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24.xml" ContentType="application/inkml+xml"/>
  <Override PartName="/ppt/ink/ink25.xml" ContentType="application/inkml+xml"/>
  <Override PartName="/ppt/ink/ink26.xml" ContentType="application/inkml+xml"/>
  <Override PartName="/ppt/ink/ink27.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notesSlides/notesSlide18.xml" ContentType="application/vnd.openxmlformats-officedocument.presentationml.notesSlide+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notesSlides/notesSlide19.xml" ContentType="application/vnd.openxmlformats-officedocument.presentationml.notesSlide+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notesSlides/notesSlide20.xml" ContentType="application/vnd.openxmlformats-officedocument.presentationml.notesSlide+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notesSlides/notesSlide21.xml" ContentType="application/vnd.openxmlformats-officedocument.presentationml.notesSlide+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notesSlides/notesSlide37.xml" ContentType="application/vnd.openxmlformats-officedocument.presentationml.notesSlide+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notesSlides/notesSlide40.xml" ContentType="application/vnd.openxmlformats-officedocument.presentationml.notesSlide+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notesSlides/notesSlide41.xml" ContentType="application/vnd.openxmlformats-officedocument.presentationml.notesSlide+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notesSlides/notesSlide44.xml" ContentType="application/vnd.openxmlformats-officedocument.presentationml.notesSlide+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notesSlides/notesSlide45.xml" ContentType="application/vnd.openxmlformats-officedocument.presentationml.notesSlide+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notesSlides/notesSlide46.xml" ContentType="application/vnd.openxmlformats-officedocument.presentationml.notesSlide+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notesSlides/notesSlide54.xml" ContentType="application/vnd.openxmlformats-officedocument.presentationml.notesSlide+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notesSlides/notesSlide55.xml" ContentType="application/vnd.openxmlformats-officedocument.presentationml.notesSlide+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9"/>
  </p:notesMasterIdLst>
  <p:handoutMasterIdLst>
    <p:handoutMasterId r:id="rId70"/>
  </p:handoutMasterIdLst>
  <p:sldIdLst>
    <p:sldId id="345" r:id="rId2"/>
    <p:sldId id="478" r:id="rId3"/>
    <p:sldId id="389" r:id="rId4"/>
    <p:sldId id="390" r:id="rId5"/>
    <p:sldId id="391" r:id="rId6"/>
    <p:sldId id="414" r:id="rId7"/>
    <p:sldId id="416" r:id="rId8"/>
    <p:sldId id="419" r:id="rId9"/>
    <p:sldId id="479" r:id="rId10"/>
    <p:sldId id="436" r:id="rId11"/>
    <p:sldId id="437" r:id="rId12"/>
    <p:sldId id="418" r:id="rId13"/>
    <p:sldId id="443" r:id="rId14"/>
    <p:sldId id="444" r:id="rId15"/>
    <p:sldId id="485" r:id="rId16"/>
    <p:sldId id="487" r:id="rId17"/>
    <p:sldId id="484" r:id="rId18"/>
    <p:sldId id="490" r:id="rId19"/>
    <p:sldId id="488" r:id="rId20"/>
    <p:sldId id="489" r:id="rId21"/>
    <p:sldId id="483" r:id="rId22"/>
    <p:sldId id="445" r:id="rId23"/>
    <p:sldId id="446" r:id="rId24"/>
    <p:sldId id="447" r:id="rId25"/>
    <p:sldId id="448" r:id="rId26"/>
    <p:sldId id="449" r:id="rId27"/>
    <p:sldId id="450" r:id="rId28"/>
    <p:sldId id="451" r:id="rId29"/>
    <p:sldId id="452" r:id="rId30"/>
    <p:sldId id="453" r:id="rId31"/>
    <p:sldId id="454" r:id="rId32"/>
    <p:sldId id="455" r:id="rId33"/>
    <p:sldId id="456" r:id="rId34"/>
    <p:sldId id="457" r:id="rId35"/>
    <p:sldId id="486" r:id="rId36"/>
    <p:sldId id="458" r:id="rId37"/>
    <p:sldId id="462" r:id="rId38"/>
    <p:sldId id="460" r:id="rId39"/>
    <p:sldId id="493" r:id="rId40"/>
    <p:sldId id="461" r:id="rId41"/>
    <p:sldId id="491" r:id="rId42"/>
    <p:sldId id="463" r:id="rId43"/>
    <p:sldId id="465" r:id="rId44"/>
    <p:sldId id="464" r:id="rId45"/>
    <p:sldId id="466" r:id="rId46"/>
    <p:sldId id="468" r:id="rId47"/>
    <p:sldId id="469" r:id="rId48"/>
    <p:sldId id="494" r:id="rId49"/>
    <p:sldId id="497" r:id="rId50"/>
    <p:sldId id="495" r:id="rId51"/>
    <p:sldId id="496" r:id="rId52"/>
    <p:sldId id="470" r:id="rId53"/>
    <p:sldId id="472" r:id="rId54"/>
    <p:sldId id="473" r:id="rId55"/>
    <p:sldId id="475" r:id="rId56"/>
    <p:sldId id="476" r:id="rId57"/>
    <p:sldId id="498" r:id="rId58"/>
    <p:sldId id="499" r:id="rId59"/>
    <p:sldId id="500" r:id="rId60"/>
    <p:sldId id="501" r:id="rId61"/>
    <p:sldId id="502" r:id="rId62"/>
    <p:sldId id="503" r:id="rId63"/>
    <p:sldId id="504" r:id="rId64"/>
    <p:sldId id="385" r:id="rId65"/>
    <p:sldId id="386" r:id="rId66"/>
    <p:sldId id="387" r:id="rId67"/>
    <p:sldId id="388" r:id="rId68"/>
  </p:sldIdLst>
  <p:sldSz cx="12192000" cy="6858000"/>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676" userDrawn="1">
          <p15:clr>
            <a:srgbClr val="A4A3A4"/>
          </p15:clr>
        </p15:guide>
        <p15:guide id="2"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FF00"/>
    <a:srgbClr val="A50021"/>
    <a:srgbClr val="FFFF00"/>
    <a:srgbClr val="FF00FF"/>
    <a:srgbClr val="B2B2B2"/>
    <a:srgbClr val="C0C0C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snapToGrid="0">
      <p:cViewPr varScale="1">
        <p:scale>
          <a:sx n="110" d="100"/>
          <a:sy n="110" d="100"/>
        </p:scale>
        <p:origin x="72" y="596"/>
      </p:cViewPr>
      <p:guideLst>
        <p:guide orient="horz" pos="676"/>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5" d="100"/>
          <a:sy n="65" d="100"/>
        </p:scale>
        <p:origin x="-192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1410" name="Rectangle 2">
            <a:extLst>
              <a:ext uri="{FF2B5EF4-FFF2-40B4-BE49-F238E27FC236}">
                <a16:creationId xmlns:a16="http://schemas.microsoft.com/office/drawing/2014/main" id="{5DE06F18-D00E-FB86-B2DF-02583C40E133}"/>
              </a:ext>
            </a:extLst>
          </p:cNvPr>
          <p:cNvSpPr>
            <a:spLocks noGrp="1" noChangeArrowheads="1"/>
          </p:cNvSpPr>
          <p:nvPr>
            <p:ph type="hdr" sz="quarter"/>
          </p:nvPr>
        </p:nvSpPr>
        <p:spPr bwMode="auto">
          <a:xfrm>
            <a:off x="0" y="0"/>
            <a:ext cx="3037628" cy="464184"/>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defRPr sz="1200"/>
            </a:lvl1pPr>
          </a:lstStyle>
          <a:p>
            <a:pPr>
              <a:defRPr/>
            </a:pPr>
            <a:endParaRPr lang="en-US"/>
          </a:p>
        </p:txBody>
      </p:sp>
      <p:sp>
        <p:nvSpPr>
          <p:cNvPr id="401411" name="Rectangle 3">
            <a:extLst>
              <a:ext uri="{FF2B5EF4-FFF2-40B4-BE49-F238E27FC236}">
                <a16:creationId xmlns:a16="http://schemas.microsoft.com/office/drawing/2014/main" id="{309A637E-C9AC-8227-9D0C-E76A1D95F7AC}"/>
              </a:ext>
            </a:extLst>
          </p:cNvPr>
          <p:cNvSpPr>
            <a:spLocks noGrp="1" noChangeArrowheads="1"/>
          </p:cNvSpPr>
          <p:nvPr>
            <p:ph type="dt" sz="quarter" idx="1"/>
          </p:nvPr>
        </p:nvSpPr>
        <p:spPr bwMode="auto">
          <a:xfrm>
            <a:off x="3972773" y="0"/>
            <a:ext cx="3037628" cy="464184"/>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lgn="r">
              <a:defRPr sz="1200"/>
            </a:lvl1pPr>
          </a:lstStyle>
          <a:p>
            <a:pPr>
              <a:defRPr/>
            </a:pPr>
            <a:endParaRPr lang="en-US"/>
          </a:p>
        </p:txBody>
      </p:sp>
      <p:sp>
        <p:nvSpPr>
          <p:cNvPr id="401412" name="Rectangle 4">
            <a:extLst>
              <a:ext uri="{FF2B5EF4-FFF2-40B4-BE49-F238E27FC236}">
                <a16:creationId xmlns:a16="http://schemas.microsoft.com/office/drawing/2014/main" id="{F90F45D7-BB8A-2C24-292F-2557A2D78E2C}"/>
              </a:ext>
            </a:extLst>
          </p:cNvPr>
          <p:cNvSpPr>
            <a:spLocks noGrp="1" noChangeArrowheads="1"/>
          </p:cNvSpPr>
          <p:nvPr>
            <p:ph type="ftr" sz="quarter" idx="2"/>
          </p:nvPr>
        </p:nvSpPr>
        <p:spPr bwMode="auto">
          <a:xfrm>
            <a:off x="0" y="8832216"/>
            <a:ext cx="3037628" cy="464184"/>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defRPr sz="1200"/>
            </a:lvl1pPr>
          </a:lstStyle>
          <a:p>
            <a:pPr>
              <a:defRPr/>
            </a:pPr>
            <a:endParaRPr lang="en-US"/>
          </a:p>
        </p:txBody>
      </p:sp>
      <p:sp>
        <p:nvSpPr>
          <p:cNvPr id="401413" name="Rectangle 5">
            <a:extLst>
              <a:ext uri="{FF2B5EF4-FFF2-40B4-BE49-F238E27FC236}">
                <a16:creationId xmlns:a16="http://schemas.microsoft.com/office/drawing/2014/main" id="{053B8C09-1D9A-612B-E80F-BB6B5C97586F}"/>
              </a:ext>
            </a:extLst>
          </p:cNvPr>
          <p:cNvSpPr>
            <a:spLocks noGrp="1" noChangeArrowheads="1"/>
          </p:cNvSpPr>
          <p:nvPr>
            <p:ph type="sldNum" sz="quarter" idx="3"/>
          </p:nvPr>
        </p:nvSpPr>
        <p:spPr bwMode="auto">
          <a:xfrm>
            <a:off x="3972773" y="8832216"/>
            <a:ext cx="3037628" cy="464184"/>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lgn="r">
              <a:defRPr sz="1200" smtClean="0"/>
            </a:lvl1pPr>
          </a:lstStyle>
          <a:p>
            <a:pPr>
              <a:defRPr/>
            </a:pPr>
            <a:fld id="{29A2A0C6-7F45-4A6F-9F43-1FFA85255CE9}"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3-03T23:13:44.875"/>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293 504 10,'0'0'14,"18"-13"-2,-6 6-2,3 2-1,-1-1-2,4 5 0,-4-1-2,0 6 0,-5 4-1,-1 5 0,-5 1-2,-2 3 0,-4-1-1,-1 0 1,-4 1-1,-4-5 1,1-4 0,-1-5-1,0-4 0,-1-4-2,4-6-1,-1-2-2,7-1-3,1-2-7,4-2-9,7 9-3</inkml:trace>
  <inkml:trace contextRef="#ctx0" brushRef="#br0" timeOffset="468">446 455 11,'9'0'9,"4"0"0,0 1-1,1-1-1,0 1 0,4 0-2,0 1-2,3-2 0,3 0 0,0 0-1,5-3 0,2 1 1,3 0-1,2-2 0,1-1 0,-1 0 0,1 2-1,-2-1 1,0 0 0,-3 1-2,0 2 1,-1 0-1,-3 0 0,2-1 1,2 1-1,-1-1 0,-2 1 1,3-2-1,-2 0 0,-1 2 1,-3-2 0,0 2 0,-1-1 0,-5 2 1,1 1-1,-1-1 1,-3 2 0,1-1-1,-2 0 1,-1 0-1,-2 1-1,-1-1 1,-3-1-2,1 2-4,-10-2-8,0 0-14,11 0 1,-11 0 0</inkml:trace>
  <inkml:trace contextRef="#ctx0" brushRef="#br0" timeOffset="968">1569 357 35,'20'4'17,"-4"3"0,-1 5-1,-5 2-4,-1 6-3,-8-2-2,-1 3-1,-7 0-2,-3-2 0,-2-4-1,-2-2-1,-4-6 1,3-6-1,0-7-1,0-3-1,4-6-2,-2-4-5,8 0-14,3 0-10,0-1 0,9 8 0</inkml:trace>
  <inkml:trace contextRef="#ctx0" brushRef="#br0" timeOffset="1484">1672 399 17,'0'0'17,"9"-1"-7,-9 1 1,18 1-3,-9-1-1,5 1-2,-1-1-1,3 2-1,-1-1 0,3-1-1,2 3-1,2-3-1,5 0 1,1 1 0,1-1 0,5-1-1,1 0 1,3 1 0,4-2 0,0 4 0,1-2 1,3 2-1,5 0 0,1 2-1,2-1 1,3 1 0,0 0 0,3 1 0,-1-3 0,0 1 0,-1-1 1,-3-2-1,-1 0 1,-5-1 0,-2 1-1,-4-1 1,-5 1-1,-4 1 0,-3-1 0,-5 0-1,-5 1 0,-4 1 1,-4-2 0,-4 0-1,-9 0 1,11 0-2,-11 0-2,0 0-2,-11 2-5,2-3-3,-1 4-4,-1-4 0,-1 3 0,0-2 2</inkml:trace>
  <inkml:trace contextRef="#ctx0" brushRef="#br0" timeOffset="1937">3045 439 28,'-3'-12'13,"3"12"1,12-10 1,1 8 0,-3-2-4,6 6-1,-3-2-2,3 3 0,-4 0-2,1 4-1,-13-7 0,13 17-1,-14-8-1,-4 3 0,-5-6-1,-4 0 0,-4-2-1,0-3 1,0-3-4,-4-5-16,5-3-14,8 1-2,2-4 0,7 13 0</inkml:trace>
  <inkml:trace contextRef="#ctx0" brushRef="#br0" timeOffset="2640">3236 332 22,'13'8'27,"-13"-8"-1,0 16-14,-3 0-2,-8-3-3,2 1-3,-9-2-1,5-3-8,-7-5-23,10 2 2,-5-9-2</inkml:trace>
  <inkml:trace contextRef="#ctx0" brushRef="#br0" timeOffset="14296">847 79 11,'0'0'15,"0"0"0,0 0-2,0 0-1,0 0-2,0 0 0,0 0-4,-12-4-1,12 4-1,-12-5-3,3 5 1,-3-2-2,-3 0 1,0 0-1,-6 0 0,0 0 0,-5-1 1,-4 0-1,-4 1 0,0-1 0,-7-1-1,0 2 1,-4-1 0,-2 2 0,-1 0 0,2 1 0,-1 0 1,3 0-1,0 0 1,5-1-1,3-1 1,3 0 0,4 0-1,6 1 1,4 1-6,7 5-22,0-5 0,12 0 0</inkml:trace>
  <inkml:trace contextRef="#ctx0" brushRef="#br0" timeOffset="15906">100 0 13,'0'0'16,"0"0"-2,0 0-2,0 13-3,0 2-3,-2 2-1,1 7 1,-1 2 1,0 5-1,-1 4-1,1 2 1,-2-1-1,3 3 0,-2-3-1,1 1-1,1-4 0,1-1-1,-1-5-1,1-2 0,1-4-1,-1-2-1,1-4-2,-1-3-9,0-12-16,9 16-2,-9-16 1</inkml:trace>
  <inkml:trace contextRef="#ctx0" brushRef="#br0" timeOffset="16312">59 454 26,'0'0'24,"0"0"-8,2-10-3,-2 10-3,8-10-4,-8 10-3,14-12-2,-3 4 0,1 1 0,2-1 0,-2 2-1,0 1-1,-1 4 1,-11 1 1,12 7-1,-12-7 0,0 19 1,-3-8 0,-3 1 2,-1 1 0,-5-5 1,4 1 0,-3-6 1,1-2-1,-1-5 0,1-1-1,-1-6 0,3 1-1,-2-2-1,2 0 0,1 2-2,0-2-3,7 12-11,0 0-16,-8-11-1,8 11 1</inkml:trace>
  <inkml:trace contextRef="#ctx0" brushRef="#br0" timeOffset="16765">126 35 10,'0'0'28,"-1"-10"1,1 10 0,-8 10-18,-5-1-2,3 6-3,-6 0-3,3 2 0,-1-2-2,1-1 0,1-2 0,5-1 0,7-11 0,-10 9 0,10-9 0,0 0-1,0 0 0,13-4 1,-13 4-1,18-1 1,-7 1-1,1 3 1,1 2 1,-3 0-4,0 1-26,0 4-4,-10-10 2,18 9-3</inkml:trace>
</inkml:ink>
</file>

<file path=ppt/ink/ink10.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3-03T23:47:31.453"/>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3181 1207 26,'0'0'29,"4"-9"2,-4 9-14,0 0-3,0 0-2,0 0-4,0 0-2,0 0-2,0 0-1,0 0-2,0 0 0,3 13 0,-3-13 0,4 19 0,0-8 1,1 2 0,1 5-1,2 0 2,3 2-2,1 0 1,0 3-1,4 0 2,1 2-2,5-3 0,1-1 0,5 0 1,5-2-1,5 0 0,6-2 0,4-5 1,3-1-1,4-3 1,1 1-1,0-4 0,0-3 0,-4-3-1,-2-4 1,-1-1 0,-2-6-1,-5-3 0,-2-6 1,-5-3-1,-3-3 0,-2-10 0,-5 0 1,-4-3-2,-2-1 2,-6 0-1,-1 2 0,-1 1 0,-4 5 1,0 9-1,-3 4 0,-1 6 0,0 1 0,-3 13 1,1-11-2,-1 11 1,0 0-1,0 0 0,0 0-2,0 0 0,0 0-4,0 0-5,0 0-9,-11 13-15,11-13-1,-8 15 2,8-15 0</inkml:trace>
  <inkml:trace contextRef="#ctx0" brushRef="#br0" timeOffset="625">4254 1153 3,'0'0'29,"0"0"1,0 0 2,0 0-17,0 0 0,0 0-3,0 0-3,0 0-2,19 1-2,-9-1-1,6 1-1,3-1 0,6 0 0,3-1-1,6 1 0,3-2-1,4 1 1,3-1-1,3 0 0,1 1 0,0-1 0,1 1 0,-2 0 0,-3 0 0,-3 2-1,-6-1 1,-5 2 0,-7 0-1,-5 1 1,-6-1 0,-12-2 0,0 0 0,0 0 0,6 11 1,-6-11-1,0 0-1,0 0-1,0 0-8,0 0-29,0 0 1,-11 2-2,11-2 0</inkml:trace>
  <inkml:trace contextRef="#ctx0" brushRef="#br0" timeOffset="9109">0 0 25,'0'0'22,"0"0"-3,4-11-4,-4 11-2,0 0-6,0 0-2,0 0-2,0 0-1,3 14-1,-1-4 0,-1-1 1,2 8 0,0-4 1,0 7 0,0-3 1,0 6 0,-3-3-1,2 3 1,-1 3-1,-1 0-1,2 3 0,-1-1-1,-1 3 0,1 0 0,2 0-1,-1 1 1,-2-3 0,2 1 0,0-3 0,1 0 0,-2-2 0,0-1 1,1 1 0,-2-1-1,0-1 0,0 1 0,0 0 0,-2 1 0,1-2 0,-1 3-1,1 0 0,1 0 1,-1-1-1,2 3 0,-1-3 1,0 2 0,0 0-1,1 3 1,0-4 1,-1 2-1,1-1 0,0-1 0,-2 0 0,2-4-1,0 0 0,0-4 1,0 0-1,1-2 1,-1-1-1,-1 0 0,1-1 0,0 1 1,0-2-1,-1-1-1,3 2-3,-3-14-9,1 20-21,-1-20-1,9 13-2,-9-13 2</inkml:trace>
  <inkml:trace contextRef="#ctx0" brushRef="#br0" timeOffset="44125">134 1322 18,'0'0'22,"0"0"-11,0 0-1,14 0 1,-4-3-2,4 2-1,2-4-2,6 3 0,6-6-1,1 5 0,3-3 0,6-1 0,2-2-1,3 5 1,0-2-1,4 0 0,2-2 0,3 4-1,2-2 0,4 2 0,2-2-1,1 3 0,2-1-1,2-1 1,-1 0-1,-2 2 0,-6 0 1,-3-1-1,-8 0 0,-5 1-1,-6 1 1,-7 0 0,-7 0-1,-6 2 1,-4 0 0,-10 0-1,11 0-2,-11 0-10,0 0-20,0 0-2,0 0-1,0 0-1</inkml:trace>
  <inkml:trace contextRef="#ctx0" brushRef="#br0" timeOffset="44859">1574 899 11,'24'-14'25,"0"-3"-6,-1 0-3,6 3 0,-3-5-2,4 6-2,-4-3-2,8 4-1,-4-3-1,2 5-1,-4-1-1,7 3-1,-4-2 0,4 4-2,-3 0 1,0 2-2,0 2 0,2 2 0,-2 1-1,0 3 1,-2 1-1,0 3 0,-2 3 0,-1 2 0,0 3-1,-2 2 1,-3 4-1,0 3 1,-5 1-1,2 4 1,-5 2 0,-3 2 0,-1 2 0,-1 0 0,-5 2 0,1 0 0,-2 0 0,-3-1 0,-3 1 1,0-1-1,-3 0 0,-1 0 0,-6-1 0,-3-1 0,-5 1 0,-2-1 0,-5-3 0,-3-2-1,-3-2 1,-2-1-1,-3-3 1,0-4-1,-3-3 1,0-4 0,-1-6-1,-1-3 1,1-5 0,0-6 0,1-5-1,4-4 1,0-6-1,3-4 1,-1-2-1,2-4 1,5 0-1,0-2 0,5-1 0,1-2 1,4 2-2,6 1 1,4-1 0,7-1 0,6-2-1,6-1 1,7 0-1,4-3-1,9 9-7,-4-3-27,7 5-3,0 1-1,3 10-1</inkml:trace>
  <inkml:trace contextRef="#ctx0" brushRef="#br0" timeOffset="45781">2483 1294 34,'0'0'31,"0"0"3,0 0-4,12-4-19,-12 4-1,19-6-2,-7 2-2,8 4 1,-1-3-2,9 2-1,-1-3-1,5 4 1,2-2-1,8 1-1,2 1 1,6 0-1,0-2 0,2 0 0,-1-1 0,3 0 0,-5 0-1,-6-3 0,-5 4 0,-7 0 0,-9 0 0,-4 2-1,-7 0 1,-11 0-1,0 0 0,0 0-3,12 6-13,-12-6-24,0 0 1,0 0-3,0 0 2</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3:15.460"/>
    </inkml:context>
    <inkml:brush xml:id="br0">
      <inkml:brushProperty name="width" value="0.025" units="cm"/>
      <inkml:brushProperty name="height" value="0.025" units="cm"/>
      <inkml:brushProperty name="color" value="#849398"/>
    </inkml:brush>
  </inkml:definitions>
  <inkml:trace contextRef="#ctx0" brushRef="#br0">1 66 468,'11'-10'2872,"-6"8"-2154,-4 2-549,0 0 1,0-1 0,0 1 0,0-1-1,0 1 1,0-1 0,-1 1 0,1-1-1,0 0 1,13 1 23710,-14 1-23320,0 2-38,0-2-2282,0 0 2146,0 1-265,0-1 0,1 0 0,-1 0 0,0 1 0,0-1 0,-1 0 1,1 0-1,0 1 0,0-1 0,-1 0 0,0 2 0,-6 0 155,6-5 96,1 1-334,0-26 301,0 26-325,0 1 0,0-1 0,-1 0 0,1 0 0,0 0 0,0 1-1,0-1 1,0 0 0,0 0 0,0 0 0,1 0 0,-1 1 0,0-1 0,0 0 0,1 0 0,-1 1 0,0-1 0,1 0 0,-1 0 0,0 1 0,1-1-1,-1 0 1,1 1 0,-1-1 0,1 1 0,0-1 0,-1 0 0,1 1 0,0-1 0,3-11 371,-1 11-295,-2 1-88,-1 0-1,0 0 1,1 1 0,-1-1 0,0 0 0,1 1 0,-1-1-1,0 0 1,1 1 0,-1-1 0,0 1 0,0-1 0,1 0-1,-1 1 1,0-1 0,0 1 0,0-1 0,0 1 0,0-1-1,0 1 1,0-1 0,0 1 0,0-1 0,0 0 0,0 1 0,0-1-1,0 1 1,0 0 0,-2 4-2,-4-5 0,1-2 0,5 2 0,-1 0 0,1 0 0,0-1 0,-1 1 0,1 0 0,-1 0 0,1 0 0,0-1 0,-1 1 0,1 0 0,0-1 0,-1 1 0,1 0 0,0-1 0,-1 1 0,1 0 0,0-1 0,0 1 0,0-1 0,-1 1 0,1 0 0,0-1 0,0 1 0,0-1 0,0 1 0,0-1 0,-1 1 0,1 0 0,0-1 0,0 1 0,0-1 0,0 1 0,1-1 0,-1 1 0,0-1 0,0 1 0,0-1 0,0-5 0,2 2 0,4 4 0,-4 4 0,-4 23 0,-2-27 0,4 0 0,0 0 0,-1 1 0,1-1 0,0 1 0,-1-1 0,1 1 0,0-1 0,-1 0 0,1 1 0,0-1 0,0 1 0,-1-1 0,1 1 0,0-1 0,0 1 0,0 0 0,0-1 0,0 1 0,0-1 0,0 1 0,0-1 0,0 1 0,0 0 0,0 0 0,0-1 0,0 1 0,0-1 0,0 0 0,-1 1 0,1-1 0,0 1 0,0-1 0,-1 0 0,1 1 0,0-1 0,-1 0 0,1 1 0,0-1 0,-1 0 0,1 1 0,0-1 0,-1 0 0,1 0 0,0 0 0,-1 1 0,1-1 0,-1 0 0,1 0 0,-1 0 0,1 0 0,-1 0 0,1 0 0,0 0 0,-1 0 0,1 0 0,-1 0 0,1 0 0,-1 0 0,1 0 0,-1 0 0,1 0 0,0 0 0,-1 0 0,1 0 0,-1-1 0,1 1 0,-1 0 0,1 0 0,0-1 0,-1 1 0,1 0 0,-1-1 0,-1-4 0,2 0 0,0-1 0,0 1 0,0-1 0,0 0 0,0 4 0,8 5 0,-7-3 0,0 5 0,-1 1 0,0-1 0,0-5 0,0 0 0,1 1 0,-1-1 0,0 0 0,0 0 0,0 0 0,0 0 0,0 1 0,0-1 0,0 0 0,0 0 0,0 0 0,0 1 0,0-1 0,0 0 0,0 0 0,-1 0 0,1 0 0,0 1 0,0-1 0,0 0 0,0 0 0,0 0 0,0 0 0,0 0 0,0 1 0,0-1 0,-1 0 0,1 0 0,0 0 0,0 0 0,0 0 0,0 0 0,0 0 0,-1 1 0,1-1 0,0 0 0,0 0 0,0 0 0,0 0 0,-1 0 0,1 0 0,0 0 0,0 0 0,0 0 0,0 0 0,-1 0 0,1 0 0,0 0 0,0 0 0,-1 0 0,1 0 0,0 0 0,0 0 0,0 0 0,0-1 0,-1 1 0,1 0 0,0 0 0,0 0 0,0 0 0,-1 1 0,1-1 0,0 0 0,0 0 0,0 0 0,0 0 0,-1 0 0,1 0 0,0 0 0,0 0 0,0 0 0,0 0 0,0 0 0,-1 0 0,1 1 0,0-1 0,0 0 0,0 0 0,0 0 0,0 0 0,0 0 0,0 1 0,-1-1 0,1 0 0,0 0 0,0 0 0,0 0 0,0 1 0,0-1 0,0 0 0,0 0 0,0 0 0,0 0 0,0 1 0,0-1 0,0 0 0,0 0 0,0 0 0,0 0 0,0 1 0,0-1 0,0 0 0,2 5 0,5-3 0,-6 2 0,-1 2 0,2-1 0,5-4 0,-6 4 0,-2 0 0,-6-5 0,5-5 0,2-1 0,0 1 0,0-1 0,0 1 0,0 1 0,0 8 0,0 1 0,0 1 0,0-1 0,0 0-72</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38:17.001"/>
    </inkml:context>
    <inkml:brush xml:id="br0">
      <inkml:brushProperty name="width" value="0.025" units="cm"/>
      <inkml:brushProperty name="height" value="0.025" units="cm"/>
      <inkml:brushProperty name="color" value="#008C3A"/>
    </inkml:brush>
  </inkml:definitions>
  <inkml:trace contextRef="#ctx0" brushRef="#br0">238 354 76,'0'-8'216,"-1"5"-154,1 1 1,0 0 0,0-1-1,0 1 1,0-1 0,0 1 0,0 0-1,0-1 1,1 1 0,0 0-1,0-4 1,1 5-25,-1-1 0,0 0 0,0 0 1,0 0-1,0 0 0,0 0 0,0-1 0,-1 1 0,1 0 0,-1 0 0,0 0 1,1 0-1,-1-1 0,0 1 0,0 0 0,-1-5 0,1 6-21,0-1-1,0 1 0,0-1 1,-1 1-1,1-1 1,-1 1-1,1-1 1,-1 1-1,1-1 0,-1 1 1,-1-2-1,2 2-3,-1-1 0,0 1 0,0-1 1,1 1-1,-1-1 0,1 1 0,-1-1 0,1 0 0,0 1 0,-1-1 0,1-2 0,0 4-12,0-1 0,0 1 0,0-1 0,0 1 0,0 0 0,0-1 0,0 1 0,0-1 0,0 1 0,0 0 0,-1-1 0,1 1 0,0-1 0,0 1 0,0 0 0,-1-1 0,1 1 0,0 0 0,-1-1 0,1 1 0,0 0 0,-1-1 0,1 1 0,0 0-1,-1 0 1,0-1 0,1 1 0,0 0 0,-1 0 0,1-1-1,-1 1 1,1 0 0,0 0 0,-1-1-1,1 1 1,0 0 0,0-1-1,-1 1 1,1 0 0,0-1 0,0 1-1,-1-1 1,1 1 0,0 0 0,0-1-1,0 1 1,0-1 0,0 1 0,0 0-1,-1-1 1,1 1 0,0-1-1,0 0 1,-1-2 4,0 0 0,-1 1-1,1-1 1,-1 0 0,0 1-1,0-1 1,0 1 0,0 0-1,0-1 1,0 1 0,-4-2-1,-2-4 4,-20-24-8,25 29 0,1 0-1,-1 0 1,0 0 0,0 1-1,-1-1 1,-6-3-1,-7-7-13,-21-23-165,24 23-216,-29-24 0,19 18-7</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44:27.424"/>
    </inkml:context>
    <inkml:brush xml:id="br0">
      <inkml:brushProperty name="width" value="0.025" units="cm"/>
      <inkml:brushProperty name="height" value="0.025" units="cm"/>
      <inkml:brushProperty name="color" value="#008C3A"/>
    </inkml:brush>
  </inkml:definitions>
  <inkml:trace contextRef="#ctx0" brushRef="#br0">102 33 256,'-12'-5'1293,"11"5"-1206,0-1-1,0 1 1,0 0-1,0-1 0,-1 1 1,1-1-1,0 1 1,0-1-1,0 1 0,0-1 1,0 0-1,0 1 0,0-1 1,0 0-1,-1-1 1,-3 0 278,4 2-326,1 0-1,-1 0 1,0 0 0,1 0 0,-1 0-1,0 0 1,1 0 0,-1 0-1,0 0 1,1-1 0,-1 1-1,0 0 1,1-1 0,-1 1-1,0 0 1,1-1 0,-1 1 0,1-1-1,-1 1 1,1-1 0,-1 0-1,1 1-45,0 0 0,0-1-1,-1 1 1,1 0-1,0 0 1,0-1 0,0 1-1,0 0 1,0 0-1,0-1 1,-1 1 0,1 0-1,0 0 1,0 0-1,0-1 1,0 1 0,-1 0-1,1 0 1,0 0-1,0 0 1,-1-1-1,1 1 1,0 0 0,0 0-1,-1 0 1,1 0-1,0 0 1,0 0 0,-1 0-1,1 0 1,0 0-1,0 0 1,-1 0 0,1 0-1,0 0 1,-1 0-1,1 0 1,0 0 0,-7 0 2958,2 1 6169,4-3-8844,-3-1 5148,0 2-173,3 6-5283,1-4 104,0 0-43,0 1 1,1-1-1,-1 0 0,0 1 1,-1-1-1,1 1 1,0-1-1,0 1 0,-1-1 1,0 2-1,1-2-23,-1-1-1,1 1 1,-1-1-1,0 1 1,1-1 0,-1 1-1,1-1 1,0 1-1,-1 0 1,1-1-1,-1 1 1,1 0-1,0-1 1,0 1 0,-1 0-1,1 0 1,0-1-1,0 1 1,0 0-1,0 0 1,0-1-1,0 1 1,0 0 0,0 0-1,0 0 1,0-1-1,0 1 1,0 0-1,1 1 1,-1-1 1,1 0 1,-1 0-1,0 0 0,0 0 1,0 0-1,0 0 0,0 0 1,0 0-1,0 0 1,0 0-1,0 1 0,-1-1 1,1 0-1,0 0 0,-1 0 1,1 0-1,-1 0 0,1 0 1,-1 1-1,-1 0 9,1 0-1,-1 1 0,1 0 0,0-1 1,0 1-1,0-1 0,1 1 1,-1 0-1,1 0 0,-1-1 1,1 1-1,0 3 0,1 45 151,0-22-99,-1 70-141,18-116-2282,-14 1-2131,22-29-6314,-23 29 7222,-2 15 3375,1-1-149,0 0 0,-1 1 0,1-1 0,-1 0 0,0 0 0,0 0 0,1 0 0,-1 0 0,0 0-1,0 0 1,-1-1 0,1 1 0,-1 0 0,1-3 0,-1 0-189</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44:28.358"/>
    </inkml:context>
    <inkml:brush xml:id="br0">
      <inkml:brushProperty name="width" value="0.025" units="cm"/>
      <inkml:brushProperty name="height" value="0.025" units="cm"/>
      <inkml:brushProperty name="color" value="#008C3A"/>
    </inkml:brush>
  </inkml:definitions>
  <inkml:trace contextRef="#ctx0" brushRef="#br0">0 111 148,'5'-10'483,"-5"10"-436,1-1 0,-1 1 0,1-1 0,-1 1 0,1-1 0,-1 0 0,0 1 0,1-1 0,-1 1 0,0-1 0,0 0 0,1 1 0,-1-1 0,0 0 0,0 0 0,0 1 0,0-2 0,0-64 3712,0 65-3538,-2-9 720,-1 8-803,-1-1 2478,3-4 5056,16 7-1692,11 0-2178,367 0-2869,-383 0-933,48 0 330,-56 0-283,2 0-103,1 0 55,-13 11-59,8-10 65,-1 0 1,1 0-1,0 0 0,-1 0 1,1 0-1,0 1 1,0-1-1,-1 0 1,1 0-1,0 0 1,0 0-1,0 0 1,1 0-1,-1 0 1,1 3-1,-1-3 4,0 0-1,0 0 0,1 0 1,-1 0-1,0 0 1,0 0-1,0 0 0,0 1 1,0-1-1,-1 0 1,1 0-1,0 0 0,0 0 1,-1 0-1,0 2 1,0-1 1,0-1 0,0 1 1,0-1-1,0 1 1,0 0-1,1-1 1,-1 1-1,0 0 1,1 0-1,0 0 0,-1 0 1,1-1-1,0 1 1,0 0-1,0 0 1,0 0-1,1 2 1,-6 10 47,5-13-43,-1 1-1,0-1 1,0 0 0,1 1 0,-1-1 0,1 1-1,0 0 1,-1-1 0,1 1 0,0-1 0,0 3 0,0 11 82,1-10-60,-1 0 1,0 1-1,0-1 1,-1 1-1,1-1 0,-1 1 1,0-1-1,-1 0 1,-2 9-1,3-10-21,0 0 0,0 0 1,1-1-1,-1 1 0,1 0 0,0 0 0,0 0 1,1 5-1,0 7 47,-1 93 277,0-108-329,0 1 52,0-2-68,0 1 0,0-1 0,0 0 0,0 0 1,0 1-1,0-1 0,-1 0 0,1 0 0,0 1 0,0-1 1,0 0-1,0 0 0,0 1 0,0-1 0,0 0 1,0 0-1,0 1 0,1-1 0,-1 0 0,0 0 0,0 0 1,0 1-1,0-1 0,0 0 0,0 0 0,0 1 0,1-1 1,-1 0-1,0 0 0,0 0 0,0 1 0,0-1 1,1 0-1,-1 0 0,0 0 0,0 0 0,0 0 0,1 0 1,-1 1-1,0-1 0,0 0 0,1 0 0,-1 0 1,0 0-1,0 0 0,1 0 0,-1 0 0,0 0 0,0 0 1,1 0-1,-1 0 0,0 0 0,0 0 0,1 0 1,-1 0-1,0 0 0,0 0 0,1-1 0,-1 1 0,13-12-4275,-4-3-4261,-9 13 7599,1 0 1,0 0 0,0 0-1,0 0 1,1 1 0,-1-1-1,0 0 1,1 1 0,-1-1-1,4-2 1,0-2-1711,3 1 803</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44:29.434"/>
    </inkml:context>
    <inkml:brush xml:id="br0">
      <inkml:brushProperty name="width" value="0.025" units="cm"/>
      <inkml:brushProperty name="height" value="0.025" units="cm"/>
      <inkml:brushProperty name="color" value="#008C3A"/>
    </inkml:brush>
  </inkml:definitions>
  <inkml:trace contextRef="#ctx0" brushRef="#br0">0 0 76,'0'6'140,"10"-1"8,0-5-24,0 6-16,-10-1-28,10 1-28,0-1-36,0 1-56,0 0-48,-1-1-48,1-5-32,0 6-32</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44:30.623"/>
    </inkml:context>
    <inkml:brush xml:id="br0">
      <inkml:brushProperty name="width" value="0.025" units="cm"/>
      <inkml:brushProperty name="height" value="0.025" units="cm"/>
      <inkml:brushProperty name="color" value="#008C3A"/>
    </inkml:brush>
  </inkml:definitions>
  <inkml:trace contextRef="#ctx0" brushRef="#br0">1 95 48,'13'11'451,"-12"-10"-429,0 0 0,0 0 1,0 0-1,0 0 0,1 0 0,-1-1 0,0 1 0,1 0 0,-1-1 0,0 1 1,1 0-1,-1-1 0,1 0 0,-1 1 0,0-1 0,4 1 0,-3 0 16,9 3 155,15 7 993,-24-11-1165,26 0-216,-18 0 204,11 0 218,-21 0-222,0 0 0,1 0 0,-1 0 0,1 0 0,-1 0-1,0 0 1,1 0 0,-1 0 0,1 0 0,-1 0 0,0 0 0,1 0 0,-1 0-1,0 1 1,1-1 0,-1 0 0,1 0 0,-1 0 0,0 1 0,0-1 0,1 0-1,-1 0 1,0 1 0,1-1 0,-1 0 0,0 1 0,0-1 0,1 1 0,-1 0 12,29 3 55,-29-4-72,0 0-1,0 0 1,0 0 0,0 0-1,0-1 1,0 1 0,0 0-1,1 0 1,-1 0 0,0 0-1,0-1 1,0 1 0,0 0-1,0 0 1,0 0 0,0 0-1,0 0 1,0-1 0,0 1-1,0 0 1,1 0 0,-1 0-1,0 0 1,0 0 0,0 0 0,0 0-1,0-1 1,1 1 0,-1 0-1,0 0 1,0 0 0,0 0-1,0 0 1,1 0 0,-1 0-1,0 0 1,0 0 0,0 0-1,0 0 1,1 0 0,-1 0 1,0 0 0,0 0 1,1 0-1,-1 0 0,0 0 0,0 0 1,1 0-1,-1 0 0,0 0 1,0 0-1,1-1 0,-1 1 1,0 0-1,0 0 0,0 0 0,0 0 1,1 0-1,-1 0 0,0-1 1,0 1-1,0 0 0,0 0 1,1 0-1,-1-1 0,0 1 0,0 0 1,0 0-1,0 0 0,0-1 1,0 1-1,0 0 0,0 0 1,0-1-1,0 1 0,0 0 0,0 0 1,0-1-1,0 1 0,0 0 1,0 0-1,0-1 0,4-4 58,-4 5-54,1 0-1,-1 0 1,1 0-1,-1 0 1,0-1-1,1 1 1,-1 0 0,0 0-1,1-1 1,-1 1-1,0 0 1,0-1-1,1 1 1,-1 0 0,0-1-1,0 1 1,1-1-1,-1 1 1,0 0-1,0-1 1,0 1-1,0-1 1,0 1 0,0 0-1,0-1 1,1 1-1,-1-1 1,0 1-1,-1 0 1,1-1-1,0 1 1,0-1 0,0-47-16,0 47 8,0 0 7,0-4-1,-1-9 98,-6 11-3,5 3-33,2 0-54,1-1 1,-1 1 0,0-1-1,0 0 1,0 1-1,0-1 1,0 1-1,0-1 1,0 1-1,0-1 1,-1 0-1,1 1 1,0-1-1,0 1 1,0-1-1,-1 1 1,1-2-1,-1 2 16,0 0 0,0-1-1,0 1 1,0 0 0,0-1 0,0 1-1,0-1 1,0 1 0,0-1 0,0 0-1,0 1 1,1-1 0,-1 0 0,0 0-1,0 1 1,1-1 0,-1 0-1,1 0 1,-1 0 0,1 0 0,-1-1-1,1 1 78,-1 1-96,1 0 1,0 0 0,-1 0 0,1 0 0,0 0-1,0 0 1,-1 0 0,1 1 0,0-1-1,0 0 1,-1 0 0,1 0 0,0 0-1,-1 0 1,1-1 0,0 1 0,-1 0-1,1 0 1,0 0 0,0 0 0,-1 0 0,1 0-1,0 0 1,0 0 0,-1-1 0,1 1-1,0 0 1,0 0 0,-1 0 0,1-1-1,0 1 1,0 0 0,0 0 0,0 0-1,-1-1 1,1 1 0,0 0 0,0 0-1,0-1 1,0 1 0,-1-1 67,1 1-1,0-1 1,0 1 0,-1-1 0,1 1-1,0 0 1,-1-1 0,1 1-1,0-1 1,-1 1 0,1 0-1,0 0 1,-1-1 0,1 1 0,-1 0-1,1 0 1,-1-1 0,1 1-1,-1 0 1,1 0 0,0 0-1,-1 0 1,0 0 0,-9-7 14082,7 8-13543,3-1-511,0 0 1,0 0-1,-1 0 1,1 0-1,0 0 1,0 0-1,-1 0 1,1 0-1,0 0 0,-1 0 1,1 0-1,0 0 1,0 0-1,-1 1 1,1-1-1,0 0 1,0 0-1,0 0 1,-1 0-1,1 0 1,0 1-1,0-1 1,0 0-1,-1 0 1,1 0-1,0 1 1,0-1-1,0 0 1,0 0-1,0 1 1,-1-1-1,1 0 1,0 0-1,0 1 1,0-1-1,0 0 1,0 1-1,0-1 1,0 0-1,0 3 53,1-1 0,-1 0-1,0 1 1,0-1 0,0 0-1,-1 0 1,1 1 0,-1-1-1,1 0 1,-1 0 0,0 0-1,1 1 1,-1-1 0,0 0 0,-2 2-1,2-1-103,0 0 0,0 1 0,1-1 0,-1 0 0,1 0 0,0 0 0,0 0 0,0 0 0,0 1 0,1 3 0,0 5 98,-5 2-45,3-13-86,0 1-1,1-1 1,-1 0 0,0 1 0,1-1 0,0 1 0,-1 0 0,1-1 0,0 1 0,-1-1 0,1 3 0,0-3-8,1 1 0,-1-1-1,0 1 1,-1-1 0,1 0 0,0 1-1,0-1 1,-1 1 0,1-1 0,0 1 0,-1-1-1,0 0 1,1 1 0,-1-1 0,0 0-1,0 1 1,-1 0 0,2 0-6,-1-1 0,1 1 0,-1-1 0,1 0 0,0 1 0,0-1 0,0 1 0,0-1 0,0 1 0,0-1 0,0 1 1,0-1-1,1 3 0,-1-3-5,0 0 0,1 0 1,-1 0-1,0 0 1,0 0-1,0 0 0,0 0 1,0 0-1,0 0 1,0 0-1,0 0 0,0 0 1,0 0-1,-1 0 1,1 0-1,0 0 1,-1 0-1,0 2 0,-4-1 4,2 1-1,3 15-3,0-12-1,0 20-112,0-25 107,0-1 0,0 0 0,0 0 0,0 0 0,0 0 0,0 0 0,0 0 0,0 1-1,0-1 1,0 0 0,0 0 0,0 0 0,0 0 0,0 0 0,0 0 0,1 0 0,-1 0 0,0 1 0,0-1-1,0 0 1,0 0 0,0 0 0,0 0 0,0 0 0,1 0 0,-1 0 0,0 0 0,0 0 0,0 0 0,0 0-1,0 0 1,0 0 0,1 0 0,-1 0 0,0 0 0,0 0 0,0 0 0,0 0 0,0 0 0,1 0-1,-1 0 1,0 0 0,0 0 0,0 0 0,0 0 0,0 0 0,0 0 0,0-1 0,1 1 0,-1 0 0,0 0-1,0 0 1,0 0 0,0 0 0,0 0 0,0 0 0,0 0 0,0-1 0,0 1 0,0 0 0,0 0 0,0 0-1,0 0 1,1 0 0,4-6-3807,13-15-9109,-18 20 12515,0 0 0,0 0 0,0 0 1,0 0-1,0 0 0,0 0 0,0 0 0,0 0 0,1 0 0,-1 0 1,0 0-1,1 0 0,-1 0 0,0 0 0,1 0 0,-1 0 0,1 0 1,0 1-1,-1-1 0,1 0 0,1-1 0,-2 1 236,2-4-974,-2-1 184</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44:31.520"/>
    </inkml:context>
    <inkml:brush xml:id="br0">
      <inkml:brushProperty name="width" value="0.025" units="cm"/>
      <inkml:brushProperty name="height" value="0.025" units="cm"/>
      <inkml:brushProperty name="color" value="#008C3A"/>
    </inkml:brush>
  </inkml:definitions>
  <inkml:trace contextRef="#ctx0" brushRef="#br0">7 46 564,'0'-27'3804,"0"26"-3431,0 0-228,0 1-1,0-1 1,0 1-1,0-1 1,0 0-1,0 1 1,0-1-1,0 1 1,0-1-1,0 1 1,0-1-1,0 0 1,-1 1-1,-5-2 10475,12 4-7136,13 0 595,-18-2-3470,17 6 690,35-1-827,-36-2-375,-14-2-80,-1-1 0,0 1 0,1-1-1,-1 0 1,0 1 0,1-1 0,-1 0-1,0 0 1,1-1 0,-1 1 0,0 0 0,1-1-1,-1 1 1,4-3 0,-3 2-7,0 1 1,0-1-1,0 1 1,0-1-1,0 1 1,0 0 0,0 0-1,0 0 1,0 0-1,4 1 1,7 0 22,3 0-1,-12 0-19,0-1 1,0 0-1,1 0 1,-1 0-1,0-1 0,0 0 1,0 0-1,8-2 0,-12 2-11,-1 1 0,1-1 0,0 1 0,0 0 0,0-1 0,0 1 0,0 0 0,0 0 0,0 0 0,0 0 0,1 0 0,-1 0 0,0 0 0,0 0 0,2 0 0,36 2 29,-9-2-30,1-1 30,-30 0-29,1 0 1,-1 1-1,0-1 1,1 0-1,-1 1 0,0-1 1,1 1-1,-1-1 1,1 1-1,-1 0 1,1-1-1,-1 1 1,1 0-1,-1 0 1,1 0-1,-1 0 1,1 1-1,-1-1 1,1 0-1,1 1 1,-3-1-1,1 1 1,0-1-1,-1 0 1,1 0-1,0 0 1,-1 0-1,1 0 1,0 0-1,-1 0 0,1 0 1,0 0-1,0 0 1,-1 0-1,1 0 1,0 0-1,-1 0 1,1-1-1,0 1 1,0-1-1,0 1 1,0-1 0,0 0 0,1 1 0,-1-1-1,0 1 1,0-1 0,0 1 0,1 0 0,-1-1-1,0 1 1,0 0 0,1 0 0,1 0 0,11-4 18,-6 3-24,-7 1 9,0 0 1,-1 0 0,1 0 0,0 0 0,-1 0 0,1 0 0,0 0-1,-1 0 1,1 0 0,0 0 0,-1 0 0,1 0 0,0 0 0,-1 0 0,1 1-1,0-1 1,-1 0 0,1 1 0,-1-1 0,1 0 0,0 1 0,-1-1-1,1 1 1,-1-1 0,1 1 0,-1-1 0,0 1 0,1-1 0,-1 1-1,1-1 1,-1 1 0,0 0 0,1 0 0,-1 0 41,0 7 80,0-8-116,0 1-1,1 0 1,-1 0 0,0 0 0,0-1 0,0 1-1,0 0 1,0 0 0,0 0 0,0 0-1,0-1 1,-1 1 0,1 0 0,0 0 0,0 0-1,-1-1 1,0 3 0,1-3-6,-1 0 0,1 1-1,-1-1 1,0 1 0,1-1 0,-1 1-1,1-1 1,0 1 0,-1 0 0,1-1-1,-1 1 1,1 0 0,0-1 0,0 1-1,-1 0 1,1-1 0,0 1 0,0 0 0,0-1-1,0 1 1,-1 0 0,1 0 0,0-1-1,1 1 1,-1 0 0,0 0 0,0-1-1,0 1 1,0 0 0,1 1 0,-1-1 3,1 0 1,-1 0-1,0 0 1,0 0-1,0 0 0,0 0 1,0 0-1,0 0 1,0 0-1,0 0 1,0 0-1,0 0 1,-1 0-1,1 0 1,0 0-1,-1 0 0,1 0 1,-1 0-1,1 0 1,-2 1-1,1 0 8,0-1-1,0 1 1,0-1-1,1 1 1,-1 0-1,0 0 1,1-1-1,-1 1 1,1 0-1,-1 0 1,1 0-1,0-1 1,0 1-1,0 0 1,0 0-1,0 2 1,-10 31 278,6-17-154,-2 3 25,-3 34 146,4-38-200,0 5-7,5-20-91,0 1-1,0-1 1,0 1 0,-1-1-1,1 0 1,0 1 0,-1-1-1,0 0 1,1 1 0,-1-1-1,0 0 1,-2 4 0,2-4-5,0 0-1,1 0 1,-1 0 0,1 0 0,0 0 0,0 0 0,-1 0-1,1 0 1,1 0 0,-1 0 0,0 0 0,1 2 0,-1-2-1,1-1 0,-1 1 0,0 0 0,0 0 0,0 0 1,0 0-1,0 0 0,0 0 0,-1 0 0,1-1 1,-2 5-1,1-3 2,-1 1-1,1-1 1,0 1 0,0-1 0,0 1-1,1 0 1,-1-1 0,1 1 0,0 0-1,0 6 1,0-6-11,0-4 2,0 0 0,0 1 0,0-1 0,0 1-1,0-1 1,0 1 0,0-1 0,0 0 0,0 1 0,0-1 0,0 1 0,0-1 0,0 0 0,0 1 0,-1-1 0,1 1-1,0-1 1,0 0 0,0 1 0,-1-1 0,1 0 0,0 1 0,0-1 0,-1 0 0,1 1 0,0-1 0,-1 0 0,1 0 0,0 1-1,-1-1 1,0 0 0,1 0-1,0 0 1,-1 0-1,1 1 0,0-1 0,0 0 0,0 0 0,-1 0 1,1 0-1,0 0 0,0 0 0,0 1 0,0-1 0,-1 0 1,1 0-1,0 0 0,0 0 0,0 1 0,0-1 0,0 0 1,0 0-1,-1 1 0,1-1 0,0 0 0,0 0 0,0 0 0,0 1 1,0-1-1,0 0 0,0 0 0,0 1 0,0-1 0,0 5 159,0-4-216,0-1-1,-1 1 1,1-1 0,0 1-1,0-1 1,0 1-1,0-1 1,0 1 0,0-1-1,0 1 1,0-1-1,0 1 1,0-1-1,0 1 1,0-1 0,0 1-1,0-1 1,1 1-1,-1-1 1,0 1 0,0-1-1,0 1 1,1-1-1,-1 1 1,0-1 0,1 0-1,-1 1 1,0-1-1,1 1 1,-1-1 0,0 0-1,1 1 1,-1-1-1,1 0 1,-1 0 0,1 1-1,-1-1 1,1 0-1,-1 0 1,1 0 0,9-11-9291,-7 6 2324,-3-3 2716,1 0 2072,5 2-197,-4 0 555</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44:33.293"/>
    </inkml:context>
    <inkml:brush xml:id="br0">
      <inkml:brushProperty name="width" value="0.025" units="cm"/>
      <inkml:brushProperty name="height" value="0.025" units="cm"/>
      <inkml:brushProperty name="color" value="#008C3A"/>
    </inkml:brush>
  </inkml:definitions>
  <inkml:trace contextRef="#ctx0" brushRef="#br0">1 136 24,'1'0'54,"0"-1"0,-1 0 0,1 1 1,0-1-1,0 0 0,-1 0 0,1 0 0,0 0 0,-1 0 1,1 0-1,-1 0 0,1 0 0,-1 0 0,0 0 0,1 0 0,-1 0 1,0 0-1,0 0 0,1 0 0,-1 0 0,0 0 0,0 0 1,0-1-1,-1 1 0,1-2 0,0-3 282,0 6-321,0 0 0,0-1-1,0 1 1,0 0 0,0 0 0,0-1 0,0 1-1,0 0 1,0 0 0,0-1 0,0 1-1,0 0 1,0 0 0,0 0 0,1-1-1,-1 1 1,0 0 0,0 0 0,0 0 0,0-1-1,0 1 1,1 0 0,-1 0 0,0 0-1,0 0 1,0 0 0,1-1 0,-1 1-1,0 0 1,0 0 0,1 0 0,-1 0 5,1 0-1,-1-1 1,0 1 0,1 0 0,-1 0 0,0 0 0,1-1-1,-1 1 1,0 0 0,0 0 0,1-1 0,-1 1 0,0 0-1,0-1 1,1 1 0,-1 0 0,0-1 0,0 1 0,0 0 0,0-1-1,0 1 1,1-1 0,-1 1 0,0 0 0,0-1 0,0 1-1,0 0 1,0-1 0,0 1 0,0-1 0,0 0 0,-1 1 3,1-1 0,0 1 1,0-1-1,0 0 0,1 1 1,-1-1-1,0 1 0,0-1 1,0 0-1,0 1 0,0-1 0,1 1 1,-1-1-1,0 1 0,1-1 1,-1 1-1,0-1 0,1 1 1,-1-1-1,1 0 0,0 1 5,-1-1-1,1 0 0,-1 1 0,1-1 0,-1 0 0,0 1 0,1-1 0,-1 0 0,0 0 1,1 1-1,-1-1 0,0 0 0,0 0 0,0 0 0,1 1 0,-1-1 0,0 0 0,0 0 1,-1-1-1,11-20 863,-5 18-640,-5 3-217,0 1 0,1 0-1,-1 0 1,0-1-1,1 1 1,-1 0-1,0-1 1,1 1 0,-1 0-1,0-1 1,1 1-1,-1 0 1,0-1-1,0 1 1,0 0 0,1-1-1,-1 1 1,0-1-1,0 1 1,0-1 0,0 1-1,0 0 1,0-1-1,0 1 1,0-1-1,0 1 1,0-1 0,3 0 286,-3 1-280,0 0 1,0 0-1,1 0 1,-1 0-1,0 0 1,1 0-1,-1 0 1,0 0-1,0 0 1,1 0 0,-1 0-1,0-1 1,0 1-1,1 0 1,-1 0-1,0 0 1,0 0-1,1 0 1,-1-1-1,0 1 1,0 0 0,0 0-1,1 0 1,-1-1-1,0 1 1,0 0-1,0 0 1,0 0-1,0-1 1,1 1-1,-1 0 1,0 0 0,0-1-1,0 1 1,0 0-1,0-1 1,0 1-1,0 0 1,0-1-1,0 1 230,4-10 250,-4 10-474,0 0 0,0 0-1,0 0 1,0 0-1,0 0 1,0-1 0,0 1-1,0 0 1,0 0 0,0 0-1,0 0 1,0 0 0,0 0-1,0-1 1,1 1-1,-1 0 1,0 0 0,0 0-1,0 0 1,0 0 0,0 0-1,0 0 1,0 0 0,1 0-1,-1 0 1,0 0-1,0 0 1,0-1 0,0 1-1,0 0 1,0 0 0,1 0-1,-1 0 1,0 0-1,0 0 1,0 0 0,0 0-1,0 0 1,0 0 0,1 0-1,-1 1 1,0-1 0,0 0-1,0 0 1,0 0-1,0 0 1,0 0 0,1 0-1,-1 0 1,0 0 0,0 0-1,0 0 1,0 0 0,0 0-1,0 1 1,0-1-1,0 0 1,1 0 0,-1 0-1,0 0 1,0 0 0,0 0-1,0 1 1,0-1-1,0 0 1,0 0 0,3 10 2880,2-4-2113,-3-5-277,-2 65 6145,0 34-2962,4-82-3449,2 3-70,-7-15-170,1 0 0,1-1 0,-1 1 0,1 0 0,0-1 0,0 1 0,4 10 0,-4-11 1,0 1 0,0-1 1,0 1-1,-1 0 0,1-1 0,-2 1 0,0 10 1,0 7 84,10 31 71,-9 25-105,1-79-181,-1 1 0,0 0 0,0 0 0,0-1 0,1 1 0,-1 0 0,0 0 0,1-1 0,-1 1 0,1 0 0,-1-1 0,1 1 1,-1 0-1,1-1 0,-1 1 0,1-1 0,0 1 0,-1-1 0,1 1 0,0-1 0,-1 0 0,1 1 0,0-1 0,-1 0 0,1 1 0,0-1 0,0 0 0,0 0 0,-1 0 0,1 0 0,0 0 1,1 0-1,-2 0-165,0 0 0,0-1 0,0 1 0,0-1 0,0 1 1,0 0-1,0-1 0,0 1 0,0-1 0,0 1 1,0 0-1,0-1 0,1 1 0,-1 0 0,0-1 0,0 1 1,0 0-1,0-1 0,1 1 0,-1 0 0,0-1 0,0 1 1,1 0-1,0-1 0,3 0-35,9-11-7947,-12 12 8116,0 0 1,-1-1 0,1 1 0,-1-1 0,1 1 0,-1 0 0,1-1-1,-1 1 1,0-1 0,1 1 0,-1-1 0,1 1 0,-1-1 0,0 1-1,0-1 1,1 0 0,-1 1 0,0-1 0,0 1 0,0-1 0,1 0 0,-1 1-1,0-1 1,0 1 0,0-1 0,0-1 0,4-2-2039,-4 4 2111,0-1 0,1 1 0,-1 0 0,0 0 1,1 0-1,-1-1 0,0 1 0,1 0 1,-1 0-1,0 0 0,0-1 0,1 1 0,-1 0 1,0-1-1,0 1 0,0 0 0,1-1 1,-1 1-1,0 0 0,0-1 0,0 1 0,0 0 1,0-1-1,0 1 0,1 0 0,-1-1 1,0 0-1,0-9-1085</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44:35.898"/>
    </inkml:context>
    <inkml:brush xml:id="br0">
      <inkml:brushProperty name="width" value="0.025" units="cm"/>
      <inkml:brushProperty name="height" value="0.025" units="cm"/>
      <inkml:brushProperty name="color" value="#008C3A"/>
    </inkml:brush>
  </inkml:definitions>
  <inkml:trace contextRef="#ctx0" brushRef="#br0">1 256 620,'0'-49'6339,"0"48"-5988,8-5 1004,-4 4 1502,2-1-600,-4 3-1233,9 4 673,-8-3-1310,0 0 1,0-1 0,1 1 0,-1-1 0,0 0 0,0 0 0,0 0 0,1 0 0,-1-1-1,0 1 1,5-3 0,17 0 1155,75-3 191,-13 1-1279,51-1-5,-88 4-310,-32 1 38,0 0-1,34 4 1,-30-1 120,28-1 1,18 2-124,-21 0-115,58-4 0,-30 0 19,74-7 51,8-1 6,40-7-48,-78 3-69,11 2 4,192-10 91,-85 15-21,-89 1-57,44-9-16,1 0 20,26 9 33,55 5-62,-88-12 22,-15 7-19,-95 5-6,174-5 23,-92 0-11,136-17-14,146 9 12,-337 14-12,116 4-23,-63 1 34,23-1-12,65-5 4,-123 6-1,67 5 0,17 0-2,-67 0-6,-89-8-7,86 15 0,-62-7 10,65 6 2,-59-11 3,18-1 8,-83-3-10,0-1 0,-1 0 0,18-2 0,-18 0-13,1 1 1,-1 1 0,17 2-1,-17-2 4,1 0 0,21-1 0,-21 0 8,1 0 1,22 3-1,39 3 4,-63-4-7,0-1 1,0-1 0,13 0 0,-12-1-7,-1 1 1,0 1-1,13 1 0,12 0-8,-30-2 9,0 0-1,0 0 0,0 1 1,9 2-1,-13-3 6,12 2-2,14 5 9,-20-5-3,0 0 0,0 1 0,-1 0 0,13 6 1,4-2-3,5 4-5,28 10 1,-31-15-1,-26-6 0,-1 0 0,0 0 0,1 1 1,-1-1-1,0 0 0,1 1 1,-1-1-1,0 0 0,0 1 0,1 0 1,-1-1-1,2 2 0,10 3-3,16 4-13,-9-2 10,88 28 43,-87-27-32,-12-6-4,13 3 0,-19-4-1,0 0-1,0 0 1,0 0 0,1 0-1,-1-1 1,0 1-1,4-1 1,-4 0 2,-1 0-1,1 0 1,0 0 0,0 1 0,-1-1-1,1 1 1,0 0 0,-1-1 0,1 1-1,4 2 1,7 1 2,25 2-1,1 0-4,9 4 4,20 1 10,-20-6-26,-19 1 14,-2-2 0,-17-3 0,19 5 15,-29-5-15,1-1 0,-1 1 0,0-1 0,1 0 0,-1 1 0,1-1 0,-1 0 0,0 0 0,1 0 0,-1 0 0,1 0 1,-1 0-1,2 0 0,16-2 0,89 2-37,-94 2 38,21 1-1,-17 0 7,-13-2-5,0 0 0,0 0-1,0-1 1,0 0 0,0 1 0,7-2 0,104 1-58,-115 0 56,-1 0 0,1 0 0,-1 0 0,0 0 0,1 0 1,-1 0-1,1 0 0,-1 0 0,0 0 0,1 0 1,-1 0-1,0 0 0,1 1 0,-1-1 0,0 0 1,1 0-1,-1 0 0,0 1 0,1-1 0,-1 0 0,0 0 1,1 1-1,-1-1 0,1 1 0,0 0 4,0 0-1,0 0 0,0 0 1,0 0-1,1 0 0,-1 0 1,0 0-1,1-1 1,-1 1-1,0 0 0,1-1 1,-1 1-1,1-1 1,2 1-1,6 0-2,3-2-2,-11 2 2,4 3-17,2-3 13,-3-1-3,-5 0 6,1 0 0,-1-1-1,1 1 1,-1 0 0,1 0-1,-1 0 1,1 0 0,-1 0 0,1 0-1,-1 0 1,1 0 0,-1 0-1,1 0 1,-1 0 0,1 0-1,-1 1 1,1-1 0,-1 0 0,1 0-1,-1 0 1,1 1 0,-1-1-1,1 0 1,-1 0 0,0 1-1,1-1 1,-1 0 0,0 1-1,1-1 1,-1 1 0,1 0 0,-1 0 8,1-1-7,-1-1-2,0 1 0,1 0 1,-1 0-1,0 0 0,0 0 0,1 0 1,-1 0-1,0 0 0,0 0 1,1 0-1,-1 0 0,0 0 0,0 0 1,1 0-1,-1 0 0,0 0 1,0 0-1,1 0 0,-1 0 1,0 0-1,0 0 0,1 0 0,-1 1 1,0-1-1,0 0 0,0 0 1,1 0-1,-1 0 0,0 0 0,0 1 1,0-1-1,1 0 0,-1 0 1,0 0-1,0 1 0,0-1 1,0 0-1,0 0 0,0 1 0,0-1 1,1 0-1,-1 0 0,0 1 1,0-1-1,0 0 0,0 1 9,10 4 18,-10-4-6,0 0-17,0 370 973,4-362-930,-3-8-41,-1-1 0,1 1 1,-1-1-1,0 1 0,1-1 1,-1 1-1,1 0 0,-1-1 1,0 1-1,0-1 0,1 1 0,-1 0 1,0-1-1,0 1 0,0 0 1,0-1-1,0 1 0,1 1 1,-1 30 106,3-27-75,-2-5-36,-1 0 0,1 0 0,-1 1 0,0-1 1,1 0-1,-1 0 0,0 0 0,0 1 0,1-1 0,-1 0 0,0 1 1,1-1-1,-1 0 0,0 1 0,0-1 0,0 0 0,1 1 0,-1-1 0,0 0 1,0 1-1,0-1 0,0 1 0,0-1 0,0 0 0,0 1 0,0-1-36,0 1 0,0-1-1,0 0 1,0 0-1,0 0 1,0 0-1,0 0 1,0 1 0,0-1-1,0 0 1,0 0-1,0 0 1,0 0 0,0 0-1,0 1 1,0-1-1,0 0 1,0 0 0,0 0-1,0 0 1,0 0-1,1 1 1,-1-1 0,0 0-1,0 0 1,0 0-1,0 0 1,0 0-1,0 0 1,0 0 0,0 1-1,1-1 1,-1 0-1,0 0 1,0 0 0,0 0-1,0 0 1,0 0-1,0 0 1,1 0 0,-1 0-1,0 0 1,0 0-1,0 0 1,0 0 0,0 0-1,1 0 1,-1 0-1,0 0 1,0 0-1,0 0 1,0 0 0,0 0-1,1 0 1,-1 0-1,0 0 1,0 0 0,0 0-1,4-6-3024,-3 0-3014,4-2-764,-5 7 6555,1 1 0,0-1 0,-1 1 0,1-1 0,-1 0 0,0 1 1,1-1-1,-1 0 0,1 1 0,-1-1 0,0 0 0,1 1 0,-1-1 0,0 0 1,0 0-1,0 1 0,0-1 0,1 0 0,-1 0 0,0 1 0,0-1 0,0 0 1,-1 0-1,1 0 0,0 1 0,0-1 0,0 0 0,0 0 0,-1 1 0,1-1 1,0 0-1,-2-1 0,-6-3-924</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44:59.437"/>
    </inkml:context>
    <inkml:brush xml:id="br0">
      <inkml:brushProperty name="width" value="0.025" units="cm"/>
      <inkml:brushProperty name="height" value="0.025" units="cm"/>
      <inkml:brushProperty name="color" value="#E71224"/>
    </inkml:brush>
  </inkml:definitions>
  <inkml:trace contextRef="#ctx0" brushRef="#br0">10 96 564,'1'-2'215,"-1"1"-1,0-1 1,0 1 0,0-1-1,0 1 1,0-1 0,-1 1 0,1-1-1,0 1 1,-1-2 0,0 2-169,0 1 1,1-1 0,-1 0-1,0 1 1,1-1 0,-1 0-1,1 0 1,-1 1 0,1-1-1,-1 0 1,1 0 0,-1 0-1,1 0 1,0 0 0,0 0 0,-1 1-1,1-1 1,0 0 0,0-1-1,0-24 1468,1 15-785,-1 10-466,0-3-136,0-7 3398,0 3 8989,0 9-11574,1 20 449,0-20-1344,0 0-1,-1-1 0,1 1 1,0-1-1,-1 1 0,1 0 1,-1 0-1,1-1 1,-1 1-1,1 0 0,-1 0 1,1-1-1,-1 1 0,0 0 1,1 0-1,-1 0 0,0 0 1,0 0-1,0 0 1,0-1-1,0 1 0,0 0 1,0 0-1,0 0 0,0 0 1,0 0-1,-1 1 0,1 3 27,0-2-36,0-2-18,0 0 1,0 0 0,0 0 0,0 0-1,0 0 1,0 0 0,0 0 0,0 0-1,0 0 1,0 0 0,0 0 0,1 0 0,-1 0-1,0 0 1,1 0 0,-1 0 0,1-1-1,-1 1 1,1 0 0,0 0 0,-1 0-1,1 0 1,0-1 0,1 2 0,-2 0-4,1 1-1,0-1 1,-1 1 0,0-1 0,1 1 0,-1-1-1,0 1 1,0-1 0,-1 1 0,1 2 0,-1-1 12,1-3-24,0-1 1,0 1-1,0 0 1,0-1 0,0 1-1,0-1 1,0 1-1,0-1 1,0 1-1,0 0 1,1-1-1,-1 1 1,0-1-1,0 1 1,0-1 0,1 1-1,-1-1 1,0 1-1,1-1 1,-1 1-1,0-1 1,1 1-1,-1-1 1,1 1-1,2 2-1,-2-2 4,-1 0-1,1 0 0,-1 0 0,1 0 0,-1 0 0,0 0 0,0 0 0,1 0 0,-1 0 0,0 1 0,0-1 0,0 0 0,0 0 0,-1 0 1,1 0-1,0 0 0,-1 2 0,1-2 20,0 0 18,0 1 0,0-1 1,0 0-1,0 0 0,0 1 1,0-1-1,0 0 1,0 0-1,0 1 0,1-1 1,0 2-1,0-2-39,2-1-1,9-6 10,-10 5 21,-1 1-23,1 1 0,-1-1 1,1 0-1,-1 0 0,0 0 0,1 0 0,-1 0 1,1 0-1,-1-1 0,0 1 0,1 0 1,-1-1-1,0 1 0,3-2 0,4 0 55,22-4 25,-14 6-74,-14 0 9,9 0 43,26 0 78,-5 6-20,18-1 56,-24 1-18,5-1 32,30 1-8,-21-1 9,29 1 99,-23-1-127,-22 2-103,-19-5-51,0 0 0,1 0-1,-1-1 1,0 0 0,7 1-1,6 5 47,-15-5-55,0-1 0,0 0 0,-1 1 1,1-1-1,0-1 0,0 1 0,5 1 0,-6-2 8,19 6 50,-14-2-60,0-2 22,-4-2-20,17 9 24,12 2 102,-5-5-14,-26-5-108,11-1 9,-8-1-15,-4 1-3,0 0 0,1 0 0,-1 0 0,1 0 0,-1-1 0,1 1 0,-1 0 0,1 0 0,-1 0 1,1 0-1,-1 0 0,0 0 0,1 0 0,-1 0 0,1 1 0,-1-1 0,1 0 0,-1 0 0,1 0 0,-1 0 0,0 1 0,1-1 1,-1 0-1,1 0 0,-1 1 0,0-1 0,1 0 0,-1 0 0,0 1 0,1-1 0,-1 1 0,0-1 0,0 0 0,1 1 0,19 0 19,11 5 10,-24-6-20,3-1 20,11 1-5,-21 0-26,0 0 1,1 0-1,-1 0 0,0 0 0,1 0 0,-1 0 0,1 0 0,-1 0 0,0 0 1,1 1-1,-1-1 0,1 0 0,-1 0 0,0 0 0,1 0 0,-1 0 0,0 1 0,1-1 1,-1 0-1,0 0 0,1 1 0,-1-1 0,0 0 0,0 1 0,1-1 0,-1 0 1,0 0-1,1 1 0,27 0-7,-25-1 16,10-1-2,22 12-4,-29-8 9,-5-2-7,1-1 1,0 1-1,0 0 0,0-1 0,-1 0 1,1 1-1,0-1 0,0 0 0,0 0 1,3 0-1,9 1-3,-12 1-4,1 0 6,16-1 22,14 4 49,-20-3-53,-10-2-110,0 1 0,0-1 0,1 0 1,-1 0-1,0 0 0,0 0 0,0 0 1,0-1-1,4 0 0,9-5-1830,18-12-16535,-27 14 16186,0 3-1857,-4 0 3445,-1-3-722</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45:22.298"/>
    </inkml:context>
    <inkml:brush xml:id="br0">
      <inkml:brushProperty name="width" value="0.025" units="cm"/>
      <inkml:brushProperty name="height" value="0.025" units="cm"/>
      <inkml:brushProperty name="color" value="#33CCFF"/>
    </inkml:brush>
  </inkml:definitions>
  <inkml:trace contextRef="#ctx0" brushRef="#br0">90 66 652,'0'0'76,"0"-1"1,0 1-1,0-1 0,0 1 1,0 0-1,0-1 1,0 1-1,0-1 0,0 1 1,0-1-1,0 1 0,0 0 1,0-1-1,0 1 0,0-1 1,-1 1-1,1 0 0,0-1 1,0 1-1,0 0 0,-1-1 1,1 1-1,0 0 0,0-1 1,-1 1-1,1 0 1,0-1-1,-1 1 0,1 0 1,-1-1-1,-4-4 381,0-2 618,4 6-987,1 1 1,-1-1-1,1 0 1,-1 1 0,1-1-1,0 0 1,-1 0-1,1 1 1,0-1 0,0 0-1,-1 0 1,1 0-1,0 0 1,0 1-1,0-1 1,0 0 0,0-1-1,-1 2 88,1 0-144,0 0 0,0 0-1,-1 0 1,1 1 0,0-1 0,-1 0-1,1 0 1,0 0 0,-1-1-1,1 1 1,0 0 0,-1 0 0,1 0-1,0 0 1,0 0 0,-1 0-1,1 0 1,0 0 0,-1-1-1,1 1 1,0 0 0,0 0 0,-1 0-1,1-1 1,0 1 0,0 0-1,0 0 1,-1 0 0,1-1 0,0 1-1,0 0 1,0-1 0,0 1-1,0 0 1,-1 0 0,1-1 0,0 1-1,0 0 1,0-1 0,0 1-1,-4-9 1008,3 9-872,1-1 1,-1 1-1,1-1 0,-1 1 0,1-1 0,0 1 1,-1-1-1,1 1 0,0-1 0,-1 1 1,1-1-1,0 0 0,0 1 0,0-1 0,0 1 1,-1-1-1,1 0 0,0 1 0,0-2 0,-19 2 5483,19 10-4334,0-8-1109,0 0 0,0 1 0,0-1 0,0 1 1,0-1-1,0 0 0,0 1 0,-1-1 0,0 1 0,1-1 0,-1 0 0,0 0 1,0 1-1,0-1 0,-2 2 0,3-2-118,-1-1 0,1 1 1,-1-1-1,1 0 0,-1 1 0,1-1 0,0 1 0,0-1 0,0 1 1,0-1-1,0 1 0,0-1 0,0 1 0,0-1 0,0 1 1,2 2-1,-2-2-26,1-1-1,-1 0 1,0 1 0,0-1 0,1 1 0,-1-1 0,0 1 0,0 0-1,0-1 1,0 1 0,-1-1 0,1 1 0,0-1 0,-1 0 0,1 1-1,-2 2 1,1-3-31,0 1 0,0 0 0,0 0 0,0-1 0,0 1 0,1 0 0,-1 0 0,0 0 0,1 0 0,0 0 0,-1-1 0,1 1 0,0 0 0,0 0 0,0 0 0,1 3 0,-1 0 10,-5 9 38,0 5-12,5 52-744,0-70 250,8 5-3441,-6-6 2332,2-7-9074,-4 7 10480,1 0-1,-1 0 1,0 0 0,1-1-1,-1 1 1,0 0 0,1 0-1,-1 0 1,0-1 0,1 1-1,-1 0 1,0-1 0,0 1-1,1 0 1,-1-1 0,0 1-1,0 0 1,0-1 0,0 1-1,1 0 1,-1-1 0,0 1-1,0-1 1,0 1 0,0 0-1,0-1 1,0 1 0,0 0-1,0-1 1,0 1 0,0-1-1,0 1 1,0-1 0,0-3-1360,0 4 58</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3:17.261"/>
    </inkml:context>
    <inkml:brush xml:id="br0">
      <inkml:brushProperty name="width" value="0.025" units="cm"/>
      <inkml:brushProperty name="height" value="0.025" units="cm"/>
      <inkml:brushProperty name="color" value="#849398"/>
    </inkml:brush>
  </inkml:definitions>
  <inkml:trace contextRef="#ctx0" brushRef="#br0">78 84 172,'0'-1'104,"0"1"1,0-1-1,0 1 0,0-1 1,0 1-1,0 0 0,0-1 1,0 1-1,0-1 0,0 1 1,0-1-1,-1 1 0,1-1 1,0 1-1,0 0 0,0-1 1,-1 1-1,1 0 0,0-1 1,0 1-1,-1-1 0,1 1 1,0 0-1,-1 0 0,1-1 1,0 1-1,-1-1 0,0 1 16,1 0-1,0 0 1,-1-1-1,1 1 1,0 0-1,-1 0 1,1-1-1,0 1 1,0 0-1,-1-1 1,1 1-1,0 0 1,0-1-1,0 1 0,-1 0 1,1-1-1,0 1 1,0 0-1,0-1 1,0 1-1,0-1 1,0 1-1,0 0 1,0-1-1,0 1 1,0-1-1,0-1 1967,-4 3-3201,-12-2 24624,14-1-22418,24-1-214,-12 3-877,9-2 0,-15-1 0,22 2 0,-16 0 0,0-2 0,19-4 0,-28 7 0,0 1 0,-1-1 0,1 0 0,0 0 0,-1 0 0,1 0 0,0 0 0,-1 0 0,1 0 0,0-1 0,-1 1 0,1 0 0,0 0 0,-1 0 0,1-1 0,0 1 0,-1 0 0,1-1 0,-1 1 0,2-1 0,3-1 0,-4 2 0,1-1 0,-1 1 0,0 0 0,0 0 0,0-1 0,0 1 0,1-1 0,-1 1 0,0-1 0,0 0 0,0 1 0,1-3 0,0 2 0,-1 0 0,0 0 0,1 1 0,-1-1 0,0 0 0,1 0 0,-1 1 0,1-1 0,0 1 0,-1-1 0,1 1 0,-1 0 0,4-1 0,-2 2 0,-3-1 0,18-11 0,-10 9 0,2-2 0,-3 3 0,-12 2 0,2 4 0,-6 1 0,2-3 0,-2 4 0,4-1 0,-22 17 0,8-7 0,-21 17 0,27-16 0,-43 39 0,43-40 0,-16 17 0,25-33 0,4 0 0,0 0 0,0 0 0,0 0 0,-1 0 0,1 1 0,0-1 0,0 0 0,0 0 0,-1 0 0,1 0 0,0 0 0,0 0 0,0 0 0,-1 0 0,1 0 0,0 0 0,0 1 0,0-1 0,0 0 0,-1 0 0,1 0 0,0 0 0,0 1 0,0-1 0,0 0 0,0 0 0,0 0 0,0 1 0,0-1 0,-1 0 0,1 0 0,0 0 0,0 1 0,0-1 0,0 0 0,0 0 0,0 0 0,0 1 0,-1 5 0,-13 4 0,14-10 0,0 0 0,0 0 0,-1 0 0,1 0 0,0 0 0,0 0 0,-1 0 0,1 1 0,0-1 0,0 0 0,0 0 0,-1 0 0,1 0 0,0 1 0,0-1 0,0 0 0,0 0 0,-1 0 0,1 1 0,0-1 0,0 0 0,0 0 0,0 1 0,0-1 0,0 0 0,0 0 0,0 1 0,0-1 0,0 0 0,0 0 0,0 1 0,0-1 0,0 2 0,-12 7 0,6-3 0,6-1 0,8-5 0,0 0 0,-5-4 0,5 3 0,2 1 0,0-1 0,-10 0 0,0 1 0,0 0 0,0 0 0,0 0 0,0 0 0,0 0 0,0 0 0,0 0 0,0 0 0,0 0 0,0 0 0,0 0 0,0 0 0,0 0 0,0-1 0,0 1 0,0 0 0,0 0 0,0 0 0,0 0 0,1 0 0,-1 0 0,0 0 0,0 0 0,0 0 0,0 0 0,0 0 0,0 0 0,0 0 0,0 0 0,0 0 0,0 0 0,0 0 0,0 0 0,0-1 0,0 1 0,0 0 0,0 0 0,0 0 0,0 0 0,0 0 0,0 0 0,0 0 0,0 0 0,0 0 0,0 0 0,0 0 0,-1 0 0,1 0 0,0 0 0,0 0 0,0 0 0,0 0 0,0-1 0,30 0 0,-20 0 0,0-2 0,-1 2 0,1 1 0,0-1 0,0-3 0,0 3 0,4 0 0,-12 0 0,1-1 0,17 1 0,-10 0 0,-10-1 0,1 0 0,18 1 0,-11-1-2663,-5-3-5809,-3 5 7820,0 0 0,0-1 1,0 1-1,0-1 0,0 1 0,0-1 1,0 1-1,0-1 0,0 1 1,0 0-1,0-1 0,0 1 1,0-1-1,-1 1 0,1-1 1,0 0-1,-2-1-3540,1 1 3606,-3-2 483,1 2-4591</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45:24.058"/>
    </inkml:context>
    <inkml:brush xml:id="br0">
      <inkml:brushProperty name="width" value="0.025" units="cm"/>
      <inkml:brushProperty name="height" value="0.025" units="cm"/>
      <inkml:brushProperty name="color" value="#33CCFF"/>
    </inkml:brush>
  </inkml:definitions>
  <inkml:trace contextRef="#ctx0" brushRef="#br0">1 45 244,'0'-21'3056,"0"20"-2718,0 0-26,0-1-1,0 1 0,0 0 1,0-1-1,0 1 0,0 0 0,0 0 1,0-1-1,1 1 0,-1 0 1,1-2-1,48-2 2784,99 5 3472,78 0-3526,-157 5-2527,-20 1 109,-9-1-117,-1 1 6,20-1 89,12 1-369,36-12-213,-66 7-14,-31 0 0,1-1 0,-1 0 0,0 0 0,0-2 0,16-2 0,43-2-21,-45 4 15,2 3 1,53 5 56,-49-7-46,-17 0 1,1 1 0,-1 0 0,0 1-1,22 4 1,34 1-11,-29-1 15,-1 1 16,-28-4-27,-1-1 0,1 0 0,-1-1 0,1 0 0,12-2 0,10 1 41,-17 1-40,-7 1 10,1-1 0,0-1 0,-1 0 0,16-3 0,14-1-14,10-1-41,-45 5 43,0 1-1,0-1 0,0 1 1,1 0-1,-1 0 1,6 1-1,-4-1 1,0 1 0,0-1 0,0 0 0,0-1-1,0 0 1,0 0 0,6-1 0,38 0-3,-37-2 0,-4 3 0,8 1 0,42-5-14,10 5 44,40 0-6,-79-6-24,-1 6 0,62 0-71,-88 0 60,-3 0 12,1 0 0,-1-1 0,1 1 0,-1 0 0,1 0 0,-1 0 0,1 0 0,-1 0 0,1 0 0,-1 0 0,1 0 0,-1 0 0,1 0 0,-1 0 0,1 1 0,-1-1 0,1 0 0,-1 0 0,1 0 0,-1 1 0,1-1 0,-1 0 0,1 0 0,-1 1 0,1-1 0,-1 0 0,0 1 0,1-1 0,-1 1 0,1 0 0,2-1 1,-1 0-1,0 0 0,0 1-1,0-1 1,0 0 0,0 1 0,-1-1-1,1 1 1,0-1 0,0 1 0,0 0-1,2 1 1,-3 0-1,-2-1 0,11 5 14,-9-5-23,11 10 34,16 1 51,-27-12-67,1 2-7,0-1-1,0 0 1,0-1-1,0 1 1,1 0-1,-1-1 1,0 1-1,0-1 1,0 1-1,1-1 1,-1 0-1,0 0 1,0 0-1,1 0 1,2-1 0,36-1 35,38 2 63,-23 0 260,-23-5-334,-31 5-29,-1 0 0,1-1 1,-1 1-1,1 0 0,-1 0 0,1-1 0,-1 1 1,1 0-1,-1-1 0,1 0 0,1 0 1,5 0-4,10 1 24,-16 0-9,-1 0-4,6 0 1,-5 0 8,3 0 80,-5-1-76,1 1-1,-1 0 0,1 0 0,-1 0 0,1 0 1,-1 0-1,0 0 0,1 0 0,-1-1 1,1 1-1,-1 0 0,1 0 0,-1 1 0,1-1 1,-1 0-1,0 0 0,1 0 0,-1 0 1,1 0-1,-1 0 0,1 1 0,-1-1 0,0 0 1,1 0-1,-1 0 0,0 1 0,1-1 1,-1 0-1,0 1 0,1-1 0,-1 0 0,0 1 1,0-1-1,1 0 0,-1 2 0,0-1 97,0 22 1180,0-22-1266,1 2 10,-1-1 0,0 0 0,0 0 0,0 0 0,0 1 0,-1-1 0,1 0 1,-1 0-1,1 0 0,-1 1 0,0-1 0,0 0 0,1 0 0,-2 0 0,0 2 0,1-2-21,1 0 0,-1 1 0,1-1 1,-1 1-1,1-1 0,0 1 0,0 0 0,0-1 0,0 1 0,1 2 0,-1 3-41,0-6-1717,1 11 4451,-2-7-3984,1-1-6200</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45:25.834"/>
    </inkml:context>
    <inkml:brush xml:id="br0">
      <inkml:brushProperty name="width" value="0.025" units="cm"/>
      <inkml:brushProperty name="height" value="0.025" units="cm"/>
      <inkml:brushProperty name="color" value="#33CCFF"/>
    </inkml:brush>
  </inkml:definitions>
  <inkml:trace contextRef="#ctx0" brushRef="#br0">258 139 196,'-17'1'476,"1"1"0,0 0 0,-23 7-1,23-5-181,0 0 0,-1-2 1,-24 2-1,30-4-259,8 1-26,1-1 1,0 0-1,0 0 0,-1 0 0,1 0 1,0 0-1,0 0 0,-1-1 0,1 1 1,0-1-1,0 0 0,0 1 0,-1-1 1,1 0-1,0 0 0,0 0 0,0-1 0,1 1 1,-1 0-1,0-1 0,0 1 0,-1-3 1,0 2-9,3 1 0,-1 1-1,1-1 0,-1 1 1,1-1-1,0 1 0,-1-1 0,1 1 1,0-1-1,-1 1 0,1-1 1,0 0-1,0 1 0,-1-1 1,1 1-1,0-1 0,0 0 1,0 1-1,0-1 0,0 0 0,0 1 1,0-1-1,0 0 0,-4-8 1,3 8-2,1 1 1,-1-1 0,1 0 0,-1 1-1,1-1 1,-1 0 0,1 0 0,-1 0-1,1 1 1,0-1 0,-1 0 0,1 0-1,0 0 1,0 0 0,0 0 0,0 0-1,0 1 1,0-1 0,0 0-1,0 0 1,0-1 0,-1-2-5,1 3 6,0 0-1,0 1 0,0-1 1,0 0-1,0 0 0,0 0 1,1 1-1,-1-1 0,0 0 1,0 0-1,0 1 0,1-1 1,-1 0-1,0 1 0,1-1 1,-1 0-1,1 1 0,-1-1 1,1 0-1,-1 1 0,1-1 1,-1 1-1,1-1 0,-1 1 1,2-1-1,-1 0 0,0-3-2,-1-1-1,2 2 7,1 1 0,0 0 0,0 1 1,-1-1-1,1 0 0,0 1 1,1 0-1,-1-1 0,0 1 0,0 0 1,4 0-1,23-8-1,-15 7-3,-12 0 1,0 0-1,4 1 1,-4 1-5,4 0 3,6 0-15,-6-1 18,-6 0-1,0-1 0,6 1-2,-5 1-3,-1-1-16,1 1 4,-1-1 0,1 0 0,-1 1-1,0-1 1,1 0 0,-1 0 0,0 0 0,0 0 0,0 0-1,0 0 1,0 0 0,0 0 0,2-3 0,17-3-1380,-21 6 1359,1 1-1,0 0 0,1 0 1,-1 0-1,0-1 0,0 1 1,0 0-1,0 0 0,0 0 1,0 0-1,0-1 1,0 1-1,0 0 0,0 0 1,0 0-1,0 0 0,1-1 1,-1 1-1,0 0 1,0 0-1,0 0 0,0 0 1,0 0-1,1 0 0,-1 0 1,0-1-1,0 1 0,0 0 1,0 0-1,1 0 1,-1 0-1,0 0 0,0 0 1,0 0-1,0 0 0,1 0 1,-1 0-1,0 0 0,4-1-1,-3-4-200</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45:26.761"/>
    </inkml:context>
    <inkml:brush xml:id="br0">
      <inkml:brushProperty name="width" value="0.025" units="cm"/>
      <inkml:brushProperty name="height" value="0.025" units="cm"/>
      <inkml:brushProperty name="color" value="#33CCFF"/>
    </inkml:brush>
  </inkml:definitions>
  <inkml:trace contextRef="#ctx0" brushRef="#br0">0 49 28,'1'-1'104,"1"0"1,-1 0-1,0 0 1,1 0-1,-1 0 1,1 0-1,-1 1 1,1-1-1,0 0 1,-1 1-1,1-1 1,0 1-1,-1 0 1,1-1-1,3 1 0,-3 0 574,9-4 463,-5 1-924,-15 5 926,8-1-1119,1-1 1,0 0-1,0 0 1,-1 0 0,1 0-1,0 0 1,0 0-1,-1 0 1,1 0 0,0 0-1,0 0 1,-1 0-1,1 0 1,0 0 0,0 0-1,-1 0 1,1 0-1,0-1 1,0 1 0,0 0-1,-1 0 1,1 0-1,0 0 1,0 0 0,0-1-1,-1 1 1,1 0-1,0 0 1,0 0 0,0 0-1,0-1 1,-1 1-1,1 0 1,0 0-1,0-1 1,0 1 0,0 0-1,0 0 1,0-1-1,0 1 1,0 0 0,0 0-1,0-1 1,0 0 569,0-16 2878,0 10-1098,0 5-247,0 5-2052,0-2 63,1 11 513,0-11-623,0-1-1,0 1 0,0 0 0,-1 0 0,1-1 0,0 1 0,-1 0 1,1 0-1,-1 0 0,1 0 0,-1 0 0,1 0 0,-1 0 1,0 0-1,1 0 0,-1 0 0,0 0 0,0 0 0,0 0 0,0 2 1,-1 30 827,0-29-739,0 1 0,1 0 0,0-1 0,0 1 1,0-1-1,1 1 0,1 8 0,0-7-65,0 0 0,0 0 0,-1 1 0,0-1 0,-1 0 0,1 1 0,-2 10 0,1-11-36,5 12 36,0 3-24,-5-15-16,0-4-7,0 1 0,0-1 0,0 0 0,0 1 0,0-1 0,0 0 0,1 1 0,-1-1 0,1 0 0,0 0 0,-1 1 0,1-1 0,0 0 0,3 4 0,-1 5 1026,-3 2-3826,-1-9-2114,0-21-407,1 0 980,0 12 3269</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45:28.389"/>
    </inkml:context>
    <inkml:brush xml:id="br0">
      <inkml:brushProperty name="width" value="0.025" units="cm"/>
      <inkml:brushProperty name="height" value="0.025" units="cm"/>
      <inkml:brushProperty name="color" value="#33CCFF"/>
    </inkml:brush>
  </inkml:definitions>
  <inkml:trace contextRef="#ctx0" brushRef="#br0">0 106 356,'0'-29'3930,"0"9"-2363,0 19-1357,2-11 2160,3 10-2395,26-1 10823,-29 3-10138,39 0 4084,174 0-2275,-118-5-2385,5-1 11,37 1-52,-51-1 11,37-5-40,23 5-24,-6 12 40,-34-1-40,-2 1 26,-44 0 9,142-1-6,-143 1-9,-12-1-4,-9 1 30,60-6-2,-74 0-58,-24 0 32,0 0-3,6 0-4,0 0 1,-6 0 10,-1 0-4,8 0-6,1 0-2,-1 0 0,41 0 0,88 0 60,-128-2-57,-6 1-8,0 0-1,0 0 1,1 0-1,-1 1 1,0 0-1,0 0 1,6 0 0,0 0 5,99 0-16,-104 2 16,-2 0 0,18 0-3,-19-2 1,-1 0 1,1 0-1,-1 0 0,1 0 1,-1 0-1,1 0 0,-1 1 1,1-1-1,-1 0 0,1 1 1,-1 0-1,3 0 1,4 0 1,2-1 0,-1 1 0,-8 1 0,-1 0 0,9-1 0,1 0 0,-1 2-2,14 9 0,-15-12 2,21 11 24,11 2-24,-32-10-3,-5-2-8,-2-1 11,0 0 0,-1 0 0,1 0 0,-1 0 0,1 0 1,-1 0-1,1 0 0,0 0 0,-1 0 0,1 0 1,-1 0-1,1 1 0,-1-1 0,1 0 0,-1 0 1,1 1-1,-1-1 0,1 0 0,-1 0 0,1 1 1,0 0-1,3 1-5,-1-1 0,4 2 7,-6-2 1,0-1 0,0 1-1,-1-1 1,1 1 0,0-1 0,0 1-1,0-1 1,0 1 0,-1 0-1,1 0 1,0-1 0,-1 1 0,1 0-1,0 0 1,-1 0 0,1 0-1,-1 0 1,0-1 0,1 3 0,4 4 10,-4-7-12,-1 1-1,0-1 1,1 0-1,-1 1 0,0-1 1,0 1-1,1-1 1,-1 1-1,0 0 1,0-1-1,0 1 1,0-1-1,0 1 0,0-1 1,0 1-1,0-1 1,0 1-1,0-1 1,0 1-1,0 0 1,0 0-1,1 10 2,-1-11-3,1 1 7,-1-1 0,1 1-1,0 0 1,-1 0-1,1 0 1,0 0 0,-1 0-1,1 0 1,-1-1 0,1 1-1,-1 0 1,0 0-1,1 1 1,-1-1 0,0 0-1,0 0 1,0 0 0,0 0-1,0 0 1,0 2 0,4 8 49,-3-10-52,0 0 0,-1 0-1,1 0 1,-1 0 0,1 0 0,-1 1-1,1-1 1,-1 0 0,0 0 0,0 0-1,1 0 1,-1 3 0,5 15 70,-5-18-65,1 1 0,0 0 0,0-1-1,-1 1 1,1 0 0,-1 0-1,0 0 1,0-1 0,1 4 0,3 11 17,2 6-14,-7-18-8,1-1 1,0 1-1,0-1 1,0 1-1,1-1 1,0 1-1,-1-1 1,1 0-1,0 1 1,0-1-1,3 5 1,-3-3 0,0 0 0,0 0 0,0 0 1,-1 0-1,0 0 0,0 1 1,0-1-1,-2 7 0,1 6-356,1-3 118,0-10-3415,5-16-14471,-5 10 18015,1 1 0,-1 0 1,0 0-1,1 0 0,-1-1 0,0 1 1,1 0-1,-1 0 0,0-1 0,0 1 1,1 0-1,-1-1 0,0 1 0,0 0 1,0-1-1,1 1 0,-1 0 0,0-1 1,0 1-1,0 0 0,0-1 0,0 1 1,0-1-1,0 1 0,0-1 0,0-5-1537</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45:30.528"/>
    </inkml:context>
    <inkml:brush xml:id="br0">
      <inkml:brushProperty name="width" value="0.025" units="cm"/>
      <inkml:brushProperty name="height" value="0.025" units="cm"/>
      <inkml:brushProperty name="color" value="#33CCFF"/>
    </inkml:brush>
  </inkml:definitions>
  <inkml:trace contextRef="#ctx0" brushRef="#br0">61 100 212,'-1'0'84,"0"0"0,0 0-1,1 0 1,-1 0 0,0 0 0,0-1 0,1 1-1,-1 0 1,0 0 0,1-1 0,-1 1-1,0-1 1,1 1 0,-1 0 0,1-1 0,-1 1-1,0-2 1,-5-2 628,5 3-373,-9-11 911,10 12-1210,0-1-1,0 1 1,1-1-1,-1 1 1,0-1 0,0 1-1,0-1 1,0 1-1,0-1 1,0 1-1,0-1 1,0 1 0,0-1-1,0 1 1,-1-1-1,1 1 1,0-1-1,0 1 1,0-1 0,-1 1-1,1-1 1,0 1-1,-1-1 1,1 1 0,0 0-1,-1-1 1,1 1-1,0-1 1,-1 1-1,1 0 1,-1 0 0,1-1-1,-1 1 1,0-1-1,0 1-7,0-1 0,1 1 0,0 0 1,0-1-1,0 1 0,-1 0 1,1-1-1,0 1 0,0 0 1,0-1-1,0 1 0,-1 0 1,1-1-1,0 1 0,0 0 1,0-1-1,0 1 0,0-1 1,0 1-1,0 0 0,0-1 1,0 1-1,0 0 0,0-1 1,0 1-1,1 0 0,-1-1 1,0 1-1,0-1 0,1 1 19,-1-1 0,0 1 0,0-1 0,0 1-1,0 0 1,0-1 0,0 1 0,0 0 0,1-1 0,-1 1 0,0-1-1,0 1 1,0-1 0,-1 1 0,1 0 0,0-1 0,0 1 0,0 0-1,0-1 1,0 1 0,0-1 0,-1 1 0,1 0 0,0-1-1,0 1 1,0 0 0,-1-1 0,1 1 0,-1-1 0,1 1 64,-1-1 1,0 1-1,1-1 0,-1 1 1,1-1-1,-1 1 1,1-1-1,-1 0 1,1 1-1,-1-1 0,1 0 1,-1 1-1,1-1 1,0 0-1,-1 0 1,1 1-1,0-1 1,0 0-1,0 0 0,-1 0 1,1 1-1,0-1 1,0 0-1,0 0 1,0 0-1,0 1 0,1-1 1,-1 0-1,0-1 1,-4-3 723,0 2 1533,2-5 4691,3 10-6742,-1 0 1,1 0-1,-1 1 0,0-1 0,1 0 1,-1 0-1,0 0 0,-1 0 0,1 0 1,0 0-1,-1 2 0,0-2-243,1 0 0,0 0 1,-1 0-1,1 0 0,0 0 0,0 0 0,0 0 0,0-1 0,1 1 1,-1 0-1,0 0 0,2 3 0,0 1-5,0 0 0,0-1 0,-1 1 1,1 0-1,-1 0 0,-1 0 0,1 1 0,-1-1 0,-1 6 0,1-3-24,0-1 0,1 0 0,0 0 0,0 0 0,2 9 0,-1-8-31,0-1 0,-1 1 0,-1 0 0,0-1 0,0 1 0,-2 10 0,1 9 2,1 56 29,5-70-49,-5-13-15,1 1 1,0-1-1,-1 1 1,1-1-1,-1 0 0,1 1 1,-1-1-1,0 1 1,1-1-1,-1 4 1,0 1 62,0-4-184,-1-1 0,1 1 1,0-1-1,0 0 1,0 1-1,0-1 0,0 1 1,0-1-1,0 1 1,1-1-1,-1 0 0,1 1 1,-1-1-1,1 1 1,-1-1-1,1 0 1,0 0-1,-1 1 0,1-1 1,0 0-1,1 1 1,0 5-1695,-1-1-4657,6-4 4219,-7-2 2195,0 0 0,0 0-1,0 0 1,0 0-1,0 0 1,0 0 0,0 0-1,0 0 1,0-1 0,0 1-1,0 0 1,0 0-1,0 0 1,0 0 0,0 0-1,0 0 1,0 0-1,0 0 1,0 0 0,0 0-1,0 0 1,0 0-1,0 0 1,0 0 0,1-1-955,-1 1 955,0 0-1,0 0 1,0 0 0,0 0-1,0 0 1,0 0 0,0 0-1,0 0 1,0 0-1,0 0 1,0 0 0,0 0-1,0 0 1,0 0-1,1 0 1,-1 0 0,0 0-1,0 0 1,0 0-921,2-1-1442,-2 1 2298,1-1-1,-1 1 1,1 0 0,-1-1-1,1 1 1,-1 0 0,1-1-1,-1 1 1,1-1 0,-1 1-1,1-1 1,-1 1 0,0-1-1,1 1 1,-1-1 0,0 0-1,1 1 1,-1-1 0,0 1-1,0-1 1,0 0 0,0 1-1,0-1 1,1 1 0,-1-1-1,0 0 1,0 1 0,0-1-1,-1 0 1,1 1 0,0-1-1,0 0 1,0 0 0,0-2-553,0-2 86</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45:34.291"/>
    </inkml:context>
    <inkml:brush xml:id="br0">
      <inkml:brushProperty name="width" value="0.025" units="cm"/>
      <inkml:brushProperty name="height" value="0.025" units="cm"/>
      <inkml:brushProperty name="color" value="#33CCFF"/>
    </inkml:brush>
  </inkml:definitions>
  <inkml:trace contextRef="#ctx0" brushRef="#br0">1 124 172,'0'-27'2896,"0"26"-2617,0 0-118,-1 0 0,1-1 0,0 1 0,0 0 0,0-1 0,0 1 0,1 0 0,-1 0 0,0-1 0,1 1 0,-1-2-1,17-2 2357,-15 5-2265,6-6 700,-7 6-505,47-11 3971,-46 11-4055,29 0 1589,45 6 732,-45-1-1801,8 1-54,31 5 418,-1-6-268,0 1 38,0 0-81,0-1-218,20 1-154,-22-1-328,-36 1-140,48-1 149,-29 1-2,7-6-88,-26-6-51,196 1-31,-148 10-63,59-5 50,-88 6-58,88-17 277,-73 3-253,-33 4-8,88-17-2,84-13-16,-122 18-20,86-11 6,-115 22 25,14-1 12,-59 5-23,-1 0 0,1 1 0,0 0 0,-1 1 0,11 1 1,25 1-14,5-1 25,108 2 6,-155-4-30,11 0 5,-6 0 10,-4 0 9,10 0-22,-6 0 7,-4 0-9,-1 1-7,6 2 27,-5-2 4,-1-1-4,6 0-4,-5 0 14,9 6 140,-4-6-154,-6 0 45,19 1 217,-20 0-256,1 2 14,10-3 58,-5 0-33,-4 0-23,9 1 118,-10 1-136,2 0-9,13-1 65,130-1 233,198 0-217,-232 6-80,84-6-11,-96 5 22,-93-5-11,4 0 0,-1 0 0,1 1 0,17 3 0,-21-3 0,-1 0-1,0 0 1,1-1 0,-1 0 0,7 0 0,-6-1 2,-1 1 1,0 0-1,0 0 0,1 1 1,5 1-1,-6-1-3,-1 0 0,1 0 1,-1 0-1,1-1 0,8-1 0,-9 1 2,0 0-1,0 0 1,0 0-1,0 1 1,7 1-1,28 3 3,9 1-6,-37-5 7,16 3-5,-1 1-14,-23-5 17,0 0 0,0 1 1,0-1-1,-1 1 0,1 0 1,6 3-1,28 1-1,31 7 13,-28-7-4,7 0-10,-8 1 0,-27-4 0,0-1 0,0 0 1,0-1-1,19-2 0,0 1 4,6 0-10,-14 0 9,1 2-1,40 4 1,-53-3-7,1-1 0,22-1-1,-23 0 12,0 0 1,19 3-1,-16-1-6,0-1 1,-1 0-1,1-2 1,28-3-1,14 0 10,249-1-26,-158 5 16,-128 4-1,-10-3 0,0-1 0,0 1 0,-1 3 0,-8-4 0,0 1 0,-1-1 0,1 0 0,-1 1 0,1-1 0,0 0 0,-1 0 0,1 1 0,0-1 0,-1 0 0,1 0 0,0 0 0,0 0 0,-1 0 0,1 0 0,0 0 0,-1 0 0,1 0 0,0 0 0,-1 0 0,1-1 0,1 1 0,0-1 2,-1 1 6,1 0-3,36 5-36,-28-4 31,12 6 7,-3-3 12,10 1 9,39 1-52,19-1 25,-25 1-11,45-1 21,41 1-11,-88-7-1,-14 0 13,75 7 1,-60-4-8,-47-2-10,0 0 0,27 4 0,6-2-1,-38-3 5,-1 1 0,1 0 1,-1 1-1,1 0 0,8 2 1,-4-2 4,-1 1 0,1-1 1,0-1-1,20-2 0,2 0-5,35 2 1,8 6-40,-78-6 40,1 0 0,-1-1 0,1 1 0,-1 0 0,1 0 0,0 0 0,-1 0-1,1 0 1,-1 0 0,1 0 0,0 0 0,-1 0 0,1 0 0,-1 0 0,1 1 0,-1-1 0,1 0 0,0 0 0,-1 0 0,1 1 0,-1-1 0,1 0 0,-1 1 0,1 0 0,0-1 0,-1 1 0,1-1 0,-1 0 1,1 1-1,-1-1 0,1 0 0,-1 0 0,1 1 0,-1-1 0,1 0 0,0 0 0,-1 0 0,1 0 1,-1 1-1,1-1 0,-1 0 0,1 0 0,0 0 0,-1 0 0,1 0 0,-1-1 0,1 1 0,0 0 1,0 0-1,7-1 9,13 1 5,-21 0-13,0 0 0,1 0 0,-1 0 0,1 0 0,-1 0 0,1 0 0,-1 0 0,1 0-1,-1 0 1,0 0 0,1 0 0,-1 1 0,1-1 0,-1 0 0,0 0 0,1 0 0,-1 1-1,1-1 1,-1 0 0,0 0 0,1 1 0,-1-1 0,0 0 0,1 1 0,-1-1 0,0 0-1,1 1 1,0 0 5,47-1-4,-38 1-16,-3 0 14,1-1 0,-1 0 0,1 0 0,-1 0 0,0-1 0,1 0 0,9-3 0,-7 1 0,-7 2 0,23 4 0,-16-3 0,8 0-9,-9-1 12,4-3-1,-13 3-1,1 1 0,0 0 0,0-1 0,0 1 0,-1 0-1,1-1 1,0 1 0,0 0 0,0 0 0,0 0 0,0 0 0,0 0 0,-1 0 0,1 0 0,0 0 0,0 0 0,0 0 0,0 0 0,0 1 0,1-1 0,4 2 12,18-8-10,17 5-12,-14-4 16,33-1-5,-28 1-3,4-1-10,-33 5 7,3-2 3,-5 3 1,-1-1 0,0 1 0,1-1 0,-1 1 0,1 0 0,-1 0 0,1-1 0,-1 1 1,1 0-1,-1 0 0,1 0 0,-1-1 0,1 1 0,-1 0 0,1 0 0,-1 0 1,1 0-1,0 0 0,-1 0 0,1 0 0,-1 0 0,1 0 0,29 3-20,-28-3 18,1-1-3,3-3-8,1 3 14,-4 1 11,4 0-5,65 0-18,-72 0 14,1 0-1,-1 0 0,0 0 0,0 0 0,0 0 1,1-1-1,-1 1 0,0 0 0,0 0 1,1 0-1,-1 0 0,0 0 0,0 0 0,1 0 1,-1 0-1,0 0 0,0 0 0,1 1 1,-1-1-1,0 0 0,0 0 0,1 0 0,-1 0 1,0 0-1,0 0 0,1 0 0,-1 1 1,0-1-1,0 0 0,0 0 0,0 0 1,1 0-1,-1 1 0,0-1 0,0 0 0,0 0 1,0 0-1,0 1 0,1-1 0,-1 0 1,0 0-1,0 1 0,0-1 0,0 0 0,0 0 1,0 1-1,0-1 0,0 0 0,0 0 1,0 1-1,0-1 0,0 0 0,0 0 0,0 1 1,0-1-1,-1 1 0,1-1-1,0 0 0,0 0 1,0 0-1,0 0 0,0 0 0,0 0 0,0 0 0,0 0 1,0 0-1,0 0 0,0 1 0,0-1 0,0 0 0,0 0 0,0 0 1,0 0-1,0 0 0,0 0 0,0 0 0,0 0 0,0 0 1,0 1-1,0-1 0,0 0 0,0 0 0,0 0 0,0 0 1,0 0-1,0 0 0,0 0 0,0 0 0,0 0 0,0 0 1,0 1-1,0-1 0,0 0 0,0 0 0,1 0 0,-1 0 0,0 0 1,0 0-1,0 0 0,0 0 0,0 0 0,0 0 0,0 0 1,0 0-1,0 0 0,0 0 0,1 0 0,-1 0 0,0 0 1,0 0-1,0 0 2,1 0 0,-1 0 0,0 0 0,1 0 1,-1 0-1,0 0 0,1 0 0,-1 0 0,0 1 1,1-1-1,-1 0 0,0 0 0,1 0 0,-1 0 1,0 0-1,0 1 0,1-1 0,-1 0 0,0 0 1,0 0-1,1 1 0,-1-1 0,0 0 0,0 1 1,0-1-1,1 0 0,-1 0 0,0 1 1,0-1-1,0 0 0,0 1 0,0-1 0,0 0 1,1 1-1,-1-1 0,0 0 0,0 1 0,0-1 1,0 0-1,0 1 0,0-1 0,0 0 0,-1 1 1,1-1-1,0 1 39,0 27 134,0 138 40,0-165-204,3-2-1,2 2-15,-3 9 44,-2-9-27,0 0-5,0 2-9,0-2-10,8 5-33,-6-6-119,5-8-13160,-6 7 12471,-1 1 0,0-1 0,1 0 0,-1 0 0,0 0-1,0 0 1,1-1 0,-1-5-6703,0 2 6328</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2:49.099"/>
    </inkml:context>
    <inkml:brush xml:id="br0">
      <inkml:brushProperty name="width" value="0.025" units="cm"/>
      <inkml:brushProperty name="height" value="0.025" units="cm"/>
      <inkml:brushProperty name="color" value="#008C3A"/>
    </inkml:brush>
  </inkml:definitions>
  <inkml:trace contextRef="#ctx0" brushRef="#br0">1 93 420,'0'-1'51,"0"0"1,0 1-1,0-1 1,0 0-1,0 1 1,1-1-1,-1 0 1,0 1-1,0-1 1,1 1-1,-1-1 0,0 0 1,1 1-1,-1-1 1,1 1-1,-1-1 1,1 0-1,0 1 37,-1-1 0,1 0 0,-1 1-1,1-1 1,0 0 0,-1 1 0,0-1 0,1 0 0,-1 0-1,0 0 1,1 1 0,-1-1 0,0 0 0,0 0-1,0 0 1,1 0 0,-1-1 0,1-12 1462,5 8-850,-3 5-660,-3 0 85,1-1 0,-1 1 0,0 0 0,1-1 0,-1 1 1,0 0-1,0-1 0,0 1 0,0 0 0,0-1 0,0 1 0,0-2 0,0-3 598,0 5-182,0-18 5345,0 73-4332,4-48-1491,-4-6-58,1 0 0,-1 0-1,1 1 1,-1-1 0,1 0-1,-1 1 1,1-1 0,-1 0-1,0 1 1,1-1 0,-1 1-1,0-1 1,1 0 0,-1 1-1,0-1 1,0 1 0,1-1-1,-1 1 1,0-1 0,0 1-1,0-1 1,0 1 0,1 0-1,-1-1 1,0 1-1,0-1 1,0 1 0,0-1-1,-1 2 1,1 137 1663,6-122-1376,-5-15-258,0 0 1,-1 0-1,1 0 1,0 0-1,0 0 1,-1 0-1,0 0 1,1 0-1,-1 4 1,0 40 637,0-46-664,0 1-1,0 0 1,0-1-1,0 1 1,0 0-1,1-1 1,-1 1-1,0 0 1,0-1 0,0 1-1,1-1 1,-1 1-1,0 0 1,1-1-1,-1 1 1,0-1-1,1 1 1,-1-1 0,1 1-1,0 0 1,0-1 0,-1 1-1,1-1 1,-1 1 0,1-1 0,-1 1 0,0 0 0,1-1 0,-1 1 0,0-1 0,1 1 0,-1 0 0,0 0-1,1-1 1,-1 1 0,0 0 0,0-1 0,0 1 0,0 0 0,0 0 0,0 0 0,0 66 846,6-52-707,-5-14-135,-1 0 0,1 0-1,0 0 1,-1 1 0,1-1 0,-1 0 0,1 0-1,-1 0 1,0 1 0,0-1 0,1 0 0,-1 2 0,0 59 586,5-46-461,-4-14-118,0-1 0,0 1 1,0 0-1,-1-1 0,1 1 0,-1 0 0,1 0 0,-1 0 0,0 0 0,1-1 0,-1 4 0,0-2 7,-1 2 56,1 1-1,0-1 1,1 0-1,-1 0 0,1 1 1,0-1-1,0 0 1,0 0-1,5 9 0,-5-10-1,0 0 0,0 0-1,-1 0 1,1 1 0,-1-1-1,0 0 1,0 0 0,0 0-1,-1 7 1,0 2 99,1 66 510,0-78-684,0 0 0,0 0 0,0-1-1,0 1 1,0 0 0,0-1 0,0 1 0,0 0-1,0-1 1,1 1 0,-1 0 0,0-1 0,1 1-1,-1 0 1,0-1 0,1 1 0,-1-1-1,1 1 1,-1-1 0,2 2 0,-2-2-1,1 1-1,-1-1 1,1 1 0,-1-1 0,1 1-1,-1 0 1,0-1 0,1 1 0,-1-1-1,0 1 1,1 0 0,-1-1 0,0 1-1,0 0 1,0-1 0,0 1 0,1 0-1,-1 0 1,0-1 0,0 2 0,0 116 346,0-117-348,0 0 0,0 0 0,0 0-1,0-1 1,0 1 0,0 0 0,1 0-1,-1 0 1,0-1 0,1 1 0,-1 0 0,1 0-1,-1-1 1,1 1 0,-1 0 0,2 0-1,-2 0 0,1-1-1,-1 1 0,1 0 1,-1-1-1,1 1 0,-1 0 1,0-1-1,1 1 0,-1 0 1,0-1-1,1 1 1,-1 0-1,0-1 0,0 1 1,0 0-1,0 1 0,0 179 476,0-180-476,0-1 0,0 0-1,0 1 1,0-1 0,0 1 0,0-1-1,0 0 1,0 1 0,0-1 0,0 1-1,1-1 1,-1 0 0,0 1 0,0-1-1,0 0 1,0 1 0,1-1-1,-1 0 1,0 1 0,0-1 0,0 0-1,1 1 1,-1-1 0,0 0 0,1 0-1,-1 1 1,1-1 0,4 7-2,-3 16 13,-2 231 9,0-254-19,0 1 0,0-1-1,0 1 1,0-1 0,0 1 0,0-1-1,1 1 1,-1-1 0,0 1 0,0-1-1,0 1 1,0-1 0,1 1-1,-1-1 1,0 0 0,0 1 0,1-1-1,-1 1 1,0-1 0,1 0 0,0 1-1,0 0 1,-1 0 0,1 0 0,0-1 0,-1 1 0,1 0 0,-1 0 0,1 0 0,-1 0 0,1 0 0,-1 0 0,1 0 0,-1 0 0,0 0 0,0 0 0,1 1 0,-1-1 0,0 0 0,0 0 0,0 0 0,0 0 0,-1 1 0,1 37-646,0-38 431,2 18-5526,1-18 7437,-1-3-4159</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2:50.126"/>
    </inkml:context>
    <inkml:brush xml:id="br0">
      <inkml:brushProperty name="width" value="0.025" units="cm"/>
      <inkml:brushProperty name="height" value="0.025" units="cm"/>
      <inkml:brushProperty name="color" value="#008C3A"/>
    </inkml:brush>
  </inkml:definitions>
  <inkml:trace contextRef="#ctx0" brushRef="#br0">0 107 540,'0'0'929,"2"13"13287,3-13-14232,25 0 9282,-21 0-8820,-7 0-41,11 0 576,92 0 1115,-57 7-1768,-38-7-268,-5 0-45,-1-1 0,1 1 0,-1 1 0,0-1 0,1 1 0,-1-1-1,0 1 1,8 3 0,-9-3-8,0-1-1,0 1 1,0 0-1,0-1 1,0 0-1,1 0 1,-1 0-1,0 0 1,0 0-1,4-1 1,4 0-1,-1 1 6,-1 0 1,1 0 0,-1 1-1,13 3 1,-15-2-10,0-1 0,0 0 0,0 0 0,0-1 0,0 0 0,11-2 0,29 1 30,-41 1-28,4 0 8,1 0 1,-1-1-1,0 0 0,14-3 0,-21 3-8,0 0-1,0 0 1,0 1-1,0-1 1,0 1-1,0 0 0,0 0 1,0 0-1,0 0 1,0 1-1,3 0 1,-4-1-3,-1 0 1,1 1-1,-1-1 0,1 0 1,0 0-1,-1 0 1,1 0-1,-1 0 1,1 0-1,2-1 0,17-3 23,8-3 29,14 0 23,-41 6-70,0 0 1,0 1-1,-1-1 1,1 1-1,0-1 1,0 1-1,0 0 1,0 0-1,3 0 1,9-3 22,-13 3-22,0-1-1,1 1 0,-1-1 1,1 1-1,-1 0 1,0 0-1,1-1 1,-1 1-1,1 0 1,-1 0-1,1 1 1,-1-1-1,2 0 0,11 0 68,-10-1-48,-1 0 1,0 0-1,1 0 1,-1 0-1,1 1 1,-1 0-1,1 0 1,3 0-1,-3 0 6,-1 0 0,1 0-1,0-1 1,-1 1 0,1-1 0,-1 0-1,1 1 1,3-3 0,-5 2-17,0 1 1,0-1-1,-1 1 0,1-1 1,0 1-1,0 0 0,-1 0 1,1 0-1,0 0 1,0 0-1,2 1 0,10-1 70,20-6 116,-31 6-165,0-1 0,1 0 0,-1 0 0,0 0 0,0 0 0,5-2 0,2-1 18,4-3-17,-4 6-27,-7 1-8,0 0 0,0-1 1,0 1-1,1-1 1,-1 0-1,0 0 1,0 0-1,-1 0 1,1-1-1,5-2 1,13-3 17,-9 6-21,-2 1 2,26-7 101,-34 7-65,12-7 179,-7 4-145,-6 3-63,0 0 0,0 0 1,-1 0-1,1-1 0,0 1 0,-1 0 1,1 0-1,-1 0 0,1-1 0,0 1 0,-1 0 1,1-1-1,-1 1 0,1 0 0,0-1 0,-1 1 1,1-1-1,-1 1 0,0-1 0,1 1 1,-1-1-1,1-1 0,-1 1 23,2 1-29,6-1-2,-6-3-6,-2 2 1189,0 0-2744,-26-9-27114,17 11 26866</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2:51.566"/>
    </inkml:context>
    <inkml:brush xml:id="br0">
      <inkml:brushProperty name="width" value="0.025" units="cm"/>
      <inkml:brushProperty name="height" value="0.025" units="cm"/>
      <inkml:brushProperty name="color" value="#008C3A"/>
    </inkml:brush>
  </inkml:definitions>
  <inkml:trace contextRef="#ctx0" brushRef="#br0">1043 27 700,'47'-27'10084,"-58"33"-9442,11-5-423,-3 0-74,1 1 1,0-1-1,-1 1 1,1-1-1,0 1 1,0 0-1,-2 4 0,2-4-78,-10 12 579,5-9-306,6-5-320,1 1-1,0-1 1,-1 0 0,1 0 0,-1 0-1,1 0 1,0 1 0,-1-1 0,1 0 0,0 0-1,0 1 1,-1-1 0,1 0 0,0 1-1,0-1 1,-1 0 0,1 1 0,0-1-1,0 0 1,0 1 0,0-1 0,-1 0 0,1 1-1,0-1 1,0 1 0,0-1 0,-1 3 82,0-1 0,1 0 0,-1 0 0,-1 0 0,1 0 0,0 0 0,0 0-1,-1-1 1,1 1 0,-1 0 0,0-1 0,1 1 0,-3 1 0,-10 11 627,-8 15 401,17-23-853,0 0-1,0 1 0,1 0 0,-6 10 0,7-12-124,0-1 0,0 1 0,-1-1 0,1 1 0,-1-1 0,-8 7 0,8-8-8,0 0 0,0 1 0,0 0 0,1 0 0,0 0 0,0 0 0,0 1 0,-4 7 0,4-5 90,0-1 0,0 1 0,0-1 0,0 0 0,-8 9-1,-73 85 2466,61-74-2172,0 14-12,-8-7-253,10-11-15,-22 31-1,15-25-69,22-24-119,0 1 0,1 1-1,-10 11 1,-44 47 364,57-61-407,-1 0 0,0 0 0,1 0 1,-1 0-1,0-1 0,0 1 0,-5 2 1,-15 12 90,-7 10 74,-33 32 258,57-53-405,0 0 1,0-1 0,-1 0 0,-8 5 0,-16 13 128,28-20-136,-1 0 1,1 1-1,-1 0 1,1-1-1,1 1 1,-4 6-1,-26 16 100,4 8 18,-3-6-41,3 4-26,25-27-17,-1 1 0,0-1 0,0 0 0,0-1 0,-1 1 0,1-1-1,-1 1 1,-10 5 0,12-7 19,-1-1 0,1 1 0,0 0 0,0 1 0,0-1 0,-5 8 0,5-7 17,1-1 1,-1 1 0,0-1-1,0 0 1,-1 0 0,-6 6 0,-2 4 361,9-8-199,3-5-250,0 1 1,0-1-1,-1 1 0,1-1 0,0 1 0,0-1 0,0 1 1,0-1-1,-1 0 0,1 1 0,0-1 0,-1 1 0,1-1 1,0 0-1,-1 1 0,1-1 0,0 0 0,-1 1 1,1-1-1,-1 0 0,1 0 0,0 1 0,-1-1 0,1 0 1,-1 0-1,1 0 0,-1 0 0,1 0 0,-1 0 0,0 1 1,1 0 20,-2 3-27,-6-2-3,6 4 0,1-1 0,-7-3-29,8-2-1,0 0 0,1-1 0,-1 1 0,0 0 0,1 0 0,-1 0 0,0 0 0,1 0 0,-1 0 0,0 0 0,0-1 0,1 1 0,-1 0 0,0 0 0,0 0 0,1-1 0,-1 1 0,0 0 0,0 0 0,1-1 0,-1 1 0,0 0 0,0-1 0,0 1 0,0 0 0,0-1 0,1 1 0,-1 0 0,0 0 0,0-1 0,0 1 0,0 0 0,0-1 0,0 1 0,0 0 0,0-1 0,1-5-3231,4 1-4905,2-1 2468,-6-7-3313,9 5 5349,-8 1 2420</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2:54.602"/>
    </inkml:context>
    <inkml:brush xml:id="br0">
      <inkml:brushProperty name="width" value="0.025" units="cm"/>
      <inkml:brushProperty name="height" value="0.025" units="cm"/>
      <inkml:brushProperty name="color" value="#008C3A"/>
    </inkml:brush>
  </inkml:definitions>
  <inkml:trace contextRef="#ctx0" brushRef="#br0">39 22 548,'-12'-6'2144,"-10"4"1866,22 2-3816,0 0-1,0 0 1,-1 0 0,1 0-1,0 0 1,0 0 0,0 0-1,-1 0 1,1-1 0,0 1-1,0 0 1,0 0 0,0 0-1,-1 0 1,1 0 0,0-1-1,0 1 1,0 0 0,0 0-1,0 0 1,-1-1 0,1 1-1,0 0 1,0 0 0,0 0-1,0-1 1,0 1 0,0 0-1,0 0 1,0-1 0,0 1 0,0 0-1,0 0 1,0 0 0,0-1-1,0 1 1,0-1 0,8-3 5419,-7 3-5280,0 1 0,0 0 0,1-1 0,-1 1 0,0 0 0,0 0 0,0 0 0,0 0 0,0 0 0,0 0 0,0 0 0,0 0 0,0 0 0,2 1 0,33-1 2479,-33 0-2763,0 0-1,0 1 1,0 0-1,0-1 1,0 1 0,0 0-1,0 0 1,-1 0 0,1 1-1,0-1 1,-1 1 0,1-1-1,-1 1 1,1 0 0,-1 0-1,4 4 1,15 10 59,-18-14-101,-1 0 0,1 0 0,-1 0 0,1 0 0,-1 1 0,0-1 0,0 1 1,0-1-1,0 1 0,0 0 0,-1 0 0,1 0 0,1 4 0,13 21-4,-13-25-2,-1 1 0,0-1 1,0 1-1,0 0 0,0 0 0,-1 0 0,0 0 0,2 6 0,5 17 5,-4-20-6,-3-6 0,-1 0 0,1 1 0,0-1 1,-1 1-1,1-1 0,0 1 0,-1-1 1,0 1-1,1-1 0,-1 3 0,0-3 1,0 0 0,0-1 0,0 1 0,0 0 0,0-1-1,0 1 1,0 0 0,1-1 0,-1 1 0,0 0 0,0-1-1,1 1 1,-1 0 0,0-1 0,1 1 0,-1 0 0,0-1 0,1 1-1,-1-1 1,2 2 0,-2-2-1,1 1 0,-1-1 0,1 1 0,-1-1 0,1 1 0,-1-1 0,1 1 0,-1-1 0,0 1 0,1 0 1,-1-1-1,0 1 0,0 0 0,1-1 0,-1 1 0,0 0 0,0 0 0,0-1 0,0 1 0,0 1 0,0-1-2,0 0 1,0 0-1,0 0 0,1 1 0,-1-1 1,0 0-1,1 0 0,-1 0 0,1 0 1,-1 0-1,1 0 0,-1-1 1,2 2-1,-2-1-9,1 0 0,0 0 0,-1 0 0,1 0 0,-1 0 0,1 0 0,-1 0 0,1 0 0,-1 0 0,0 1 0,0-1 1,1 0-1,-1 1 0,14 13-426,-13-13 363,0-2-32,0 1-1,-1 0 1,1 0-1,0 0 1,0 0-1,-1-1 1,1 1-1,0 0 1,0-1-1,0 1 1,0-1-1,0 1 1,0-1-1,0 1 1,0-1-1,0 0 1,0 1-1,1-1 1,-1 0-1,0 0 1,1 0-1,5 3-1025,3 0-667,-10-3 1743,0 0 0,1 0 0,-1 0 0,0 0 0,0 0 0,0 0 0,1 0 0,-1 0 0,0 0 0,0 0 0,0 0 0,0 0 0,1 0 0,-1 0 0,0 0-1,0 0 1,0 0 0,0 0 0,1 0 0,-1-1 0,0 1 0,0 0 0,0 0 0,0 0 0,0 0 0,0 0 0,1-1 0,-1 1 0,0 0 0,0 0 0,0 0 0,0 0 0,0-1-1,0 1 1,0 0 0,0 0 0,0 0 0,0 0 0,0-1 0,0 1 0,0 0 0,0 0 0,0 0 0,0-1 0,4 0-2739,-4 1 2712,0 0-1,1 0 0,-1 0 1,0 0-1,1 0 1,-1 0-1,0 0 0,1-1 1,-1 1-1,0 0 0,1 0 1,-1 0-1,0 0 0,1 0 1,-1-1-1,0 1 0,0 0 1,1 0-1,-1 0 0,0-1 1,0 1-1,1 0 1,-1 0-1,0-1 0,0 1 1,0 0-1,1-1 0,-1 1 1,0-1-1,5-4-3425,-5 5 3378,1-1 0,-1 1 0,1 0 0,-1 0 0,0-1-1,1 1 1,-1 0 0,1 0 0,-1-1 0,0 1 0,1-1 0,-1 1 0,0 0-1,0-1 1,1 1 0,-1-1 0,0 1 0,0 0 0,0-1 0,0 1 0,1-1 0,-1 0-1,0 0 7,0 1-1,0-1 0,0 0 0,0 1 0,0-1 0,1 0 0,-1 1 1,0-1-1,0 0 0,1 1 0,-1-1 0,0 0 0,1 1 1,-1-1-1,1 1 0,-1-1 0,1 0 0,0 1-1,-1-1-1,1 0 1,0 1-1,-1-1 1,1 0 0,-1 1-1,0-1 1,1 0-1,-1 0 1,0 0-1,1 1 1,-1-1-1,0 0 1,0 0 0,1 0-1,-1 0 1,0-1-1,0-12-1642,0 2 968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3:23.923"/>
    </inkml:context>
    <inkml:brush xml:id="br0">
      <inkml:brushProperty name="width" value="0.025" units="cm"/>
      <inkml:brushProperty name="height" value="0.025" units="cm"/>
      <inkml:brushProperty name="color" value="#849398"/>
    </inkml:brush>
  </inkml:definitions>
  <inkml:trace contextRef="#ctx0" brushRef="#br0">60 62 608,'-11'-11'2408,"8"11"-2105,2 0-261,1 0 0,0 0 0,0 0 0,-1-1-1,1 1 1,0 0 0,0 0 0,0 0 0,-1 0 0,1 0-1,0 0 1,0 0 0,0 0 0,-1 0 0,1-1 0,0 1-1,0 0 1,0 0 0,0 0 0,-1 0 0,1 0 0,0-1 0,0 1-1,0 0 1,0 0 0,0 0 0,0-1 0,-1 1 0,1 0-1,0 0 1,0 0 0,0-1 0,0 1 0,0 0 0,0 0-1,0-1 1,0 1 0,0 0 0,0 0 0,0 0 0,0-1-1,-9-9 3229,3 6-2569,2-1 1245,4-2 3439,0 6-4505,-2 0-194,-6-3 10397,19-8-8283,27 12-1907,-36 0-859,4 1-22,-4 4-11,-2 1-1,0-1 0,0 1 0,0-1 0,0 1 0,-10 16 0,3-11 0,-4 0 0,7-7 0,3-3 0,0-1 0,1 1 0,-1-1 0,1 1 0,-1-1 0,1 1 0,-1 0 0,1-1 0,-1 1 0,1 0 0,0-1 0,-1 1 0,1 0 0,0 0 0,0-1 0,0 1 0,-1 0 0,1 0 0,0-1 0,0 1 0,0 0 0,0 0 0,0 0 0,1 0 0,-1 1 0,0-1 0,-9 7 0,-2 9 0,11-11 0,0 1 0,0-6 0,-8 3 0,6 0 0,2 2 0,0-1 0,2 0 0,4-3 0,-3 2 0,6-3 0,4-2 0,-10-1 0,0 0 0,17 1 0,-10 0 0,0-3 0,0 3 0,0 1 0,-1-4 0,-4 2-87,0 1-1,0 0 1,0 0-1,0 0 1,7 0-1,-11 1 36,11-7-4923,-2-3-10175,-10 1 6733</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2:54.996"/>
    </inkml:context>
    <inkml:brush xml:id="br0">
      <inkml:brushProperty name="width" value="0.025" units="cm"/>
      <inkml:brushProperty name="height" value="0.025" units="cm"/>
      <inkml:brushProperty name="color" value="#008C3A"/>
    </inkml:brush>
  </inkml:definitions>
  <inkml:trace contextRef="#ctx0" brushRef="#br0">262 20 516,'-10'-6'1914,"6"-7"1148,4 13-2931,-1 0 0,0 0 0,1-1 0,-1 1 0,0 0 1,1 0-1,-1 0 0,0 0 0,1 0 0,-1 0 0,0 0 0,1 0 0,-1 0 0,0 0 1,1 1-1,-1-1 0,0 0 0,1 0 0,-1 1 0,0-1 0,1 0 0,-1 1 0,1-1 1,-1 0-1,1 1 0,-1-1 0,1 1 0,-1-1 0,1 1 0,-1-1 0,1 1 0,0-1 1,-1 1-1,1 0 0,0-1 0,-1 1 0,1 0 0,0-1 0,0 1 0,0 0 0,0-1 1,-1 2-1,1-2-95,0 1 1,0-1-1,0 0 1,0 1-1,0-1 1,0 0-1,0 1 1,0-1-1,0 1 1,-1-1-1,1 0 1,0 1-1,0-1 1,0 0 0,-1 1-1,1-1 1,0 0-1,0 1 1,-1-1-1,1 0 1,0 0-1,-1 0 1,1 1-1,0-1 1,-1 0-1,0 0 4,1 1 0,0-1 0,-1 0 0,1 0 0,-1 1-1,1-1 1,0 0 0,-1 1 0,1-1 0,0 0 0,0 1-1,-1-1 1,1 1 0,0-1 0,0 0 0,-1 1 0,1-1-1,0 1 1,0-1 0,0 1 0,0-1 0,0 1 0,0-1 0,0 0-1,0 2 1,0-2 26,-1 1 0,1 0 0,0-1 0,0 1 0,0-1 0,0 1 0,0 0 0,-1-1 0,1 1 0,0 0 0,0-1 0,-1 1 0,1-1 0,-1 1 0,1-1 0,0 1 0,-2 0 0,2 0 24,-1-1 0,0 1 0,1 0 0,-1-1 0,1 1 0,-1 0 0,1 0 0,0 0 0,-1-1 0,1 1 0,0 0 0,-1 0 0,1 0 0,0 0 0,0 0 0,0-1 0,0 1 0,0 1 0,-1 0 47,1 0-1,0 0 1,-1 0 0,1-1 0,-1 1 0,0 0-1,1 0 1,-1-1 0,0 1 0,0-1 0,0 1-1,0-1 1,-2 2 0,2-1 32,0-1 0,-1 1 0,1 0 0,0-1-1,0 1 1,0 0 0,1 0 0,-1-1 0,0 1 0,1 0 0,-1 0 0,1 0 0,-1 3 0,0 0 314,-1 1 1,0-1-1,0 1 1,0-1-1,0 0 1,-1 0-1,0 0 1,-6 8-1,1 0 272,-38 59 658,9-25-6687,34-45 3424,-1 1-1,0-1 1,1 0 0,-1 0-1,0 0 1,-7 2 0,-7 4-4143,8-7 4412</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2:57.188"/>
    </inkml:context>
    <inkml:brush xml:id="br0">
      <inkml:brushProperty name="width" value="0.025" units="cm"/>
      <inkml:brushProperty name="height" value="0.025" units="cm"/>
      <inkml:brushProperty name="color" value="#008C3A"/>
    </inkml:brush>
  </inkml:definitions>
  <inkml:trace contextRef="#ctx0" brushRef="#br0">37 20 752,'-1'-1'268,"0"0"0,0 0 0,0 0-1,0 0 1,0 0 0,0 1 0,0-1 0,0 0 0,0 0-1,0 1 1,0-1 0,-1 0 0,1 1 0,0-1 0,0 1 0,-1 0-1,-1-1 1,1 1 1667,-10-7 4932,12 8-6751,0-1 0,0 0 0,0 0 0,0 0 0,0 1 0,0-1 0,0 0 0,-1 0-1,1 1 1,0-1 0,0 0 0,0 0 0,0 0 0,1 1 0,-1-1 0,0 0 0,0 0 0,0 1-1,0-1 1,0 0 0,0 0 0,0 0 0,0 1 0,0-1 0,0 0 0,1 0 0,-1 0 0,0 0 0,0 1-1,0-1 1,0 0 0,1 0 0,-1 0 0,0 0 0,0 0 0,0 0 0,1 1 0,-1-1 0,0 0-1,0 0 1,0 0 0,1 0 0,7 7 3052,-7-4-2822,0 0 0,1-1-1,-1 1 1,1 0 0,-1-1-1,1 1 1,0-1 0,0 0 0,0 1-1,1-1 1,3 3 0,7 8-218,6 1-108,-15-7-86,-4-6 43,0-1 0,1 1 0,-1 0 0,0 0 0,1 0 0,-1-1 0,1 1 0,-1 0 0,1-1 0,0 1 0,-1 0 0,1-1 0,0 1 0,-1-1 0,1 1 0,1 0 0,1 1-321,-1 0 1,1-1-1,-1 2 0,1-1 1,-1 0-1,0 0 0,0 1 1,2 2-1,-2-2-594,0 0 0,1 0 0,-1 0-1,1-1 1,-1 1 0,1-1 0,0 0 0,4 3 0,-6-5 575,-1 1 224,1-1 0,-1 0-1,1 0 1,-1 1 0,1-1 0,-1 0-1,1 1 1,-1-1 0,1 0 0,-1 1-1,0-1 1,1 1 0,-1-1 0,0 0-1,1 1 1,-1-1 0,0 1 0,0-1-1,1 1 1,-1-1 0,0 1 0,0 0-1,0-1 1,0 1 0,1 0 0,-2-1 74,1 0-1,0 1 1,0-1 0,0 0 0,0 1 0,1-1 0,-1 0-1,0 0 1,0 1 0,0-1 0,0 0 0,0 0 0,0 0 0,0 1-1,0-1 1,0 0 0,1 0 0,-1 1 0,0-1 0,0 0-1,0 0 1,0 0 0,1 1 0,-1-1 0,0 0 0,0 0 0,1 0-1,-1 0 1,0 0 0,0 0 0,0 0 0,1 1 0,-1-1-1,0 0 1,0 0 0,1 0 0,-1 0 0,0 0 0,1 0-1,-1 0 11,0 0-1,0 0 1,1 0-1,-1 0 0,0 0 1,0 0-1,1 0 1,-1 0-1,0 0 0,0 0 1,0 0-1,1 0 1,-1 0-1,0 0 0,0 1 1,0-1-1,0 0 0,1 0 1,-1 0-1,0 0 1,0 0-1,0 1 0,0-1 1,1 0-1,-1 0 1,0 0-1,0 1 0,0-1 1,0 0-1,0 0 0,0 0 1,0 1-1,0-1 1,0 0-1,0 0 0,0 0 1,0 1-1,0-1 1,14 14-4322,-4-13 3533</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2:57.597"/>
    </inkml:context>
    <inkml:brush xml:id="br0">
      <inkml:brushProperty name="width" value="0.025" units="cm"/>
      <inkml:brushProperty name="height" value="0.025" units="cm"/>
      <inkml:brushProperty name="color" value="#008C3A"/>
    </inkml:brush>
  </inkml:definitions>
  <inkml:trace contextRef="#ctx0" brushRef="#br0">226 34 680,'0'-26'3380,"0"25"-2930,0 1-365,0 0-1,0 0 0,0-1 1,0 1-1,0 0 0,0 0 1,1-1-1,-1 1 0,0 0 1,0 0-1,0 0 0,0-1 1,0 1-1,0 0 0,-1 0 1,1 0-1,0-1 0,0 1 1,0 0-1,0 0 0,0 0 0,0-1 1,0 1-1,0 0 0,0 0 1,-1 0-1,1-1 0,0 1 1,0 0-1,0 0 0,0 0 1,0 0-1,-1-1 0,0 2 22,1-1 0,-1 0-1,0 1 1,1-1-1,-1 0 1,1 1 0,-1-1-1,1 1 1,-1-1 0,1 0-1,-1 1 1,1 0 0,-1-1-1,1 1 1,-1-1-1,1 1 1,0-1 0,-1 1-1,1 0 1,0-1 0,0 1-1,0 0 1,-1-1-1,1 1 1,0 0 0,0-1-1,0 1 1,0 0 0,0 0-1,0 1 1,1 32 1764,-1-20-960,0-13-855,0 1 0,0-1 0,1 0 1,-1 0-1,0 0 0,0 0 0,1 0 0,-1 1 0,1-1 0,-1 0 1,1 0-1,0 0 0,0 1 0,0-1-1,-1 0-1,1 0 1,0 0-1,-1 0 1,1 0-1,-1 0 1,1 0 0,-1 0-1,0 0 1,0 1-1,1-1 1,-1 0-1,0 2 1,0 137 7669,-12-88-4079,12-49-3566,-1 0 0,0 0 0,1-1 0,-1 1 0,0 0 0,-1 0-1,1-1 1,0 1 0,-1-1 0,1 1 0,-1-1 0,-2 2 0,-5 9 120,7-8-232,0 0 0,-1-1 0,0 1 0,0-1 0,-1 0 0,1 0 0,-1 0 0,1 0-1,-1-1 1,-1 1 0,1-1 0,0 0 0,-1 0 0,1 0 0,-1-1 0,-6 3 0,1-1-675,-4-1-1293,-33 4-9269,9-7 376,28 0 9543</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2:58.998"/>
    </inkml:context>
    <inkml:brush xml:id="br0">
      <inkml:brushProperty name="width" value="0.025" units="cm"/>
      <inkml:brushProperty name="height" value="0.025" units="cm"/>
      <inkml:brushProperty name="color" value="#008C3A"/>
    </inkml:brush>
  </inkml:definitions>
  <inkml:trace contextRef="#ctx0" brushRef="#br0">131 1 616,'-12'0'1404,"-26"6"3533,17-2-2067,-1-1 2745,20-3-4239,-7 0 1020,4 0 4229,-3 2-2896,12 2-1513,14 2-1233,-6-5-983,-11-1 0,1 0 0,0 0 0,-1 0 0,1 0 0,0 0 0,-1 0 0,1 0 0,-1 1 0,1-1 0,0 1 0,-1-1 0,3 2 0,-3-2 0,1 1 0,0 0 0,-1-1 0,1 1 0,0-1 0,0 0 0,-1 0 0,1 1 0,0-1 0,0 0 0,-1 0 0,3-1 0,44 8 0,-24-4 0,0 2 0,44 15 0,-44-7 0,-22-8 0,-2 2 0,0-4 0,-1-1 0,0 0 0,0 1 0,0-1 0,0 0 0,0 1 0,0-1 0,0 0 0,-1 0 0,1 0 0,-1 0 0,1 0 0,-1-1 0,0 1 0,0 0 0,0-1 0,0 1 0,-3 1 0,-3 4 0,-23 16 0,4-5 0,-18 15 0,41-30 0,1-1 0,0 1 0,0-1 0,0 1 0,-4 6 0,4-6 0,0 1 0,0-1 0,-1 0 0,1 0 0,-8 5 0,-4 3 0,-17 11 0,27-19 0,-4 5 0,1 1 0,3-5 0,1-2 0,-11 12 0,13-7 0,2 0 0,0-1 0,2 0 0,-1-5 0,0-1 0,0 1 0,0 0 0,0-1 0,0 1 0,0-1 0,0 1 0,0-1 0,0 1 0,0-1 0,1 0 0,-1 0 0,0 0 0,2 1 0,1-1 0,8 1 0,3-1 0,-8 0 0,0 0 0,-1 0 0,1 0 0,0-1 0,-1 0 0,10-3 0,43-2 0,-11-1 0,-30 4 0,1-1 0,37-9-83,-55 12 4,0 1 0,0 0 0,-1-1 0,1 1 0,0 0 0,0 0 0,0 0 0,0-1 0,0 1 0,0 0 0,0 0 0,0 0 0,0 1 0,1-1 0,7 0-611,0-5-1051,17-9-7925,-18 8 4494,-2 0-335,-6 5 5390,0 1 0,0 0 0,0 0 0,0-1 0,0 1 0,1 0 0,-1 0 0,0 0 0,0-1 0,0 1-1,0 0 1,0 0 0,1 0 0,-1-1 0,0 1 0,0 0 0,0 0 0,0 0 0,1 0 0,-1 0-1,0 0 1,0-1 0,0 1 0,1 0 0,-1 0 0,0 0 0,0 0 0,1 0 0,-1 0 0,0 0 0,0 0-1,1 0 1,-1 0 27,0 0-1,1 0 0,-1 0 0,0 0 1,0 0-1,1 0 0,-1 0 0,0 0 0,0 0 1,1 0-1,-1 0 0,0 0 0,0-1 1,0 1-1,1 0 0,-1 0 0,0 0 1,0 0-1,0 0 0,0-1 0,1 1 1,-1 0-1,0 0 0,0 0 0,0 0 1,0-1-1,0 1 0,1 0 0,-1 0 0,0-1 1,0 1-1,0 0 0,0-6-1193</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3:09.957"/>
    </inkml:context>
    <inkml:brush xml:id="br0">
      <inkml:brushProperty name="width" value="0.025" units="cm"/>
      <inkml:brushProperty name="height" value="0.025" units="cm"/>
      <inkml:brushProperty name="color" value="#E71224"/>
    </inkml:brush>
  </inkml:definitions>
  <inkml:trace contextRef="#ctx0" brushRef="#br0">1 132 472,'0'-92'5285,"0"91"-5217,0-25 397,0 25-364,0-9 1011,0 8 1079,0 6-1462,0-3-534,0 25 1117,0-26-1293,0 1 0,0 0 0,-1-1 0,1 1 0,0 0 0,0-1 0,0 1 0,0 0 0,0-1 0,0 1 1,1 0-1,-1-1 0,0 1 0,0 0 0,0-1 0,1 1 0,-1 0 0,0-1 0,0 1 0,1-1 0,-1 1 0,1-1 0,-1 1 1,0-1-1,1 1 0,-1-1 0,1 1 0,-1-1 0,1 1 0,0-1 0,0 1 0,1 0-2,-2 0 9,1 0 0,-1 0 0,1 0 0,-1 0 0,0 0 1,1 0-1,-1 1 0,0-1 0,0 0 0,0 0 0,0 0 0,0 0 0,0 0 0,-1 3 0,1-2 7,0 185 521,0-186-553,0-1 1,0 1 0,0-1 0,0 1 0,0 0 0,1-1-1,-1 1 1,0 0 0,0-1 0,1 1 0,-1-1-1,0 1 1,1-1 0,-1 1 0,0-1 0,1 1 0,0 0-1,0 0 6,-1 0-1,1-1 0,0 1 0,-1 0 0,1-1 0,-1 1 0,1 0 0,-1 0 0,0 0 0,1-1 0,-1 1 0,0 0 0,0 0 0,1 0 0,-1 0 0,0 0 0,0 0 1,0 1-1,0 71 168,5-56-128,-4-16-41,0 1-1,0-1 1,-1 1 0,1 0-1,0 0 1,-1 0-1,1-1 1,-1 1 0,0 0-1,1 0 1,-1 2 0,0 68 177,0-70-179,0-1 0,0 1 0,0-1 1,0 1-1,1-1 0,-1 0 0,1 1 1,-1-1-1,1 0 0,-1 1 1,2 1-1,-1-2-2,0 1 1,0-1 0,-1 1 0,1 0-1,0-1 1,-1 1 0,1 0-1,-1 0 1,0-1 0,0 1-1,1 3 1,-1 75 63,5-64-58,-4-14-6,0-1 0,-1 1 0,1 0 0,0 0 0,-1-1-1,1 1 1,-1 0 0,1 0 0,-1 0 0,0-1 0,0 4 0,0 175 21,6-159-20,0 4 5,-6 75 56,0-100-62,0 1-1,0 0 1,0-1-1,0 1 1,1 0-1,-1-1 1,0 1-1,0 0 1,0-1-1,0 1 0,1-1 1,-1 1-1,0 0 1,1-1-1,-1 1 1,0-1-1,1 1 1,-1-1-1,1 1 1,0 0-1,0-1 1,-1 1-1,1-1 1,-1 1-1,1-1 0,-1 1 1,0 0-1,1-1 1,-1 1-1,1 0 1,-1-1-1,0 1 1,0 0-1,1-1 0,-1 1 1,0 0-1,0 0 1,0-1-1,0 1 1,0 0-1,0 1 1,0 82 22,0-83-22,0 0-1,0-1 1,0 1-1,0 0 1,1 0-1,-1-1 1,0 1-1,0 0 1,1-1 0,-1 1-1,0 0 1,1-1-1,-1 1 1,0 0-1,1-1 1,-1 1-1,2 0 1,-1 0 0,-1 0 0,1-1-1,-1 1 1,1-1 0,-1 1 0,0 0 0,1 0 0,-1-1-1,1 1 1,-1 0 0,0 0 0,0-1 0,1 1-1,-1 0 1,0 0 0,0 0 0,0 1 0,0 85 39,5-70-8,-4-15-29,0 0-1,0 0 1,0 0-1,0 0 0,-1 0 1,1 0-1,-1 0 1,0 0-1,1 3 0,-1 48 64,0-52-65,0-1-1,0 1 1,0 0-1,0-1 1,0 1-1,1 0 1,-1-1-1,0 1 1,0-1-1,1 1 1,-1 0-1,0-1 1,1 1-1,-1-1 1,0 1 0,1-1-1,0 2 1,0-2 0,-1 1 0,1-1 1,0 1-1,-1 0 0,1 0 1,-1-1-1,0 1 1,1 0-1,-1 0 0,1 0 1,-1 0-1,0-1 0,0 1 1,0 0-1,1 0 1,-1 0-1,0 0 0,0 1 1,-1 8 57,0-7-53,1 1-1,0-1 1,-1 1-1,1 0 1,1-1 0,-1 1-1,0-1 1,1 1-1,2 6 1,-3-9-6,1 0 2,0 0 0,0 0 0,0 0-1,0 0 1,-1 0 0,1 0-1,0 1 1,-1-1 0,1 0 0,-1 1-1,1-1 1,-1 0 0,1 3 0,-1-3-2,-1 0 0,1 0 0,0-1 0,0 1 0,0 0 1,0 0-1,1-1 0,-1 1 0,0 0 0,0 0 0,0-1 0,1 1 0,-1 0 1,0-1-1,1 1 0,-1 0 0,0-1 0,1 1 0,-1 0 0,1-1 1,-1 1-1,1-1 0,0 1 0,-1-1 0,1 1 0,-1-1 0,1 0 1,1 1-1,-2 1 0,1-1 1,-1 0-1,1 1 0,-1-1 1,0 0-1,0 1 1,1-1-1,-1 1 0,0-1 1,0 1-1,0-1 1,-1 1-1,1 1 1,-1 10-1,1-11 0,0-2 0,10 11 0,-8-10 0,-1 2-3,-2 13-2,1 16-443,0-31 319,12 14-3010,-12 9 113,0-23 2660,0 6-5722</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3:10.765"/>
    </inkml:context>
    <inkml:brush xml:id="br0">
      <inkml:brushProperty name="width" value="0.025" units="cm"/>
      <inkml:brushProperty name="height" value="0.025" units="cm"/>
      <inkml:brushProperty name="color" value="#E71224"/>
    </inkml:brush>
  </inkml:definitions>
  <inkml:trace contextRef="#ctx0" brushRef="#br0">0 28 448,'0'-1'21,"0"1"1,0 0-1,0 0 0,0-1 0,0 1 1,0 0-1,0 0 0,0-1 1,0 1-1,0 0 0,0-1 0,1 1 1,-1 0-1,0 0 0,0-1 1,0 1-1,0 0 0,0 0 0,1 0 1,-1-1-1,0 1 0,0 0 0,0 0 1,1 0-1,-1 0 0,0-1 1,0 1-1,0 0 0,1 0 0,-1 0 1,0 0-1,1 0 0,-1-1 55,1 1-1,-1 0 1,1 0-1,-1-1 1,1 1-1,-1 0 1,0 0 0,1-1-1,-1 1 1,0 0-1,1-1 1,-1 1-1,0-1 1,1 1-1,-1 0 1,0-1-1,0 1 1,1-1-1,-1 1 1,0-1 0,0 1-1,0-1 1,0 1-1,0-1 1,0 1-1,0-1 1,0 1-1,0-1 1,0 1-1,0-1 1,0 1-1,0-1 1,0 0-43,0 1 1,0 0-1,0 0 0,0 0 1,0 0-1,0-1 1,0 1-1,0 0 0,0 0 1,0 0-1,0-1 0,0 1 1,0 0-1,0 0 1,0 0-1,0-1 0,0 1 1,0 0-1,0 0 0,0 0 1,0 0-1,0-1 1,0 1-1,1 0 0,-1 0 1,0 0-1,0 0 0,0 0 1,0-1-1,0 1 1,1 0-1,-1 0 0,0 0 1,0 0-1,0 0 0,0 0 1,1 0-1,-1 0 1,0 0-1,0 0 0,0 0 1,1 0-1,-1 0 0,0 0 1,0 0-1,0 0 0,0 0 1,1 0-1,-1 0 1,0 0-1,0 0 0,0 0 1,1 0-1,-1 0 81,1 1-1,-1-1 1,1 1-1,-1-1 1,1 1-1,-1 0 1,1-1-1,-1 1 1,0 0-1,1-1 1,-1 1 0,0-1-1,0 1 1,0 0-1,1 0 1,-1-1-1,0 1 1,0 0-1,0-1 1,0 2-1,0 1 38,0-2-93,-1 0-1,1-1 1,0 1 0,0 0-1,0 0 1,0 0-1,0 0 1,0 0-1,0 0 1,0 0-1,0-1 1,0 1 0,1 0-1,-1 0 1,0 0-1,1 0 1,-1-1-1,1 1 1,-1 0-1,0 0 1,1-1-1,0 1 1,-1 0 0,1-1-1,-1 1 1,1 0-1,0-1 1,-1 1-1,3 0 1,-2 3 85,-1-1-1,1 0 1,0 1-1,-1-1 1,0 1 0,0-1-1,0 1 1,0-1-1,-1 4 1,1 1 156,0 153 4040,0-160-4337,0-1-1,0 0 0,0 1 0,0-1 0,0 1 0,0-1 0,0 0 0,0 1 0,0-1 0,0 1 0,0-1 0,1 0 0,-1 1 1,0-1-1,0 0 0,1 1 0,-1-1 0,0 0 0,0 1 0,1-1 0,-1 0 0,0 0 0,1 1 0,0 0 2,-1-1-1,1 1 0,0 0 0,-1 0 1,1 0-1,0 0 0,-1 0 0,1 0 0,-1-1 1,1 1-1,-1 0 0,0 0 0,0 0 1,1 1-1,-1-1 0,0 0 0,0 0 1,0 0-1,0 0 0,0 0 0,0 0 1,0 1-1,0 33 11,0-31-2183,0-8 807,0 3 686,0-2-608,-1-10-8026,0 10 9224,-9 2-430</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3:11.602"/>
    </inkml:context>
    <inkml:brush xml:id="br0">
      <inkml:brushProperty name="width" value="0.025" units="cm"/>
      <inkml:brushProperty name="height" value="0.025" units="cm"/>
      <inkml:brushProperty name="color" value="#E71224"/>
    </inkml:brush>
  </inkml:definitions>
  <inkml:trace contextRef="#ctx0" brushRef="#br0">37 27 220,'0'1'114,"0"0"0,0 0 0,0 0 0,1 0 0,-1 0 0,0 0 0,0 0 0,0 0-1,-1 0 1,1 0 0,0 0 0,0 0 0,0 0 0,-1 0 0,1 0 0,-1 0 0,1-1 0,0 1 0,-1 0 0,0 0 0,1 0 0,-1-1 0,1 1 0,-1 0 0,0 0-1,0-1 1,1 1 0,-2 0 0,2-1-77,-1 0 0,1 0 1,0 1-1,0-1 0,0 0 0,-1 0 0,1 0 0,0 1 0,0-1 0,0 0 0,0 0 0,0 1 0,-1-1 0,1 0 1,0 0-1,0 1 0,0-1 0,0 0 0,0 0 0,0 1 0,0-1 0,0 0 0,0 0 0,0 1 0,0-1 0,0 0 1,0 0-1,0 1 0,0-1 0,0 0 0,0 1 0,1-1 0,-1 0-9,0 1 1,0-1-1,0 0 0,0 0 0,0 0 1,0 1-1,0-1 0,0 0 1,0 0-1,0 1 0,0-1 0,0 0 1,0 0-1,0 1 0,0-1 1,0 0-1,0 0 0,0 1 0,0-1 1,0 0-1,0 0 0,0 1 1,0-1-1,-1 0 0,1 0 0,0 0 1,0 1-1,0-1 0,0 0 1,-1 0-1,1 1 0,-1-1 105,0 1 0,0-1 1,1 1-1,-1-1 0,0 1 0,1 0 0,-1 0 0,1-1 0,-1 1 0,0 0 0,1 0 0,0 0 1,-1-1-1,1 1 0,-1 0 0,1 0 0,0 0 0,0 0 0,-1 0 0,1 0 0,0 0 1,0 0-1,0 0 0,0 0 0,0 0 0,0 0 0,1 1 0,-9 1 147,4 0 355,6-1 2993,-1-2-3583,-1 0 27,0 0 0,1 0 1,-1 0-1,0 0 0,1 0 0,-1 0 1,0 0-1,1 0 0,-1 0 1,0 0-1,1 0 0,-1 0 1,0 0-1,0 0 0,1 0 0,-1 0 1,0 1-1,1-1 0,-1 0 1,0 0-1,0 0 0,1 1 0,-1-1 1,0 0-1,0 0 0,0 0 1,1 1-1,-1-1 0,0 0 1,0 1-1,0-1 0,0 0 0,0 0 1,0 1-1,1-1 0,-1 0 1,0 1-1,0 0 107,38-1 5326,66 0 287,146 0-4774,-179-7-956,-66 7-55,1-1-1,-1 0 1,1 0-1,8-3 1,-9 2 1,0 1 0,0 0 0,1 0 0,8-1 1,-4 2-5,0-2 0,0 1 0,0-1 0,15-6 0,-15 5-4,-1 0 0,1 1-1,0 0 1,17-1 0,20-4-3,0 0 27,13 1-16,155 6-37,-193-6 22,-19 4-2,30 3 4,-8-8 12,-21 8-5,-3-1-2,-1 0 0,1 0 1,0 0-1,-1 1 0,1-1 1,-1 0-1,1 0 0,-1 0 1,1 0-1,-1 0 0,1 0 1,0 0-1,-1 0 0,1 0 1,-1-1-1,1 1 0,-1 0 1,1 0-1,-1 0 0,1-1 1,0 1-1,-1 0 0,0 0 0,1-1 1,-1 1-1,1 0 0,-1-1 1,1 1-1,-1-1 0,0 1 1,1-1-1,-1 1 0,0-1 1,1 1-1,-1-1 0,2 1-4,6 0 6,-6 0 6,6 0 818,3 0-4014,-11-1 3116,0 1 0,0 0 1,0 0-1,0 0 0,0 0 0,0-1 1,0 1-1,0 0 0,0 0 0,0 0 1,0-1-1,0 1 0,0 0 1,0 0-1,0 0 0,0 0 0,0-1 1,0 1-1,0 0 0,0 0 0,-1 0 1,1 0-1,0 0 0,0-1 0,0 1 1,0 0-1,0 0 0,0 0 1,0 0-1,-1 0 0,1 0 0,0 0 1,0-1-1,0 1 0,0 0 0,-1 0 1,1 0-1,0 0 0,0 0 0,0 0 1,0 0-1,-1 0 0,1 0 1,0 0-1,0 0 0,0 0 0,-1 0 1,1 0-1,0 0 0,-2-1-2022,-8-6-12899,8 7 13317,0-1 81,-8-4 41</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3:12.123"/>
    </inkml:context>
    <inkml:brush xml:id="br0">
      <inkml:brushProperty name="width" value="0.025" units="cm"/>
      <inkml:brushProperty name="height" value="0.025" units="cm"/>
      <inkml:brushProperty name="color" value="#E71224"/>
    </inkml:brush>
  </inkml:definitions>
  <inkml:trace contextRef="#ctx0" brushRef="#br0">37 23 856,'0'-1'88,"0"0"1,-1 0-1,1 1 0,0-1 0,-1 0 1,1 1-1,-1-1 0,1 1 0,-1-1 1,1 0-1,-1 1 0,1-1 0,-1 1 1,1-1-1,-2 0 0,-2-2 1366,-2 2-437,5 1-996,1 0-1,0 0 0,0 0 0,0 0 0,0 0 1,-1 0-1,1 0 0,0 1 0,0-1 0,0 0 1,0 0-1,-1 0 0,1-1 0,0 1 0,0 0 1,0 0-1,0 0 0,-1 0 0,1 0 0,0 0 1,0 0-1,0 0 0,0 0 0,-1 0 0,1 0 1,0 0-1,0-1 0,0 1 0,0 0 0,0 0 1,0 0-1,0 0 0,-1 0 0,1 0 0,0-1 1,0 1-1,0 0 0,0 0 0,0 0 1,0 0-1,0-1 0,0 1 0,0 0 0,0 0 1,0 0-1,0 0 0,0-1 0,0 1 0,0 0 1,0 0-1,0 0 0,0 0 0,0-1 0,0 1 1,0 0-1,0 0 0,0 0 0,-2-2-1344,-4 5 6377,2 0 1374,6-1-2097,3-2-3070,-5 0-1079,1-1-1,-1 1 1,1 0 0,0 0 0,-1 0 0,1 0-1,-1 0 1,1 0 0,-1 0 0,1 0-1,-1 0 1,1 0 0,0 0 0,-1 0 0,1 0-1,-1 0 1,1 0 0,-1 0 0,1 1-1,-1-1 1,1 0 0,-1 0 0,1 1-1,-1-1 1,1 0 0,-1 1 0,0-1 0,1 0-1,-1 1 1,1-1 0,-1 1 0,0-1-1,1 1 1,-1 0 0,22 1 982,29 23-722,-27-19-415,-2 2-29,-18-8 11,0 1 0,0 1-1,0-1 1,0 0 0,0 1-1,6 3 1,2 0 90,-11-5-92,0 0 0,-1 0 0,1 0 0,-1 0-1,1 0 1,-1 0 0,1 0 0,-1 1 0,1-1-1,-1 0 1,1 0 0,-1 1 0,1-1 0,-1 0 0,1 0-1,-1 1 1,1-1 0,-1 1 0,0-1 0,1 0-1,-1 1 1,1-1 0,-1 1 0,0-1 0,0 1-1,1-1 1,-1 2 0,1-2 22,0 0 0,0 0 0,0 0 0,0 1 0,-1-1 0,1 0 0,0 0 0,0 1 0,-1-1 0,1 1 0,0-1 0,0 1 0,-1-1 0,1 1 0,0 0-1,0 0 1,12 6 501,-6-1-219,-6-5-228,-1 1 1,1 0-1,-1-1 1,0 1-1,1 0 1,-1-1-1,0 1 1,0 0-1,0 0 1,0-1 0,0 1-1,-1 0 1,1 0-1,0-1 1,-2 3-1,2 0 125,-9 3-207,0 0 0,1 1 0,0 0 0,-8 11 0,10-14 0,3 8-39,-17 2-1649,8-5-953,-4 0-3865,10-5 3823,5-4 2280,1 0 0,-1-1 0,0 1 0,1-1 0,-1 1 0,0-1 0,0 1 0,0-1 0,1 1 0,-1-1 0,0 0 0,0 1-1,0-1 1,0 0 0,1 0 0,-1 0 0,-2 1 0,-1-1-723,-1 1-1,1-1 1,-1 1-1,0 1 1,-6 1-1,-2 2-931,1-4 396</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3:14.790"/>
    </inkml:context>
    <inkml:brush xml:id="br0">
      <inkml:brushProperty name="width" value="0.025" units="cm"/>
      <inkml:brushProperty name="height" value="0.025" units="cm"/>
      <inkml:brushProperty name="color" value="#E71224"/>
    </inkml:brush>
  </inkml:definitions>
  <inkml:trace contextRef="#ctx0" brushRef="#br0">37 41 700,'-22'-7'2607,"10"1"-918,10 6-1203,2-2 198,0 1 1,0-1-1,0 1 0,0-1 1,0 0-1,0 1 0,0-1 1,0 1-1,1-1 0,-1 1 1,1-2-1,31-4 4325,-30 7-4156,20 1 2557,-16 2-3092,-1 0 1,1 1-1,0 0 1,-1 0-1,0 0 0,0 1 1,0-1-1,-1 1 0,8 10 1,-7-7-302,-4-4-16,1-1 1,0 0-1,1 0 1,-1 1-1,0-2 0,1 1 1,3 3-1,17 27-221,3-3-680,-23-25 546,-1-1 0,1-1 0,1 1 0,-1 0 0,0-1 0,1 1 0,0-1 0,4 3 0,-2-3-322,25 13-5961,-29-16 6259,-1 1 0,1 0 0,0-1 0,-1 0 0,1 1 0,0-1 0,-1 0 0,1 0 0,0 0 0,-1 0 0,1 0 0,0 0 0,-1-1 0,1 1 0,0 0 0,-1-1 0,3 0 0,10-13-3209,-14 2 1090,0 5 1706</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3:15.199"/>
    </inkml:context>
    <inkml:brush xml:id="br0">
      <inkml:brushProperty name="width" value="0.025" units="cm"/>
      <inkml:brushProperty name="height" value="0.025" units="cm"/>
      <inkml:brushProperty name="color" value="#E71224"/>
    </inkml:brush>
  </inkml:definitions>
  <inkml:trace contextRef="#ctx0" brushRef="#br0">392 15 672,'0'-1'139,"0"0"-1,0 1 1,-1-1-1,1 0 1,0 1-1,-1-1 0,1 0 1,0 1-1,-1-1 1,1 1-1,-1-1 1,1 1-1,-1-1 1,1 1-1,-1-1 1,1 1-1,-1-1 1,0 1-1,1 0 1,-1-1-1,1 1 1,-1 0-1,0-1 1,1 1-1,-1 0 1,0 0-1,0 0 1,1 0-1,-1 0 1,0 0-1,-1 0 1,2-1-31,-1 1 0,0 0 0,1 0 0,-1 0 0,1 0 0,-1 0 0,0 0 0,1 0 0,-1 0 0,0 0 0,1 0 0,-1 0 0,0 1 0,1-1 0,-1 0 0,1 0 0,-1 0 0,1 1 0,-1-1 0,0 0 0,1 1 0,-1-1 0,1 1 0,-1-1 0,1 1 0,0-1-1,-1 0 1,1 1 0,-1 0 0,1-1 0,-1 1 0,-3 5 863,3-6-922,1 1 0,-1-1 0,1 0 0,0 1 0,-1-1 0,1 0-1,-1 0 1,1 1 0,0-1 0,-1 1 0,1-1 0,0 0 0,-1 1 0,1-1-1,0 1 1,0-1 0,-1 1 0,1-1 0,0 1 0,0-1 0,0 1 0,0-1-1,0 1 1,0-1 0,-1 1 0,1-1 0,0 1 0,1 0 0,-1-1-22,0 1 1,0-1 0,0 0-1,0 0 1,0 1-1,0-1 1,0 0 0,0 0-1,0 0 1,0 1 0,0-1-1,-1 0 1,1 0 0,0 1-1,0-1 1,0 0-1,0 0 1,0 0 0,0 1-1,0-1 1,-1 0 0,1 0-1,0 0 1,0 0 0,0 1-1,0-1 1,-1 0-1,1 0 1,0 0 0,0 0-1,0 0 1,-1 0 0,1 0-1,0 1 1,0-1 0,0 0-1,-1 0 1,1 0-1,0 0 1,0 0 0,-1 0-1,1 0 6,-1 0 0,1 0 0,0 0 0,0 0 0,-1 0 0,1 0-1,0 0 1,0 0 0,-1 0 0,1 0 0,0 0 0,0 0 0,-1 1 0,1-1-1,0 0 1,0 0 0,0 0 0,-1 0 0,1 1 0,0-1 0,0 0 0,0 0 0,-1 0-1,1 1 1,0-1 0,0 0 0,0 0 0,0 1 0,0-1 0,0 0 0,0 0-1,0 1 1,0-1 0,0 0 0,-1 1 0,1-1 0,0 0 0,0 0 0,1 1-1,-1-1 1,0 1 0,0 0 90,-1 0-1,1 1 1,0-1-1,-1 0 1,1 1-1,-1-1 1,1 0-1,-1 0 1,0 1 0,1-1-1,-1 0 1,0 0-1,0 0 1,0 0-1,-1 1 1,1-1 47,-1 0 0,1 1 0,0-1 0,0 0 1,0 1-1,0-1 0,1 1 0,-1-1 0,0 1 0,0-1 1,1 1-1,-1-1 0,1 1 0,0 0 0,-1 2 0,0 0 158,1-1 0,-1 1 0,0-1 0,0 0-1,0 1 1,-1-1 0,1 0 0,-1 0 0,0 0-1,0 0 1,0 0 0,0-1 0,0 1 0,-1-1-1,-2 4 1,-3 1 351,-6 18 764,13-22-1349,-1 0 1,1 0 0,-1-1-1,0 1 1,1 0 0,-1 0-1,-1-1 1,1 1-1,-3 2 1,-32 28 266,23-19-849,-2-1 1,-19 14-1,28-22-828,0-1 0,-1-1-1,0 1 1,-14 4 0,16-6-5,-5 1-2142,0 0 1,-1-1-1,-20 3 1,20-5 1527</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3:25.051"/>
    </inkml:context>
    <inkml:brush xml:id="br0">
      <inkml:brushProperty name="width" value="0.025" units="cm"/>
      <inkml:brushProperty name="height" value="0.025" units="cm"/>
      <inkml:brushProperty name="color" value="#849398"/>
    </inkml:brush>
  </inkml:definitions>
  <inkml:trace contextRef="#ctx0" brushRef="#br0">2 95 712,'-1'-10'842,"1"8"-648,0 1 0,0-1 0,-1 1 0,1-1 0,0 1 0,0-1 0,0 1 1,1-1-1,-1 1 0,0-1 0,0 1 0,1-1 0,-1 1 0,1-1 0,-1 1 0,1-1 0,0 1 0,0 0 1,0-1-1,-1 1 0,3-2 0,-3 3-149,0 0 1,1-1 0,-1 1-1,0 0 1,0 0-1,0-1 1,1 1-1,-1 0 1,0-1 0,0 1-1,0 0 1,0 0-1,0-1 1,0 1 0,0 0-1,0-1 1,1 1-1,-1 0 1,0-1-1,-1 1 1,1 0 0,0-1-1,0 1 1,0 0-1,0-1 1,0 1-1,0 0 1,0-1 0,-1 1 0,1-1 0,0 1 1,0 0-1,0-1 0,0 1 0,0 0 1,0-1-1,0 1 0,0 0 1,0-1-1,0 1 0,0 0 1,0-1-1,0 1 0,0 0 1,0-1-1,0 1 0,0 0 1,0-1-1,0 1 0,1 0 1,-1 0-1,0-1 0,0 1 1,0 0-1,1-1 0,-1 1 0,0 0 1,1-1-53,0 1 66,-1 0 0,1 0 0,-1-1 0,0 1-1,1 0 1,-1 0 0,1-1 0,-1 1-1,0 0 1,1-1 0,-1 1 0,0 0 0,0-1-1,1 1 1,-1 0 0,0-1 0,0 1-1,1-1 1,-1 1 0,0-1 0,0 1-1,0 0 1,0-1 0,0 1 0,1-2 0,-2 2-34,1 0 0,0 0 1,0 0-1,0-1 0,0 1 0,1 0 1,-1 0-1,0 0 0,0-1 1,0 1-1,0 0 0,0 0 1,0 0-1,0-1 0,0 1 1,0 0-1,0 0 0,1 0 1,-1-1-1,0 1 0,0 0 0,0 0 1,0 0-1,0 0 0,1 0 1,-1 0-1,0-1 0,0 1 1,0 0-1,1 0 0,-1 0 1,0 0-1,0 0 0,0 0 0,1 0 1,-1 0-1,0 0 0,0 0 1,1 0-1,-1 0 17,0 0 0,0 0 0,0 0 0,1 0-1,-1 0 1,0 0 0,0 0 0,0 0 0,1 0 0,-1 0 0,0 0-1,0-1 1,0 1 0,0 0 0,1 0 0,-1 0 0,0 0 0,0 0 0,0 0-1,0 0 1,0-1 0,0 1 0,1 0 0,-1 0 0,0 0 0,0 0-1,0 0 1,0-1 0,0 1 0,0 0 0,0 0 0,0 0 0,0 0 0,0-1-1,0 1 1,0 0 0,0 0 0,0-1 0,1 0 371,0 0 0,-1 1 0,1-1 0,0 0 1,0 0-1,-1 0 0,1 1 0,0-1 0,0 0 0,0 1 1,0-1-1,0 1 0,0-1 0,0 1 0,0 0 0,0-1 1,0 1-1,1 0 0,-1 0 0,2-1 0,12 5 4533,-14-4-4823,0 0 1,-1 1-1,1-1 0,0 0 1,-1 1-1,1-1 0,0 0 1,-1 1-1,1-1 0,-1 0 1,1 1-1,-1-1 0,1 1 1,-1-1-1,1 1 0,-1 0 1,1-1-1,-1 1 0,0-1 1,1 1-1,-1 0 0,0-1 1,1 2-1,2-1 355,-3-1-469,0 0 0,0 0 1,1 0-1,-1 0 1,0 0-1,0 0 1,1 0-1,-1 0 1,0 0-1,0 0 1,1 0-1,-1 1 1,0-1-1,0 0 0,1 0 1,-1 0-1,0 0 1,0 0-1,1 1 1,-1-1-1,0 0 1,0 0-1,0 0 1,0 1-1,1-1 1,-1 0-1,0 0 1,0 1-1,0-1 0,0 0 1,0 0-1,0 1 1,0-1-1,1 0 1,-1 1 20,0-1 1,0 1-1,0 0 1,0-1-1,0 1 1,0-1-1,0 0 1,0 1-1,0-1 1,1 1-1,-1-1 0,0 1 1,0-1-1,1 1 1,-1-1-1,0 0 1,1 1-1,-1-1 1,0 1-1,1-1 1,0 1-5,-1-1 1,1 1-1,-1-1 1,0 1-1,1-1 1,-1 1-1,0-1 1,1 1-1,-1-1 1,0 1-1,1-1 1,-1 1-1,0-1 1,0 1-1,0 0 1,0-1 0,0 1-1,0-1 1,1 1-1,-2 1 1,1 42 1143,-4-38-1123,4-6-47,0 1 0,-1-1 0,1 0 1,-1 0-1,1 1 0,0-1 0,-1 0 0,1 0 1,0 1-1,0-1 0,-1 0 0,1 1 1,0-1-1,0 0 0,-1 1 0,1-1 1,0 0-1,0 1 0,0-1 0,0 1 0,0-1 1,0 0-1,0 1 0,-1-1 0,1 1 1,0-1-1,0 1 0,1 0 0,-2 0-10,0 1 0,0-1 0,0 1 0,0-1 0,-1 1 0,1-1 0,0 0 0,0 1 0,-1-1 0,1 0 0,-1 0 0,1 0 0,-1 0 0,0 0 0,1 0 0,-1-1 0,0 1 0,-1 0 0,-1 1 152,-6 1-79,2-4-60,-2-4-5,0 1 1,9 1 0,1 1 0,-6-5 0,-5-9 0,11 15 0,-1-1 0,1 1 0,0 0 0,-1 0 0,1 0 0,0 0 0,0-1 0,0 1 0,0 0 0,0 0 0,0 0 0,0-3 0,1-1 0,-1 5 0,0 0 0,0-1 1,0 1-1,0-1 0,0 1 0,0 0 0,0-1 0,0 1 1,0-1-1,0 1 0,0 0 0,0-1 0,0 1 1,0 0-1,1-1 0,-1 1 0,0 0 0,0-1 0,0 1 1,1 0-1,-1-1 0,0 1 0,1 0 0,-1-1 0,0 1 1,0 0-1,1 0 0,-1 0 0,1-1 0,-1 1 1,1 0-2,-1 0 0,0 0 0,0 0 0,1-1 0,-1 1 0,0 0 0,0 0 0,0 0 0,1 0 0,-1 0 0,0-1 0,0 1 0,0 0 1,1 0-1,-1 0 0,0-1 0,0 1 0,0 0 0,0 0 0,0 0 0,0-1 0,0 1 0,0 0 0,1 0 0,-1-1 0,0 1 0,0 0 0,0 0 1,0-1-1,0 1 0,0-2 126,-1 1-325,1 0-1,0 0 1,0 0 0,0 0-1,0 0 1,0 0-1,0 0 1,0 0 0,0-1-1,0 1 1,1 0-1,-1 0 1,0 0 0,1 0-1,-1 0 1,1 0-1,-1 1 1,1-1 0,-1 0-1,1 0 1,0 0-1,-1 0 1,1 1 0,1-2-1,0-7-7132</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3:13.430"/>
    </inkml:context>
    <inkml:brush xml:id="br0">
      <inkml:brushProperty name="width" value="0.025" units="cm"/>
      <inkml:brushProperty name="height" value="0.025" units="cm"/>
      <inkml:brushProperty name="color" value="#E71224"/>
    </inkml:brush>
  </inkml:definitions>
  <inkml:trace contextRef="#ctx0" brushRef="#br0">226 49 804,'0'-1'122,"0"0"0,0 1 0,0-1 0,0 1 0,1-1 0,-1 0 0,0 1 1,0-1-1,0 1 0,0-1 0,1 0 0,-1 1 0,0-1 0,1 1 0,-1-1 0,0 1 0,1-1 0,-1 1 0,2-1 0,-2 0 3,1 1 1,-1-1-1,1 0 0,-1 1 1,1-1-1,-1 0 0,1 1 0,-1-1 1,0 0-1,1 1 0,-1-1 0,0 0 1,1 0-1,-1 0 0,0 1 1,0-1-1,0 0 0,0 0 0,0 0 1,0 0-1,0-19 14573,-3 21-12317,3-1-2271,-1 0 0,1 0 0,0 0 0,-1 0 0,1 0 1,0 0-1,-1 0 0,1 0 0,0 0 0,0 0 0,-1 0 0,1 0 0,0 0 0,-1 1 0,1-1 0,0 0 0,-1 0 0,1 0 0,0 0 0,0 1 0,-1-1 0,1 0 0,0 0 0,0 1 0,0-1 0,-1 0 1,1 0-1,0 1 0,0-1 0,0 0 0,0 1 0,0-1 0,-1 0 0,1 1 0,0-1 0,0 0 0,0 1 0,0-1 0,0 1 0,0-1-51,0 1 0,0-1 1,0 1-1,0-1 0,0 0 0,0 1 0,0-1 0,0 1 1,0-1-1,0 1 0,-1-1 0,1 1 0,0-1 0,0 0 0,0 1 1,-1-1-1,1 1 0,0-1 0,-1 0 0,1 1 0,0-1 1,-1 0-1,1 1 0,0-1 0,-1 0 0,1 0 0,-1 1 0,0-1-26,1 0-1,0 0 1,-1 0-1,1 1 0,0-1 1,0 0-1,-1 0 1,1 0-1,0 1 0,-1-1 1,1 0-1,0 0 0,0 1 1,0-1-1,-1 0 1,1 1-1,0-1 0,0 0 1,0 0-1,0 1 0,0-1 1,0 0-1,-1 1 1,1-1-1,0 0 0,0 1 1,0 0-1,0-1-8,0 0-1,0 1 0,0-1 1,0 1-1,0-1 1,0 1-1,0-1 0,0 0 1,0 1-1,0-1 1,-1 1-1,1-1 1,0 0-1,0 1 0,0-1 1,-1 1-1,1-1 1,0 0-1,-1 1 1,1-1-1,0 0 0,-1 0 1,1 1-1,0-1 1,-1 0-1,0 1 1,1-1-6,0 0 1,-1 0-1,1 0 0,0 1 1,-1-1-1,1 0 1,0 1-1,-1-1 1,1 0-1,0 0 1,-1 1-1,1-1 1,0 1-1,0-1 1,-1 0-1,1 1 1,0-1-1,0 1 1,0-1-1,0 0 1,0 1-1,0-1 1,0 1-1,-1-1 1,1 1-1,0 0 1,0 0 3,0-1 1,0 1-1,0 0 1,0 0-1,-1 0 1,1 0-1,0 0 1,-1 0 0,1 0-1,0 0 1,-1-1-1,0 1 1,1 0-1,-1 0 1,1-1 0,-1 1-1,0 0 1,1-1-1,-1 1 1,0-1-1,0 1 1,0 0 0,-9 8 181,2 7 59,-10 14-3,-6 10-134,22-37-119,-1 0 1,0 1-1,1-1 0,0 1 0,0 0 0,0-1 0,-2 7 0,-1 3 2,-27 20 11,29-26-19,-1 0 0,0 0 1,0 0-1,0-1 0,-1 0 1,-7 8-1,11-4-13,-2-2-8,0-7 12,2-1 6,1 0 1,0 0-1,0 0 0,-1 1 1,1-1-1,0 0 1,0 0-1,-1 0 1,1 0-1,0 0 1,0 0-1,-1 0 1,1 0-1,0 1 1,0-1-1,-1 0 1,1 0-1,0 0 0,0 0 1,0 1-1,0-1 1,-1 0-1,1 0 1,0 1-1,0-1 1,0 0-1,0 0 1,0 0-1,0 1 1,-1-1-1,1 0 1,0 1-1,0-1 1,0 0-1,0 0 0,0 1 1,0-1-1,0 0 1,0 0-1,0 1 1,0-1-1,0 1 1,0-1-1,0 0 0,0 0 0,0 1 0,0-1 1,0 0-1,0 0 0,0 1 0,0-1 1,0 0-1,0 0 0,0 1 0,-1-1 0,1 0 1,0 0-1,0 1 0,0-1 0,0 0 1,-1 0-1,1 0 0,0 0 0,0 1 1,-1-1-1,1 0 0,0 0 0,0 0 0,-1 0 1,1 0-1,-1 1 0,1-1 0,-1 0 1,1 0-1,0 0 0,-1 1 0,1-1 1,-1 0-1,1 1 0,0-1 0,-1 0 1,1 1-1,0-1 0,0 0 0,-1 1 0,1-1 1,0 0-1,0 1 0,-1-1 0,1 1 1,0-1-1,0 1 0,0-1 0,0 0 1,0 1-1,0-1 0,0 1 0,-1-1 1,1 1-1,1-1 0,-1 1 0,0 0-3,-7 1 42,7-3-52,-1 1-1,1 0 1,0 0-1,0 0 1,0 0-1,0 0 1,0 0-1,-1 0 1,1 0-1,0 0 1,0 0-1,0 0 1,0 0-1,0 0 1,-1 0-1,1 0 1,0 0-1,0 0 1,0 0-1,0 0 1,0 0-1,-1 0 1,1 0-1,0 1 1,0-1-1,0 0 1,0 0-1,0 0 1,0 0-1,-1 0 1,1 0-1,0 0 1,0 0-1,0 1 1,0-1-1,0 0 1,0 0-1,0 0 1,0 0-1,0 0 1,0 1-1,0-1 1,0 0-1,0 0 1,-1 0-1,1 0 1,0 0-1,0 1 1,0-1-1,0 0 1,1 0-1,-1 0 1,0 0-1,0 0 1,0 1-1,0-2-45,0 0-1,0 0 0,0 0 1,0 0-1,1 0 0,-1-1 1,0 1-1,1 0 0,-1 1 1,1-1-1,-1 0 1,1 0-1,1-2 0,-2 2 43,1 1-1,0-1 0,-1 0 0,1 0 1,-1 0-1,1 0 0,-1 0 1,0 0-1,1 0 0,-1 0 1,0 0-1,0 0 0,1-2 0,4-3-125,-5 6 142,1 0-1,-1-1 1,0 1-1,1 0 1,-1 0-1,0 0 1,1-1-1,-1 1 1,0 0-1,1-1 1,-1 1-1,0 0 1,1-1 0,-1 1-1,0 0 1,0-1-1,0 1 1,1 0-1,-1-1 1,0 1-1,0 0 1,0-1-1,0 1 1,0-1 0,0 0-1,1 1-3,-1-1 0,0 0-1,0 0 1,0 1 0,0-1 0,0 0-1,1 1 1,-1-1 0,0 1 0,0-1-1,1 0 1,-1 1 0,1-1 0,-1 1-1,0-1 1,1 1 0,0-1 0,0 0 1,-1 0 1,1 1 0,-1-1 0,1 0-1,-1 1 1,1-1 0,-1 0 0,1 0-1,-1 1 1,0-1 0,0 0-1,1 0 1,-1 0 0,0 0 0,0 1-1,0-1 1,0-1 0,1 1 3,-1 0 0,0 0 1,0 0-1,1 0 0,-1 0 1,1 0-1,-1 0 0,1 0 1,-1 0-1,1 0 0,0 0 1,-1 1-1,1-1 0,0 0 1,0 0-1,-1 1 1,1-1-1,1 0 0,-1 0 1,0 1 0,0-1 0,0 1 0,-1-1 0,1 0 0,0 0 0,0 1 0,-1-1 0,1 0 0,0 0 1,-1 0-1,1 0 0,-1 0 0,1 0 0,-1 1 0,0-1 0,1 0 0,-1-2 0,0 3 1,0-1 0,0 1 0,0-1 0,0 1 0,0 0 0,0-1 0,0 1 0,1-1 0,-1 1 0,0-1 0,0 1 0,0 0 0,0-1 0,1 1 0,-1 0 0,0-1 0,0 1 0,1 0 0,-1-1 0,0 1 0,1 0 0,-1-1 0,0 1 0,1 0 0,-1 0 0,1-1 0,-1 1 0,1 0 0,-1 0 0,1-1 0,-1 1 0,0 0 0,1 0 0,-1-1 0,0 1 0,1 0 0,-1-1 0,0 1 0,0 0 0,1-1 0,-1 1 0,0-1 0,0 1 0,0 0 0,0-1 0,1 1 0,-1-1 0,0 1 0,0-1 0,0 1 0,0 0 0,0-1 0,0 0 0,26-26 0,-16 21-3,-7 3-5,0-1-1,14-1 5,7-2 4,23 7-7,-4 10-1200,-14-8-4888,4 5-6270,-19-1 5391</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3:15.970"/>
    </inkml:context>
    <inkml:brush xml:id="br0">
      <inkml:brushProperty name="width" value="0.025" units="cm"/>
      <inkml:brushProperty name="height" value="0.025" units="cm"/>
      <inkml:brushProperty name="color" value="#E71224"/>
    </inkml:brush>
  </inkml:definitions>
  <inkml:trace contextRef="#ctx0" brushRef="#br0">0 27 876,'0'-26'7403,"0"25"-6661,12 7 5261,2 7-2369,-7-8-3234,1 0 0,-1 0 0,-1 1 0,1 0-1,-1 0 1,0 1 0,6 9 0,-6-10-841,0 0 1,0 0-1,0 0 1,1-1 0,0 0-1,0 0 1,0 0-1,0-1 1,10 4-1,0 1-2046,-12-6 1476,0-1 1,-1 0-1,1-1 0,0 1 0,0-1 0,0 0 0,1 0 0,-1 0 0,0-1 0,0 0 1,0 0-1,6 0 0,-9 0 570,8 0-482</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3:16.364"/>
    </inkml:context>
    <inkml:brush xml:id="br0">
      <inkml:brushProperty name="width" value="0.025" units="cm"/>
      <inkml:brushProperty name="height" value="0.025" units="cm"/>
      <inkml:brushProperty name="color" value="#E71224"/>
    </inkml:brush>
  </inkml:definitions>
  <inkml:trace contextRef="#ctx0" brushRef="#br0">249 19 444,'-1'0'-40,"0"-1"128,1 1 0,-1 0 0,1 0 0,-1-1 0,0 1-1,1 0 1,-1-1 0,1 1 0,-1-1 0,1 1-1,-1 0 1,1-1 0,-1 1 0,1-1 0,0 1 0,-1-1-1,1 0 1,0 1 0,-1-1 0,1 1 0,0-1-1,-1-1 1,1 1 581,0-5 921,1 8-1427,-1 0-1,0 0 1,0-1 0,0 1-1,-1 0 1,1 0-1,0-1 1,0 1 0,-1 0-1,0-1 1,1 1-1,-1-1 1,0 1 0,1 0-1,-1-1 1,0 1-1,0-1 1,-2 2 0,3-2-53,-1 1 0,1-1 0,-1 1 0,1 0 0,-1-1 0,1 1 0,0-1 0,-1 1 0,1 0 0,0-1 0,0 1 0,1 0 0,-1-1 0,0 1 1,0 0-1,1-1 0,-1 1 0,1 0 0,-1-1 0,1 1 0,0-1 0,0 1 0,1 1 0,4 17 1016,-6-4-332,0 1 482,0-1-1,1 1 1,0 0 0,7 27-1,-6-34-250,0 1-1,-1 0 0,-1 0 0,0 0 0,-1 16 0,-1 5 1355,2-30-2258,0 0 0,0 1 0,-1-1 0,1 0 0,-1 0 0,1 0 0,-1 0 0,-1 3 0,1-3-16,0 1-1,0-1 0,0 0 0,0 1 0,1-1 0,-1 1 0,1-1 1,-1 5-1,-10 24 378,10-30-478,1 0 0,0 0 0,0 0 0,0 0 0,0 0-1,-1 0 1,1 0 0,0 0 0,-1-1 0,1 1 0,0 0 0,-1 0-1,0 0 1,1 0 0,-1-1 0,1 1 0,-1 0 0,0-1 0,1 1-1,-1 0 1,0-1 0,0 1 0,-1 0 0,-7 8-14,5-3-242,-1-1-1,1 0 1,-1 1-1,0-2 1,0 1-1,0 0 1,-1-1-1,1 0 1,-10 4 0,6-3-1980,0-1 1,0 0 0,-14 4-1,-2 0-4163,-19 4-1147,30-7 5461,2-4 569</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3:17.659"/>
    </inkml:context>
    <inkml:brush xml:id="br0">
      <inkml:brushProperty name="width" value="0.025" units="cm"/>
      <inkml:brushProperty name="height" value="0.025" units="cm"/>
      <inkml:brushProperty name="color" value="#E71224"/>
    </inkml:brush>
  </inkml:definitions>
  <inkml:trace contextRef="#ctx0" brushRef="#br0">630 53 24,'0'-1'97,"0"0"1,0 0-1,0 0 0,0 0 1,0 1-1,0-1 0,0 0 1,1 0-1,-1 0 1,0 1-1,1-1 0,-1 0 1,0 0-1,1 1 0,-1-1 1,1 0-1,-1 1 0,2-2 1,-2 2 22,1-1 1,-1 0-1,1 1 1,-1-1 0,1 0-1,-1 0 1,1 0-1,-1 1 1,1-1-1,-1 0 1,0 0-1,0 0 1,0 0 0,1 0-1,-1 0 1,0 0-1,0 0 1,0-1-1,0 1 341,10-5 805,-9 3-1606,0-4 4196,-1 4 5,0 8-2661,-4-4-206,4-1-958,0 0 0,-1 0 0,1 0 0,0 0 0,-1 0 1,1 0-1,0 0 0,-1 0 0,1 0 0,0 0 0,-1 0 0,1 1 1,0-1-1,0 0 0,-1 0 0,1 0 0,0 0 0,0 1 1,-1-1-1,1 0 0,0 0 0,0 0 0,-1 1 0,1-1 0,0 0 1,0 0-1,0 1 0,-1-1 0,1 0 0,0 1 0,0-1 0,0 0 1,0 0-1,0 1 0,0-1 0,0 0 0,0 1 0,0-1 0,0 1 1,0-1 34,0 1 0,0 0 1,0-1-1,0 1 1,0 0-1,0 0 1,0-1-1,0 1 0,-1 0 1,1-1-1,0 1 1,0 0-1,-1-1 1,1 1-1,0 0 0,-1-1 1,1 1-1,0-1 1,-1 1-1,1-1 1,-1 1-1,1-1 0,-1 1 1,1-1-1,-1 1 1,1-1-1,-1 0 1,0 1-1,0-1 0,-11 16 1468,11-8-1262,-2 3 275,-1-5-218,0-1 1,1 1-1,-1 0 1,1 0-1,1 1 0,-4 12 1,-14 26 986,-3 16-123,14-42-838,-9 30 0,-3 9 19,18-50-344,-9 18 98,1 0 1,-12 48 0,19-62-106,0 0 1,-1 0 0,-11 22 0,9-21-6,0 0 0,1 0 0,-4 19 1,7-25-16,0 0 0,0 0 0,-1-1 0,0 1 1,-8 10-1,8-11-6,-1 1 0,1-1 0,0 1 0,-6 15 1,7-12 0,-1 1 0,0-1 0,0 0 0,-1 0 0,-12 18 0,-7 21-3,18-40 0,1 0 0,-8 18 0,9-17 0,-1 0 0,-10 16 0,5-12-1,3-5 1,1 0 0,0 0-1,1 0 1,0 1 0,-5 12 0,-6 5-11,12-22 7,1 0 0,0-1 0,0 1 0,-4 9 0,-24 44-23,27-51 27,2-6 0,1 1 0,0 0 0,0 0 0,0-1 0,1 1 0,-1 0 0,0 0 0,1 0 0,-1 0 0,1 0 0,-1 0 0,1 4 0,-1-3-7,0 0 1,1 0 0,-1 0 0,-1 0-1,1 0 1,0-1 0,-1 1 0,1 0-1,-1-1 1,0 1 0,0-1-1,-4 5 1,2 6-59,1-10 51,2-2 5,1-1 0,-1 1-1,1 0 1,-1-1 0,1 1 0,-1 0 0,1-1 0,-1 1 0,1 0 0,0-1-1,-1 1 1,1 0 0,0 0 0,0 0 0,-1-1 0,1 1 0,0 0 0,0 0 0,0 0-1,0-1 1,0 2 0,0-1 1,0-1 0,0 1 0,0 0 0,0-1 0,0 1 0,0 0 0,-1-1 0,1 1 0,0-1 0,0 1 0,-1 0 0,1-1 0,0 1 0,-1-1 0,1 1 0,-1-1 0,1 1 0,-1 0 0,0-1-16,1 1 1,-1-1 0,1 1 0,-1 0 0,1-1 0,-1 1 0,1 0 0,-1 0 0,1-1 0,0 1 0,-1 0 0,1 0 0,0-1 0,0 1 0,0 0 0,-1 0 0,1 0 0,0 1-1,0-1-38,0 0-1,0 1 0,-1-1 0,1 0 0,0 0 0,-1 0 1,1 0-1,-1 1 0,1-1 0,-1 0 0,0 0 0,0 0 1,1 0-1,-1 0 0,0 0 0,0-1 0,0 1 0,-1 1 0,1-1-73,0-1 0,0 1 0,0 0 0,1-1 0,-1 1 0,0 0 0,0 0 0,1 0 0,-1 0 0,1 0-1,-1 0 1,1 0 0,-1 0 0,1 0 0,-1 0 0,1 0 0,0 2 0,0-3-79,0 1 0,0 0 1,0 0-1,-1-1 0,1 1 1,0 0-1,0-1 0,0 1 0,0-1 1,-1 1-1,1 0 0,0-1 1,-1 1-1,1 0 0,0-1 0,-1 1 1,1-1-1,-1 1 0,1-1 1,-1 1-1,0 0 32,1-1 1,-1 1 0,1-1-1,-1 1 1,1-1-1,-1 1 1,1-1-1,0 1 1,-1-1-1,1 1 1,0 0 0,0-1-1,-1 1 1,1 0-1,0-1 1,0 1-1,0-1 1,0 1 0,0 0-1,0 0 1,0 1-622,0 3-1373,-2-4-872,1-1 3935,0 0-1079,1 0 1,0 1-1,0-1 0,-1 0 0,1 0 1,0 0-1,-1 0 0,1 0 0,0 0 1,0 0-1,-1 0 0,1 0 0,0 0 1,-1-1-1,1 1 0,0 0 1,0 0-1,-1 0 0,1 0 0,0 0 1,0 0-1,-1-1 0,1 1 0,0 0 1,0 0-1,0 0 0,-1 0 0,1-1 1,0 1-1,0 0 0,0 0 0,0-1 1,0 1-1,-1 0 0,1 0 1,0-1-1,0 1 0,0 0 0,0 0 1,0-1-1,0 0-377</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3:18.731"/>
    </inkml:context>
    <inkml:brush xml:id="br0">
      <inkml:brushProperty name="width" value="0.025" units="cm"/>
      <inkml:brushProperty name="height" value="0.025" units="cm"/>
      <inkml:brushProperty name="color" value="#E71224"/>
    </inkml:brush>
  </inkml:definitions>
  <inkml:trace contextRef="#ctx0" brushRef="#br0">143 34 180,'0'3'489,"1"10"2052,-1-13-2511,1 1 0,-1-1-1,0 0 1,0 0 0,1 1 0,-1-1-1,0 0 1,0 0 0,1 1-1,-1-1 1,0 0 0,1 0 0,-1 0-1,0 0 1,1 0 0,-1 1 0,0-1-1,1 0 1,-1 0 0,0 0-1,1 0 1,-1 0 0,1 0 0,-1 0-1,1 0 1,1 0 147,-2-2-116,-1 1-1,1-1 0,0 1 1,0-1-1,0 0 0,0 1 1,1-1-1,-1 1 0,0-1 1,1 1-1,0-2 0,-1 3-52,1 0-1,-1 0 1,0 0-1,1 0 0,-1 0 1,1 0-1,-1-1 1,0 1-1,1 0 1,-1 0-1,1 0 0,-1 0 1,0 0-1,1-1 1,-1 1-1,0 0 0,1 0 1,-1-1-1,0 1 1,1 0-1,-1 0 0,0-1 1,0 1-1,1 0 1,-1-1-1,0 1 0,0 0 1,0-1-1,1 1 1,-1 0-1,0-1 1,0 1-1,0-1 0,0 1 1,0 0-1,0-1 1,0 1-1,0-1 0,0 1 1,0 0-1,0-1 1,0 1-1,0-1 0,0 0 1,0 0 275,-2-4 3862,1 5-4188,1 0 97,-1 1-1,0-1 1,1 0-1,-1 0 1,1 1-1,-1-1 1,1 0-1,-1 1 1,1-1 0,-1 1-1,1-1 1,0 1-1,-1-1 1,1 1-1,0-1 1,-1 1-1,1-1 1,0 1-1,0 0 1,-1-1-1,1 2 1,0-1 253,-2 4 505,-2-3-614,3-1-169,1-1 0,0 0 0,-1 0 0,1 0 0,-1 0 0,1 1-1,0-1 1,-1 0 0,1 0 0,0 1 0,0-1 0,-1 0 0,1 1 0,0-1-1,0 0 1,-1 1 0,1-1 0,0 0 0,0 1 0,0-1 0,0 1-1,0-1 1,-1 0 0,1 1 0,0-1 0,0 1 0,0-1 0,0 0 0,0 1-1,0-1 1,0 1 0,0-1 0,0 0 0,1 1 0,-1-1 0,0 1 0,0-1-15,0 0 0,0 1 0,0-1 0,0 0 0,0 0 0,0 1 1,0-1-1,0 0 0,0 0 0,0 1 0,0-1 0,0 0 0,0 0 1,0 1-1,-1-1 0,1 0 0,0 0 0,0 0 0,0 1 0,0-1 1,0 0-1,-1 0 0,1 0 0,0 0 0,0 1 0,0-1 0,-1 0 1,1 0-1,0 0 0,0 0 0,0 0 0,-1 0 0,1 0 1,0 0-1,0 1 0,-1-1 0,1 0 0,0 0 0,0 0 0,-1 0 1,1 0-3,0 0 0,-1 0 1,1 0-1,0 0 1,0 0-1,-1 0 0,1 0 1,0 0-1,0 0 0,-1 0 1,1 0-1,0 0 1,0 0-1,0 0 0,-1 1 1,1-1-1,0 0 1,0 0-1,0 0 0,-1 0 1,1 1-1,0-1 1,0 0-1,0 0 0,0 0 1,0 1-1,0-1 1,-1 0-1,1 0 0,0 1 1,0-1-1,0 0 0,0 0 1,0 0-1,0 1 1,0-1-1,0 0 0,0 0 1,0 1-1,0-1 1,0 1 2,0-1-1,0 1 1,0-1 0,0 0 0,0 1 0,0-1 0,0 1 0,0-1 0,0 0 0,0 1 0,-1-1-1,1 1 1,0-1 0,0 0 0,0 1 0,-1-1 0,1 0 0,0 1 0,0-1 0,-1 0 0,1 0-1,0 1 1,-1-1 0,1 0 0,0 0 0,-1 1 0,0-1 0,1 0 6,0 0 1,-1 1-1,1-1 1,-1 0-1,1 1 0,0-1 1,-1 0-1,1 1 1,0-1-1,-1 0 0,1 1 1,0-1-1,0 0 1,-1 1-1,1-1 0,0 1 1,0-1-1,0 1 1,0-1-1,-1 0 1,1 1-1,0-1 0,0 1 1,0-1-1,0 1 1,0-1-1,0 1 0,0 0-7,0 0 0,0-1-1,0 1 1,0 0 0,0-1-1,0 1 1,-1 0-1,1-1 1,0 1 0,0-1-1,-1 1 1,1-1 0,0 1-1,-1-1 1,1 1-1,0 0 1,-1-1 0,1 0-1,-1 1 1,0 0-1,1-1 1,-1 1 0,1-1-1,-1 1 1,1-1-1,-1 1 1,1 0-1,-1-1 1,1 1-1,0 0 1,0-1-1,-1 1 1,1 0 0,0-1-1,0 1 1,0 0-1,-1 0 1,1-1-1,0 2 1,0-1 15,0 0 0,0 1 0,-1-1 0,1 0 0,-1 0 0,1 0-1,-1 0 1,1 0 0,-1 0 0,0 0 0,1 0 0,-1 0 0,0 0 0,0 0 0,-1 1 0,1-1-7,-1 0 1,1 0-1,0 0 0,0 0 0,0 0 0,1 0 1,-1 1-1,0-1 0,0 0 0,1 0 0,-1 1 1,1-1-1,-1 1 0,1-1 0,-1 0 0,1 3 1,-1-2-10,1-1 1,0 0 0,-1 1 0,1-1 0,-1 1 0,1-1 0,-1 0 0,1 1 0,-1-1 0,0 0 0,0 0 0,0 0 0,0 0 0,-2 2 0,2-2-2,0 0 1,0 1-1,0-1 1,0 0-1,0 1 0,0-1 1,0 0-1,1 1 0,-1-1 1,0 1-1,1 0 0,-1-1 1,1 1-1,-1-1 1,1 3-1,0-4-3,0 1 0,0 0 0,0 0-1,0-1 1,0 1 0,-1 0 0,1-1 0,0 1 0,0 0 0,0-1 0,-1 1-1,1 0 1,0-1 0,-1 1 0,1-1 0,-1 1 0,1-1 0,-1 1 0,0 0 0,0 0 1,1-1 0,-1 1 1,1-1-1,0 1 0,-1-1 1,1 1-1,-1-1 1,1 1-1,0 0 0,-1-1 1,1 1-1,0-1 1,0 1-1,0 0 0,-1-1 1,1 1-1,0 0 0,0 0 1,0 0-1,0 0-3,0-1 0,0 1-1,0-1 1,0 1 0,0-1-1,0 0 1,0 1 0,0-1-1,0 1 1,0-1-1,-1 0 1,1 1 0,0-1-1,0 0 1,0 1 0,-1-1-1,1 0 1,0 1 0,0-1-1,-1 0 1,1 1 0,0-1-1,-1 0 1,1 0 0,0 1-1,-1-1 1,0 0 0,1 0-3,0 1 0,-1-1 0,1 0 1,-1 0-1,1 1 0,0-1 0,-1 0 0,1 1 1,0-1-1,-1 0 0,1 1 0,0-1 1,0 1-1,-1-1 0,1 0 0,0 1 0,0-1 1,0 1-1,-1-1 0,1 1 0,0-1 1,0 1-1,0-1 0,0 1 0,0-1 1,0 1-1,0 0 0,0-1-1,0 1 1,0 0-1,0 0 0,0 0 1,0-1-1,0 1 0,0 0 1,-1 0-1,1 0 0,0-1 1,-1 1-1,1 0 0,0-1 1,-1 1-1,1 0 0,-1-1 1,1 1-1,-1 0 0,1-1 1,-1 1-1,0-1 0,1 1 1,-1-1-1,-1 1 0,2 0 0,0-1 0,-1 0-1,1 1 1,0-1 0,0 0-1,-1 1 1,1-1 0,0 0-1,0 1 1,0-1 0,0 1 0,-1-1-1,1 0 1,0 1 0,0-1-1,0 1 1,0-1 0,0 0-1,0 1 1,0-1 0,0 1-1,0-1 1,0 1 0,0-1-1,0 0 1,1 1 0,-1 0-3,0-1 1,0 0 0,0 1-1,0-1 1,1 1 0,-1-1-1,0 0 1,0 1 0,0-1-1,0 0 1,0 1 0,0-1-1,-1 0 1,1 1 0,0-1-1,0 0 1,0 1-1,0-1 1,0 0 0,0 1-1,-1-1 1,1 0 0,0 1-1,0-1 1,-1 0 0,1 1 4,-1-1-1,0 1 1,0-1 0,1 1 0,-1 0 0,0-1 0,1 1 0,-1 0 0,1-1 0,-1 1 0,1 0 0,-1-1-1,1 1 1,-1 0 0,1 0 0,0 0 0,-1 0 0,1-1 0,0 1 0,0 0 0,0 0 0,0 0 0,-1 0-1,1 0 1,1 0 0,-1-1 0,0 1 0,0 0 0,0 0 0,0 1 0,0 0 7,-1-1-1,-7-1-8,6 0-10,1 0-671,1-1 650,0 1 0,0 0 0,0 0 0,0-1 0,0 1 0,0 0 0,0-1 0,0 1 0,0 0 0,0 0 1,0-1-1,0 1 0,0 0 0,1-1 0,-1 1 0,0 0 0,0 0 0,0-1 0,0 1 0,0 0 0,0 0 0,1-1 0,-1 1 0,0 0 0,1-1 0,-1 1 60,1 0-52,-1 0 0,1-1 0,-1 1 0,1 0 0,0-1 0,-1 1 0,1 0 0,-1-1 0,0 1 0,1-1 0,-1 1 0,1-1 0,-1 1 0,0-1 0,1 1 0,-1-1 0,0 1 0,1-1 0,-1 1 0,0-1 0,0-1 0,0 1 31,0 1 17,0 0 0,0-1-1,0 1 1,0 0-1,0 0 1,0-1 0,0 1-1,0 0 1,0-1-1,0 1 1,0 0 0,0 0-1,0-1 1,0 1-1,0 0 1,0-1 0,0 1-1,1 0 1,-1 0-1,0-1 1,0 1 0,0 0-1,0 0 1,1-1-1,-1 1 1,0 0 0,0-1-1,20-12 999,-19 13-925,0-1 0,1 0-1,-1 0 1,0 0 0,-1 1-1,1-1 1,0 0-1,0-1 1,0 1 0,-1 0-1,1 0 1,0 0 0,-1 0-1,1 0 1,-1-1 0,1-1-1,0 0 202,1 0 0,-1 1 0,0-1-1,1 0 1,0 0 0,0 1 0,0-1 0,0 1 0,0 0-1,0 0 1,1 0 0,-1 0 0,5-3 0,-2 1 166,4-5 273,0-1 0,14-17 0,-15 16-497,1 1-1,16-16 1,-6 3-117,-17 20-118,0-1 1,0 1-1,1 0 1,-1 1-1,1-1 0,0 0 1,-1 1-1,7-5 1,37-25 28,-44 31-23,0-1 13,4-1-33,-6 3 8,1 1 1,-1-1-1,0 0 0,1 0 1,-1 1-1,0-1 0,0 0 1,1 1-1,-1-1 0,0 1 1,0-1-1,0 0 0,1 1 1,-1-1-1,0 1 0,0-1 1,0 1-1,0-1 0,0 0 1,0 1-1,0-1 0,0 1 1,0-1-1,0 1 0,0-1 1,0 0-1,0 2 1,0-2-5,0 1 1,0 0-1,0-1 1,1 1-1,-1-1 1,0 1-1,0 0 1,0 0-1,0-1 1,0 1 0,0 0-1,0-1 1,-1 1-1,1 0 1,0-1-1,0 1 1,0-1-1,-1 1 1,1 0-1,0-1 1,-1 1 0,1-1-1,0 1 1,-1-1-1,1 1 1,-1-1-1,1 1 1,-1-1-1,1 1 1,-1-1 0,1 1-1,-1-1 1,1 0-1,-2 1 1,1 0 0,-1 7-7,0 3-4,-6-4-11,6-5 17,0 0 0,-1 0 0,1 0 0,0 0 1,0 0-1,1 0 0,-1 1 0,0-1 0,1 1 1,-1-1-1,1 1 0,0 0 0,0 0 0,-1 3 1,1-3 2,0 0 1,-1 0 0,0 0 0,1-1 0,-1 1 0,0-1-1,0 1 1,0-1 0,0 0 0,-1 0 0,-3 3-1,-2 2 5,4-1 12,-1-1 1,0 0 0,0 0 0,-1-1 0,0 0-1,-10 6 1,13-8 25,0-1 0,0 0 0,0 0 1,0 0-1,0-1 0,-1 1 0,1-1 0,0 0 0,0 0 0,-6 0 0,3-2 21,3 1-29,0 1-1,-1-1 1,1 0 0,-1-1-1,1 1 1,0 0 0,0-1 0,0 0-1,0 0 1,-4-3 0,2-1 25,5 6-56,-1-1-1,1 1 1,-1 0-1,1 0 1,0-1-1,-1 1 1,1 0-1,-1-1 0,1 1 1,0 0-1,-1-1 1,1 1-1,0-1 1,0 1-1,-1 0 1,1-1-1,0 1 1,0-1-1,0 1 0,-1-1 1,1 1-1,0-1 1,0 1-1,0-1 1,0 1-1,0-1 1,0 0-1,-5-5 34,4 6-35,1 0 0,0 0 0,-1 0 0,1-1 1,0 1-1,-1 0 0,1 0 0,0 0 0,-1-1 1,1 1-1,0 0 0,-1-1 0,1 1 0,0 0 1,0-1-1,-1 1 0,1 0 0,0-1 0,0 1 1,0-1-1,0 1 0,0 0 0,-1-1 1,1 1-1,0-1 0,0-1 0,0 1 0,1 0 0,-1 0 0,-1-1 0,1 1 0,0 0 0,0 0 0,0-1-1,-1 1 1,1 0 0,0 0 0,-1-1 0,0 1 0,1 0 0,-1 0 0,1 0 0,-1 0 0,0 0 0,0 0 0,-1-2 0,1 3 0,0-3-78,1 0 0,-1 0 1,0-1-1,1 1 0,0 0 0,0 0 1,0 0-1,0-1 0,1-4 1,-1-1-512,-5 4-617,5 4 1154,-1 1-1,1 0 1,0 0 0,-1 0 0,1-1 0,0 1 0,-1 0-1,1 0 1,0-1 0,-1 1 0,1 0 0,0 0 0,-1-1-1,1 1 1,0 0 0,0-1 0,0 1 0,-1-1-1,1 1 1,0 0 0,0-1 0,0 1 0,0-1 0,0 1-1,-1-1 1,1 0-169,0 0 1,0 1-1,0-1 0,0 0 0,1 0 0,-1 1 0,0-1 0,0 0 1,0 0-1,1 1 0,-1-1 0,0 0 0,0 1 0,1-1 0,-1 0 1,1 1-1,-1-1 0,1 1 0,0-2 0,0 1-117,-1 1 0,1-1 0,-1 0 0,1 1 0,0-1 0,-1 0 0,0 0 0,1 0 0,-1 0 0,0 0 0,1 0 0,-1 1 0,0-1 0,0 0 0,0 0 0,1 0 0,-1 0 0,0 0 0,-1-1 0,1-1-327,2-16-6830,6 13 5634,-6 1 529,-2 4 10</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3:20.061"/>
    </inkml:context>
    <inkml:brush xml:id="br0">
      <inkml:brushProperty name="width" value="0.025" units="cm"/>
      <inkml:brushProperty name="height" value="0.025" units="cm"/>
      <inkml:brushProperty name="color" value="#E71224"/>
    </inkml:brush>
  </inkml:definitions>
  <inkml:trace contextRef="#ctx0" brushRef="#br0">48 7 668,'0'0'2735,"0"0"-2677,0-1 1,0 1-1,0 0 1,0 0-1,0 0 0,0-1 1,0 1-1,0 0 1,0 0-1,0 0 0,0-1 1,0 1-1,0 0 1,0 0-1,0-1 0,0 1 1,0 0-1,0 0 1,0 0-1,0-1 0,0 1 1,0 0-1,0 0 1,-1 0-1,1 0 0,0-1 1,0 1-1,0 0 1,0 0-1,0 0 0,-1 0 1,1-1-1,0 1 0,-21 7 7935,13-3-1238,13-2 1608,-1 5-6206,0-7-1916,1 1-1,0-2 1,-1 1 0,1 0-1,-1-1 1,1 0-1,6-2 1,-9 2-230,-1 1 0,0-1 1,0 1-1,0 0 0,1-1 0,-1 1 1,0 0-1,1 0 0,-1 0 0,0 0 1,0 0-1,3 0 0,3 0 29,5-4-40,0 3 0,4 0 0,-13-1 0,1-1 0,20 2 0,-12 1 0,-2 1 0,-10-1 0,1 1 0,-1-1 0,0 0 0,0 0 0,0 0 0,1 0 0,-1 1 0,0-1 0,0 0 0,0 0 0,0 0 0,1 1 0,-1-1 0,0 0 0,0 0 0,0 1 0,0-1 0,0 0 0,0 0 0,0 1 0,0-1 0,0 0 0,0 0 0,0 1 0,0-1 0,0 0 0,0 1 0,0-1 0,0 0 0,0 0 0,0 1 0,0-1 0,0 0 0,0 0 0,0 1 0,0-1 0,-1 0 0,1 0 0,0 1 0,0-1 0,0 0 0,0 0 0,-1 0 0,1 0 0,0 1 0,0-1 0,0 0 0,-1 0 0,1 0 0,0 0 0,0 1 0,-1-1 0,0 1 0,1-1 0,-1 1 0,1-1 0,-1 1 0,1-1 0,-1 1 0,1 0 0,0-1 0,-1 1 0,1 0 0,0-1 0,-1 1 0,1 0 0,0-1 0,0 2 0,-5 7 0,-26 35 0,5-7 0,18-28 0,1 1 0,0 0 0,-6 14 0,2-5 0,7-5 0,-27 26 0,27-26 0,1-11 0,2-2 0,1-1 0,-1 1 0,0-1 0,1 1 0,-1 0 0,1-1 0,-1 1 0,1 0 0,0-1 0,-1 1 0,1 0 0,0 0 0,0-1 0,-1 1 0,1 0 0,0 0 0,0 0 0,0-1 0,0 1 0,0 0 0,0 1 0,0-2 0,0 0 0,0 1 0,0-1 0,0 0 0,0 1 0,0-1 0,0 0 0,0 1 0,0-1 0,0 0 0,0 1 0,0-1 0,0 0 0,0 1 0,-1-1 0,1 0 0,0 0 0,0 1 0,0-1 0,0 0 0,-1 0 0,1 1 0,0-1 0,0 0 0,0 0 0,-1 1 0,1-1 0,0 0 0,-1 0 0,1 0 0,0 0 0,-1 1 0,1-1 0,-1 0 0,1 1 0,-1-1 0,1 0 0,-1 1 0,1-1 0,-1 1 0,1-1 0,-1 1 0,1-1 0,0 1 0,-1-1 0,1 1 0,0-1 0,-1 1 0,1 0 0,0-1 0,0 1 0,0-1 0,-1 1 0,1 0 0,0-1 0,0 1 0,0 0 0,0-1 0,0 1 0,0-1 0,0 1 0,1 0 0,-1 1 0,1 0 0,-1-2 0,-11 11 0,11-11 0,0 0 0,0 0 0,0 0 0,0 0 0,0 0 0,-1 0 0,1 0 0,0 1 0,0-1 0,0 0 0,0 0 0,0 0 0,0 0 0,0 0 0,0 0 0,0 1 0,0-1 0,0 0 0,0 0 0,-1 0 0,1 0 0,0 0 0,0 0 0,0 1 0,0-1 0,0 0 0,0 0 0,0 0 0,0 0 0,0 0 0,1 1 0,-1-1 0,0 0 0,0 0 0,0 0 0,0 0 0,0 0 0,0 0 0,0 1 0,0-1 0,0 0 0,0 0 0,0 0 0,0 0 0,1 0 0,-1 0 0,0 0 0,0 0 0,0 0 0,0 1 0,0-1 0,0 0 0,1 0 0,-1 0 0,0 0 0,0 0 0,0 0 0,0 0 0,0 0 0,0 0 0,1 0 0,9 7 0,0-1 0,2-5 0,3-2 0,-12-1 0,0-1 0,11 2 0,10-5 0,12-1-27,-31 6-407,0 1 0,1-1 0,-1-1-1,0 1 1,0-1 0,9-3 0,4 0-5682,-17 5 5521,0 0 0,0-1 0,0 1 1,1 0-1,-1 0 0,0 0 0,0-1 0,0 1 0,0-1 1,0 1-1,0-1 0,0 1 0,0-1 0,0 1 0,0-1 1,0 0-1,1-1 0,1 1-4024,-3 1 4438,1 0-1,-1 0 1,0 0 0,1 0 0,-1 0 0,0 0-1,1 0 1,-1 0 0,0 0 0,1 0 0,-1 0-1,0-1 1,1 1 0,-1 0 0,0 0 0,1 0-1,-1-1 1,0 1 0,1 0 0,-1 0 0,0 0-1,0-1 1,0 1 0,1 0 0,-1-1 0,0 1 0,0 0-1,0-1 1,1 1 0,-1-2-1486</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2:17.464"/>
    </inkml:context>
    <inkml:brush xml:id="br0">
      <inkml:brushProperty name="width" value="0.025" units="cm"/>
      <inkml:brushProperty name="height" value="0.025" units="cm"/>
      <inkml:brushProperty name="color" value="#004F8B"/>
    </inkml:brush>
  </inkml:definitions>
  <inkml:trace contextRef="#ctx0" brushRef="#br0">60 264 456,'-12'-6'1282,"11"6"-1147,0 0-1,0 0 1,0-1-1,0 1 1,0 0-1,0-1 1,0 1-1,0-1 1,0 1-1,1-1 1,-1 1-1,0-1 1,-1 0-1,-1-1-1,1 2 53,1-1-1,0 1 1,-1-1-1,1 0 1,0 1-1,-1-1 1,1 0-1,0 0 1,0 0-1,0 0 1,0 0-1,-2-2 1,3 2 913,0 0-966,0 1 0,0-1-1,0 1 1,0-1 0,0 0 0,0 1-1,0-1 1,0 0 0,0 1-1,0-1 1,0 0 0,0 1 0,-1-1-1,1 1 1,0-1 0,0 0-1,-1 0 1,-4-1-320,5 2 393,0-1 0,-1 1 1,1 0-1,0 0 0,-1 0 0,1 0 0,0-1 0,-1 1 1,1 0-1,0 0 0,0-1 0,-1 1 0,1 0 1,0-1-1,0 1 0,-1 0 0,1 0 0,0-1 0,0 1 1,0 0-1,0-1 0,0 1 0,-1-1 0,1 1 1,0 0-1,0-1 0,0 1 0,0 0 0,0-1 0,0 1 1,0-1-1,0 1 0,0 0 0,0-1 0,1 1 1,-1-2 1301,0-3 845,0 4-1995,-1 0 0,1 0 0,0 0 0,0 0 0,0 0 1,0 0-1,0 0 0,0 1 0,1-1 0,-1 0 0,0 0 0,0 0 0,1 0 0,0-2 0,0 3-301,-1-1 0,1 0-1,0 1 1,0-1-1,-1 0 1,1 1-1,0-1 1,-1 0 0,1 0-1,-1 0 1,1 1-1,-1-1 1,1 0 0,-1 0-1,1 0 1,-1 0-1,0 0 1,0 0-1,0 0 1,1 0 0,-1 0-1,0 0 1,0 0-1,0 0 1,0 0-1,-1 0 1,1 0 0,0-1-1,4-4 145,-3 5-189,-1 1-1,1 0 1,-1 0 0,0-1-1,1 1 1,-1 0 0,1-1-1,-1 1 1,0 0 0,1-1-1,-1 1 1,1-1 0,-1 1-1,0-1 1,0 1 0,1-1-1,-1 1 1,0-1 0,0 1-1,0-1 1,0 1 0,1-1-1,-1 1 1,0-1 0,0 1-1,0-1 1,0 1 0,0-1-1,0 0 1,-1 0-3,1 0-1,0 0 1,0 0-1,0 1 1,1-1-1,-1 0 1,0 0-1,0 1 1,0-1 0,1 0-1,-1 1 1,0-1-1,1 0 1,-1 1-1,0-1 1,1 0 0,-1 1-1,1-1 1,-1 0-1,1 1 1,-1-1-1,1 1 1,-1-1 0,1 1-1,0 0 1,0-1-1,2-7 113,-2 1-78,19-12 130,-18 17-166,0-1-1,0 0 1,0 0-1,0 1 1,-1-1-1,1-1 1,1-3 0,7 0-4,-8 6-3,0 0 0,0 0 0,-1 0 0,1 0 0,0-1 0,-1 1 0,1 0 0,0-1 0,-1 1 0,0-1 0,1 0 0,-1 0 1,0 1-1,0-1 0,2-3 0,0 4-1,0 0 0,0 0 0,-1 0 0,1-1 0,0 1 0,-1-1 0,1 1 0,-1-1 0,1 0 0,3-4 0,18 0 12,-23 5-11,0 1 1,0-1-1,-1 1 1,1-1-1,0 1 1,0 0 0,0 0-1,0-1 1,0 1-1,0 0 1,0 0-1,0 0 1,0 0-1,0 0 1,0 0 0,0 0-1,2 1 1,4 0 4,-4 0-3,1 0 0,-1 0 0,0 0 0,1 0 0,-1 0 0,0 1 1,1 0-1,3 2 0,-6-3-16,0-1 15,0 1-1,1-1 1,-1 1-1,0-1 0,0 1 1,0-1-1,0 1 1,0 0-1,-1 0 0,1-1 1,0 1-1,0 0 1,0 0-1,-1 0 0,1 0 1,1 2-1,1 1 7,9 9 1,0 2 9,15 25 14,-23-37-27,-4-3-3,1 1-1,-1-1 0,1 1 0,-1 0 1,1-1-1,-1 1 0,1 0 0,-1-1 1,1 1-1,-1 0 0,0 0 0,1-1 0,-1 1 1,0 0-1,0 0 0,0 0 0,0-1 1,0 1-1,0 0 0,0 0 0,0 1 1,0-2-1,0 1 1,1 0-1,-1 0 0,0 0 1,0-1-1,0 1 1,1 0-1,-1 0 1,0-1-1,1 1 0,-1 0 1,1-1-1,-1 1 1,1 0-1,0 0 1,0 0-1,-1-1 1,1 1-1,-1 0 1,1-1-1,-1 1 1,1 0 0,-1-1-1,0 1 1,1 0-1,-1 0 1,0-1-1,1 1 1,-1 0 0,0 0-1,0 1 1,0 0 0,0-1 1,0 1-1,0-1 0,1 0 1,-1 1-1,0-1 1,1 1-1,-1-1 1,1 0-1,-1 1 1,1-1-1,1 2 1,-1-1-3,0-1 0,-1 1 1,1-1-1,0 0 1,-1 1-1,1-1 1,-1 1-1,0-1 0,1 1 1,-1 0-1,0-1 1,0 3-1,5 13 7,-4-15-5,0-1-1,0 1 1,0 0-1,-1-1 0,1 1 1,-1 0-1,1 0 1,-1 0-1,1-1 0,-1 1 1,0 3-1,0 1 8,0 0 0,0 0 0,1 0 0,0 0 0,0 0 0,0 0 0,5 10 0,-5-11-2,0-1 0,0 1 0,0-1-1,-1 1 1,1 0 0,-1-1 0,0 1-1,-1-1 1,0 8 0,0-7-4,0 0 1,1-1-1,0 1 1,0 0-1,0 0 1,0 0-1,3 8 1,-1-7 2,0 1 1,0-1 0,-1 1-1,0 0 1,0 0 0,0-1-1,-1 9 1,0 198 179,-12-166-149,12-44-35,0 0 0,0 0 0,0 0 0,-1 0 0,1 0 0,-1-1 0,1 1 0,-1 0 0,0 0 0,0 0 0,0-1-1,-3 5 1,0 24 21,0-24-22,3-7 0,0 1 0,1-1 0,-1 1 0,1 0 0,0-1 0,-1 1 0,1 0 0,-1 0 0,1 0 0,0-1 0,0 1 0,-1 0 0,1 0 0,0 0 0,0-1 0,0 2 0,0-1 0,0-1 0,0 1 0,0-1 1,0 1-1,0-1 0,0 1 0,0-1 0,0 1 1,0-1-1,0 0 0,-1 1 0,1-1 1,0 1-1,0-1 0,0 1 0,-1-1 0,1 0 1,0 1-1,-1-1 0,1 0 0,0 1 1,-1-1-1,1 0 0,0 1 0,-1-1 0,1 0 1,-1 1-1,0-1 0,1 0 1,0 0-1,-1 1 0,1-1 1,0 0-1,-1 0 0,1 1 1,0-1-1,0 0 0,-1 0 1,1 1-1,0-1 0,0 0 1,-1 1-1,1-1 1,0 1-1,0-1 0,0 0 1,0 1-1,-1-1 0,1 1 1,0-1-1,0 0 0,0 1 1,0-1-1,0 1 0,0 0 1,0-1-1,0 0 0,0 1 0,0-1 0,0 1 0,0-1 1,0 1-1,0-1 0,0 0 0,0 1 0,-1-1 0,1 1 1,0-1-1,0 0 0,0 1 0,-1-1 0,1 0 0,0 1 0,0-1 1,-1 0-1,1 1 0,0-1 0,-1 0 0,1 1 0,0-1 0,-1 0 1,0 1-1,1-1 0,-1 0 0,1 0 0,0 0 0,-1 1 0,1-1 0,0 0 0,-1 0 0,1 1 0,0-1 0,-1 0 0,1 1 0,0-1 0,0 0 0,0 1 0,-1-1 0,1 1 0,0-1 0,0 0 0,0 1 0,0-1 0,-1 1 0,1-1 0,0 1 0,0-1 0,0 0 0,0 2 0,0-2 0,0 1 0,0 0 0,-1 0 0,1 0 0,0 0 0,-1 0 0,1 0 0,-1 0 0,1 0 0,-1-1 0,1 1 0,-1 0 0,1 0 0,-1-1 0,0 1 0,-1 1 0,-3 3 0,-6 6 0,6-11 0,2 2 0,2-1 0,-1 1 0,0 0 0,0 0 0,1-1 0,-1 1 0,0-1 0,0 1 0,-1-1 0,1 0 0,0 0 0,0 0 0,-1 0 0,1 0 0,0 0 0,-1-1 0,-2 1 0,-7 3 0,11-3-1,-1 0 1,0-1 0,0 1 0,1-1-1,-1 1 1,0-1 0,0 0-1,0 0 1,1 0 0,-1 0 0,0 0-1,0 0 1,-2-1 0,-6 0-14,-23-5-10,32 6 22,-1-1 0,1 1 1,0 0-1,0-1 0,0 1 0,-1-1 0,1 1 0,0-1 0,0 1 0,0-1 1,0 0-1,0 1 0,0-1 0,0 0 0,0 0 0,0 0 0,1 0 1,-1 0-1,0 0 0,0 0 0,1 0 0,-1 0 0,1 0 0,-1-1 1,0 0-1,1 1 1,0-1 0,-1 1 0,1 0 1,-1 0-1,0 0 0,1-1 0,-1 1 0,0 0 1,0 0-1,1 0 0,-1 0 0,0 0 0,0 0 1,-2-1-1,-6-8-8,6 6 7,2 2-2,-1 0-1,1-1 1,0 1 0,-1-1 0,1 1 0,0-1 0,1 1 0,-1-1 0,0-2 0,1 4-1,0 0 0,0-1 1,-1 1-1,1 0 0,0 0 1,0 0-1,-1 0 0,1-1 1,-1 1-1,1 0 0,-1 0 0,1 0 1,-2-1-1,1 1-1,0 0 0,1 0 0,-1-1 0,1 1 0,-1 0 1,1 0-1,-1 0 0,1 0 0,0-1 0,-1 1 0,1 0 0,0 0 0,0-3 0,-12-60-241,12 62 240,0 0-1,0-1 1,-1 1-1,1 0 1,0 0-1,-1 0 1,0 0-1,1 0 1,-3-4-1,2 4-2,0 1-1,0-1 0,1 0 0,-1 0 0,0-1 0,1 1 0,0 0 0,-1 0 0,1-4 0,-6-41-165,0-5-64,6 50 229,0 1 1,0-1-1,0 0 0,-1 1 0,1-1 1,-1 0-1,1 1 0,-1-1 0,0 1 1,0-3-1,0 3-2,0-1 0,0 1 1,0-1-1,1 0 0,-1 0 0,1 1 1,-1-1-1,1 0 0,0 0 0,-1-2 1,2-13-69,0 11 44,0 0 0,-1 0 0,0 0 0,-1-1 0,1 1-1,-1 0 1,-2-7 0,1 7 10,0-1 0,0 1 0,1-1 0,0 0-1,0 0 1,0 0 0,2-12 0,-1-105-784,0 40-2919,5 67 2109,-4 15 1334,0 1 0,0-1 0,-1 0 1,1 1-1,-1-1 0,1 0 1,-1 0-1,1 1 0,-1-1 0,0-3 1,0-81-16255,0 78 15434</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2:19.234"/>
    </inkml:context>
    <inkml:brush xml:id="br0">
      <inkml:brushProperty name="width" value="0.025" units="cm"/>
      <inkml:brushProperty name="height" value="0.025" units="cm"/>
      <inkml:brushProperty name="color" value="#004F8B"/>
    </inkml:brush>
  </inkml:definitions>
  <inkml:trace contextRef="#ctx0" brushRef="#br0">1 288 616,'0'-32'5262,"0"30"-4380,9-4-86,-7 6 213,20-1 560,-20 0-1375,-1 0 0,1 0 0,-1 1 0,1-1 0,0 0 0,-1 1 0,1 0 0,0-1 0,0 1 0,-1 0 0,1 0 0,2 0 0,-2 0 321,12 0 833,-10 0-1051,0 0 1,0-1-1,0 1 1,0-1 0,7-3-1,-9 4-211,0-1 1,0 1-1,0-1 0,-1 1 1,1 0-1,0-1 0,0 1 1,0 0-1,0 0 0,0 0 1,-1 1-1,4-1 0,18 0 586,0-4-88,3-3 81,18 0 118,-43 7-720,1-1 0,-1 1 0,1-1 1,-1 1-1,1 0 0,-1 0 0,1-1 0,0 1 1,-1 0-1,1 0 0,-1 1 0,3-1 0,11 0 278,19-5 310,4-2 426,-31 7-988,3 0 154,0 0-1,0 0 0,0-1 1,14-4-1,-18 4-88,1 0 0,-1 0 0,0 1 0,11 0 1,-11 0-34,1 0 0,-1 0 1,0-1-1,10-1 0,43-5 343,0 0-191,11 1-60,-59 4-184,0 1 0,1 1 0,12 0 0,-15 1 7,0-1 0,-1 0 0,1-1 0,0 0 0,9-2 0,-10 2-8,-1-1 0,1 2 1,0-1-1,-1 1 0,9 1 0,-8-1-7,-1 0-1,1 0 0,-1 0 0,1-1 0,7-2 0,-9 2 11,1 0 0,-1 0-1,1 1 1,9 0-1,-9 0-3,-1 0 0,0 0 0,1-1 0,8-1 1,33-5 144,-30 4-92,1-1 8,-16 3-73,0 1 0,0-1 0,0 1-1,0-1 1,0 1 0,0 0 0,0 0 0,-1 0-1,1 0 1,4 1 0,-3 0 10,1-1 0,-1 1-1,0-1 1,0 0 0,8-2 0,-2 0 28,-1 1 0,0 0 0,17 0 1,-17 1 7,1-1 1,-1 0 0,16-3 0,23-3 178,11 1-48,-20 2-85,-5 1 0,16-2-23,-36 4-77,1 0-1,23-5 1,23-1-4,-31 5-9,9-3 17,2 1-5,-12 2-6,113-18-12,28-7-24,-148 24-19,37-2 0,3-2-46,42 1 28,-96 6 73,2-1 0,0 2 0,0-1 0,0 1 0,14 3 0,-12-2-2,1 0 1,0-1 0,0-1 0,21-2 0,-3 0-16,139 2 71,-75-6-65,333 6 7,-347 6-37,-10 1 3,12 0-81,24-1-437,389-6 110,-444 7 450,173-7 497,-193 0 345,-30 0-736,23 0 293,-18 1-1522,-9-1 1168,-2-2-3784,1-6-9706,3 8 13247,0-1 0,-1 1 0,1 0 0,0-1 0,0 1 0,0 0 0,-1 0 0,1-1 1,0 1-1,0 0 0,0 0 0,-1 0 0,1-1 0,0 1 0,-1 0 0,1 0 0,0 0 0,0 0 0,-1 0 0,1 0 0,0 0 0,-1-1 1,1 1-1,0 0 0,-1 0 0,1 0 0,0 0 0,-1 0 0,1 0 0,0 1 0,-1-1 0,1 0 0,0 0 67,-2 0-2663</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2:20.135"/>
    </inkml:context>
    <inkml:brush xml:id="br0">
      <inkml:brushProperty name="width" value="0.025" units="cm"/>
      <inkml:brushProperty name="height" value="0.025" units="cm"/>
      <inkml:brushProperty name="color" value="#004F8B"/>
    </inkml:brush>
  </inkml:definitions>
  <inkml:trace contextRef="#ctx0" brushRef="#br0">11 7 72,'0'0'74,"0"0"-1,0 0 1,0 0-1,0-1 1,0 1 0,0 0-1,0 0 1,0-1 0,0 1-1,0 0 1,0 0-1,0 0 1,0-1 0,0 1-1,0 0 1,0 0-1,0 0 1,0-1 0,0 1-1,0 0 1,0 0 0,0 0-1,0-1 1,-1 1-1,1 0 1,0 0 0,0 0-1,0 0 1,0-1-1,0 1 1,-1 0 0,1 0-1,0 0 1,-8 1 2041,11 3 1934,4 5-1526,-6-6-2138,1 0-1,0 0 1,-1 0-1,1 0 1,1-1-1,-1 1 1,0 0-1,1-1 1,4 4 0,1 2 530,7 12 773,-13-16-1428,0 0 0,1-1 0,0 1 1,0-1-1,7 7 0,-6-6-13,0 0-1,-1 0 1,1 0 0,-1 1 0,0 0 0,3 5-1,14 20 1096,-6-5-183,-4-5-469,-2-6-311,-1-1 1,0 1-1,-1 1 1,-1-1 0,6 25-1,2 6-50,-9-11-136,-1-23-55,0-1 0,-2 1 0,1 0 0,-1 20 0,-1 144 819,-5-149-884,4-22-58,-1 0 0,1 1 0,0-1 1,0 1-1,0 7 0,0 4 17,-1 0 1,-1-1-1,-4 16 0,3-20-29,3-8-2,0 1-1,0-1 1,0 0-1,0 1 1,0-1-1,1 6 1,0-6-3,-1-1 0,1 0 0,0 1 0,-1-1 0,1 0 0,-1 0 0,0 1 0,-1 1 0,1-1-10,0-1 0,0 0-1,0 1 1,1-1 0,-1 0 0,1 1 0,-1-1 0,1 4 0,-6 16-156,5-20 110,0 1 0,0-1 1,0 0-1,1 1 0,-1-1 0,1 1 0,-1 4 1,1-5-31,-1 0 0,1 0 0,0-1 1,-1 1-1,0 0 0,1 0 1,-1 0-1,0-1 0,0 1 0,0 0 1,0-1-1,0 1 0,-2 1 0,2-1-223,0-1 0,0 1-1,-1 0 1,1-1-1,0 1 1,0 0 0,1 0-1,-1 0 1,0 0-1,1 0 1,-1 0 0,1 0-1,-1 2 1,1-3 95,0 1 1,0-1 0,0 0-1,0 0 1,-1 0-1,1 0 1,0 0 0,-1 0-1,1 0 1,0 0-1,-1 0 1,0 0 0,1 0-1,-1 0 1,1 0 0,-1 0-1,0-1 1,0 1-1,1 0 1,-3 1 0,-8 10-3077,8-7 2197,0 0 0,0 0 0,-1 0 0,0 0 0,0-1 0,-1 1 0,1-1 0,-1 0 0,0 0 1,-6 3-1,-11 5-517</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2:22.526"/>
    </inkml:context>
    <inkml:brush xml:id="br0">
      <inkml:brushProperty name="width" value="0.025" units="cm"/>
      <inkml:brushProperty name="height" value="0.025" units="cm"/>
      <inkml:brushProperty name="color" value="#004F8B"/>
    </inkml:brush>
  </inkml:definitions>
  <inkml:trace contextRef="#ctx0" brushRef="#br0">13 361 108,'0'-1'39,"0"1"1,0 0-1,0-1 1,0 1-1,0 0 1,0-1-1,0 1 1,0 0-1,0-1 0,0 1 1,0 0-1,0-1 1,0 1-1,0-1 1,0 1-1,0 0 1,-1 0-1,1-1 0,0 1 1,0 0-1,0-1 1,-1 1-1,1 0 1,0 0-1,0-1 0,-1 1 1,1 0-1,0 0 1,-1 0-1,1-1 1,0 1-1,-1 0 1,1 0-1,0 0 0,-1 0 1,1-1 13,-1 1 0,1 0 0,0 0 0,-1 0 0,1 0 0,0 0 0,0 0 0,-1 0 0,1-1 0,0 1 0,0 0 0,-1 0 0,1 0 0,0-1 0,0 1 0,-1 0 0,1 0 0,0-1 0,0 1 0,0 0 0,0 0 0,0-1 0,-1 1 0,1 0 0,0-1 0,0 1 0,0 0 0,0 0 0,0-1 0,0 1 0,0 0 0,0-1 0,0 1 0,0 0 0,0-1 0,0 0 337,0-27 3169,0 28-3543,0-1-1,0 1 1,0 0-1,0 0 1,0-1-1,0 1 1,0 0-1,1 0 0,-1 0 1,0-1-1,0 1 1,0 0-1,0 0 1,0 0-1,0-1 1,0 1-1,1 0 1,-1 0-1,0 0 1,0 0-1,0-1 0,1 1 1,-1 0-1,0 0 1,0 0-1,0 0 1,1 0-1,-1 0 1,0 0-1,0 0 1,0-1-1,1 1 1,-1 0-1,0 0 0,0 0 1,1 0-1,-1 0 4,1 0 0,-1 0 0,0 0 0,0 0 0,1 0 0,-1 0 0,0 0-1,0 0 1,0 0 0,1 0 0,-1 0 0,0 0 0,0 0 0,0 0 0,1-1 0,-1 1-1,0 0 1,0 0 0,0 0 0,1 0 0,-1-1 0,0 1 0,0 0 0,0 0 0,0 0-1,0-1 1,1 1 0,-1 0 0,0 0 0,0 0 0,0-1 0,0 1 0,0 0-1,0 0 1,0-1 0,0 1 0,3-2 466,-2 2-465,-1 0 0,0 0 1,1 0-1,-1 0 1,0 0-1,1 0 1,-1 0-1,0 0 0,1 0 1,-1 0-1,0 0 1,1 0-1,-1 0 1,0 0-1,0-1 0,1 1 1,-1 0-1,0 0 1,0 0-1,1-1 1,-1 1-1,0 0 0,0 0 1,1-1-1,-1 1 1,0 0-1,0 0 1,0-1-1,0 1 0,0 0 1,1-1-1,-1 1 1,0 0-1,0-1 1,14-11 1177,-10 9-717,1 1 0,0 0 1,0 0-1,0 1 1,0-1-1,0 1 0,8-1 1,-4 0-174,6-2 264,52-10 664,-29 8-901,-30 6-251,2 0-24,0 0 1,-1-1-1,1 0 0,14-3 0,23-3 29,3 1-18,88-14 166,-78 13-103,35-6 110,-24 6 4,16 0 69,-16 1 44,0-1 175,8 0-49,-65 5-409,0 1-1,17 0 0,17-1 7,87-12 15,-110 11 4,0 2 1,48 2-1,-20 1 123,-23-1 125,1 1 1,36 7-1,4-2-106,1 0-33,-55-5-122,1-1 1,0 0 0,28-3-1,1 1 111,93 1 513,-66-7-337,315 7 776,-327-7-957,-33 7-113,44-5 1,-57 3-61,-1 1 1,27 1-1,-26 0-2,-1 0 0,28-4 0,-10 2 14,-24 2-28,0 0 1,-1-1-1,14-2 0,25-4 8,2-2-10,-13 4-5,45-8 0,-75 12 0,0 0 0,-1 0 0,1 1 0,9 0 0,19-4 0,-27 3 3,1 0-1,0 0 0,0 0 1,0 1-1,12 1 0,-12 0 1,0-1-1,-1 0 0,1 0 1,0-1-1,12-2 0,-13 1-2,0 1-1,0 1 0,0-1 0,13 1 1,-13 1 19,0-1 0,0 0 0,0-1 0,12-2 0,-8 1-4,-1 1 0,0 0 0,1 1 0,-1 0 0,13 2 0,9-1-15,-19-1 27,-2 0-6,0 0-1,1 0 1,-1-1 0,14-4-1,-19 4-19,1 0 0,-1 0 0,1 1 0,9 0 0,-9 0 2,-1 0 0,0 0 0,1-1 0,8-1 0,-8 0-5,-1 1 1,0 1-1,1-1 1,9 1 0,-9 1-1,-1-1 0,0-1 1,1 1-1,8-3 0,33-4 4,23 6 36,-52-1-38,-13 0 0,0 1 0,0 0 0,0 1 0,10 0 0,79 0 4,-83 0-4,85 0-59,-54 1 22,-39 3 24,10-3 5,6-1 5,-16-1 3,-4 1 0,1 0 0,0-1 0,0 1-1,0 0 1,0 0 0,0 0 0,0 0-1,0 0 1,0 0 0,0 0 0,0 0 0,0 0-1,0 1 1,0-1 0,0 0 0,0 1-1,0-1 1,0 0 0,1 1 0,3 1-9,0-1-3,0 0-1,0 0 1,-1 0-1,1-1 1,0 1-1,0-1 1,5-1-1,0 1 4,-3 2-1,-7-1 9,1-1 1,0 1-1,-1-1 1,1 1-1,0-1 0,-1 1 1,1-1-1,0 0 1,0 0-1,-1 1 1,1-1-1,0 0 1,0 0-1,0 0 1,-1 0-1,1 0 1,0 0-1,0 0 0,0 0 1,1 0-1,10 0 1,0 1 0,-1 3 0,1-3 0,0-1 0,10 0 16,-20 0 40,24-1 522,-18-2-210,-8 3-332,1 0 1,0 0-1,-1 0 1,1 0 0,0 0-1,-1 0 1,1-1-1,0 1 1,-1 0-1,1 0 1,-1-1-1,1 1 1,0 0 0,-1-1-1,1 1 1,-1-1-1,1 1 1,-1-1-1,1 1 1,-1-1-1,0 1 1,1-2 0,-1 1 0,0 0-251,0-12-2495,-2 1-3586,-4 10 3859,-11-10-9987,7 5 9994</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3:29.260"/>
    </inkml:context>
    <inkml:brush xml:id="br0">
      <inkml:brushProperty name="width" value="0.025" units="cm"/>
      <inkml:brushProperty name="height" value="0.025" units="cm"/>
      <inkml:brushProperty name="color" value="#849398"/>
    </inkml:brush>
  </inkml:definitions>
  <inkml:trace contextRef="#ctx0" brushRef="#br0">22 51 792,'-2'-12'3233,"1"11"-3202,1 1 55,-1 0-1,1 0 1,-1-1-1,1 1 1,0 0-1,-1-1 1,1 1 0,-1 0-1,1-1 1,0 1-1,-1 0 1,1-1-1,0 1 1,-1-1 0,1 1-1,0-1 1,0 1-1,-1-1 1,1 1-1,0-1 1,0 1 0,0-1-1,0 1 1,0-1-1,0 0 1,-1 1-1,1-1 1,1 1-1,-1-1 1,0 0 0,0 0 346,0-4 2343,1-12 14557,16 17-13759,-15 0-2548,9 0-118,-3 0-893,2 0-14,0 0 0,0 0 0,-2 1 0,-5 2 0,6-2 0,-1-1 0,-6 0 0,16 12 0,-17-7 0,11 16 0,-8-21 0,-4 0 0,1 1 0,-1-1 0,0 0 0,1 1 0,-1-1 0,0 1 0,1-1 0,-1 1 0,0-1 0,0 1 0,1-1 0,-1 1 0,0-1 0,0 1 0,0-1 0,0 1 0,0-1 0,0 1 0,0-1 0,0 1 0,0-1 0,0 1 0,0 0 0,-1 3 0,1-4 0,0 1 0,1 0 0,-1-1 0,0 1 0,0 0 0,0-1 0,0 1 0,1-1 0,-1 1 0,0 0 0,1-1 0,-1 1 0,0-1 0,1 1 0,-1-1 0,1 1 0,-1-1 0,1 1 0,-1-1 0,1 1 0,-1-1 0,1 0 0,0 1 0,2 21 0,0-19 0,-2-2 0,0 0 0,-1 0 0,1 0 0,0 0 0,-1 0 0,1 0 0,-1 0 0,0 0 0,1 0 0,-1 0 0,0 0 0,1 0 0,-1 0 0,0 1 0,0-1 0,0 0 0,0 0 0,0 0 0,0 0 0,-1 0 0,1 2 0,3 6 0,-2-9 0,0 1 0,-1 0 0,1-1 0,-1 1 0,1 0 0,-1 0 0,1-1 0,-1 1 0,1 0 0,-1 0 0,0 0 0,0 0 0,1-1 0,-1 1 0,0 0 0,0 0 0,0 0 0,0 0 0,0 0 0,0 0 0,0 1 0,-1-1 0,1 0 0,0 0 0,0 0 0,0 0 0,0 0 0,0-1 0,0 1 0,0 0 0,0 0 0,1 0 0,-1 0 0,0 0 0,0 0 0,1-1 0,-1 1 0,1 0 0,-1 0 0,1 0 0,-1-1 0,1 1 0,-1 0 0,1-1 0,-1 1 0,1 0 0,1 0 0,-1 5 0,0 0 0,0 1 0,-1-1 0,0 0 0,0 1 0,-1 5 0,0 10 0,1-16 0,-1 11 0,-4-12 0,3-4 0,0 6 0,3-4 0,-1 2 0,0-3 0,0-1 0,0 0 0,0 1 0,0-1 0,0 0 0,0 1 0,0-1 0,0 0 0,-1 1 0,1-1 0,0 0 0,-1 1 0,1-1 0,-1 0 0,1 0 0,-1 0 0,0 0 0,0 1 0,0 0 0,-1-1 0,2 1 0,-1-1 0,1 1 0,-1-1 0,1 0 0,0 1 0,-1-1 0,1 1 0,0 0 0,0-1 0,0 3 0,1 5 0,-1-9 0,0 0 0,0 0 0,0 0 0,0 0 0,0 0 0,0 0 0,0 0 0,0 0 0,0 0 0,1 0 0,-1 0 0,0 0 0,0 0 0,0 0 0,0 0 0,0 0 0,0 0 0,0 0 0,0 0 0,0 1 0,0-1 0,0 0 0,0 0 0,0 0 0,0 0 0,0 0 0,0 0 0,0 0 0,0 1 0,0-1 0,0 0 0,0 0 0,0 0 0,0 0 0,0 0 0,0 0 0,0 1 0,0-1 0,0 0 0,0 0 0,0 0 0,0 0 0,0 0 0,0 0 0,0 0 0,0 0 0,0 1 0,0-1 0,0 0 0,-1 0 0,1 0 0,0 0 0,0 0 0,0 0 0,0 0 0,0 0 0,0 0 0,0 0 0,0 0 0,-1 0 0,1 0 0,0 0 0,0 0 0,0 0 0,0 0 0,0 0 0,0 0 0,-1 0 0,1 0 0,0 0 0,0 0 0,0 0 0,0 0 0,0 0 0,0 0 0,0 0 0,-1 0 0,-3 1 0,2 16 0,2-17 0,0 1 0,0-1 0,0 0 0,0 0 0,0 0 0,0 0 0,0 1 0,0-1 0,0 0 0,0 0 0,0 0 0,0 0 0,-1 1 0,1-1 0,0 0 0,0 0 0,0 0 0,0 0 0,0 0 0,0 1 0,0-1 0,0 0 0,-1 0 0,1 0 0,0 0 0,0 0 0,0 0 0,0 0 0,-1 1 0,1-1 0,0 0 0,0 0 0,0 0 0,0 0 0,-1 0 0,1 0 0,0 0 0,0 0 0,0 0 0,-1 0 0,1 0 0,0 0 0,0 0 0,-1 0 0,1 0 0,0 0 0,0 0 0,0 0 0,-1 0 0,1 0 0,0 0 0,0 0 0,-1 0 0,1 1 0,0-1 0,0 0 0,0 0 0,0 0 0,-1 0 0,1 0 0,0 1 0,0-1 0,0 0 0,0 0 0,0 0 0,-1 1 0,1-1 0,0 0 0,0 0 0,0 0 0,0 1 0,0-1 0,0 0 0,0 0 0,0 1 0,0-1 0,0 0 0,0 0 0,0 0 0,0 1 0,0-1 0,0 0 0,0 1 0,0-1 0,0 0 0,0 0 0,0 0 0,0 1 0,0-1 0,0 0 0,0 0 0,0 1 0,0-1 0,0 0 0,0 0 0,0 0 0,0 1 0,0-1 0,-1 0 0,1 0 0,0 0 0,0 1 0,0-1 0,0 0 0,0 0 0,-1 0 0,1 0 0,0 1 0,0-1 0,0 0 0,-1 0 0,1 0 0,0 0 0,0 0 0,0 0 0,-1 0 0,1 1 0,0-1 0,-8 4 0,0 1 0,-3 1 0,2-5 0,0-1 0,7 0 0,-1 0 0,1 0 0,0 0 0,0 0 0,0 0 0,0-1 0,0 1 0,0 0 0,0-1 0,0 0 0,0 1 0,0-1 0,0 0 0,0 0 0,1 0 0,-1 0 0,0 0 0,1-1 0,-1 1 0,0 0 0,1-1 0,0 1 0,-1-1 0,-1-3 0,-7-1 0,8 1 0,1 2 0,-1-1 0,0 1 0,0-1 0,0 1 0,0 0 0,-5-5 0,7 8 0,0 0 0,-1 0 0,1 0 0,0-1 0,0 1 0,0 0 0,-1 0 0,1-1 0,0 1 0,0 0 0,0 0 0,-1-1 0,1 1 0,0 0 0,0-1 0,0 1 0,0 0 0,0-1 0,0 1 0,0 0 0,0-1 0,0 1 0,0 0 0,0-1 0,0 1 0,0 0 0,0-1 0,0 1 0,0 0 0,0-1 0,0 1 0,0 0 0,0-1 0,0 1 0,1 0 0,-1-1 0,0 1 0,0 0 0,0 0 0,1 0 0,-1 0 0,0 0 0,0 0 0,0-1 0,0 1 0,0 0 0,0 0 0,0 0 0,0 0 0,0 0 0,0 0 0,0 0 0,0 0 0,0-1 0,0 1 0,0 0 0,0 0 0,0 0 0,0 0 0,0 0 0,0 0 0,0 0 0,0 0 0,0-1 0,0 1 0,0 0 0,0 0 0,0 0 0,0 0 0,0 0 0,0 0 0,0 0 0,0 0 0,0 0 0,-1-1 0,1 1 0,0 0 0,0 0 0,0 0 0,0 0 0,0 0 0,0 0 0,0 0 0,0 0 0,0 0 0,-1 0 0,1 0 0,0 0 0,0 0 0,-1-1 0,1 1 0,-1 0 0,1-1 0,0 1 0,-1 0 0,1-1 0,-1 1 0,1-1 0,-1 1 0,1-1 0,0 1 0,-1-1 0,1 1 0,0-1 0,0 1 0,-1-1 0,1 1 0,0-1 0,0 0 0,-1-19 0,1 15 0,0 5 0,0 0 0,0 0 0,0 0 0,0 0 0,0-1 0,0 1 0,0 0 0,0 0 0,0 0 0,0-1 0,0 1 0,0 0 0,0 0 0,0 0 0,0-1 0,0 1 0,-1 0 0,1 0 0,0 0 0,0 0 0,0-1 0,0 1 0,0 0 0,0 0 0,-1 0 0,1 0 0,0 0 0,0 0 0,0-1 0,0 1 0,0 0 0,-1 0 0,1 0 0,0 0 0,0 0 0,-1 0 0,1 0 0,-1-1 0,1 1 0,-1 0 0,1-1 0,-1 1 0,1 0 0,0-1 0,-1 1 0,1 0 0,0-1 0,-1 1 0,1-1 0,0 1 0,-1-1 0,1 1 0,0-1 0,0 1 0,-1-1 0,1 1 0,0-1 0,0 1 0,0-1 0,0 1 0,0-1 0,0 1 0,0-1 0,0 0 0,0 1 0,0-1 0,0 1 0,0-1 0,0 1 0,1-2 0,-1-109 0,0 106 0,0-1 0,0 1 0,0-1 0,0 1 0,0-1 0,0 0 0,2 1 0,4-1 0,-4 1 0,-2-1 0,0 1 0,1-1 0,6 1 0,-4-1 0,4 0 0,-5 1 0,-1-1 0,6-1 0,-6 6 0,8-3 0,-8 0 0,-1 2 0,0 1 0,9-3 0,-8 0 0,0 3-78,-1 0 0,1 0 0,-1 0 0,1 0 0,0 1 0,-1-1 0,1 0 0,0 1 0,0-1 0,-1 0 0,1 1 0,0-1 0,0 1 0,0 0 0,0-1 0,0 1 0,0 0 0,0-1 0,0 1 0,1 0 0,-2 0-163,7-11-12236,-4 10 7503,-1 9-6087,-2-3 9757</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2:25.367"/>
    </inkml:context>
    <inkml:brush xml:id="br0">
      <inkml:brushProperty name="width" value="0.025" units="cm"/>
      <inkml:brushProperty name="height" value="0.025" units="cm"/>
      <inkml:brushProperty name="color" value="#004F8B"/>
    </inkml:brush>
  </inkml:definitions>
  <inkml:trace contextRef="#ctx0" brushRef="#br0">71 115 400,'-12'-6'2346,"-9"4"255,20 1-2120,1-1-1,-1 1 1,1-1-1,-1 1 1,1-1 0,0 1-1,0-1 1,0 1-1,0-1 1,0 1-1,0-1 1,1-1-1,-1 0 592,0 3-865,1 0-1,0 0 0,0-1 0,-1 1 0,1 0 0,0 0 0,-1 0 0,1-1 0,0 1 0,-1 0 0,1-1 0,0 1 1,-1 0-1,1-1 0,-1 1 0,1-1 0,-1 1 0,1-1 0,-1 1 0,2-2 0,-1 2-219,-1 0 63,0 0 0,1 0 0,-1 0 0,0 0 0,0 0 0,1 0 0,-1 0 0,0 0 0,0 0 0,1 0 0,-1 0 0,0 0 0,1 0 0,-1 0 0,0 0 0,0 0 0,1 0 0,-1 0 0,0 0 0,0-1 0,1 1 0,-1 0-1,0 0 1,0 0 0,0 0 0,1-1 0,-1 1 0,0 0 0,0 0 0,0-1 0,1 1 0,-1 0 0,0 0 0,0 0 0,0-1 0,0 1 0,0 0 0,0-1 0,0 1 0,0-1 0,1 1 135,0 0 0,0 0 0,0 0 1,0-1-1,0 1 0,-1 0 0,1-1 1,0 1-1,0 0 0,-1-1 0,1 1 1,0-1-1,-1 1 0,1-1 0,0 0 0,0 0 1,0 1-135,-1 0 1,1-1 0,-1 1-1,1 0 1,-1 0 0,0 0-1,1 0 1,-1 0 0,1 0-1,-1-1 1,1 1 0,-1 0-1,0 0 1,1-1 0,-1 1-1,0 0 1,1 0 0,-1-1-1,0 1 1,1-1 0,-1 1-1,0 0 1,0-1 0,1 1-1,-1-1 1,0 0-18,1 1 0,-1 0-1,0-1 1,0 1 0,1-1-1,-1 1 1,0 0 0,0-1 0,1 1-1,-1 0 1,0-1 0,1 1-1,-1 0 1,1 0 0,-1-1 0,0 1-1,1 0 1,-1 0 0,1 0 0,-1 0-1,1 0 1,-1-1 0,0 1-1,1 0 1,0 0 0,5-5 608,-6 5-632,0-1 0,0 1 0,1 0 1,-1 0-1,0 0 0,0 0 0,0-1 0,0 1 0,0 0 0,1 0 1,-1 0-1,0 0 0,0 0 0,0 0 0,1-1 0,-1 1 0,0 0 1,0 0-1,0 0 0,1 0 0,-1 0 0,0 0 0,0 0 0,0 0 1,1 0-1,-1 0 0,0 0 0,0 0 0,0 0 0,1 0 0,-1 0 1,0 0-1,0 0 0,0 0 0,1 1 0,-1-1 0,0 0 0,0 0 1,0 0-1,0 0 0,1 1 0,4-5 170,0 1 1,1 1-1,-1-1 1,1 1-1,0 0 0,10-2 1,-7 1-109,6-1 119,17-3-44,-5 0 217,-11 7-240,-11-1-82,0 1 0,0 0 0,0 0-1,0 0 1,1 1 0,-1 0 0,0 0 0,10 3 0,6 3 10,3-1-28,10 8-4,-20-5 8,-13-9-27,0 0-1,0 0 1,0 0-1,1 0 1,-1 1 0,0-1-1,0 0 1,0 1-1,0-1 1,1 1-1,-1-1 1,0 1-1,0 0 1,0-1 0,1 3-1,4 2 16,1 0 17,6 2 9,-9-6-37,16 13 40,15 17 25,-34-31-69,-1 0 0,0 0 0,0 1 0,0-1 0,1 0 0,-1 0-1,0 0 1,0 1 0,0-1 0,0 0 0,1 0 0,-1 0 0,0 1 0,0-1 0,0 0 0,0 0-1,0 1 1,0-1 0,0 0 0,0 1 0,0-1 0,0 0 0,0 0 0,0 1 0,0-1-1,0 0 1,0 0 0,0 1 0,0-1 0,1 6 22,3-5-16,-4-1-7,1 0 0,-1 0 0,0 0 0,0 0 0,1 0 0,-1 0 0,0 1 0,0-1 0,1 0 0,-1 0 0,0 0 0,0 0 0,0 0 0,1 0 0,-1 0 1,0 1-1,0-1 0,0 0 0,1 0 0,-1 0 0,0 0 0,0 1 0,0-1 0,0 0 0,1 0 0,-1 1 0,0-1 0,0 0 0,0 0 0,0 0 0,0 1 0,0-1 1,0 0-1,0 0 0,0 1 0,0-1 0,0 0 0,0 1 0,0 0 1,0-1 0,0 1 0,0 0 0,1-1 0,-1 1 0,0-1 0,0 1 1,0 0-1,1-1 0,-1 1 0,0-1 0,1 1 0,-1-1 0,0 1 0,1-1 0,-1 1 0,1 0 0,0 0 0,0-1 1,-1 1-1,1 0 0,-1 0 0,1-1 0,-1 1 0,1 0 0,-1 0 0,1 0 1,-1-1-1,0 1 0,0 0 0,1 0 0,-1 0 0,0 0 0,0 0 0,0 0 0,0 1 1,4 7 11,-3-9-11,0 1-1,0 0 1,-1 0-1,1 0 1,0 0-1,-1 0 1,1 0-1,-1 0 1,1 0-1,-1 0 1,0 0-1,1 0 0,-1 0 1,0 0-1,0 0 1,0 0-1,0 0 1,0 0-1,0 0 1,0 1-1,0 0 1,0 112 178,0-114-179,0 1 0,0-1 0,0 1 0,0 0 0,-1-1 0,1 1 0,0 0 0,0-1 0,0 1 0,-1-1 0,1 1 0,0 0 0,-1-1-1,1 1 1,0-1 0,-1 1 0,1-1 0,-1 1 0,0 0 0,0-1 1,1 1-1,-1-1 0,1 1 0,-1 0 1,1-1-1,-1 1 0,1 0 0,0 0 1,-1-1-1,1 1 0,0 0 0,0 0 0,-1 0 1,1-1-1,0 1 0,0 0 0,0 1 1,0-1-1,-1 0 0,1 0 1,-1 0-1,1 0 1,-1 0-1,1 0 0,-1 0 1,0 0-1,1 0 0,-1 0 1,0-1-1,0 1 1,-1 1-1,1-1 0,0 0 1,0-1-1,-1 1 1,1 0-1,1 0 1,-1 1-1,0-1 1,0 0-1,0 0 1,1 0-1,-1 1 1,0-1-1,1 0 1,-1 0-1,0 3 1,1-4-1,0 1-1,1-1 1,-1 1 0,0-1 0,0 1-1,-1-1 1,1 1 0,0-1-1,0 1 1,0-1 0,0 1 0,0-1-1,-1 0 1,1 1 0,0-1 0,0 1-1,-1-1 1,1 1 0,0-1-1,0 0 1,-1 1 0,1-1 0,-1 0-1,1 1 1,0-1 0,-1 0-1,1 1 1,-1-1 0,0 0 0,1 0-1,0 1 1,-1-1-1,1 0 1,0 0 0,0 0-1,-1 0 1,1 1 0,0-1-1,0 0 1,-1 0 0,1 0-1,0 1 1,0-1-1,0 0 1,-1 1 0,1-1-1,0 0 1,0 0 0,0 1-1,0-1 1,0 0-1,0 1 1,0-1 0,0 0-1,0 1 1,-1-1 0,1 1-1,1-1 1,-1 0-1,0 0 0,0 1 1,0-1-1,0 0 0,0 0 1,0 1-1,0-1 0,-1 0 0,1 0 1,0 1-1,0-1 0,0 0 1,0 0-1,0 0 0,0 1 1,0-1-1,0 0 0,-1 0 1,1 0-1,0 1 0,0-1 1,0 0-1,0 0 0,-1 0 1,1 0-1,0 1 0,0-1 1,0 0-1,-1 0 0,1 0 0,0 0 1,0 0-1,-1 0 0,1 0 1,0 0-1,0 0 0,-1 0 1,1 0-1,0 0 0,-1 0 1,1 0-1,0 0 1,0 0-1,-1 0 1,1 0-1,0 0 1,0 0-1,-1 1 1,1-1-1,0 0 1,0 0-1,0 0 1,-1 0-1,1 0 1,0 0 0,0 0-1,-1 1 1,1-1-1,0 0 1,0 0-1,0 0 1,0 1-1,0-1 1,-1 0-1,1 0 1,0 0-1,0 1 1,0-1-1,0 0 1,0 0-1,0 0 1,0 1-1,0-1 1,0 0-1,0 0 1,0 1-1,0-1 1,0 0-1,0 0 1,0 1-1,0-1 2,0 1-1,0-1 0,0 0 0,0 0 1,0 1-1,0-1 0,0 0 0,0 0 1,-1 1-1,1-1 0,0 0 1,0 0-1,0 1 0,0-1 0,0 0 1,0 0-1,0 0 0,-1 1 0,1-1 1,0 0-1,0 0 0,0 0 1,-1 1-1,1-1 0,0 0 0,0 0 1,0 0-1,-1 0 0,1 0 0,0 0 1,0 1-1,-1-1 0,1 0 0,0 0 1,0 0-1,-1 0 0,1 0 1,0 0-1,-1 0 0,1 0 1,0 0-1,0 0 0,-1 0 1,1 0-1,0 0 0,0 0 1,0 0-1,-1 0 0,1 0 1,0 0-1,0 0 0,0 0 1,-1 0-1,1 1 1,0-1-1,0 0 0,0 0 1,-1 0-1,1 0 0,0 0 1,0 0-1,0 1 0,0-1 1,0 0-1,-1 0 1,1 0-1,0 1 0,0-1 1,0 0-1,0 0 0,0 0 1,0 1-1,0-1 0,0 0 1,0 0-1,0 0 1,0 1-1,0-1 0,-14 14 98,-6-7-15,6 0 35,-11 0-47,-9-1-14,-2 1-50,1 0 0,-13 1 0,37-6 40,0 0 1,0-1 0,0 0-1,-19-2 1,7 1 94,15-3-100,-7-1 38,11 3-71,0 0-1,0 0 1,0 0 0,0-1 0,1 0-1,-1 0 1,1 0 0,-1 0 0,1-1 0,0 1-1,-5-5 1,-25-28 0,33 32-7,0 0-2,-10-10 0,6-7-1,1 17-4,2 3 2,0-1 0,1 0 0,-1 1 0,1-1 1,-1 1-1,1-1 0,-1 0 0,1 0 0,0 1 0,-1-1 0,1 0 0,0 0 0,-1 1 1,1-1-1,0 0 0,0 0 0,0 0 0,0 1 0,0-1 0,0 0 0,0-1 0,0 2 1,0-1 0,0 0 0,0 1 0,-1-1 0,1 0 0,0 0 0,0 1 0,-1-1 0,1 1 0,0-1 0,0 0 0,-1 1 0,1-1 0,-1 1 0,1-1 0,-1 1 0,0-1 0,1 0 0,-1 0-1,1 1 1,-1-1 0,1 0-1,-1 1 1,1-1-1,-1 0 1,1 0 0,-1 1-1,1-1 1,0 0-1,0 0 1,-1 0 0,1 0-1,0 1 1,0-1-1,0-1 1,0 0 0,0 1-1,0-1 1,-1 1 0,1-1-1,0 1 1,-1-1-1,1 1 1,-1-1 0,1 1-1,-1 0 1,-1-2-1,1 2-3,1-1-1,-1 1 1,0-1-1,1 0 1,-1 1-1,0-1 1,1 0-1,0 1 0,-1-1 1,1 0-1,0-1 1,0-92-417,0 95 421,0-1 1,0 1-1,0-1 0,0 1 0,0 0 0,0-1 0,0 1 0,0-1 0,1 1 0,-1 0 0,0-1 0,0 1 0,0 0 1,0-1-1,1 1 0,-1 0 0,0-1 0,0 1 0,1 0 0,-1-1 0,0 1 0,1 0 0,-1-1 0,1 1-3,0-1-1,0 0 1,-1 0-1,1 0 0,-1 1 1,1-1-1,0 0 0,-1 0 1,1 0-1,-1 0 0,0 0 1,1 0-1,-1 0 0,0 0 1,0 0-1,0 0 1,0 0-1,1-1 0,-1 1 1,-1 0-1,1 0 0,0-1 1,0 1-1,-1 0 1,1 0-1,0 0 1,0 0-1,0 0 1,0 0-1,0 0 1,0 0-1,0 0 1,0 0-1,1 0 1,-1 0-1,0 0 1,1 0-1,-1 0 1,0 0-1,1 1 1,-1-1-1,1 0 1,-1 0-1,1 0 1,0 1-1,-1-1 1,1 0-1,0 0 1,-1 1-1,1-1 1,1 0-1,0-6-113,0 0 53,1 3 55,-2 4 1,-1-1-1,1 1 1,0-1-1,-1 1 1,1-1-1,-1 0 1,0 1-1,1-1 1,-1 0-1,1 0 1,-1 1 0,0-1-1,0 0 1,1 0-1,-1 1 1,0-1-1,0 0 1,0 0-1,0 0 1,0 1-1,0-1 1,0 0-1,0 0 1,0 0 6,0 1 0,0 0 0,0 0 1,0-1-1,0 1 0,0 0 0,0 0 0,0 0 1,0-1-1,0 1 0,0 0 0,0 0 0,0 0 0,0 0 1,0-1-1,0 1 0,1 0 0,-1 0 0,0 0 0,0 0 1,0-1-1,0 1 0,0 0 0,1 0 0,-1 0 1,0 0-1,0 0 0,0 0 0,0 0 0,1-1 0,-1 1 1,0 0-1,0 0 0,0 0 0,1 0 0,-1 0 0,0 0 1,0 0-1,0 0 0,1 0 0,-1 0-7,1 0 0,-1 0 0,0 0 0,0 0 0,1 0 0,-1 0-1,0 0 1,0 0 0,1 0 0,-1 0 0,0 0 0,0-1 0,1 1 0,-1 0 0,0 0 0,0 0-1,1 0 1,-1-1 0,0 1 0,0 0 0,0 0 0,1 0 0,-1-1 0,0 1 0,0 0 0,0 0-1,0-1 1,0 1 0,0 0 0,1 0 0,-1-1 0,0 1 0,0 0 0,0-1 0,0 1 0,0 0-1,0 0 1,0-1 0,0 1 0,0 0 0,0-1 0,0 1 2,0 0 0,0-1 0,0 1 0,0 0 0,0 0 0,0 0 0,0-1 0,0 1 0,0 0 0,0 0 0,0 0 0,0-1 0,0 1 0,0 0 0,0 0 0,1 0 0,-1 0 0,0-1 0,0 1 0,0 0 0,0 0 0,0 0 0,1 0 0,-1-1 0,0 1 0,0 0 0,0 0 0,1 0 0,-1 0 0,0 0 0,0 0 0,0 0 0,1 0 0,-1 0 0,0 0 0,0 0 0,1 0 0,-1 0 0,0 0-22,1 0 0,-1 0 0,0 0 0,0 0 0,1 0 0,-1 0 0,0 0 0,0-1 0,1 1 0,-1 0 0,0 0 0,0 0 0,1 0 0,-1 0 0,0 0 0,0-1 0,0 1 0,1 0 0,-1 0 0,0 0 0,0 0 0,0-1 0,0 1 0,1 0 0,-1 0 0,0-1 0,0 1 0,0 0 0,0 0 0,0 0 0,0-1 0,0 1 0,0 0 0,0 0 0,0-1 0,0 1 0,0 0 0,0-1 0,0 1 0,14-12-6024,-2 11-417,-2 1-4706</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2:26.421"/>
    </inkml:context>
    <inkml:brush xml:id="br0">
      <inkml:brushProperty name="width" value="0.025" units="cm"/>
      <inkml:brushProperty name="height" value="0.025" units="cm"/>
      <inkml:brushProperty name="color" value="#004F8B"/>
    </inkml:brush>
  </inkml:definitions>
  <inkml:trace contextRef="#ctx0" brushRef="#br0">1 60 424,'0'-26'2510,"0"0"703,0 24-1433,0-3 3578,0 5-5248,0 1 0,0-1 0,0 0 0,0 1 0,0-1 0,0 1 0,-1-1 0,2 0 0,-1 1 0,0-1 0,0 1 1,0-1-1,0 0 0,0 1 0,0-1 0,0 1 0,0-1 0,1 0 0,-1 1 0,0-1 0,0 0 0,0 1 1,1-1-1,-1 0 0,0 1 0,1-1 0,-1 0 0,0 0 0,1 1 0,-1-1 0,0 0 0,1 0 0,-1 0 0,0 1 1,1-1-1,-1 0 0,0 0 0,1 0 0,-1 0 0,1 0 0,-1 0 0,0 0 0,1 0 0,0 0 0,0 2 368,-1 0 0,1 0 0,-1 0-1,0 0 1,0 0 0,1 0 0,-1 0 0,0 1-1,-1 2 1,1-1 360,0-3-766,-1 0 0,1 0 0,0 0 0,0 0 0,0 0 1,0 0-1,0 0 0,0 0 0,1 0 0,-1 0 0,0-1 0,0 1 0,1 0 0,-1 0 0,0 0 0,1 0 0,-1 0 0,1 0 0,-1-1 0,1 1 0,0 0 0,-1 0 0,1-1 0,0 1 1,-1 0-1,1-1 0,1 1 0,-2 1-23,1 0-1,0-1 1,-1 1 0,0-1 0,1 1 0,-1 0 0,0-1-1,0 1 1,0 0 0,0-1 0,0 1 0,-1 3 0,1-2 35,-1 7 28,1-7-100,-1 0-1,1 0 1,0 0-1,0 0 1,0 0-1,0 0 1,0 0-1,1-1 1,-1 1-1,3 5 1,-2-7-6,0 1 1,0-1 0,0 0-1,0 1 1,0-1 0,0 1-1,-1 0 1,1-1-1,-1 1 1,1-1 0,-1 1-1,1 0 1,-1 0 0,0-1-1,0 1 1,0 0 0,0-1-1,0 1 1,0 2-1,0 42 437,0-45-439,0-1 1,0 1-1,0 0 0,0-1 1,0 1-1,0 0 0,0-1 0,0 1 1,1 0-1,-1-1 0,0 1 1,0-1-1,1 1 0,-1-1 0,0 1 1,1 0-1,-1-1 0,1 1 0,-1-1 1,1 1-1,0 0 1,-1-1-1,1 1 1,-1-1 0,1 1-1,-1-1 1,1 1 0,-1 0-1,1-1 1,-1 1 0,0 0-1,0-1 1,1 1 0,-1 0-1,0-1 1,0 1 0,0 0-1,0 0 1,1-1 0,-1 1 0,-1 1-1,1 64 594,1-66-595,-1 1-1,0 0 1,0 0-1,0-1 1,0 1-1,1 0 1,-1 0-1,0-1 1,1 1-1,-1 0 1,0 0-1,1-1 1,-1 1-1,1-1 1,0 2-1,0-1-1,0-1 0,-1 1 0,1-1 1,-1 1-1,0 0 0,1 0 0,-1-1 0,1 1 0,-1 0 0,0 0 0,1-1 0,-1 1 0,0 0 0,0 0 0,0 1 1,0 1 3,0 0 1,0 0 0,0 0-1,0-1 1,1 1 0,-1 0-1,1 0 1,0 0 0,0-1-1,-1 1 1,2 0 0,-1-1-1,2 4 1,-2 1-3,0-1 0,0 0-1,-1 1 1,0-1 0,-1 8 0,1-7 6,0 6 6,2-4-10,1-9-3,2 2 0,-3 20-1,-2-18-1,1 13 18,-1-16-17,0-1-1,1 0 1,-1 1-1,0-1 1,0 0-1,0 0 0,0 1 1,1-1-1,-1 0 1,0 1-1,0-1 1,1 0-1,-1 0 0,0 1 1,0-1-1,1 0 1,-1 0-1,0 0 1,1 0-1,-1 1 1,0-1-1,0 0 0,1 0 1,-1 0-1,0 0 1,1 0-1,-1 0 1,1 0-1,-1 0 0,0 0 1,1 0-1,0 0-1,0 6-8,-1 8 7,0-7 2,0 12-19,0-18 3,0 11-1647,0-64-19483,0 52 21091,0-1 0,0 1 0,0 0 0,0 0-1,0-1 1,0 1 0,0 0 0,0 0 0,0-1 0,0 1 0,0 0 0,0 0 0,0-1 0,0 1 0,-1 0 0,1 0 0,0 0 0,0-1 0,0 1 0,0 0 0,0 0 0,-1 0 0,1-1 0,0 1 0,0 0 0,0 0 0,-1 0 0,1 0 0,0 0 0,0 0 0,0-1 0,-1 1 0,1 0 0,0 0 0,0 0 0,-1 0 0,1 0 0,0 0 0,0 0 0,-1 0 0,1 0 12,0 0 0,-1 0 0,1 0-1,0 0 1,0 0 0,-1 0-1,1 0 1,0 0 0,0 0 0,-1 0-1,1 0 1,0-1 0,0 1-1,0 0 1,-1 0 0,1 0 0,0 0-1,0 0 1,0-1 0,-1 1-1,1 0 1,0 0 0,0 0 0,0 0-1,0-1 1,0 1 0,-1 0-1,1 0 1,0-1 0,0 1 0,0 0-1,0 0 1,0-1 0,0 1 0,0 0-1,0 0 1,0 0 0,0-1-1,0 1 1,0-1 0,0-5-922</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2:27.288"/>
    </inkml:context>
    <inkml:brush xml:id="br0">
      <inkml:brushProperty name="width" value="0.025" units="cm"/>
      <inkml:brushProperty name="height" value="0.025" units="cm"/>
      <inkml:brushProperty name="color" value="#004F8B"/>
    </inkml:brush>
  </inkml:definitions>
  <inkml:trace contextRef="#ctx0" brushRef="#br0">34 88 448,'0'-1'66,"0"1"1,-1-1-1,1 1 0,0-1 0,0 1 1,0-1-1,0 1 0,-1-1 1,1 1-1,0 0 0,0-1 0,-1 1 1,1 0-1,0-1 0,-1 1 0,1 0 1,0-1-1,-1 1 0,1 0 1,-1-1-1,1 1 0,-1 0 0,-4-6 1568,2 2-3127,-9 0 7619,6 1 1473,15 2-1333,1 7-3222,-8-6-1358,24 0-273,-23 0-1362,1 0 1,0 1-1,0-1 0,0 1 0,-1-1 0,1 1 0,5 2 1,-4-2-29,0 0 1,0 0 0,0-1-1,0 1 1,0-1-1,0 0 1,8-2 0,10 1 8,6 2-18,-25-1-11,0 1 1,0-1-1,0 0 1,0 0-1,0-1 0,0 1 1,0-1-1,0 0 1,0 0-1,7-2 0,-8 1 3,27 3 8,-26 0-11,1-1-1,-1 0 0,0 0 0,1 0 0,-1 0 0,1-1 0,-1 0 0,0 1 0,0-2 1,7-1-1,-10 1 1,31 3 0,6-8 27,-37 7-30,-1 1 0,1-1 1,0 0-1,0 0 0,0 0 0,-1 0 1,1 0-1,0 0 0,0 0 0,0 0 1,0 0-1,-1 0 0,1-1 1,0 1-1,0 0 0,-1-1 0,1 1 1,0 0-1,0-1 0,-1 1 1,2-1-1,-1 0 0,-1 1 0,1-1 0,-1 1 0,1 0 0,-1-1 0,1 1 1,0 0-1,-1 0 0,1-1 0,-1 1 0,1 0 0,0 0 0,-1 0 0,1 0 0,0 0 1,-1 0-1,1 0 0,0 0 0,-1 0 0,1 0 0,0 0 0,0 0 0,3 1-2,0-2 1,0 1-1,-1 0 0,1-1 0,0 0 0,-1 0 0,5-1 1,-7 1 1,0 1 1,1-1 0,-1 1 0,0 0-1,1 0 1,-1-1 0,0 1 0,1 0-1,-1 0 1,0 0 0,1 0 0,-1 0-1,2 1 1,5 0-25,-8-1 24,1 0 1,0 0-1,-1 0 1,1 0-1,0 0 1,0 0 0,-1 0-1,1 0 1,0 0-1,-1 0 1,1 0-1,0-1 1,-1 1 0,1 0-1,-1 0 1,1-1-1,0 1 1,-1-1-1,1 1 1,-1 0 0,2-2-1,2 0 10,-2 2 8,12 0 2,-10 0-16,-3 1-4,-1-1 0,1 0 0,-1 0 0,1 0 0,0 0 0,-1 0 0,1 0 0,0 0 0,-1 0 0,1 0 0,0 0 0,-1 0 0,1 0 0,-1 0 0,1 0 0,0 0 0,-1-1 0,1 1 0,-1 0 0,1 0 0,-1-1 0,1 1 0,-1-1 0,1 1 0,-1 0 0,1-1 0,-1 1 0,1-1 0,-1 1 0,1-1 0,-1-1 0,2 2-16,6 0 18,-6 0 8,0 0-4,0 0-7,1 0 0,-1 0 1,0 0-1,0-1 0,1 0 1,-1 1-1,0-1 0,0 0 1,1 0-1,-1 0 0,0 0 1,0 0-1,3-3 0,-5 3 12,1 1-19,9-1-32,-10-2 162,2 0-1356,5 4 426,-9-1-1056,2 0 1734,0 0-1,-1 0 0,1 0 0,0 0 1,-1-1-1,1 1 0,0 0 0,-1 0 1,1 0-1,0 0 0,0 0 1,-1 0-1,1-1 0,0 1 0,0 0 1,-1 0-1,1 0 0,0-1 1,0 1-1,0 0 0,0 0 0,-1-1 1,1 1-1,0 0 0,0 0 1,0-1-1,0 1 0,0 0 0,0 0 1,-1-1-1,-14 0-16456,9 1 14980,4 0-3</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2:28.662"/>
    </inkml:context>
    <inkml:brush xml:id="br0">
      <inkml:brushProperty name="width" value="0.025" units="cm"/>
      <inkml:brushProperty name="height" value="0.025" units="cm"/>
      <inkml:brushProperty name="color" value="#004F8B"/>
    </inkml:brush>
  </inkml:definitions>
  <inkml:trace contextRef="#ctx0" brushRef="#br0">120 61 632,'-12'-6'1538,"12"5"-1067,-14 0 1250,-6-5-322,18 6-60,-9 6-313,11-5 627,0 1-1162,0-2-475,0 0 1,0 0-1,0 0 1,0 0-1,0 0 1,0 1-1,0-1 1,0 0 0,0 0-1,0 0 1,0 0-1,0 0 1,0 1-1,0-1 1,0 0-1,0 0 1,0 0-1,0 0 1,0 0-1,0 1 1,0-1-1,0 0 1,0 0-1,0 0 1,-1 0-1,1 0 1,0 1-1,0-1 1,0 0-1,0 0 1,0 0-1,0 0 1,0 0-1,-1 0 1,1 0-1,0 0 1,0 0-1,0 1 1,0-1-1,-2 0-163,2 0 211,0-1 0,0 1 0,-1 0 0,1 0 0,0 0 0,-1 0 0,1 0 0,0 0 0,0 0 0,-1 0 0,1 0 0,0 0 0,0 0 0,-1 0 0,1 1 0,0-1 1,-1 0-1,1 0 0,0 0 0,0 0 0,0 0 0,-1 0 0,1 1 0,0-1 0,0 0 0,-1 0 0,1 0 0,0 1 0,0-1 0,0 0 0,0 0 0,-1 1 0,1-1 0,0 0 0,0 0 0,0 1 0,0-1 0,0 0 0,0 0 0,0 1 0,0 0 1723,-2 0-1434,0-1 0,0 0 0,0 0-1,0 0 1,0 0 0,0-1 0,0 1 0,0 0-1,0-1 1,0 0 0,1 1 0,-1-1-1,-2-1 1,3 1-262,0-1 1,0 1-1,0-1 0,1 1 1,-1-1-1,0 1 0,1-1 0,0 1 1,-1-1-1,1 1 0,0-1 1,0 1-1,0-1 0,0 0 0,0 1 1,0-3-1,1-10 292,5 8-200,-3 5-179,1-6 408,-4 7-404,0 0 1,0-1-1,0 1 0,0 0 1,0 0-1,1-1 1,-1 1-1,0 0 1,0 0-1,0-1 0,0 1 1,0 0-1,0 0 1,1 0-1,-1-1 1,0 1-1,0 0 0,0 0 1,0 0-1,1-1 1,-1 1-1,0 0 1,0 0-1,0 0 1,1 0-1,-1 0 0,0 0 1,0 0-1,1-1 1,-1 1-1,0 0 1,0 0-1,1 0 0,-1 0 1,0 0-1,0 0 1,1 0-1,-1 0 1,0 0-1,1 1 0,3 11 421,-3-12-409,-1 1 0,1-1-1,0 1 1,0-1 0,-1 1-1,1 0 1,-1-1 0,1 1 0,0 0-1,-1-1 1,1 1 0,-1 0-1,1 0 1,-1-1 0,0 1 0,1 0-1,-1 0 1,0 0 0,0 0-1,1 0 1,-1-1 0,0 1 0,0 0-1,0 0 1,0 0 0,0 0-1,0 0 1,0 0 0,-1 0 0,1 1-1,0 2 114,-5 5 285,4-8-352,1 0-1,-1-1 1,0 1 0,1 0 0,-1 0-1,1-1 1,-1 1 0,1 0 0,-1 0 0,1 0-1,0 0 1,0 0 0,-1 0 0,1 0-1,0 0 1,0 0 0,0 1 0,0 2 103,0-4-150,0 1 0,0-1 0,1 0 0,-1 1 0,0-1 0,0 1 0,0-1 0,0 1 0,0-1 0,0 1 0,0-1 0,0 1 0,0-1 0,0 0 0,0 1 0,0-1 0,0 1 0,0-1 0,-1 1 0,1-1 0,0 1 0,0-1 0,0 0 0,-1 1 0,1-1 0,0 0 0,-1 1 0,1-1 0,0 0 0,-1 1 0,1-1 0,0 0 0,-1 1 0,1-1 0,0 0 0,-1 0 0,1 0 0,-1 1 0,1-1 0,-1 0 0,1 0 0,0 0 0,-1 0 0,1 0 0,-1 0 0,0 0 0,-1 0 39,2 0-54,0 1 0,0-1 1,0 0-1,0 0 0,0 0 1,1 0-1,-1 0 0,0 1 0,0-1 1,0 0-1,0 0 0,0 0 1,0 0-1,0 0 0,0 1 0,0-1 1,0 0-1,0 0 0,0 0 1,0 0-1,0 0 0,0 1 0,0-1 1,0 0-1,-1 0 0,1 0 1,0 0-1,0 0 0,0 1 1,0-1-1,0 0 0,0 0 0,0 0 1,0 0-1,0 0 0,-1 0 1,1 0-1,0 0 0,0 1 0,0-1 1,0 0-1,0 0 0,0 0 1,-1 0-1,1 0 0,-4-2 16,3 1-18,0 1 0,-1-1-1,1 1 1,0-1 0,0 0 0,0 0 0,0 1-1,0-1 1,1 0 0,-1 0 0,0 0-1,0 0 1,0-1 0,0-2-11,0 1 1,0 0-1,1-1 1,-1 1-1,1 0 1,0-8-1,0 10-11,-1-2-25,2 4 36,1 0-3,3-1 16,-4 0-3,-1 1-1,0-1 0,1 0 1,-1 1-1,1-1 1,-1 1-1,0 0 1,1-1-1,-1 1 0,0-1 1,1 1-1,-1-1 1,0 1-1,0 0 1,0-1-1,0 1 0,0 0 1,1-1-1,-1 1 1,0 0-1,-1-1 1,1 1-1,0 1 0,-1 0 1,2-2-2,9 11 3,2 1 6,-10-11 10,-2 0-14,0-1 0,0 0 0,-1 0-1,1 1 1,0-1 0,0 0 0,0 1 0,0-1 0,0 0 0,0 1 0,0-1 0,0 0 0,0 0-1,1 1 1,-1-1 0,0 0 0,0 1 0,0-1 0,0 0 0,0 0 0,0 1 0,1-1 0,-1 0 0,0 0-1,0 0 1,0 1 0,1-1 0,3 3 79,7 3 327,-11-5-402,0-1 0,0 0 1,1 0-1,-1 0 1,0 0-1,0 0 0,0 0 1,0 0-1,0 0 0,1 0 1,-1 0-1,0 0 1,0 1-1,0-1 0,0 0 1,0 0-1,1 0 0,-1 0 1,0 0-1,0 0 1,0 0-1,0 0 0,1 0 1,-1 0-1,0-1 1,0 1-1,0 0 0,0 0 1,1 0-1,-1 0 0,0 0 1,0 0-1,0 0 1,0 0-1,0 0 0,0 0 1,1-1-1,-1 1 0,0 0 1,0 0-1,0 0 1,0 0-1,0 0 0,0 0 1,0-1-1,0 1 0,0 0 1,0 0-1,0 0 1,0 0-1,1-1 0,-1 1 1,0 0-1,0 0 1,3-1 93,-3 1-97,0 0 0,1 0 0,-1 0 0,0 0 0,1 0 1,-1 0-1,0 0 0,0 0 0,1 0 0,-1 0 0,0-1 0,1 1 1,-1 0-1,0 0 0,1 0 0,-1 0 0,0 0 0,0-1 1,1 1-1,-1 0 0,0 0 0,0-1 0,1 1 0,-1 0 0,0 0 1,0-1-1,0 1 0,1 0 0,-1 0 0,0-1 0,0 1 0,0 0 1,0-1-1,0 1 0,0 0 0,0-1 0,0 1 0,0 0 0,0-1 1,0-18 71,0 19-81,0-1 1,0 1 0,0 0-1,0-1 1,0 1-1,0-1 1,0 1-1,0 0 1,0-1-1,0 1 1,0-1-1,0 1 1,0 0 0,0-1-1,0 1 1,0-1-1,1 1 1,-1 0-1,0-1 1,0 1-1,0 0 1,1-1-1,-1 1 1,0 0 0,0 0-1,1-1 1,-1 1-1,0 0 1,1-1-1,-1 1 1,0 0-1,1 0 1,-1 0-1,0-1 1,1 1 0,-1 0-1,1 0 1,12 5 1,-11-4 2,2 11 18,0-11-13,-2 0 2,0 0 0,0-1-1,-1 1 1,1 0 0,0 0 0,0 0-1,0 1 1,0-1 0,-1 0 0,1 1-1,-1-1 1,1 1 0,-1-1-1,0 1 1,1 0 0,1 3 0,-3-4 33,11 5 53,-11-6-91,1 0-1,-1 1 1,0-1 0,0 0-1,1 0 1,-1 0 0,0 0 0,1 1-1,-1-1 1,0 0 0,1 0-1,-1 0 1,0 0 0,1 0-1,-1 0 1,0 0 0,1 0-1,-1 0 1,0 0 0,1 0-1,-1 0 1,0 0 0,0 0-1,1-1 1,-1 1 0,0 0-1,1 0 1,-1 0 0,0 0-1,0 0 1,1-1 0,-1 1-1,0 0 1,0 0 0,1-1-1,-1 1 1,0 0 0,0 0 0,0-1-1,1 1 1,-1 0 0,0 0-1,0-1 1,0 1 0,0 0-1,0-1 1,0 1 0,2-3-11,6-2 4,-7 5 5,-1 0 0,0 0 0,0-1 0,1 1 0,-1 0 0,0 0 0,0 0 0,0 0 0,1 0 0,-1 0 0,0-1 0,0 1 0,0 0 0,1 0 0,-1 0 0,0-1 0,0 1 0,0 0 0,0 0 0,0 0 0,0-1 0,1 1 0,-1 0 0,0 0 0,0-1 0,0 1 0,0 0 0,0 0 0,0-1 0,0 1 0,0 0 0,0 0 0,0-1 0,0 1 0,0 0 0,0 0 0,0-1 0,0 1 0,-1 0 0,1 0 0,0-1 0,0 1 0,0 0 0,0 0 0,0 0 0,0-1 0,-1 1 0,2-3 0,3 2 2,-4 1-2,1-1-1,-1 1 1,1 0 0,-1 0 0,0 0 0,1-1-1,-1 1 1,0 0 0,1-1 0,-1 1 0,0 0-1,1 0 1,-1-1 0,0 1 0,0-1 0,1 1-1,-1 0 1,0-1 0,0 1 0,0 0 0,0-1-1,0 1 1,1-1 0,-1 1 0,0-1 0,0 1-1,0 0 1,0-1 0,0 1 0,0-1 0,0 1 0,0-1-1,-1 1 1,1-1 0,1-6 4,2 7 1,-3 0-5,1 1 0,-1-1 0,0 0 1,0 0-1,0 0 0,0 0 0,0 0 0,0 0 1,1 0-1,-1 0 0,0 0 0,0 0 0,0 0 0,0 0 1,0 0-1,0 0 0,1 0 0,-1 0 0,0 0 1,0 0-1,0 0 0,0 0 0,0 0 0,1 0 0,-1 0 1,0 0-1,0 0 0,0 0 0,0 0 0,0 0 1,0 0-1,1-1 0,-1 1 0,0 0 0,0 0 0,0 0 1,0 0-1,0 0 0,0 0 0,0 0 0,0 0 1,0-1-1,1 1 0,1-25 4,-4 19-4,-6 4 0,4-3 0,-6 4 0,0 2 0,3 5 7,4-6 4,-2 0-7,-3 1-2,0 5 4,7-6 2,-6-6-2,-3 5-4,0-2 10,6 0-10,-6 2-4,7 2-1,-1 0 1,-10-8-21,12 6 31,0 1-3,-6 0 0,6 0 19,2 0-22,0 0 0,-1 0-1,1 0 1,0 0 0,0 0-1,0 0 1,0 0 0,0 0 0,0 0-1,0-1 1,0 1 0,0 0-1,0 0 1,-1 0 0,1 0-1,0 0 1,0 0 0,0 0-1,0 0 1,0 0 0,0 0 0,0 0-1,0 0 1,0 0 0,0 0-1,0 0 1,0 0 0,0-1-1,0 1 1,0 0 0,0 0-1,0 0 1,0 0 0,0 0-1,-1 0 1,1 0 0,0 0 0,0 0-1,0 0 1,0-1 0,1 1-1,-1 0 1,0 0 0,0 0-1,0 0 1,0 0 0,0 0-1,0 0 1,0 0 0,0 0 0,0 0-1,0-1 1,0 1 0,0 0-1,0 0 1,0 0 0,0 0-1,0 0 1,0 0 0,0 0-1,0 0 1,1 0 0,-1 0 0,0 0-1,0 0 1,0 0 0,0 0-1,0 0 1,-8-3 93,7 3-84,-1 0 760,14 5-567,-12-3-175,0-3-37,0 1 1,1 0-1,-1 0 1,1 0-1,-1 0 0,0 0 1,1 0-1,-1 0 0,1 0 1,-1 0-1,0 0 1,1 0-1,-1 0 0,1 0 1,-1 0-1,0 0 0,1 0 1,-1 1-1,1-1 1,-1 0-1,0 0 0,1 0 1,-1 1-1,0-1 0,1 0 1,-1 0-1,0 1 0,0-1 1,1 0-1,-1 1 1,0-1-1,0 0 0,1 1 1,-1-1-1,0 0 0,0 1 1,0 0-1,1-1-33,-1 1 0,0-1 0,0 1 0,1-1 0,-1 0 0,0 1 0,1-1 0,-1 1 0,0-1 0,1 0 0,-1 1-1,1-1 1,-1 0 0,1 1 0,-1-1 0,1 0 0,-1 0 0,1 0 0,-1 1 0,1-1 0,1 0-657,-1 2-1040,-2 12-19032,-1-11 20266,-5-1-1457,5 4 310</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2:30.601"/>
    </inkml:context>
    <inkml:brush xml:id="br0">
      <inkml:brushProperty name="width" value="0.025" units="cm"/>
      <inkml:brushProperty name="height" value="0.025" units="cm"/>
      <inkml:brushProperty name="color" value="#004F8B"/>
    </inkml:brush>
  </inkml:definitions>
  <inkml:trace contextRef="#ctx0" brushRef="#br0">269 1 736,'-3'0'-468,"3"0"581,0 0 0,0 0 0,-1 0 0,1 0 0,0 0 0,0 0 0,-1 0 0,1 0 0,0 0 0,-1 0 0,1 0 0,0 0 0,0 0 0,-1 0 0,1 0 0,0 0 0,0 0 0,-1 0 0,1 0 0,0 0 0,0 0 0,-1 1 0,1-1 0,0 0 0,0 0 0,-1 0 0,1 0 0,0 1 0,0-1 0,0 0 0,-1 0 0,1 1 0,0-1 0,0 0 0,0 0 0,-1 4 5854,1 11 3175,0-9-8424,0-4-621,0 0 0,0-1 0,0 1 0,0 0 0,0 0 0,1-1 0,-1 1 0,0 0 0,1-1 0,-1 1 0,1 0 1,0-1-1,-1 1 0,1-1 0,0 1 0,0-1 0,2 3 0,-2 0-7,0-1-1,0 1 1,0 0-1,-1-1 1,0 1 0,1 0-1,-2-1 1,1 1 0,-1 6-1,0 2 804,1-12-876,0-1-1,0 1 0,0 0 0,0-1 1,0 1-1,0 0 0,0 0 0,0-1 0,0 1 1,0 0-1,0 0 0,-1-1 0,1 1 1,0 0-1,0 0 0,0 0 0,0-1 0,-1 1 1,1 0-1,0 0 0,0 0 0,0 0 1,-1-1-1,1 1 0,0 0 0,0 0 0,-1 0 1,1 0-1,0 0 0,0 0 0,-1 0 1,1 0-1,0-1 0,0 1 0,-1 0 0,1 0 1,0 0-1,0 0 0,-1 0 0,1 1 1,0-1-1,0 0 0,-1 0 0,1 0 0,0 0 1,0 0-1,-1 0 0,1 0 0,0 0 1,0 1-1,-1-1 0,1 0 0,0 0 0,0 0 1,0 0-1,-1 1 0,1-1 0,0 0 0,0 0 1,0 0-1,0 1 0,0-1 0,-1 1 1,2-3-17,-12-9 0,11 8 0,0 3 0,0-1 0,0 1 0,1 0 0,-1-1 0,0 1 0,0 0 0,0-1 0,0 1 0,0 0 0,0 0 0,0-1 0,0 1 0,0 0 0,0-1 0,0 1 0,0 0 0,-1-1 0,1 1 0,0 0 0,0-1 0,0 1 0,0 0 0,0 0 0,-1-1 0,1 1 0,0 0 0,0 0 0,0-1 0,-1 1 0,1 0 0,0 0 0,0 0 0,-1-1 0,1 1 0,-1 0 0,0 0 0,1-1 0,-1 1 0,1 0 0,-1 0 0,1 0 0,-1-1 0,1 1 0,0 0 0,-1-1 0,1 1 0,-1 0 0,1-1 0,0 1 0,-1 0 0,1-1 0,0 1 0,-1-1 0,1 1 0,0-1 0,0 1 0,-1-1 0,1 1 0,0-1 0,0 1 0,0-1 0,0 1 0,0-1 0,0 1 0,0-1 0,0 1 0,0-1 0,0 0 0,0 0 0,-1 1 0,1-1 0,0 0 0,0 1 0,0-1 0,0 1 0,0-1 0,-1 0 0,1 1 0,0-1 0,-1 1 0,1-1 0,0 1 0,-1-1 0,1 1 0,-2-1 0,2 0 3,-1 0 1,1 1 0,-1-1 0,0 0-1,1 0 1,-1 1 0,1-1-1,0 0 1,-1 0 0,1 0 0,0 0-1,-1 0 1,1 1 0,0-1-1,0 0 1,0 0 0,0 0 0,0-1-1,0 2-1,0-1-1,0 1 0,0 0 0,0 0 1,0-1-1,0 1 0,-1 0 1,1 0-1,0 0 0,0-1 1,0 1-1,0 0 0,0 0 1,0 0-1,0-1 0,-1 1 0,1 0 1,0 0-1,0 0 0,0 0 1,0-1-1,-1 1 0,1 0 1,0 0-1,0 0 0,0 0 0,-1 0 1,1 0-1,0 0 0,0-1 1,-1 1-1,1 0 0,0 0 1,0 0-1,0 0 0,-1 0 1,1 0-1,-1 0 0,1 0 0,0 0 1,0 0-1,-1 0 0,1 0 1,0 0-1,0 0 0,0 0 0,-1 0 1,1 0-1,0 0 0,0 0 1,-1 0-1,1-1 0,0 1 0,0 0 1,0 0-1,0 0 0,-1 0 1,1-1-1,0 1 0,0 0 1,0 0-1,0 0 0,0-1 0,-1 1 1,1 0-1,0 0 0,0 0 1,0-1-1,0 1 0,0 0 0,0 0 1,0-1-1,0 1 0,0-1 249,0 34-98,0 33 1586,0-65-1556,-2 11 461,-10-19-633,-31-26-10,41 32-1,0 0 0,1 1 0,-1-1 1,1 0-1,-1 1 0,0-1 1,1 1-1,-1 0 0,0-1 0,0 1 1,1 0-1,-3 0 0,0 34 9,3-32 16,-1 0-1,1 0 1,0 0 0,0 0-1,0 0 1,0 0 0,1 0-1,-1 0 1,1 1-1,-1-1 1,1 0 0,0 1-1,-1-1 1,1 0 0,1 5-1,-1-6 64,0-1-78,0 0-1,1 0 1,-1 0 0,0 1 0,0-1 0,0 0-1,1 0 1,-1 0 0,0 1 0,0-1 0,0 0-1,0 0 1,0 1 0,0-1 0,0 0-1,1 0 1,-1 1 0,0-1 0,0 0 0,0 0-1,0 1 1,0-1 0,0 0 0,0 0-1,0 1 1,0-1 0,0 0 0,0 0 0,-1 1-1,1-1 1,0 0 0,0 0 0,0 1-1,0-1 1,0 0 0,0 0 0,-1 1 0,1-1-1,0 0 1,0 0 0,0 0 0,0 0 0,-1 1-1,1-1 1,0 0 0,0 0 0,-1 0-1,1 0 1,0 0 0,0 1 0,-1-1 0,1 0-7,0-1 0,0 1 0,0 0 1,0 0-1,0-1 0,0 1 1,0 0-1,0 0 0,0-1 1,0 1-1,0 0 0,0 0 0,0 0 1,0-1-1,0 1 0,0 0 1,0 0-1,-1 0 0,1-1 1,0 1-1,0 0 0,0 0 0,0 0 1,0 0-1,-1-1 0,1 1 1,0 0-1,0 0 0,0 0 1,-1 0-1,1 0 0,0 0 0,0-1 1,0 1-1,-1 0 0,1 0 1,0 0-1,0 0 0,0 0 1,-1 0-1,1 0 0,0 0 0,0 0 1,-1 0-1,1 0 0,0 0 1,0 0-1,0 0 0,-1 0 1,1 0-1,0 1 0,0-1 0,-1 0 1,1 0-1,0 0 0,0 0 1,0 0-1,0 0 0,-1 1 1,1-1-1,0 0 0,0 0 0,0 0 1,0 0-1,0 1 0,-1-1 1,1 0-1,0 1 0,-1-1 3,1-1-1,-1 1 0,0 0 0,0 0 0,1 0 1,-1 0-1,0-1 0,1 1 0,-1 0 1,0 0-1,1-1 0,-1 1 0,1-1 0,-1 1 1,0-1-1,1 1 0,-1 0 0,1-1 1,-1 0-1,0 0 0,0 2 2,-3-1-1,-11-15 15,12 3 4,-1 11-15,4 1-8,-1 0 0,1 0 0,0 0-1,0 0 1,-1 0 0,1 0 0,0 0 0,0 0 0,-1 0 0,1 0 0,0 0-1,0-1 1,-1 1 0,1 0 0,0 0 0,0 0 0,0 0 0,-1-1 0,1 1-1,0 0 1,0 0 0,0 0 0,0 0 0,-1-1 0,1 1 0,0 0 0,0 0-1,0-1 1,0 1 0,0 0 0,0 0 0,0-1 0,0 1 0,0 0 0,0 0-1,0-1 1,0 1 0,0-1 0,0-1 3,0 2-2,-10-11 6,9 8-7,0-1 1,0 1-1,0 0 0,1-1 1,0 1-1,-1-1 0,1 1 1,0 0-1,1-1 0,0-4 1,0-3 2,0-4-25,5 10 8,-3 4 13,1-6 7,-4 6-7,0 1 1,0 0-1,0 0 0,0-1 0,0 1 0,0 0 0,0 0 0,0 0 0,0-1 0,1 1 0,-1 0 0,0 0 0,0-1 0,0 1 0,0 0 1,1 0-1,-1 0 0,0-1 0,0 1 0,0 0 0,0 0 0,1 0 0,-1 0 0,0 0 0,0 0 0,1-1 0,-1 1 0,0 0 0,0 0 1,1 0-1,-1 0 0,0 0 0,0 0 0,1 0 0,-1 0 0,0 0 0,0 0 0,1 0 0,-1 0 0,1 0 0,2-1 5,5-3-7,-7 4 1,-1-1 1,0 1-1,0 0 1,0 0-1,1 0 1,-1 0-1,0 0 1,0 0-1,1 0 1,-1 0-1,0 0 1,0 0-1,1 0 1,-1 0-1,0 0 0,0 0 1,1 0-1,-1 0 1,0 0-1,0 0 1,1 0-1,-1 0 1,0 0-1,0 0 1,0 1-1,1-1 1,-1 0-1,0 0 1,0 0-1,0 0 0,1 0 1,-1 1-1,0-1 1,0 0-1,8 4-53,-5-3 34,-1-1 1,1 1-1,-1 0 0,1 0 1,-1 0-1,0 0 1,1 1-1,2 1 1,14 6-59,-19-8 83,1 0 0,-1-1 0,1 1 0,0-1 0,-1 1 0,1 0 1,0-1-1,0 0 0,-1 1 0,1-1 0,0 1 0,0-1 0,0 0 1,-1 0-1,1 1 0,2-1 0,-1 2 0,1 3 7,-32-20-6,2 4 171,26 11-172,1 0-1,0 0 0,-1 0 1,1 0-1,0 0 0,-1 0 1,1 0-1,0 0 0,-1 0 0,1-1 1,0 1-1,0 0 0,-1 0 1,1 0-1,0 0 0,-1 0 0,1-1 1,0 1-1,0 0 0,-1 0 1,1-1-1,0 1 0,0 0 1,0 0-1,-1-1 0,1 1 0,0 0 1,0-1-1,0 1 0,0 0 1,0-1-1,-1 1 0,1 0 0,0 0 1,0-1-1,0 0 0,-1 1-20,0 0 0,1 0 0,-1 0 1,0-1-1,0 1 0,0 0 0,1-1 0,-1 1 0,0 0 0,0-1 0,1 1 0,-1-1 0,0 1 0,1-1 0,-1 0 0,-1 0 0,1 0 8,-1 1-1,1-1 1,-1 1-1,1-1 1,-1 1 0,1-1-1,-1 0 1,1 0 0,-1 0-1,1 0 1,0 0-1,0 0 1,-2-2 0,1 2-7,-6 1 4,6 0 10,2 0 2,0 0-1,0 0 1,0 0 0,0 0 0,1-1-1,-1 1 1,0 0 0,0 0-1,0 0 1,1 0 0,-1 0-1,0 0 1,0 0 0,0 0 0,0 0-1,1 0 1,-1 0 0,0 0-1,0 0 1,0 0 0,1 0 0,-1 0-1,0 0 1,0 0 0,0 0-1,1 0 1,-1 0 0,0 0 0,0 0-1,0 0 1,1 0 0,-1 0-1,0 1 1,0-1 0,0 0 0,0 0-1,0 0 1,1 0 0,-1 0-1,0 0 1,0 1 0,0-1-1,0 0 1,7 5 36,-6-4-33,1-1-5,16 0 24,20 7-27,31-7 13,-59 0-11,-8 0-1,-1 0 0,1 0 0,0 0 1,0 0-1,-1 0 0,1 0 0,0 0 1,-1-1-1,1 1 0,0-1 0,-1 1 1,1-1-1,-1 0 0,1 1 0,1-2 1,5 1 9,-1 1 29,-4 0 52,-6 1 11,-26 6-47,17-3-52,-15 5 25,23-8-16,1 0 1,-1 0-1,1 0 0,-1-1 1,1 1-1,-1-1 0,-3 1 1,-31 5 24,-21-6 42,44 0-117,-7 0-19,18 0 80,9 0 65,-3 0-79,-1 0-2,-1-1-3,1 1-1,-1-1 1,1 1 0,-1-1 0,0 1-1,1-1 1,0 1 0,-1 0-1,1-1 1,-1 1 0,1 0-1,-1 0 1,1-1 0,0 1-1,-1 0 1,1 0 0,-1 0-1,1 0 1,0 0 0,-1 0-1,2 0 1,22 0 10,-3 0 2,-13-2-13,-6 1 5,0 0 0,0 0-1,0 0 1,0 1 0,0-1 0,0 1 0,0 0 0,0-1 0,0 1 0,0 0 0,1 0-1,2 1 1,10-1 257,-12 0-12,-13 0-224,2-3-9,-8-1 75,-27 4-31,41 0 65,35 1-62,-29 4-64,6-4 0,-8-1 1,0 0 0,0 0-1,0 0 1,0 0 0,0 0 0,0 0 0,0 1 0,0-1 0,0 1 0,0 0 0,2 0 0,4 2 14,-4 0 10,-4-3-25,0 1 1,0-1-1,1 0 1,-1 0 0,0 1-1,0-1 1,0 0-1,0 0 1,1 0-1,-1 1 1,0-1-1,0 0 1,0 0-1,1 0 1,-1 0 0,0 1-1,0-1 1,1 0-1,-1 0 1,0 0-1,0 0 1,1 0-1,-1 0 1,0 0-1,1 0 1,-1 0-1,0 0 1,0 0 0,1 0-1,-1 0 1,0 0-1,0 0 1,1 0-1,-1 0 1,0 0-1,1 0 1,-1 0-1,0 0 1,1-1-1,1 2 14,12 11-13,-11-11-17,-1-1 13,1 13-1184,-4-8-6269</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3:36.293"/>
    </inkml:context>
    <inkml:brush xml:id="br0">
      <inkml:brushProperty name="width" value="0.025" units="cm"/>
      <inkml:brushProperty name="height" value="0.025" units="cm"/>
      <inkml:brushProperty name="color" value="#004F8B"/>
    </inkml:brush>
  </inkml:definitions>
  <inkml:trace contextRef="#ctx0" brushRef="#br0">286 0 192,'-14'0'1149,"-65"0"355,63 7-1449,6-6-59,10 0 4,-1-1 0,1 1 0,0-1 0,0 1 0,-1-1 0,1 0 0,0 1-1,-1-1 1,1 0 0,-1 1 0,1-1 0,0 0 0,-1 0 0,1 1 0,-1-1 0,1 0 0,-1 0-1,1 0 1,-1 1 0,1-1 0,-1 0 0,1 0 0,-1 0 0,1 0 0,-1 0 0,0 0 0,-9 4 4,8-3-10,0 0-1,-6 4 2,3-2 0,3-2 1,-16 4 1,-4 3-12,18-5 4,-6-2 3,-36-1-240,44 0 215,2 0-16,0 0 47,0 0 0,0 1 0,0-1 0,0 0 0,-1 0 0,1 0 0,0 0 0,0 0 0,0 0 0,-1 0 0,1 0 0,0 0 0,0 0 0,0 0 0,-1 1 0,1-1 0,0 0 0,0-1 0,-1 1 0,1 0 0,0 0 0,0 0 0,0 0 0,-1 0 0,1 0 0,0 0 0,0 0 0,0 0 0,0 0 0,-1 0 0,1 0 0,0-1 0,0 1 0,0 0 0,0 0 0,-1 0 0,1 0 0,0 0 0,0-1 0,0 1 0,-6-6-768,-4 6-204</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3:36.688"/>
    </inkml:context>
    <inkml:brush xml:id="br0">
      <inkml:brushProperty name="width" value="0.025" units="cm"/>
      <inkml:brushProperty name="height" value="0.025" units="cm"/>
      <inkml:brushProperty name="color" value="#004F8B"/>
    </inkml:brush>
  </inkml:definitions>
  <inkml:trace contextRef="#ctx0" brushRef="#br0">1 0 152,'0'0'613,"0"1"-602,0-1-1,-1 0 1,1 0 0,0 0 0,0 1-1,0-1 1,0 0 0,0 0 0,0 0 0,0 1-1,0-1 1,0 0 0,0 0 0,0 1 0,0-1-1,0 0 1,0 0 0,0 0 0,1 1-1,-1-1 1,0 0 0,0 0 0,0 0 0,0 0-1,0 1 1,0-1 0,0 0 0,1 0 0,-1 0-1,0 0 1,0 1 0,0-1 0,1 0-1,0 0-21,-1 0 26,0 0 0,1 0 0,-1 0 0,0 0 0,1 0 0,-1 0 0,0 0 0,0 0 0,1 0 0,-1 0 0,0 0 0,0 0 0,1 0 0,-1 0 0,0 0 0,1 0 0,-1 0 0,0 0 0,0 0-1,1 1 1,-1-1 0,0 0 0,0 0 0,0 0 0,1 0 0,-1 1 0,0-1 0,0 0 0,0 0 0,1 0 0,-1 1 0,0-1 0,0 0 0,0 0 0,0 1 0,0-1 0,0 0 0,0 1 0,1-1 0,-1 1-1,0 0 301,0-1-306,-1 0 0,1 0 0,0 1 0,0-1 0,0 0 0,0 0 1,0 0-1,0 1 0,0-1 0,0 0 0,0 0 0,0 0 1,0 1-1,0-1 0,0 0 0,0 0 0,0 0 0,0 1 1,0-1-1,0 0 0,1 0 0,-1 0 0,0 1 0,0-1 0,0 0 1,0 0-1,0 0 0,0 1 0,1-1 0,-1 0 0,0 0 1,0 0-1,1 0 0,0 0-25,-1 0 24,0 0 1,1 0-1,-1 0 1,0 0-1,0 0 0,1 0 1,-1 0-1,0 0 0,1 0 1,-1 0-1,0 0 1,0 0-1,1 0 0,-1 0 1,0 0-1,0 0 0,1 1 1,-1-1-1,0 0 0,0 0 1,1 0-1,-1 0 1,0 0-1,0 1 0,1-1 1,-1 0-1,0 0 0,0 0 1,0 1-1,0-1 1,1 0-1,-1 0 0,0 1 1,0-1-1,0 0 0,0 0 1,0 1-1,0-1 1,0 0-1,0 1 0,0 0 223,12 5-86,-12-5 166,1-1-297,-1 0-8,1-1 0,-1 1-1,0 0 1,1 0 0,-1 0 0,0 0 0,1 0-1,-1 0 1,0 0 0,1 0 0,-1 0-1,0 0 1,1 0 0,-1 0 0,0 0-1,1 0 1,-1 0 0,0 0 0,1 1-1,-1-1 1,0 0 0,1 0 0,-1 0-1,0 0 1,0 1 0,1-1 0,-1 0 0,0 0-1,0 1 1,1-1 0,-1 0 0,0 0-1,0 1 1,0-1 0,1 0 0,-1 1-1,0-1 1,0 0 0,0 1 0,0 0 893,14-1 711,6-5-2611,-18 4 816,12 0-2826,-6-4 2420,-6 4 24</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3:37.192"/>
    </inkml:context>
    <inkml:brush xml:id="br0">
      <inkml:brushProperty name="width" value="0.025" units="cm"/>
      <inkml:brushProperty name="height" value="0.025" units="cm"/>
      <inkml:brushProperty name="color" value="#004F8B"/>
    </inkml:brush>
  </inkml:definitions>
  <inkml:trace contextRef="#ctx0" brushRef="#br0">0 746 496,'2'7'1052,"0"-5"-879,-1 0 0,0 0 1,0 0-1,0 0 0,0 0 0,0 0 0,0 1 0,-1-1 1,1 0-1,-1 0 0,0 1 0,1-1 0,-1 0 0,0 1 0,0-1 1,-1 3-1,1-5-161,0 1 0,0-1 0,0 0 0,0 1 1,0-1-1,0 0 0,0 1 0,0-1 0,1 0 0,-1 1 1,0-1-1,0 0 0,0 0 0,0 1 0,0-1 0,1 0 0,-1 0 1,0 1-1,0-1 0,0 0 0,1 0 0,-1 0 0,0 1 1,0-1-1,1 0 0,-1 0 0,0 0 0,0 0 0,1 0 1,-1 1-1,1-1 13,-1 0 0,1 0 0,-1 0 0,0 1 0,1-1 0,-1 0 0,0 0 0,1 1 1,-1-1-1,0 0 0,1 1 0,-1-1 0,0 0 0,1 1 0,-1-1 0,0 0 0,0 1 0,0-1 0,1 1 1,-1-1-1,0 1 0,0-1 0,0 0 0,0 1 0,0-1 0,0 1 0,0-1 0,0 1 0,0-1 0,0 1 1,0 0 226,0 9 1574,0-8 8,0-8-1121,0 5-682,0 1 0,0-1 0,0 0 0,0 1 0,1-1 0,-1 1 0,0-1 0,0 1 0,0-1 0,1 0 0,-1 1 1,0-1-1,1 1 0,-1-1 0,0 1 0,1 0 0,-1-1 0,1 0 0,0 1-7,-1-1-1,1 0 1,0 1 0,-1-1-1,1 1 1,-1-1 0,0 0-1,1 1 1,-1-1-1,1 0 1,-1 0 0,0 1-1,0-1 1,0 0 0,1 0-1,-1 0 1,0 1-1,0-3 1,0 0 89,0-1 0,0 1 1,1-1-1,0 1 0,-1-1 0,1 1 0,0 0 0,1-1 0,1-4 1,-2 7-108,3-26 440,17-26 270,-5 7-219,-3 28-295,-10 14-143,1-1 1,-2 1-1,1 0 1,4-10-1,67-136 1194,-51 108-877,36-58 548,-48 82-662,21-27 0,8-13 239,-30 42-354,-1 2 0,2-1 1,0 1-1,1 1 0,0 0 0,1 1 0,0 0 1,27-17-1,-32 24-13,1 0 1,0 1-1,15-4 1,-20 6-58,0 2-1,0-1 1,0 0-1,0 1 1,0 0-1,0 0 1,0 0-1,0 0 1,-1 0 0,1 1-1,0 0 1,6 2-1,16 8 260,0 1-1,-1 1 0,-1 1 1,29 22-1,-41-27-128,0-1 0,1-1 0,-1 0 0,2-1 0,-1-1 0,26 8 1,-18-9 163,-12-2-174,0 0-1,0 0 1,0-1-1,0 0 1,1-1-1,11-1 0,-8-1-32,0-1 0,0 0 0,0 0 0,0-2 0,0 1 0,-1-2-1,17-8 1,-23 9-1331,1 1 0,-1-1-1,1-1 1,8-9 0,12-10-8346,-1-7 1883</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3:40.069"/>
    </inkml:context>
    <inkml:brush xml:id="br0">
      <inkml:brushProperty name="width" value="0.025" units="cm"/>
      <inkml:brushProperty name="height" value="0.025" units="cm"/>
      <inkml:brushProperty name="color" value="#004F8B"/>
    </inkml:brush>
  </inkml:definitions>
  <inkml:trace contextRef="#ctx0" brushRef="#br0">236 235 68,'0'-81'3380,"0"81"-3372,0 0 0,0-1 0,0 1 0,0 0 0,0 0 0,-1-1 0,1 1 0,0 0 0,0 0 0,0-1 0,0 1 0,0 0 0,0 0 0,0 0 0,0-1 0,0 1 0,-1 0 0,1 0 1,0 0-1,0 0 0,0-1 0,0 1 0,-1 0 0,1 0 0,0 0 0,0 0 0,0 0 0,-1 0 0,1-1 0,0 1 0,0 0 0,-1 0 0,1 0 16,-1 0 0,1 0 0,-1-1 0,1 1-1,-1 0 1,1-1 0,0 1 0,-1 0 0,1-1 0,-1 1 0,1 0-1,0-1 1,-1 1 0,1 0 0,0-1 0,0 1 0,-1-1 0,1 1-1,0-1 1,0 1 0,0-1 0,0 1 0,-1-1 0,1 1 0,0-1-1,0 1 1,0-1 0,0 1 0,0-1 0,0 1 0,0-1 0,1 0-1,-1-44 2178,0 44-1999,0-24 1566,0-15 4235,0 39-5430,-1-20 10899,-8 29-11667,8-7 205,1 0 0,-1 0 0,1 0 0,-1 0 0,1 0 0,0 0 0,0 0 0,-1 0 0,1 0 0,0 0 0,0 0 0,0 0 0,0 0 0,0 0 0,0 1 0,0-1 0,0 0 0,1 0 0,-1 1 0,1 0-3,-1-1-1,0 1 1,1-1 0,-1 1 0,0-1-1,0 1 1,0-1 0,0 1 0,-1-1-1,1 1 1,0-1 0,-1 1 0,1-1-1,-1 2 1,0-2-4,0 0 1,0 0-1,0 0 1,0 0-1,1 0 0,-1 0 1,0 0-1,1 0 0,-1 1 1,1-1-1,-1 0 1,1 0-1,0 1 0,-1-1 1,1 0-1,0 1 0,0-1 1,0 0-1,0 3 0,0-3 1,0 0-1,0 0 1,0 1-1,-1-1 1,1 0-1,0 0 0,-1 0 1,1 1-1,-1-1 1,1 0-1,-1 0 1,0 0-1,0 1 1,0-1-3,1 0 1,-1 0 0,0 0 0,1 0 0,-1 0 0,1 1 0,-1-1 0,1 0 0,0 0 0,0 0-1,-1 0 1,1 1 0,0 0 0,-1 4 11,0 0-1,0 0 1,-1-1 0,0 1-1,0 0 1,-1-1-1,1 1 1,-6 7 0,-4 8 2,3 5 8,6-19-18,1-1 0,-1 1 1,0-1-1,0 1 1,-1-1-1,-6 9 0,6-10 1,0 1-1,1-1 1,-1 1-1,1 0 1,-3 8-1,3-7 2,1-1-1,-2 0 1,1 0-1,-1 0 1,-6 8-1,7-11-1,3-3-4,-1 0-1,1 1 0,-1-1 0,1 0 0,0 1 1,-1-1-1,1 0 0,-1 1 0,1-1 1,0 1-1,-1-1 0,1 0 0,0 1 0,0-1 1,0 1-1,-1-1 0,1 1 0,0-1 1,0 1-1,0-1 0,0 1 0,0 0 0,0 0 1,0-1-1,0 1 0,0-1 0,0 1 1,-1-1-1,1 0 0,0 1 0,0-1 0,0 1 1,0-1-1,0 0 0,-1 1 0,1-1 1,0 1-1,0-1 0,0 0 0,-1 1 0,1-1 1,0 0-1,-1 1 0,1-1 0,0 0 1,-1 0-1,1 1 0,0-1 0,-1 0 0,0 1 1,1-1-1,-1 0 1,1 0-1,0 0 0,-1 1 1,1-1-1,0 0 0,-1 1 1,1-1-1,0 0 1,0 1-1,-1-1 0,1 0 1,0 1-1,0-1 0,0 1 1,-1-1-1,1 0 1,0 1-1,0-1 0,0 1 1,0-1-1,0 0 0,0 1 1,0-1-1,0 1 0,0 0 1,0-1-1,0 1 0,0-1 0,0 1 0,0-1 0,-1 0 1,1 1-1,0-1 0,0 1 0,0-1 0,0 1 0,0-1 0,-1 0 1,1 1-1,0-1 0,0 0 0,-1 1 0,1-1 0,0 0 1,-1 1-1,1-1 0,0 0 0,-1 0 0,1 1 0,0-1 0,-1 0 1,0 1-1,1-1 0,0 0 0,-1 0 0,1 1 0,0-1 0,-1 0 0,1 0 0,0 1 0,-1-1 0,1 0 0,0 1 0,-1-1 0,1 0 0,0 1 0,0-1 0,0 1 0,-1-1 0,1 0 0,0 1 0,0-1 0,0 1 0,0-1 0,0 1 0,0-1 0,0 0 0,0 1 0,0 0 0,0-1 0,0 1 0,0-1 0,0 1 0,0-1 0,0 1 0,0-1 0,0 1 0,0-1 0,0 1 0,-1-1 0,1 1 0,0-1 0,0 1 0,0-1 0,-1 0 1,1 1-1,0-1 0,-1 1 0,1-1 0,0 0 0,-1 1 0,1-1 0,0 0 0,-1 1 0,1-1 0,0 0 0,-2 1 0,2-1 3,0 0 0,-1 0 0,1 0 0,0 1-1,-1-1 1,1 0 0,0 0 0,0 1 0,-1-1-1,1 0 1,0 0 0,0 1 0,-1-1 0,1 0-1,0 0 1,0 1 0,0-1 0,0 0 0,-1 1 0,1-1-1,0 0 1,0 1 0,0-1 0,0 1 0,0-1-1,0 0 1,0 1 0,0 0 0,-5 4 58,5-4-50,-1-1-1,1 0 0,0 0 0,-1 0 0,1 1 0,-1-1 0,1 0 0,0 0 0,-1 1 0,1-1 0,0 0 0,-1 1 0,1-1 1,0 1-1,0-1 0,-1 0 0,1 1 0,0-1 0,0 1 0,0-1 0,-1 1 0,1-1 0,0 0 0,0 1 0,0-1 0,0 1 1,0-1-1,0 1 0,0-1 0,0 1 0,0 0 17,-10-1 208,15 1-235,-5-1 0,0 0 0,0 0 0,1 0 1,-1 0-1,0 0 0,0 0 0,1-1 0,-1 1 0,0 0 0,0 0 0,1 0 0,-1 0 0,0 0 0,0-1 0,0 1 0,1 0 0,-1 0 0,0 0 0,0-1 0,0 1 0,0 0 0,1 0 0,-1-1 0,0 1 0,0 0 0,0 0 0,0-1 0,0 1 0,0 0 0,0-1 0,0 1 0,0 0 0,0 0 0,0-1 0,0 1 0,0-1-1,1 0 1,-1 0 0,1 0 0,-1 0 0,1 0 0,-1 1-1,1-1 1,0 0 0,-1 0 0,1 1 0,0-1 0,-1 0-1,1 1 1,0-1 0,0 1 0,0-1 0,0 1 0,-1-1-1,1 1 1,1-1 0,7-5-12,-9 5 12,0 1 0,0-1 0,1 1 0,-1-1 0,0 1 0,1-1 0,-1 1 0,0-1 0,1 1 0,-1 0 0,1-1 0,-1 1 0,0 0 0,1-1 0,-1 1 0,1 0 0,-1-1 0,1 1 0,-1 0 0,1 0 0,-1 0 0,1-1 0,0 1 0,0 0 0,0 0 0,-1 0-1,1 0 1,-1 0-1,1 0 0,0-1 1,-1 1-1,1 0 1,-1 0-1,1-1 0,-1 1 1,1 0-1,-1-1 1,1 1-1,-1-1 0,1 1 1,-1 0-1,1-1 1,-1 1-1,0-1 1,1 1-1,-1-1 0,0 1 1,1-1-1,-1 0 1,1 0-1,-1 0 1,0 0 1,1 0-1,-1 1 0,0-1 1,1 0-1,-1 1 0,1-1 1,-1 0-1,1 1 0,0-1 1,-1 1-1,1-1 0,0 1 1,-1-1-1,1 1 1,0-1-1,0 1 0,-1-1 1,1 1-1,0 0 0,0 0 1,0-1-1,-1 1 0,1 0 1,2 0-1,12-7-14,-14 6 10,1-1 0,-1 1 0,1 0 1,-1 0-1,1 0 0,-1 1 0,1-1 1,-1 0-1,4-1 0,13-7 2,-17 7 0,0 1 1,0 0 0,1-1-1,-1 1 1,1 0 0,-1 0-1,1 0 1,-1 0 0,1 0-1,-1 1 1,1-1 0,2 0-1,38-20-56,-8 3-58,-33 18 113,0 0 0,0 0 0,0 0 0,0-1 0,0 1 0,0-1 0,0 1-1,0-1 1,-1 1 0,1-1 0,0 1 0,0-1 0,1 0 0,7 0 0,-6 1 6,-2 0-3,0 0 0,0 1-1,-1-1 1,1 0 0,0 0 0,0 0 0,-1 0 0,1 0 0,0 0 0,0 0 0,-1 0-1,1 0 1,0 0 0,0 0 0,-1-1 0,1 1 0,0 0 0,-1 0 0,1-1 0,0 1-1,-1-1 1,1 1 0,0 0 0,-1-1 0,1 1 0,-1-1 0,1 1 0,0-2 0,-1 1 10,2 1 4,6 0-11,-6 0-11,-2-28-89,0 24 60,1 2 16,-1-1 0,0 1 0,0 0 0,0 0 0,0 0 0,0 0 0,0 0 0,-1 0 0,1 0 0,-2-4-1,1 6 16,1-1 0,-1 1 0,0-1 0,0 0 0,1 1 0,-1-1 0,0 1 0,1-1 0,-1 0 0,1 1 0,-1-1 0,1 0 0,-1 0 0,1 0 0,0 1 0,-1-1 0,1 0 0,0 0 0,0 0 0,-1 0 0,1 0 0,0 1 0,0-1 0,0 0 0,0 0 0,0 0 0,0 0 0,0 0 0,1 0 0,-1-1 0,0-1-6,0 2 7,0-1-1,0 1 1,0-1-1,-1 1 1,1 0-1,0-1 0,-1 1 1,1-1-1,-1 1 1,1 0-1,-3-3 0,3 3 4,-1 0 0,0-1 0,0 1 0,1-1 0,-1 1 0,1-1-1,-1 1 1,1-1 0,0 0 0,0 1 0,-1-4 0,2 3 1,-1 1 1,0-1-1,0 0 1,0 1-1,0-1 1,0 0 0,-1 0-1,1 1 1,0-1-1,-1 1 1,0-1-1,1 0 1,-1 1-1,0-1 1,1 1-1,-1-1 1,0 1-1,0-1 1,-2 0-1,3 0 1,-1 1 0,0-1-1,1 1 1,-1-1 0,1 0-1,0 1 1,0-1 0,-1 1-1,1-1 1,0 0 0,0 1-1,0-1 1,1 0-1,-1 1 1,0-1 0,1-2-1,0 2 1,-1 1 0,1-1-1,-1 0 1,0 1-1,1-1 1,-1 0-1,0 1 1,0-1 0,0 1-1,-1-1 1,1 0-1,0 1 1,-1-1-1,1 0 1,-1 1 0,-1-3-1,1 1-1,-1 0 0,1 0 1,0 0-1,0 0 0,0 0 0,0 0 0,0-1 0,1 1 0,-1 0 1,1 0-1,0-1 0,0 1 0,1-4 0,-1 7 2,0-1 0,0 1-1,-1 0 1,1 0 0,0 0-1,0-1 1,0 1 0,0 0-1,0 0 1,0 0 0,0-1-1,0 1 1,0 0 0,0 0-1,-1 0 1,1 0 0,0-1 0,0 1-1,0 0 1,0 0 0,-1 0-1,1 0 1,0 0 0,0 0-1,0-1 1,-1 1 0,1 0-1,0 0 1,0 0 0,0 0 0,-1 0-1,1 0 1,0 0 0,0 0-1,0 0 1,-1 0 0,1 0-1,0 0 0,-1 0 1,1 0-1,0 0 0,0 0 0,-1 0 1,1 0-1,0 0 0,0 0 1,-1 0-1,1 0 0,0-1 1,0 1-1,-1 0 0,1 0 0,0 0 1,0 0-1,0 0 0,-1-1 1,1 1-1,0 0 0,0 0 1,0 0-1,0-1 0,-1 1 1,1 0-1,0 0 0,0-1 0,0 1 1,0 0-1,0 0 0,0-1 1,0 1-1,0 0 0,0 0 1,0-1-1,0 1 0,0-1-12,0-1 5,0-2 4,0 3-4,0 2-24,-1-1 34,1 1-1,0-1 0,0 1 1,0 0-1,0-1 0,0 1 1,0 0-1,0-1 0,0 1 0,1 0 1,-1-1-1,0 1 0,0-1 1,0 1-1,1 0 0,0 0 0,2 0-1,2 0 0,-3 12 0,-3-13 0,1 1 0,0 0 0,0 0 0,1 0 0,-1 0 0,0-1 0,0 1 0,0 0 0,0 0 0,1-1 0,-1 1 0,0 0 0,1 0 0,-1-1 0,0 1 0,1 0 0,-1-1 0,1 1 0,-1 0 0,1-1 0,0 1 0,2 3 0,-2-4 0,-1 0 0,0 0 0,1 0 0,-1 0 0,0 1 0,0-1 0,1 0 0,-1 0 0,0 1 0,0-1 0,0 0 0,1 0 0,-1 1 0,0-1 0,0 0 0,0 0 0,0 1 0,0-1 0,1 0 0,-1 1 0,0-1 0,0 0 0,0 1 0,0-1 0,0 0 0,0 1 0,0-1 0,0 0 0,0 1 0,0-1 0,0 0 0,-1 1 0,1-1 0,0 1 0,0 2 0,4 0 0,-4-2 0,1-1 0,-1 1 0,1-1 0,-1 1 0,1 0 0,-1-1 0,1 1 0,-1 0 0,1 0 0,-1-1 0,0 1 0,0 0 0,1 0 0,-1-1 0,0 1 0,0 0 0,0 0 0,0 0 0,0-1 0,0 1 0,0 1 0,0-1 0,0-1 0,0 1-1,1 0 1,-1-1-1,0 1 1,0 0-1,0-1 1,1 1-1,-1 0 1,0-1 0,1 1-1,-1 0 1,0-1-1,1 1 1,-1-1-1,1 1 1,0 0-1,-1-1 1,1 1 0,0 0-1,-1-1 1,1 1-1,-1 0 1,1-1-1,-1 1 1,0 0-1,1 0 1,-1 0 0,0-1-1,1 1 1,-1 0-1,0 0 1,0 0-1,0 0 1,0 1-1,0-2 1,0 0 0,0 1 0,0-1 0,0 1 0,0-1 0,0 0 0,0 1 0,0-1 0,0 1 0,0-1 0,0 0 0,0 1 0,0-1 0,0 1 0,0-1 0,1 0 0,-1 1 0,0-1 0,0 0 0,0 1 0,1-1 0,-1 0 0,0 1 0,0-1 0,1 0 0,-1 0 0,0 1 0,1-1 0,-1 0 0,0 0 0,1 1 0,0-1 0,-1 0 0,1 0 0,-1 1 0,0-1 0,1 0 0,-1 1 0,1-1 0,-1 0 0,0 1 0,1-1 0,-1 1 0,1-1 0,-1 1 0,0-1 0,0 0 0,1 1 0,-1-1 0,0 1 0,0-1 0,0 1 0,0 0 0,1-1 0,-1 1 0,0-1 0,0 1 0,0-1 0,0 1 0,0-1 0,0 1 0,0-1 0,-1 1 0,1 0 0,0 0 0,0-1 1,0 1-1,0-1 0,0 0 0,0 1 0,0-1 0,0 0 0,0 1 0,0-1 0,0 1 0,1-1 0,-1 0 0,0 1 0,0-1 0,0 0 0,0 1 0,1-1 0,-1 0 0,0 1 0,0-1 0,1 0 0,-1 0 0,0 1 0,1-1 0,-1 0 0,0 0 0,1 0 0,-1 1 0,0-1 0,1 0 0,-1 0 0,1 0 0,-1 1 0,0-1 0,1 0 0,-1 0 0,0 0 0,1 0 0,-1 1 0,0-1 0,0 0-1,1 0 1,-1 1 0,0-1 0,0 0 0,1 1 0,-1-1 0,0 0 0,0 1 0,0-1 0,0 0-1,1 1 1,-1-1 0,0 0 0,0 1 0,0-1 0,0 0 0,0 1 0,0-1 0,0 0 0,0 1-1,0 0-45,0 0 26,0-1 0,0 0 0,0 0 1,-1 0-1,1 1 0,0-1 0,0 0 0,0 0 1,0 0-1,0 1 0,0-1 0,0 0 0,0 0 1,0 1-1,0-1 0,0 0 0,1 0 0,-1 0 0,0 1 1,0-1-1,0 0 0,0 0 0,0 0 0,0 1 1,0-1-1,0 0 0,1 0 0,-1 0 0,0 0 1,0 1-1,0-1 0,0 0 0,1 0 0,3 1 2904,2 1-10375,4 2-6018,-8-4 11720,10-7-2237</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3:40.856"/>
    </inkml:context>
    <inkml:brush xml:id="br0">
      <inkml:brushProperty name="width" value="0.025" units="cm"/>
      <inkml:brushProperty name="height" value="0.025" units="cm"/>
      <inkml:brushProperty name="color" value="#004F8B"/>
    </inkml:brush>
  </inkml:definitions>
  <inkml:trace contextRef="#ctx0" brushRef="#br0">263 21 776,'12'-12'4054,"-9"11"-3502,5-1 1475,-8 2-2003,0 0-1,1 0 1,-1 0-1,0 0 1,0 0-1,0 0 1,0 0-1,0 0 1,0 0 0,0 0-1,0-1 1,0 1-1,0 0 1,0 0-1,0 0 1,0 0-1,1 0 1,-1 0-1,0 0 1,0 0 0,0 0-1,0 0 1,0-1-1,0 1 1,0 0-1,0 0 1,0 0-1,0 0 1,0 0-1,0 0 1,0 0 0,0 0-1,0 0 1,0-1-1,0 1 1,0 0-1,0 0 1,-1 0-1,1 0 1,0 0-1,0 0 1,0 0 0,0 0-1,0 0 1,0 0-1,0-1 1,0 1-1,0 0 1,0 0-1,0 0 1,0 0-1,0 0 1,-1 0 0,1 0-1,0 0 1,0 0-1,0 0 1,0 0-1,0 0 1,0 0-1,0 0 1,0 0-1,0 0 1,-1 0 0,1 0-1,0 0 1,0 0-1,-6-1 1261,-16 1 11587,18 0-13387,2 0 1985,-11 0 1608,9 0-2796,0 0 0,0 1 0,0 0 0,0-1 0,0 1 0,1 1-1,-1-1 1,-5 3 0,-21 7 378,23-8-557,0 1-1,0 0 1,0 0 0,1 1-1,-1-1 1,1 2-1,-6 5 1,0-1 36,-1 1-20,6-6-70,0 1-1,1 0 1,-1 0-1,1 0 1,-9 14-1,-17 21 16,31-39-63,1 1 0,-1-1 0,1 0 0,-1 0 0,1 0 0,-1 0 0,1 1 0,0-1 0,0 0 0,0 0 0,1 0 0,0 3 0,-1 6 0,0-9 0,0 0 0,0 1 0,0-1 0,0 0 0,0 1 0,1-1 0,-1 0 0,1 1 0,-1-1 0,1 0 0,0 0 0,0 0 0,0 0 0,0 1 0,2 1 0,1 10 0,-1-11 0,-2-3 0,-1 0-1,1 0 1,-1 1 0,1-1 0,-1 0 0,0 1-1,1-1 1,-1 1 0,0-1 0,1 0 0,-1 1-1,0-1 1,1 1 0,-1-1 0,0 1 0,0-1-1,0 1 1,1-1 0,-1 1 0,0-1 0,0 1-1,0 0 1,2 2-62,-1 0-1,1 0 0,0 0 1,0 0-1,1-1 0,-1 1 1,0-1-1,1 1 1,0-1-1,-1 0 0,1 0 1,0 0-1,0-1 0,0 1 1,0-1-1,5 2 0,30 4-3115,-31-8 1686,-1 1 1,1-1 0,0-1-1,-1 1 1,0-1 0,1-1-1,7-3 1,19-6-3902,-30 11 4974,0 0-1,0-1 1,0 0-1,0 1 1,0-1 0,0 0-1,0 0 1,-1-1 0,1 1-1,3-5 1,18-14-1668,10-5-253,-32 19 1629</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3:30.356"/>
    </inkml:context>
    <inkml:brush xml:id="br0">
      <inkml:brushProperty name="width" value="0.025" units="cm"/>
      <inkml:brushProperty name="height" value="0.025" units="cm"/>
      <inkml:brushProperty name="color" value="#849398"/>
    </inkml:brush>
  </inkml:definitions>
  <inkml:trace contextRef="#ctx0" brushRef="#br0">22 81 320,'0'-22'25848,"-12"28"-22805,12-7-3027,-1 1 0,1 0 1,-1 0-1,0-1 0,1 1 1,-1 0-1,1-1 0,-1 1 0,1-1 1,0 1-1,-1-1 0,1 1 1,-1-1-1,1 1 0,0-1 1,-1 1-1,1-1 0,0 1 1,-1-1-1,1 1 0,0-1 0,0 0 1,0 1-1,0-1 0,0 0 1,-1 1-1,1-1 0,0 1 1,0-1-1,0 0 0,1 1 1,-1-1-1,0 0 0,0 1 0,0-1 1,0 1-1,1-2 0,-1-4 175,0 5-60,6-5 283,-5 5-346,-1 1-1,1-1 1,-1 0-1,1 0 1,-1 1-1,1-1 1,0 0-1,-1 1 1,1-1-1,0 1 1,-1-1-1,1 1 1,0-1-1,0 1 1,0-1-1,0 1 1,-1 0-1,1 0 1,2-1-1,-3 1-44,1 0 0,0 0 0,-1 0 0,1 0 0,0 0 0,0 0 0,-1 1 0,1-1 0,0 0 0,-1 0 0,1 1 0,0-1 0,-1 0 0,1 1 0,-1-1 0,1 0 0,0 1 0,-1-1 0,1 1 0,-1-1 0,1 1 0,-1-1 0,1 1 0,-1 0 0,0-1 0,1 1 0,-1-1 0,0 1 0,1 0 0,-1-1 0,0 1 0,0 0 0,0 0 0,0-1 0,1 1 0,-1 1 0,0-2-23,0 0 0,1 1 0,-1-1 0,1 0 0,-1 1 0,1-1 0,-1 0 0,1 1 0,-1-1 0,0 1 0,1-1 0,-1 1 0,0-1 0,1 1 0,-1-1 0,0 1 0,0-1 0,1 1 0,-1-1 0,0 1 0,0-1 0,0 1 0,0 0 0,0-1 0,0 1 0,0-1 0,0 1 0,0-1 0,0 1 0,0-1 0,0 1 0,0 0 0,0-1 0,-1 1 0,1-1 0,0 1 0,0-1 0,-1 1 0,1-1 0,0 1 0,-1-1 0,1 1 0,0-1 0,-1 0 0,1 1 0,-1-1 0,0 1 0,0 4 0,-1-1 0,-6-4 0,0-4 0,6-2 0,2-33 0,2 34 0,6 0 0,8 3 0,-16 2 0,0 0 0,1 1 0,-1-1 0,0 0 0,1 1 0,-1-1 0,0 1 0,1-1 0,-1 1 0,0-1 0,0 1 0,0-1 0,1 1 0,-1-1 0,0 1 0,0-1 0,0 1 0,0-1 0,0 1 0,0-1 0,0 1 0,0-1 0,0 1 0,-1 0 0,1 5 0,0-1 0,0 1 0,0-1 0,-1 1 0,-6-1 0,7-4 0,0-1 0,0 0 0,-1 0 0,1 0 0,0 1 0,0-1 0,0 0 0,0 0 0,-1 1 0,1-1 0,0 0 0,0 1 0,0-1 0,0 0 0,0 0 0,0 1 0,0-1 0,0 0 0,0 1 0,0-1 0,0 0 0,0 0 0,0 1 0,0-1 0,0 0 0,0 1 0,0-1 0,0 0 0,1 1 0,-2 1 0,-8-1 0,9-1 0,-6 1 0,6-2 0,-1 1 0,1-1 0,-1 0 0,1 0 0,-1 0 0,1 1 0,0-1 0,-1 0 0,1 0 0,0 0 0,0 0 0,-1 0 0,1 0 0,0 0 0,0 0 0,0 0 0,0 0 0,1-1 0,-1-37 0,2 34 0,4 4 0,-6 0-198,1 1 0,-1 0 1,0 0-1,1 0 0,-1-1 0,0 1 0,1 0 1,-1 0-1,0 0 0,1 0 0,-1 0 0,1 0 1,-1 0-1,0 0 0,1 0 0,-1 0 0,0 0 1,1 0-1,-1 0 0,1 0 0,-1 0 0,0 0 1,1 0-1,-1 0 0,0 0 0,1 1 0,-1-1 1,0 0-1,1 0 0,-1 0 0,0 1 1,1-1-1,-1 0 0,0 0 0,0 1 0,1-1 1,7 5-6125,-8 5-9535</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3:41.835"/>
    </inkml:context>
    <inkml:brush xml:id="br0">
      <inkml:brushProperty name="width" value="0.025" units="cm"/>
      <inkml:brushProperty name="height" value="0.025" units="cm"/>
      <inkml:brushProperty name="color" value="#004F8B"/>
    </inkml:brush>
  </inkml:definitions>
  <inkml:trace contextRef="#ctx0" brushRef="#br0">1 194 220,'0'-1'82,"0"1"0,0-1 0,0 0 1,0 1-1,0-1 0,0 0 0,0 1 0,1-1 0,-1 1 0,0-1 1,0 1-1,1-1 0,-1 0 0,0 1 0,1-1 0,-1 1 0,1-1 1,-1 1-1,1-1 0,0 0 23,-1 1 0,1-1 0,-1 1 0,1-1 0,-1 1 0,1-1 0,-1 1 0,0-1 1,1 0-1,-1 1 0,0-1 0,1 0 0,-1 1 0,0-1 0,0 0 0,0 1 0,0-1 0,1 0 0,-1-1 0,0 1 300,0-11 6022,0 61-797,0 28-2668,5-60-2434,-4-15-472,0 0 0,0 0 0,-1 0 0,1 0 1,0 0-1,-1 0 0,1 0 0,-1 0 0,0 3 0,0 27 331,5-26-299,-4-6-83,-1 0 1,1 0 0,-1 0 0,0 1-1,1-1 1,-1 0 0,0 0-1,1 1 1,-1-1 0,0 0 0,1 0-1,-1 1 1,0-1 0,0 0 0,1 1-1,-1-1 1,0 1 0,0-1-1,1 0 1,-1 1 0,0-1 0,0 1-1,0-1 1,0 0 0,0 1 0,0-1-1,0 2 1,0-2 12,0 0 0,0 1 0,0-1 0,0 0 0,0 1 0,0-1 0,0 1 0,-1-1-1,1 0 1,1 1 0,-1-1 0,0 0 0,0 1 0,0-1 0,0 1 0,0-1 0,0 0 0,0 1 0,0-1 0,1 0 0,-1 1 0,0-1 0,0 0 0,0 1 0,1-1 0,-1 0-1,0 0 1,0 1 0,1-1 0,-1 0 0,0 0 0,1 1 0,-1-1 0,0 0 0,1 0 0,-1 0 0,0 0 0,1 1 0,-1-1 0,0 0 0,1 0 0,-1 0 0,1 0 0,-1 0 0,0 0-1,1 0 1,-1 0 0,1 0 0,1 0 424,-2 0-430,0-1 0,0 1 0,0 0 0,0-1 0,0 1 0,0 0 0,0 0-1,0-1 1,0 1 0,0 0 0,0-1 0,0 1 0,0 0 0,0-1 0,0 1 0,0 0-1,0 0 1,0-1 0,0 1 0,1 0 0,-1 0 0,0-1 0,0 1 0,0 0-1,0 0 1,1-1 0,-1 1 0,1-1 2,0 0 0,0 0 0,0 1 0,0-1-1,-1 0 1,1 0 0,0-1 0,-1 1 0,1 0 0,0 0 0,-1 0 0,0 0-1,1 0 1,-1-1 0,0 1 0,1 0 0,-1 0 0,0-1 0,0 1 0,0 0-1,0 0 1,0-1 0,0 1 0,-1-2 0,1 1-11,0 1-1,0 0 0,0 1 0,0-1 1,0 1-1,1-1 0,-1 0 0,0 1 0,0-1 0,0 0 0,1 1 0,-1-1 0,0 1 1,1-1-1,-1 1 0,0-1 0,1 1 0,0-2 0,0 2-1,0-1 0,-1 0 1,1 1-1,-1-1 0,1 0 0,-1 0 0,1 1 0,-1-1 1,0 0-1,1 0 0,-1 0 0,0 0 0,0 1 0,1-1 0,-1 0 1,0 0-1,0 0 0,0-1 0,0-3 6,0-1 0,0 1 0,0 0 0,1 0-1,0 0 1,0 0 0,0-1 0,0 1 0,4-6 0,-4 9-6,-1 0-1,1 0 1,-1-1 0,1 1 0,-1 0-1,0 0 1,1-1 0,-1 1 0,0 0 0,-1-1-1,1-2 1,-1-7 14,0 5-8,1 3 2,-1 1-1,1 0 1,0-1-1,0 1 1,0-1-1,0 1 1,1 0-1,0-1 1,1-4-1,-1 6 23,0 0-1,1 0 1,-1 0-1,0 0 0,0 0 1,-1 0-1,1 0 0,0 0 1,-1-1-1,1 1 0,-1 0 1,0-1-1,0 1 0,0 0 1,0 0-1,0-5 1,0 4-26,-1 2 5,1 1 0,0-1 0,0 1 0,0 0 0,0-1 0,-1 1 0,1-1 0,0 1 0,0-1 0,0 1 0,0-1 0,0 1 0,0-1 0,0 1 0,1 0 0,-1-1 0,0 1 0,0-1 0,0 1 0,0-1 0,0 1-1,1 0 1,-1-1 0,0 1 0,0-1 0,1 1 0,-1 0 0,0-1 0,1 1 0,-1 0 0,0-1 0,1 1 0,-1 0 0,0 0 0,1-1 0,-1 1 0,1 0 0,-1 0 0,1 0 0,-1 0 0,0-1 0,1 1 0,-1 0 0,1 0 0,-1 0 0,1 0 0,0 1 23,-1 1 0,1-1 1,-1 0-1,1 1 0,-1-1 1,0 0-1,0 1 0,0-1 1,0 1-1,0-1 0,0 3 1,-1-2-22,6 4 1,-5-6-12,1 1 0,-1-1 0,1 0-1,-1 0 1,1 1 0,-1-1-1,1 0 1,-1 1 0,0-1-1,1 1 1,-1-1 0,0 0-1,1 1 1,-1-1 0,0 1-1,0-1 1,1 1 0,-1-1-1,0 1 1,0-1 0,0 1-1,0-1 1,1 1 0,-1 0-1,0-1 1,0 1 0,0-1-1,0 1 1,-1 0 0,3 5-1,6 1 0,-8-7 0,1 0 0,-1 0 0,0 0 0,0 0 0,1 0 0,-1 0 0,0 0 0,0 0 0,0 1 0,1-1 0,-1 0 0,0 0 0,0 0 0,0 0 0,1 1 0,-1-1 0,0 0 0,0 0 0,0 0 0,0 1 0,0-1 0,0 0 0,0 0 0,1 1 0,-1-1 0,0 0 0,0 0 0,0 1 0,0-1 0,0 0 0,0 0 0,0 1 0,0-1 0,0 0 0,0 0 0,0 1 0,-1-1 0,1 0 0,0 0 0,0 1 0,0-1 0,0 0 0,0 0 0,0 0 0,0 1 0,-1-1 0,1 0 0,1 3 0,6 0 3,-6-3-2,0 0 0,0 0-1,-1 1 1,1-1 0,0 0 0,0 1 0,0-1-1,-1 0 1,1 1 0,0-1 0,0 1 0,-1-1-1,1 1 1,0 0 0,-1-1 0,1 1 0,-1 0-1,1-1 1,0 2 0,-1-1 11,1-1-11,0 0 1,1 0-1,-1-1 0,0 1 1,1 0-1,-1-1 0,0 1 1,0-1-1,0 1 1,0-1-1,0 0 0,1 1 1,-1-1-1,0 0 0,-1 0 1,1 0-1,0 0 1,0 0-1,0 0 0,1-1 1,-2 0-2,1 1 0,-1 0-1,1-1 1,-1 1 0,1 0 0,0 0 0,0-1 0,0 1 0,-1 0 0,1 0 0,0 0 0,0 0 0,3-1 0,-3 1-3,0 0 0,0 0-1,-1 1 1,1-1 0,0 0 0,0 0 0,0 0 0,-1 0-1,1 0 1,0 0 0,-1 0 0,1-3 0,-1 4 1,0 0 1,0-1 0,0 1-1,0-1 1,0 1 0,1 0-1,-1-1 1,0 1 0,0-1-1,0 1 1,0 0 0,0-1-1,0 1 1,1 0 0,-1-1-1,0 1 1,0 0 0,1-1 0,-1 1-1,0 0 1,1-1 0,-1 1-1,0 0 1,1 0 0,-1-1-1,0 1 1,1 0 0,-1 0 0,1-1 0,-1 1 0,1 0 0,-1 0 1,0-1-1,1 1 0,-1 0 0,0-1 0,1 1 0,-1 0 1,0-1-1,1 1 0,-1-1 0,0 1 0,0 0 0,1-1 1,-1 1-1,0-1 0,0 1 0,0-1 0,0 1 1,0-1-1,0 1 0,0-1 0,0 1 0,0-1 0,0 0 1,0 0-8,0-1 1,0 0 0,0 0 0,0 0 0,0 1 0,1-1 0,-1 0-1,0 0 1,1 1 0,-1-1 0,1 0 0,0 1 0,0-1 0,0 1-1,-1-1 1,1 1 0,2-3 0,-2 3 2,-1 1 1,0-1-1,1 0 1,-1 0-1,0 1 1,1-1-1,-1 0 1,0 0-1,0 1 1,0-1-1,0 0 1,0 0-1,0 0 1,0 1-1,0-1 1,0 0-1,0 0 1,0 0-1,-1-1 1,1 2-2,0-1 1,-1 0-1,1 0 1,0 0-1,0 1 0,0-1 1,0 0-1,0 0 1,0 0-1,0 1 0,0-1 1,0 0-1,1 0 0,-1 0 1,0 1-1,0-1 1,1 0-1,-1 0 0,1 0 1,2-2-10,-2 2 10,-1 0 0,1 1 0,0-1 0,-1 1-1,1-1 1,-1 0 0,1 1 0,-1-1 0,0 0 0,1 0 0,-1 1 0,0-1 0,0 0 0,1 0 0,-1 0 0,0 1 0,0-1 0,0 0-1,0 0 1,0 0 0,0 0 0,0 0 3,0 1 0,0 0 0,0 0 0,0-1 0,0 1 0,0 0 0,0-1 0,0 1 0,0 0 0,0 0 0,0-1 0,1 1 0,-1 0 0,0-1-1,0 1 1,0 0 0,0 0 0,1 0 0,-1-1 0,0 1 0,0 0 0,0 0 0,1 0 0,-1-1 0,0 1 0,0 0 0,1 0 0,-1 0 0,0 0 0,0 0 0,1-1 0,-1 1-1,1 0 1,-1 0-1,1 0 1,-1-1-1,1 1 1,-1 0-1,0-1 0,1 1 1,-1 0-1,0 0 1,1-1-1,-1 1 1,0-1-1,0 1 1,1 0-1,-1-1 1,0 1-1,0-1 1,1 1-1,-1-1 1,0 1-1,0 0 1,0-1-1,0 1 1,0-1-1,0 1 1,0-1-1,0 1 1,0-1-1,0 1 1,0-1-1,12-13-1,-10 14 10,6 0-3,-8 1 1,1 0 1,-1-1-1,1 1 0,0-1 1,-1 1-1,1 0 1,0-1-1,-1 0 0,1 1 1,0-1-1,0 1 1,0-1-1,-1 0 0,1 0 1,0 1-1,1-1 1,-2 1-3,0-1 0,0 0 1,0 1-1,0-1 1,0 1-1,1-1 0,-1 1 1,0-1-1,0 1 1,0-1-1,0 0 0,0 1 1,0-1-1,1 1 1,-1-1-1,0 0 0,0 1 1,1-1-1,-1 0 1,0 1-1,1-1 1,-1 0-1,0 1 0,1-1 1,-1 0-1,0 0 1,1 1-1,0-1 0,-1 0 3,0 0 0,1 1-1,-1-1 1,0 0 0,1 0-1,-1 0 1,0 1 0,1-1-1,-1 0 1,0 0 0,0 1-1,1-1 1,-1 0 0,0 1-1,0-1 1,0 0 0,1 1-1,-1-1 1,0 0 0,0 1 0,0-1-1,0 0 1,0 1 0,0-1-1,0 0 1,0 1 0,0-1-1,0 1 1,5 9 78,-4-9-76,0-1-1,-1 1 0,1 0 1,-1 0-1,1-1 0,-1 1 1,1 0-1,-1 0 0,1 0 1,-1-1-1,0 1 0,0 0 1,1 0-1,-1 0 0,0 0 1,0 0-1,0 1 0,0-1 6,0 0 0,0 0 0,1 0-1,-1 0 1,0 0 0,0 0 0,1 0-1,-1 0 1,1 0 0,-1 0 0,1 0-1,-1 0 1,2 2 0,-1-2-5,-1 0-1,1 0 1,0 0 0,-1 0-1,1 0 1,-1 0 0,1 0 0,-1 0-1,0 0 1,1 0 0,-1 0-1,0 1 1,0-1 0,0 1 0,0-1-2,0 0 1,0-1-1,1 1 1,-1 0-1,0 0 1,0 0-1,0-1 1,1 1 0,-1 0-1,1-1 1,-1 1-1,0 0 1,1-1-1,-1 1 1,2 1-1,-1-2 0,-1 1-1,1-1 0,-1 1 0,1 0 0,-1-1 0,0 1 0,1 0 0,-1 0 1,1-1-1,-1 1 0,0 0 0,0 0 0,1-1 0,-1 1 0,0 2 0,0-2 7,0 1 0,0-1 0,0 1 0,1-1-1,-1 1 1,0-1 0,1 1 0,-1-1 0,1 0-1,-1 1 1,1-1 0,1 2 0,-1-1-2,-1-1-1,1 0 1,0 1 0,-1-1 0,1 0 0,-1 1-1,1-1 1,-1 1 0,0-1 0,1 1-1,-1-1 1,0 3 0,0-3-4,0 0 1,0 0-1,0 0 1,0 0-1,1 0 1,-1 0-1,0 0 1,1 0-1,-1 0 1,1 0-1,-1 0 1,1 0-1,0 1 1,0-1-1,0 0 0,0 0 1,-1 1-1,1-1 0,-1 0 1,1 0-1,-1 1 0,1-1 0,-1 0 1,0 0-1,0 1 0,1-1 0,-1 2 1,0-2-3,0 0 1,0 0 0,0 0 0,0 0-1,0 0 1,1 0 0,-1 0 0,0 0-1,1 0 1,-1 0 0,1-1-1,-1 1 1,1 0 0,0 1 0,0-1-1,0 0 1,-1 0 0,1 0 0,-1 0 0,1 0 0,0 0 0,-1 0 0,0 1-1,1-1 1,-1 0 0,0 0 0,0 1 0,0-1 0,1 2 0,4 14 3,1 4 8,-6-21-14,0 1 0,0-1 0,0 1 0,0-1 0,0 1 0,0-1 0,1 1 0,-1 0 0,0-1 0,0 1 0,0-1 0,0 1 0,1-1 0,-1 1 0,0-1 0,1 1 0,-1-1 0,0 0 0,1 1 0,-1-1-1,1 1 1,0 0-2,0 0-1,-1 0 0,1 0 1,0-1-1,-1 1 0,1 0 1,-1 0-1,1 0 0,-1 0 1,0 0-1,1 0 0,-1 0 1,0 0-1,0 0 0,1 0 0,-1 0 1,0 1-1,0-1 0,0 0 1,0 0-1,-1 1 0,1-1-9,0-1-1,0 1 1,1 0 0,-1-1-1,0 1 1,0 0-1,0-1 1,1 1-1,-1 0 1,0-1 0,1 1-1,-1-1 1,0 1-1,1-1 1,-1 1-1,1-1 1,0 2 0,-1-2-139,1 1 0,0-1 1,-1 1-1,1-1 0,-1 1 1,0 0-1,1 0 1,-1-1-1,1 1 0,-1 0 1,0-1-1,0 1 0,1 0 1,-1 0-1,0 0 1,0-1-1,0 3 0,4-2-2436,2 1 1079,-4 1-2820,-2-16-6617,0 8 9841,0 4-215</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4:26.403"/>
    </inkml:context>
    <inkml:brush xml:id="br0">
      <inkml:brushProperty name="width" value="0.025" units="cm"/>
      <inkml:brushProperty name="height" value="0.025" units="cm"/>
      <inkml:brushProperty name="color" value="#004F8B"/>
    </inkml:brush>
  </inkml:definitions>
  <inkml:trace contextRef="#ctx0" brushRef="#br0">133 67 196,'-1'0'166,"-1"0"0,0 0 0,0 0 0,1 0 0,-1 0 0,0 1 0,1-1 1,-1 0-1,0 1 0,1-1 0,-1 1 0,0 0 0,-1 1 0,-29-1 1815,30-1-1741,-8-7 553,8 7 123,-22-6 7445,24 6-8278,-1 0 0,1 0 0,-1 0 0,1 0 0,-1 0 0,1 0 0,-1-1 0,1 1 0,-1 0 0,1 0 0,-1 0 0,1 0 0,-1-1 0,1 1 1,-1 0-1,1 0 0,0-1 0,-1 1 0,1 0 0,-1-1 0,1 1 0,0 0 0,-2-3 4560,2 2-4414,0 0 0,0 1 0,0-1 0,0 0 0,0 1 0,0-1 0,0 0 0,0 1 0,0-1 0,0 0 0,0 0 0,1 1 0,-1-1 0,0 0 0,0 1 1,1-1-1,-1-1 0,1 2-216,-1 0 0,1 0 1,-1 0-1,1 0 1,-1 0-1,1 0 0,-1 0 1,1 0-1,-1 0 0,0-1 1,1 1-1,-1 0 1,1 0-1,-1-1 0,0 1 1,1 0-1,-1-1 1,0 1-1,1 0 0,-1-1 1,0 1-1,0 0 0,1-1 1,-1 1-1,0-1 1,1 0-5,-1 1 0,0 0 1,0-1-1,0 1 1,1-1-1,-1 1 0,0 0 1,1-1-1,-1 1 1,0 0-1,1-1 0,-1 1 1,0 0-1,1 0 0,-1-1 1,1 1-1,-1 0 1,0 0-1,1 0 0,-1 0 1,1-1-1,-1 1 1,1 0-1,-1 0 0,1 0 1,4-1 3,-1-1 0,1 1 0,-1-1 0,1 0 0,-1-1 0,5-3 0,-5 4-4,18-4 5,11 4-16,19 4-22,-47 0 21,0 1 36,0-1 1,0 1-1,0 0 0,0 1 0,-1-1 0,0 1 0,5 4 0,-6-5 1,-2-3-28,-1 0 0,1 0 0,-1 1 0,1-1 0,-1 0 0,0 1 0,1-1-1,-1 1 1,0-1 0,1 0 0,-1 1 0,0-1 0,1 1 0,-1-1 0,0 1 0,0-1-1,0 1 1,1-1 0,-1 1 0,0-1 0,0 1 0,0 0 0,0 0 3,0 0 0,0 0 0,0-1 1,1 1-1,-1 0 0,0 0 0,0-1 0,1 1 0,-1 0 1,0-1-1,1 1 0,-1 0 0,1-1 0,-1 1 1,2 1-1,-2-2-4,1 1 0,0-1 0,-1 1 0,1 0-1,-1-1 1,0 1 0,1 0 0,-1 0 0,0-1 0,1 1 0,-1 0 0,0 0 0,0 0 0,1-1 0,-1 3 0,0-1 12,0 0-1,0 0 1,0 0 0,1 0-1,-1 0 1,1 0 0,-1 0 0,1 0-1,2 4 1,-2-4-1,0 0 0,-1 0 0,1 0 0,0 0 0,-1 0 0,1 0 0,-1 0 0,0 0 0,1 5-1,-1 84 448,0-90-458,0 0 0,0 0 0,-1 1 1,1-1-1,0 0 0,0 0 0,-1 0 1,1 0-1,-1 0 0,1 0 0,-1 0 1,1 0-1,-2 2 0,1-2 2,0 0-1,1 0 0,-1 0 0,1 0 1,-1 0-1,1 1 0,-1-1 0,1 0 1,0 0-1,-1 1 0,1-1 0,0 0 1,0 3-1,0-4-4,0 1 0,0 0 1,-1 0-1,1 0 0,0-1 0,0 1 0,-1 0 1,1 0-1,0-1 0,-1 1 0,1 0 1,-1 0-1,1-1 0,-1 1 0,0 1 0,0-2 3,1 1-1,-1-1 0,1 1 0,-1 0 0,1-1 1,-1 1-1,1 0 0,0-1 0,-1 1 0,1 0 1,0 0-1,0-1 0,-1 1 0,1 0 0,0 1 1,0-1 0,-1 1 1,1-1 0,-1 0-1,1 1 1,-1-1 0,0 0-1,1 0 1,-1 0 0,0 0-1,0 0 1,0 0 0,0 0 0,0 0-1,0 0 1,0 0 0,-1 1-1,-18 10 67,17-10-66,-1-1 1,0 1-1,0-1 1,0-1-1,0 1 1,-1 0-1,-4-1 1,4 0-18,0-1 0,0 1 0,1-1 0,-1 0 1,0 0-1,1-1 0,-1 0 0,1 0 0,0 0 1,-1 0-1,-4-3 0,-5-5-136,-22-22 0,15 14 45,17 14 80,0 0 1,0-1 0,0 1-1,1-1 1,-4-7 0,-12-15-183,18 24 113,0-1 0,0 1 0,0 0 0,1-1 0,0 1 0,-1-1 0,1 1-1,1 0 1,-1-1 0,1-4 0,0-3-784,-1 5 902,-1 5-549,1-1 1,0 1-1,0-1 0,0 1 1,0-1-1,0 1 0,0-1 1,0 1-1,0-1 1,1 1-1,-1-1 0,0 1 1,1 0-1,-1-1 0,1 1 1,0 0-1,0-1 0,-1 1 1,1 0-1,0 0 1,0-1-1,2 0 0,1-13-8154,5 15 6546</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4:28.222"/>
    </inkml:context>
    <inkml:brush xml:id="br0">
      <inkml:brushProperty name="width" value="0.025" units="cm"/>
      <inkml:brushProperty name="height" value="0.025" units="cm"/>
      <inkml:brushProperty name="color" value="#004F8B"/>
    </inkml:brush>
  </inkml:definitions>
  <inkml:trace contextRef="#ctx0" brushRef="#br0">48 1356 168,'0'0'379,"-14"-1"1486,6-2-1196,8 3-603,-1 0 0,0-1 1,0 1-1,0 0 1,1 0-1,-1 0 1,0-1-1,1 1 0,-1 0 1,0-1-1,1 1 1,-1-1-1,0 1 1,1-1-1,-1 1 0,1-1 1,-1 1-1,0-1 1,0 0-1,1-1 841,0 1-607,0 1-292,1 0 0,-1-1 0,0 1 1,0 0-1,0 0 0,0 0 0,0 0 1,0 0-1,0-1 0,0 1 0,0 0 1,0 0-1,0 0 0,0 0 0,0 0 1,0-1-1,0 1 0,0 0 0,0 0 1,0 0-1,0 0 0,0 0 0,-1-1 1,1 1-1,0 0 0,0 0 1,0 0-1,0 0 0,0 0 0,0 0 1,0-1-1,0 1 0,-1 0 0,1 0 1,0 0-1,0 0 0,0 0 0,0 0 1,-1 0-1,0 0-121,1 0 143,0 0 1,-1 0-1,1 0 1,0 0-1,0 0 1,-1 0-1,1 0 1,0 0-1,0 0 1,-1 0-1,1 0 1,0 0-1,-1 0 1,1 0-1,0 0 1,0 0-1,-1 0 1,1 0-1,0-1 1,0 1-1,-1 0 1,1 0-1,0 0 1,0 0-1,0-1 1,-1 1-1,1 0 1,0 0-1,0 0 1,0-1-1,-1 1 1,1 0-1,0 0 1,0-1-1,0 1 1,0 0-1,0 0 1,0-1-1,0 1 1,0-1-1,0 0 568,13-6-74,23 1 120,-28 3-518,8-1 163,-8 1-173,7-1 138,19-2 205,2-1 148,-32 7-539,0-1 1,-1 1-1,1-1 0,0 0 1,7-3-1,18-2 425,-16 5-272,0-1 0,-1 0 1,1-1-1,14-5 0,-10 3-71,-4-1-28,-11 5-103,0 0-1,0 0 1,0 0-1,0 1 0,0-1 1,1 0-1,-1 1 1,4-1-1,23-5 113,-25 4-107,-1 1 0,1 0 0,0 0 0,0 0 0,7 0 0,-7 1 5,0-1 0,0 1 0,-1-1 0,1 0 0,7-3 0,-8 3 7,1 0 0,0 0 0,-1 0 0,1 0-1,7 0 1,-2 0 54,-1 0 0,0-1 0,0 0 0,1 0 0,-1-1 0,-1 0 0,12-6 0,24-7 195,40-13-40,12-5 265,-82 29-436,-11 4-64,0 0 1,0 0-1,0 0 0,-1 1 0,1-1 0,0 0 0,0 1 0,0 0 1,4-1-1,-4 1 0,0 0 0,0-1 0,0 1 0,1 0 0,-1-1 1,0 0-1,0 0 0,0 0 0,0 1 0,0-2 0,3-1 0,14-6 55,40-11 57,-40 14-31,0-1 0,26-14-1,3 1 148,-46 19-231,0 0 1,0 0-1,0 0 0,0 0 1,0 1-1,1-1 1,-1 1-1,5-1 1,-5 1-2,0 0 0,0-1 0,1 1 0,-1-1 0,0 1 0,0-1 1,0 0-1,4-2 0,42-17 149,-39 16-128,1 0 0,0 0 1,0 1-1,11-2 0,2 0 50,34-11 126,-49 14-142,0 0 1,0-1-1,0 0 0,8-5 1,21-7 229,-14 8-156,0 0 1,-1-1 0,29-16 0,44-16 151,-36 20-124,-11 0-4,-29 15-146,-18 5-12,0 0 0,0 0-1,0-1 1,0 1 0,0 0 0,0 0-1,0-1 1,0 1 0,0-1 0,0 1-1,0-1 1,0 1 0,0-1 0,0 1-1,0-1 1,1-1 0,2-1 2,-1 1 0,1-1 0,-1 1 0,1 0 0,0 0 0,0 0 0,0 1 0,0 0 1,0-1-1,5 0 0,25-10 15,-25 10-18,-6 1 0,-1 1 0,0-1 0,1 1 0,-1-1 0,0 0 0,0 0 0,0 0 0,0 0 0,0 0 0,3-2 0,5-2-1,1 0 1,0 1 0,13-3-1,-14 4 2,0 0 0,0 0-1,9-6 1,5 3 9,-22 6-10,-1 0 1,1 0 0,-1-1 0,1 1 0,-1 0 0,0-1-1,1 1 1,-1 0 0,1-1 0,-1 0 0,0 1 0,1-1-1,-1 0 1,2-1 0,0 0-1,0 0 1,0 0-1,0 0 0,0 1 0,0-1 0,0 1 1,0 0-1,0 0 0,0 0 0,7-1 0,23-8 3,-23 7-3,-8 3 0,0-1 0,0 1-1,1-1 1,-1 1 0,0-1 0,0 0 0,0 0 0,0 0 0,0 0 0,3-2-1,66-24 3,-11 7 33,23-14-8,0 1-5,0 0 22,-69 26-1,0 1 0,16-5 0,-3 1 56,-8 4-42,19-8 31,33-12-6,-33 13-66,-34 12-10,1 0 0,-1 0 0,0-1 0,1 1 0,-1-1 0,0 0 0,0 0 0,0 0 0,5-5-1,-6 5 3,0 0-1,0 1 1,1-1-1,-1 1 1,0 0-1,1-1 1,4 0-1,9-4 184,-4 3 24,-11 3-173,0 0 0,1 0-1,-1-1 1,0 1 0,0-1-1,0 0 1,1 1 0,1-3-1,8-2 314,0 0 1,1 0-1,14-2 0,-21 5-266,112-40 1154,-94 28-968,-17 13-216,-5 0-36,1 0 1,0 1-1,0-1 0,0 0 0,-1 0 0,1-1 0,5-2 0,-7 3-10,0 0-1,-1 1 1,1-1 0,0 0-1,1 1 1,-1-1 0,0 1-1,0-1 1,0 1 0,0-1-1,0 1 1,0 0 0,1 0-1,1-1 1,18-5 158,82-41 1141,-65 29-770,9-4-336,-31 12-177,-15 9-28,-1 0 1,1 1-1,0-1 1,0 0-1,0 0 1,0 1-1,0-1 1,0 1-1,0-1 1,0 1 0,0-1-1,1 1 1,-1 0-1,0-1 1,0 1-1,0 0 1,2 0-1,-3 0 2,1 0 0,0 0-1,0 0 1,-1 0 0,1-1-1,0 1 1,-1 0 0,1 0-1,0 0 1,-1-1 0,1 1-1,0 0 1,-1-1-1,1 1 1,0-1 0,-1 1-1,1-1 1,0 0 0,10-5 60,-4 3 66,1 0 0,0-1 0,-1 1 0,8-6 1,-3 2 75,-2-3 81,-10 9-273,1 1 0,-1-1 0,0 0 0,1 1-1,-1-1 1,1 1 0,-1-1 0,1 1 0,0-1 0,-1 1 0,1-1 0,-1 1 0,1 0 0,0-1 0,-1 1 0,1 0 0,0 0 0,-1-1 0,1 1 0,0 0 0,1 0 0,-2-1 16,1 1 1,-1-1-1,1 0 1,0 1-1,-1-1 0,1 1 1,0-1-1,-1 1 1,1-1-1,0 1 0,0 0 1,0-1-1,-1 1 1,1 0-1,0-1 1,1 1-1,-2 0-21,0 0 1,0-1 0,0 1-1,0 0 1,0 0-1,0-1 1,0 1-1,0 0 1,0 0-1,1 0 1,-1-1-1,0 1 1,0 0-1,0 0 1,0-1-1,0 1 1,0 0 0,0 0-1,1 0 1,-1 0-1,0-1 1,0 1-1,0 0 1,0 0-1,1 0 1,-1 0-1,0-1 1,0 1-1,0 0 1,1 0 0,-1 0-1,0 0 1,0 0-1,0 0 1,1 0-1,-1 0 1,1 0 0,-1-1 1,0 1-1,1 0 1,-1 0-1,1 0 0,-1-1 1,0 1-1,1 0 1,-1 0-1,1-1 1,-1 1-1,0 0 1,0-1-1,1 1 1,-1 0-1,0-1 0,1 1 1,-1-1-1,0 1 1,0 0-1,0-1 1,0 1-1,1-1 1,-1 1-1,0-1 0,0 1 1,0-1-1,0 1 1,0-1-1,0 1 1,0 0-1,0-1 1,0 1-1,0-1 1,-1 0-1,1-14-1594,0 6-6567,-3 8 3423,-8-5 243,9 5 3917,0 1-1,0 0 0,0 0 0,0 0 1,0 0-1,0 0 0,0 0 1,0 1-1,0-1 0,0 1 0,0-1 1,-3 2-1,1-1 315,-8 0-1150</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4:30.828"/>
    </inkml:context>
    <inkml:brush xml:id="br0">
      <inkml:brushProperty name="width" value="0.025" units="cm"/>
      <inkml:brushProperty name="height" value="0.025" units="cm"/>
      <inkml:brushProperty name="color" value="#004F8B"/>
    </inkml:brush>
  </inkml:definitions>
  <inkml:trace contextRef="#ctx0" brushRef="#br0">126 1222 68,'-14'0'481,"6"0"-196,-16 0 579,24 0-852,-1 0 1,1 0-1,-1 0 1,0 0-1,1 0 0,-1 0 1,1 0-1,-1 0 1,1 0-1,-1 0 1,1 0-1,-1 1 1,1-1-1,-1 0 0,1 0 1,0 0-1,-1 1 1,1-1-1,-1 0 1,1 1-1,0-1 0,-1 0 1,1 1-1,-1-1 1,1 1-1,0-1 1,0 0-1,-1 1 0,1 0 1,-14-1 179,-6 0 64,18 0-53,-24 0 2585,22 0 957,4 0-3701,0 0 0,1 0 1,-1 0-1,0 0 0,0 0 1,1 0-1,-1 0 0,0 0 0,1 0 1,-1 0-1,0-1 0,0 1 1,1 0-1,-1 0 0,0 0 0,0 0 1,0-1-1,1 1 0,-1 0 1,0 0-1,0-1 0,0 1 0,1 0 1,-1 0-1,0-1 0,0 1 1,0 0-1,0 0 0,0-1 0,0 1 1,34-3 264,-32 2-289,-1 1 0,1-1 0,-1 0-1,1 1 1,0-1 0,0 1 0,-1-1 0,1 1 0,0 0-1,0 0 1,3 0 0,20-7 542,23 0 478,-12 1-282,11-1-466,-11 0-180,4 1-32,-32 4-24,-1 0-1,1 1 0,12-1 1,-13 1-17,0 1 1,1-2 0,-1 1-1,12-5 1,-12 4 3,0 0 1,0 0-1,0 0 0,12 0 0,-12 2-3,1-1-1,0 0 0,12-4 1,20-1 136,-33 5-116,0 0 0,1 0 0,-1-1 0,12-3 0,-12 2 1,0 1 1,0 0 0,0 1-1,12-1 1,-5 0-4,0 0 0,0-1 0,24-7 0,-23 6-37,3-2 3,-2 1-14,1 0 0,0 2 0,31-4 1,-41 6-9,0 1 0,0-2 0,0 1 0,0-1 0,-1 0 0,10-4 1,-10 4-3,0-1 0,0 1 0,1 1 0,-1-1-1,0 1 1,9-1 0,-11 2 3,0 0 0,0-1-1,-1 0 1,1 0-1,7-2 1,-8 1-1,1 1 0,0 0 0,0 0-1,-1 0 1,8 0 0,39-7 7,54-17 8,-46 10-6,-6-1-10,-19 5-2,-24 9 1,2-1-2,0 0 0,-1-1 0,20-9 0,30-7-17,-13 0-11,-21 10 10,-22 9 15,-1 0 1,0 0-1,0 0 1,0 0 0,1-1-1,-1 1 1,0-1-1,-1 0 1,5-3-1,-5 4 3,-1 0-1,1 0 1,0 0-1,-1 0 0,1 0 1,0 0-1,0 1 0,-1-1 1,5 0-1,-4 0 0,0 1-1,0-1 1,0 1 0,0-1-1,0 0 1,0 0 0,0 0-1,-1 0 1,1 0-1,2-2 1,-2 1-4,1 0 0,-1 0-1,1 1 1,-1-1 0,1 1 0,0-1 0,0 1-1,0 0 1,3-1 0,-3 1-6,1 0-1,-1 0 1,0 0 0,0-1 0,0 1-1,0-1 1,-1 0 0,1 1 0,3-4-1,26-9-72,3-6-56,-33 19 138,-1 0 0,1 0 0,-1 0 0,1 0 0,-1 0 0,1 0-1,0 0 1,0 1 0,-1-1 0,3 0 0,-2 1 2,0-1-1,-1 1 1,1-1-1,0 0 1,0 1-1,-1-1 1,1 0 0,-1 0-1,1 0 1,1-2-1,42-17-23,50-27-8,-69 38 32,-23 8 1,0 1 0,0-1 0,1 0 0,-1-1 0,0 1 0,-1 0 0,1-1 0,0 0 0,0 0 0,3-2 0,-5 2 1,1 1 0,-1 0-1,1 0 1,0 0 0,0 0 0,-1 0 0,1 0-1,0 0 1,0 0 0,0 1 0,2-1 0,20-8 29,-5 2-14,-17 7-14,1-1 1,-1 1 0,1-1 0,-1 0 0,1 0 0,-1 0 0,0 0 0,1 0 0,-1-1 0,3-1 0,-3 1 4,1 0-1,-1 1 1,1-1 0,0 1 0,0 0 0,0 0 0,3-1-1,14-6 19,4-2-14,-20 9-7,0-1-1,0 0 0,1 1 0,-1-2 0,0 1 1,6-5-1,0 0-6,1 0 1,-1 1-1,18-8 0,8-4 33,47-22 133,-50 25-89,-26 13-38,0-1 0,0 0 0,-1 0 0,0-1 0,11-8-1,-5 4 20,1 1 0,-1 0 0,1 0 0,18-6 0,17-9 41,-24 12-76,-21 10-19,-1-1 1,0 0-1,0 0 0,1 1 0,-1-2 1,0 1-1,0 0 0,0 0 0,3-3 0,6-4 4,0 1 0,0 1-1,17-8 1,6-4 1,-11 11-5,-21 6 0,0 1 0,1-1 0,-1 0 0,0 1 0,0-1 0,0 0 0,0 0 0,0 0 0,0-1 0,4-2 0,-1 0 0,3 4 0,24-16 0,-22 11 19,-1 0-1,1 1 0,17-6 0,-19 8-4,-1-1 0,1 0 1,10-6-1,28-10-13,-39 16-1,0 0-1,0 0 1,0 1 0,14-3-1,1 0-7,2-8 3,-10 9 8,29-10-23,-30 9 22,12 1-23,20-7 41,-41 10-6,2 1-8,4-1 5,8-6 2,15 1-17,-26 4 9,-3-1-6,11 2 1,5-5 4,-18 5-3,0-1-1,0 1 1,1 1 0,-1-1 0,0 0 0,1 1-1,-1-1 1,0 1 0,4-1 0,41-12 153,-45 13-124,-1 0 0,1 0 0,0-1 0,-1 1 0,1-1 0,-1 1 0,1-1 0,-1 1 0,1-1 0,-1 0 0,3-1 0,-3 1-4,0 0 0,1 1 0,-1-1 0,0 0 0,1 1 0,-1-1-1,1 1 1,-1 0 0,1-1 0,-1 1 0,3 0 0,-2 0 18,0-1 0,1 1 0,-1 0 0,1-1 0,-1 0 0,0 1 0,1-1 0,-1 0 0,0 0 0,0 0 0,0-1 0,4-2 0,30-4 298,-36 7-338,0 0-1,0 1 1,0-1 0,1 1 0,-1-1 0,0 1 0,1-1 0,-1 1 0,0-1 0,1 1 0,-1 0-1,0-1 1,1 1 0,-1-1 0,1 1 0,-1 0 0,1-1 0,-1 1 0,1 0 0,-1 0 0,1-1-1,-1 1 1,1 0 0,-1 0 0,1 0 0,-1 0 0,2 0 0,19-3 75,-17-3 887,-2 6-1184,-2 0 275,0 0 1,0 0 0,1 0 0,-1 0 0,0 0 0,0 0-1,1 0 1,-1 0 0,0 0 0,1 0 0,-1 0-1,0 0 1,0 0 0,1 0 0,-1 0 0,0 0-1,0 0 1,1-1 0,-1 1 0,0 0 0,0 0 0,1 0-1,-1 0 1,0-1 0,0 1 0,0 0 0,1 0-1,-1 0 1,0-1 0,0 1 0,0 0 0,0 0-1,1-1 1,-1 1 0,0 0 0,0 0 0,0-1 0,0 1-1,0 0 1,0-1 0,0 0 1123,12-5-509,-12 5-588,0-1-1249,0-1 452,-37-5-16914,25 8 15648,2 0 992</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4:31.268"/>
    </inkml:context>
    <inkml:brush xml:id="br0">
      <inkml:brushProperty name="width" value="0.025" units="cm"/>
      <inkml:brushProperty name="height" value="0.025" units="cm"/>
      <inkml:brushProperty name="color" value="#004F8B"/>
    </inkml:brush>
  </inkml:definitions>
  <inkml:trace contextRef="#ctx0" brushRef="#br0">14 73 488,'-12'-15'2508,"12"14"-2369,-1 0 48,1-1-1,0 1 0,0 0 0,0 0 1,0-1-1,0 1 0,0 0 1,0 0-1,0-1 0,0 1 1,1 0-1,-1 0 0,1-1 0,-1 1 1,1 0-1,-1 0 0,1 0 1,-1 0-1,1 0 0,0 0 1,0 0-1,-1 0 0,1 0 0,2-1 1,-3 2-122,0 0 1,0 0 0,0-1 0,1 1 0,-1 0-1,0 0 1,0 0 0,0-1 0,0 1 0,1 0-1,-1 0 1,0-1 0,0 1 0,0 0-1,0 0 1,0-1 0,0 1 0,0 0 0,0 0-1,0-1 1,0 1 0,0 0 0,0-1-1,0 1 1,0 0 0,0 0 0,0-1 0,0 1-1,1-6 1779,2 4-1135,0 0 1,1 0-1,-1 1 0,0 0 0,0-1 0,1 1 0,-1 0 0,0 1 0,1-1 0,-1 1 0,1-1 1,-1 1-1,1 0 0,-1 0 0,1 1 0,-1-1 0,1 1 0,-1-1 0,5 3 0,2-1-247,-10-2-433,1 0-1,0 0 1,-1 0 0,1 0 0,0 0-1,-1 0 1,1 0 0,0 0 0,-1 1-1,1-1 1,0 0 0,-1 0 0,1 1-1,-1-1 1,1 0 0,0 1 0,-1-1 0,1 1-1,-1-1 1,1 2 0,13 13 262,-1 1 0,16 27 0,-25-11-274,-2-26-171,0 0 0,0 0 0,-1 1-1,0-1 1,0 0 0,0 0 0,-1 13 0,0-16-558,0 1 0,-1 0-1,1 0 1,-1 0 0,1 0-1,-1 0 1,-1-1 0,1 1 0,-3 6-1,0 12-6487,-5-7 1973,-18 23-1,17-32 4097</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4:39.298"/>
    </inkml:context>
    <inkml:brush xml:id="br0">
      <inkml:brushProperty name="width" value="0.025" units="cm"/>
      <inkml:brushProperty name="height" value="0.025" units="cm"/>
      <inkml:brushProperty name="color" value="#004F8B"/>
    </inkml:brush>
  </inkml:definitions>
  <inkml:trace contextRef="#ctx0" brushRef="#br0">214 47 248,'-10'-1'881,"-2"-5"124,10 6-185,-12-1 849,6-1-988,7 2-603,1-1 1,-1 1 0,0 0 0,1 0 0,-1 0-1,0 0 1,1 0 0,-1-1 0,0 1 0,1 0-1,-1-1 1,1 1 0,-1 0 0,1-1 0,-1 1-1,1-1 1,-1 1 0,1-1 0,-1 1 0,1-1-1,-1 1 1,0-2 0,1 1 1476,-8-6-193,7 7-1217,1 0-1,0 0 1,0 0-1,0 0 0,0 0 1,0 0-1,-1 0 1,1 0-1,0 0 0,0-1 1,0 1-1,0 0 1,0 0-1,0 0 0,-1 0 1,1 0-1,0 0 1,0-1-1,0 1 0,0 0 1,0 0-1,0 0 1,0 0-1,0-1 0,0 1 1,0 0-1,0 0 1,0 0-1,0 0 0,0 0 1,0-1-1,0 1 1,0 0-1,0 0 1,0 0-1,0 0 0,0-1 1,0 1-1,0 0 1,0 0-1,0 0 0,0 0 1,1 0-1,-1-1 1,0 1-1,0 0 0,0 0 1,0 0-1,0 0 1,20-7 3452,-18 7-2760,20-1 928,-10-5-452,-10 6-1043,24 0 714,-7 0-860,-17 0-102,12 1 100,-3 2-107,-9-3-7,0 1 0,-1-1 0,1 0 0,-1 0 0,1 1 0,0-1 0,-1 1 0,1 0 0,-1-1 0,1 1 1,-1 0-1,3 2 0,-3-3-5,0 0 1,0 0-1,0 0 0,0 1 1,0-1-1,0 1 1,0-1-1,0 0 1,-1 1-1,1 0 0,0-1 1,0 1-1,1 0 1,17 7 68,-7 0-62,-10-3-8,-2-4-1,0-1-1,0 0 0,0 0 0,0 1 1,0-1-1,0 0 0,0 0 0,0 0 1,0 1-1,0-1 0,0 0 0,0 0 1,0 1-1,0-1 0,1 0 0,-1 0 1,0 0-1,0 1 0,0-1 0,0 0 1,0 0-1,0 0 0,1 0 0,-1 1 1,0-1-1,0 0 0,0 0 0,1 0 1,-1 0-1,0 0 0,0 0 0,0 1 1,1-1-1,-1 0 0,0 0 1,0 0-1,1 0 0,-1 0 0,0 0 1,0 0-1,1 0 0,-1 0 1,0 0 0,1 0 0,-1 0 0,0 0 0,0 0 0,1 0 0,-1 0 0,0 0 0,0 0 0,1 0 0,-1 1 0,0-1 0,0 0 0,1 0 0,-1 0 0,0 0 0,0 0 0,0 1 0,1-1 0,-1 0 0,0 0 0,0 0 0,0 1 0,0-1 0,1 0 0,-1 0 0,0 1 0,0-1 0,0 0 0,0 0 0,0 1 0,0-1 0,0 0 0,0 0 0,0 1 0,0-1 0,0 0 0,0 1 0,0-1 0,0 0 0,0 1 0,0-1-1,0 0 0,0 0 0,0 1 1,0-1-1,0 0 0,0 0 0,0 0 0,0 1 0,0-1 0,0 0 0,0 0 1,0 0-1,1 1 0,-1-1 0,0 0 0,0 0 0,0 0 0,0 0 0,0 1 1,0-1-1,1 0 0,-1 0 0,0 0 0,0 0 0,0 0 0,0 1 0,0-1 1,1 0-1,-1 0 0,0 0 0,0 0 0,0 0 0,1 0 0,-1 0 0,0 0 1,0 0-1,0 0 0,1 0 0,-1 0 0,0 0 0,1 0 1,-1 0-1,0 0 0,0 0 1,1 0-1,-1 0 0,0 0 1,1 0-1,-1 0 0,0 1 1,0-1-1,1 0 1,-1 0-1,0 0 0,0 0 1,1 0-1,-1 1 0,0-1 1,0 0-1,0 0 1,1 0-1,-1 1 0,0-1 1,0 0-1,0 0 0,0 1 1,1-1-1,-1 0 1,0 0-1,0 1 0,0-1 1,0 0-1,0 0 0,0 1 1,0-1-1,0 0 1,0 1-1,0-1 0,0 0 1,0 0-1,0 1 0,0-1 1,0 0-1,0 1 0,0-1 0,0 0 0,0 0 0,0 0 0,0 1 0,0-1 0,0 0 0,0 0 0,0 0 0,0 1 0,0-1 0,0 0 0,0 0 0,1 0 0,-1 0 0,0 1 0,0-1 0,0 0 0,0 0 0,0 0 0,1 0 0,-1 1 0,0-1 0,0 0 0,0 0 0,0 0 0,1 0 0,-1 0 0,0 0 0,0 0 0,0 0 0,0 0 0,1 0 1,-1 0-1,0 0 0,0 1 0,1-1 0,-1 0 0,0-1 0,0 1 0,1 0 0,-1 0 0,0 1 1,1-1-1,-1 0 0,0 0 0,0 0 1,1 0-1,-1 0 0,0 0 1,0 0-1,1 0 0,-1 0 0,0 1 1,0-1-1,1 0 0,-1 0 0,0 0 1,0 1-1,0-1 0,1 0 0,-1 0 1,0 0-1,0 1 0,0-1 1,0 0-1,0 0 0,1 1 0,-1-1 1,0 0-1,0 0 0,0 1 0,0-1 1,0 0-1,0 1 0,0-1 0,0 0 1,0 0-1,0 1 0,0-1 1,0 1-1,4 4 3,-3-4-3,-1-1 1,1 0-1,-1 0 1,1 1 0,-1-1-1,0 0 1,1 1 0,-1-1-1,1 1 1,-1-1-1,0 0 1,1 1 0,-1-1-1,0 1 1,1-1-1,-1 1 1,0-1 0,0 1-1,0-1 1,1 1 0,-1-1-1,0 1 1,0-1-1,0 1 1,0-1 0,0 1-1,0-1 1,0 1-1,0 1 1,-1 1 2,2 1 2,9 7-2,-10-10-3,0-1 0,1 0 0,-1 1 0,0-1 0,0 0 0,1 1 0,-1-1 0,0 0 0,0 1 0,0-1 0,1 0 0,-1 1 0,0-1 0,0 1 0,0-1 0,0 0 0,0 1 0,0-1 0,0 1 0,0-1 0,0 0 0,0 1 0,0-1 0,0 1 0,0-1 0,0 0 0,0 1 0,0-1 0,0 1 0,0-1 0,-1 0 0,1 1 0,0-1 0,0 1 0,-1 0 3,1-1-1,0 1 1,0 0-1,0 0 1,0 0-1,0-1 0,0 1 1,0 0-1,0 0 1,0 0-1,0-1 0,1 1 1,-1 0-1,0 0 1,1-1-1,-1 1 1,0 0-1,1 0 0,-1-1 1,1 1-1,-1-1 1,1 1-1,0 1 0,0-2 1,0 1 0,-1 0-1,1-1 1,-1 1-1,1 0 1,-1 0 0,1-1-1,-1 1 1,1 0-1,-1 0 1,0 0-1,0 0 1,1 0 0,-1-1-1,0 1 1,0 0-1,0 0 1,0 0 0,0 0-1,0 0 1,0 0-1,0 0 1,-1 1-1,1 18-2,1-20 0,-1 1 0,0-1 0,0 0 0,0 1 0,0-1 0,0 1 0,0-1 0,0 0 0,0 1 0,0-1 0,0 1 0,0-1 0,0 0 0,0 1 0,0-1 0,0 1 0,0-1 0,-1 0 0,1 1 0,0-1 0,0 0 0,0 1 0,-1-1 0,1 0 0,0 1 0,0-1 0,-1 0 0,1 1 0,0-1 0,-1 0 0,1 0 0,0 1 0,-1-1 0,1 0 0,0 0 0,-1 0 0,-3 2 0,2 4 0,2 33 101,-5-34-87,4-5-12,1 1-1,-1-1 0,1 0 1,0 0-1,-1 1 0,1-1 1,0 0-1,-1 1 1,1-1-1,-1 0 0,1 1 1,0-1-1,0 0 0,-1 1 1,1-1-1,0 1 0,0-1 1,-1 1-1,1-1 0,0 1 1,0-1-1,0 0 0,0 1 1,0-1-1,0 1 0,0 24 65,-5-19-81,4-6 16,1 0 0,0 0 0,-1 0 0,1 0 0,-1 1 0,1-1 1,0 0-1,-1 0 0,1 1 0,0-1 0,-1 0 0,1 1 0,0-1 1,0 0-1,-1 1 0,1-1 0,0 1 0,0-1 0,0 0 0,-1 1 1,1-1-1,0 1 0,0-1 0,0 0 0,0 1 0,0-1 0,0 1 0,0 0 2,0-1 0,0 1-1,0-1 1,0 1-1,0-1 1,0 1-1,0-1 1,0 1-1,0-1 1,0 1-1,0-1 1,-1 0 0,1 1-1,0-1 1,0 1-1,0-1 1,-1 0-1,1 1 1,0-1-1,0 1 1,-1-1-1,1 0 1,0 1 0,-1-1-1,1 0 1,0 1-1,-1-1 1,0 0-1,1 1 0,-1-1 0,1 0 0,-1 1-1,1-1 1,-1 0 0,1 1 0,0-1 0,-1 1-1,1-1 1,0 1 0,-1-1 0,1 1 0,0-1-1,0 1 1,-1-1 0,1 1 0,0-1 0,0 1-1,0-1 1,0 1 0,0 0 0,0-1 0,0 1-1,0-1 1,0 1 0,0-1 0,0 1 0,0 0-1,-3 4 12,-8 2-3,3-1 11,-4 3-1,-15 9 18,17-17-38,-14 4 0,0 2-19,0-4-7,22-3 23,0 0 1,1 0-1,-1 0 1,0 0-1,1 0 1,-1 1 0,0-1-1,1 0 1,-1 1-1,-2 1 1,2-2-2,0 1 1,1-1-1,-1 1 1,0-1-1,1 0 1,-1 0-1,0 1 1,0-1-1,1-1 0,-1 1 1,0 0-1,-3-1 1,4 1 1,-1-1 1,1 1-1,-1 0 0,1 0 1,-1 0-1,1 0 0,-1 0 1,1 0-1,-1 0 0,0 0 1,1 1-1,-3 0 0,1 3 4,-19-2 0,2-2 16,18 0-11,-1 0-1,0 1 1,1-1-1,-1 0 1,1-1-1,-1 1 1,1 0-1,-1-1 1,1 1-1,-1-1 1,1 0-1,-1 0 1,-2-1-1,3 1 13,1 1-17,0 0-1,0 0 1,0 0-1,0 0 0,0 0 1,-1 0-1,1-1 1,0 1-1,0 0 0,0-1 1,0 1-1,0 0 1,0-1-1,0 0 0,0 1 1,0-1-1,0 1 1,0-1-1,0-1 0,-25-18-11,26 19 10,0 1-1,0-1 1,0 0 0,0 1 0,0-1-1,0 0 1,0 1 0,-1-1 0,1 0 0,0 1-1,0-1 1,-1 0 0,1 1 0,0-1-1,0 1 1,-1-1 0,1 1 0,-1-1 0,1 1-1,-1-1 1,1 1 0,-1-1 0,0 0-1,1 1 1,-1 0 0,1-1 0,0 1 0,-1 0 0,1-1 0,0 1 0,-1 0 0,1-1-1,0 1 1,0 0 0,-1-1 0,1 1 0,0 0 0,0-1 0,0 1 0,-1-1 0,1 1-1,0-1 1,0 1 0,0-1 0,0 1 0,0 0 0,0-1 0,0-1-10,-2-4 4,1 5 2,1 0 6,-1 0 0,0 0 0,0 0 0,0 0 0,0 0 0,1 0 0,-1 0 0,1-1 0,-1 1 0,1 0-1,-1 0 1,1-1 0,0 1 0,-1-2 0,1-44 7,0 27-9,0-26-70,2 44 67,-1 0 3,0 1-1,0 0 1,0-1 0,0 0 0,0 1-1,0-1 1,0 1 0,0-1 0,0-3-1,-2 3 1,2 1 0,9-9 0,-10 7 0,0 2 0,0 1 0,0 0 0,0-1 0,0 1 0,0 0 0,0-1 1,-1 1-1,1 0 0,0-1 0,0 1 0,0 0 0,0-1 0,1 1 0,-1 0 0,0-1 0,0 1 0,0 0 0,0 0 0,0-1 0,0 1 1,0 0-1,1-1 0,-1 1 0,0 0 0,0 0 0,0-1 0,1 1 0,-1 0 0,0 0 0,0-1 0,0 1 0,1 0 0,-1 0 0,1 0 0,2-3 4,-2 3-4,-1-1 1,0 1-1,1 0 1,-1-1-1,1 1 0,-1 0 1,0-1-1,1 1 1,-1-1-1,0 1 1,1 0-1,-1-1 0,0 1 1,1-1-1,-1 1 1,0-1-1,0 1 1,0-1-1,0 1 1,0-1-1,1 1 0,-1-2 1,0 2-1,-1-1 0,1 1 0,0-1 0,0 1 0,0-1 0,0 1 0,0 0 0,0-1 0,1 1 0,-1-1 0,0 1 0,0-1 0,0 1 0,0-1 0,0 1 0,1 0 0,-1-1 0,0 1 0,0-1 0,1 1 0,-1 0 0,0-1 0,1 1 0,-1 0 0,0-1 0,1 1 0,-1 0 0,1 0 0,-1-1 0,0 1 0,1 0 0,0 0-1,-1 0 1,0-1 0,0 1-1,1 0 1,-1 0-1,0 0 1,1 0-1,-1-1 1,0 1-1,0 0 1,1 0-1,-1-1 1,0 1-1,0 0 1,0 0 0,1-1-1,-1 1 1,0 0-1,0-1 1,0 1-1,0 0 1,0-1-1,0 1 1,1 0-1,-1-1 1,0 1-1,0 0 1,0-1 0,0 1-1,0 0 1,0-1-1,0 1 1,0 0 0,0-1 0,0 1 0,0 0 0,0 0 0,0 0 0,0 0 1,0-1-1,0 1 0,0 0 0,0 0 0,0 0 0,0 0 0,0-1 0,0 1 0,1 0 0,-1 0 0,0 0 0,0 0 0,0 0 0,0 0 0,0-1 0,1 1 0,-1 0 0,0 0 0,0 0 0,0 0 0,0 0 0,1 0 1,-1 0-1,0 0 0,0 0 0,0 0 0,0 0 0,1 0 0,-1 0 0,0 0 0,1 0 0,-1 0 0,0 0 1,0 0-1,1 0 0,-1 0 0,0 0 1,1 0-1,-1-1 0,0 1 1,0 0-1,1 0 0,-1 0 1,0 0-1,0 0 0,1 0 1,-1-1-1,0 1 0,0 0 1,0 0-1,1 0 0,-1 0 1,0-1-1,0 1 0,0 0 0,1 0 1,-1-1-1,0 1 0,0 0 1,0 0-1,0-1 0,0 1 1,0 0-1,0-1 0,0 1 1,1 0-1,-1 0 0,0-1 1,0 1-1,0 0 0,0-1 0,-1 1 1,3-7-1,13-13-49,-10 15 0,7-9-223,0 1-828,0-1-672,-10 13 1104,0-4-1087,2 4 1240,-4 1 466,0 0-1,0 0 1,1 0 0,-1 0-1,0 0 1,0-1 0,1 1-1,-1 0 1,0 0-1,0 0 1,0 0 0,1 0-1,-1 0 1,0 0-1,0 0 1,0-1 0,1 1-1,-1 0 1,0 0 0,0 0-1,0 0 1,0-1-1,1 1 1,-1 0 0,0 0-1,0 0 1,0-1-1,0 1 1,0 0 0,0 0-1,0-1 1,0 1 0,1 0-1,-1 0 1,0-1-1,0 0-1244,7-8-3483,-3 5-2508,8 4 3385</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4:40.258"/>
    </inkml:context>
    <inkml:brush xml:id="br0">
      <inkml:brushProperty name="width" value="0.025" units="cm"/>
      <inkml:brushProperty name="height" value="0.025" units="cm"/>
      <inkml:brushProperty name="color" value="#004F8B"/>
    </inkml:brush>
  </inkml:definitions>
  <inkml:trace contextRef="#ctx0" brushRef="#br0">14 59 224,'-1'0'28,"1"0"0,-1 0 0,1 0 0,-1 0 0,1 0 0,-1 0 0,1-1 0,-1 1 0,0 0 0,1 0 0,-1-1 0,1 1 0,0 0 0,-1-1 0,1 1 0,-1-1 1,1 1-1,-1-1 0,1 1 0,0 0 0,-1-1 0,1 1 0,0-1 0,0 1 0,-1-1 0,1 0 0,0 1 0,0-1 0,0 1 0,0-1 0,-1 1 0,1-1 0,0-1 0,1-25 1998,-1 16-859,0 10-953,0-5 2384,0 14-1772,-1-5-620,1 1 1,0-1-1,-1 1 0,2-1 1,-1 0-1,0 1 0,1-1 0,-1 1 1,2 3-1,0-5-111,-1 0 0,0 0-1,0 0 1,0 0 0,0 0 0,0 0 0,-1 0 0,1 0-1,0 0 1,-1 0 0,0 1 0,1-1 0,-1 0 0,0 0-1,0 1 1,-1 3 0,1 81 2407,5-70-2271,-4-15-211,0 0-1,0 0 1,0 0-1,0 0 1,-1 0-1,1 0 1,-1 0-1,0 0 1,1 4-1,-1 80 161,0-86-179,0 1 0,0 0 0,0-1 0,0 1 0,1 0 0,-1-1 0,0 1 0,0 0 0,1-1 0,-1 1 0,0 0 0,1-1 0,-1 1 0,0-1 0,1 1 0,-1-1 0,1 1 0,0 0-1,0 0 1,-1-1-1,1 1 0,-1 0 0,1-1 0,-1 1 1,1 0-1,-1 0 0,0-1 0,1 1 1,-1 0-1,0 0 0,0 0 0,1 0 1,-1-1-1,0 1 0,0 1 0,0 104 96,0-105-78,0 0-9,0 4-13,0-5-58,0 0-1,0 0 1,0 0 0,-1 1 0,1-1-1,0 0 1,0 0 0,0 0-1,0 0 1,0 1 0,0-1-1,0 0 1,0 0 0,0 0 0,0 1-1,0-1 1,0 0 0,0 0-1,1 0 1,-1 0 0,0 1 0,0-1-1,0 0 1,0 0 0,0 0-1,0 0 1,0 1 0,0-1-1,1 0 1,-1 0 0,0 0 0,0 0-1,0 0 1,0 0 0,0 0-1,1 1 1,-1-1 0,0 0-1,0 0 1,0 0 0,0 0 0,1 0-1,-1 0 1,0 0 0,0 0-1,0 0 1,1 0 0,-1 0 0,0 0-1,0 0 1,0 0 0,0 0-1,1 0 1,-1 0 0,0 0-1,0 0 1,0 0 0,1-1 0,-1 1-115,1 0 1,-1-1 0,1 1-1,-1 0 1,0-1 0,1 1-1,-1-1 1,0 1 0,1-1-1,-1 1 1,0-1 0,0 1-1,1-1 1,-1 1 0,0-1-1,0 1 1,0-1 0,1 1-1,-1-2 1,0 1-786,0-18-3962,0 18 4096</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4:40.826"/>
    </inkml:context>
    <inkml:brush xml:id="br0">
      <inkml:brushProperty name="width" value="0.025" units="cm"/>
      <inkml:brushProperty name="height" value="0.025" units="cm"/>
      <inkml:brushProperty name="color" value="#004F8B"/>
    </inkml:brush>
  </inkml:definitions>
  <inkml:trace contextRef="#ctx0" brushRef="#br0">36 128 304,'-24'-7'2865,"24"5"-2280,0 2-570,0 0-1,0 0 1,0 0 0,1 0 0,-1 0-1,0-1 1,0 1 0,0 0 0,0 0-1,0 0 1,0 0 0,0 0 0,0-1-1,0 1 1,0 0 0,0 0 0,0 0-1,0 0 1,0 0 0,-1-1 0,1 1-1,0 0 1,0 0 0,0 0 0,0 0-1,0 0 1,0-1 0,0 1 0,0 0-1,0 0 1,0 0 0,-1 0-1,1 0 1,0 0 0,0 0 0,0 0-1,0 0 1,0-1 0,-1 1 0,0 0 165,-7-2 114,8 2-232,0 0-1,0 0 1,0 0-1,0 0 1,0-1 0,1 1-1,-1 0 1,0 0 0,0 0-1,0 0 1,0 0 0,0 0-1,0 0 1,0 0 0,0 0-1,0 0 1,0 0 0,0 0-1,0 0 1,0 0 0,0 0-1,0-1 1,0 1 0,1 0-1,-1 0 1,0 0 0,0 0-1,0 0 1,0 0 0,0 0-1,0 0 1,0 0 0,0 0-1,0-1 1,0 1 0,0 0-1,0 0 1,0 0-1,0 0 1,-1 0 0,1 0-1,0 0 1,0 0 0,0 0-1,0 0 1,0-1 0,0 1-1,0 0 1,0 0 0,0 0-1,0 0 1,0 0 0,0 0-1,0 0 1,0 0 0,0 0-1,-1 0 1,1 0 0,0 0-1,0 0 1,0 0 0,0 0-1,0 0 1,0 0 0,0 0-1,0 0 1,0 0 0,-1 0-1,5-1 465,0 0 1,0 1-1,0 0 0,0 0 1,1 0-1,5 1 0,1 0 553,-7-4-68,-4 3-956,1 0-1,-1-1 0,1 1 0,-1-1 0,1 1 0,-1 0 0,1-1 0,-1 1 0,1 0 0,0 0 0,-1 0 0,1-1 1,-1 1-1,1 0 0,0 0 0,-1 0 0,1 0 0,-1 0 0,2 0 0,41-7 4474,-3-6-2126,-30 11-2243,1 0 0,-1 0 0,0-2 1,0 1-1,18-10 0,-15 4-121,-2 4-74,0-3-812,-2 3-1051,-8 4 1260,-1 0-1,1 1 1,-1-1 0,1 0 0,-1 1 0,1-1 0,-1 0 0,1 0-1,-1 0 1,0 1 0,0-1 0,1 0 0,-1 0 0,0 0 0,0 0-1,0 0 1,0 1 0,0-1 0,0 0 0,0 0 0,-1-1 0,1 1-748,0-6-2209</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4:42.368"/>
    </inkml:context>
    <inkml:brush xml:id="br0">
      <inkml:brushProperty name="width" value="0.025" units="cm"/>
      <inkml:brushProperty name="height" value="0.025" units="cm"/>
      <inkml:brushProperty name="color" value="#004F8B"/>
    </inkml:brush>
  </inkml:definitions>
  <inkml:trace contextRef="#ctx0" brushRef="#br0">56 67 120,'0'-3'366,"-1"-10"1015,1 13-1353,0 0 0,-1-1-1,1 1 1,0 0 0,0 0 0,-1-1-1,1 1 1,0 0 0,0 0 0,-1 0-1,1-1 1,0 1 0,-1 0 0,1 0 0,0 0-1,-1 0 1,1 0 0,0-1 0,-1 1-1,1 0 1,0 0 0,-1 0 0,1 0 0,0 0-1,-1 0 1,0 0 0,1 0 41,0 0 1,-1-1-1,1 1 1,0 0 0,0-1-1,0 1 1,-1 0-1,1-1 1,0 1-1,0-1 1,0 1-1,0 0 1,0-1-1,0 1 1,0-1-1,0 1 1,0 0-1,0-1 1,0 1 0,0-1-1,0 1 1,0 0-1,0-2 1,0 2 40,1 0 1,-1-1-1,0 1 1,0-1-1,0 1 1,0 0-1,0-1 1,0 1-1,0-1 1,0 1-1,0 0 1,0-1-1,0 1 1,0-1-1,-1 1 1,1-1-1,0 1 1,0 0-1,0-1 1,0 1-1,-1 0 1,1-1-1,-1 0 1,-7-2 1186,6 5 300,-1-1-1129,3-1-436,0 0 0,-1 0 0,1 0 0,0 0 0,-1 0 0,1 0 0,0 0 0,-1 0 0,1 0 0,0 1 0,0-1 0,-1 0 1,1 0-1,0 0 0,-1 0 0,1 0 0,0 1 0,0-1 0,-1 0 0,1 0 0,0 0 0,0 1 0,-1-1 0,1 0 0,0 0 0,0 1 0,0-1 0,-1 0 0,1 1 0,0-1 0,0 0 0,0 0 0,0 1 0,0-1 1,0 0-1,0 1 0,0-1 0,0 0 0,0 1 0,0 0 49,0-1 0,0 1 1,0 0-1,0-1 0,0 1 1,0 0-1,0-1 0,0 1 0,0 0 1,-1-1-1,1 1 0,0 0 1,0-1-1,0 1 0,-1-1 1,1 1-1,0 0 0,-1-1 0,1 1 1,-1-1-1,1 1 0,0-1 1,-1 1-1,1-1 0,-1 0 0,1 1 1,-1-1-1,0 1 0,1-1 1,-2 1-1,2-1-82,-1 0 58,1 1 0,0-1 0,-1 0 0,1 1 0,0-1 1,0 1-1,0-1 0,-1 0 0,1 1 0,0-1 0,0 1 1,0-1-1,0 1 0,0-1 0,0 1 0,0-1 0,0 0 0,0 1 1,0-1-1,0 1 0,0-1 0,0 1 0,0-1 0,0 1 1,-1 8 581,-6-6-185,9-6 680,5-3-143,-7 6-966,-1-1 0,1 1 1,0-1-1,0 0 0,0 1 1,0-1-1,0 0 0,0 1 0,0-1 1,0 0-1,1 1 0,-1-1 1,0 1-1,0-1 0,0 0 0,1 1 1,0-2-1,18-6 460,-17 8-237,10 6 187,-11 9 286,5-9-371,-3-5-249,-2 0-51,-1-1 1,1 1 0,-1-1-1,0 1 1,1 0-1,-1-1 1,0 1 0,1 0-1,-1-1 1,0 1 0,0 0-1,1-1 1,-1 1 0,0 0-1,0-1 1,0 1 0,0 0-1,0 0 1,0-1-1,0 1 1,0 0 0,0-1-1,-1 1 1,1 0 0,0 0-1,0-1 1,-1 1 0,1 0-1,-1 0 1,-9 16 1197,8-2 607,2-9-1128,0-11-775,-2 4 57,-6-1-8,6-3-1,2-67-33,0 70 18,1 2 14,-1 0 0,0 0-1,0 0 1,0-1 0,0 1 0,0 0 0,0 0 0,0 0 0,0-1 0,0 1 0,0 0 0,0 0 0,0 0-1,0-1 1,0 1 0,0 0 0,0 0 0,0-1 0,0 1 0,0 0 0,-1 0 0,1 0 0,0 0-1,0-1 1,0 1 0,0 0 0,0 0 0,0 0 0,-1 0 0,1-1 0,0 1 0,0 0 0,-1 0-1,0 0 3,1 0 0,0 0-1,-1-1 0,1 1 0,0 0 1,0 0-1,-1 0 0,1 0 0,0 0 1,-1 0-1,1 0 0,0 0 1,0 0-1,-1 1 0,1-1 0,0 0 1,0 0-1,-1 0 0,1 0 0,0 0 1,0 0-1,-1 0 0,1 1 1,0-1-1,0 0 0,-1 0 0,1 0 1,0 1-1,0-1 0,0 0 0,0 0 1,-1 0-1,1 1 0,0-1 1,0 0-1,0 0 0,0 1 0,0-1 1,0 0-1,0 0 0,0 1 0,0 0 12,0 27 325,0-13 406,0-23 593,5 2-1153,-5 6-177,0 0-1,1 0 0,-1-1 1,1 1-1,-1 0 0,0 0 1,1-1-1,-1 1 0,0 0 0,1-1 1,-1 1-1,0 0 0,1-1 1,-1 1-1,0-1 0,0 1 1,1-1-1,-1 1 0,0 0 0,0-1 1,0 1-1,0-2 0,0 1 2,1-1-1,-1 1 0,0-1 1,0 1-1,1-1 0,-1 1 0,1-1 1,-1 1-1,1 0 0,-1-1 1,2-1-1,-1 2-7,0 0 0,0-1 0,-1 0 0,1 1 1,-1-1-1,1 1 0,-1-1 0,1 0 0,-1 1 0,0-1 1,0-2-1,0 4 0,0 0 0,0 0 1,0-1-1,0 1 0,0 0 1,0 0-1,0 0 0,0-1 1,0 1-1,0 0 0,0 0 1,0-1-1,0 1 0,1 0 1,-1 0-1,0 0 0,0-1 1,0 1-1,0 0 0,0 0 1,0 0-1,1-1 0,-1 1 1,0 0-1,0 0 0,0 0 1,0 0-1,1 0 1,-1 0-1,0-1 0,0 1 1,0 0-1,1 0 0,-1 0 1,0 0-1,0 0 0,1 0 1,-1 0-1,0 0 0,0 0 1,1 0-1,-1 0 0,0 0-1,1 0 1,-1 0 0,0 0-1,1 0 1,-1 0 0,0 0-1,0 0 1,1-1 0,-1 1-1,0 0 1,0 0 0,0 0-1,1 0 1,-1 0 0,0-1-1,0 1 1,1 0 0,-1 0-1,0 0 1,0 0-1,0-1 1,0 1 0,1 0-1,-1 0 1,0-1 0,0 1-1,0 0 1,0 0 0,0-1-1,0 1 1,0 0 0,0 0-1,0-1 1,0 1 0,0 0-1,0 0 1,0-1 0,0 1-1,0 0 1,0-1 0,0 1 1,0-1 0,0 1 0,0-1 0,0 1 1,0-1-1,0 1 0,0 0 0,0-1 0,0 1 1,0-1-1,1 1 0,-1 0 0,0-1 0,0 1 0,0-1 1,1 1-1,-1 0 0,0-1 0,0 1 0,1 0 1,-1-1-1,0 1 0,1-1 0,17-1 60,-17 2-54,0 0 1,0 0 0,1 0 0,-1 1-1,0-1 1,0 0 0,0 1 0,0-1-1,0 1 1,1-1 0,-1 1 0,0 0-1,0-1 1,-1 1 0,1 0 0,0 0-1,0 0 1,0 0 0,0-1-1,-1 1 1,1 0 0,0 0 0,-1 1-1,1-1 1,-1 0 0,1 0 0,0 2-1,-1-3-3,0 0 0,0 1-1,0-1 1,0 0-1,0 0 1,0 1 0,0-1-1,0 0 1,0 0-1,0 1 1,0-1 0,1 0-1,-1 0 1,0 1-1,0-1 1,0 0 0,0 0-1,1 0 1,-1 1-1,0-1 1,0 0 0,0 0-1,1 0 1,-1 0 0,0 0-1,0 1 1,1-1-1,-1 0 1,1 0 7,-1 0 0,1 0 1,-1 1-1,0-1 0,1 0 1,-1 0-1,1 1 0,-1-1 0,0 0 1,1 1-1,-1-1 0,0 0 0,1 1 1,-1-1-1,0 0 0,0 1 1,1-1-1,-1 1 0,0-1 0,0 1 1,0-1-1,0 0 0,0 1 0,0-1 1,1 1-1,-1-1 0,0 1 1,0-1-1,0 1 0,-1 0 0,1 0 100,0-1-91,0 0-1,0 1 1,0-1 0,0 0 0,0 0 0,0 1-1,0-1 1,0 0 0,0 1 0,0-1 0,0 0 0,0 0-1,0 1 1,0-1 0,0 0 0,0 1 0,0-1-1,1 0 1,-1 0 0,0 1 0,0-1 0,0 0-1,0 0 1,1 1 0,-1-1 0,0 0 0,0 1-1,1-1-29,0 0 36,-1 1-1,1-1 0,0 0 1,-1 1-1,1-1 0,-1 0 1,1 1-1,-1-1 0,1 1 0,-1-1 1,0 1-1,1-1 0,-1 1 1,1-1-1,-1 1 0,0-1 1,0 1-1,1 0 0,-1-1 1,0 1-1,0 0 0,0-1 1,1 1-1,-1-1 0,0 1 1,0 0-1,0-1 0,0 1 1,0 0-1,-1 0 0,1 0 24,0 19-257,0-13 209,0 0 0,0 0 0,0-1 0,0 1 0,0 0 0,0-1 0,0 1 0,0-2 3,0 2 20,0 8 29,-1-14-51,1-1 1,0 0-1,0 1 0,0-1 0,0 0 0,-1 1 0,1-1 0,0 0 0,0 1 0,0-1 0,-1 0 0,1 0 0,0 1 0,-1-1 0,1 0 0,0 0 0,0 0 0,-1 1 0,1-1 1,0 0-1,-1 0 0,1 0 0,-1 0 0,1 0 0,0 0 0,-1 0 0,1 0 0,0 0 0,-1 0 0,0 0 0,-1 0 30,3 0-28,-1 1 0,0-1 0,0 0 0,0 0 0,0 0 0,0 1 0,0-1-1,0 0 1,0 0 0,0 0 0,0 1 0,0-1 0,0 0 0,0 0 0,0 0 0,0 1 0,0-1 0,0 0 0,0 0 0,0 0 0,0 1 0,-1-1 0,1 0 0,0 0 0,0 0 0,0 0-1,0 1 1,0-1 0,0 0 0,-1 0 0,1 0 0,0 0 0,0 0 0,0 1 0,0-1 0,-1 0 0,1 0 0,0 0 0,0 0 0,0 0 0,-1 0 0,1 0 0,0 0 0,0 0 0,0 0-1,-1 0 1,1 0 0,0 0 0,0 0 0,0 0 0,-1 0 0,1 0 0,0 0 0,0 0 0,-1-1-2,0 1-1,1-1 1,-1 1 0,1-1-1,0 1 1,-1-1 0,1 0 0,-1 1-1,1-1 1,0 0 0,0 1-1,-1-1 1,1 0 0,0 1-1,0-1 1,0 0 0,0 1-1,0-1 1,0 0 0,0-1 0,0 2-2,0 0 1,0-1-1,0 1 1,0-1-1,0 1 1,-1-1-1,1 1 1,0-1-1,0 1 1,0-1-1,0 1 1,-1-1-1,1 1 1,0-1 0,0 1-1,-1 0 1,1-1-1,0 1 1,0 0-1,-1-1 1,1 1-1,-1 0 1,1-1-1,0 1 1,-1 0-1,1 0 1,-1-1-1,1 1 1,-1 0-1,1 0 1,0 0-1,-1-1 0,1 1 1,0 0-1,0 0 1,-1-1-1,1 1 0,0 0 1,0 0-1,-1-1 1,1 1-1,0 0 0,0 0 1,0-1-1,-1 1 1,1 0-1,0-1 0,0 1 1,0 0-1,0-1 1,0 1-1,0 0 0,0-1 1,0 1-1,0-1 1,0 0-1,0 0 0,0 0 1,0 0-1,0 1 0,-1-1 1,1 0-1,0 0 0,0 0 1,-1 1-1,1-1 0,0 0 1,-1 0-1,1 1 0,-1-1 1,1 0-1,-1 1 0,0-2 1,0 2-3,1-1 0,-1 0 0,1 1 0,-1-1 0,1 0 0,-1 0 0,1 0 0,-1 1-1,1-1 1,0 0 0,0 0 0,-1 0 0,1 0 0,0 0 0,0 0 0,0 0 0,0 0 0,0-1 0,0 1-24,-1-8-137,2 6 88,-1 7 67,2-2 20,-2-2-10,1 0-1,-1 0 1,1 0 0,0 0 0,-1 0-1,1 0 1,-1 0 0,1 1 0,-1-1 0,1 0-1,-1 0 1,0 1 0,1-1 0,-1 0-1,1 1 1,-1-1 0,1 1 0,-1-1-1,0 0 1,1 1 0,-1-1 0,0 1 0,0-1-1,1 1 1,-1-1 0,0 1 0,0-1-1,0 1 1,0-1 0,1 1 0,-1-1-1,0 1 1,0-1 0,0 1 0,0-1 0,0 1-1,0 0 1,0-1 0,0 1 0,-1-1-1,1 1 1,0-1 0,0 1 0,0-1-1,-1 1 1,1 2 8,0-3-4,0 3 18,0-1-1,0 1 0,0 0 0,0-1 0,0 1 1,-1 0-1,0 3 0,0-6-19,1 0 0,0 0 0,-1 0 1,1 0-1,-1 0 0,1 0 0,0 0 0,-1 0 0,1 0 0,-1 1 0,1-1 0,0 0 0,-1 0 0,1 0 0,-1 0 1,1 1-1,0-1 0,-1 0 0,1 0 0,0 1 0,0-1 0,-1 0 0,1 1 0,0-1 0,0 0 0,-1 1 0,1-1 1,0 0-1,0 1 0,0-1 0,-1 0 0,1 1 0,0-1 0,0 1 0,0-1 0,0 0 0,0 1 0,0-1 0,0 1 1,0-1-1,0 1 0,0-1 0,0 0 0,0 1 0,0-1 0,0 1 0,1 0 0,-3-1 4,-6-2-4,6-2 0,0 2 6,-6-4-5,4 0-3,-6-5-1,10 11 0,0-3 0,0 3-1,0-1 0,0 1 0,0-1 0,0 1 0,0-1 0,0 0 0,0 1 0,0-1 0,0 1 0,0-1 0,0 1 0,-1-1 0,1 1-1,0-1 1,0 1 0,-1 0 0,1-1 0,0 1 0,-1-1 0,1 1 0,0 0 0,-1-1 0,1 1 0,-1-1 0,1 1 0,-1 0 0,1 0 0,-1-1 0,-4-5-40,2 5-4,2 1 43,1 0 1,0 0 0,-1 0-1,1 0 1,0 0-1,-1 0 1,1 0 0,0 0-1,-1 0 1,1-1-1,0 1 1,-1 0 0,1 0-1,0 0 1,0 0-1,-1-1 1,1 1 0,0 0-1,0 0 1,-1 0-1,1-1 1,0 1 0,0 0-1,-1-1 1,1 1 0,0 0-1,0 0 1,0-1-1,0 1 1,0-1-24,-1 0-20,1 1 45,0 0-1,0 0 0,0 0 1,0 0-1,0 0 1,0 0-1,0 0 1,0 0-1,0-1 1,-1 1-1,1 0 1,0 0-1,0 0 1,0 0-1,0 0 1,0 0-1,0-1 1,0 1-1,0 0 1,0 0-1,0 0 1,0 0-1,0 0 1,0-1-1,0 1 1,0 0-1,0 0 0,0 0 1,0 0-1,0 0 1,0 0-1,1-1 1,-1 1-1,0 0 1,0 0-1,0 0 1,0 0-1,0 0 1,0 0-1,0 0 1,0 0-1,0-1 1,1 1-1,-1 0 1,0 0-1,0 0 1,0 0-1,0 0 1,0 0-1,0 0 1,0 0-1,1 0 0,-1 0 1,0 0-1,0 0 1,0 0-1,0 0 1,0 0-1,1 0 1,6-1-6,-7 1 4,2 0-7,-2-4-6009,0 4 5846,0 0-1,0 0 1,0-1 0,0 1-1,0 0 1,1 0 0,-1 0-1,0 0 1,0-1 0,0 1-1,0 0 1,0 0 0,1 0-1,-1 0 1,0-1 0,0 1-1,2 0 1686,0 0-2590,4 14-20538</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4:43.691"/>
    </inkml:context>
    <inkml:brush xml:id="br0">
      <inkml:brushProperty name="width" value="0.025" units="cm"/>
      <inkml:brushProperty name="height" value="0.025" units="cm"/>
      <inkml:brushProperty name="color" value="#004F8B"/>
    </inkml:brush>
  </inkml:definitions>
  <inkml:trace contextRef="#ctx0" brushRef="#br0">138 47 200,'-11'-4'525,"10"4"-467,0 0 0,1 0 0,-1-1 0,0 1 0,1 0 0,-1 0 0,0 0 0,1-1 0,-1 1-1,1 0 1,-1-1 0,0 1 0,1-1 0,-1 1 0,1 0 0,-1-1 0,1 1 0,-1-1 0,1 1 0,0-1 0,-1 0 0,1 0 316,-12-5 878,12 5-730,-2 1-453,2 0-40,-1 0 1,1 0-1,0 1 0,0-1 1,-1 0-1,1 0 0,0 0 0,-1 0 1,1 0-1,0 0 0,0 0 1,-1 0-1,1 0 0,0 0 0,-1 0 1,1 0-1,0 0 0,0-1 1,-1 1-1,1 0 0,0 0 0,0 0 1,-1 0-1,1 0 0,0-1 1,0 1-1,-1 0 0,1 0 1,0 0-1,0-1 0,0 1 0,-1 0 1,1 0-1,0 0 0,0-1 1,0 1-1,0 0 0,0-1 0,-1 1 1,1 0-1,0 0 0,0-1 1,0-1 2482,0-3-28,0 5-2418,0 0 0,0 1 0,0-1 0,0 0 0,0 0 1,0 0-1,0 1 0,1-1 0,-1 0 0,0 0 0,0 1 0,0-1 0,0 0 0,0 0 0,0 0 1,1 1-1,-1-1 0,0 0 0,0 0 0,0 0 0,0 0 0,1 0 0,-1 1 0,0-1 0,0 0 1,0 0-1,1 0 0,-1 0 0,0 0 0,0 0 0,1 0 0,-1 0 0,0 0 0,0 0 1,0 0-1,1 0 0,-1 0-7,1 0 0,-1 0-1,0 0 1,0 0 0,1 0 0,-1 1 0,0-1 0,0 0 0,0 0 0,1 0 0,-1 0 0,0 0-1,0 0 1,1 0 0,-1 0 0,0 0 0,0 1 0,0-1 0,0 0 0,1 0 0,-1 0 0,0 0-1,0 1 1,0-1 0,0 0 0,0 0 0,1 0 0,-1 1 0,0-1 0,0 0 0,0 0 0,0 1-1,0-1 1,0 0 0,0 0 0,0 1 0,0 0 678,0-1-690,0 0 1,0 1-1,0-1 0,0 0 1,1 0-1,-1 1 0,0-1 1,0 0-1,0 0 0,0 0 1,0 1-1,0-1 1,0 0-1,0 0 0,0 1 1,0-1-1,-1 0 0,1 0 1,0 0-1,0 1 0,0-1 1,0 0-1,0 0 1,0 0-1,0 1 0,0-1 1,-1 0-1,1 0 0,0 0 1,0 0-1,0 1 0,0-1 1,-1 0-1,1 0 1,0 0-1,0 0 0,0 0 1,-1 0-1,1 0 0,0 0 1,0 1-1,-1-1 0,-7 7 1832,8-1-1037,1-5-774,-1-1 1,0 1 0,0-1 0,0 1 0,0 0-1,0-1 1,0 1 0,0 0 0,0-1-1,0 1 1,0-1 0,0 1 0,0 0 0,0-1-1,-1 1 1,1-1 0,0 1 0,0-1 0,-1 1-1,1 0 1,0-1 0,-1 1 0,1-1 0,0 0-1,-1 1 1,1-1 0,-1 1 0,1-1 0,-1 1-1,1-1 1,-1 0 0,1 1 0,-1-1 0,1 0-1,-1 0 1,1 0 0,-1 1 0,0-1 0,1 0-1,-2 0 1,2 2 211,0-2-274,0 0 0,0 1-1,1-1 1,-1 0 0,0 0-1,0 0 1,0 0-1,0 0 1,0 0 0,0 1-1,0-1 1,0 0-1,0 0 1,0 0 0,0 0-1,0 0 1,0 0 0,0 1-1,0-1 1,0 0-1,0 0 1,0 0 0,0 0-1,-1 0 1,1 0-1,0 0 1,0 1 0,0-1-1,0 0 1,0 0 0,0 0-1,0 0 1,0 0-1,0 0 1,0 0 0,-1 0-1,1 0 1,0 1-1,0-1 1,0 0 0,0 0-1,0 0 1,-1 0 0,-18 0 490,17 0-444,-12-8 275,12 7-335,2 1 23,-1 0-1,1 0 0,-1-1 1,1 1-1,-1 0 1,1 0-1,-1-1 1,1 1-1,0-1 0,-1 1 1,1 0-1,0-1 1,-1 1-1,1-1 1,0 1-1,-1-1 0,1 1 1,0 0-1,0-1 1,-1 1-1,1-1 1,0 1-1,0-1 0,0 0 1,0 1-1,0-1 1,0 1-1,0-1 1,0 0-12,0 1-1,0 0 1,0 0 0,0 0 0,0-1 0,0 1 0,0 0-1,0 0 1,0-1 0,-1 1 0,1 0 0,0 0 0,0 0 0,0-1-1,0 1 1,0 0 0,0 0 0,0 0 0,-1-1 0,1 1 0,0 0-1,0 0 1,0 0 0,-1 0 0,1 0 0,0-1 0,0 1 0,0 0-1,-1 0 1,1 0 0,0 0 0,-1 0 0,1 0 4,-1-1 1,1 1 0,0 0-1,-1 0 1,1-1-1,-1 1 1,1 0-1,-1 0 1,1-1-1,0 1 1,-1-1-1,1 1 1,0 0 0,-1-1-1,1 1 1,0-1-1,0 1 1,0-1-1,-1 1 1,1-1-1,0 1 1,0-1-1,0 1 1,0-1 0,0 1-1,0-1 1,0 1-1,0-1 1,0 1-1,0-1 1,0 1-1,0-1 1,0 0 12,0 0 1,-1 1-1,1-1 1,0 1-1,0-1 1,0 0-1,0 1 1,0-1-1,0 1 1,0-1-1,0 0 0,0 1 1,0-1-1,0 0 1,1 1-1,-1-1 1,0 1-1,0-1 1,0 1-1,1-1 1,-1 0-1,0 1 1,1-1-1,-1 1 0,1-1 1,-1 1-1,0 0 1,1-1-1,-1 1 1,1-1-1,-1 1 1,1 0-1,0-1 1,0 1-1,1-1-29,10-11 419,-10 11-292,21 2 57,-22 1-171,0-1-1,1 0 1,-1 0 0,0 0-1,0 0 1,0-1 0,0 1-1,1 0 1,-1 0-1,0-1 1,1 1 0,-1-1-1,1 1 1,-1-1 0,2 1-1,-1-1 11,8 5 14,-10-5-1,1 0-1,0 0 1,0 1 0,0-1-1,-1 0 1,1 0 0,0 1-1,0-1 1,-1 1 0,1-1-1,0 1 1,-1-1 0,1 1-1,0-1 1,-1 1 0,1-1-1,-1 1 1,1 0 0,0 0 0,-1-1-25,0 1 1,0-1 0,0 0 0,0 0 0,0 1 0,0-1 0,0 0 0,0 0 0,0 1 0,-1-1 0,1 0 0,0 0 0,0 0 0,0 1 0,0-1 0,0 0 0,-1 0 0,1 0 0,0 0 0,0 1 0,0-1 0,0 0 0,-1 0 0,1 0 0,0 0 0,0 0 0,0 0 0,-1 1 0,1-1 0,0 0 0,0 0 0,-1 0 0,1 0 0,0 0-1,0 0 1,-1 0 0,1 0-1,-1 0-1,1 0 0,0 0 0,0 0 1,0 0-1,-1 0 0,1 0 0,0 0 1,0 0-1,-1 0 0,1 0 0,0 0 1,0 1-1,0-1 0,-1 0 0,1 0 1,0 0-1,0 0 0,0 0 0,0 1 1,-1-1-1,1 0 0,0 0 0,0 0 1,0 0-1,0 1 0,0-1 0,-1 0 1,1 0-1,0 1 0,0-1 0,0 0 1,0 0-1,0 0 0,0 1 0,0-1 1,-38 1 43,5-1-30,5 0-85,26 0 59,3 0 26,18 0 139,48 0 26,-65 0-166,20 0 709,-32 0-722,-1 0-2,11-2 0,0 2 0,0 0 1,0 0 0,0 0 0,0 0 0,-1 0 0,1 0 0,0 0 0,0 0 0,0 0 0,0 0 0,0 0 0,0 0 0,0 0 0,0 0 0,0 0 0,0 0 0,0 0-1,0 0 1,0 0 0,0 0 0,-1 0 0,1 0 0,0-1 0,0 1 0,0 0 0,0 0 0,0 0 0,0 0 0,0 0 0,0 0 0,0 0 0,0 0 0,0 0 0,0 0-1,0 0 1,0 0 0,0 0 0,0 0 0,0 0 0,0 0 0,0-1 0,0 1 0,0 0 0,0 0 0,0 0 0,0 0 0,0 0 0,0 0 0,0 0 0,0 0 0,0 0-1,0 0 1,0 0 0,0 0 0,0 0 0,0 0 0,0 0 0,0-1 0,0 1 0,0 0 0,0 0 0,0 0 0,0 0 0,0 0 0,1 0 0,-1 0 0,0 0 0,0 0-1,-26-1-5,5 0-113,23-4 115,8 3 4,1-2 0,-7 3 3,-1 0 1,0 0-1,0 1 1,0-1-1,0 1 1,0 0 0,1 0-1,-1 0 1,0 0-1,5 1 1,-2 0-1,-4-1 7,24 2 157,-26-2-185,1 0 33,-1 0-1,1 1 0,0-1 0,-1 0 1,1 1-1,-1-1 0,1 0 0,-1 1 1,1-1-1,-1 1 0,0-1 0,1 1 1,-1-1-1,1 1 0,-1-1 0,0 1 1,0-1-1,1 1 0,-1-1 0,0 1 1,1 1-1,-1-1 30,0-1-33,0 1 0,0 0-1,0-1 1,0 1 0,0 0 0,0-1-1,0 1 1,0-1 0,0 1 0,0 0 0,0-1-1,-1 1 1,1 0 0,0-1 0,0 1-1,0-1 1,-1 2 0,-9-1 29,10-1-39,-1 0 0,1 0 0,0 0 0,-1-1 0,1 1 0,-1 0 0,1 0 0,0 0 0,-1 0 0,1 0 0,-1 0 0,1 0 0,0 0 0,-1 0 0,1 1 0,0-1 0,-1 0 0,1 0 0,0 0 0,-1 0 0,1 0 0,0 1 0,-1-1 0,1 0 0,0 0 0,-1 1 0,1-1 0,0 0 0,0 0 0,-1 1 0,1-1 0,0 0 0,0 1-1,-1-1 1,1 0 0,0 1 0,0 0 0,-2 0 5,-5-1-1,0-1 0,0 0 0,0 0 0,-8-2 0,12 2 4,1 1-1,-6 0-11,4 0-14,4 0 15,0 0 0,-1 1 1,1-1-1,0 0 0,0 0 1,-1 0-1,1 0 0,0 0 0,0 0 1,-1 0-1,1 0 0,0 0 1,-1 0-1,1 0 0,0 0 0,0 0 1,-1 0-1,1 0 0,0 0 1,0 0-1,-1 0 0,1-1 0,0 1 1,0 0-1,-1 0 0,1 0 1,0 0-1,0-1 0,-1 1 0,1 0 1,0 0-1,0 0 0,0-1 1,0 1-1,-1 0 0,1 0 0,0-1 1,0 1-1,0 0 0,0 0 1,0-1-1,0 1 0,0 0 0,0 0 1,0-1-1,-1 1 0,1 0 1,0-1-1,1 1 0,-1-1 0,-10 1-35,31 7 260,-20-5-205,-2 1-20,15-1 41,18-2-90,-30 0-119,10 0-1385,0-1-6789,-3-4-7484,-6 4 14062</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3:31.522"/>
    </inkml:context>
    <inkml:brush xml:id="br0">
      <inkml:brushProperty name="width" value="0.025" units="cm"/>
      <inkml:brushProperty name="height" value="0.025" units="cm"/>
      <inkml:brushProperty name="color" value="#849398"/>
    </inkml:brush>
  </inkml:definitions>
  <inkml:trace contextRef="#ctx0" brushRef="#br0">128 34 268,'-19'-12'3466,"18"12"-3415,1 0 0,0-1-1,0 1 1,0 0 0,0-1-1,0 1 1,-1 0-1,1 0 1,0-1 0,0 1-1,-1 0 1,1 0 0,0-1-1,0 1 1,-1 0 0,1 0-1,0 0 1,0-1 0,-1 1-1,1 0 1,0 0-1,-1 0 1,1 0 0,0 0-1,-1 0 1,1 0 0,0 0-1,-1 0 1,1 0 0,-1 0-1,1 0 50,-1 0-1,1 0 0,-1 0 1,1 0-1,-1-1 1,1 1-1,-1 0 1,1 0-1,0 0 1,-1 0-1,1 0 0,-1-1 1,1 1-1,0 0 1,-1 0-1,1-1 1,-1 1-1,1 0 0,0 0 1,-1-1-1,1 1 1,0 0-1,0-1 1,-1 1-1,1-1 0,0 1 1,0 0-1,0-1 1,-1 1-1,1-1 1,0 1-1,0-1 0,0 0 1,-20-5 21131,12 6-18985,46 0-1641,-28 1-605,-11 0 0,1-1 0,0 0 0,0 0 0,0 0 0,0 0 0,0 0 0,0 0 0,0 0 0,0 0 0,0 0 0,0 0 0,1 0 0,-1 0 0,0 0 0,0 0 0,0 0 0,0 0 0,0 0 0,0 1 0,0-1 0,0 0 0,0 0 0,0 0 0,0 0 0,0 0 0,0 0 0,0 0 0,0 0 0,0 0 0,0 0 0,0 0 0,0 0 0,0 0 0,0 0 0,0 0 0,0 0 0,0 0 0,0 1 0,0-1 0,0 0 0,0 0 0,0 0 0,0 0 0,0 0 0,0 0 0,0 0 0,0 0 0,0 0 0,0 0 0,0 0 0,0 0 0,0 0 0,0 0 0,0 0 0,29 1 0,-26-1 0,12 7 0,-13-2 0,-2 0 0,1 3 0,-2-7 0,-7 2 0,5 4 0,4-4 0,-1-2 0,0-1 0,0 0 0,0 0 0,0 0 0,0 0 0,0 1 0,0-1 0,0 0 0,0 0 0,0 0 0,0 0 0,0 1 0,0-1 0,0 0 0,0 0 0,-1 0 0,1 0 0,0 0 0,0 1 0,0-1 0,0 0 0,0 0 0,0 0 0,-1 0 0,1 0 0,0 0 0,0 1 0,0-1 0,0 0 0,0 0 0,-1 0 0,1 0 0,0 0 0,0 0 0,0 0 0,0 0 0,-1 0 0,1 0 0,0 0 0,0 0 0,-1 0 0,1 0 0,0 0 0,0 0 0,-1 0 0,1 0 0,0 0 0,0 0 0,0 0 0,-1 0 0,1 0 0,0 1 0,0-1 0,0 0 0,-1 0 0,1 0 0,0 0 0,0 0 0,0 0 0,-1 1 0,1-1 0,0 0 0,0 0 0,0 0 0,0 1 0,0-1 0,0 0 0,-1 0 0,1 0 0,0 1 0,0-1 0,0 0 0,0 0 0,0 0 0,0 1 0,0-1 0,0 0 0,0 0 0,0 1 0,0-1 0,0 0 0,0 0 0,-10 23 0,3-13 0,-4 2 0,8-9 0,1 0 0,-1 0 0,1 0 0,0 0 0,0 1 0,0-1 0,-3 8 0,5-10 0,-1 0 0,1 0 0,0-1 0,0 1 0,-1 0 0,1 0 0,-1 0 0,1-1 0,0 1 0,-1 0 0,1-1 0,-1 1 0,0 0 0,1-1 0,-1 1 0,0-1 0,1 1 0,-2 0 0,1-1 0,0 1 0,1-1 0,-1 1 0,0 0 0,1-1 0,-1 1 0,1-1 0,-1 1 0,1 0 0,-1-1 0,1 1 0,-1 0 0,1 0 0,-1-1 0,1 1 0,0 0 0,0 0 0,-1 1 0,0 2 0,-1 1 0,0-1 0,0 0 0,-1 0 0,1 0 0,-1 0 0,0 0 0,0 0 0,-4 3 0,7-7 0,-13 28 0,-3-6 0,6-5 0,8-12 0,2 1 0,2-1 0,-2-5 0,1 0 0,-1 1 0,1-1 0,0 0 0,-1 1 0,1-1 0,0 0 0,0 0 0,-1 0 0,1 0 0,0 0 0,-1 0 0,1 0 0,0 0 0,-1 0 0,1 0 0,1 0 0,1-2 0,0-2 0,4-1 0,-6 4 0,19-4 0,-3-3 0,6-7 0,6-2 0,-3 2-2619,-2-2-9530,-16 10-1936,-6 7 11855</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5:03.234"/>
    </inkml:context>
    <inkml:brush xml:id="br0">
      <inkml:brushProperty name="width" value="0.025" units="cm"/>
      <inkml:brushProperty name="height" value="0.025" units="cm"/>
      <inkml:brushProperty name="color" value="#E71224"/>
    </inkml:brush>
  </inkml:definitions>
  <inkml:trace contextRef="#ctx0" brushRef="#br0">24 942 20,'0'0'11,"0"0"0,0 1 1,0-1-1,0 0 0,0 0 0,1 0 0,-1 1 0,0-1 1,0 0-1,0 0 0,0 0 0,0 1 0,0-1 0,0 0 1,0 0-1,-1 0 0,1 1 0,0-1 0,0 0 1,0 0-1,0 0 0,0 1 0,0-1 0,0 0 0,0 0 1,0 0-1,-1 1 0,1-1 0,0 0 0,0 0 1,0 0-1,0 0 0,-1 1 0,0-1-59,1 0 61,-1-1 1,1 1-1,0 0 0,-1 0 0,1 0 1,0 0-1,0 0 0,-1 0 0,1 0 1,0 0-1,0 0 0,-1 0 1,1 0-1,0 0 0,-1 1 0,1-1 1,0 0-1,0 0 0,-1 0 0,1 0 1,0 0-1,0 0 0,0 1 1,-1-1-1,1 0 0,0 0 0,0 0 1,0 1-1,-1-1 0,1 0 0,0 0 1,0 1-1,0-1 0,0 0 0,0 0 1,-1 1-1,1-1 0,0 0 1,0 0-1,0 1 0,0 0 18,-12 6 7553,16-10-6931,2-1 41,-4 4 78,10-5-188,-12 4-407,12-5 61,-12 5-103,12-5-55,-12 5-35,10-5 72,-8 6-70,-3-2 62,5-1 17,2 0-46,2-5 188,-8 7-261,0 0 1,1 1-1,-1-1 0,1 0 0,-1 1 1,0-1-1,1 1 0,-1-1 1,1 1-1,-1-1 0,1 1 1,-1-1-1,1 1 0,0-1 1,-1 1-1,1 0 0,0-1 0,-1 1 1,1 0-1,0-1 0,-1 1 1,1 0-1,0 0 0,-1 0 1,1 0-1,0 0 0,0 0 1,-1 0-1,2 0 0,6-5 16,6-5-8,-10 5-15,6-2 0,7-6 1,-16 13-2,3 0-1,-2-1-6,33-25 0,-13 19 100,-20 7-76,0-1-12,0-1 0,0 0 1,0 0-1,0 1 0,0 0 1,1-1-1,4-1 0,-3-3-5,5 0-4,-3 1 3,14-9-20,24-7 34,-5 7 54,-30 12-61,6-2 10,-7 1-15,8-1 27,5-3-26,-20 8-1,0-1 0,-1 0 0,1 0 0,0 0 0,-1 0 0,1 0 0,0 0 0,-1 0 0,1 0 0,-1 0 0,1 0 0,0 0 0,-1 0-1,1 0 1,0-1 0,-1 1 0,1 0 0,-1 0 0,1-1 0,-1 1 0,1 0 0,-1-1 0,2 0 0,-2 1 0,1-1 0,0 1 0,0-1 0,-1 1 0,1-1 0,0 1 0,0 0-1,0-1 1,0 1 0,0 0 0,0 0 0,0 0 0,-1 0 0,1-1 0,0 1 0,0 0 0,0 1 0,0-1 0,0 0 0,0 0 0,1 1 0,24-8 12,-24 8-9,-1-1-2,29-9 5,-4-2 10,-16 10-14,-6 1 1,0 0 0,0-1 0,0 1 0,0-1 0,0 0 0,0 0 0,-1 0 0,1-1 0,0 1 0,0-1 0,-1 0 0,4-2 0,-3 1 12,44-17 41,-20 11 44,-22 5-82,-3 2-12,0 0-1,1 1 1,-1-1 0,0 0 0,1 1-1,-1 0 1,1 0 0,0 0 0,4-1 0,-5 2-4,0-1 1,0 0-1,0 1 1,-1-1-1,1-1 1,0 1-1,3-2 1,-3 1 0,0 1 1,0-1 0,0 1 0,1 0-1,-1 0 1,0 0 0,6-1 0,-7 2-3,0 0 1,0-1 0,0 1 0,-1-1 0,1 1 0,0-1 0,0 1 0,-1-1 0,1 0 0,-1 0-1,3-1 1,23-11 22,-8 7 21,0 0 1,-1-2 0,23-12-1,-11 7-23,-13 6-4,5-1-1,-18 7-16,-1 0 0,1 0 0,-1 0 0,1-1 0,-1 1 0,1-1 0,-1 0 0,0 0 1,4-3-1,-6 4 1,1-1 1,0 1-1,0 0 1,0 0 0,0-1-1,1 1 1,-1 0-1,0 1 1,0-1 0,1 0-1,-1 1 1,4-1-1,18-7 32,49-24 552,-62 27-490,4-3 91,-12 6-162,0 0 0,0 0-1,0 0 1,0 0-1,1 1 1,-1 0 0,1 0-1,-1 0 1,5-1 0,24-9 170,49-24-33,-67 24-126,5 3 39,-16 6-48,1 0 0,0 1 0,0-1 0,0 1 0,0-1 0,0 1 0,0 0 0,5 0 0,-4 0-1,-1 1 0,0-2-1,0 1 1,1 0 0,6-5 0,16-4 46,32-14 35,-12 4 125,-22 11-28,-19 6-143,-1 1 0,1 0 0,0 0 0,-1 1 0,12-2 1,-14 3-28,0 0 0,0-1 0,0 0 1,0 0-1,-1 0 0,1 0 1,3-1-1,5-3 51,108-35 833,-36 11-680,-24 5-1,-41 18-111,-1 0 0,29-16 0,-36 20-100,-10 2-26,1 0 1,-1 0-1,0 0 1,0 0-1,0 0 1,0 0-1,0 0 1,0 0-1,1 0 0,-1 0 1,0 0-1,0 0 1,0 0-1,0 0 1,0 0-1,1 0 1,-1 0-1,0 0 1,0 0-1,0 0 1,0 0-1,0 0 0,0 0 1,1 0-1,-1-1 1,0 1-1,0 0 1,0 0-1,0 0 1,0 0-1,0 0 1,0 0-1,0-1 1,0 1-1,0 0 1,0 0-1,0 0 0,1 0 1,-1 0-1,0 0 1,0-1-1,0 1 1,0 0-1,0 0 1,0 0-1,0 0 1,0 0-1,0-1 1,-1 1-1,1 0 0,0 0 1,0 0-1,1 0 6,0-1 1,0 1-1,0 0 0,0-1 0,0 1 0,0 0 0,0-1 0,0 1 0,0-1 0,0 1 0,0-1 0,0 0 0,0 0 0,8-2 21,-7 3-24,-1 0 0,1 0 0,-1 0 0,1-1 0,-1 1-1,1-1 1,-1 1 0,1-1 0,-1 1 0,1-1 0,-1 0 0,0 0 0,1 0 0,-1 0 0,2-1-1,11-5 113,29-13 468,-7 7-122,-26 10-254,-10 3-203,0 1-1,0-1 1,0 0 0,0 0 0,0 0 0,0 0-1,1 0 1,-1 0 0,0 0 0,0 0 0,0 0-1,0 0 1,0 0 0,1-1 0,-1 1 0,0 0 0,0 0-1,0 0 1,0 0 0,0 0 0,0 0 0,1 0-1,-1 0 1,0 0 0,0 0 0,0 0 0,0-1 0,0 1-1,0 0 1,0 0 0,0 0 0,1 0 0,-1 0-1,0 0 1,0-1 0,0 1 0,0 0 0,0 0-1,0 0 1,0 0 0,0 0 0,0-1 0,0 1 0,0 0-1,0 0 1,0 0 0,0 0 0,0 0 0,0 0-1,0-1 1,0 1 0,0 0 0,0-1 66,1 1 1,-1-1-1,1 0 0,0 1 1,-1-1-1,1 1 0,0-1 1,0 1-1,-1-1 1,1 1-1,0-1 0,0 1 1,0 0-1,-1 0 0,1-1 1,0 1-1,0 0 0,0 0 1,0 0-1,1 0 1,2-1 353,8-5 1938,-10 6-1787,-2 0-534,0 0 0,0 0 0,0 0 0,0-1 0,0 1 1,0 0-1,0 0 0,0 0 0,0-1 0,0 1 0,0 0 0,0 0 0,0 0 0,0-1 0,0 1 0,0 0 0,0 0 1,0-1-1,0 1 0,0 0 0,0 0 0,0 0 0,0 0 0,0-1 0,0 1 0,1 0 0,-1 0 0,0 0 0,0 0 0,0-1 1,0 1-1,1 0 0,-1 0 0,8-3 442,-8 3-461,0 0 0,0 0-1,0 0 1,0 0 0,0 0-1,0 0 1,0 0 0,0 0-1,0 0 1,0 1 0,0-1-1,0 0 1,0 0 0,0 0-1,0 0 1,0 0 0,0 0-1,0 0 1,0 0 0,0 0-1,0 0 1,0 0 0,0 0-1,0 0 1,0 0 0,0 0-1,0 0 1,0 1 0,0-1-1,0 0 1,0 0 0,0 0-1,0 0 1,1 0 0,-1 0-1,0 0 1,0 0 0,0 0-1,0 0 1,0 0 0,0 0-1,0 0 1,0 0 0,0 0-1,0 0 1,0 0 0,0 0-1,0 0 1,0 0 0,1 0-1,-1 0 1,0 0 0,0 0-1,0 0 1,0 0 0,0 0-1,0 0 1,-2 1-9,-6-1-5,-4 8 48,8 3-32,1-10-23,2-1-1,1 0 0,0 0 0,0 0 0,-1 0 0,1 0 0,0 0 0,0 0 0,-1 0 0,1 0 0,0 0 0,0 0 0,-1 0 0,1 1 1,0-1-1,0 0 0,0 0 0,-1 0 0,1 0 0,0 1 0,0-1 0,0 0 0,-1 0 0,1 0 0,0 1 0,0-1 0,0 0 0,0 0 0,0 0 0,0 1 0,0-1 0,-1 0 0,1 0 0,0 1 0,0-1 0,0 0 0,0 0 0,0 1 0,0-1 0,-33 34 36,26-25-37,5-7 2,1 0-1,-1 0 0,0 0 1,0 0-1,0-1 0,0 1 1,0 0-1,-2 1 0,1-1 3,0 0 1,0 0-1,0 1 0,0 0 0,1-1 0,-5 7 0,5-6-3,-1 0 0,1 0 0,0 0 0,-1-1 0,0 1 0,-5 3 0,3-2 0,0 0 0,0 0 0,1 0 0,-1 0 0,1 1 0,-4 5 0,-2 2 2,5-7 1,4-4-3,0-1-1,1 1 1,-1 0 0,1-1 0,-1 1 0,0 0 0,1-1 0,-1 1 0,1 0 0,-1 0 0,1 0 0,0-1 0,-1 1 0,1 0 0,0 0 0,0 0 0,-1 1 0,1 1 0,-1-1 0,0-2 0,0 1 0,0-1 0,0 0 0,0 0 0,0 1 0,0-1 0,-1 1 0,1-1 0,0 1 0,0 0 0,1-1 0,-1 1 0,0 0 0,0 0 0,0-1 0,0 1 0,1 0 0,-1 0 0,0 0 0,-1 2 0,1 4 0,1-7 0,0 0 0,0 1 0,0-1 0,0 0 0,0 0 0,0 1-1,-1-1 1,1 0 0,0 0 0,0 1 0,0-1 0,0 0 0,0 0 0,0 1 0,0-1 0,0 0 0,-1 0 0,1 1 0,0-1 0,0 0 0,0 0 0,-1 0 0,1 1 0,0-1 0,0 0 0,0 0 0,-1 0 0,1 0 0,0 0 0,0 1 0,-1-1 0,1 0 0,0 0 0,0 0 0,-1 0 0,-3-1 15,6 0-42,-1 0 0,1 0-1,0 0 1,0 0-1,-1 0 1,1-1 0,-1 1-1,1-1 1,-1 1-1,1-1 1,-1 0 0,1-2-1,-1 4 21,-1-1-1,0 0 1,0 1-1,1-1 0,-1 1 1,1-1-1,-1 0 1,0 1-1,1-1 0,-1 1 1,1-1-1,-1 1 1,1-1-1,0 1 1,-1 0-1,1-1 0,-1 1 1,1-1-1,1 1 1,-1-1 0,-1 1 1,1 0 0,0-1-1,0 1 1,0-1 0,-1 1-1,1-1 1,0 1-1,-1-1 1,1 0 0,0 1-1,-1-1 1,1 0 0,-1 1-1,1-1 1,-1 0 0,1 0-1,-1 1 1,0-1 0,1 0-1,-1-1 1,14-13-161,2-5 114,-12 13 38,1 2 1,-1-1 0,1 0 0,6-4 0,-6 6 19,-1-1 1,0 0-1,-1 1 1,1-1-1,3-7 1,-5 8 0,0 0 0,0 1 0,1-1 0,-1 1-1,1 0 1,0 0 0,0 0 0,0 0 0,5-3 0,4-9 156,-9 11-66,-2 3-77,0 1-1,0-1 0,0 0 1,-1 0-1,1 0 0,0 0 1,-1 0-1,1 0 0,0 0 1,-1 0-1,1 0 1,-1 0-1,0 0 0,1 0 1,-1-1-1,0 1 0,0 0 1,1-2-1,3-3 115,-3 6-124,-1 0-1,1 0 1,-1-1-1,0 1 1,1 0-1,-1-1 1,1 1-1,-1 0 1,0-1 0,1 1-1,-1 0 1,0-1-1,0 1 1,1 0-1,-1-1 1,0 1-1,0-1 1,1 1-1,-1-1 1,0 1 0,0-1-1,0 1 1,0-1-1,0 1 1,0-1-1,0-11 53,-13 12-41,3 1-19,-2 3-1,0-1 0,-15 3-7,17-2-2,9-3 9,-9 0-2,7-2-1,2 0 3,0 1-1,0 0 1,0 0-1,0-1 1,0 1-1,0 0 0,0 0 1,0 0-1,0 0 1,0 0-1,0 1 1,0-1-1,0 0 1,0 0-1,0 1 1,0-1-1,0 0 0,1 1 1,-2 0-1,-5 2 0,5-3-1,-1 1 0,1 0-1,-1-1 1,1 1 0,0-1 0,-1 0 0,1 0-1,-1 0 1,-4-1 0,-3 1 4,7 0 0,-1 0 0,0 0 0,1 0-1,-1 1 1,0-1 0,1 1 0,-1 0 0,-4 2 0,-4-2-2,-36-1 52,42 0-717,-6 0-2378,12 0 2813,0 0-1,-1 0 1,1 0 0,0 0 0,0 0-1,-1 0 1,1 0 0,0 0-1,0 0 1,-1 0 0,1 0-1,0-1 1,0 1 0,0 0 0,-1 0-1,1 0 1,0 0 0,0-1-1,0 1 1,0 0 0,-1 0 0,1 0-1,0-1 1,0 1 0,0 0-1,0 0 1,0-1 0,0 1-1,0 0 1,0 0 0,0-1 0,0 1-1,0 0 1,-3-7-10450,2 7 10537,1 0-1,0 0 0,0 0 1,-1-1-1,1 1 0,0 0 1,0 0-1,-1 0 0,1 0 0,0-1 1,-1 1-1,1 0 0,0 0 1,-1 0-1,1 0 0,0 0 1,-1 0-1,1 0 0,0 0 1,-1 0-1,1 0 0,0 0 1,-1 0-1,1 0 0,0 0 1,0 0-1,-1 1 0,-1-2-1387,-8-5 616</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5:07.458"/>
    </inkml:context>
    <inkml:brush xml:id="br0">
      <inkml:brushProperty name="width" value="0.025" units="cm"/>
      <inkml:brushProperty name="height" value="0.025" units="cm"/>
      <inkml:brushProperty name="color" value="#E71224"/>
    </inkml:brush>
  </inkml:definitions>
  <inkml:trace contextRef="#ctx0" brushRef="#br0">132 1407 196,'0'0'689,"12"-5"400,-12 3-815,0 2-225,-1-1 0,1 1 1,0-1-1,0 0 1,0 1-1,0-1 1,0 0-1,0 1 1,0-1-1,0 0 0,1 1 1,-1-1-1,0 1 1,0-1-1,0 0 1,1 1-1,0-2 1,2 1-31,3-5 737,-5-9 373,-2 14-1103,1 1-1,0-1 0,0 0 1,0 1-1,0-1 0,0 0 0,0 1 1,0-1-1,1 0 0,-1 1 0,0-1 1,0 1-1,0-1 0,1 0 0,-1 1 1,0-1-1,0 1 0,1-1 0,-1 1 1,1-1-1,-1 0 0,1 1 1,-1 0-1,0-1 0,1 1 0,0-1 1,-1 1-1,1 0 0,-1-1 0,2 1 1,-2-1-23,1 0 43,-1 0 1,1 0 0,-1 0 0,0 0 0,1 0 0,-1 0 0,0 0 0,0 0 0,0 0 0,1 0 0,-1 0 0,-1 0 0,1 0 0,0 0 0,0-2 0,-1-1 208,1-122 5732,0 126-5972,0-1-1,0 0 1,0 0 0,0 1 0,0-1 0,0 0 0,-1 1-1,1-1 1,0 1 0,-1-1 0,1 0 0,0 1-1,-1-1 1,1 1 0,-1-1 0,1 1 0,-1-1-1,0 0 5,1 0-1,-1 1 0,1-1 0,-1 0 1,1 1-1,-1-1 0,1 0 0,-1 0 0,1 1 1,0-1-1,-1 0 0,1 0 0,0 0 1,0 0-1,0 1 0,0-1 0,0-1 1,0-396 8503,0 228-7280,-12 118-1043,12-24-45,-6 54-158,5 19 29,0-1 0,0 1 0,0-1-1,0 1 1,1-1 0,-1-6 0,1 6 5,0 1 1,0-1-1,-1 0 0,1 1 0,-1-1 1,0 1-1,0-1 0,0 1 0,0-1 1,-3-5-1,3 5-18,0 0-1,0-1 1,0 1 0,0-1 0,1 1 0,0-1-1,0 1 1,0-1 0,2-7 0,-1-4-15,-7-13 6,5 26-6,0-1 0,0 0 0,0 0 0,0 0 0,0-8 0,1-60-38,-5 66 54,4 6-13,1 0 0,0 0 1,-1 0-1,1-1 0,0 1 1,-1 0-1,1 0 1,0-1-1,-1 1 0,1 0 1,0-1-1,-1 1 0,1 0 1,0-1-1,0 1 0,-1 0 1,1-1-1,0 1 1,0 0-1,0-1 0,0 1 1,-1-1-1,1 1 0,0 0 1,0-1-1,0-154 118,0 147 89,0 5 83,0 7-184,0-3-50,0 21 309,-5-6-184,4-14-159,0-1-1,0 1 1,0 0 0,1-1-1,-1 1 1,1 0-1,-1 0 1,1-1 0,0 1-1,-1 3 1,1-3-8,1-1-1,-1 0 1,0 1 0,0-1 0,-1 0-1,1 0 1,0 1 0,0-1 0,-1 0-1,1 0 1,0 1 0,-1-1 0,1 0-1,-1 0 1,0 0 0,1 0 0,-1 0-1,0 0 1,0 0 0,-1 2 0,1-3-14,1 1 8,0-1-1,-1 1 0,1-1 0,0 1 0,0 0 0,-1-1 1,1 1-1,0 0 0,0-1 0,0 1 0,0 0 0,0-1 1,0 1-1,0 0 0,0-1 0,0 1 0,0 0 0,0 0 1,-2 14 116,0-11-104,1-3-11,0 0 1,0 1 0,1-1-1,-1 0 1,0 1-1,1-1 1,-1 1 0,1-1-1,-1 1 1,1-1-1,0 1 1,0-1-1,0 3 1,0-4-8,0 0 0,0 1 0,0-1 0,0 1 0,0-1 0,-1 0 0,1 1 0,0-1 0,0 1 0,0-1 0,0 0 0,0 1-1,0-1 1,-1 0 0,1 1 0,0-1 0,0 1 0,-1-1 0,1 0 0,0 0 0,-1 1 0,1-1 0,0 0 0,0 0 0,-1 1 0,1-1 0,-1 0 0,1 1-1,-1-1 0,1 0 0,-1 0 1,1 1-1,0-1 0,-1 0 0,1 0 0,0 1 1,-1-1-1,1 1 0,0-1 0,-1 0 0,1 1 0,0-1 1,0 1-1,-1-1 0,1 0 0,0 1 0,0-1 1,0 1-1,0-1 0,0 1 0,0-1 0,0 1 1,0-1-1,0 1 0,0 0 0,-6 15 28,5-14-25,1 0 0,-1-1 0,0 1 0,0 0 1,1-1-1,-1 1 0,1 0 0,-1 0 0,1 0 0,0 3 0,0-5-3,0 1 1,0 0-1,0-1 0,-1 1 0,1 0 1,0-1-1,0 1 0,0 0 1,-1-1-1,1 1 0,0 0 0,-1-1 1,1 1-1,-1-1 0,1 1 1,-1-1-1,0 1 0,1 0 2,-1 0 1,1-1-1,-1 1 0,1 0 0,-1-1 0,1 1 1,-1 0-1,1 0 0,0-1 0,-1 1 0,1 0 1,0 0-1,-1 0 0,1-1 0,0 1 0,0 0 1,0 1-1,0-1-2,0-1-1,0 0 1,0 1 0,0-1 0,0 0 0,0 0-1,0 1 1,0-1 0,0 0 0,0 1 0,-1-1-1,1 0 1,0 0 0,0 1 0,0-1 0,0 0-1,0 0 1,-1 1 0,1-1 0,0 0 0,0 0-1,-1 0 1,1 1 0,0-1 0,0 0 0,-1 0 0,1 0-1,0 0 1,-1 1 0,1-1 2,-1 0 0,1 0 0,-1 1 0,1-1 0,-1 0 0,1 1 0,0-1 0,-1 0 0,1 1 0,0-1 0,-1 0 0,1 1 0,0-1 0,-1 1 0,1-1 0,0 1 0,0-1 0,0 1 0,-1-1 0,1 1 0,0-1 0,0 1 0,0-1 0,0 1 0,0-1 0,0 1 0,0-1 0,0 1 0,0 0 0,0 0-2,0-1 1,0 0 0,0 1-1,0-1 1,0 0-1,0 1 1,0-1 0,0 0-1,0 1 1,0-1 0,0 0-1,0 1 1,0-1-1,0 0 1,-1 1 0,1-1-1,0 0 1,0 0 0,0 1-1,0-1 1,-1 0-1,1 0 1,0 1 0,0-1-1,-1 0 1,1 0 0,0 0-1,0 1 1,-1-1-1,1 0 1,0 0 0,-1 0-1,1 0 1,-1 0-1,1 0-1,0 1-1,-1-1 0,1 0 1,0 0-1,-1 0 0,1 0 1,0 0-1,0 0 0,-1 1 1,1-1-1,0 0 0,-1 0 1,1 0-1,0 1 0,0-1 0,0 0 1,-1 0-1,1 1 0,0-1 1,0 0-1,0 1 0,0-1 1,0 0-1,-1 0 0,1 1 1,0-1-1,0 0 0,0 1 1,0-1-1,0 0 0,0 1 0,0-1 1,0 0-1,0 1 0,0 0-10,0-1-30,0-1 35,0 0 0,0 1 0,0-1 0,0 1 0,0-1 1,0 0-1,0 1 0,0-1 0,0 0 0,0 1 0,0-1 0,1 1 0,-1-1 0,0 0 1,0 1-1,1-2 0,4 0-28,-5 2 26,0 0 0,1 0 0,-1 0 1,1-1-1,-1 1 0,0 0 0,1 0 0,-1-1 1,0 1-1,1 0 0,-1-1 0,0 1 0,0 0 1,1-1-1,-1 1 0,0 0 0,0-1 0,0 1 1,1-1-1,-1 1 0,0 0 0,0-1 0,0 1 1,0-1-1,0 1 0,0-1 0,0 1 0,0 0 1,0-1-1,0 1 0,0-1 0,0 1 0,0-1 1,0 1-1,0 0 0,-1-1 0,1 0 3,0 1 0,0-1 0,0 1 0,0 0 0,0-1 0,0 1 0,0 0 0,1-1 0,-1 1 0,0 0 0,0-1 0,0 1 0,0 0 0,1-1 0,-1 1 0,0 0 0,0-1 0,1 1 0,-1 0 0,0 0 0,0-1 0,1 1 0,-1 0 0,0 0 0,1 0 0,-1-1 0,1 1 0,-1 0-1,1 0 0,-1-1 0,1 1 1,-1 0-1,0-1 0,1 1 0,-1 0 1,0-1-1,1 1 0,-1-1 0,0 1 1,1 0-1,-1-1 0,0 1 0,0-1 1,0 1-1,1-1 0,-1 1 0,0-1 1,0 1-1,0-1 0,0 1 0,0-1 1,0 1-1,0-1 0,6-17-165,0-2 8,-6 19 160,0 1 1,0-1-1,0 1 1,0-1-1,0 1 1,0-1-1,0 1 0,0-1 1,0 1-1,0 0 1,1-1-1,-1 1 0,0-1 1,0 1-1,0-1 1,1 1-1,-1 0 1,0-1-1,1 1 0,-1 0 1,0-1-1,1 1 1,-1 0-1,0-1 0,1 1 1,-1 0-1,1-1 1,-1 1 0,1 0-1,-1 0 1,1 0 0,-1-1 0,0 1 0,1 0 0,-1 0 0,0-1 0,0 1 0,1 0 0,-1-1-1,0 1 1,0 0 0,1-1 0,-1 1 0,0 0 0,0-1 0,0 1 0,0-1 0,1 1-1,-1 0 1,0-1 0,0 1 0,0-1 0,0 1 0,0 0 0,0-1 0,0 0 0,0 0 0,0 0 0,0 1 0,0-1 0,0 0 0,0 1 0,0-1 0,1 0 0,-1 1 0,0-1 0,0 0 0,1 1 0,-1-1 0,0 1 0,1-1 0,-1 1 0,1-1 0,-1 1 0,2-2 0,-2 2 0,1-1 1,-1 1-1,1-1 1,-1 1-1,1-1 0,-1 1 1,0-1-1,1 0 1,-1 1-1,0-1 1,1 1-1,-1-1 0,0 0 1,0 1-1,0-1 1,0 0-1,1 1 0,-1-1 1,0-1-1,0 1 1,0 0 0,0 1-1,0-1 1,0 0-1,0 1 1,0-1 0,1 0-1,-1 1 1,0-1-1,1 1 1,-1-1 0,0 0-1,1 1 1,-1-1-1,1 1 1,-1-1 0,1 0-1,0 1 1,-1-1 0,1 0 0,-1 1 0,1-1 0,-1 0 0,1 0 0,-1 1 0,1-1 0,-1 0 0,0 0 1,1 1-1,-1-1 0,0 0 0,0 0 0,0 0 0,0 0 0,0-1 0,0 2 0,0-1 1,0 1 0,1-1-1,-1 1 1,0-1-1,0 1 1,0-1 0,0 1-1,0 0 1,0-1 0,1 1-1,-1-1 1,0 1 0,0 0-1,1-1 1,-1 1-1,0-1 1,0 1 0,1 0-1,-1-1 1,1 1 0,-1 0-1,0 0 1,1-1 0,0 1-1,-1 0 1,0 0 0,1-1 0,-1 1 0,0 0 0,1 0 0,-1-1 0,0 1 0,1 0 0,-1 0-1,0-1 1,0 1 0,1 0 0,-1-1 0,0 1 0,0 0 0,1-1 0,-1 1 0,0-1 0,0 1 0,0 0 0,0-1 0,0 1 0,0 0-1,0-1 1,0 0 0,0 1 0,0 0-1,0 0 1,0-1-1,0 1 0,0 0 1,0 0-1,0 0 1,0 0-1,1-1 1,-1 1-1,0 0 1,0 0-1,0 0 0,0-1 1,0 1-1,0 0 1,0 0-1,0 0 1,0 0-1,1 0 0,-1-1 1,0 1-1,0 0 1,0 0-1,0 0 1,1 0-1,-1 0 1,0 0-1,0 0 0,0-1 1,0 1-1,1 0 1,-1 0-1,0 0 1,0 0-1,1 0 0,-1 0 0,1 0 0,-1-1 0,1 1 0,-1 0 0,1-1 0,-1 1 0,1 0 0,-1-1 0,0 1 0,1 0 0,-1-1 0,0 1 0,1-1-1,-1 1 1,0-1 0,1 1 0,-1-1 0,0 1 0,0-1 0,0 1 0,1-1 0,-1 1 0,0-1 0,0 1 0,0-1 0,0 1 0,0-1 0,0 1 0,0-1 0,0 1 0,0-1 0,0 0 0,-1 0 0,1 1 1,0 0 0,0-1 0,0 1 0,0 0 1,0 0-1,0-1 0,0 1 0,0 0 0,0 0 0,0-1 1,0 1-1,0 0 0,1 0 0,-1 0 0,0-1 0,0 1 1,0 0-1,0 0 0,0 0 0,0-1 0,1 1 0,-1 0 1,0 0-1,0 0 0,0 0 0,1-1 0,-1 1 1,0 0-1,0 0 0,0 0 0,1 0 0,-1 0 0,0 0 1,0 0-1,1 0 0,-1 0 0,0-1 0,0 1 0,1 0 1,-1 0-1,0 0 3,1 0 0,-1 0 0,0 0 0,0 0 0,1 0 0,-1 0 0,0 0 0,0 0 0,1 0 0,-1 0 0,0 0 0,0 0 0,0 0 0,1 0 0,-1-1 0,0 1 0,0 0 0,0 0 0,1 0 0,-1 0 0,0-1 0,0 1 0,0 0 1,0 0-1,0 0 0,1-1 0,-1 1 0,0 0 0,0 0 0,0 0 0,0-1 0,0 1 0,0 0 0,0 0 0,0-1 0,0 1 0,0 0 0,0 0 0,0-1 0,0 1 0,1-1 22,0 0 1,-1 1-1,1-1 1,0 0-1,0 1 1,0-1-1,0 1 1,0 0-1,-1-1 1,1 1-1,0-1 1,0 1-1,0 0 1,0 0-1,0 0 1,0 0-1,0-1 1,1 1-1,0 1 1,24 0 563,-19 4-488,-6-4-93,0 0 0,0-1 0,0 1 0,0 0 0,0-1 0,1 1 0,-1 0 0,0-1 0,0 0 0,1 1 0,1-1 0,-2 0-10,0 1 0,-1-1 0,1 0 1,-1 0-1,1 0 0,0 0 0,-1 0 0,1 1 0,-1-1 0,1 0 0,0 0 0,-1 1 0,1-1 1,-1 1-1,1-1 0,-1 0 0,1 1 0,-1-1 0,1 1 0,-1-1 0,0 1 0,1-1 0,-1 1 1,0-1-1,1 1 0,-1 0 0,0 0-88,1 0 0,-1-1 0,0 1 0,0-1 1,1 1-1,-1-1 0,1 1 0,-1-1 0,0 1 0,1-1 0,-1 1 1,1-1-1,-1 1 0,1-1 0,-1 0 0,1 1 0,0-1 0,-1 0 0,1 0 1,-1 1-1,1-1 0,0 0 0,-1 0 0,1 0 0,-1 0 0,2 0 1,3 2-79,3 3-8715,-1 1 3144,-5-4 1660,-2 2 2179</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5:09.221"/>
    </inkml:context>
    <inkml:brush xml:id="br0">
      <inkml:brushProperty name="width" value="0.025" units="cm"/>
      <inkml:brushProperty name="height" value="0.025" units="cm"/>
      <inkml:brushProperty name="color" value="#E71224"/>
    </inkml:brush>
  </inkml:definitions>
  <inkml:trace contextRef="#ctx0" brushRef="#br0">1 47 32,'0'-1'116,"0"0"0,-1 0 1,1 0-1,0 0 0,0 0 0,0 0 0,0 0 1,0 0-1,0 0 0,0 0 0,1 0 0,-1 0 1,0 0-1,0 1 0,1-1 0,-1 0 0,1 0 1,-1 0-1,1 0 0,-1 0 0,1 1 0,-1-1 0,1 0 1,0 0-1,-1 1 0,1-1 0,0 1 0,1-2 1,0 1 235,-2 0 107,-1-1 0,1 1 0,0-1 0,0 1 0,0-1 0,0 0-1,1 1 1,-1-1 0,0 1 0,1 0 0,0-3 0,5 5 61,18 6 7717,-21-3-8397,-3-3 538,12 5 608,-12-5-302,2-1-514,0 1 1,0-1-1,0 1 1,0-1-1,0 1 0,0 0 1,0 0-1,3 2 1,8 2 429,-9-2 3,-4-3-574,1 1 0,-1-1 0,1 0 0,-1 1 0,1-1 0,-1 0 0,1 1 1,0-1-1,-1 0 0,1 0 0,-1 1 0,1-1 0,-1 0 0,1 0 0,0 0 0,-1 0 0,1 0 0,0 0 0,0 0 0,30 14 1339,-5-8-476,-2 1 28,-15-6-688,1 0-1,0 1 1,15 6-1,2-1-15,-8-4-54,-14-3-136,0 1-1,0 0 0,-1 0 1,1 0-1,-1 0 1,1 1-1,4 2 1,0 0 10,1 0-1,-1-1 1,1 0 0,15 2-1,7 2-6,-10-2-16,-14-3-8,0 0 1,0 0-1,-1 0 0,11 6 1,-14-6-2,0-1 0,0 1 0,0-1 0,0 0 0,0 0 0,7 1 0,-7-2 0,1 1 1,-1 0-1,0 0 1,1 0-1,-1 0 1,7 4-1,-6-2-4,1-1 0,0 0 0,0 0 0,0 0 1,7 0-1,-7 0 0,0-1 0,0 1 0,0-1 0,-1 2 0,7 2 0,35 15 16,12 0 11,-11 0 22,23 6 19,-61-21-54,1 0 0,0-1 0,21 5 0,-20-6-1,-1 1-1,1 0 1,-1 0 0,12 6 0,-14-6-5,0 0 0,1 0 1,0-2-1,11 3 0,-11-3 9,0 1 0,0 0 1,-1 0-1,11 5 1,6-1 23,-22-7-23,-1 0 0,1 1 1,0 0-1,-1 0 0,1 0 0,0 0 1,4 3-1,-6-3-13,1 0 1,-1 0-1,1-1 1,0 1-1,-1-1 1,1 1-1,4-1 1,-4 0 7,1 0 0,-1 1 0,1-1 0,-1 1-1,1 0 1,-1 0 0,0 0 0,4 2 0,48 15 32,-29-11 6,-14-5-20,45 16 37,-55-17-63,0 0-1,0 0 0,0 0 1,0-1-1,0 1 1,0 0-1,1-1 0,-1 1 1,3-1-1,33 8 30,-33-4-35,-3-3 2,-1 0 1,0 0-1,0 0 1,1-1 0,-1 1-1,0 0 1,1-1-1,-1 1 1,1-1-1,-1 1 1,1-1-1,-1 0 1,1 1-1,-1-1 1,1 0-1,-1 0 1,1 0-1,2-1 1,22 8 3,6 5 34,-30-11 0,11-1 206,-6 1-620,-9-1-279,2 0 527,0 0 0,-1 0 0,1 0 0,0 0 0,-1 0 0,1 0 0,0 0-1,0 0 1,-1 0 0,1-1 0,0 1 0,0 0 0,-1 0 0,1 0-1,0 0 1,0-1 0,-1 1 0,1 0 0,0 0 0,0 0 0,0-1-1,0 1 1,-1 0 0,1 0 0,0-1 0,0 1 0,0 0 0,0 0-1,0-1 1,0 1 0,0 0 0,-1-1 0,-8-8-11251,-7-4 2099,6 7 7345</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5:09.729"/>
    </inkml:context>
    <inkml:brush xml:id="br0">
      <inkml:brushProperty name="width" value="0.025" units="cm"/>
      <inkml:brushProperty name="height" value="0.025" units="cm"/>
      <inkml:brushProperty name="color" value="#E71224"/>
    </inkml:brush>
  </inkml:definitions>
  <inkml:trace contextRef="#ctx0" brushRef="#br0">23 7 600,'0'0'548,"-12"-5"1656,12 4-429,-10 1 3784,28 4-399,-5-2-3211,-11-2-1396,20 2 1059,-20-2-1556,-1 1 0,1 0 0,0 0-1,-1-1 1,1 1 0,0-1-1,0 1 1,-1-1 0,1 0-1,0 0 1,3 0 0,2 2 103,-1 0 0,1 0 1,-1 0-1,1 1 1,-1 0-1,6 4 1,-1-3-13,-10-4-117,0 1-1,1-1 1,-1 0 0,0 0-1,0 1 1,0-1-1,1 1 1,-1-1 0,0 1-1,0-1 1,0 1-1,0 0 1,0 0 0,0-1-1,0 1 1,0 0-1,-1 0 1,1 0 0,0 0-1,0 0 1,0 1-1,-1-1-15,1 0-1,-1-1 0,0 1 1,1-1-1,-1 1 0,1 0 1,-1-1-1,1 1 0,-1-1 1,1 1-1,0-1 0,-1 0 1,1 1-1,-1-1 0,1 1 1,0-1-1,0 0 0,-1 0 0,1 1 1,0-1-1,-1 0 0,1 0 1,1 0-1,5 2 75,9 14 338,-15-15-386,0-1-27,-1 0 0,1 0 1,-1 1-1,1-1 0,-1 0 0,0 1 0,1-1 0,-1 0 0,1 1 0,-1-1 0,0 0 1,1 1-1,-1-1 0,0 1 0,1-1 0,-1 1 0,0-1 0,0 1 0,1-1 0,-1 1 1,0-1-1,0 1 0,0-1 0,0 1 0,0-1 0,0 1 0,0-1 0,0 1 1,0 0-5,0-1 0,0 0 1,0 0-1,1 1 0,-1-1 1,0 0-1,0 0 0,0 0 1,0 1-1,0-1 0,0 0 1,0 0-1,0 1 0,0-1 1,1 0-1,-1 0 0,0 0 1,0 0-1,0 1 1,0-1-1,1 0 0,-1 0 1,0 0-1,0 0 0,0 0 1,1 0-1,-1 1 0,0-1 1,0 0-1,1 0 0,-1 0 1,0 0-1,0 0 0,0 0 1,1 0-1,-1 0 1,1 0 3,-1 0 0,0 0 1,0 0-1,1 0 0,-1 0 1,0 0-1,0 0 0,0 0 1,1 0-1,-1 0 0,0 0 1,0 1-1,1-1 0,-1 0 1,0 0-1,0 0 0,0 0 1,1 0-1,-1 0 0,0 1 1,0-1-1,0 0 0,0 0 1,0 0-1,1 1 0,-1-1 1,0 0-1,0 0 0,0 0 1,0 1-1,0-1 0,0 0 1,0 0-1,0 1 0,0-1 1,0 1-1,5 4 733,-5-5-695,1 0 1,-1 1-1,1-1 0,-1 0 0,1 0 1,-1 1-1,0-1 0,1 0 1,-1 1-1,0-1 0,1 0 0,-1 1 1,0-1-1,1 0 0,-1 1 1,0-1-1,0 1 0,0-1 0,1 1 1,-1-1-1,0 1 0,0-1 1,0 1-1,0-1 0,0 1 0,0-1-27,0 1-1,0-1 0,0 0 0,0 1 0,0-1 1,0 0-1,0 1 0,0-1 0,0 0 1,0 1-1,0-1 0,0 0 0,1 1 0,-1-1 1,0 0-1,0 0 0,0 1 0,0-1 0,1 0 1,-1 0-1,0 1 0,0-1 0,0 0 0,1 0 1,-1 1-1,0-1 0,0 0 0,1 0 1,-1 0-1,0 0 0,1 1 0,-1-1 0,0 0 1,1 0-1,-1 0-9,1 0 0,-1 0 0,0 0 1,1 0-1,-1 1 0,0-1 0,1 0 0,-1 0 0,0 0 1,0 0-1,1 1 0,-1-1 0,0 0 0,0 0 1,0 1-1,1-1 0,-1 0 0,0 0 0,0 1 0,0-1 1,1 0-1,-1 0 0,0 1 0,0-1 0,0 0 1,0 1-1,0-1 0,0 0 0,0 1 0,0-1 0,0 0 1,0 1-1,0-1 0,0 1 0,-1 0 43,-1 1-1,1-1 1,0 1-1,-1-1 1,0 0-1,1 1 1,-1-1-1,0 0 1,1 0-1,-1 0 1,-3 0-1,-11 13 39,-5-1 64,-17 9-5819,35-20 4072,-1-1 1,1 1-1,0-1 0,-1 0 0,1 0 1,-1 0-1,-5 0 0,-5 3-3406,4 0 2221,-2 2 1061</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5:13.228"/>
    </inkml:context>
    <inkml:brush xml:id="br0">
      <inkml:brushProperty name="width" value="0.025" units="cm"/>
      <inkml:brushProperty name="height" value="0.025" units="cm"/>
      <inkml:brushProperty name="color" value="#E71224"/>
    </inkml:brush>
  </inkml:definitions>
  <inkml:trace contextRef="#ctx0" brushRef="#br0">58 1 636,'-4'1'544,"0"0"0,0 0 0,0 0 0,0 1 0,0-1 0,-5 4 0,7-4 995,-10 6 5129,14-1-85,-1-6-6787,-1 0 314,1 0 1,-1 0 0,0 0-1,0 0 1,1 0-1,-1 0 1,0 0 0,1 0-1,-1 0 1,0 0-1,0 0 1,1 0 0,-1 0-1,0 0 1,0 0-1,1 0 1,-1 1 0,0-1-1,0 0 1,1 0-1,-1 0 1,0 0-1,0 0 1,1 1 0,-1-1-1,0 0 1,0 0-1,0 0 1,1 1 0,-1-1-1,0 0 1,0 0-1,0 1 1,0-1 0,0 0-1,0 0 1,1 1-1,-1-1 1,0 0 0,0 1-1,0 0 1520,14-1 543,-6 0-1690,-3 1-352,1-1 0,-1 0-1,1-1 1,-1 1-1,1-1 1,-1 0 0,8-2-1,-10 2-122,0 0 0,0 0 0,0 0 0,0 1 0,0 0 0,1-1 0,-1 1 1,0 0-1,5 1 0,-5 0 1,0-1 0,0 0 1,0 0-1,0 0 0,1 0 1,-1-1-1,0 1 1,0-1-1,4-1 0,37-5 143,-42 7-132,0-1 0,0 1 0,0-1-1,0 1 1,1 0 0,-1 0 0,0 0-1,0 0 1,0 0 0,4 1 0,10 0 158,-16-1-173,0 0 0,0 0 1,1 0-1,-1 0 0,0 0 0,0 0 1,1-1-1,-1 1 0,0 0 0,0 0 1,1 0-1,-1 0 0,0 0 0,0 0 1,1 0-1,-1-1 0,0 1 0,0 0 1,0 0-1,1 0 0,-1-1 0,0 1 1,0 0-1,0 0 0,0 0 0,0-1 1,1 1-1,-1 0 0,0 0 1,0-1-1,0 1 0,0 0 0,0 0 1,0-1-1,0 1 0,24 0 952,-28 3-935,-1 1 0,1-1 0,-1 1 0,0-1 0,-7 3 0,-3 3-131,11-6 64,0 0 0,0 0 0,0 0 0,-1 0 0,-7 2 0,0 2-74,-16 7-10,15-8 86,1 1-1,-1 0 1,1 1-1,1 0 1,-17 15-1,22-17 26,-1-1 0,1 0-1,-1-1 1,-12 7-1,17-10 11,-10 8-41,10-3 34,2-6 15,0 1-1,0-1 1,1 0 0,-1 0-1,0 1 1,0-1 0,0 0-1,0 1 1,0-1-1,0 0 1,0 0 0,0 1-1,-1-1 1,1 0-1,0 0 1,0 1 0,0-1-1,0 0 1,0 0 0,0 1-1,0-1 1,-1 0-1,1 0 1,0 0 0,0 1-1,0-1 1,-1 0-1,1 0 1,-8 8-12,15-3 9,-6-4 4,1 3 2,-1-4-1,0 1 0,0-1 0,0 0 1,0 0-1,0 1 0,0-1 0,0 1 1,0-1-1,0 1 0,0-1 0,-1 1 1,1 0-1,1 0 0,12 0 7,-1 0 0,24-2 0,-22 1-7,22-7-6,9 1-1089,-18-1-3864,-24 6 3806,23-10-11761,-25 10 10286,0-5-2194,8 5 3314</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5:14.268"/>
    </inkml:context>
    <inkml:brush xml:id="br0">
      <inkml:brushProperty name="width" value="0.025" units="cm"/>
      <inkml:brushProperty name="height" value="0.025" units="cm"/>
      <inkml:brushProperty name="color" value="#E71224"/>
    </inkml:brush>
  </inkml:definitions>
  <inkml:trace contextRef="#ctx0" brushRef="#br0">13 35 636,'0'0'42,"0"0"0,0-1 1,0 1-1,0 0 0,0 0 0,0-1 0,0 1 1,0 0-1,0-1 0,0 1 0,0 0 0,0 0 1,0-1-1,0 1 0,0 0 0,-1 0 1,1-1-1,0 1 0,0 0 0,0 0 0,0 0 1,0-1-1,-1 1 0,1 0 0,0 0 0,0 0 1,0 0-1,-1-1 0,1 1 0,0 0 0,0 0 1,-1 0-1,1 0 0,0 0 0,0 0 0,-1-1 1,0 1 39,1 0 1,0 0 0,-1 0 0,1 0 0,-1-1-1,1 1 1,0 0 0,-1 0 0,1-1 0,0 1 0,-1 0-1,1-1 1,0 1 0,-1 0 0,1-1 0,0 1 0,0 0-1,0-1 1,-1 1 0,1-1 0,0 1 0,0 0-1,0-1 1,0 1 0,0-1 0,-1 1 0,1-1 0,0 1-1,0-1 1,0 1 0,0 0 0,1-1 0,-1 1-1,0-1 1,0 0 0,0 1-34,0 0 0,0-1 0,0 1-1,0 0 1,0 0 0,0-1 0,0 1 0,0 0 0,0 0-1,1-1 1,-1 1 0,0 0 0,0 0 0,0 0 0,0-1-1,0 1 1,1 0 0,-1 0 0,0 0 0,0 0 0,0-1-1,0 1 1,1 0 0,-1 0 0,0 0 0,0 0 0,0 0-1,1 0 1,-1 0 0,0 0 0,0 0 0,1-1 0,-1 1-1,0 0 1,0 0 0,1 0 0,-1 0 2,0 0 0,1 0 0,-1 0 0,0 0 0,0 0 1,1 0-1,-1 0 0,0 0 0,0 0 0,1 0 0,-1 0 0,0 0 0,0 0 0,0 0 1,1 0-1,-1-1 0,0 1 0,0 0 0,0 0 0,0 0 0,1 0 0,-1-1 0,0 1 0,0 0 1,0 0-1,0 0 0,0-1 0,1 1 0,-1 0 0,0 0 0,0-1 0,0 1 0,0 0 0,0 0 1,0 0-1,0-1 0,0 1-25,0 0 1,0-1 0,0 1 0,0 0-1,0 0 1,1 0 0,-1 0-1,0 0 1,0-1 0,0 1-1,0 0 1,0 0 0,0 0-1,1 0 1,-1 0 0,0 0-1,0 0 1,0 0 0,0-1-1,1 1 1,-1 0 0,0 0-1,0 0 1,0 0 0,0 0 0,1 0-1,-1 0 1,0 0 0,0 0-1,0 0 1,0 0 0,1 0-1,-1 0 1,0 0 0,0 0-1,0 1 1,0-1 0,1 0-1,-1 0 1,0 0 0,0 0-1,0 0 1,0 0 0,1 0-1,-1 0 1,0 1 0,0-1 0,0 0-1,0 0 1,0 0 0,0 0-1,0 1 1,7 3 1842,1 0-592,-5-3-409,0 1 0,0-1 1,0 0-1,-1 1 0,1 0 0,-1 0 1,1-1-1,2 4 0,-1-2-346,-4-3-449,1 1-1,-1-1 0,0 0 1,1 1-1,-1-1 0,1 0 1,-1 1-1,0-1 0,1 1 0,-1-1 1,0 0-1,1 1 0,-1-1 1,0 1-1,0-1 0,1 1 0,-1-1 1,0 1-1,0-1 0,0 1 1,0-1-1,0 2 0,2 1 226,-1 0 1,0 1-1,1-1 0,0 0 1,0 0-1,0 0 0,0 0 0,1-1 1,2 4-1,7 9 507,-9-10-720,-1 0 0,2 0 0,-1-1 0,0 1 0,1-1 0,0 0 0,0 0 0,6 5 0,-7-7-72,0 1 1,0-1 0,0 0-1,0 1 1,-1 0 0,5 5-1,-5-5-8,0 0-1,1 0 0,-1 0 0,1 0 0,0-1 1,6 5-1,27 19-116,-22-21-217,-11-3-29,0-1 1,-1 0 0,1 0-1,0 0 1,0 0 0,0 0 0,0-1-1,5 1 1,-6-1-973,10-1-3983,-12 1 5208,0-1 0,0 1 0,0 0 0,0 0-1,0-1 1,0 1 0,0 0 0,0 0 0,0-1-1,0 1 1,0 0 0,1 0 0,-1 0 0,0-1 0,0 1-1,0 0 1,0 0 0,1 0 0,-1-1 0,0 1-1,0 0 1,0 0 0,0 0 0,1 0 0,-1 0 0,0-1-1,0 1 1,1 0 0,-1 0 0,0 0 0,1 0-86,-1 0 0,1-1 0,-1 1 0,1 0 0,-1 0 0,0-1 1,1 1-1,-1 0 0,1-1 0,-1 1 0,0 0 0,1-1 0,-1 1 1,0 0-1,0-1 0,1 1 0,-1-1 0,0 1 0,0-1 0,0 1 1,1-1-1,-1 1 0,0 0 0,0-1 0,0 1 0,0-1 0,0 1 1,0-1-1,0 1 0,0-1 0,0 0 0,0 0-210,0-1 0,-1 0 1,1 1-1,0-1 0,0 1 0,-1 0 0,1-1 0,-1 1 1,1-1-1,-1 1 0,0 0 0,0-1 0,-1-1 1,0-1 269,0-3-1161</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5:14.662"/>
    </inkml:context>
    <inkml:brush xml:id="br0">
      <inkml:brushProperty name="width" value="0.025" units="cm"/>
      <inkml:brushProperty name="height" value="0.025" units="cm"/>
      <inkml:brushProperty name="color" value="#E71224"/>
    </inkml:brush>
  </inkml:definitions>
  <inkml:trace contextRef="#ctx0" brushRef="#br0">309 4 484,'-1'0'67,"1"0"0,-1-1 0,1 1-1,0 0 1,-1-1 0,1 1 0,-1 0 0,1 0 0,-1 0-1,1-1 1,-1 1 0,1 0 0,-1 0 0,1 0 0,-1 0-1,1 0 1,-1 0 0,1 0 0,-1 0 0,1 0 0,-1 0-1,1 0 1,-1 0 0,1 0 0,-1 1 0,0-1 0,-9 2 1712,0 6-114,9-2-1216,1-6-407,0 0 0,0 1 1,0-1-1,0 0 0,0 0 0,0 1 0,0-1 0,0 0 1,0 0-1,0 1 0,0-1 0,0 0 0,0 1 0,0-1 0,0 0 1,0 0-1,-1 1 0,1-1 0,0 0 0,0 0 0,0 1 0,0-1 1,0 0-1,-1 0 0,1 0 0,0 1 0,0-1 0,0 0 1,-1 0-1,0 1 52,0 0 0,0 0 1,0 0-1,1 0 0,-1-1 0,0 1 1,1 0-1,-1 0 0,0 0 1,1 1-1,-1-1 0,1 0 1,0 0-1,-1 0 0,1 0 1,0 0-1,-1 1 0,1-1 0,0 0 1,0 0-1,0 0 0,0 1 1,0-1-1,1 2 0,-1 1 154,0-4-173,0 1 0,0 0 0,0 0 0,0-1-1,-1 1 1,1 0 0,0-1 0,0 1 0,-1 0 0,1 0 0,0-1-1,-1 1 1,1-1 0,-1 1 0,1 0 0,-1 0 0,0-1-6,0 1 1,1 0 0,-1-1-1,1 1 1,-1 0-1,1 0 1,-1-1 0,1 1-1,0 0 1,-1 0 0,1 0-1,0-1 1,0 1 0,0 0-1,-1 0 1,1 1-1,0 0 46,0-1 0,0 0-1,0 0 1,0 0-1,-1 0 1,1 1-1,0-1 1,-1 0-1,1 0 1,-1 0-1,0 0 1,1 0 0,-2 1-1,2-1 11,-1 0 0,0 0 0,1 0 0,-1 0 0,1 0 0,-1 0 0,1 0 0,-1 1 1,1-1-1,0 0 0,0 0 0,0 0 0,-1 2 0,1-2 37,0 1 0,0 0 0,0 0 1,-1-1-1,1 1 0,-1 0 0,1-1 1,-1 1-1,0-1 0,0 3 0,0-3 11,0 1-1,0-1 1,0 1-1,1-1 1,-1 1-1,1 0 1,-1 0-1,1-1 1,0 1-1,0 2 0,-2 3 377,1 0 0,-1 0 0,-1 0 0,1 0 0,-1 0 0,0 0 0,0-1 0,-1 0 0,0 1-1,-5 5 1,-15 28 431,13-25-804,9-12-161,1-1 0,-1 0 0,0 1 0,0-1 0,0 0 0,0 0 0,0 0 0,-1 0 0,-3 3 0,5-4-26,-1-1 0,1 1 0,1 0 0,-1 0 0,0 0-1,0-1 1,0 1 0,0 0 0,1 0 0,-1 0 0,0 0-1,0 2 1,0-2-29,1 1 0,-1-1 0,0 0 0,1 0 0,-1 0 0,0 0 0,0 0 0,0 0 0,0-1 0,1 1 0,-1 0-1,-2 1 1,-10 5-268,-10 7-4546,18-11 2806,-1-1-1,1 1 1,0-1 0,-1 0-1,1 0 1,-1-1-1,0 0 1,-11 2-1,7-3 441</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5:15.529"/>
    </inkml:context>
    <inkml:brush xml:id="br0">
      <inkml:brushProperty name="width" value="0.025" units="cm"/>
      <inkml:brushProperty name="height" value="0.025" units="cm"/>
      <inkml:brushProperty name="color" value="#E71224"/>
    </inkml:brush>
  </inkml:definitions>
  <inkml:trace contextRef="#ctx0" brushRef="#br0">46 28 548,'0'0'27,"0"-1"0,0 1 0,0 0 1,0 0-1,0-1 0,0 1 0,0 0 0,0 0 0,0-1 0,0 1 1,0 0-1,0 0 0,0-1 0,0 1 0,0 0 0,-1 0 0,1 0 0,0-1 1,0 1-1,0 0 0,0 0 0,-1 0 0,1-1 0,0 1 0,0 0 1,0 0-1,-1 0 0,1 0 0,0 0 0,0 0 0,-1 0 0,1-1 0,0 1 1,0 0-1,-1 0 0,1 0 0,0 0 0,0 0 0,-1 0 0,1 0 14,0 0-1,-1 0 1,1 0-1,0 0 0,0 0 1,0 0-1,-1 0 1,1 0-1,0 0 1,0 0-1,-1 0 0,1 0 1,0 0-1,0 0 1,0-1-1,0 1 0,-1 0 1,1 0-1,0 0 1,0 0-1,0 0 1,0-1-1,-1 1 0,1 0 1,0 0-1,0 0 1,0-1-1,0 1 0,0 0 1,0 0-1,0 0 1,0-1-1,0 1 1,0 0-1,-1 0 0,1 0 1,0-1-1,0 1 1,0 0 127,-1 0 1,0 0 0,1-1 0,-1 1-1,0 0 1,0 0 0,1 0 0,-1-1-1,0 1 1,1 0 0,-1-1 0,1 1-1,-1 0 1,0-1 0,1 1 0,-1-1-1,1 1 1,-1-1 0,1 1 0,-1-2-1,-1 2-292,2 0 187,0 0 1,0 0-1,-1 0 0,1 0 0,0 0 1,0 0-1,-1 0 0,1 0 0,0 0 1,-1 0-1,1 0 0,0 0 0,0 0 1,-1 0-1,1 0 0,0 0 0,0 0 1,-1 0-1,1 0 0,0-1 0,0 1 1,-1 0-1,1 0 0,0 0 0,0 0 1,-1-1-1,1 1 0,0 0 0,0 0 0,0 0 1,0-1-1,-1 1 0,1 0 0,0 0 1,0-1-1,0 1 0,0 0 0,0-1 1,0 1-1,0-1 0,0 0 1649,-1 1-1595,1 0 0,0 0 1,0 0-1,-1 0 0,1 0 0,0 0 0,-1-1 0,1 1 0,0 0 0,-1 0 0,1 0 0,0 0 0,-1 0 0,1 0 0,0 1 0,0-1 0,-1 0 0,1 0 0,0 0 1,-1 0-1,1 0 0,0 0 0,0 0 0,-1 1 0,1-1 0,0 0 0,0 0 0,-1 0 0,1 1 0,0-1 0,0 0 0,-1 0 0,1 1 0,0-1 0,0 0 1,0 0-1,0 1 0,0-1 0,-1 1 0,10 7 2772,-7-7-2069,0 12 2365,3-8-2609,-4-4-469,1 0 0,-1 0 1,0 0-1,1 0 0,-1 1 0,0-1 1,0 0-1,0 1 0,0-1 0,0 1 1,0-1-1,-1 1 0,1-1 0,0 4 1,0-4-94,-1 0 0,1 0 0,-1 0 0,0 0 0,1 0 0,0 0 0,-1 0 0,1 0 0,-1 0 0,1-1 0,0 1-1,0 0 1,0 0 0,-1-1 0,1 1 0,1 0 0,-1 0-7,0 0 0,0-1-1,0 1 1,0 0 0,0-1 0,-1 1-1,1 0 1,0 0 0,-1 0-1,1 0 1,0 0 0,-1 0-1,1 0 1,-1 0 0,0 0-1,1 1 1,13 12-592,6 5-3627,-14-13 428,0-4 2274,-2 0-2381,1 2 2628,2-3-4438,2-1 3488</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5:15.924"/>
    </inkml:context>
    <inkml:brush xml:id="br0">
      <inkml:brushProperty name="width" value="0.025" units="cm"/>
      <inkml:brushProperty name="height" value="0.025" units="cm"/>
      <inkml:brushProperty name="color" value="#E71224"/>
    </inkml:brush>
  </inkml:definitions>
  <inkml:trace contextRef="#ctx0" brushRef="#br0">286 40 484,'0'-39'3853,"0"39"-3803,0 0 1,0 0-1,0 1 0,0-1 1,0 0-1,0 0 0,0 1 1,0-1-1,0 0 0,0 0 1,0 1-1,1-1 0,-1 0 1,0 0-1,0 0 0,0 1 1,0-1-1,1 0 0,-1 0 1,0 0-1,0 1 0,0-1 1,1 0-1,-1 0 0,0 0 1,0 0-1,1 0 0,-1 0 1,0 0-1,0 0 0,1 0 1,-1 0-1,0 1 0,0-1 1,1 0-1,-1 0 0,0 0 1,0-1-1,1 1 0,-1 0 1,0 0-1,0 0 0,1 0 1,-1 0-1,0 0 0,0 0 1,1 0-1,-1 0 0,0-1 0,0 1 1,0 0-1,1 0 0,-1 0 1,0 0-1,0-1 0,0 1 1,0 0-1,1 0 0,-1 0 1,0-1-1,0 1 0,0 0 1,0 0-1,0-1 0,0 1 1,0 0-1,0 0 0,0-1 1,0 1-1,0 132 8498,0-130-8447,0-1 1,0 1-1,0 0 1,-1-1-1,1 1 1,-1-1-1,1 1 1,-1 0-1,1-1 1,-2 3-1,1-3 27,0 1-1,0-1 1,0 1 0,1 0-1,-1 0 1,1-1 0,-1 1-1,1 0 1,0 0 0,0 2-1,0 11 742,1-10-321,-1 1-1,1-1 1,-1 1-1,-1-1 1,1 1-1,-1-1 1,-1 8 0,-6 4 404,-32 65 1024,38-79-1955,-1 0 0,0 1-1,0-1 1,0-1 0,0 1-1,-5 3 1,-12 11 42,14-12-201,1 1 0,-1-1-1,0-1 1,0 1 0,-1-1 0,1 0 0,-1-1 0,0 0 0,0 0-1,0 0 1,0-1 0,0 0 0,-1 0 0,-7 0 0,0 1-2375,-8 1-5699,-1-8-114,5 1 3829,17 3 3323</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5:27.157"/>
    </inkml:context>
    <inkml:brush xml:id="br0">
      <inkml:brushProperty name="width" value="0.025" units="cm"/>
      <inkml:brushProperty name="height" value="0.025" units="cm"/>
      <inkml:brushProperty name="color" value="#F6630D"/>
    </inkml:brush>
  </inkml:definitions>
  <inkml:trace contextRef="#ctx0" brushRef="#br0">1 27 296,'1'-14'2505,"5"9"-753,-3 3-1775,1-1 1740,0 1 1910,0 2-4041,-2 0 909,-2 0-236,-1 1-1,1 0 1,0 0 0,0 0 0,0 0 0,0 0-1,0 0 1,0-1 0,1 1 0,-1 0-1,0 0 1,0 0 0,1 0 0,-1-1 0,1 2-1,0-1 43,-1-1-1,1 1 1,0 0 0,0-1-1,-1 1 1,1 0 0,0-1-1,-1 1 1,1 0-1,-1 0 1,1 0 0,-1 0-1,1 0 1,-1 0-1,0 0 1,1 0 0,-1-1-1,0 1 1,0 0-1,1 0 1,-1 0 0,0 0-1,0 1 1,0-1-1,-1 0 1,1 0 0,0 0-1,0 1 1,5 8 1809,-5-10-2010,1 1-1,0 0 0,-1 0 1,1-1-1,-1 1 0,1 0 1,-1 0-1,0-1 0,1 1 1,-1 0-1,0 0 1,1 0-1,-1 0 0,0 0 1,0 0-1,0 0 0,0 0 1,0 1-18,0-1 1,0 0 0,0 0-1,0 1 1,0-1 0,0 0-1,1 1 1,-1-1 0,0 0-1,1 0 1,-1 1 0,1-1-1,-1 0 1,1 0 0,-1 0-1,1 0 1,0 0 0,0 0-1,-1 0 1,3 2 0,-3-3-78,1 4 174,0 0 0,0 0 0,0 0 0,-1 0 0,0 0 0,0 0 0,0 0 0,-1 8 0,0-4-19,1-5-98,0 0-1,0 0 1,0-1-1,0 1 0,0 0 1,1 0-1,-1-1 1,1 1-1,0 0 1,0-1-1,0 1 1,0-1-1,0 1 1,2 2-1,-2-1 14,0 0-1,0 1 1,0-1 0,-1 0-1,1 1 1,-1-1 0,0 1-1,-2 8 1,1 5 123,1 13-855,0 74 2212,0-70-4986,0-1-4632,-10-26-7469,8-8 13307</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3:32.558"/>
    </inkml:context>
    <inkml:brush xml:id="br0">
      <inkml:brushProperty name="width" value="0.025" units="cm"/>
      <inkml:brushProperty name="height" value="0.025" units="cm"/>
      <inkml:brushProperty name="color" value="#849398"/>
    </inkml:brush>
  </inkml:definitions>
  <inkml:trace contextRef="#ctx0" brushRef="#br0">0 106 796,'0'-50'9064,"0"49"-9039,0 1 1,0 0 0,0 0-1,0 0 1,0 0 0,0-1-1,0 1 1,0 0 0,0 0 0,0 0-1,0 0 1,0-1 0,0 1-1,1 0 1,-1 0 0,0 0-1,0 0 1,0 0 0,0-1 0,0 1-1,0 0 1,0 0 0,1 0-1,-1 0 1,0 0 0,0 0-1,0 0 1,0-1 0,0 1-1,1 0 1,-1 0 0,0 0 0,0 0-1,0 0 1,0 0 0,1 0-1,-1 0 1,0 0 0,0 0-1,0 0 1,1 0 53,-1 0 0,0 0-1,0 0 1,1 0 0,-1 0 0,0 0 0,0 0-1,1 0 1,-1 0 0,0 0 0,0 0 0,0-1-1,1 1 1,-1 0 0,0 0 0,0 0-1,0 0 1,0 0 0,1-1 0,-1 1 0,0 0-1,0 0 1,0 0 0,0 0 0,0-1-1,1 1 1,-1 0 0,0 0 0,0-1 0,0 1-1,0 0 1,0 0 0,0 0 0,0-1-1,0 1 1,0 0 0,0 0 0,0-1 0,0 1-1,0 0 1,0-1 0,2-1 1116,0-1-1,0 1 1,0-1 0,0 1-1,0 0 1,1 0 0,-1 0 0,1 0-1,4-2 1,4-3 1227,-3 3-1347,-7 2-919,1 1 0,-1 1 0,1-1 0,0 0 0,-1 0 0,1 1 0,0-1 0,0 1 0,0-1 0,-1 1 0,1 0 0,0 0 0,0-1 0,0 1 0,3 1 0,-3-1 22,-1 0-4,-1 0-168,1 0 0,-1 0 0,0 0 0,1 0 1,-1 0-1,0 0 0,0 0 0,1 0 0,-1 0 0,0 0 0,1 0 1,-1 0-1,0 0 0,0 0 0,1 0 0,-1 1 0,0-1 0,1 0 1,-1 0-1,0 0 0,0 0 0,0 1 0,1-1 0,-1 0 1,0 0-1,0 0 0,0 1 0,1-1 0,-1 0 0,0 0 0,0 1 1,0-1-1,0 0 0,0 1 0,1-1 0,-1 0 0,0 0 0,0 1 1,0-1-1,10 22 1,-10-14-7,1-5 0,-1-1 0,0 0 0,0 1 0,0-1 0,0 0 0,0 1 0,0-1 0,0 0 0,-1 0 0,1 1 0,-2 2 0,1-4 0,0 0 0,0 0 0,0 0 0,1 0 0,-1 0 0,0 1 0,1-1 0,-1 0 0,1 1 0,-1-1 0,1 0 0,0 1 0,-1-1 0,1 1 0,0-1 0,0 1 0,0-1 0,0 0 0,1 3 0,-2 0 0,0 0 0,0 0 0,-1-1 0,1 1 0,-1-1 0,0 1 0,0-1 0,-4 6 0,-4 8 0,0-1 0,8-10 0,2 0 0,0-2-1,2-4-1,6-3 1,0 2 2,-4 1 1,4 1-1,-6-1-1,1 1 0,-1-1 0,0 1 0,0 0 0,1 0 0,-1 0 0,0 0 0,0 1 0,0-1 0,0 0 0,0 1 0,0-1 0,-1 1 0,1 0 0,1 2 0,-2-3 0,0 1 0,-1-1 0,1 1 0,0 0 0,-1-1 0,0 1 0,1 0 0,-1-1 0,0 1 0,0 0 0,0 2 0,10 24 0,-10-27 0,1 1 0,-1-1 0,0 0 0,0 1 0,0-1 0,-1 1 0,1-1 0,0 1 0,-1-1 0,1 0 0,0 1 0,-1-1 0,0 0 0,1 1 0,-1-1 0,0 0 0,1 0 0,-3 3 0,3 1 0,0-5 0,0 1 0,0-1 0,0 0 0,0 1 0,0-1 0,0 0 0,0 1 0,0-1 0,1 1 0,-1-1 0,-1 0 0,1 1 0,0-1 0,0 0 0,0 1 0,0-1 0,0 1 0,0-1 0,0 0 0,0 1 0,-1-1 0,1 0 0,0 1 0,0-1 0,0 0 0,-1 1 0,1-1 0,0 0 0,0 0 0,-1 1 0,1-1 0,-10 11 0,2-6 0,-4 0 0,4-4 0,-6 1 0,11-3 0,-8-6 0,-3 0-1505,13 7 1337,1 0 0,-1 0 0,1-1 0,0 1 0,-1 0 0,1 0 0,0 0 0,-1 0 0,1-1 0,0 1 0,-1 0 0,1 0 0,0 0 0,0-1 0,-1 1 0,1 0 0,0-1 0,0 1 0,-1 0 0,1-1 0,0 1 0,0 0 0,0-1 0,-1 1 0,1 0 0,0-1 0,0 1 0,0 0 0,0-1 0,0 1 0,0-1 0,0 1 0,0 0 0,0-1 0,0 1 0,0 0 0,0-1 0,0 1 0,1-1 0,-1 0-3,-2-11-16131,-4 11 13610,4 2-75</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5:28.454"/>
    </inkml:context>
    <inkml:brush xml:id="br0">
      <inkml:brushProperty name="width" value="0.025" units="cm"/>
      <inkml:brushProperty name="height" value="0.025" units="cm"/>
      <inkml:brushProperty name="color" value="#F6630D"/>
    </inkml:brush>
  </inkml:definitions>
  <inkml:trace contextRef="#ctx0" brushRef="#br0">14 34 716,'-1'-1'152,"0"0"0,0 1 1,0-1-1,0 0 0,0 1 0,1-1 0,-1 0 0,0 0 1,1 1-1,-1-1 0,0 0 0,1 0 0,-1 0 1,1 0-1,0 0 0,-1 0 0,1 0 0,0 0 0,-1 0 1,1 0-1,0 0 0,0 0 0,0 0 0,0 0 0,0-1 1,0 1-1,0 0 0,1-1 0,-1-4 6620,0 33 3495,0-26-10074,-1 1 79,1 0 1,0 0-1,0 0 1,0 0-1,0 0 1,0 1-1,1-1 1,-1 0-1,1 0 1,-1 0-1,1 0 1,0 0-1,-1 0 1,1 0-1,0 0 1,0-1-1,3 4 1,-3-2-129,0 1-1,-1-1 1,1 0 0,-1 1 0,1-1-1,-1 1 1,0-1 0,0 1 0,0-1-1,-2 6 1,2 1 76,11 77 428,-10-83-641,-1 0 0,0 0 0,1-1-1,0 1 1,0 0 0,1 3 0,0-3-67,-1 0-1,0 0 1,0-1 0,-1 1-1,1 0 1,-1 4 0,6 10-701,0 2-1135,-6-18 1373,0-1 0,0 1 0,1 0 0,-1-1 0,0 1-1,1-1 1,-1 1 0,1-1 0,-1 1 0,1-1 0,1 3-1,-1-3-358,0 0-1,-1 1 0,1-1 1,0 1-1,-1-1 0,1 1 1,-1 0-1,0-1 0,1 1 1,-1-1-1,0 3 0,0-1-246,-2 6-4414,-8-7 3853</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5:30.395"/>
    </inkml:context>
    <inkml:brush xml:id="br0">
      <inkml:brushProperty name="width" value="0.025" units="cm"/>
      <inkml:brushProperty name="height" value="0.025" units="cm"/>
      <inkml:brushProperty name="color" value="#F6630D"/>
    </inkml:brush>
  </inkml:definitions>
  <inkml:trace contextRef="#ctx0" brushRef="#br0">49 354 536,'-22'-6'1578,"20"6"-826,-10-6 1243,12 5-1546,-2 1-467,2 0 84,-1 0 0,1 0 0,0 1 0,0-1 0,-1 0-1,1 0 1,0 0 0,-1 0 0,1 0 0,0 0 0,0 0-1,-1 0 1,1 0 0,0 0 0,-1 0 0,1 0 0,0 0-1,0-1 1,-1 1 0,1 0 0,0 0 0,-1 0 0,1 0 0,0 0-1,0-1 1,0 1 0,-1 0 0,1 0 0,0 0 0,0-1-1,0 1 1,-1 0 0,1 0 0,0 0 0,0-1 0,0 1 0,-1-4 6139,1 4-6122,0 0 0,0 0 0,0 0-1,0 0 1,0 0 0,0 0 0,0 0 0,0 0 0,0 0 0,-1 0 0,1-1-1,0 1 1,0 0 0,0 0 0,0 0 0,0 0 0,0 0 0,0 0 0,0 0-1,0 0 1,0 0 0,0-1 0,0 1 0,0 0 0,0 0 0,0 0 0,0 0-1,0 0 1,0 0 0,0 0 0,1 0 0,-1-1 0,0 1 0,0 0 0,0 0-1,0 0 1,0 0 0,0 0 0,0 0 0,0 0 0,0 0 0,0 0 0,0 0-1,0 0 1,0 0 0,1 0 0,-1-1 0,0 1 0,0 0 0,0 0 0,0 0-1,0 0 1,0 0 0,0 0 0,0 0 0,1 0 0,-1 0 0,0 0 0,0 0-1,0 0 1,0 0 0,0 0 0,0 0 0,0 0 0,0 0 0,1 1 0,10-4 4927,-10 3-4997,-1 0 25,1 0 0,-1 0 0,0 0 0,1 0 0,-1 0 0,0 0 0,0 0 0,1 0 0,-1 0 0,0 0 0,1 0 0,-1 0 0,0 0 0,0 0 0,1 0 0,-1 0 0,0 0 0,0 0 0,1-1 0,-1 1 0,0 0 0,0 0 0,1 0 0,-1 0 0,0-1 0,0 1 0,0 0 0,1 0 0,-1 0 0,0-1 0,0 1 0,0 0 0,0 0 0,0-1 0,0 1 0,1 0 0,-1 0 0,0-1 0,0 1 0,0-1 0,1 1 53,0 0-1,0 0 1,0-1 0,0 1 0,0 0 0,0-1 0,0 1 0,0-1 0,0 1-1,0-1 1,-1 1 0,1-1 0,1-1 0,21-4 411,47-22-67,25-12-254,-24 7-72,0-1-67,-41 23-43,-21 8-1,-1 1 0,0-1 1,0-1-1,12-6 0,8 0 18,-23 9-12,0 0 0,0-1 0,0 1 0,8-5 0,6-1 8,-16 7-14,-1-1-1,1 1 1,-1-1 0,1 0 0,-1 0-1,0 0 1,1 0 0,-1 0-1,0-1 1,3-1 0,40-17-424,-31 13 213,-12 6 81,0 0 0,0 0 0,0 0 0,0 0 0,0 0 0,0-1 0,0 1 0,2-3 0,20-10-2511,-9 2-1773,7-8-4332,-22 20 8510,1-1 0,-1 0-1,0 1 1,0-1 0,1 1 0,-1-1-1,0 1 1,1-1 0,-1 1-1,0 0 1,1-1 0,-1 1 0,1-1-1,-1 1 1,1 0 0,-1-1 0,1 1-1,-1 0 1,1-1 0,-1 1 125,1 0 0,-1 0 0,0 0 0,0 0 0,0 0 0,0 0 0,1 0 0,-1 0 0,0 0 0,0-1 0,0 1 0,0 0-1,1 0 1,-1 0 0,0 0 0,0 0 0,0 0 0,0-1 0,0 1 0,1 0 0,-1 0 0,0 0 0,0 0 0,0-1 0,0 1 0,0 0 0,0 0 0,0 0 0,0 0 0,0-1 0,0 1 0,0 0 0,0 0 0,0 0 0,0-1 0,0 1 0,0 0 0</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5:31.092"/>
    </inkml:context>
    <inkml:brush xml:id="br0">
      <inkml:brushProperty name="width" value="0.025" units="cm"/>
      <inkml:brushProperty name="height" value="0.025" units="cm"/>
      <inkml:brushProperty name="color" value="#F6630D"/>
    </inkml:brush>
  </inkml:definitions>
  <inkml:trace contextRef="#ctx0" brushRef="#br0">404 47 828,'0'-28'4962,"0"25"-4392,1 3-458,-1 0-1,0-1 0,0 1 1,0-1-1,0 1 1,0-1-1,1 1 1,-1-1-1,0 1 1,0-1-1,0 1 0,0-1 1,0 1-1,-1 0 1,1-1-1,0 1 1,0-1-1,0 1 0,0-1 1,0 1-1,-1-1 1,1 1-1,0 0 1,0-1-1,-1 1 1,1-1-1,0 1 0,0 0 1,-1-1-1,1 1 1,0 0-1,-1-1 1,1 1-1,-1 0 0,1 0 1,0-1-1,-1 1 1,1 0-1,-1 0 1,1 0-1,-1 0 1,1 0-1,-1 0 0,1-1 1,-1 1-1,-2 0 4365,-22 2 439,-82 64 638,28-13-4683,39-19-434,32-25-373,-1-1 0,-1 0 0,1-1 0,-14 8 0,17-12-52,5-3-8,0 1-1,-1 0 1,1-1-1,0 1 1,0 0 0,-1 0-1,1 0 1,0 0 0,0 0-1,0 0 1,0 0-1,0 0 1,0 1 0,1-1-1,-2 2 1,-17 12 8,17-14-11,0 0-1,0 0 1,0 0 0,0 0 0,0 0 0,0 1 0,1-1 0,-1 1-1,1-1 1,-1 1 0,1 0 0,-1 0 0,1 0 0,-1 2 0,2-4-1,0 0 1,0 1-1,0-1 1,0 0-1,0 0 1,0 1-1,0-1 1,0 0 0,0 0-1,-1 1 1,1-1-1,0 0 1,0 0-1,0 1 1,0-1 0,0 0-1,0 0 1,-1 1-1,1-1 1,0 0-1,0 0 1,0 0-1,0 1 1,-1-1 0,1 0-1,0 0 1,0 0-1,-1 0 1,1 1-1,0-1 1,0 0-1,-1 0 1,0 0 0,1 0 0,0 1 0,-1-1 0,1 0 0,-1 0 0,1 1 0,-1-1 0,1 0 0,0 1 0,-1-1 0,1 0 0,0 1 0,-1-1 0,1 1 0,0-1 0,0 0 0,-1 1 0,1-1 0,0 1 0,0-1 0,0 1 0,0-1 0,0 1 0,-1-1 0,1 1 0,0-1 0,0 1 0,0-1 0,0 1 0,0-1 0,1 1 0,-1 0 0,0 0 8,0 0 1,0 0 0,0-1-1,1 1 1,-1 0-1,0 0 1,1 0 0,-1 0-1,0-1 1,1 1-1,-1 0 1,1 0 0,-1-1-1,1 1 1,-1 0-1,1-1 1,0 1 0,-1 0-1,1-1 1,0 1-1,0-1 1,-1 1 0,1-1-1,0 1 1,0-1-1,0 0 1,0 0 0,-1 1-1,1-1 1,0 0-1,0 0 1,0 0 0,0 0-1,0 0 1,0 0-1,0 0 1,1 0 0,18 5-7,-18-4 1,0 0-1,0-1 0,0 1 0,0-1 1,0 1-1,0-1 0,0 0 0,0 0 1,0 0-1,1 0 0,-1 0 0,2-1 1,17 1 9,-14 2-9,-5-1-4,0 0 0,1-1-1,-1 1 1,1-1 0,-1 1-1,0-1 1,1 0 0,-1 0 0,5-1-1,93 1-2223,-67 0-2177,1 0-4042,-14-6 610,-5 0 4534,-3 5 1766</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5:38.059"/>
    </inkml:context>
    <inkml:brush xml:id="br0">
      <inkml:brushProperty name="width" value="0.025" units="cm"/>
      <inkml:brushProperty name="height" value="0.025" units="cm"/>
      <inkml:brushProperty name="color" value="#F6630D"/>
    </inkml:brush>
  </inkml:definitions>
  <inkml:trace contextRef="#ctx0" brushRef="#br0">49 307 640,'-3'0'211,"1"0"-1,-1 1 0,1-1 1,0 0-1,-1 1 1,1 0-1,0-1 1,0 1-1,-1 0 1,1 0-1,0 0 1,0 0-1,0 1 1,-2 1-1,4-2 236,-12 5 6690,12-5-7015,0-1 0,0 0 1,0 0-1,0 0 0,0 1 0,0-1 0,0 0 0,0 0 1,0 0-1,0 1 0,0-1 0,0 0 0,0 0 0,0 0 1,0 1-1,0-1 0,0 0 0,0 0 0,0 1 0,0-1 1,0 0-1,0 0 0,0 0 0,0 0 0,1 1 0,-1-1 1,0 0-1,0 0 0,0 0 0,0 0 0,0 1 0,1-1 1,-1 0-1,4 0 177,12 0 7608,-14 0-5751,24 0 201,-18-3-2051,7-1 270,-10 3-459,0 0 0,0 0 0,0-1 0,0 0 0,5-2 0,13-6 89,24-14 17,-11 8-112,-13-2-82,-14 16-18,-4 0-8,1 1 0,-1-2 1,0 1-1,0-1 0,8-5 1,34-18-9,1-1 52,-28 14-65,-17 10 22,1 1 0,-1 0 0,1 0 0,-1 0 0,7-2 0,14-14-2,-21 17-1,0 1 0,0-1 0,0-1 0,0 1 0,0 0 0,0-1 0,0 0 0,0 1 0,-1-1 0,1 0 0,3-4 0,4 1-3,-3 2 0,1 0-1,0-1 1,-1 0-1,8-4 1,-3 1-8,4-7 20,39-10 7,-45 22-11,-10 2-5,0 0 0,0 0 0,1 0-1,-1 0 1,0 0 0,0 0-1,0 0 1,0 0 0,0 0 0,0 0-1,1 0 1,-1 0 0,0 0 0,0 0-1,0 0 1,0 0 0,0-1 0,1 1-1,-1 0 1,0 0 0,0 0 0,0 0-1,0 0 1,0 0 0,0 0 0,0 0-1,1 0 1,-1 0 0,0-1 0,0 1-1,0 0 1,0 0 0,0 0 0,0 0-1,0 0 1,0 0 0,0-1 0,0 1-1,0 0 1,0 0 0,0 0 0,0 0-1,0 0 1,0-1 0,0 1 0,0 0-1,0 0 1,0 0 0,0 0 0,0 0-1,0-1 1,0 1 0,2-1-6,-1 1 6,-1 0 0,1 0 0,0 0 0,-1 0 0,1 0 0,0 0 0,-1 0 0,1 0 0,0 0 0,0 0 0,-1 0 0,1 0 0,-1-1 0,1 1 0,0 0 0,-1-1 0,1 1 0,0 0 0,-1-1 0,1 1 0,0-2 0,4 0 2,-3 2 10,8-1-6,-6-3-6,3 3-5,-2 0-1780,4-2 5442,-4 1-8003,-22 0-22427,17-4 26226</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5:38.563"/>
    </inkml:context>
    <inkml:brush xml:id="br0">
      <inkml:brushProperty name="width" value="0.025" units="cm"/>
      <inkml:brushProperty name="height" value="0.025" units="cm"/>
      <inkml:brushProperty name="color" value="#F6630D"/>
    </inkml:brush>
  </inkml:definitions>
  <inkml:trace contextRef="#ctx0" brushRef="#br0">261 14 212,'0'0'343,"0"0"-305,0 0-1,0 0 1,0-1-1,0 1 0,0 0 1,0 0-1,0 0 0,0-1 1,0 1-1,0 0 1,0 0-1,0 0 0,0-1 1,0 1-1,0 0 0,0 0 1,0 0-1,0-1 1,0 1-1,0 0 0,0 0 1,0 0-1,1-1 0,-1 1 1,0 0-1,0 0 1,0 0-1,0 0 0,0-1 1,1 1-1,-1 0 0,0 0 1,0 0-1,2 0-189,-2 0 203,0 0-1,0 0 1,1 0 0,-1 0-1,0 0 1,1 0 0,-1 0-1,0 0 1,0 0 0,1 0-1,-1 0 1,0 0-1,0 0 1,1 0 0,-1 0-1,0 0 1,1-1 0,-1 1-1,0 0 1,0 0 0,0 0-1,1 0 1,-1 0 0,0-1-1,0 1 1,1 0 0,-1 0-1,0 0 1,0-1 0,0 1-1,0 0 1,1 0 0,-1-1-1,0 1 1,0 0 0,0 0-1,0-1 1,0 1 0,0 0-1,0-2 2553,2 2-2772,-1 0 260,-1 0 0,0 0 1,1-1-1,-1 1 1,0 0-1,0 0 0,1 0 1,-1 0-1,0 0 1,1 0-1,-1 0 0,0 0 1,0 0-1,1 0 1,-1 0-1,0 0 1,1 0-1,-1 1 0,0-1 1,0 0-1,1 0 1,-1 0-1,0 0 0,0 0 1,1 1-1,-1-1 1,0 0-1,0 0 0,0 0 1,1 1-1,-1-1 1,0 0-1,0 0 1,0 1-1,0-1 0,1 0 1,-1 0-1,0 1 1,0-1-1,0 0 0,0 0 1,0 1-1,0-1 1,0 2 1244,0 19 5331,0-20-6489,0 0 1,0 1-1,0-1 1,0 0-1,0 1 0,0-1 1,0 0-1,-1 0 1,1 1-1,-1-1 1,1 0-1,-1 0 0,1 0 1,-1 0-1,0 1 1,1-1-1,-1 0 0,0 0 1,-2 1-1,3-1-101,0 0 1,-1-1-1,1 1 0,0-1 0,-1 1 0,1 0 0,0-1 0,0 1 1,0 0-1,0-1 0,0 1 0,0 0 0,0-1 0,0 1 0,0 0 0,0-1 1,0 1-1,0 1 0,0-2-15,1 1 1,-1 0-1,0-1 0,0 1 1,0 0-1,0-1 0,0 1 1,0 0-1,0-1 0,0 1 1,0 0-1,-1-1 0,1 1 1,0 0-1,0-1 1,-1 1-1,1 0 0,-1 0 1,-2 2 117,2-2-135,1-1-1,-1 1 0,1 0 1,-1-1-1,1 1 1,-1 0-1,1-1 1,-1 1-1,1 0 1,0 0-1,-1-1 0,1 1 1,0 0-1,0 0 1,-1 0-1,1-1 1,0 1-1,0 0 1,0 0-1,0 0 0,0-1 1,0 2-1,-1 4 125,0 0-1,-1-1 1,0 1-1,-5 9 0,3-9-106,3-5-47,0 0 0,1 0 0,-1 0 1,0 1-1,1-1 0,-1 0 0,1 0 0,0 1 0,-1-1 1,1 0-1,0 1 0,0-1 0,0 0 0,0 1 0,0 1 0,0-3-12,0 1-1,0 0 1,-1-1-1,1 1 1,0 0-1,0-1 1,0 1-1,0 0 1,-1-1-1,1 1 1,0-1-1,-1 1 1,1-1-1,0 1 0,-1-1 1,1 1-1,-2 0 1,2 0 0,-1-1 1,1 1-1,-1 0 0,1 0 1,-1-1-1,1 1 1,-1 0-1,1 0 0,-1 0 1,1-1-1,0 1 0,-1 0 1,1 0-1,0 0 1,0 0-1,0 0 0,0 0 1,0 1-1,0-2-3,0 0 0,0 1 0,0-1 0,0 1-1,0-1 1,0 0 0,0 1 0,0-1 0,0 1 0,0-1-1,0 0 1,0 1 0,0-1 0,0 1 0,0-1 0,0 0 0,-1 1-1,1-1 1,0 0 0,0 1 0,0-1 0,-1 0 0,1 1 0,0-1-1,0 0 1,-1 1 0,1-1 0,0 0 0,-1 0 0,1 1 0,0-1-1,-1 0 1,1 0 0,0 0 0,-1 0 0,1 1 0,-1-1-1,1 0 1,0 0 0,-1 0 0,1 0 0,-1 0 0,1 0 0,-1 0-1,-1 4-391,2-7 194,0 2 80,0-26-321,0-47 299,0 73 146,0 0 1,0 0-1,0 0 1,-1-1-1,1 1 0,0 1 1,-1-1-1,1 0 0,0 0 1,-1 0-1,1 0 1,-1 0-1,-1-1 0,2 1 13,-1 0-1,0 0 0,1 0 1,-1 0-1,1 0 0,-1 0 0,1 0 1,-1-1-1,1 1 0,0 0 1,-1 0-1,1 0 0,0-3 0,0 4-12,0-1 0,0 1 0,0-1-1,0 1 1,0 0 0,0-1 0,0 1-1,0-1 1,-1 1 0,1-1 0,0 1-1,0 0 1,0-1 0,-1 1 0,1-1-1,0 1 1,-1 0 0,1-1-1,0 1 1,-1 0 0,1-1 0,0 1-1,-1 0 1,1 0 0,-1-1 0,0 1-2,1 0 1,0-1-1,-1 1 1,1 0-1,0 0 1,-1 0-1,1-1 1,0 1-1,0 0 1,-1-1-1,1 1 1,0 0-1,0-1 1,-1 1-1,1 0 1,0-1-1,0 1 1,0 0-1,0-1 0,0 1 1,-1 0-1,1-1 1,0 1-1,0-1 1,0 0-1,-1 0 35,0-1 0,-1 1 0,1 0 0,-1-1-1,1 1 1,-1 0 0,0 0 0,1 0-1,-1 0 1,0 0 0,-3-1 0,4 1-16,0 0-1,-1 1 1,1-1 0,-1 1 0,1-1 0,-1 1-1,1 0 1,-1-1 0,1 1 0,-1 0 0,1 0 0,-1 0-1,1 0 1,-1 0 0,1 1 0,-1-1 0,1 0-1,-1 1 1,1-1 0,-1 1 0,1-1 0,-2 2-1,-37 7 547,36-7-645,-1 1 0,1-1 1,-1 0-1,0 0 0,1 0 0,-11 1 0,-2-1-6187,-7-1-9055,16-1 12722,6 0 733</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5:46.562"/>
    </inkml:context>
    <inkml:brush xml:id="br0">
      <inkml:brushProperty name="width" value="0.025" units="cm"/>
      <inkml:brushProperty name="height" value="0.025" units="cm"/>
      <inkml:brushProperty name="color" value="#F6630D"/>
    </inkml:brush>
  </inkml:definitions>
  <inkml:trace contextRef="#ctx0" brushRef="#br0">36 114 108,'-11'1'587,"10"-1"-592,1 1-1,0-1 0,0 0 1,0 1-1,0-1 0,0 0 1,-1 1-1,1-1 0,0 0 1,0 1-1,0-1 1,-1 0-1,1 0 0,0 1 1,0-1-1,-1 0 0,1 0 1,0 0-1,-1 0 0,1 1 1,0-1-1,-1 0 0,1 0 1,0 0-1,-1 0 0,1 0 1,0 0-1,-1 0 0,1 0 1,0 0-1,-1 0 0,1 0 1,-1 0-1,1 0 0,-1 0 1,-6 0 2921,1 0 4184,6 1-6552,2 4 5485,2-5-6336,12 0 6236,-14 0-4688,-3 0-1219,1 0 1,0 0-1,0 0 1,0-1 0,0 1-1,0 0 1,0 0-1,0-1 1,0 1 0,0 0-1,0 0 1,0 0-1,0-1 1,0 1 0,0 0-1,0 0 1,0 0 0,0-1-1,0 1 1,0 0-1,0 0 1,1 0 0,-1-1-1,0 1 1,0 0-1,0 0 1,0 0 0,0 0-1,1-1 1,-1 1-1,0 0 1,0 0 0,1 0-1,0 0-47,-1 0 31,1 0 1,-1 0 0,0 0 0,1 0-1,-1 0 1,0 0 0,0 0-1,1 0 1,-1 0 0,0 0-1,0 0 1,1 0 0,-1 0-1,0 0 1,0 0 0,1 0-1,-1 0 1,0-1 0,0 1 0,1 0-1,-1 0 1,0 0 0,0 0-1,0-1 1,1 1 0,-1 0-1,0 0 1,0 0 0,0-1-1,1 1 1,-1 0 0,0 0-1,0 0 1,0-1 0,0 1 0,0 0-1,0 0 1,0-1 0,0 1-1,0 0 1,0-1 0,1 1-1,-1 0 1,0 0 0,-1-1-1,15 0 182,8-13 78,-21 13-263,0 0 0,1 0 0,-1 0 0,0 0 0,0 0 0,1 0-1,-1 0 1,1 1 0,-1-1 0,1 0 0,-1 1 0,1-1 0,2 0-1,-2 0 7,0-4-5,-1 3-6,0 1 0,1-1-1,-1 1 1,0 0 0,1-1 0,-1 1-1,1 0 1,0 0 0,-1 0 0,3 0-1,0-4-9,-4 4 7,0 1 1,0 0-1,0 0 1,0-1 0,0 1-1,0 0 1,0 0-1,0 0 1,0-1 0,0 1-1,0 0 1,0 0-1,1 0 1,-1-1 0,0 1-1,0 0 1,0 0-1,0 0 1,1 0 0,-1-1-1,0 1 1,0 0-1,0 0 1,1 0 0,-1 0-1,0 0 1,0 0-1,1 0 1,-1 0-1,0-1 1,0 1 0,0 0-1,1 0 1,15-8-17,-14 7 29,-2 1-12,0 0 1,0 0-1,0-1 1,0 1-1,0 0 1,0 0-1,0-1 0,0 1 1,0 0-1,0 0 1,0-1-1,0 1 1,0 0-1,1 0 0,-1 0 1,0-1-1,0 1 1,0 0-1,0 0 0,0 0 1,0-1-1,1 1 1,-1 0-1,0 0 1,0 0-1,0 0 0,0 0 1,1-1-1,-1 1 1,0 0-1,0 0 1,0 0-1,1 0 0,-1 0 1,0 0-1,0 0 1,1 0-1,-1 0 0,0 0 1,0 0-1,1 0 1,-1 0-1,0 0 0,1 0 0,-1 0 0,0 0 1,0 0-1,1 0 0,-1-1 0,0 1 0,0 0 0,1 0 0,-1 0 1,0 0-1,0 0 0,1 0 0,-1-1 0,0 1 0,0 0 0,1 0 1,-1 0-1,0 0 0,0-1 0,0 1 0,0 0 0,1 0 0,-1-1 1,0 1-1,0 0 0,0 0 0,0-1 0,0 1 0,0 0 1,0 0-1,0-1 0,0 1 0,0 0 0,0 0 0,0-1 0,0 1 1,0 0-1,0 0 0,0-1 0,0 1 1,0-1 0,0 1 0,0 0-1,0 0 1,0-1 0,0 1 0,0 0 0,0 0 0,0 0-1,0-1 1,1 1 0,-1 0 0,0 0 0,0 0-1,0-1 1,0 1 0,0 0 0,0 0 0,1 0 0,-1 0-1,0 0 1,0-1 0,0 1 0,0 0 0,1 0 0,-1 0-1,0 0 1,0 0 0,0 0 0,1 0 0,-1 0 0,0-1-1,0 1 1,0 0 0,1 0 0,-1 0 0,0 0 0,1 0-1,-1 0 1,0 0 1,0 0-1,1 0 0,-1 0 0,0 0 0,0 0 0,1 0 0,-1 0 0,0 0 0,0 0 1,1 0-1,-1 0 0,0 0 0,0-1 0,1 1 0,-1 0 0,0 0 0,0 0 0,0 0 1,1-1-1,-1 1 0,0 0 0,0 0 0,0 0 0,0-1 0,0 1 0,1 0 0,-1 0 1,0-1-1,0 1 0,0 0 0,0 0 0,0-1 0,0 1 0,0 0 0,0 0 0,0-1 0,0 1 1,0-1-1,3 2 2,-3-2-3,0 1-1,0 0 0,1 0 1,-1 0-1,0 0 0,0 0 1,1 0-1,-1 0 0,0 0 1,0 0-1,1 0 0,-1 0 1,0 0-1,0 0 1,1 0-1,-1 0 0,0 0 1,0 0-1,1 0 0,-1 0 1,0 0-1,0 0 0,1 0 1,-1 0-1,0 0 0,0 1 1,0-1-1,1 0 0,-1 0 1,0 0-1,0 0 0,0 0 1,1 1-1,-1-1 0,0 0 1,0 0-1,0 1 0,0-1 1,0 0-1,0 0 0,1 0 1,-1 1-1,0-1 0,0 0 1,0 0-1,0 1 0,0-1 1,0 0-1,0 0 0,0 1 1,0 0-10,0 0 14,0 17 18,0-17-28,0 0 10,0 4 2,0 6 17,0-10-66,0-4-3,0 2 21,-1 1 20,1 0 1,0 0-1,-1 0 0,1 0 0,0 0 1,-1 0-1,1 0 0,0 0 0,-1 0 1,1 0-1,-1 0 0,1 0 0,0 0 1,-1 0-1,1 0 0,0 0 0,-1 0 1,1 0-1,0 0 0,-1-1 0,1 1 1,0 0-1,-1 0 0,1 0 0,0-1 1,-1 1-1,1 0 0,0 0 1,0-1-1,-1 1 0,1 0 0,0-1 1,0 1-1,-1 0 0,1-1 0,0 1 1,0 0-1,0-1 0,0 1 0,0 0 1,0-1-1,0 1 0,0-1 0,0 1 1,0 0-1,0-1 0,0 1 0,0 0 1,0-1-1,0 1 0,0-1 0,0-1 11,-3 1-16,2 1 9,1 0 1,0 0-1,-1 0 1,1 0-1,0 0 1,-1 0-1,1 0 1,0 0-1,-1 0 1,1 0 0,0 0-1,0 0 1,-1-1-1,1 1 1,0 0-1,-1 0 1,1 0-1,0 0 1,0-1-1,-1 1 1,1 0-1,0 0 1,0-1-1,0 1 1,-1 0 0,1 0-1,0-1 1,0 1-1,0 0 1,0 0-1,0-1 1,-1 1-1,1 0 1,0-1-1,0 1 1,0 0-1,0-1 1,0 1-1,0-1 1,0 1 0,0-1 0,0 1 1,0 0-1,0-1 0,0 1 0,0-1 1,0 1-1,-1-1 0,1 1 0,0-1 1,0 1-1,0 0 0,-1-1 0,1 1 1,0-1-1,-1 1 0,1 0 0,0-1 1,-1 1-1,1 0 0,0-1 0,-1 1 1,1 0-1,0 0 0,-1-1 0,1 1 1,-1 0-1,1 0 0,-1 0 0,1 0 1,-1-1-1,0 1 0,-1-1-6,-10 0-35,12 0 40,-1 0 0,0 0 0,0 0 1,0 0-1,1 1 0,-1-1 0,0 0 1,0 0-1,0 1 0,0-1 0,-1 1 1,1-1-1,0 1 0,0-1 0,0 1 1,0-1-1,-1 1 0,1 0 0,0 0 1,0 0-1,0 0 0,-2 0 0,2 0 1,0 0 0,1 0-1,-1 0 1,0 0-1,1 0 1,-1 0-1,0 0 1,0 0 0,1 0-1,-1 0 1,0 0-1,1-1 1,-1 1-1,0 0 1,1 0 0,-1-1-1,1 1 1,-1 0-1,0-1 1,1 1 0,-2-2-1,-2 0-4,2 2-3,-24 0-10,20 0 2623,-3 1-4679,-6-2-6550,15 1 7952,-1 0 0,0 0 1,0 0-1,1 0 1,-1 0-1,0 0 0,1 0 1,-1 0-1,0 0 1,0-1-1,1 1 1,-1 0-1,0 0 0,1-1 1,-1 1-1,1-1 1,-1 1-1,0-1 1,1 1-1,-1-1 0,1 1 1,-1-2-1</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5:47.825"/>
    </inkml:context>
    <inkml:brush xml:id="br0">
      <inkml:brushProperty name="width" value="0.025" units="cm"/>
      <inkml:brushProperty name="height" value="0.025" units="cm"/>
      <inkml:brushProperty name="color" value="#F6630D"/>
    </inkml:brush>
  </inkml:definitions>
  <inkml:trace contextRef="#ctx0" brushRef="#br0">71 10 8,'-14'1'855,"3"2"-232,10-3-498,-1 0 1,0 0 0,1 0 0,-1 1-1,1-1 1,-1 1 0,0-1 0,1 1-1,0 0 1,-1-1 0,1 1 0,-3 2-1,4-2 597,-7-1 368,-6 0-13,9-6 4950,4 5-4253,19-6 4140,-4 1-2478,-5 3-2520,-4 5-339,17 4 404,-20-4-875,-2-2-78,0 1 0,0-1 0,0 1 0,1-1 0,-1 1 0,0 0 1,0-1-1,0 1 0,0 0 0,0 0 0,-1 0 0,1 0 0,0 0 1,0 0-1,-1 0 0,1 0 0,0 0 0,-1 0 0,1 0 0,0 3 0,0-2 5,0 1-1,0 0 0,0-1 0,1 1 1,-1 0-1,1-1 0,-1 0 0,4 4 1,6 9 76,-5-7-59,-4-6-36,-1 1-1,1-1 1,0 0-1,-1 1 1,0-1 0,1 1-1,-1 0 1,0-1 0,0 1-1,0 4 1,0-3-3,0-1 0,0 1-1,1-1 1,-1 1 0,1-1 0,-1 1 0,1-1 0,0 0 0,0 1 0,1-1-1,2 3 1,6 10 9,-7-11-14,6 15 17,-10-18-22,1-1 0,-1 1-1,1-1 1,-1 1 0,1-1-1,0 0 1,-1 1 0,1-1 0,0 0-1,0 1 1,0-1 0,0 0 0,2 2-1,-2-2 0,0 0 0,0 0 0,0 0 0,0 0 0,0 0 0,0 0 0,0 1 0,-1-1 0,1 0 0,0 1 0,-1-1 0,1 1 0,0 2-1,-1-3-3,0 0 0,1 0 0,-1 0 0,0 0 0,1 0 0,-1 0 0,1 0 0,0 0 0,-1 0 0,1 0 0,0 0 0,-1-1 0,1 1 0,0 0 0,0 0-1,0-1 1,1 2 0,-1-2-11,0 1-1,0 0 1,0-1-1,-1 1 1,1 0-1,0-1 1,-1 1-1,1 0 1,0 0-1,-1-1 1,1 1-1,-1 0 1,1 0-1,-1 0 1,1 0-1,-1 2 1,12 10-963,-7-7 394,1-2-2099,-5 2-4161,-1-6 6749,0 0 0,1 1 0,-1-1 0,0 0 0,0 1 0,1-1 0,-1 0 1,0 1-1,0-1 0,1 0 0,-1 0 0,0 1 0,1-1 0,-1 0 0,0 0 0,1 0 0,-1 1 0,0-1 1,1 0-1,-1 0 0,0 0 0,1 0 0,-1 0 0,1 0 0,-1 0 0,0 0 0,1 0 0</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5:48.991"/>
    </inkml:context>
    <inkml:brush xml:id="br0">
      <inkml:brushProperty name="width" value="0.025" units="cm"/>
      <inkml:brushProperty name="height" value="0.025" units="cm"/>
      <inkml:brushProperty name="color" value="#F6630D"/>
    </inkml:brush>
  </inkml:definitions>
  <inkml:trace contextRef="#ctx0" brushRef="#br0">12 53 264,'0'-2'273,"1"1"-1,-1-1 1,0 0-1,0 0 1,0 0-1,-1 1 1,1-1-1,0 0 1,-1 1-1,0-3 1,1 4-286,-1-1 71,0 1 0,1 0 0,-1 0 0,1-1 0,-1 1 0,1 0 0,-1-1 0,1 1 0,-1-1 0,1 1 0,-1-1-1,1 1 1,0-1 0,-1 1 0,1-1 0,0 1 0,-1-1 0,1 1 0,0-1 0,0 0 0,-1 0 0,1 0 354,0-18 17761,0 19-18015,0 1 0,0 0 0,0 0 1,0-1-1,0 1 0,1 0 0,-1-1 1,0 1-1,0 0 0,0-1 0,1 1 1,-1 0-1,0-1 0,1 1 0,-1-1 0,1 1 1,-1-1-1,0 1 0,2 0 0,-2 0-106,1 0 0,0-1 0,-1 1 0,1 0-1,-1 0 1,1 0 0,-1-1 0,1 1 0,-1 0 0,0 0-1,0 0 1,1 0 0,-1 0 0,0 0 0,0 0 0,0 0-1,0 0 1,0 0 0,0 1 0,-1 11 144,1-9-185,-1-1 0,1 0 0,0 1 0,0-1 0,0 1 1,0-1-1,1 1 0,-1-1 0,1 0 0,1 5 0,0-4-178,0 1 0,-1-1 0,1 1 0,-1 0 1,0 0-1,0 0 0,-1 0 0,0 0 0,1 0 0,-2 6 0,2 12-3992,-2 27-16675</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5:49.432"/>
    </inkml:context>
    <inkml:brush xml:id="br0">
      <inkml:brushProperty name="width" value="0.025" units="cm"/>
      <inkml:brushProperty name="height" value="0.025" units="cm"/>
      <inkml:brushProperty name="color" value="#F6630D"/>
    </inkml:brush>
  </inkml:definitions>
  <inkml:trace contextRef="#ctx0" brushRef="#br0">36 228 76,'-14'-15'2329,"14"15"-2409,-1 0 148,1-1 1,-1 1-1,1 0 1,-1-1-1,0 1 1,1 0-1,-1-1 1,1 1-1,0-1 1,-1 1-1,1 0 1,-1-1-1,1 1 1,0-1-1,-1 1 1,1-1-1,0 0 1,-1 1-1,1-1 1,0 1-1,0-2 1,0 1 1423,-12-14 3688,12 15-5144,0 0 0,0 0 0,0-1 0,0 1 0,0 0 0,0 0 0,0 0-1,0-1 1,0 1 0,0 0 0,0 0 0,0-1 0,1 1 0,-1 0 0,0 0 0,0 0 0,0 0-1,0-1 1,0 1 0,1 0 0,-1 0 0,0 0 0,0 0 0,0 0 0,1-1 0,-1 1 0,0 0-1,0 0 1,1 0 0,-1 0 0,0 0 0,0 0 0,0 0 0,1 0 0,-1 0 0,1 0-1,-1 0 9,0 0-1,0 0 0,1 0 0,-1 0 0,0 0 0,0 0 0,0 0 0,1 0 0,-1 0 0,0-1 0,0 1 0,1 0 0,-1 0 0,0 0 0,0 0 0,0 0 0,1 0 0,-1-1 0,0 1 0,0 0 0,0 0 0,0 0 0,1 0 0,-1-1 0,0 1 0,0 0 0,0 0 0,0 0 0,0-1 0,0 1 0,0 0 0,0 0 0,0-1 0,1 1 1,-1 0-1,0-1 0,0 0 584,-1 1-498,1-1 0,0 0 1,0 1-1,0-1 0,0 0 0,0 1 1,0-1-1,0 0 0,0 1 0,0-1 1,0 1-1,1-1 0,-1 0 0,0 1 0,0-1 1,1 1-1,0-2 0,2 1 137,-3 1-233,1 0 0,-1 0 0,0 0 0,1 0 1,-1 0-1,0 0 0,0 0 0,1 0 0,-1 0 0,0-1 0,0 1 0,1 0 0,-1 0 0,0 0 0,0 0 0,0 0 0,1-1 0,-1 1 0,0 0 0,0 0 0,0 0 0,1-1 0,-1 1 0,0 0 0,0 0 0,0-1 0,0 1 0,0 0 0,0 0 0,0-1 0,1 1 0,-1 0 0,0 0 0,0-1 0,0 1 0,0 0 0,0 0 1,0-1-1,0 1 0,0 0 0,-1-1 0,2 0 86,-1 0 0,0 0 1,1 0-1,-1 0 0,1 0 1,0 0-1,-1 0 1,1 0-1,-1 0 0,1 0 1,0 1-1,0-1 0,0 0 1,-1 0-1,1 1 0,1-2 1,-1 2-4,0-1 0,0 1 0,0-1 1,0 0-1,0 0 0,-1 1 0,1-1 0,0 0 0,-1 0 1,1 0-1,0 0 0,-1 0 0,1 0 0,-1 0 1,0 0-1,1-1 0,13-13 1836,-13 14-1861,0 0 0,1-1 0,-1 1 0,0 0 0,1 0 0,-1 0 0,1 0 0,-1 0 1,1 0-1,-1 0 0,1 1 0,3-2 0,-3 1-17,1 0 0,-1 0 0,0-1 0,1 1 0,-1 0 0,0-1 0,0 0 0,2-2 0,-2 2-47,0 1 1,-1-1 0,1 1-1,0 0 1,0-1-1,-1 1 1,1 0 0,0 0-1,0 0 1,0 0 0,1 0-1,-1 1 1,0-1-1,0 1 1,4-1 0,-4 1-16,-1 0 0,1-1 1,0 1-1,-1 0 1,1-1-1,-1 1 0,1-1 1,-1 1-1,1-1 0,-1 0 1,1 1-1,1-3 1,13-3 64,-11 6-56,0-1 0,1 0 0,-1 0 0,0 0 0,0-1 0,9-4 0,-2 3-11,14-1-8,-1-2-17,-22 5-160,-1 0 0,1 0 0,-1 1-1,1-1 1,-1 1 0,1 0-1,-1 0 1,4 0 0,12-3-2675,-16 2 1008,-1 1 825,1 0 0,-1-1 0,1 1 0,-1 0 0,1-1 0,-1 1 0,0-1 0,1 0 0,-1 1 0,0-1 0,1 0 0,-1 0 0,0 0 0,0 0 0,0 0 0,2-1 0,-3 1-631</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5:50.157"/>
    </inkml:context>
    <inkml:brush xml:id="br0">
      <inkml:brushProperty name="width" value="0.025" units="cm"/>
      <inkml:brushProperty name="height" value="0.025" units="cm"/>
      <inkml:brushProperty name="color" value="#F6630D"/>
    </inkml:brush>
  </inkml:definitions>
  <inkml:trace contextRef="#ctx0" brushRef="#br0">0 21 560,'16'-5'1158,"-14"5"-989,-1 0 1,0 0 0,0 0-1,1 0 1,-1-1-1,0 1 1,0 0-1,1-1 1,-1 1-1,0-1 1,0 0-1,0 1 1,0-1 0,2-1-1,-3 1 214,2 1-266,-2 0-76,0 0 0,1 0 0,-1 0 0,0 0 0,1 0 0,-1 0 0,0 0 0,0 0 0,1 0 0,-1 0 0,0 0 0,1 0 0,-1 0 0,0 0 0,0 0 0,1 0 0,-1 0 0,0 0 0,1 0 0,-1 0 0,0 0 0,0 0 0,1-1 0,-1 1 0,0 0 0,0 0 0,1 0 0,-1 0 0,0-1 0,0 1 0,0 0 0,1 0 0,-1-1 0,0 1 0,0 0 0,0 0 0,0-1 0,0 1 0,0 0 0,0 0 0,1-1 0,-1 1 0,0-1 0,8 0 896,7 2 7592,-15-1-8379,0 1 1,0-1-1,0 0 1,1 0-1,-1 1 1,0-1-1,0 0 1,0 0-1,0 0 1,0 1-1,0-1 1,0 0-1,0 0 1,0 0 0,1 1-1,-1-1 1,0 0-1,0 0 1,0 0-1,0 1 1,1-1-1,-1 0 1,0 0-1,0 0 1,0 0-1,1 0 1,-1 0-1,0 0 1,0 1-1,1-1 1,-1 0-1,0 0 1,0 0-1,0 0 1,1 0-1,-1 0 1,5 2 3385,-4 2-1490,9 3-1671,-8-7-49,-2 2-292,0 0 0,0-1 1,0 1-1,0 0 0,0 0 0,0-1 0,0 1 0,1 0 0,-1 0 0,1 1 1,0-2-34,-1-1 0,1 1 1,0-1-1,-1 1 0,1-1 1,-1 1-1,1-1 0,-1 1 1,1 0-1,-1-1 0,1 1 1,-1 0-1,0-1 1,1 1-1,-1 0 0,0 0 1,0-1-1,0 1 0,1 1 1,0 23 31,-1 27-47,5-46-1,-4-6 15,-1 1-1,0-1 1,1 0 0,-1 0 0,1 0-1,-1 1 1,0-1 0,1 0-1,-1 0 1,0 1 0,0-1 0,1 0-1,-1 1 1,0-1 0,0 0-1,1 1 1,-1-1 0,0 0 0,0 1-1,0-1 1,0 1 0,1-1-1,-1 0 1,0 1 0,0 0 0,0 2 4,0-2-12,-1-1 0,1 1 0,0 0 0,0 0-1,0 0 1,0 0 0,0 0 0,0 0 0,0 0-1,0-1 1,0 1 0,0 0 0,1 0 0,-1 0-1,0 0 1,0 0 0,1-1 0,-1 1 0,1 0-1,-1 0 1,1 0 0,-1-1 0,1 1 0,-1 0-1,1-1 1,0 1 0,-1-1 0,1 1 0,0 0-1,1 0 1,-1 5-127,-1-6 116,0 0 0,0 1 0,0-1 0,0 0 0,0 0 1,0 1-1,0-1 0,0 0 0,0 0 0,0 1 0,0-1 0,0 0 0,0 0 0,0 1 0,0-1 0,0 0 0,1 1 0,-1-1 0,0 0 0,0 0 0,0 0 0,0 1 0,0-1 0,1 0 0,-1 0 0,0 0 0,0 1 0,1-1 0,11 6-1150,-11-6 1061,-1 0-1,0 0 1,0 0-1,1 0 1,-1 0-1,0 0 1,0 0-1,1 0 0,-1 0 1,0 1-1,0-1 1,1 0-1,-1 0 1,0 0-1,0-1 1,1 1-1,-1 0 1,0 0-1,0 0 0,1 0 1,-1 0-1,0 0 1,0 0-1,1 0 1,-1 0-1,0-1 1,0 1-1,0 0 1,1 0-1,-1 0 0,0 0 1,0-1-1,0 1 1,0 0-1,1 0 1,-1-1-1,0 1 1,0 0-1,0 0 1,0 0-1,0-1 0,0 1 1,0 0-1,0 0 1,0-1-1,0 1 1,1 0-1,-2-1 1,4 0-2512,-2 1 2449,-1 0 0,0 0 0,1 0 0,-1 0 0,0 0 0,1 0 0,-1 0 0,0 0 0,1 0 0,-1 0 0,0 0 0,1 0 0,-1-1 0,0 1 0,1 0 0,-1 0 0,0 0 0,0 0 0,1-1 0,-1 1 1,0 0-1,0 0 0,1-1 0,-1 1 0,0 0 0,0 0 0,0-1 0,1 1 0,-1 0 0,0 0 0,0-1 0,0 1 0,0 0 0,0-1 0,0 1 0,0 0 0,0-1 0,0 1 0,0-1 0,0-26-9770,0 22 8996</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3:33.530"/>
    </inkml:context>
    <inkml:brush xml:id="br0">
      <inkml:brushProperty name="width" value="0.025" units="cm"/>
      <inkml:brushProperty name="height" value="0.025" units="cm"/>
      <inkml:brushProperty name="color" value="#849398"/>
    </inkml:brush>
  </inkml:definitions>
  <inkml:trace contextRef="#ctx0" brushRef="#br0">22 131 56,'1'0'165,"-1"-1"-1,1 0 1,0 1-1,0-1 1,0 0-1,-1 0 1,1 0-1,-1 0 1,1 0-1,0 1 1,-1-1-1,1 0 1,-1 0 0,0 0-1,1-1 1,-1 1-1,0 0 1,0 0-1,0 0 1,0 0-1,0 0 1,0 0-1,0 0 1,0 0-1,0-2 1,0-3 213,4 1 450,-4 5-788,0 0 1,1 0-1,-1 0 0,0 0 1,1-1-1,-1 1 1,0 0-1,1 0 0,-1-1 1,0 1-1,0 0 1,1 0-1,-1-1 0,0 1 1,0 0-1,0-1 0,1 1 1,-1 0-1,0-1 1,0 1-1,0 0 0,0-1 1,0 1-1,0 0 0,0-1 1,0 1-1,0-1 1,0 1-6,0-1 1,0 1 0,0 0 0,0-1 0,0 1-1,0-1 1,1 1 0,-1 0 0,0-1-1,0 1 1,0 0 0,0-1 0,0 1 0,0 0-1,1-1 1,-1 1 0,0 0 0,0-1-1,1 1 1,-1 0 0,0 0 0,0-1 0,1 1-1,-1 0 1,0 0 0,1-1 0,-1 1-1,1 0 1,-1 0 30,0 0 0,1 0 0,-1-1 0,0 1 0,0 0 0,1 0 0,-1 0 0,0-1-1,0 1 1,1 0 0,-1 0 0,0-1 0,0 1 0,0 0 0,0 0 0,1-1 0,-1 1 0,0 0-1,0 0 1,0-1 0,0 1 0,0 0 0,0-1 0,0 1 0,0 0 0,0-1 0,0 1 0,0-1 0,1 0 187,0 1 0,0-1 1,0 0-1,0 0 1,0 0-1,0 1 0,0-1 1,0 0-1,0 1 1,0-1-1,0 1 0,1-1 1,-1 1-1,0 0 0,0 0 1,2-1-1,7 13 4733,-10 12 1583,0 2-3857,-1-25-2677,0 0 1,0 0-1,0 0 1,0 0-1,0-1 1,0 1 0,0 0-1,0-1 1,-1 1-1,1 0 1,0-1-1,0 0 1,-1 1-1,0-1 1,0 0 73,-9 0 80,9 0-160,0 0 1,0-1 0,0 0 0,0 1-1,1-1 1,-1 0 0,0 0 0,0 0-1,1 0 1,-1 0 0,1 0 0,-3-2-1,-7-6 205,7-3 97,3 9-310,-1 0 0,1 0 0,0 0 0,0 0 0,0 0 0,0 0 0,0 0 0,1-1-1,0 1 1,-1 0 0,1 0 0,0-1 0,1 1 0,0-4 0,-1-8-425,4 11-271,-4 4 588,1-1 0,-1 1 1,0 0-1,1 0 0,-1 0 0,0 0 1,1-1-1,-1 1 0,0 0 0,0 0 1,1-1-1,-1 1 0,0 0 0,0-1 1,1 1-1,-1 0 0,0 0 0,0-1 1,0 1-1,0 0 0,0-1 0,1 1 1,-1-1-1,0 1 0,0 0 0,0-1 1,0 0-1,0-5-1157,3-1-11256,1 4 10192,-3 3 2421,1-3-1509</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5:50.567"/>
    </inkml:context>
    <inkml:brush xml:id="br0">
      <inkml:brushProperty name="width" value="0.025" units="cm"/>
      <inkml:brushProperty name="height" value="0.025" units="cm"/>
      <inkml:brushProperty name="color" value="#F6630D"/>
    </inkml:brush>
  </inkml:definitions>
  <inkml:trace contextRef="#ctx0" brushRef="#br0">1 52 728,'0'-46'8792,"0"45"-8236,0-4-1011</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5:31.993"/>
    </inkml:context>
    <inkml:brush xml:id="br0">
      <inkml:brushProperty name="width" value="0.025" units="cm"/>
      <inkml:brushProperty name="height" value="0.025" units="cm"/>
      <inkml:brushProperty name="color" value="#F6630D"/>
    </inkml:brush>
  </inkml:definitions>
  <inkml:trace contextRef="#ctx0" brushRef="#br0">1 100 88,'0'0'65,"0"-1"0,0 0-1,0 1 1,1-1 0,-1 1 0,0-1 0,0 0-1,1 1 1,-1-1 0,0 1 0,1-1 0,-1 1-1,1-1 1,-1 1 0,1-1 0,-1 1 0,1-1-1,-1 1 1,1 0 0,-1-1 0,1 1 0,-1 0-1,1-1 1,0 1 0,0 0 0,0 0 35,0-1-1,-1 1 1,1 0 0,0 0 0,-1-1-1,1 1 1,-1-1 0,1 1 0,0 0-1,-1-1 1,1 1 0,-1-1 0,1 1-1,-1-1 1,0 1 0,1-1 0,-1 0-1,1 1 1,-1-1 0,0 0 0,0 1-1,1-1 1,-1 0 0,0 1 0,0-2-1,1 0 192,0-1 0,0 1 0,1 0 0,-1 0 0,0 1 0,0-1 0,1 0 0,0 0 0,-1 1 0,1-1 0,0 1-1,-1-1 1,4-1 0,8-10 3350,-13 12-3529,0 1 0,0 0 0,0-1 0,0 1 0,0 0 0,0-1 0,0 1 0,1 0 0,-1-1 0,0 1 0,0 0 0,0-1 0,0 1 0,0 0 0,1 0 0,-1-1 0,0 1 0,0 0 0,1 0 0,-1-1 0,0 1-1,0 0 1,1 0 0,-1 0 0,0-1 0,1 1 0,-1 0 0,1 0 52,-1 0-1,1-1 0,-1 1 0,0 0 1,1 0-1,-1-1 0,0 1 0,1 0 1,-1-1-1,0 1 0,1 0 1,-1-1-1,0 1 0,1-1 0,-1 1 1,0 0-1,0-1 0,0 1 1,0-1-1,1 1 0,-1-1 0,0 1 1,0-1-1,0 1 0,0 0 1,0-1-1,0 0 0,3-1 3030,-2 2-3115,-1 1 0,0-1 0,1 0 0,-1 0 0,0 0 0,0-1 0,1 1 0,-1 0 0,0 0 0,1 0 0,-1 0 0,0 0-1,1 0 1,-1 0 0,0 0 0,0-1 0,1 1 0,-1 0 0,0 0 0,0 0 0,1-1 0,-1 1 0,0 0 0,0 0 0,1-1 0,-1 1 0,0 0 0,0 0-1,0-1 1,0 1 0,0 0 0,0-1 0,1 1 0,-1 0 0,0-1 0,0 1 0,0 0 0,0-1 0,0 1 0,0 0-39,0-1-1,0 1 1,0 0 0,0 0 0,0 0 0,0 0 0,0-1-1,0 1 1,0 0 0,0 0 0,0 0 0,0-1-1,0 1 1,0 0 0,0 0 0,0 0 0,0 0 0,0-1-1,0 1 1,0 0 0,1 0 0,-1 0 0,0 0 0,0-1-1,0 1 1,0 0 0,0 0 0,0 0 0,1 0 0,-1 0-1,0 0 1,0 0 0,0 0 0,0-1 0,1 1-1,-1 0 1,0 0 0,0 0 0,0 0 0,1 0 0,-1 0-1,0 0 1,0 0 0,0 0 0,1 0 0,-1 0 0,0 0-1,0 0 1,0 0 0,1 1 0,-1-1 60,1 0-1,-1 1 1,1-1 0,-1 1 0,0-1-1,1 0 1,-1 1 0,0-1 0,1 1 0,-1-1-1,0 1 1,1-1 0,-1 1 0,0 0-1,0-1 1,0 1 0,1-1 0,-1 1-1,0 0 1,0-1 0,0 1 0,0-1-1,0 2 1,0 15 161,0-8-212,1-1-1,-2 1 0,1-1 0,-1 1 0,0 0 0,-1-1 0,-4 15 0,4-17-39,1 0-1,0 1 1,0-1 0,1 1 0,0-1 0,0 1-1,2 8 1,-1 5 11,11 46-1,-12-63-21,0 0 1,0 1 0,1-1 0,0 0-1,0 1 1,0-1 0,1 3 0,4 19-56,-6-23 45,0 0 1,1 0-1,-1 0 1,1 0-1,-1 0 1,1 0-1,0 0 1,0-1-1,0 1 1,0 0 0,0-1-1,2 4 1,-1-4-12,-1 1 0,0 0 0,0-1 0,0 1 0,0 0 0,0-1 0,0 1 0,0 0 0,-1 0 1,1 0-1,-1 0 0,1 3 0,0-3-24,-1-1 0,0 0 1,1 1-1,-1-1 0,1 0 1,0 1-1,-1-1 0,1 0 0,0 0 1,0 0-1,0 0 0,0 0 1,0 0-1,0 0 0,0 0 0,0 0 1,0 0-1,0 0 0,1-1 1,-1 1-1,0-1 0,2 1 0,1 1-653,0 0-1,-1-1 0,1 0 0,0 0 1,0 0-1,0 0 0,5 0 1,-5-2-1460,1 0 1,0 0 0,-1-1 0,1 0 0,7-3-1,-4-4-3402,-4 4 4293,-2 3-655,-2-4 469</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5:33.590"/>
    </inkml:context>
    <inkml:brush xml:id="br0">
      <inkml:brushProperty name="width" value="0.025" units="cm"/>
      <inkml:brushProperty name="height" value="0.025" units="cm"/>
      <inkml:brushProperty name="color" value="#F6630D"/>
    </inkml:brush>
  </inkml:definitions>
  <inkml:trace contextRef="#ctx0" brushRef="#br0">48 68 116,'0'-1'46,"-1"0"-1,1 1 1,0-1-1,0 0 1,0 0-1,0 1 1,0-1-1,1 0 1,-1 1-1,0-1 1,0 0-1,0 0 1,1 1 0,-1-1-1,0 0 1,1 1-1,-1-1 1,0 1-1,1-1 1,-1 0-1,1 1 1,-1-1-1,1 1 1,-1-1-1,1 1 1,-1 0 0,1-1-1,0 1 1,1-1-1,-2 1-20,0-1-1,0 1 1,0 0-1,1 0 1,-1 0-1,0 0 1,0-1-1,0 1 1,0 0-1,1 0 1,-1-1-1,0 1 1,0 0 0,0 0-1,0-1 1,0 1-1,0 0 1,0 0-1,0-1 1,0 1-1,0 0 1,0-1-1,0 1 1,0 0-1,0 0 1,0-1-1,0 1 1,0 0-1,2-7 356,1 7-281,-2 0-65,-1 0 1,0 0-1,0 0 1,1 0-1,-1-1 1,0 1-1,0 0 0,1 0 1,-1 0-1,0 0 1,0 0-1,1 0 1,-1 0-1,0 0 1,0-1-1,0 1 1,1 0-1,-1 0 1,0 0-1,0 0 1,0-1-1,1 1 1,-1 0-1,0 0 0,0 0 1,0-1-1,0 1 1,0 0-1,0 0 1,1-1-1,-1 1 1,0 0-1,0 0 1,0-1-1,0 1 1,0 0-1,0 0 1,0-1-1,0 1 1,0 0-1,0 0 0,0-1 1,-1 1-1,1-1-19,0 1-1,0 0 1,0 0-1,0-1 1,1 1-1,-1 0 1,0 0-1,0-1 1,0 1-1,0 0 1,0 0-1,0 0 1,0-1-1,0 1 1,1 0-1,-1 0 1,0 0-1,0 0 1,0-1-1,0 1 1,1 0-1,-1 0 1,0 0-1,0 0 1,0 0-1,1-1 1,-1 1-1,0 0 1,0 0-1,0 0 1,1 0-1,-1 0 1,0 0-1,0 0 1,1 0-1,-1 0 1,1 0-1,-1 0 0,0 0 0,0 0 1,1 0-1,-1 0 0,0 0 0,0 0 1,0 0-1,1 0 0,-1 0 0,0 0 0,0-1 1,1 1-1,-1 0 0,0 0 0,0 0 1,0 0-1,0 0 0,1-1 0,-1 1 0,0 0 1,0 0-1,0 0 0,0 0 0,1-1 1,-1 1-1,0 0 0,0 0 0,0 0 1,0-1-1,0 1 0,0 0 0,0 0 0,0-1 1,0 1-1,0-1 0,0 0 331,0-2 967,0 3-1204,0-1 1,0 1-1,0-1 1,0 1-1,0 0 1,0-1-1,0 1 1,0-1-1,0 1 1,0-1-1,0 1 1,0 0-1,0-1 1,0 1 0,0-1-1,0 1 1,1 0-1,-1-1 1,0 1-1,0-1 1,0 1-1,1 0 1,-1-1-1,5 1 6700,-10 2-2409,3 2-5758,2-3 2143,-2 18 213,-2-17-970,4-2-26,-1 0 1,1 0 0,0 0-1,-1 0 1,1 0 0,0 1-1,-1-1 1,1 0 0,0 0 0,0 1-1,-1-1 1,1 0 0,0 0-1,0 1 1,-1-1 0,1 0-1,0 1 1,0-1 0,0 0-1,-1 1 1,1-1 0,0 0 0,0 1-1,0-1 1,0 1 0,0-1-1,0 0 1,0 1 0,0-1-1,0 1 1,0-1 0,0 0 0,0 1-1,0-1 1,0 1 0,-5 5-116,5-6 101,-1 0 0,1 0 1,0 0-1,-1 1 0,1-1 0,0 0 0,-1 0 0,1 1 0,0-1 1,-1 0-1,1 0 0,0 1 0,-1-1 0,1 0 0,0 1 0,0-1 0,0 1 1,-1-1-1,1 0 0,0 1 0,0-1 0,0 1 0,0-1 0,0 0 0,0 1 1,0 0-7,0-1 1,0 0-1,0 0 1,0 1-1,0-1 1,0 0-1,0 0 1,0 1-1,-1-1 1,1 0-1,0 0 1,0 0 0,0 1-1,0-1 1,0 0-1,0 0 1,0 1-1,0-1 1,-1 0-1,1 0 1,0 0-1,0 1 1,0-1-1,0 0 1,-1 0-1,1 0 1,0 0 0,0 0-1,0 0 1,-1 1-1,1-1 1,0 0-1,0 0 1,-1 0-1,1 0 1,0 0-1,0 0 1,-1 0-1,1 0 1,0 0-1,-1 0-11,1 0 0,0 0-1,0 0 1,-1 0 0,1 0-1,0 0 1,0 0 0,-1 0-1,1 0 1,0 0 0,0 1-1,0-1 1,-1 0 0,1 0-1,0 0 1,0 0-1,0 0 1,-1 1 0,1-1-1,0 0 1,0 0 0,0 0-1,0 0 1,-1 1 0,1-1-1,0 0 1,0 0 0,0 1-1,0-1 1,0 0 0,0 0-1,0 0 1,0 1-1,0-1 1,0 0 0,0 0-1,0 1 1,0-1 0,0 0-1,0 1 1,0-1-37,0 1 0,0-1 0,0 1 0,0-1-1,-1 1 1,1-1 0,0 0 0,0 1 0,0-1 0,0 1 0,0-1 0,-1 1 0,1-1-1,0 0 1,0 1 0,-1-1 0,1 0 0,0 1 0,-1-1 0,1 0 0,0 1 0,-1-1-1,1 0 1,-1 1 0,0-1 0,1 0-25,0 0 0,-1 1 0,1-1 0,0 0 0,-1 0 0,1 1 0,0-1 0,-1 0 0,1 0 0,0 1-1,0-1 1,-1 0 0,1 1 0,0-1 0,0 0 0,0 1 0,-1-1 0,1 0 0,0 1 0,0-1 0,0 1 0,0-1 0,0 0 0,0 1 0,0 0 0,-22 13-7280,18-7 3638,-6-7 2019</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5:36.402"/>
    </inkml:context>
    <inkml:brush xml:id="br0">
      <inkml:brushProperty name="width" value="0.025" units="cm"/>
      <inkml:brushProperty name="height" value="0.025" units="cm"/>
      <inkml:brushProperty name="color" value="#F6630D"/>
    </inkml:brush>
  </inkml:definitions>
  <inkml:trace contextRef="#ctx0" brushRef="#br0">24 18 496,'0'0'49,"0"-1"1,0 1-1,1 0 1,-1-1-1,0 1 1,0-1-1,0 1 1,0-1-1,0 1 0,0 0 1,0-1-1,0 1 1,0-1-1,0 1 1,-1 0-1,1-1 0,0 1 1,0-1-1,0 1 1,0 0-1,-1-1 1,1 1-1,0 0 1,0-1-1,0 1 0,-1 0 1,1-1-1,0 1 1,-1 0-1,1 0 1,0-1-1,-1 1 0,1 0 1,0 0-1,-1-1 1,1 1-1,-1 0 1,1 0-1,0 0 1,-1 0-1,1 0 0,-1 0 1,1 0-1,0 0 1,-1 0-1,0 0 1,-1-5 3417,2 9-2205,-5 1-405,5-5-799,0 0 1,-1 1-1,1-1 0,-1 0 0,1 0 0,-1 1 0,1-1 1,0 0-1,-1 1 0,1-1 0,0 0 0,-1 1 0,1-1 0,0 1 1,0-1-1,-1 0 0,1 1 0,0-1 0,0 1 0,0-1 1,0 1-1,-1-1 0,1 1 0,0-1 0,0 1 0,0 45 4729,0-46-4748,0 1-1,0 0 0,1 0 1,-1-1-1,0 1 0,0 0 1,0-1-1,1 1 0,-1 0 1,0-1-1,1 1 0,-1-1 1,0 1-1,1-1 0,-1 1 0,1-1 1,0 1-1,-1 0-2,1 0 0,0-1-1,-1 1 1,1 0 0,-1-1-1,0 1 1,1 0 0,-1 0 0,1 0-1,-1-1 1,0 1 0,0 0 0,1 0-1,-1 0 1,0 0 0,0-1-1,0 3 1,1 11 450,6-9-401,-5-3-59,2 15-65,0-14 106,1-1-1724,-4-4-58,2 0 32,-2 2 1600,-1 0-1,0 0 1,0 0-1,1 0 0,-1 0 1,0 0-1,1 0 0,-1 0 1,0 0-1,1 0 1,-1 0-1,0 0 0,1 0 1,-1 0-1,0-1 0,0 1 1,1 0-1,-1 0 1,0 0-1,0-1 0,1 1 1,-1 0-1,0 0 0,0 0 1,0-1-1,1 1 1,-1 0-1,0-1 0,0 1 1,0 0-1,0 0 0,0-1 1,1 1-1,-1 0 1,0-1-1,0 1 0,0 0 1,0-1-1,0 1 0,0-1-71,0 0-1,0 1 1,0-1-1,0 0 0,0 1 1,0-1-1,0 0 1,0 0-1,-1 1 1,1-1-1,0 0 0,0 1 1,0-1-1,-1 1 1,1-1-1,0 0 0,-1 1 1,1-1-1,-1 1 1,1-1-1,-1 1 0,1-1 1,-1 1-1,1-1 1,-1 1-1,1-1 0,-1 1 1,0 0-1,0-1 1,1 1 90,-1 0 1,1 0-1,0-1 1,0 1-1,0 0 1,0 0-1,-1 0 1,1-1-1,0 1 1,0 0-1,0 0 1,0-1-1,0 1 1,0 0-1,0 0 1,-1-1-1,1 1 1,0 0-1,0 0 1,0-1-1,0 1 1,0 0-1,0 0 1,0-1-1,0 1 1,0 0-1,0 0 1,1-1-1,-1 1 1,0-1-194,0-5-653</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5:36.797"/>
    </inkml:context>
    <inkml:brush xml:id="br0">
      <inkml:brushProperty name="width" value="0.025" units="cm"/>
      <inkml:brushProperty name="height" value="0.025" units="cm"/>
      <inkml:brushProperty name="color" value="#F6630D"/>
    </inkml:brush>
  </inkml:definitions>
  <inkml:trace contextRef="#ctx0" brushRef="#br0">25 54 32,'0'-1'46,"0"1"0,0-1 0,0 1 0,-1-1 1,1 0-1,0 1 0,0-1 0,0 1 0,0-1 0,-1 1 0,1-1 0,0 1 0,-1-1 0,1 1 1,0-1-1,-1 1 0,1-1 0,-1 1 0,1-1 0,-1 0 114,0 1 0,1-1 0,-1 0 0,1 1 0,-1-1 0,1 0-1,-1 0 1,1 1 0,-1-1 0,1 0 0,0 0 0,0 0 0,-1 1 0,1-1 0,0 0 0,0 0 0,0 0 0,0 0-1,0-1 1,0 2-121,0 0 1,0-1-1,0 1 0,0 0 0,0 0 0,0-1 0,1 1 0,-1 0 0,0 0 0,0-1 0,0 1 0,0 0 0,0 0 0,0-1 1,0 1-1,-1 0 0,1 0 0,0-1 0,0 1 0,0 0 0,0 0 0,0-1 0,0 1 0,0 0 0,-1 0 0,1-1 0,0 1 0,0 0 1,0 0-1,0 0 0,-1-1 0,1 1 0,0 0 0,0 0 0,0 0 0,-1 0 0,1 0 0,0 0 0,0-1 0,-1 1 0,1 0 1,0 0-1,0 0 0,-1 0 0,-6-3 846,7-9-4653,0 10 2332</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6:15:59.667"/>
    </inkml:context>
    <inkml:brush xml:id="br0">
      <inkml:brushProperty name="width" value="0.025" units="cm"/>
      <inkml:brushProperty name="height" value="0.025" units="cm"/>
      <inkml:brushProperty name="color" value="#F6630D"/>
    </inkml:brush>
  </inkml:definitions>
  <inkml:trace contextRef="#ctx0" brushRef="#br0">14 52 112,'0'-1'46,"0"0"0,0 1 0,0-1 0,0 0 1,0 0-1,0 1 0,0-1 0,0 0 0,0 1 0,0-1 0,-1 0 0,1 1 0,0-1 1,0 0-1,-1 1 0,1-1 0,0 0 0,-1 1 0,1-1 0,-1 1 0,1-1 0,0 1 0,-1-1 1,1 1-1,-1-1 0,0 1 0,1-1 0,-1 1 0,1 0 0,-2-1 0,2 1-36,-1-1 97,1 0 0,-1 0 0,1 0 0,0-1 0,-1 1 0,1 0 0,0 0 0,0 0 0,0 0 0,0 0 0,0 0 0,0-1 0,0 1 0,0-2 0,1-1 499,-1-5 1814,0 20 3720,0-9-5787,0 17 10930,0-15-9462,0-3-1415,0 0-378,-1 0 0,1-1 0,0 1-1,0-1 1,0 1 0,0 0 0,0-1 0,0 1 0,0 0 0,0-1-1,1 1 1,-1 0 0,0-1 0,0 1 0,0-1 0,1 1 0,0 1-1,1-1-22,-2-1 13,1 0 0,-1 0 0,1 1 0,-1-1 0,1 0 0,-1 1 0,1-1 0,-1 1 0,1-1 0,-1 1 0,1-1 0,-1 1 0,0-1 0,1 1 0,-1-1 0,0 1 0,1-1 0,-1 1 0,0-1 0,0 1 1,0 0-1,0-1 0,1 1 0,-1 0 0,0-1 0,0 1 0,0-1 0,0 1 0,0 0 0,-1-1 0,1 1 0,0 0 0,0-1 0,0 2 0,0-1 59,-1 0-26,1 1 0,0 0 0,0 0 0,0 0-1,0-1 1,0 1 0,1 0 0,-1 0 0,0-1 0,2 3 0,-1-3-21,0 0 0,0 0 0,0 1 0,0-1 0,0 0 0,-1 1 0,1-1 0,0 1 0,-1-1 0,1 1 0,-1-1 0,1 1 0,-1-1 0,0 1 0,1 0 0,-1-1 0,0 1 0,0 0 0,0-1 0,0 1 0,-1-1 0,1 3 0,-1 7-13,6-6 14,-5-4-29,1-1 0,-1 0 0,1 0 0,-1 1 0,1-1 0,-1 0-1,0 1 1,1-1 0,-1 1 0,1-1 0,-1 0 0,0 1 0,1-1 0,-1 1 0,0-1 0,0 1 0,1-1 0,-1 1 0,0-1 0,0 1 0,0-1 0,0 1 0,0-1 0,1 1 0,-1-1 0,0 1-1,0-1 1,0 1 0,-1 1 0,1 77 150,1-73-157,2-6 4,-3 0 2,0 0-1,0 0 0,0 0 0,0 0 0,1-1 0,-1 1 0,0 0 0,0 0 0,0 0 1,0 0-1,0 0 0,1 0 0,-1 0 0,0 0 0,0 0 0,0 0 0,0 0 0,0 0 1,1 0-1,-1 0 0,0 0 0,0 0 0,0 0 0,0 0 0,0 0 0,1 1 0,-1-1 1,0 0-1,0 0 0,0 0 0,0 0 0,0 0 0,0 0 0,0 0 0,1 0 0,-1 1 1,0-1-1,0 0 0,0 0 0,0 0 0,0 0 0,0 0 0,0 0 0,0 1 0,0-1 1,0 0-1,0 0 0,0 0 0,0 0 0,0 0 0,0 1 0,3 36 12,-3 116-230,0-152 331,2-1-92,-1 0-18,-1 0-1,0 0 1,0 0 0,1 0 0,-1 0 0,0 0-1,0 1 1,1-1 0,-1 0 0,0 0 0,1 0-1,-1 0 1,0 0 0,1-1 0,-1 1 0,0 0-1,0 0 1,1 0 0,-1 0 0,0 0 0,0 0-1,1 0 1,-1 0 0,0-1 0,0 1 0,1 0-1,-1 0 1,0 0 0,0-1 0,0 1 0,1 0-1,-1 0 1,0-1 0,0 1 0,0 0 0,0 0-1,1-1 1,-1 1 0,0 0 0,0 0 0,0-1-1,0 1 1,0-1 0,0 0-13,12-4-1,-12 3 8,0 2 3,0 0 0,0 0 0,0 0 0,0 0 0,0 0 0,-1-1 0,1 1 0,0 0 0,0 0 0,0 0-1,0 0 1,0-1 0,0 1 0,0 0 0,0 0 0,1 0 0,-1 0 0,0 0 0,0-1 0,0 1 0,0 0 0,0 0 0,0 0 0,0 0 0,0 0 0,0-1 0,0 1 0,0 0 0,1 0 0,-1 0 0,0 0-1,0 0 1,0 0 0,0 0 0,0 0 0,0-1 0,1 1 0,-1 0 0,0 0 0,0 0 0,0 0 0,0 0 0,1 0 0,-1 0 0,0 0 0,0 0 0,0 0 0,0 0 0,1 0 0,7-2-26,-8-1 27,0 3-2,0-1 0,0 1-1,0-1 1,0 1 0,0 0 0,0-1 0,0 1 0,1 0 0,-1-1 0,0 1 0,0 0 0,0-1 0,1 1 0,-1 0-1,0-1 1,1 1 0,-1 0 0,0-1 0,1 1 0,-1 0 0,0 0 0,1 0 0,-1-1 0,0 1 0,1 0 0,-1 0-1,0 0 1,1 0 0,-1 0 0,1 0 0,-1 0 0,0-1 0,1 1 0,15-8-21,-14 7 21,8-4 12,0 4-13,-11-1-3,1 2 5,0 0 0,1 0 0,-1 0 0,0 0-1,0 0 1,0 0 0,0 0 0,0 0 0,0 0 0,0 0 0,0 0 0,0 0-1,0 0 1,0 0 0,0 0 0,0 0 0,0 0 0,0 0 0,0 0 0,1 0-1,-1 0 1,0 0 0,0 0 0,0 0 0,0 0 0,0 0 0,0 0 0,0 0 0,0 0-1,0 0 1,0 0 0,0-1 0,0 1 0,0 0 0,0 0 0,0 0 0,0 0-1,0 0 1,0 0 0,0 0 0,0 0 0,0 0 0,0 0 0,0 0 0,0 0 0,0 0-1,0 0 1,0 0 0,0-1 0,0 1 0,0 0 0,0 0 0,0 0 0,0 0-1,0 0 1,0 0 0,0 0 0,-1 0 0,1 0 0,0 0 0,0 0 0,0 0-1,0 0 1,0 0 0,0 0 0,0 0 0,0 0 0,0 0 0,24-2-4,-22 3 7,-1-1-1,1 0 1,0 0 0,0 0 0,-1-1 0,1 1 0,0 0 0,-1-1-1,1 1 1,0-1 0,-1 1 0,1-1 0,2-1 0,7 1 10,-10 1-8,0 1 0,0-1 1,-1 0-1,1 0 1,0 0-1,0 0 1,0 0-1,0 0 1,0 0-1,-1 0 1,1 0-1,0 0 1,0 0-1,0 0 1,0-1-1,-1 1 1,1 0-1,0-1 1,0 1-1,0-1 0,-1 1 1,1-1-1,0 1 1,-1-1-1,1 1 1,0-2-1,35 0 463,-36 1-464,1 1-1,-1-1 0,1 1 1,-1-1-1,1 1 0,-1-1 0,1 1 1,-1 0-1,1-1 0,0 1 1,-1 0-1,1-1 0,0 1 1,-1 0-1,1 0 0,0 0 0,-1 0 1,1-1-1,0 1 0,-1 0 1,1 0-1,0 0 0,-1 0 1,2 1-1,19-6 24,1-2 14,-11 5-35,-9 2-6,0 0 1,1-1 0,-1 0 0,0 1-1,0-1 1,1 0 0,-1 0 0,0 0 0,0-1-1,3-1 1,-3 1 10,-1 2-23,16 1 138,-15-1 152,-4-1-277,1 1 0,-1-1 0,1 1 0,-1 0 1,1 0-1,-1-1 0,1 1 0,-1 0 0,1 0 0,0 1 1,-3-1-1,-26 2-42,30-3 41,-1 1-1,0 0 1,1 0-1,-1 0 1,0 0-1,1 0 1,-1 0-1,1 0 1,-1 0-1,0 0 1,1 0-1,-1 0 1,0 0-1,1 0 1,-1 0-1,1 1 1,-1-1-1,0 0 1,1 0-1,-1 1 1,1-1-1,-1 0 1,1 1-1,-1-1 1,1 0-1,-1 2 1,-7 0-134,-11 5 19,15-5 65,3-1 48,1-1 0,-1 1 0,1-1 0,-1 0 0,1 1 0,-1-1 0,1 0 0,-1 0 1,0 1-1,1-1 0,-1 0 0,1 0 0,-1 0 0,0 1 0,1-1 0,-1 0 0,1 0 0,-1 0 0,0 0 0,-11 5-68,10-4 63,0 0 1,0 0 0,1 0 0,-1 0 0,0-1 0,0 1 0,0 0 0,0-1 0,0 0 0,-3 1 0,5-1 6,-1 0 0,0 0-1,1 0 1,-1 0 0,0 0 0,1 0 0,-1 0-1,0 0 1,1 0 0,-1 0 0,0 0-1,1 0 1,-1 1 0,1-1 0,-1 0 0,0 0-1,1 1 1,-1-1 0,1 0 0,-1 1 0,0 0-1,-9 2-13,-9 3-53,15 1-66,-1-7 40,5 0 64,-1-1 0,1 1 0,-1 0 0,1 0 1,-1 0-1,1 0 0,-1-1 0,0 1 0,1 0 1,-1 0-1,1 0 0,-1 0 0,1 1 0,-1-1 0,1 0 1,-1 0-1,0 0 0,1 0 0,-1 0 0,1 1 1,-1-1-1,1 0 0,-1 0 0,1 1 0,0-1 1,-1 0-1,1 1 0,-1-1 0,1 1 0,0-1 1,-1 1-1,1-1 0,0 0 0,-1 2 0,1-1-455,-5-1 1792,2-1-3952</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1:37.753"/>
    </inkml:context>
    <inkml:brush xml:id="br0">
      <inkml:brushProperty name="width" value="0.025" units="cm"/>
      <inkml:brushProperty name="height" value="0.025" units="cm"/>
    </inkml:brush>
  </inkml:definitions>
  <inkml:trace contextRef="#ctx0" brushRef="#br0">0 29 292,'12'-4'767,"-10"3"-685,0 0-1,0 1 0,1-1 0,-1 1 0,0 0 0,1-1 0,-1 1 0,0 0 0,1 0 1,2 1-1,-3-1-63,1 1-1,-1-1 1,0 0 0,0 0 0,1-1 0,-1 1 0,0 0 0,1-1-1,-1 1 1,3-2 0,27-3 81,-23 4-94,1 1-5,49-6-64,-31 3-9,-25 2 72,1 1-1,0-1 1,-1 0-1,1 1 1,0 0-1,-1 0 1,1 0-1,0 1 1,-1-1-1,1 1 1,-1 0-1,6 1 1,-3-1 2,-1 0 1,0 1-1,0 0 1,0-1-1,0 2 1,0-1-1,7 5 1,-11-6-1,-1-1 0,1 1 1,-1 0-1,1-1 0,0 1 1,-1 0-1,1-1 0,0 1 1,0-1-1,-1 1 0,1-1 1,0 1-1,0-1 0,0 0 1,1 1-1,-1-1 13,0 1-1,0-1 0,0 1 1,0-1-1,0 0 1,0 1-1,0 0 0,0-1 1,0 1-1,0 0 0,0-1 1,-1 1-1,1 0 1,0 0-1,0 0 0,-1 0 1,2 1-1,2 3 108,-4-5-115,0 0 0,1 1 0,-1-1 0,0 0 0,1 0 0,-1 0 0,0 1 0,1-1 0,-1 0 0,0 0 0,0 1 0,1-1 0,-1 0 0,0 1 0,0-1 0,1 0 0,-1 1 0,0-1 0,0 0 0,0 1 0,0-1 0,0 0 0,0 1 0,1-1 0,-1 0 0,0 1 0,0-1 0,0 1 1,0-1-1,0 1 0,0 0 0,1 1 0,0 0 1,1-1-1,-1 1 0,0-1 1,0 1-1,1-1 1,-1 0-1,1 0 0,-1 0 1,3 2-1,-3-3-4,-1 1-2,0-1 0,0 0 0,1 1 0,-1-1 0,0 0 0,0 1 0,0-1 0,1 1 0,-1-1 0,0 0 0,0 1 0,0-1 0,0 1 0,0-1-1,0 1 1,0-1 0,0 0 0,0 1 0,0-1 0,0 1 0,0-1 0,0 1 0,0-1 0,0 0 0,-1 1 0,1 4 1,0 0 1,0-4 4,-1 9 93,-7-8-53,7-2-65,0 0 0,-1 0 0,1 0 0,0 1 1,-1-1-1,1 1 0,0-1 0,0 1 0,-1-1 0,1 1 0,0-1 0,0 1 1,0 0-1,0 0 0,-1 1 0,2-1-130,-10 4-923</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1:39.427"/>
    </inkml:context>
    <inkml:brush xml:id="br0">
      <inkml:brushProperty name="width" value="0.025" units="cm"/>
      <inkml:brushProperty name="height" value="0.025" units="cm"/>
    </inkml:brush>
  </inkml:definitions>
  <inkml:trace contextRef="#ctx0" brushRef="#br0">99 61 364,'-18'6'1321,"17"-6"-916,-21 5 1198,9-2-393,-12 0 8188,21-3-8056,-11-1 11722,15 1-13040,0 0 0,0-1 0,0 1 0,0 0 0,0 0 0,0-1 0,0 1 0,0 0 0,0 0 0,0 0 0,0-1 0,0 1 0,0 0 0,0 0 0,1 0 0,-1-1 0,0 1 0,0 0 0,0 0 0,0 0 0,0 0 0,1 0 0,-1-1 0,0 1 0,0 0 0,0 0 0,0 0 0,1 0 0,-1 0 0,0 0 0,0 0 0,0 0 0,1-1 0,-1 1-12,1 0 0,-1 0 0,0 0 0,1 0 0,-1 0 0,0 0 0,0-1 0,1 1 0,-1 0 0,0 0 1,0 0-1,1-1 0,-1 1 0,0 0 0,0-1 0,1 1 0,-1 0 0,0 0 0,0-1 0,0 1 0,0 0 0,0-1 0,1 1 0,-1 0 0,0-1 0,0 1 0,0 0 0,0-1 0,0 1 1,0 0-1,0-1 0,0 1 0,0-1 0,18-6 444,1-8 14,-17 14-387,29-16 514,-4 7-306,-26 9-232,11 1 70,4-5-63,-14 5-32,9 0 52,26-6 188,-36 6-244,21 6 108,-22-6-134,3 0 3,0 0 1,0 1-1,0 0 0,0 0 1,0-1-1,-1 2 0,1-1 1,0 0-1,0 1 0,-1-1 1,1 1-1,-1 0 0,1-1 0,-1 1 1,3 3-1,18 17-7,-5 0 0,-17-11 0,1-11 0,-1 0 0,-1 0 0,0 0 0,0 0 0,0 0 0,0 0 0,0 0 0,0 0 0,1 0 0,-1 0 0,0 0 0,0 0 0,0 0 0,0 0 0,0 0 0,0 0 0,1 0 0,-1 0 0,0 0 0,0 0 0,0 0 0,0 0 0,0 0 0,0 1 0,0-1 0,1 0 0,-1 0 0,0 0 0,0 0 0,0 0 0,0 0 0,0 0 0,0 0 0,0 0 0,0 1 0,0-1 0,0 0 0,0 0 0,0 0 0,1 0 0,-1 0 0,0 0 0,0 0 0,0 1 0,0-1 0,0 0 0,0 0 0,0 0 0,0 0 0,2 31 0,-2-30 0,0 0 0,0 0 0,1 0 0,-1 1 0,0-1 0,0 0 0,0 0 0,0 1 0,0-1 0,-1 0 0,1 0 0,0 0 0,-1 0 0,1 1 0,0-1 0,-1 0 0,0 0 0,1 0 0,-1 0 0,1 0 0,-1 0 0,0 0 0,0 0 0,-1 0 0,2 0 0,-1 3 0,1 2 0,0-6 0,0 0 0,0 0 0,0 0 0,0 1 0,0-1 0,0 0 0,1 0 0,-1 0 0,0 1 0,0-1 0,0 0 0,0 0 0,0 0 0,0 1 0,0-1 0,0 0 0,0 0 0,0 1 0,0-1 0,-1 0 0,1 0 0,0 0 0,0 1 0,0-1 0,0 0 0,0 0 0,0 0 0,0 1 0,-1-1 0,1 0 0,0 0 0,0 0 0,0 0 0,0 0 0,0 1 0,-1-1 0,1 0 0,0 0 0,0 0 0,0 0 0,-1 0 0,1 0 0,0 0 0,0 0 0,0 0 0,-1 0 0,1 0 0,0 0 0,-4 2 0,2 11 0,1-12 0,1 0 0,-1 1 0,0-1 0,0 0 0,1 0 0,-1 0 0,0 0 0,0 0 0,0 0 0,0 0 0,0 0 0,-1 0 0,1 0 0,0-1 0,0 1 0,-2 0 0,0 4 0,2-4 0,1 0 0,-1 0 0,0 0 0,1-1 0,-1 1 0,0 0 0,1 0 0,-1-1 0,0 1 0,0 0 0,0-1 0,0 1 0,0-1 0,0 1 0,0-1 0,-1 1 0,-21 9 0,13-5 0,0-3 0,0 1 0,0-2 0,2 0 0,5 3 0,-5-3 0,-2-1 0,0 0 0,0 0 0,2-1 0,4-3 0,-4 2 0,0-2 0,5-2 0,-24-22 0,27 28 0,0 0 0,0 0 0,-1 0 0,1-1 0,0 1 0,0 0 0,-1 0 0,1-1 0,0 1 0,0 0 0,0 0 0,-1-1 0,1 1 0,0 0 0,0-1 0,0 1 0,0 0 0,0-1 0,0 1 0,0 0 0,0-1 0,0 1 0,0 0 0,0-1 0,0 1 0,0 0 0,0-1 0,0 1 0,0 0 0,0-1 0,0 1 0,0 0 0,0-1 0,1 1 0,-1 0 0,0-1 0,0 1 0,0 0 0,0 0 0,1 0 0,-1 0 0,0 0 0,0 0 0,0-1 0,0 1 0,0 0 0,0 0 0,0 0 0,0 0 0,0 0 0,0 0 0,0 0 0,0 0 0,0-1 0,0 1 0,0 0 0,0 0 0,0 0 0,0 0 0,0 0 0,0 0 0,0 0 0,0 0 0,0-1 0,0 1 0,0 0 0,0 0 0,0 0 0,0 0 0,0 0 0,0 0 0,0 0 0,0 0 0,0 0 0,-1-1 0,1 1 0,0 0 0,0 0 0,0 0 0,0 0 0,0 0 0,0 0 0,0 0 0,0 0 0,0 0 0,-1 0 0,1 0 0,0 0 0,0 0 0,-2-1 0,-2-2 0,2-11 0,2 14 0,0 0 0,-1 0 0,1-1 0,0 1 0,0 0 0,0 0 0,0 0 0,0-1 0,0 1 0,0 0 0,0 0 0,0 0 0,0-1 0,0 1 0,0 0 0,0 0 0,0-1 0,0 1 0,0 0 0,0 0 0,0 0 0,0-1 0,0 1 0,1 0 0,-1 0 0,0 0 0,0-1 0,0 1 0,0 0 0,0 0 0,0 0 0,1 0 0,-1-1 0,0 1 0,0 0 0,0 0 0,0 0 0,1 0 0,-1 0 0,0 0 0,0 0 0,0 0 0,1-1 0,-1 1 0,0 0 0,0 0 0,1 0 0,-1 0 0,4-1 0,-2-12 0,-2-9 0,1 16 0,6 1 0,-7 4-28,0 1-1,1 0 1,-1 0 0,0 0 0,0-1-1,1 1 1,-1 0 0,0-1 0,0 1-1,0 0 1,1 0 0,-1-1-1,0 1 1,0 0 0,0-1 0,0 1-1,0 0 1,0-1 0,0 1 0,0-1-1,0 1 1,0 0 0,0-1-1,0 1 1,0 0 0,0-1 0,0 1-1,0 0 1,0-1 0,0 1-1,0 0 1,0-1 0,-1 1 0,1-1 2,0 1 1,0 0-1,0 0 1,0 0-1,0 0 1,-1 0-1,1 0 1,0 0-1,0 0 1,0 0-1,0-1 0,0 1 1,0 0-1,0 0 1,0 0-1,0 0 1,0 0-1,0 0 1,0-1-1,0 1 1,0 0-1,0 0 1,0 0-1,0 0 1,0 0-1,0 0 1,0 0-1,0-1 1,0 1-1,0 0 1,0 0-1,1 0 1,-1 0-1,0 0 1,0 0-1,0 0 1,0 0-1,0 0 1,0-1-1,0 1 1,0 0-1,0 0 1,1 0-1,-1 0 0,0 0 1,0 0-1,0 0 1,0 0-1,5-3-2588,11-5-15143,-10 7 14606,-5 1 292</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1:40.361"/>
    </inkml:context>
    <inkml:brush xml:id="br0">
      <inkml:brushProperty name="width" value="0.025" units="cm"/>
      <inkml:brushProperty name="height" value="0.025" units="cm"/>
    </inkml:brush>
  </inkml:definitions>
  <inkml:trace contextRef="#ctx0" brushRef="#br0">138 67 560,'0'-49'6961,"0"48"-6423,1 0 203,-1-1 0,0 1 0,0 0 0,0 0 1,0-1-1,0 1 0,0 0 0,-1 0 0,1-1 1,0 1-1,-1-2 0,-4 4 135,2 5 7154,3-2-7934,-4-1 523,4-2-582,-1-1 0,1 0 0,0 0 0,-1 0 0,1 1 0,0-1 0,-1 0 0,1 1 0,0-1 0,-1 0-1,1 1 1,0-1 0,-1 0 0,1 1 0,0-1 0,0 0 0,0 1 0,-1-1 0,1 1 0,0-1 0,0 0-1,0 1 1,0-1 0,0 1 0,0 0-14,0 0 0,0-1 0,0 1 0,0 0 0,0-1 0,-1 1-1,1-1 1,0 1 0,0 0 0,0-1 0,0 1 0,-1-1 0,1 1 0,0 0 0,-1-1-1,1 1 1,0-1 0,-1 1 0,1-1 0,-1 1 0,1-1 0,-1 0 0,1 1 0,-1-1-1,1 1 1,-2-1 0,-1 12 467,1-9-445,1-3-27,1 1-1,-1-1 0,1 1 1,-1-1-1,1 1 1,0-1-1,-1 1 0,1 0 1,-1-1-1,1 1 1,0-1-1,0 1 0,-1 0 1,1-1-1,0 1 0,0 0 1,0-1-1,0 1 1,0 1-1,-10 21 421,10-22-422,0 1 0,-1-1 0,1 0 0,0 1 0,-1-1 0,1 0 0,-1 0 0,0 1 0,1-1 0,-1 0 0,0 0 0,0 0 0,-1 2 0,0-2-2,1 0-1,1 0 1,-1 0-1,0 1 1,0-1-1,0 0 1,1 0-1,-1 1 0,0-1 1,1 0-1,-1 1 1,1-1-1,0 1 1,-1 1-1,0 3 19,0-1 0,-1 1 0,0-1 0,0 1 0,0-1 0,0 1 0,-1-1 0,-5 7 0,-7 14 113,12-19-113,2-4-21,0-1 0,-1 1 0,1-1 0,1 1 1,-1 0-1,0-1 0,0 6 0,1-8-10,0 0 1,0 1-1,0-1 0,0 1 1,0-1-1,0 0 1,0 1-1,0-1 0,0 0 1,0 1-1,0-1 0,-1 0 1,1 1-1,0-1 0,0 0 1,0 1-1,-1-1 0,1 0 1,0 1-1,0-1 0,0 0 1,-1 0-1,1 1 0,0-1 1,-1 0-1,1 0 0,0 1 1,-1-1-1,1 0 0,-1 0 0,1 0-1,0 1 1,-1-1 0,1 0 0,0 0 0,0 1-1,-1-1 1,1 0 0,0 0 0,0 1 0,-1-1-1,1 0 1,0 1 0,0-1 0,0 0 0,0 1-1,-1-1 1,1 0 0,0 1 0,0-1 0,0 0-1,0 1 1,0-1 0,0 1 0,0-1 0,0 0-1,0 1 1,-10 36-167,10-36-23,3-3-1921,-1 1 987,1-1 0,-1 0 0,1 0 0,-1 0 0,0-1 0,0 1 0,0 0 0,0-1 0,-1 1 0,1-1 0,1-3 0,9-12-3914,-9 15 3837,-1 2 771,-1-1-1,1 1 0,-1 0 0,0-1 0,0 0 0,0 1 1,0-1-1,0 1 0,0-1 0,0 0 0,0 0 1,-1 1-1,1-4 0,-1 0-873</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1:40.855"/>
    </inkml:context>
    <inkml:brush xml:id="br0">
      <inkml:brushProperty name="width" value="0.025" units="cm"/>
      <inkml:brushProperty name="height" value="0.025" units="cm"/>
    </inkml:brush>
  </inkml:definitions>
  <inkml:trace contextRef="#ctx0" brushRef="#br0">1 62 60,'0'-1'115,"1"1"-1,0-1 1,-1 1 0,1-1 0,0 0-1,-1 1 1,1-1 0,0 0 0,-1 1-1,1-1 1,-1 0 0,1 0-1,-1 0 1,0 1 0,1-1 0,-1 0-1,0 0 1,0 0 0,1 0 0,-1 0-1,0 0 1,0 0 0,0 1-1,0-1 1,0 0 0,0 0 0,-1-1-1,1-2 224,4-1 474,-3 5-764,-1 0 0,0 0 0,1 0 0,-1-1 0,0 1 0,1 0 0,-1 0 0,0-1 0,1 1 0,-1 0 0,0-1-1,0 1 1,1 0 0,-1 0 0,0-1 0,0 1 0,0-1 0,1 1 0,-1 0 0,0-1 0,0 1 0,0 0 0,0-1 0,0 1 0,0-1 0,0-2 238,0 3-208,0-1 1,0 1 0,0 0-1,0-1 1,-1 1 0,1 0-1,0-1 1,0 1 0,0-1 0,0 1-1,0 0 1,0-1 0,0 1-1,0 0 1,0-1 0,0 1-1,1-1 1,-1 1 0,0 0 0,0-1-1,0 1 1,0 0 0,0-1-1,1 1 1,-1 0 0,0-1 0,0 1-1,1 0 1,-1 0 0,0-1-1,0 1 1,1 0 0,-1 0-1,0-1 1,1 1 0,-1 0 0,0 0-1,1 0 1,-1 0 0,1-1-1,-1 1 1,0 0 0,1 0-1,-1 0 1,0 0 0,1 0 0,1 0 1328,-2 0-1232,0 0 0,0-1 1,0 1-1,0 0 0,0 0 0,0-1 0,0 1 1,1 0-1,-1 0 0,0 0 0,0-1 1,0 1-1,0 0 0,0 0 0,0 0 0,1-1 1,-1 1-1,0 0 0,0 0 0,0 0 0,0 0 1,1-1-1,-1 1 0,0 0 0,0 0 1,1 0-1,-1 0 0,0 0 0,0 0 0,0 0 1,1 0-1,-1 0 0,0 0 0,0 0 0,1 0 1,-1 0-1,0 0 0,0 0 0,1 0 0,-1 0 1,0 0-1,0 0 0,1 0 0,-1 0 1,0 0-1,0 0 0,0 0 0,1 0 0,-1 1 1,0-1-1,0 0 0,0 0 0,1 0 0,-1 1 1,10 7 3741,-10-7-3455,11 9 742,-8-9-1110,-2-1-87,-1 0 0,0 0 0,0 0-1,1 0 1,-1 0 0,0 0 0,0 0 0,0 0 0,1 0 0,-1 0 0,0 0 0,0 0 0,0 0 0,0 1 0,1-1 0,-1 0 0,0 0 0,0 0-1,0 0 1,0 0 0,1 1 0,-1-1 0,0 0 0,0 0 0,0 0 0,0 0 0,0 1 0,0-1 0,0 0 0,0 0 0,1 0 0,-1 1 0,0-1-1,0 0 1,0 0 0,0 0 0,0 1 0,0-1 0,0 1 17,0 0-1,1 0 1,-1 0-1,1-1 1,-1 1-1,1 0 1,-1-1 0,1 1-1,-1 0 1,1-1-1,0 1 1,-1-1-1,1 1 1,0-1-1,0 1 1,0 0-2,0-1 1,0 1-1,-1-1 0,1 1 0,0-1 1,-1 1-1,1 0 0,0-1 1,-1 1-1,1 0 0,-1-1 0,1 1 1,-1 0-1,1 0 0,-1 1 0,0-2-10,1 1 0,-1-1-1,0 1 1,0-1-1,0 1 1,0 0 0,1-1-1,-1 1 1,0-1-1,1 1 1,-1-1-1,0 1 1,1-1 0,-1 0-1,0 1 1,1-1-1,-1 1 1,1-1 0,-1 0-1,1 1 1,-1-1-1,1 0 1,-1 0-1,1 1 1,1-1 0,-2 0-4,1 1 1,-1-1 0,1 0-1,-1 0 1,1 0 0,-1 1 0,1-1-1,-1 0 1,0 1 0,1-1-1,-1 0 1,1 1 0,-1-1-1,0 1 1,1-1 0,-1 0 0,0 1-1,1-1 1,-1 1 0,0-1-1,0 1 1,0-1 0,1 1-1,-1-1 1,0 2 0,2 1 36,0 1 1,0-1 0,0 0-1,0 0 1,0 0-1,1 0 1,0 0-1,3 3 1,1 2 49,59 64 432,-61-63-483,-5-8-41,0 0 1,0 0-1,0 0 1,1-1 0,-1 1-1,0 0 1,1 0-1,-1 0 1,0-1 0,1 1-1,-1 0 1,1-1 0,0 1-1,-1-1 1,1 1-1,-1 0 1,2 0 0,0 0 2,0 1 0,0-1 0,0 1 0,-1-1 0,1 1 0,-1 0 1,1 0-1,-1 0 0,2 3 0,0-4 2,-3-1-8,1 0 1,-1 0 0,0 0 0,0 0-1,1 0 1,-1 0 0,0 0 0,0 0 0,1 0-1,-1 1 1,0-1 0,0 0 0,1 0-1,-1 0 1,0 0 0,0 0 0,1 0 0,-1 1-1,0-1 1,0 0 0,0 0 0,1 0-1,-1 0 1,0 1 0,0-1 0,0 0 0,0 0-1,1 1 1,-1-1 0,0 0 0,0 0-1,0 1 1,0-1 0,0 0 0,0 0 0,0 1-1,0-1 1,0 0 0,0 1 0,10 9-35,-2-7-994,0 0-1314,-8-3 2301,1 0 0,-1 0 1,0 0-1,0 0 0,0 0 0,0 0 1,1 0-1,-1 0 0,0-1 1,0 1-1,0 0 0,0 0 1,0 0-1,1 0 0,-1 0 1,0 0-1,0 0 0,0 0 0,0-1 1,0 1-1,0 0 0,0 0 1,1 0-1,-1 0 0,0 0 1,0-1-1,0 1 0,0 0 1,0 0-1,0 0 0,0 0 0,0-1 1,0 1-1,0 0 0,0 0 1,0 0-1,0 0 0,0-1 1,0 1-1,0 0 0,0 0 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3:36.490"/>
    </inkml:context>
    <inkml:brush xml:id="br0">
      <inkml:brushProperty name="width" value="0.025" units="cm"/>
      <inkml:brushProperty name="height" value="0.025" units="cm"/>
      <inkml:brushProperty name="color" value="#849398"/>
    </inkml:brush>
  </inkml:definitions>
  <inkml:trace contextRef="#ctx0" brushRef="#br0">82 90 92,'0'-27'2684,"0"26"-2401,0-17 3633,-1 14-3175,1 3 163,0 0 0,0 0 0,0 0 0,0 0-1,0 0 1,0 1 0,0-1 0,0 0 0,1 0 0,-1 0 0,0 0 0,0 0 0,1 0 0,0-1-1,6 0 4376,-6 1-5141,0 0-1,-1 0 1,1 1-1,0-1 1,-1 0-1,1 0 1,0 1-1,0-1 0,0 0 1,0 1-1,0-1 1,0 1-1,0-1 1,0 1-1,0-1 1,0 1-1,0 0 1,0 0-1,0-1 1,0 1-1,0 0 1,0 0-1,0 0 1,0 0-1,0 0 1,1 0-1,0 1 1,0-1-5,9-5 679,6-1-230,-15 6-484,19 0 605,-9 0-672,-9 3-27,20 4-3,-13-5-1,8 9 0,-8-5 0,-9-2 0,-1-2 0,12 7 0,-6-3 0,-5-6 0,-1 0 0,0 0 0,0 0 0,0 0 0,1 0 0,-1 0 0,0 1 0,0-1 0,0 0 0,0 0 0,1 0 0,-1 0 0,0 0 0,0 1 0,0-1 0,0 0 0,0 0 0,0 0 0,1 0 0,-1 1 0,0-1 0,0 0 0,0 0 0,0 0 0,0 1 0,0-1 0,0 0 0,0 0 0,0 0 0,0 1 0,0-1 0,0 0 0,0 0 0,0 0 0,0 1 0,0-1 0,0 0 0,0 0 0,0 0 0,0 1 0,0-1 0,-1 0 0,1 0 0,0 0 0,0 1 0,0-1 0,0 0 0,1 2 0,1 0 0,0 0 0,0 0 0,0 0 0,-1 0 0,1 0 0,0 0 0,-1 1 0,3 3 0,-5 2 0,1-7 0,9 7 0,-8-2 0,0 0 0,0 0 0,0 0 0,-1 0 0,0 0 0,0 0 0,-2 9 0,2-6 0,0 58 0,-5-57 0,5-10 0,-1 1 0,1-1 0,-1 1 0,1 0 0,-1-1 0,1 1 0,0-1 0,-1 1 0,1 0 0,0-1 0,-1 1 0,1 0 0,0-1 0,0 1 0,0 0 0,0 0 0,0 0 0,0 1 0,0-1 0,0 1 0,0-1 0,0 0 0,0 1 0,0-1 0,0 1 0,-1-1 0,1 1 0,0-1 0,-1 0 0,1 1 0,-1-1 0,0 0 0,1 0 0,-1 1 0,0-1 0,-1 2 0,-2 25 0,1-25 0,2-3 0,1 1 0,-1-1 0,1 1 0,-1 0 0,1-1 0,-1 1 0,1 0 0,0-1 0,-1 1 0,1 0 0,0 0 0,0-1 0,-1 1 0,1 0 0,0 0 0,0 0 0,0-1 0,0 1 0,0 0 0,0 0 0,0 0 0,0-1 0,0 1 0,1 1 0,-1-2 0,0 0 0,0 1 0,0-1 0,0 0 0,0 0 0,0 0 0,0 1 0,0-1 0,0 0 0,0 0 0,0 0 0,0 1 0,0-1 0,0 0 0,0 0 0,-1 0 0,1 1 0,0-1 0,0 0 0,0 0 0,0 0 0,0 0 0,0 0 0,-1 1 0,1-1 0,0 0 0,0 0 0,0 0 0,0 0 0,-1 0 0,1 0 0,0 0 0,0 0 0,0 0 0,-1 0 0,1 1 0,0-1 0,0 0 0,0 0 0,-1 0 0,1 0 0,0 0 0,-1 0 0,1 0 0,0 0 0,0 0 0,0 0 0,-1 0 0,1 0 0,0 0 0,0 0 0,0 0 0,0 0 0,-1 0 0,1 0 0,0 0 0,0 1 0,0-1 0,0 0 0,-1 0 0,1 0 0,0 0 0,0 0 0,0 1 0,0-1 0,0 0 0,0 0 0,-1 0 0,1 0 0,0 1 0,0-1 0,0 0 0,0 0 0,0 0 0,0 1 0,0-1 0,0 0 0,0 0 0,0 0 0,0 1 0,0-1 0,-2 6 0,-4-1 0,6-5 0,0 0 0,-1 0 0,1 0 0,0 1 0,0-1 0,0 0 0,-1 0 0,1 0 0,0 0 0,0 0 0,0 0 0,0 1 0,-1-1 0,1 0 0,0 0 0,0 0 0,0 0 0,0 0 0,0 1 0,0-1 0,0 0 0,-1 0 0,1 0 0,0 1 0,0-1 0,0 0 0,0 0 0,0 0 0,0 1 0,0-1 0,0 0 0,0 0 0,0 1 0,0-1 0,0 0 0,0 0 0,0 0 0,0 1 0,0-1 0,1 0 0,-1 0 0,0 0 0,0 0 0,0 1 0,0-1 0,0 0 0,1 0 0,-2 2 0,0-2 0,1 0 0,0 0 0,-1 0 0,1 0 0,0 0 0,0 0 0,-1 0 0,1 0 0,0 0 0,-1 0 0,1 0 0,0 1 0,0-1 0,-1 0 0,1 0 0,0 0 0,0 0 0,-1 0 0,1 1 0,0-1 0,0 0 0,-1 0 0,1 0 0,0 1 0,0-1 0,0 0 0,0 0 0,-1 0 0,1 1 0,0-1 0,0 0 0,0 0 0,0 1 0,0-1 0,0 0 0,0 1 0,-1-1 0,1 0 0,0 1 0,-13 6 0,5-4 0,0-2 0,0 0 0,4 3 0,-4-4 0,-2-4 0,0 3 0,0 0 0,1-3 0,-1 3 0,0 1 0,0-1 0,0-2 0,0 1 0,0-2 0,10 2 0,-1 0 0,-7-1 0,-3-2 0,10 2 0,1 2 0,-7-2 0,6 2 0,-1 1 0,0-1 0,0-1 0,1 1 0,-1 0 0,0 0 0,1 0 0,-1-1 0,1 1 0,0-1 0,-1 1 0,1-1 0,-2-3 0,-23-22 0,25 24 0,2 1 0,-11-10 0,10 12 0,0 0 0,-1 0 0,1-1 0,0 1 0,0 0 0,0 0 0,-1 0 0,1-1 0,0 1 0,0 0 0,0 0 0,-1 0 0,1-1 0,0 1 0,0 0 0,0-1 0,0 1 0,0 0 0,0 0 0,0-1 0,0 1 0,0 0 0,0 0 0,0-1 0,0 1 0,0 0 0,0-1 0,0 1 0,0 0 0,0-1 0,2-13 0,-3-3 0,0 10 0,1-1 0,0 0 0,0 1 0,1-1 0,1-8 0,1 15 0,1-2 0,-3-22 0,1 19 0,5 1 0,-6-1 0,-1 1 0,0 4 0,0 0 0,1 0 0,-1 1 0,0-1 0,0 0 0,0 0 0,1 1 0,-1-1 0,0 0 0,1 1 0,-1-1 0,0 0 0,1 1 0,-1-1 0,1 1 0,-1-1 0,1 0 0,0 1 0,-1-1 0,1 1 0,-1 0 0,1-1 0,1 0 0,5-1 0,-3-2 0,-2 1 0,1 0 0,0 0 0,0 0 0,0 1 0,0-1 0,1 1 0,-1 0 0,1 0 0,5-2 0,3-2 0,-4 5 0,-8 1 2,1 0-6,-1 0 0,0 1-1,1-1 1,-1 0 0,0 0 0,0 0-1,1 0 1,-1 0 0,0 0-1,1 0 1,-1 0 0,0 0-1,1 0 1,-1 0 0,0 0 0,0 0-1,1 0 1,-1-1 0,0 1-1,1 0 1,-1 0 0,0 0-1,0 0 1,1 0 0,-1-1 0,0 1-1,0 0 1,0 0 0,1 0-1,-1-1 1,0 1 0,0 0-1,0 0 1,0-1 0,1 1 0,-1 0-1,0-1 1,0 1 0,5-3-3933,2 1-1467,-2 1-2389</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1:41.449"/>
    </inkml:context>
    <inkml:brush xml:id="br0">
      <inkml:brushProperty name="width" value="0.025" units="cm"/>
      <inkml:brushProperty name="height" value="0.025" units="cm"/>
    </inkml:brush>
  </inkml:definitions>
  <inkml:trace contextRef="#ctx0" brushRef="#br0">59 51 524,'-12'5'2041,"10"-5"-1723,0 1 1,0-1 0,0 1-1,0-1 1,0 0-1,0 0 1,0 0 0,0 0-1,0 0 1,0 0-1,0-1 1,0 1 0,0-1-1,0 1 1,0-1-1,0 0 1,-2-1-1,1 1 534,-3-2 4334,14 1-3764,-7 2-1028,37 0 2831,-29 0-2726,0 0-1,0 0 0,0 0 1,0-1-1,0-1 0,0 1 1,-1-2-1,1 1 0,10-5 1,-16 5-337,0 1 1,1 0-1,-1-1 1,1 1-1,-1 1 1,7-2 0,-6 2-46,0-1 0,-1 0 0,1 0 0,0 0 0,0 0 1,5-4-1,27-5 282,-34 10-362,10 0 49,-8 0 2130</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1:43.357"/>
    </inkml:context>
    <inkml:brush xml:id="br0">
      <inkml:brushProperty name="width" value="0.025" units="cm"/>
      <inkml:brushProperty name="height" value="0.025" units="cm"/>
    </inkml:brush>
  </inkml:definitions>
  <inkml:trace contextRef="#ctx0" brushRef="#br0">60 1016 556,'-2'-1'188,"1"1"0,0 0-1,0 0 1,0-1 0,-1 1 0,1 0-1,0-1 1,0 1 0,0-1-1,0 0 1,0 1 0,0-1 0,0 0-1,0 0 1,0 1 0,-1-3 0,-18-3 5142,7 2-982,6 1 2379,11-1 443,7 4-7512,-7 0 988,-3 0-503,0-1-126,-1 1-1,0-1 1,1 1 0,-1 0 0,0-1-1,1 1 1,-1 0 0,1-1-1,-1 1 1,1 0 0,-1-1 0,1 1-1,-1 0 1,1 0 0,-1 0 0,1 0-1,-1-1 1,1 1 0,-1 0-1,1 0 1,-1 0 0,1 0 0,-1 0-1,1 0 1,0 0 0,22 0 392,-18 0-278,-3 0-110,2 0 29,-1 1-1,1-2 1,-1 1 0,1 0 0,0-1-1,-1 0 1,6-1 0,-7 1-34,-1 1 1,1-1-1,-1 1 0,1-1 1,0 1-1,-1 0 0,1 0 1,-1 0-1,1 0 0,-1 0 1,1 0-1,1 0 0,5 1 24,183-40 499,-144 28-406,65-26 0,-6 3 103,-18-5-78,-77 35-138,0 0 0,-1-1-1,16-10 1,15-6 22,22-11 5,-41 20-21,30-12 0,-39 19-27,25-9 82,52-27 0,-41 23 78,57-31 47,-91 41-152,34-11 1,5-4 4,78-38 101,12-13-32,-43 20-70,-60 36-69,-11 3 37,6 2-6,-28 11-10,-1 0 1,0-1 0,13-6-1,38-18 65,-45 21-73,-11 6-2,-1-1 1,1 1 0,-1-1 0,1 1 0,-1-1 0,0 0 0,1 0-1,-1 0 1,0 0 0,1 0 0,0-2 0,25-8 12,-20 6-7,1 0 1,0 0 0,0 1 0,0 0-1,1 0 1,13-3 0,-2-8-26,-13 14 18,16-10 1,-13 5 0,1 1 0,17-7 0,41-14 22,-10 4 37,-48 16-50,-10 6-8,0-1 0,1 0-1,-1 0 1,0 1 0,0-1-1,0 1 1,0-1 0,1 1 0,-1 0-1,0-1 1,0 1 0,1 0-1,1 0 1,0 0 0,1-1-1,-1 0 1,1 0-1,-1 0 1,0 0-1,1 0 1,-1 0 0,4-3-1,8-3 6,13-3 18,-15 4 85,-6 3-77,-6 3-27,-1 0 0,1 0-1,-1 0 1,1 0-1,-1 0 1,1 0 0,-1 0-1,1-1 1,-1 1-1,1 0 1,-1 0-1,1-1 1,-1 1 0,1 0-1,-1-1 1,1 1-1,-1-1 1,1 1 0,-1 0-1,0-1 1,1 1-1,-1-2 1,22-9 301,-6 4-306,-14 3-41,-2 1 917,0 0-4119</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1:44.453"/>
    </inkml:context>
    <inkml:brush xml:id="br0">
      <inkml:brushProperty name="width" value="0.025" units="cm"/>
      <inkml:brushProperty name="height" value="0.025" units="cm"/>
    </inkml:brush>
  </inkml:definitions>
  <inkml:trace contextRef="#ctx0" brushRef="#br0">1 79 60,'0'-27'5043,"0"26"-4632,0 0-128,0 0 0,0-1-1,0 1 1,0 0 0,0 0 0,0 0 0,0-1 0,0 1 0,1 0-1,-1 0 1,1-2 0,3 1 282,-3 2-414,0 0 0,-1 0 1,1 0-1,0-1 0,0 1 0,-1 0 0,1-1 0,0 1 0,-1-1 0,1 1 0,0-1 1,-1 1-1,1-1 0,-1 1 0,1-1 0,-1 1 0,1-1 0,-1 0 0,1 1 1,-1-1-1,1-1 0,0 1 116,0 0 0,0 0 0,0 1 0,0-1 0,1 0 0,-1 0 0,0 1 0,0-1 0,1 1 0,-1-1 0,0 1 0,1-1 0,-1 1 0,0 0 0,3 0 0,12-6 1971,17 0 1411,16 12-1141,-47-6-2447,0 0 1,0 1-1,0 0 1,-1-1-1,1 1 1,0 0-1,0 0 0,-1 0 1,1 0-1,0 0 1,-1 0-1,2 2 0,9 6 405,1 4 101,-12-13-554,-1 0-1,1 1 1,0-1 0,-1 0 0,1 1 0,-1-1-1,1 1 1,-1-1 0,0 1 0,1-1 0,-1 1 0,1-1-1,-1 1 1,0-1 0,0 1 0,1-1 0,-1 1-1,0-1 1,0 1 0,0 0 0,1-1 0,-1 1-1,0 0 1,0-1 0,0 1 0,0-1 0,0 1-1,0 0 1,7 10 283,-6-11-277,0 1 0,0 0 1,0 0-1,0 0 0,0 0 1,0 0-1,0 0 0,-1 0 1,1 0-1,0 0 0,-1 0 1,1 0-1,-1 0 0,1 1 1,-1 0-1,5 8 104,-5-10-115,1 1 0,-1 0 0,1-1 0,-1 1 0,1-1 0,-1 1 0,0-1 0,1 1 0,-1 0 0,0-1 0,0 1 0,1 0 0,-1 0 0,0-1 0,0 1 0,0 0 0,0 0 0,0 0 3,0 1-1,0-1 0,0 0 1,0 0-1,0 0 0,0 0 1,0 0-1,1 0 0,-1 0 1,0 0-1,1 0 0,-1 0 1,0 0-1,1 0 0,0 0 1,-1 0-1,1 0 0,-1-1 0,1 1 1,1 1-1,-2-1-9,1 1 35,0 1 0,-1-1 0,1 1 1,-1-1-1,1 1 0,-1-1 0,0 1 0,0-1 1,-1 1-1,1 2 0,-1 4 120,1-5-122,0-2-15,1-1-1,-1 0 0,0 0 0,0 1 0,0-1 0,0 0 1,0 0-1,-1 1 0,1-1 0,0 0 0,0 0 1,-1 1-1,1-1 0,-1 0 0,1 0 0,-1 0 0,1 0 1,-1 0-1,0 0 0,0 0 0,-1 2 0,-3 0 22,1-1-26,1-1 0,-1 1 0,1 1 0,0-1 0,0 1 0,-5 4 0,7-6-5,0 0 0,-1 0 0,1 0 1,0 0-1,-1 0 0,1-1 0,0 1 0,-1 0 1,1-1-1,-1 1 0,1-1 0,-1 0 1,1 1-1,-1-1 0,-1 0 0,-22 8 234,-21 1 182,44-9-413,1 0 0,0 0 0,-1 0 0,1 1 0,0-2-1,0 1 1,-1 0 0,1 0 0,0 0 0,-1-1 0,1 1 0,0 0 0,-2-1-1,-7-2 57,8 3-24,-19-6 74,4-5-98,16 6-19,-4-5-1,5 10 0,-1-1 0,1 1 0,-1-1 0,1 1 0,0-1 0,-1 0-1,1 1 1,0-1 0,-1 0 0,1 1 0,0-1 0,0 0 0,-1 1-1,1-1 1,0 0 0,0 1 0,0-2 0,0-54-764,4 47 293,-3 8 415,0 1-1,-1-1 1,0 0 0,1 1 0,-1-1 0,1 1 0,-1-1 0,0 0 0,1 1-1,-1-1 1,0 0 0,0 1 0,0-1 0,1 0 0,-1 1 0,0-1-1,0-1 1,0 1-193,-1 0 0,1 1 0,0-1-1,0 0 1,0 0 0,0 0 0,0 1 0,0-1-1,0 0 1,1 0 0,-1 0 0,0 0 0,0 1-1,0-1 1,1 0 0,-1 0 0,1 1-1,-1-1 1,0 0 0,1 1 0,-1-1 0,1 0-1,0 1 1,-1-1 0,1 1 0,-1-1 0,2 0-1,-2 0-355,1 0-1,-1 1 1,0-1-1,1 0 1,-1 1-1,0-1 1,0 0-1,0 1 0,0-1 1,0 0-1,0 0 1,0 1-1,0-1 1,0 0-1,0 0 1,0 0-1,0-4-6957</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1:46.684"/>
    </inkml:context>
    <inkml:brush xml:id="br0">
      <inkml:brushProperty name="width" value="0.025" units="cm"/>
      <inkml:brushProperty name="height" value="0.025" units="cm"/>
    </inkml:brush>
  </inkml:definitions>
  <inkml:trace contextRef="#ctx0" brushRef="#br0">0 2437 116,'0'44'4508,"0"-43"-3776,10 4 4758,-10-22 549,5 2-4357,0-3-159,-5 16-1415,0-1 1,0 1-1,0 0 1,0-1-1,1 1 1,-1-1-1,1 1 1,-1 0-1,1 0 1,0-1-1,0 1 1,2-4-1,-2 4-52,0-1 0,-1 1 0,1-1-1,-1 1 1,1-1 0,-1 1 0,0-1 0,0 1 0,0-1 0,-1 1-1,1-1 1,-1-2 0,0 2-27,1 1 1,-1-1-1,1 1 0,0-1 1,0 1-1,0-1 0,0 1 0,0-1 1,1 1-1,-1-1 0,1 1 0,0-3 1,1 1 13,0 0 0,-1-1 0,1 1 1,-1 0-1,0 0 0,-1-1 0,1 1 1,0-7-1,-2-43 384,0 24-147,1-396 2739,10 380-2968,-10 40-42,-1-8 6,1 1 0,1 0 0,0 0 0,6-22-1,-5 24-2,-1 0 0,0 0 0,0 0 0,-1 0 0,-2-16-1,0-7 52,2-117 336,5 135-393,0-2-6,-5 8 11,0 0 0,1-1 1,0 1-1,6-19 0,-7 26-8,1 0 0,0-1 0,-1 1 0,0 0 0,0 0 0,0-1 0,0 1 0,-1-4 0,1 4-3,0 0 1,0 1-1,-1-1 0,2 0 1,-1 0-1,0 0 0,2-5 1,0 2 3,0 0 0,-1 0 0,0 0 0,0 0 0,0-1 1,-1 1-1,0-8 0,10-36-19,-10-33 25,4 63-5,-3 17-5,0 1 0,0-1 0,0 0 0,0 0 0,-1 1 0,0-1 0,1-4 1,-1 1 1,0 0 0,-1-1 0,1 1 0,-1 0 0,0 0 0,-4-11 0,3 11 15,1 0 0,0 0 1,0-1-1,1 1 0,0 0 0,0-1 0,2-10 0,-1-4-4,-1-125 24,10 114-34,-10 31-3,-1-1 1,1 1 0,0 0 0,0-1 0,0 1-1,0-1 1,1 1 0,-1-1 0,0 1 0,0 0-1,1-1 1,-1 1 0,1 0 0,0-1 0,-1 1-1,1 0 1,0 0 0,0 0 0,1-2 0,-1 2-1,-1-1 0,0 1 0,1 0 0,-1 0 0,1 0 0,-1 0 0,0 0 1,0-1-1,0 1 0,0 0 0,0 0 0,0 0 0,0-1 0,0 1 0,0 0 1,-1 0-1,1-2 0,-1 2 1,1 0 0,0 0 0,-1 0 0,1 0 0,0-1 0,0 1 0,0 0 0,0 0 0,0 0 0,0-1 0,0 1 0,1 0 0,-1 0 0,0 0 0,1 0 0,-1 0 0,1-2 0,1 1 11,-1-1 1,0 1 0,0-1 0,0 0 0,0 1-1,0-1 1,-1 0 0,1 0 0,-1 1-1,0-1 1,1 0 0,-1 0 0,-1 0 0,1-3-1,-1-4 43,6 5-4,-5 5-50,0 0 1,1-1-1,-1 1 1,0 0 0,1 0-1,-1 0 1,0 0-1,0-1 1,1 1-1,-1 0 1,0 0 0,0-1-1,1 1 1,-1 0-1,0-1 1,0 1 0,0 0-1,1-1 1,-1 1-1,0 0 1,0-1-1,0 1 1,0 0 0,0-1-1,0 1 1,0 0-1,0-1 1,0-48 47,5 39-51,-5 9 2,1 1 1,-1-1 0,1 1-1,-1-1 1,1 1 0,-1-1-1,0 0 1,1 1 0,-1-1-1,0 0 1,0 1 0,1-1-1,-1 0 1,0 1 0,0-1-1,0 0 1,0-1 0,0-8-8,0 8 12,-1 0-1,1-1 0,0 1 1,0-1-1,0 1 1,1 0-1,-1-1 1,1 1-1,-1 0 1,1-1-1,0 1 0,-1 0 1,1 0-1,0-1 1,2-2-1,-2 4 3,0 0 0,-1 0 1,1 0-1,-1-1 0,0 1 0,1 0 0,-1-1 0,0 1 0,0 0 0,0 0 0,0-1 1,0 1-1,0 0 0,0-1 0,-1 1 0,1 0 0,-1-3 0,1 3-1,-1 0-1,1 0 1,0-1 0,-1 1-1,1 0 1,0-1-1,0 1 1,0 0 0,0-1-1,0 1 1,1 0-1,-1 0 1,0-1 0,0 1-1,1 0 1,-1 0-1,2-3 1,-1 2 7,1-1 1,-1 1-1,0-1 0,0 0 1,0 0-1,0 0 0,0 0 1,0 0-1,-1 0 0,0 0 1,1 0-1,-1-3 0,-2-48-22,1 26 16,11-10 31,-10 21-16,0 16-22,0 1 0,0 0 0,0-1 0,0 1 0,0 0 0,0-1 0,0 1 0,0-1-1,0 1 1,0 0 0,0-1 0,0 1 0,0 0 0,0-1 0,1 1 0,-1 0 0,0-1 0,0 1 0,0 0 0,1-1 0,-1 1 0,0 0 0,0-1 0,1 1 0,-1 0 0,0 0 0,1-1 0,-1 1 0,0 0 0,1 0 0,-1 0 0,1-1 1,-1 1 0,0 0 0,0 0 0,1 0-1,-1 0 1,0 0 0,0 0 0,0-1 0,1 1 0,-1 0-1,0 0 1,0 0 0,0-1 0,1 1 0,-1 0 0,0 0 0,0-1-1,0 1 1,0 0 0,0 0 0,0-1 0,1 1 0,-1 0-1,0 0 1,0-1 0,0 1 0,0 0 0,0-1 0,0 1 0,0 0-1,0-1 1,-1-1 7,1 0 0,0 1-1,0-1 1,0 0-1,1 0 1,-1 0 0,0 0-1,1 0 1,-1 0 0,1 0-1,-1 1 1,1-1-1,0 0 1,0 0 0,2-2-1,-2 1 6,0 0 0,-1 0 0,1 0 0,-1 0 0,1-1-1,-1 1 1,0 0 0,0 0 0,0 0 0,-2-5 0,2-4 47,-1 11-61,1 0 1,0 1 0,0-1 0,0 0-1,0 0 1,0 0 0,0 1 0,0-1-1,0 0 1,1 0 0,-1 0 0,0 1-1,0-1 1,1 0 0,-1 0 0,0 1-1,1-1 1,-1 0 0,1 0 0,-1 1-1,1-1 1,-1 1 0,1-1 0,-1 0-1,1 1 1,1-1 0,-1-1 11,-1-3-6,0 0-4,0-22 37,0 26-47,9-5-522,-8 6 236</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1:48.016"/>
    </inkml:context>
    <inkml:brush xml:id="br0">
      <inkml:brushProperty name="width" value="0.025" units="cm"/>
      <inkml:brushProperty name="height" value="0.025" units="cm"/>
    </inkml:brush>
  </inkml:definitions>
  <inkml:trace contextRef="#ctx0" brushRef="#br0">1 129 568,'18'-21'2412,"-18"21"-2372,1 0-1,-1-1 1,0 1 0,0 0-1,0-1 1,1 1 0,-1 0-1,0-1 1,0 1-1,0 0 1,0-1 0,0 1-1,0 0 1,1-1-1,-1 1 1,0 0 0,0-1-1,0 1 1,0 0 0,0-1-1,0 1 1,-1-1-1,1 1 1,0 0 0,0-1-1,1-7 405,2 8-300,-2 0-125,-1 0 0,0 0 0,0 0 0,0 0 0,1-1 0,-1 1 0,0 0-1,0 0 1,1 0 0,-1 0 0,0 0 0,0 0 0,0 0 0,1 0 0,-1 0 0,0-1 0,0 1 0,0 0-1,0 0 1,1 0 0,-1 0 0,0-1 0,0 1 0,0 0 0,0 0 0,0 0 0,0-1 0,0 1 0,1 0 0,-1 0-1,0 0 1,0-1 0,0 1 0,0 0 0,0 0 0,0-1 0,0 1 0,0 0 0,0 0 0,0 0 0,0-1-1,0 1-7,0 0 0,0-1-1,0 1 1,0 0 0,0 0 0,0 0-1,0 0 1,0-1 0,0 1-1,0 0 1,0 0 0,0 0-1,0 0 1,0 0 0,0-1-1,0 1 1,0 0 0,0 0-1,0 0 1,1 0 0,-1 0-1,0-1 1,0 1 0,0 0-1,0 0 1,0 0 0,1 0-1,-1 0 1,0 0 0,0 0-1,0 0 1,0 0 0,1 0-1,-1 0 1,0 0 0,0 0-1,0 0 1,0 0 0,1 0-1,-1 0 1,0 0 13,0 0 0,1 0 0,-1 0 0,0 0 0,0-1 1,1 1-1,-1 0 0,0 0 0,0 0 0,0 0 0,1 0 0,-1 0 0,0 0 0,0 0 1,0 0-1,1-1 0,-1 1 0,0 0 0,0 0 0,0 0 0,0 0 0,1-1 0,-1 1 1,0 0-1,0 0 0,0 0 0,0-1 0,0 1 0,0 0 0,0 0 0,0-1 0,0 1 1,1 0-1,-1 0 0,0 0 0,0-1 0,0 1 0,0 0 0,0 0 0,0-1 1,-1 1-1,5-5 726,-3 5-710,-1-1-1,1 1 0,-1 0 1,0 0-1,1 0 1,-1-1-1,0 1 0,0 0 1,1-1-1,-1 1 0,0 0 1,1-1-1,-1 1 0,0 0 1,0-1-1,0 1 0,1 0 1,-1-1-1,0 1 1,0-1-1,0 1 0,0 0 1,0-1-1,0 1 0,0-1 1,0 1-1,0-1 0,20-17 3040,-17 14-2387,0 2 0,0-1 0,0 0 0,0 0 0,0 1 1,1 0-1,-1 0 0,1 0 0,5-2 0,4-3 1583,-10 6-1963,0 0 0,-1 0-1,1 1 1,0-1 0,0 0 0,0 1-1,0 0 1,0 0 0,0 0 0,4 0 0,3 1 206,3 5 486,14 9-284,2 2-205,-27-17-494,-1 1 1,1 0-1,0 0 0,-1 1 1,0-1-1,1 0 0,-1 0 1,0 1-1,1-1 0,-1 1 0,0-1 1,0 1-1,0 0 0,0-1 1,1 4-1,16 15 58,-15-8-31,-1-10-45,0 1 0,0-1 0,0 0 0,-1 1 0,1 0 0,-1-1 0,1 1 0,-1 0 0,0 0 1,1 4-1,3 3 13,-5-9-12,1-1-1,-1 1 0,0-1 1,1 1-1,-1-1 0,1 1 1,-1 0-1,0-1 0,1 1 1,-1 0-1,0-1 0,0 1 1,0 0-1,1-1 0,-1 1 1,0 0-1,0 1 0,4 7 17,-3-8-16,-1-1 0,1 1 0,-1-1 0,1 1 0,-1 0-1,1-1 1,-1 1 0,0-1 0,0 1 0,1 0 0,-1-1 0,0 1-1,0 0 1,0 0 0,1-1 0,-1 1 0,0 1 0,0 114 410,-5-106-382,5-9-31,-1-1-1,1 1 1,-1-1 0,1 1-1,-1-1 1,1 1 0,0 0 0,-1-1-1,1 1 1,0 0 0,0-1-1,-1 1 1,1 0 0,0-1-1,0 1 1,0 0 0,0 1-1,-5 7 47,5-8-44,-1-1 0,1 1 0,-1-1 0,1 1 0,0 0 0,-1-1 0,1 1 0,0-1 0,-1 1-1,1 0 1,0-1 0,0 1 0,-1 0 0,1 0 0,0-1 0,0 1 0,0 1 0,0-2-2,0 1 1,0 0-1,0 0 1,0-1 0,0 1-1,-1 0 1,1-1 0,0 1-1,0 0 1,-1-1-1,1 1 1,0 0 0,-1-1-1,1 1 1,-1-1-1,1 1 1,-1 0 0,-4 9 27,1 0-2,3-10-26,1 1 1,-1-1-1,1 1 0,-1-1 0,1 1 1,-1 0-1,1-1 0,0 1 1,0-1-1,-1 1 0,1 0 1,0 0-1,0-1 0,-1 1 0,1 0 1,0-1-1,0 2 0,0-1 1,0 0 0,0 0 0,-1-1 0,1 1-1,0 0 1,-1 0 0,1 0 0,-1-1 0,1 1-1,-1 0 1,1-1 0,-1 1 0,1 0 0,-1-1 0,0 1-1,1-1 1,-1 1 0,-1 0 0,2-1 0,-1 1-1,0-1 1,1 1 0,-1-1 0,0 1-1,1 0 1,-1-1 0,0 1 0,1 0-1,-1-1 1,1 1 0,0 0 0,-1 0-1,1-1 1,-1 1 0,1 0 0,0 0 0,0 1-1,-1 0 4,0 0 1,0 0-1,-1-1 0,1 1 0,0 0 0,-1-1 0,1 1 1,0 0-1,-1-1 0,0 0 0,-2 2 0,-5 5 45,8-7-42,0 1 1,0-1-1,0 0 0,0 0 0,-1 0 0,1 0 0,0 0 1,0 0-1,-1 0 0,1 0 0,-1 0 0,1-1 1,-1 1-1,1 0 0,-1-1 0,1 0 0,-1 1 1,1-1-1,-1 0 0,0 0 0,1 0 0,-1 0 1,1 0-1,-1 0 0,0 0 0,1 0 0,-1-1 0,-1 0 1,-4-2 1,-12-4-3,15 7-5,0-1 1,1 0-1,-1 0 0,0 0 1,1-1-1,-1 1 0,1-1 1,-1 0-1,-3-3 0,-32-24 122,35 14-36,1 13-75,2 2-12,1 0 0,0 0 0,-1 0 0,1 0 1,0 0-1,0-1 0,-1 1 0,1 0 0,0 0 0,0 0 0,-1-1 0,1 1 0,0 0 0,0-1 0,0 1 0,-1 0 0,1 0 0,0-1 0,0 1 0,0 0 0,0-1 0,0 1 1,0 0-1,-1-1 0,1 1 0,0 0 0,0-1 0,0 1 0,0 0 0,0-1 0,0 1 0,1 0 0,-1-1 0,0 1 0,0 0 0,0-1 0,-5-9 47,5 10-44,-1-1 1,1 1-1,0-1 0,-1 1 0,1-1 0,-1 0 0,1 1 1,0-1-1,-1 0 0,1 1 0,0-1 0,0 0 0,0 1 0,-1-1 1,1 0-1,0 1 0,0-2 0,0 0 2,1 1 1,-1 0-1,0-1 1,0 1-1,-1-1 0,1 1 1,0-1-1,0 1 1,-1 0-1,1-1 0,0 1 1,-1-1-1,0 1 0,1 0 1,-1 0-1,0-1 1,0 1-1,-1-2 0,1 0 6,0 0 0,0 0 1,1 0-1,-1 0 0,1 0 0,0 0 0,0 0 0,0 0 0,0 0 0,1-5 0,0-6 67,-1 14-77,0-1 1,0 0 0,0 1-1,1-1 1,-1 0-1,0 1 1,0-1 0,0 0-1,1 1 1,-1-1-1,0 0 1,1 1 0,-1-1-1,0 1 1,1-1-1,-1 1 1,1-1 0,-1 1-1,1-1 1,-1 1 0,1-1-1,1 0 1,-2 1 0,0-1 0,1 1 1,-1-1-1,0 0 1,1 1-1,-1-1 0,0 0 1,0 1-1,0-1 0,1 0 1,-1 1-1,0-1 0,0 0 1,0 0-1,0 1 0,0-1 1,0 0-1,-1 1 1,1-1-1,0-1 0,1-11 18,-1 12-21,1 1 2,0-1 1,-1 0 0,1 0-1,0 1 1,-1-1 0,1 0-1,-1 0 1,1 0-1,-1 0 1,1 0 0,-1 0-1,0 0 1,1 0-1,-1 0 1,0 0 0,0 0-1,0 0 1,0 0 0,0 0-1,0-3 1,5-5-24,-5 8 21,1 1-1,-1-1 0,0 1 1,1-1-1,-1 0 0,1 1 1,-1-1-1,0 1 0,1-1 1,-1 0-1,0 1 0,0-1 0,0 0 1,1 0-1,-1 1 0,0-1 1,0-1-1,0 1-11,1 0 0,-1 0 0,0-1-1,1 1 1,-1 0 0,1 0 0,0 0 0,-1 0 0,1 0 0,0 0-1,0 0 1,0 0 0,0 0 0,0 0 0,1 0 0,6-9-825,-8 9 720,0 0 1,0 1-1,0-1 1,0 0 0,0 1-1,0-1 1,1 0 0,-1 1-1,0-1 1,0 1-1,1-1 1,-1 0 0,0 1-1,1-1 1,-1 1 0,1-1-1,-1 1 1,1-1-1,-1 1 1,1 0 0,-1-1-1,1 1 1,-1 0 0,1-1-1,-1 1 1,2-1-1,-2 1-258,1 0-1,0 0 0,-1-1 1,1 1-1,-1 0 0,1-1 0,-1 1 1,1 0-1,-1-1 0,0 1 1,1-1-1,-1 1 0,1 0 1,-1-1-1,0 1 0,1-1 0,-1 0 1,0 1-1,0-1 0,1 1 1,-1-1-1,0 1 0,0-1 1,0 0-1,0 0 0,5-3-5337,-1 3 3666,-3-6-5301</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1:52.686"/>
    </inkml:context>
    <inkml:brush xml:id="br0">
      <inkml:brushProperty name="width" value="0.025" units="cm"/>
      <inkml:brushProperty name="height" value="0.025" units="cm"/>
    </inkml:brush>
  </inkml:definitions>
  <inkml:trace contextRef="#ctx0" brushRef="#br0">110 123 488,'0'0'348,"-10"5"1412,-2-5-441,5-1 3686,7 1-4971,0 0 0,0 0 0,0-1-1,0 1 1,0 0 0,0 0 0,0 0 0,0-1-1,0 1 1,0 0 0,0 0 0,0 0 0,0-1 0,0 1-1,0 0 1,1 0 0,-1 0 0,0 0 0,0-1-1,0 1 1,0 0 0,0 0 0,1 0 0,-1 0 0,0 0-1,0-1 1,0 1 0,1 0 0,-1 0 0,0 0-1,0 0 1,0 0 0,1 0 0,-1 0 54,0 0 1,1 0-1,-1-1 1,0 1-1,1 0 1,-1 0 0,0 0-1,1 0 1,-1-1-1,0 1 1,0 0-1,1 0 1,-1-1-1,0 1 1,0 0-1,0 0 1,1-1-1,-1 1 1,0 0-1,0-1 1,0 1 0,0 0-1,0-1 1,1 1-1,-1 0 1,0-1-1,0 1 1,0 0-1,0-1 1,0 1-1,0 0 1,0-1-1,0 0 1705,8-5-742,-7 6-157,0 0-846,-1-1-1,0 1 1,0 0 0,0-1-1,0 1 1,1 0 0,-1 0-1,0-1 1,0 1 0,1 0-1,-1 0 1,0 0 0,1-1 0,-1 1-1,0 0 1,1 0 0,-1 0-1,0 0 1,1-1 0,-1 1-1,0 0 1,1 0 0,-1 0-1,0 0 1,1 0 0,-1 0-1,0 0 1,2 0 0,-2 0-7,0 0 0,1 0 0,-1 0 0,1 0 0,-1 0 0,0 0 0,1 0 0,-1 0 0,1 0 0,-1 0 0,0 0 0,1 0 0,-1 0 0,0-1 0,1 1 0,-1 0 0,1 0 0,-1-1 0,0 1 0,0 0 0,1 0 0,-1-1 0,0 1 0,1 0 0,-1-1 0,0 1 0,0 0 0,1-1 0,-1 1 0,0-1 0,31-5 2947,6 1-2092,-5-1 561,-28 6-1237,17 0 397,-20 0-601,-1 0-1,1 0 1,-1 0 0,1 0-1,-1 0 1,1 0 0,-1 0-1,1 0 1,0 1 0,-1-1-1,1 0 1,-1 0 0,1 0-1,-1 0 1,1 1 0,-1-1-1,1 0 1,-1 1-1,1-1 1,-1 0 0,1 1-1,-1-1 1,0 1 0,1 0-1,19 0 211,18 19 144,-35-9-359,2-7 7,0-1 1,0 1-1,-1 0 0,1 1 1,-1-1-1,4 6 0,2 2 54,-4-8-61,-6-4-9,1 0 0,-1 0-1,0 0 1,1 0 0,-1 0-1,0 1 1,0-1 0,1 0-1,-1 0 1,0 1 0,0-1-1,1 0 1,-1 0 0,0 1 0,0-1-1,1 0 1,-1 0 0,0 1-1,0-1 1,0 0 0,0 1-1,0-1 1,0 0 0,1 1-1,-1-1 1,0 0 0,0 1-1,0 0 1,4 4 16,-4-5-16,0 0-1,1 0 1,-1 0-1,0 0 1,1 1 0,-1-1-1,0 0 1,1 0 0,-1 1-1,0-1 1,0 0 0,1 0-1,-1 1 1,0-1 0,0 0-1,1 1 1,-1-1-1,0 0 1,0 1 0,0-1-1,0 1 1,0-1 0,0 0-1,1 1 1,-1-1 0,0 0-1,0 1 1,0-1 0,0 1-1,0-1 1,1 2 4,8 5-1,-9-3-5,1 0 1,2-2 0,-3-2 0,1 0 0,-1 0 0,0 0 0,1 0 0,-1 0 0,0 1 0,1-1 0,-1 0 0,0 0 0,0 1 0,1-1 0,-1 0 0,0 0 0,0 1 1,1-1-1,-1 0 0,0 1 0,0-1 0,0 0 0,0 1 0,0-1 0,0 0 0,1 1 0,-1-1 0,0 0 0,0 1 0,0-1 0,0 1 0,0-1 0,0 0 0,0 1 0,0-1 0,0 0 0,-1 1 0,6 5 0,-5-5 0,0-1-1,1 0 0,-1 0 1,0 0-1,1 1 0,-1-1 0,0 0 1,1 0-1,-1 1 0,0-1 1,0 0-1,1 1 0,-1-1 1,0 0-1,0 1 0,0-1 1,1 0-1,-1 1 0,0-1 1,0 0-1,0 1 0,0-1 1,0 1-1,0-1 0,0 0 1,0 1-1,0 0 0,7 8 10,-6-8-9,0 0 0,0 0 0,0 0 0,0 0 0,0 0-1,0 0 1,-1 0 0,1 0 0,0 1 0,0-1 0,-1 0 0,1 0 0,-1 1 0,1-1 0,-1 0 0,0 1 0,1-1 0,-1 3-1,1 6 4,1-10 6,0-1 0,0 6 0,1 53 0,-3-7 81,-7-39-78,2 2 41,2-13-59,3 0 8,0-1 1,-1 0-1,1 0 1,0 0-1,0 0 0,-1 0 1,1 1-1,0-1 1,-1 0-1,1 0 1,0 1-1,0-1 1,-1 0-1,1 0 0,0 1 1,0-1-1,0 0 1,0 1-1,-1-1 1,1 0-1,0 1 1,0-1-1,0 0 0,0 1 1,0-1-1,0 0 1,0 1-1,0-1 1,0 0-1,0 1 1,0-1-1,0 0 0,0 1 1,-1 0 9,0 1 1,0-1 0,0 0-1,-1 0 1,1 0 0,0 0-1,-1 0 1,1 0-1,0 0 1,-1-1 0,-2 2-1,3 1 22,1-3-32,0 0 0,0 1 0,0-1 0,0 0 1,0 1-1,0-1 0,0 0 0,0 1 0,0-1 0,0 0 0,-1 0 1,1 1-1,0-1 0,0 0 0,0 1 0,0-1 0,0 0 1,-1 0-1,1 1 0,0-1 0,0 0 0,0 0 0,-1 0 0,1 1 1,0-1-1,0 0 0,0 0 0,-1 0 0,1 0 0,0 1 1,-1-1-1,1 0 0,0 0 0,0 0 0,-1 0 0,1 0 0,0 0 1,-1 0-1,1 0 0,0 0 0,-1 0 0,1 0 0,0 0 1,0 0-1,-1 0 0,1 0 0,0 0 0,-1 0 0,1 0 0,-1-1 1,-30 18 255,28-17-248,3 0-10,-1-1 1,1 1 0,-1 0 0,0 0 0,1 0 0,-1 0 0,1 0 0,-1 0-1,1 0 1,-1 0 0,1 0 0,-1 0 0,1 0 0,-1 0 0,1 0-1,-1 0 1,1 1 0,-1-1 0,1 0 0,-1 0 0,1 1 0,-1-1 0,1 0-1,0 1 1,-1-1 0,1 0 0,0 1 0,-1-1 0,1 0 0,-1 1 0,-30 11 152,23-11-142,3-2 0,4 1-10,0 0 1,0 0-1,-1-1 0,1 1 0,0 0 1,0 0-1,0 0 0,0 0 0,-1 0 1,1 0-1,0 1 0,0-1 0,0 0 1,0 1-1,0-1 0,0 1 1,0-1-1,0 1 0,0-1 0,-2 2 1,-25-1 25,26-1-20,-9 5 32,5-4-13,1 0 1,-1-1 0,1 1 0,-1-1 0,1 0 0,-11-1 0,-4 0 94,14 1-123,-14 0 51,19 0-49,1 0 0,-1 0 0,1 0 1,-1 0-1,1 0 0,-1 0 0,1 0 0,-1 0 0,1 0 0,-1 0 1,1 0-1,0-1 0,-1 1 0,1 0 0,-1 0 0,1 0 0,-1-1 0,1 1 1,0 0-1,-1 0 0,1-1 0,-1 1 0,1 0 0,0-1 0,-1 0 1,-9 0 24,9 1-24,1 1 1,-1-1 0,0 0 0,0 0 0,1 0 0,-1 0 0,0 0-1,0 0 1,0 0 0,1 0 0,-1 0 0,0 0 0,0 0-1,1 0 1,-1-1 0,0 1 0,0 0 0,1-1 0,-1 1 0,0 0-1,0-1 1,1 1 0,-1-1 0,1 1 0,-2-2 0,-26-11 59,25 12-56,2 0 0,0 1 0,-1-1 0,1 1 0,0-1 0,0 0 0,0 0 0,-1 1 0,1-1 0,0 0 0,0 0 0,0 0 0,0 0 0,0-1 0,1 1 0,-2-1 0,2 2-6,0 0 0,0-1 1,0 1-1,0 0 0,0 0 1,0 0-1,0-1 1,0 1-1,0 0 0,0 0 1,0 0-1,0 0 0,0 0 1,0-1-1,-1 1 0,1 0 1,0 0-1,0 0 1,0 0-1,0 0 0,0-1 1,0 1-1,0 0 0,-1 0 1,1 0-1,0 0 0,0 0 1,0 0-1,0 0 1,0 0-1,-1 0 0,1 0 1,0 0-1,0-1 0,0 1 1,0 0-1,-1 0 0,1 0 1,0 0-1,0 0 1,-1 0-1,1 0 1,0 0-1,0 0 1,-1 0 0,1 0-1,0 0 1,0 0-1,0 0 1,-1 0 0,1 0-1,0 0 1,0 0 0,0 0-1,-1 0 1,1-1-1,0 1 1,0 0 0,0 0-1,-1 0 1,1 0-1,0-1 1,0 1 0,0 0-1,0 0 1,0 0 0,0-1-1,-1 1 1,1 0-1,0 0 1,0 0 0,0-1-1,0 1 1,0 0-1,0 0 1,0-1 0,0 1-1,0 0 1,0 0 0,0-1-1,0 1 1,0 0-1,-18-22-18,7 0 18,11 20 0,0 0 0,0-1 0,0 1-1,0 0 1,0 0 0,0 0-1,0 0 1,-1-1 0,1 1 0,-1 0-1,1 0 1,-1 0 0,0 0-1,0 0 1,0 0 0,-2-3 0,3 5 1,0-1-1,-1 1 1,1-1 0,0 0 0,-1 1 0,1-1 0,0 1 0,0-1 0,-1 0 0,1 1 0,0-1 0,0 0-1,0 1 1,0-1 0,0 0 0,0 0 0,0 1 0,0-1 0,0 0 0,1 1 0,-1-1 0,0 0 0,1 0-1,-1 1 1,0-56-29,1 51 33,0 3-6,0 1 0,0-1 0,0 0 0,0 0 0,0 1 0,-1-1 0,1 0 0,0 0 0,-1 0 0,0 1-1,1-1 1,-1 0 0,0 0 0,0 0 0,0 0 0,-1-3 0,1 4 0,0 0 0,0 0 0,0 0 0,0 0-1,0 0 1,0 0 0,0 0 0,0 0 0,0 0 0,0-1-1,1 1 1,-1 0 0,1-1 0,0 1-1,-1 1 1,1 0 1,-1 0-1,1 0 0,-1 0 1,0 0-1,1-1 1,-1 1-1,0 0 1,1 0-1,-1 0 0,0-1 1,1 1-1,-1 0 1,0-1-1,0 1 1,1 0-1,-1-1 1,0 1-1,0 0 0,1-1 1,-1 1-1,0 0 1,0-1-1,0 1 1,0 0-1,0-1 1,0 1-1,1-1 0,-1 1 1,0-1-1,0 1 1,0 0-1,-1-1 1,2-2-2,0 1 1,0 0-1,0 0 1,0 0-1,0 0 1,0 0-1,0 0 1,1 0-1,-1 0 1,1 0-1,-1 1 1,4-3-1,-2 0 9,-2 3-8,0 1 0,-1-1 1,1 1-1,-1-1 0,1 0 0,-1 1 0,1-1 1,-1 1-1,1-1 0,-1 0 0,0 1 0,1-1 0,-1 0 1,0 0-1,1 1 0,-1-1 0,0 0 0,0 0 1,0 0-1,0 1 0,0-1 0,0-1 0,2 0 18,7-5-13,-10 3-10,3 0 3,1 3 3,0 0 0,-1-9-2,2 4-4,-4 6 6,1-1 0,-1 1 0,1 0-1,-1-1 1,0 1 0,1-1 0,-1 1 0,0-1 0,1 1 0,-1-1-1,0 1 1,0-1 0,1 1 0,-1-1 0,0 1 0,0-1 0,0 1-1,0-1 1,1 1 0,-1-2 0,0 2 0,0 0 0,0 0 0,0 0 0,0-1-1,0 1 1,0 0 0,0 0 0,0 0 0,0-1 0,0 1 0,0 0 0,0 0 0,0 0-1,0-1 1,0 1 0,0 0 0,0 0 0,0 0 0,0 0 0,0-1 0,1 1 0,-1 0 0,0 0-1,0 0 1,0 0 0,0 0 0,0 0 0,1-1 0,-1 1 0,0 0 0,0 0 0,0 0-1,0 0 1,1 0 0,-1 0 0,0 0 0,0 0 0,0 0 0,1 0 0,-1 0 0,0 0-1,1 0 1,-1 0 0,0 0 0,0 0-1,0 0 1,1 0 0,-1 0-1,0 0 1,0 0 0,1-1-1,-1 1 1,0 0 0,0 0-1,0 0 1,1 0 0,-1 0 0,0 0-1,0 0 1,0-1 0,0 1-1,0 0 1,1 0 0,-1 0-1,0 0 1,0-1 0,0 1 0,0 0-1,0 0 1,0 0 0,0-1-1,1 1 1,-1 0 0,0 0-1,0-1 1,0 1 0,0 0-1,0 0 1,0 0 0,0-1 0,0 1-1,0 0 1,0-1 0,8-9 9,11-11 9,4-3-23,-3 2-5,-19 21 9,-1 1 0,1 0 0,-1 0 0,1 0 0,-1 0 0,1-1 0,-1 1 0,1 0 0,-1-1 0,1 1-1,-1 0 1,1-1 0,-1 1 0,1 0 0,-1-1 0,0 1 0,1-1 0,-1 1 0,0-1 0,1 1 0,-1-1 0,0 1-1,0-1 1,0 1 0,1-1 0,-1 1 0,0-1 0,0 0 0,0 1 0,0-2 0,0 2 0,0 0 1,0 0-1,0 0 1,0 0 0,0-1-1,0 1 1,0 0-1,0 0 1,0 0-1,0 0 1,0 0-1,0 0 1,1-1 0,-1 1-1,0 0 1,0 0-1,0 0 1,0 0-1,0 0 1,0 0-1,0 0 1,0-1 0,0 1-1,1 0 1,-1 0-1,0 0 1,0 0-1,0 0 1,0 0-1,0 0 1,0 0 0,1 0-1,-1 0 1,0 0-1,0 0 1,0 0-1,0 0 1,0 0-1,1 0 1,-1 0 0,0 0-1,0 0 1,0 0-1,0 0 1,0 0-1,1 0 1,-1 0-1,0 0 1,0 0 0,0 0-1,0 0 1,0 0-1,0 1 1,1-1-1,10-12-1969,-9 10 422,7-1-5962,-1-1-3007,-15 3 7969,5 1 217</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1:53.927"/>
    </inkml:context>
    <inkml:brush xml:id="br0">
      <inkml:brushProperty name="width" value="0.025" units="cm"/>
      <inkml:brushProperty name="height" value="0.025" units="cm"/>
    </inkml:brush>
  </inkml:definitions>
  <inkml:trace contextRef="#ctx0" brushRef="#br0">50 48 96,'-2'0'127,"1"-1"0,-1 1 0,1-1 1,-1 1-1,0-1 0,1 0 0,0 1 0,-1-1 0,1 0 1,-1 0-1,1 0 0,0 0 0,0 0 0,0-1 0,0 1 0,0 0 1,0 0-1,0-1 0,0 1 0,0-1 0,0 1 0,1-1 0,-2-2 1,-1 3 164,3 1-271,0 0-1,0 0 0,-1 0 1,1 0-1,0 0 0,0 0 1,-1 0-1,1 0 0,0 0 1,0 0-1,-1 0 0,1 0 1,0 0-1,0 0 0,-1-1 1,1 1-1,0 0 0,0 0 1,0 0-1,-1 0 0,1 0 1,0-1-1,0 1 0,0 0 1,-1 0-1,1-1 0,0 1 1,0 0-1,0 0 0,0 0 1,0-1-1,0 1 0,0 0 1,0 0-1,-1-1 0,1 1 1,0 0-1,0-1 0,0 1 1,0-1 128,0 0-49,1 1 1,-1 0-1,0-1 1,0 1-1,0 0 1,0-1-1,0 1 0,0 0 1,0-1-1,0 1 1,0 0-1,0 0 1,-1-1-1,1 1 0,0 0 1,0-1-1,0 1 1,0 0-1,0 0 0,0-1 1,-1 1-1,1 0 1,0 0-1,0-1 1,0 1-1,-1 0 0,1 0 1,0-1-1,0 1 1,-1 0-1,1 0 1,0 0-1,-1 0 0,1 0 1,0-1-1,0 1 1,-1 0-1,1 0 0,0 0 1,-1 0-1,1 0 1,0 0-1,-1 0 1,1 0-1,0 0 0,-1 0 1,1 0-1,0 0 1,0 0-1,-1 0 0,1 1 1,0-5 2810,0 8 1105,0-4-3879,1 0 0,-1 0 0,1 0 1,-1 0-1,1 1 0,0-1 1,-1 0-1,1 0 0,-1 1 1,1-1-1,-1 0 0,1 1 1,-1-1-1,1 0 0,-1 1 1,0-1-1,1 1 0,0 0 0,7 4 1133,5 7 1352,-8-8-2102,0 0 1,-1 0-1,1 1 0,4 7 1,-1-3-103,5 13 109,5 0-126,-17-20-388,-1-1-1,1 0 0,-1 0 0,1 1 0,-1-1 0,1 0 0,0 0 0,0 0 0,0 0 0,0 1 0,0-1 0,0 0 0,0-1 0,0 1 0,1 1 0,0-1-1,-1 0-1,0 0 0,0 0 1,0 0-1,0 0 0,0 0 1,0 0-1,0 0 0,0 0 1,0 1-1,0-1 0,-1 0 1,1 1-1,0-1 0,0 3 0,1 0 9,-1 0-1,1 0 0,1 0 0,-1-1 0,1 1 0,-1-1 1,1 0-1,0 1 0,5 3 0,1 2 43,6 8 19,-9-12-46,-1 0-1,-1 1 0,8 10 0,-7-9-3,0-1-1,0 1 1,0-1-1,1 0 1,-1 0 0,10 6-1,-1 5 47,2-1-10,-3 1-57,-9-16 1,7 10 10,-6-5-17,-4-4-1,14 8 10,-13-7-10,-2-2 38,3-1-10,-3 0-29,0 0-1,1 0 1,-1 0-1,0 0 1,0 0-1,0 0 1,0 0 0,1 0-1,-1-1 1,0 1-1,0 0 1,0 0-1,1 0 1,-1 0 0,0 0-1,0 1 1,0-1-1,1 0 1,-1 0-1,0 0 1,0 0 0,0 0-1,1 0 1,-1 0-1,0 0 1,0 0-1,0 0 1,0 1 0,1-1-1,-1 0 1,0 0-1,0 0 1,0 0-1,0 0 1,0 1 0,0-1-1,0 0 1,1 0-1,-1 0 1,0 0-1,0 1 1,0-1-1,0 0 1,0 0 0,0 0-1,0 1 1,0-1-1,0 0 1,0 0-1,0 0 1,0 1 0,0 0 14,-10-13-18981,10 11 18664,0 1 0,0-1 1,-1 1-1,1-1 0,0 1 1,0-1-1,0 1 1,-1-1-1,1 1 0,0 0 1,-1-1-1,1 1 0,0-1 1,-1 1-1,1 0 1,-1-1-1,1 1 0,0 0 1,-1 0-1,1-1 0,-2 1 1,2-1 405,-2 1-1742</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1:55.085"/>
    </inkml:context>
    <inkml:brush xml:id="br0">
      <inkml:brushProperty name="width" value="0.025" units="cm"/>
      <inkml:brushProperty name="height" value="0.025" units="cm"/>
    </inkml:brush>
  </inkml:definitions>
  <inkml:trace contextRef="#ctx0" brushRef="#br0">11 94 308,'-1'0'73,"1"0"0,-1-1 0,0 1 0,1 0 0,-1-1 0,1 1 0,-1-1 0,0 1 0,1-1 0,-1 1 1,1-1-1,0 0 0,-1 1 0,1-1 0,-1 1 0,1-1 0,0 0 0,0 1 0,-1-1 0,1 0 0,0 0 0,0 1 0,0-1 0,0 0 0,0 0 0,0 1 0,0-1 0,0 0 0,0 1 0,0-2 0,0 0 8,0 1 142,0-14 4190,0 17-3247,0-1-1210,31 6 5068,5-7-2334,-34 0-2576,8 6 331,-6-1-321,-4-5-113,1 0 0,-1 1 0,0-1 1,1 0-1,-1 0 0,0 1 0,1-1 0,-1 0 0,0 1 1,1-1-1,-1 0 0,0 1 0,0-1 0,1 0 0,-1 1 1,0-1-1,0 1 0,0-1 0,1 0 0,-1 1 0,0-1 1,0 1-1,0-1 0,0 1 0,0-1 0,0 1 0,0-1 1,0 0-1,0 2 0,0-1 24,0-1-1,0 1 1,0 0 0,0 0 0,0-1-1,0 1 1,0 0 0,0 0-1,0 0 1,0-1 0,0 1 0,0 0-1,-1 0 1,1-1 0,0 1-1,-1 0 1,1 0 0,0-1 0,-1 1-1,1 0 1,-1-1 0,1 1-1,-1-1 1,0 1 0,1-1 0,-1 1-1,0 0 1,-1 6 848,0-2-193,1-5-672,0-1 0,0 1-1,0-1 1,0 1 0,0-1-1,0 1 1,0-1 0,0 0-1,1 1 1,-1-1 0,0 0-1,0 0 1,1 0 0,-1 0-1,0 0 1,1 0-1,-1 0 1,1 0 0,-1 0-1,1 0 1,-1 0 0,1 0-1,0 0 1,0 0 0,-1 0-1,1 0 1,0 0 0,0 0-1,0-3 1,4-2-18,-3 6 0,-1 0 0,1 0 0,-1-1 0,0 1 0,1 0-1,-1 0 1,0-1 0,1 1 0,-1 0 0,0-1 0,0 1 0,1 0 0,-1-1 0,0 1 0,0 0-1,0-1 1,1 1 0,-1 0 0,0-1 0,0 1 0,0-1 0,0 1 0,0 0 0,0-1 0,0 1-1,0-1 1,0 1 0,0-1 0,0 0 0,0 1-1,0-1 0,0 0 1,0 1-1,0-1 0,0 1 0,0-1 1,0 0-1,0 1 0,0-1 1,0 1-1,0-1 0,1 1 1,-1-1-1,0 1 0,0-1 1,1 1-1,-1-1 0,0 1 1,1-1-1,-1 1 0,0-1 1,1 1-1,-1-1 0,1 1 1,-1 0-1,1-1 0,-1 1 1,1 0-1,0-1 0,-1 1 1,1 0-2,-1-1 0,0 1-1,0 0 1,1 0 0,-1-1 0,0 1 0,0 0 0,0-1 0,0 1 0,1 0 0,-1-1-1,0 1 1,0 0 0,0-1 0,0 1 0,0-1 0,0 1 0,0 0 0,0-1-1,0 1 1,0 0 0,0-1 0,0 1 0,0 0 0,-1-1 0,3-7-15,-2 8 17,0 0 0,1 0 0,-1 0 0,0 0 0,0 0-1,1 0 1,-1 0 0,0 0 0,1 0 0,-1 0 0,0 0 0,1 0 0,-1 0 0,0 0 0,0 0 0,1-1 0,-1 1 0,0 0 0,0 0 0,1 0 0,-1-1 0,0 1-1,0 0 1,0 0 0,1 0 0,-1-1 0,0 1 0,0 0 0,0-1 0,0 1 0,1 0 0,-1 0 0,0-1 0,0 0 47,-2 13 302,2-12-350,-1 0 35,1 1-1,-1-1 1,1 0 0,-1 1 0,1-1 0,-1 0-1,1 1 1,0-1 0,-1 0 0,1 1 0,-1-1 0,1 1-1,0-1 1,-1 0 0,1 1 0,0-1 0,0 1 0,0-1-1,-1 1 1,1-1 0,0 1 0,0 0 0,0-1 0,0 1-1,0-1 1,0 1 0,0-1 0,0 1 0,0-1-1,0 2 1,-20 4 1711,19-6-1740,-6 0-6,5 0-12,-7 12-227,9-8 241,-2-2 8,-5 1 0,3 4 126,-2-2-105,6-5 1,0 0 1,0 0 0,0 0 0,-1 0-1,1 0 1,0 0 0,0 0-1,-1-1 1,1 1 0,0 0-1,0 0 1,0 0 0,0-1 0,-1 1-1,1 0 1,0 0 0,0 0-1,0-1 1,0 1 0,0 0-1,0 0 1,0-1 0,0 1-1,-1 0 1,1 0 0,0-1 0,0 1-1,0 0 1,0 0 0,0-1-1,0 1 1,0 0 0,1 0-1,-1-1 1,0 1 0,0 0-1,0 0 1,0-1 0,0 1 0,0 0-1,0 0 1,0 0 0,1-1-1,-1 1 1,0 0 0,0 0-1,0 0 1,0-1 0,1 1 0,-1 0-1,0 0 1,0 0 0,1 0-1,-1 0 1,0-1 0,-3-16 237,1 15-259,-3-3 14,4-15-39,1 14 7,0 6 8,0 0 0,0 0 0,0 0 0,0-1 0,0 1 0,0 0 0,0 0-1,0 0 1,0 0 0,0-1 0,0 1 0,0 0 0,0 0 0,0 0 0,0-1 0,0 1-1,0 0 1,1 0 0,-1 0 0,0 0 0,0-1 0,0 1 0,0 0 0,0 0 0,0 0 0,1 0-1,-1 0 1,0 0 0,0-1 0,0 1 0,0 0 0,1 0 0,-1 0 0,0 0 0,0 0-1,0 0 1,1 0 0,-1 0 0,0 0 0,0 0 0,1 0 0,-1 0-1,0 0 1,0 0-1,1 0 0,-1 0 1,0 0-1,0 0 1,0 0-1,1 0 0,-1 0 1,0 0-1,0-1 1,0 1-1,1 0 0,-1 0 1,0 0-1,0 0 0,0 0 1,0 0-1,1-1 1,-1 1-1,0 0 0,0 0 1,0 0-1,0-1 1,0 1-1,1 0 0,-1 0 1,0 0-1,0-1 1,0 1-1,0 0 0,0 0 1,0 0-1,0-1 1,0 1-1,0 0 0,0 0 1,0-1-1,0 1 1,0 0-1,0-1 0,17-12-953,5 1-4337,-20 11 3438,6 1-1857,-8 0 3516,1 0-1,-1 0 1,0 0 0,0 0-1,1 0 1,-1 0 0,0 0-1,1 0 1,-1 0 0,0 0-1,1 0 1,-1 0 0,0 0-1,1 0 1,-1 0 0,0 0-1,0 0 1,1 0 0,-1 0-1,0-1 1,1 1 0,-1 0-1,0 0 1,0 0 0,1 0-1,-1-1 1,0 1 0,0 0-1,1 0 1,-1-1 0,0 1-1,0 0 1,0 0 0,0-1-1,1 1 1,-1 0 0,0-1-1</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1:56.729"/>
    </inkml:context>
    <inkml:brush xml:id="br0">
      <inkml:brushProperty name="width" value="0.025" units="cm"/>
      <inkml:brushProperty name="height" value="0.025" units="cm"/>
    </inkml:brush>
  </inkml:definitions>
  <inkml:trace contextRef="#ctx0" brushRef="#br0">238 96 104,'0'3'670,"1"-2"-321,-1-1 1,0 1-1,0-1 0,0 1 1,0-1-1,0 1 0,0 0 1,0-1-1,0 1 1,0-1-1,-1 1 0,1 0 1,0-1-1,0 1 0,0-1 1,-1 1-1,1-1 0,0 1 1,-1-1-1,1 1 0,-8 0 2949,7 12 1227,0-13-4520,0 0 62,1 0 0,0 1 1,-1-1-1,1 0 0,-1 0 0,1 1 1,0-1-1,-1 0 0,1 0 0,0 1 1,-1-1-1,1 1 0,0-1 0,-1 0 1,1 1-1,0-1 0,0 0 0,0 1 1,-1-1-1,1 1 0,0-1 0,0 1 1,0-1-1,0 1 0,0 0 0,-1-1 14,1 1-1,0 0 1,0-1-1,0 1 1,-1 0 0,1-1-1,0 1 1,-1 0-1,1-1 1,-1 1-1,1-1 1,-1 1-1,1-1 1,-1 1-1,1-1 1,-1 1 0,1-1-1,-1 0 1,0 1-1,0 0 27,0-1 0,0 1 0,1-1 0,-1 1 0,0-1 0,1 1-1,-1-1 1,1 1 0,-1 0 0,0-1 0,1 1 0,0 0 0,-1 0 0,1-1 0,-1 1-1,1 0 1,0 0 0,-1 0 0,1-1 0,0 3 0,-4 1 940,4-4-989,-1 0 0,1 1 1,0-1-1,-1 0 0,1 0 0,0 0 0,-1 1 0,1-1 0,0 0 0,-1 1 0,1-1 1,0 0-1,0 0 0,-1 1 0,1-1 0,0 1 0,0-1 0,0 0 0,0 1 1,-1-1-1,1 0 0,0 1 0,0-1 0,0 1 0,0-1 0,0 1-29,0-1-1,0 1 1,0-1 0,-1 1-1,1-1 1,0 0-1,0 1 1,0-1-1,0 1 1,-1-1 0,1 0-1,0 1 1,-1-1-1,1 0 1,0 1-1,0-1 1,-1 0 0,1 0-1,-1 1 1,1-1-1,0 0 1,-1 0-1,1 0 1,0 1 0,-1-1-1,1 0 1,-1 0-1,1 0 1,-1 0 0,1 0-1,0 0 1,-1 0-1,1 0 1,-1 0-1,0 0 1,-15-3 236,6-4-245,7-3 3,0 10-23,-1-1 3,3-10-24,1 11 21,0 0 0,0 0 0,0-1 0,0 1 0,0 0 0,0 0 0,0 0 0,0-1 0,0 1 0,-1 0 0,1 0 0,0-1 0,0 1 0,0 0 0,0 0 0,0 0 0,0-1 0,0 1 0,-1 0-1,1 0 1,0 0 0,0 0 0,0-1 0,0 1 0,-1 0 0,1 0 0,0 0 0,0 0 0,0 0 0,-1 0 0,1 0 0,0-1 0,-1 1 0,1 0 1,0 0-1,-1 0 0,1-1 0,-1 1 0,1 0 0,0 0 1,-1-1-1,1 1 0,0 0 0,0 0 0,-1-1 1,1 1-1,0 0 0,0-1 0,-1 1 0,1-1 1,0 1-1,0 0 0,0-1 0,0 1 0,0-1 0,0 1 1,-1 0-1,1-1 0,0 1 0,0-1 0,0 1 1,0 0-1,1-1 0,-1 1 0,0-1 0,0 1 1,0-1-1,0 1 0,0 0 1,0 0-1,0-1 0,0 1 0,0 0 1,0 0-1,0 0 0,0-1 1,-1 1-1,1 0 0,0 0 1,0 0-1,0-1 0,0 1 1,0 0-1,0 0 0,-1 0 0,1 0 1,0-1-1,0 1 0,0 0 1,0 0-1,-1 0 0,1 0 1,0 0-1,0 0 0,0 0 1,-1 0-1,1-1 0,0 1 0,0 0 1,-1 0 4,1 0 0,0 0-1,-1 0 1,1 0 0,0 0 0,-1-1 0,1 1 0,0 0 0,0 0 0,-1 0 0,1-1 0,0 1 0,0 0 0,-1 0-1,1-1 1,0 1 0,0 0 0,0-1 0,0 1 0,-1 0 0,1-1 0,0 1 0,0 0 0,0 0 0,0-1-1,0 1 1,0 0 0,0-1 0,0 1 0,0-1 0,0 1 0,0 0 0,0-1 0,0 0 130,-8-5 46,6 6-127,-8 5 20,-10 3 238,20-8-309,0 0-1,0 0 1,0 0-1,0 1 1,0-1-1,0 0 0,0 0 1,0 0-1,0 1 1,0-1-1,0 0 0,0 0 1,-1 0-1,1 0 1,0 1-1,0-1 1,0 0-1,0 0 0,-1 0 1,1 0-1,0 0 1,0 1-1,0-1 0,0 0 1,-1 0-1,1 0 1,0 0-1,0 0 1,-1 0-1,1 0 0,0 0 1,0 0-1,0 0 1,-1 0-1,1 0 0,0 0 1,0 0-1,0 0 1,-1 0-1,1 0 1,0 0-1,0 0 0,0 0 1,-1 0-1,1 0 1,0-1-1,0 1 0,0 0 1,-1 0-1,1 0 1,0 0-1,0 0 1,0-1-1,0 1 0,0 0 1,-1 0-1,1 0 1,0 0-1,0-1 0,0 1 1,0 0-1,0 0 1,0 0-1,0-1 1,0 1-1,0 0 0,0-1 7,0 0-4,0-4-1,0-12-4,0 17 1,-1 0-1,1-1 0,0 1 0,0 0 0,0-1 1,0 1-1,0 0 0,0-1 0,0 1 0,1-1 1,-1 1-1,0 0 0,0-1 0,0 1 1,0 0-1,0-1 0,1 1 0,-1 0 0,0-1 1,0 1-1,0 0 0,1 0 0,-1-1 0,0 1 1,1 0-1,3-7 7,-2-16-4,-1 22-3,-1 1 0,0 0 0,0 0 0,0 0 0,0-1 0,0 1 0,0 0 0,0 0 0,0 0-1,-1-1 1,1 1 0,0 0 0,0 0 0,0 0 0,0 0 0,0-1 0,0 1 0,0 0 0,0 0-1,0 0 1,0 0 0,-1-1 0,1 1 0,0 0 0,0 0 0,0 0 0,0 0 0,0 0 0,-1 0 0,1 0-1,0-1 1,0 1 0,0 0 0,0 0 0,-1 0 0,1 0 0,0 0 0,0 0 0,0 0 0,-1 0-1,1 0 1,0 0 0,0 0 0,0 0 0,-1 0 0,1 0 0,0 0 0,0 0 0,-1 0 0,-9 5-37,8-4 32,1 4-1,1-5 7,0 1-1,0-1 0,0 0 0,0 0 0,0 1 0,0-1 0,0 0 0,-1 0 0,1 1 0,0-1 1,0 0-1,0 0 0,0 1 0,0-1 0,0 0 0,0 0 0,-1 0 0,1 1 0,0-1 0,0 0 1,0 0-1,-1 0 0,1 0 0,0 1 0,0-1 0,0 0 0,-1 0 0,1 0 0,0 0 0,-1 0 1,1 0-2,0 1 0,-1-1 0,1 0 1,0 0-1,-1 0 0,1 1 1,0-1-1,0 0 0,-1 0 1,1 1-1,0-1 0,0 0 0,-1 0 1,1 1-1,0-1 0,0 0 1,0 1-1,-1-1 0,1 0 1,0 1-1,0-1 0,0 0 0,0 1 1,0-1-1,0 0 0,0 1 1,0-1-1,0 1 0,0-1 0,0 1 1,-10 15 68,10-15-52,8-6 19,-5 2-33,6-11-11,1 2-37,1 2 32,-10 9 21,0 0-1,0 0 1,0 0-1,0 0 1,0 0-1,1 1 1,-1-1-1,0 0 1,0 1-1,1-1 1,-1 1-1,0-1 1,1 1-1,-1 0 1,1-1-1,-1 1 1,0 0-1,1 0 1,-1 0-1,1 0 1,-1 0-1,0 0 0,1 0 1,2 1-1,2 2 90,0-1 0,0 1 0,0-1 0,7 6 0,-6-4-36,29 22 173,-24-13-88,-12-13-144,0 1 1,-1-1 0,1 0-1,0 1 1,0-1 0,0 0-1,0 1 1,0-1-1,0 0 1,0 1 0,0-1-1,1 0 1,-1 0-1,0 1 1,0-1 0,0 0-1,0 1 1,0-1 0,0 0-1,1 1 1,-1-1-1,0 0 1,0 0 0,0 1-1,1-1 1,-1 0-1,0 0 1,0 1 0,1-1-1,-1 0 1,0 0 0,1 0-1,-1 0 1,0 1-1,0-1 1,1 0 0,-1 0-1,0 0 1,1 0-1,-1 0 1,0 0 0,1 0-1,-1 0 1,1 0 0,1 1 3,-2 3-6,0-3-10,1-2-23,7-5 29,-8 4 2,0 2 3,0 0 0,0-1 0,0 1 0,0 0 0,-1 0 0,1 0 0,0-1 0,0 1 0,0 0 0,0 0 0,0 0 0,0-1-1,0 1 1,0 0 0,0 0 0,0 0 0,0-1 0,0 1 0,0 0 0,0 0 0,0-1 0,0 1 0,0 0 0,0 0 0,0 0 0,0-1 0,0 1 0,1 0 0,-1 0 0,0 0 0,0 0 0,0-1 0,0 1 0,0 0 0,1 0 0,-1 0 0,0 0 0,0 0 0,0-1 0,0 1 0,1 0 0,-1 0 0,0 0 0,1-1 0,0 0 0,0 0 0,-1 1 0,1-1 0,0 0 0,-1 0 0,1 0 0,-1 0 0,1 0 0,-1 0 0,0 0 0,1 0 0,-1 0 0,0 0 0,0 0 0,0 0 0,1 0 0,-1 0 0,0 0 0,-1-2 0,6-12 20,-4 14-17,-1-1 0,1 1 0,0-1 0,-1 0 0,1 1 0,-1-1 0,1 0 0,-1 1 0,0-4 0,0 0-1,1 4-1,-1 1-1,0 0 1,0-1 0,0 1 0,0-1-1,0 1 1,0-1 0,0 0 0,0 1-1,0-1 1,0 1 0,0-1 0,0 1-1,0-1 1,0 1 0,0-1-1,0 1 1,0-1 0,-1 1 0,1 0-1,0-1 1,0 1 0,-1-1 0,1 1-1,0-1 1,0 1 0,-1 0 0,1-1-1,-1 1 1,1 0 0,0-1 0,-1 1-1,1 0 1,-1-1 0,1 1 0,-1 0-1,1 0 1,-1 0 0,0-1 0,-9 12 48,-39 61 131,45-60-129,4-12-48,0 1-1,0-1 1,0 0-1,0 1 1,0-1-1,-1 1 0,1-1 1,0 1-1,0-1 1,0 1-1,0-1 1,-1 0-1,1 1 0,0-1 1,0 0-1,-1 1 1,1-1-1,0 1 1,0-1-1,-1 0 0,1 0 1,0 1-1,-1-1 1,1 0-1,-1 1 1,-2 7 271,4-16-182,-1-52-48,-4 50-46,3 9 1,1 1 0,-1-1 1,1 1-1,-1-1 0,1 1 0,0-1 1,-1 0-1,1 1 0,0-1 0,-1 0 1,1 1-1,0-1 0,0 0 0,0 1 1,0-1-1,-1 0 0,1-1 0,1-1-13,-1 3 13,0-1 0,0 0 0,0 1 0,0-1-1,-1 0 1,1 1 0,0-1 0,0 0 0,-1 1 0,1-1-1,0 1 1,-1-1 0,1 1 0,0-1 0,-1 0 0,1 1-1,-1 0 1,1-1 0,-1 1 0,1-1 0,-1 1 0,1 0-1,-2-1 1,-2-4-12,3 5 11,0-1 0,1 1 0,-1 0 0,1-1 1,0 1-1,-1-1 0,1 1 0,-1-1 0,1 0 0,0 1 0,-1-1 0,1 1 0,0-1 0,-1 0 1,1 1-1,0-1 0,0 1 0,0-2 0,-1 2 1,1-1 0,0 1 0,-1-1 0,1 1 0,0-1 0,-1 1 1,1-1-1,-1 1 0,1 0 0,0-1 0,-1 1 0,1 0 0,-1-1 0,1 1 0,-1 0 0,0 0 0,1-1 0,-1 1 0,1 0 1,-1 0-1,0 0 0,-8-6-41,9 6 40,-1-1 1,1 1 0,0 0-1,-1-1 1,1 1-1,0 0 1,-1-1-1,1 1 1,0 0 0,-1-1-1,1 1 1,-1 0-1,1 0 1,0 0-1,-1-1 1,1 1-1,-1 0 1,1 0 0,-1 0-1,1 0 1,-1 0-1,1 0 1,-1 0-1,1 0 1,-1 0 0,1 0-1,-1 0 1,1 0-1,-1 0 1,1 0-1,0 1 1,-1-1-1,1 0 1,-1 0 0,1 0-1,-1 1 1,1-1-1,0 0 1,-1 1-1,1-1 1,0 0-1,-1 1 1,1-1 0,0 0-1,-1 1 1,1-1-1,0 1 1,0-1-1,-1 1 1,1-1 1,0 1 0,0-1 0,0 0 0,0 1 0,0-1 0,0 1 0,0-1 0,0 0 0,0 1 0,0-1 0,0 0 0,0 1 0,-1-1 0,1 0 0,0 1 0,0-1 0,0 0 0,-1 1 0,1-1 0,0 0 0,0 1 0,-1-1 0,1 0 0,0 0 1,0 0-1,-1 1 0,1-1 0,0 0 0,-1 0 0,0 1 0,1-1 0,0 0 0,0 0 0,-1 0 0,1 0 0,0 0 0,0 0 0,0 1 0,-1-1 0,1 0 0,0 0 0,0 0 0,0 0 0,-1 1 0,1-1 0,0 0 0,0 0 0,0 1 0,0-1 0,0 0 0,0 0 0,0 1 0,-1-1 0,1 0 0,0 0 0,0 1 0,0-1 0,0 0 0,0 1 0,1 0 1,-1 1 0,0-1 0,0 0 1,0 1-1,0-1 0,-1 1 0,1-1 1,0 1-1,0-1 0,-1 0 0,1 1 1,-1-1-1,1 0 0,-1 1 1,0-1-1,0 0 0,1 0 0,-3 2 1,0 14 16,2-16-14,0 0 1,1-1 0,-1 1-1,0 0 1,1 0 0,-1 0-1,0 0 1,1 0 0,0 0 0,-1 0-1,1 0 1,-1 0 0,1 0-1,0 0 1,0 0 0,0 0 0,-1 0-1,1 0 1,1 2 0,-1-2-5,0-1 1,0 0 0,0 0 0,0 0 0,0 0-1,0 0 1,0 0 0,-1 1 0,1-1 0,0 0-1,0 0 1,0 0 0,0 0 0,0 0 0,0 0 0,0 1-1,0-1 1,0 0 0,0 0 0,0 0 0,0 0-1,-1 0 1,1 0 0,0 0 0,0 0 0,0 0-1,0 0 1,0 1 0,0-1 0,-1 0 0,1 0-1,0 0 1,0 0 0,0 0 0,0 0 0,0 0 0,0 0-1,-1 0 1,1 0 0,0 0 0,0 0 0,0 0-1,-1 0 1,1 0 0,0 0 0,0 0 0,-1 0-1,1 0 1,0 0 0,0 0 0,-1 0 0,1 0-1,0 0 1,0 0 0,0 0 0,-1 0 0,1 1-1,0-1 1,0 0 0,-1 0 0,1 0 0,0 0-1,0 1 1,0-1 0,0 0 0,-1 0 0,1 0-1,0 1 1,0-1 0,0 0 0,0 0 0,0 1-1,0-1 1,0 0 0,0 0 0,-1 1 0,1-1-1,0 0 1,0 0 0,0 1 0,0-1 0,0 0-1,0 0 1,1 1 0,-1-1 0,0 0 0,0 1 13,-2-1-11,-7 1-3,2-1 1,5-12-6,-10-9-22,9 20 33,-1-2-20,3-10-50,1 12 48,-1 1 15,-6 0 4,5 0 5,2 1-3,0 4-4,-6 5 2,6-10-3,-1 0 1,1 0-1,0 0 1,0 0-1,-1 0 1,1 1-1,0-1 0,0 0 1,0 0-1,-1 0 1,1 0-1,0 1 1,0-1-1,0 0 0,-1 0 1,1 0-1,0 1 1,0-1-1,0 0 1,0 0-1,0 1 0,-1-1 1,1 0-1,0 0 1,0 1-1,0-1 1,0 0-1,0 0 0,0 1 1,0-1-1,0 0 1,0 0-1,0 1 1,0-1-1,0 0 0,0 0 1,0 1-1,0-1 1,1 0-1,-1 1 0,0-1 1,0 0-1,0 0 1,0 0-1,0 1 1,1-1-1,-1 0 0,0 0 1,0 0-1,0 1 1,0-1-1,1 0 1,4 2 40,-4-1-26,0-1-1,0 0 0,0 1 0,0-1 0,0 1 0,0-1 0,-1 1 0,1-1 0,0 1 0,0 0 0,0 0 0,-1-1 0,2 2 0,-2-1 0,28-6-3,-26 5-18,18-6-1938,2 3-9172,-13 1-128,-3 2 8967,-4 0 918</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1:57.748"/>
    </inkml:context>
    <inkml:brush xml:id="br0">
      <inkml:brushProperty name="width" value="0.025" units="cm"/>
      <inkml:brushProperty name="height" value="0.025" units="cm"/>
    </inkml:brush>
  </inkml:definitions>
  <inkml:trace contextRef="#ctx0" brushRef="#br0">90 50 116,'12'-6'1302,"2"-4"271,8-2 907,-20 12-2016,6-5 1884,-7 2-1145,-1-9 17857,-1 10-19175,-3 3 214,0 0 0,1 1 0,-1-1 1,0 1-1,1 0 0,-1 0 0,1 0 0,0 0 0,0 1 0,0-1 0,-5 6 0,-2-3 95,10-5-184,-1 0-1,1 1 1,-1-1 0,1 0-1,-1 0 1,0 0-1,1 1 1,-1-1-1,1 0 1,-1 1 0,1-1-1,-1 0 1,1 1-1,-1-1 1,1 1-1,0-1 1,-1 1 0,1-1-1,-1 1 1,1-1-1,0 1 1,0-1-1,-1 1 1,1-1 0,0 1-1,-1 1 1,-9 6 286,9-7-278,-1-1 1,1 1-1,0-1 0,0 1 1,0 0-1,0-1 0,0 1 0,0 0 1,0 0-1,0-1 0,0 1 0,0 0 1,1 0-1,-1 0 0,0 0 0,0 0 1,1 1-1,-1-1 0,1 0 1,-1 1-1,1-1-10,0 0-1,0-1 1,-1 1 0,1-1-1,0 1 1,0-1 0,0 1 0,-1-1-1,1 1 1,0-1 0,-1 1-1,1-1 1,0 1 0,-1-1 0,1 1-1,-1-1 1,1 0 0,-1 1-1,1-1 1,-1 1 0,1-1 0,-1 0-1,1 0 1,-1 1 0,0-1-1,0 0-1,1 0-1,-1 1 0,1-1 0,-1 0 0,1 0 0,-1 1 0,1-1 1,-1 0-1,1 0 0,-1 1 0,1-1 0,-1 1 0,1-1 0,0 0 0,-1 1 1,1-1-1,0 1 0,0-1 0,-1 1 0,1-1 0,0 1 0,0-1 0,-1 1 1,1-1-1,0 2 0,0-1 5,0 0 1,-1 0-1,1 0 1,0 1-1,-1-1 1,1 0-1,-1 0 1,0 0-1,1 0 1,-1 0-1,0 0 1,1 0-1,-1 0 1,-1 1-1,1-1 2,0 0 1,0 0-1,0 1 1,0-1-1,0 0 1,1 0-1,-1 0 1,0 1-1,1-1 1,-1 0-1,1 1 1,-1-1-1,1 1 0,-1 1 1,-3 13 153,3-15-146,0 0 0,1 0 0,-1 1 0,1-1 0,-1 0 0,1 1 0,-1-1 0,1 0 0,0 1 0,0-1 0,0 1 0,-1 1 0,1 3 31,0-4-28,0 0 1,0 1-1,0-1 0,0 0 0,0 1 0,0-1 1,1 0-1,-1 0 0,1 0 0,-1 1 1,1-1-1,0 0 0,0 0 0,0 0 0,2 2 1,0 8 84,-1-11-98,-1 0 0,1 0 1,0 1-1,-1-1 0,1 0 1,-1 1-1,0-1 0,1 1 1,0 1-1,1 1-2,1 0 0,-1 0 0,0-1-1,1 0 1,0 0 0,0 0 0,0 0 0,0 0 0,6 2 0,-6-4-121,-1 1 1,1-1-1,0-1 1,-1 1 0,1 0-1,0-1 1,-1 0 0,6 0-1,-8 0-123,1 0 0,-1 0 0,0 0 0,1 0 1,-1-1-1,1 1 0,-1 0 0,0-1 0,1 1 0,-1-1 0,0 0 0,1 1 0,-1-1 0,1-1 0,2-1-1225,-1 0 0,1 0 0,0 1-1,-1-1 1,1 1 0,7-3 0,-8 3 238,0 1 1,1-1-1,-1 1 1,0-1-1,0 0 1,0-1-1,-1 1 1,1 0-1,0-1 1,3-5-1,3 2-909,1 0 629</inkml:trace>
</inkml:ink>
</file>

<file path=ppt/ink/ink11.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3-03T23:47:18.843"/>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0 0 16,'0'0'10,"0"0"0,0 0 0,0 0-2,10 7-2,-10-7-1,5 11-2,-5-11 1,6 12 0,-6-12 0,8 16 1,-8-16-1,10 17 1,-3-7 0,-7-10 1,13 18-2,-7-10 0,0 3-1,-1 0 0,4 1-1,-3 0 0,3 3-1,-3 1 1,3 1 0,2-2-1,-2 4 1,1-3-1,1 3 1,-2-3 0,1 2-1,1-2 1,2 2-1,-2-1 0,3 1 1,-2-1-1,2 0 0,0 0 0,2 2 0,-3-1 1,1 2-1,-1-1 1,1 1-2,2 0 2,-2 0-2,2 1 2,-1 1-1,0 0 0,2 0-1,-2 2 2,0 0-1,0 1-1,-2 1 2,3-1-2,-3 4 1,3-2 0,-2 0 0,0 0 0,0-1 0,-1 0 1,0-2-1,0 0 1,-1-4 0,-2 0-1,0-3 1,-1-3-1,-2-1 0,-1-2 1,-6-11-2,13 14-7,-13-14-29,0 0 0,0 0-2,0 0 1</inkml:trace>
  <inkml:trace contextRef="#ctx0" brushRef="#br0" timeOffset="2266">447 1058 6,'10'-3'23,"-10"3"-7,12-8-2,-2 6-1,-10 2 0,23-4-3,-12 1-1,6 2-1,-4-1-1,7 3-1,-4-3-1,6 3 0,-3-2-1,4 3-1,-2-2-1,0 4 0,-2-1 0,3 1 0,-3-2 0,0 4 0,-2-2-1,1 2 1,-4-1 1,5 1-1,-2-1 0,1 2 0,-1-1 0,1 3 1,-2-2-2,2 2 1,-2 1-1,-3 2 0,0 1 0,-1 0 0,0 0 1,-1 3-1,-2-3 0,0 3 0,-1-2-1,1 0 2,-1 1-1,0 3 0,-1 0 0,0 1 0,0 2-1,1-1 1,-3 2 0,-1 3 0,-1-2 0,0 4 0,-1-1-1,-1 2 1,-1-3 0,-3 4 0,0-3-1,-2 0 1,-1-4 0,-2 2 0,-4-2 0,1 0 0,-2-3 0,-1 2 0,-2-2 0,-1 0 0,1-2 0,1-2 0,-3 1 0,4-3-1,-5-1 1,3-2 0,-2-2-1,1-1 1,-2-2 0,0 0 0,-1-1-1,-5 1 1,2-2-1,-3-2 0,1 1 1,-3-2-1,-4 1 0,1-1 1,1-1-1,1-1 0,-1-2 1,3 0-1,2-2 0,2 0 1,3-1-1,0 0 0,1-3 0,3-2 0,-2 0 1,4-1-1,-2-1 0,3 0 1,-1-1-1,1-3 0,3 4 1,-2-1-1,1-1 0,2 2 0,-1-1 0,3-2 0,2 3 0,-2-4 0,3 0 0,1-1 0,0-2 1,1 1-1,2-2 0,2 1 0,-2 0 0,3 3-1,-2-1 1,4 0 0,-1 2 0,3 0 0,-1 1 0,0 0-1,4 0 1,1 0 0,1 2 0,1-1 0,4-1 0,-2 3 0,2 1-1,-2 1-2,4 4-4,-7 2-32,0 3-3,-12 2 1,9 2-2</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3:37.496"/>
    </inkml:context>
    <inkml:brush xml:id="br0">
      <inkml:brushProperty name="width" value="0.025" units="cm"/>
      <inkml:brushProperty name="height" value="0.025" units="cm"/>
      <inkml:brushProperty name="color" value="#849398"/>
    </inkml:brush>
  </inkml:definitions>
  <inkml:trace contextRef="#ctx0" brushRef="#br0">21 112 484,'0'-44'7531,"0"43"-6639,0-3 2759,0 4-3520,0 1 0,0-1 0,1 1-1,-1-1 1,0 1 0,0-1-1,0 1 1,0-1 0,0 1 0,0-1-1,0 1 1,0-1 0,0 1-1,0-1 1,-1 1 0,1-1 0,0 1-1,0-1 1,0 1 0,-1-1-1,1 1 1,0-1 0,-1 1 0,1-1-1,0 0 1,-1 1 0,1-1-1,0 1 1,-1-1 0,1 0-1,-1 0 1,1 1 0,0-1 0,-2 1-1,1-1-131,0 1 70,1-1 1,0 0-1,0 0 1,-1 0-1,1 1 1,0-1 0,0 0-1,0 0 1,-1 1-1,1-1 1,0 0 0,0 0-1,0 1 1,0-1-1,0 0 1,-1 0-1,1 1 1,0-1 0,0 0-1,0 1 1,0-1-1,0 0 1,0 1-1,0-1 1,0 0 0,0 1-1,0-1 1,0 0-1,0 1 1,0-1 0,1 0-1,-1 1-50,0-1 1,0 0-1,0 0 0,0 0 0,0 1 0,0-1 1,0 0-1,0 0 0,0 1 0,0-1 1,0 0-1,0 0 0,0 0 0,0 1 0,0-1 1,0 0-1,0 0 0,0 0 0,0 1 1,0-1-1,-1 0 0,1 0 0,0 0 0,0 1 1,0-1-1,0 0 0,0 0 0,0 0 1,-1 0-1,1 1 0,0-1 0,0 0 0,0 0 1,-1 0-1,1 0 0,0 0 0,0 0 0,0 0 1,-1 0-1,1 1 0,0-1 0,0 0 1,0 0-1,-1 0 0,1 0 0,0 0 0,0 0 1,0 0-1,-1 0 0,1 0 0,0 0 1,0-1-1,-1 1 0,1 0 0,-2 0 639,2 5 102,0-6-702,0 1 0,0-1 0,0 1 0,-1-1 0,1 1 0,0-1 0,0 1 0,0-1 0,0 1 0,0-1 0,0 1 0,0-1 0,1 1 0,-1-1 0,0 1-1,0-1 1,0 1 0,0-1 0,1 1 0,-1-1 0,0 1 0,0-1 0,1 1 0,-1-1 0,0 1 0,1 0 0,-1-1 0,1 1 0,-1 0 0,0-1 0,1 1 0,-1 0 0,1 0-1,0-1 1,0 0-37,3-10 1895,4 5-477,-8 5-1352,1 0 1,-1 0-1,1 0 1,0 1-1,0-1 1,-1 0-1,1 1 1,0-1-1,0 1 1,-1-1-1,1 1 1,0-1-1,0 1 1,0 0-1,0-1 1,0 1-1,0 0 1,0 0-1,0-1 1,0 1-1,0 0 0,0 0 1,0 0-1,0 0 1,0 0-1,0 1 1,0-1-1,0 0 1,0 0-1,1 1 1,1 15 505,0-13-569,-2-3-17,-1 1 0,1-1-1,-1 0 1,0 1 0,1-1-1,-1 1 1,0-1 0,1 1-1,-1-1 1,0 1 0,1-1-1,-1 1 1,0-1 0,0 1 0,0-1-1,0 1 1,1-1 0,-1 1-1,0 0 1,0-1 0,0 1-1,0-1 1,-1 2 0,-1-1 18,1-1-24,1 0 0,0 0 0,0 0 0,-1 0 0,1 0 0,0 0 0,0 0 0,-1 0 0,1 0 0,0 0 0,0 0 0,-1 0 0,1 0 0,0 0 0,0 1 0,-1-1 0,1 0 0,0 0 1,0 0-1,0 0 0,-1 1 0,1-1 0,0 0 0,0 0 0,0 0 0,0 1 0,-1-1 0,1 0 0,0 0 0,0 0 0,0 1 0,0-1 0,0 0 0,0 0 0,0 1 0,0-1 0,0 0 0,0 1 0,0-1 0,0 0-4,-1 0 0,1 0 0,0 0 0,0 0 1,0 0-1,0 0 0,0 0 0,0 0 0,0 0 0,0 0 0,0 0 1,0 0-1,0 0 0,0 0 0,0 0 0,0 0 0,0 0 1,0 0-1,0 0 0,0 0 0,-1 0 0,1 0 0,0 0 0,0 0 1,0 0-1,0 0 0,0 0 0,0 0 0,0 0 0,0 0 0,0 0 1,0 0-1,0 0 0,0 0 0,0 0 0,0 0 0,0 1 1,0-1-1,0 0 0,0 0 0,0 0 0,0 0 0,0 0 0,0 0 1,0 0-1,0 0 0,0 0 0,0 0 0,0 0 0,0 0 0,0 0 1,0 0-1,0 0 0,0 0 0,0 0 0,0 0 0,0 1 1,-7-4-71,6-19-23,-4 12 96,5 10 0,-1-1 0,1 1 0,-1-1 0,1 1 0,-1-1 0,1 1 0,0-1 0,-1 0 0,1 1 0,0-1 0,0 0 0,-1 0 0,1 1 0,0-1 0,0 0 0,0 1 0,0-2 0,0 1 0,0 0 0,0 0 1,0 0-1,0-1 0,0 1 1,0 0-1,0 0 0,0 0 0,1 0 1,-1 0-1,0 0 0,1 0 1,-1 0-1,1 0 0,-1 0 1,1 0-1,-1 1 0,1-1 0,0 0 1,1-1-1,-2 2 0,0-1 9,1 0-1,-1 1 1,1-1-1,-1 1 0,0-1 1,0 1-1,1-1 1,-1 0-1,0 1 0,0-1 1,0 0-1,0 1 0,0-1 1,0 0-1,0 1 1,0-1-1,0 0 0,0 1 1,0-2-1,0 2-3,0 0 1,-1-1-1,1 1 0,0 0 1,0 0-1,0-1 0,0 1 0,0 0 1,0 0-1,0-1 0,0 1 0,0 0 1,0 0-1,0-1 0,0 1 1,0 0-1,0-1 0,0 1 0,0 0 1,0 0-1,1-1 0,-1 1 1,0 0-1,0 0 0,0 0 0,0-1 1,0 1-1,1 0 0,-1 0 0,0 0 1,0-1-1,0 1 0,1 0 1,-1 0-1,0 0 0,0 0 0,1 0 1,-1-1-1,0 1 0,0 0 1,1 0-1,-1 0 0,0 0 0,0 0 1,1 0-1,-1 0 0,0 0 0,0 0 1,1 0-1,-1 0 0,0 0 1,1 0-1,2-1 260,7-3 224,-9 4-454,0 0 0,0 0 0,0 1-1,0-1 1,0 0 0,-1 1 0,1-1 0,0 1 0,0-1 0,0 1-1,-1-1 1,1 1 0,0 0 0,0-1 0,-1 1 0,1 0 0,-1 0 0,1-1-1,-1 1 1,1 0 0,-1 0 0,1 0 0,-1 0 0,0-1 0,1 1-1,-1 1 1,4 6 47,-4-8-78,1 1-1,0 0 1,-1-1-1,1 1 1,-1 0-1,1 0 1,-1-1-1,1 1 1,-1 0-1,0 0 1,1 0-1,-1 0 1,0 0-1,0 0 1,0-1-1,0 1 1,0 0-1,0 0 1,0 0-1,0 0 1,0 1-1,0-1-3,0-1 0,0 1 0,1 0 0,-1-1 0,0 1 0,0 0 0,0-1 0,-1 1 0,1 0 0,0-1 0,0 1 0,0 0 0,0-1 0,-1 1 0,1-1 0,0 1 0,0 0 0,-1-1 0,1 1 0,0-1 0,-1 1 0,1-1 0,-1 1 0,1-1 0,-1 1 0,1-1 0,-1 0 0,1 1 0,-2 0 0,2-1 0,-2 4 0,2 2 0,-1-1 0,0-5 0,1 0 0,0 1 0,-1-1 0,1 0 0,-1 0 0,1 1 0,0-1 0,-1 0 0,1 0 0,-1 0 0,1 1 0,0-1 0,-1 0 0,1 0 0,-1 0 0,1 0 0,-1 0 0,1 0 0,-1 0 0,1 0 0,-1 0 0,1 0 0,0 0 0,-1 0 0,1 0 0,-1 0 0,1-1 0,-1 1 0,1 0 0,0 0 0,-1 0 0,1-1 0,-1 1 0,1 0 0,0 0 0,-1-1 0,1 1 0,0 0 0,-1-1 0,1 1 0,0-1 0,0 1 0,-1 0 0,1-1 0,0 1 0,0-1 0,0 1 0,0 0 0,-1-1 0,1 1 0,0-1 0,0 0 0,-1-2 0,-3 2 0,0-5 0,4-18 0,0 4 0,2 15-2128,8 5-5490,-3 0 1533,-8 10-7799,-8-9 12136</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1:58.817"/>
    </inkml:context>
    <inkml:brush xml:id="br0">
      <inkml:brushProperty name="width" value="0.025" units="cm"/>
      <inkml:brushProperty name="height" value="0.025" units="cm"/>
    </inkml:brush>
  </inkml:definitions>
  <inkml:trace contextRef="#ctx0" brushRef="#br0">1 16 16,'0'4'612,"0"-1"0,0 1 0,0-1 0,0 1 0,1-1 0,0 4 0,-1-7-538,1 0 1,-1 0-1,0 0 0,1 0 0,-1 0 0,1 1 0,-1-1 0,0 0 0,1 0 0,-1 0 0,0 0 1,1 0-1,-1 1 0,0-1 0,1 0 0,-1 0 0,0 0 0,1 1 0,-1-1 0,0 0 0,0 1 0,1-1 1,-1 0-1,0 1 0,0-1 0,0 0 0,0 1 0,1-1 0,-1 0 0,0 1 0,0-1 0,0 0 1,0 1-1,0-1 0,0 1 0,0-1 0,0 0 0,0 1 0,0-1 0,0 0 0,0 1 0,0-1 0,0 1 1,0-1-1,0 0 0,-1 1 0,1 3 5208,10-10 444,-10 6-5672,0 0 0,0 0-1,0-1 1,0 1 0,0 0 0,0 0-1,0-1 1,0 1 0,0 0 0,0 0-1,0-1 1,0 1 0,0 0 0,0 0-1,1 0 1,-1-1 0,0 1 0,0 0-1,0 0 1,0 0 0,0-1 0,1 1-1,-1 0 1,0 0 0,0 0 0,0 0-1,1-1 1,-1 1 0,0 0 0,0 0-1,1 0 1,-1 0 0,0 0 0,0 0-1,1 0-8,-1 0-1,0-1 1,1 1 0,-1 0-1,0 0 1,1 0-1,-1 0 1,0-1 0,0 1-1,1 0 1,-1 0-1,0 0 1,0-1-1,1 1 1,-1 0 0,0 0-1,0-1 1,0 1-1,0 0 1,1-1-1,-1 1 1,0 0 0,0 0-1,0-1 1,0 1-1,0 0 1,0-1 0,0 1-1,0 0 1,0-1-1,0 1 1,0 0-1,0-1 1,4-4 535,-4 5-527,1 0 0,-1 0 1,0-1-1,1 1 0,-1 0 1,0 0-1,1-1 0,-1 1 0,0 0 1,0 0-1,1-1 0,-1 1 1,0 0-1,0-1 0,1 1 1,-1 0-1,0-1 0,0 1 0,0-1 1,0 1-1,0 0 0,1-1 1,-1 1-1,0 0 0,0-1 1,0-2 231,0 3-255,-1-1 0,1 1 0,0 0 0,0-1 0,0 1 0,0-1 0,0 1 0,0 0 0,0-1 0,0 1 0,0 0 0,0-1 1,0 1-1,0-1 0,0 1 0,0 0 0,0-1 0,0 1 0,0 0 0,0-1 0,1 1 0,-1-1 0,0 1 0,0 0 0,0 0 0,1-1 0,-1 1 0,0 0 0,0-1 0,1 1 0,-1 0 0,0 0 0,1-1 0,-1 1 0,0 0 0,1 0 0,-1 0 0,0 0 0,1-1 0,-1 1 0,0 0 0,1 0 0,-1 0 0,1 0 0,-1 0 0,1 0 0,1-8 869,-2 6-278,0 5-558,0-2 81,0 144 618,4-139-760,-4-6-5,0 0 0,1 0 1,-1 1-1,1-1 0,-1 0 0,0 0 1,1 1-1,-1-1 0,0 0 0,0 1 0,1-1 1,-1 0-1,0 1 0,0-1 0,1 0 0,-1 1 1,0-1-1,0 1 0,0-1 0,0 1 0,1-1 1,-1 0-1,0 1 0,0-1 0,0 1 0,0-1 1,0 1-1,0-1 0,-1 1 0,1 4-198,0-2-145,-1 0-1,1 0 1,0 0 0,0 0 0,0 1-1,1-1 1,-1 0 0,2 4 0,5-1-3314,-6 8-12467,-1-11 14221</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2:02.185"/>
    </inkml:context>
    <inkml:brush xml:id="br0">
      <inkml:brushProperty name="width" value="0.025" units="cm"/>
      <inkml:brushProperty name="height" value="0.025" units="cm"/>
    </inkml:brush>
  </inkml:definitions>
  <inkml:trace contextRef="#ctx0" brushRef="#br0">49 84 304,'-11'0'1499,"-15"-6"1080,24 6-416,-8-4 143,10 3-1482,1 1-471,1 0-1,-1-1 1,0 1-1,0 0 1,0-1 0,0 1-1,0-1 1,1 1-1,-1-1 1,0 1 0,0-1-1,0 0 1,0 1 0,0-1-1,-1 0 1,3-2 1960,-3 3-2219,1 0 1,0-1 0,-1 1 0,1 0 0,-1 0 0,1 0-1,-1-1 1,1 1 0,0 0 0,-1 0 0,1-1-1,-1 1 1,1 0 0,-1-1 0,0 1 0,1-1-1,-1 1 1,1-1 0,7-4 480,-6 5-82,-2-1-391,1 0 0,0 0 0,-1 0 1,1 0-1,0 1 0,0-1 1,0 0-1,0 1 0,0-1 1,-1 0-1,1 1 0,0-1 1,1 1-1,-1 0 0,0-1 0,0 1 1,2-1-1,-2 1 686,0 0-713,-1-1-1,0 1 0,1-1 1,-1 1-1,1-1 1,-1 0-1,0 1 1,1-1-1,-1 1 0,1 0 1,0-1-1,-1 1 1,1-1-1,-1 1 1,1 0-1,-1 0 0,1-1 1,0 1-1,0 0 1,0 0-35,-1-1-1,1 1 1,-1 0 0,1 0 0,-1 0 0,1-1 0,-1 1 0,1 0-1,-1 0 1,0-1 0,1 1 0,-1 0 0,1-1 0,-1 1 0,0 0-1,1-1 1,-1 1 0,0-1 0,1 1 0,-1-1 0,18-1 476,-14 0-467,0 0 1,-1 1-1,1-1 1,0 1 0,7-1-1,-10 2-18,0-1-24,0 0 0,0 0 0,0 1 0,0-1 0,0 0 0,0 1 0,0-1 0,0 1 1,0-1-1,0 1 0,0 0 0,1-1 0,-1 1 0,0 0 0,0 0 0,2 0 0,5-2 20,-6 1 33,0 1-23,0 1 0,0-1 0,0 1 0,0-1 0,0 0 0,0 0 0,0 0-1,0 0 1,0 0 0,1 0 0,2-1 0,5 0 143,-9 1-109,31 0 286,-18 1-280,10-2 71,-24 1-144,0 0 1,0 1 0,1-1 0,-1 1-1,0-1 1,0 0 0,1 1 0,-1-1-1,0 0 1,1 0 0,-1 1 0,1-1-1,-1 0 1,0 0 0,1 1 0,-1-1-1,1 0 1,-1 0 0,0 0 0,1 0 0,-1 0-1,1 0 1,-1 0 0,1 0 0,-1 0-1,1 0 1,-1 0 0,1 0 0,-1 0-8,1 0 10,0 0-1,0 1 1,0-1-1,0 0 1,0 0-1,0 1 1,0-1-1,0 1 1,0-1-1,0 1 1,0-1-1,0 1 1,0-1-1,-1 1 1,1 0-1,0-1 1,-1 1-1,2 1 1,-2-1 10,2-1-10,-2 0-6,0 0 1,1 0-1,-1 0 0,0 0 0,0 0 0,1 0 0,-1 0 1,0 0-1,0 0 0,1 0 0,-1 0 0,0 0 0,0 0 1,0 0-1,1 0 0,-1 0 0,0 0 0,0 0 1,1 0-1,-1 0 0,0 0 0,0 0 0,0 0 0,1 1 1,-1-1-1,0 0 0,0 0 0,0 0 0,1 0 0,-1 1 1,0-1-1,0 0 0,0 0 0,0 0 0,0 1 1,1-1-1,-1 0 0,0 0 0,0 1 0,0-1 0,0 0 1,0 0-1,0 1 0,0 0 33,18 15 49,-6-4 14,-13-11-95,1-1 1,0 1-1,0-1 1,0 1-1,0 0 1,0-1-1,0 1 0,0-1 1,0 1-1,0-1 1,0 1-1,0-1 1,0 1-1,0-1 1,0 1-1,0-1 0,1 1 1,-1-1-1,0 1 1,0-1-1,1 1 1,-1-1-1,0 0 0,0 1 1,1-1-1,-1 1 1,1-1-1,-1 0 1,0 1-1,1-1 1,-1 0-1,1 0 0,-1 1 1,1-1-1,1 1-4,0 4 4,-1 0-2,11 12 109,-7-12-90,-5-5-18,0 1 1,1 0-1,-1 0 1,0-1-1,1 1 1,-1 0-1,0 0 1,0 0-1,0-1 1,1 1-1,-1 0 1,0 0-1,0 0 1,0 0-1,0-1 1,-1 1-1,1 0 1,0 1-1,-1 10 23,1-11-24,0-1 0,0 0-1,0 0 1,0 0 0,0 1 0,0-1 0,0 0 0,0 0 0,0 1 0,0-1 0,1 0 0,-1 0 0,0 0 0,0 1 0,0-1 0,0 0 0,0 0 0,0 0 0,0 1 0,1-1 0,-1 0-1,0 0 1,0 0 0,0 0 0,0 0 0,1 1 0,-1-1 0,0 0 0,0 0 0,0 0 0,1 0 0,-1 0 0,1 0 1,-1 1 0,0-1 0,1 0 1,-1 0-1,0 0 0,1 1 0,-1-1 0,0 0 0,1 0 1,-1 1-1,0-1 0,1 0 0,-1 1 0,0-1 0,0 0 1,0 1-1,1-1 0,-1 1 0,0-1 0,0 0 0,0 1 0,0-1 1,0 1-1,0-1 0,0 0 0,0 1 0,1-1 0,-2 1 1,1-1-1,0 0 0,0 1 0,0 0 0,-1 4 18,1-4-18,0 0 0,0 0 1,0 1-1,0-1 1,0 0-1,0 0 0,0 0 1,0 1-1,0-1 1,0 0-1,1 0 0,-1 0 1,0 0-1,1 0 1,-1 0-1,1 0 0,-1 0 1,1 0-1,0 0 1,-1 0-1,1 0 0,0 0 1,1 1-1,-1-1 0,1 6-21,-3 19 55,1 46-15,0-28 38,1-41-53,-2 0 13,-7 8 19,6-11-33,1 1-6,2 20 58,-1-21-56,0 0 0,0 1 0,0-1 0,0 0 0,0 0 0,0 0 0,0 1 0,0-1 0,0 0 0,0 0 0,0 1 0,0-1 0,0 0 0,0 0 0,0 0 0,0 1 0,0-1 0,0 0 0,0 0 0,-1 0 0,1 0 0,0 1 0,0-1 0,0 0 0,0 0 0,-1 0 0,1 0 0,0 0 0,0 1 0,0-1 0,0 0 0,-1 0 0,1 0 0,0 0 0,0 0 0,0 0 0,-1 0-1,1 0 1,0 0 0,0 0 0,0 0 0,-1 0 0,1 0 1,0 0 0,-1 0 0,1 0 0,0 0-1,0 0 1,0 0 0,-1 0 0,1 0-1,0 1 1,0-1 0,0 0 0,0 0 0,-1 0-1,1 0 1,0 0 0,0 0 0,0 0-1,0 0 1,-1 1 0,1-1 0,0 0 0,0 0-1,0 0 1,0 0 0,0 1 0,0-1 0,0 0-1,-1 0 1,1 0 0,0 0 0,0 1-1,0-1 1,0 0 0,0 0 0,0 0 0,0 1-1,0-1 1,0 0 0,0 0 0,0 0-1,0 1 1,0-1 0,0 0 1,0 1 0,1-1 0,-1 1 0,0-1 0,0 1 0,0-1-1,0 0 1,0 1 0,0-1 0,0 1 0,-1-1 0,1 1 0,0-1 0,0 0 0,0 1 0,0-1 0,0 1 0,-1-1 0,1 0-1,0 1 1,0-1 0,-1 0 0,1 1 0,0-1 0,-1 0 0,1 1 0,0-1 0,-1 0 0,1 1 0,-6 3 17,6-3-11,1-1-7,-1 0 0,0 0-1,0 1 1,0-1 0,0 0 0,0 1-1,0-1 1,0 0 0,0 1-1,0-1 1,0 0 0,0 0-1,0 1 1,0-1 0,0 0 0,0 1-1,0-1 1,0 0 0,0 1-1,0-1 1,0 0 0,0 0-1,-1 1 1,1-1 0,0 0 0,0 0-1,0 1 1,0-1 0,-1 0-1,1 0 1,0 1 0,0-1-1,-1 0 1,1 0 0,0 0 0,0 0-1,-1 1 1,1-1 0,0 0-1,-1 0 1,1 0 0,0 0-1,0 0 1,-1 0 0,1 0 0,-1 0-1,1 0 1,0 0-1,0 0 1,0 0 0,0 0-1,-1 0 1,1 0-1,0 0 1,0 0-1,0 0 1,0 0-1,0 0 1,0 0 0,-1 0-1,1 0 1,0 0-1,0 1 1,0-1-1,0 0 1,0 0 0,0 0-1,-1 0 1,1 0-1,0 0 1,0 0-1,0 0 1,0 0-1,0 1 1,0-1 0,0 0-1,0 0 1,0 0-1,0 0 1,0 0-1,-1 0 1,1 1 0,0-1-1,0 0 1,0 0-1,0 0 1,0 0-1,0 0 1,0 1-1,0-1 1,0 0 0,0 0-1,0 0 1,1 0-1,-1 1 28,-10 10 98,0 0-72,-10-4 82,21-5-131,-10 1 10,7-3-3,1 0-4,-6 0-4,0 0 6,7-1-9,-1 1 0,1 0 0,-1 0 0,1 0-1,-1 0 1,1 0 0,-1 0 0,1 0 0,-1 0-1,1 0 1,-1 0 0,1 0 0,-1 0-1,1 0 1,-1 1 0,1-1 0,-1 0 0,1 0-1,-1 0 1,1 1 0,-1-1 0,1 0 0,0 1-1,-1-1 1,1 0 0,-1 1 0,1-1 0,0 0-1,-1 1 1,1-1 0,0 1 0,-32-1 61,30 0-48,-14 1 36,16-1-48,-1 0 0,1 0 0,0 0 0,-1 0 0,1 0 0,-1 0 0,1 0 0,0 0 0,-1-1 0,1 1-1,0 0 1,-1 0 0,1 0 0,0 0 0,-1 0 0,1-1 0,0 1 0,-1 0 0,1 0 0,0 0-1,-1-1 1,1 1 0,0 0 0,0-1 0,-1 1 0,1 0 0,0 0 0,-1-1 0,0 1 8,-1 0 0,0 0 0,0 0 0,0-1 0,1 1 0,-1 0 0,0-1 0,0 1 0,1-1 0,-3 0 0,-6-2 42,6 2-27,0 0 0,1 0-1,-1-1 1,0 1-1,1-1 1,-4-2-1,-10-7-16,-13-9 119,11 3-45,16 10-24,2 3-47,-2 2-9,3 2-1,0 0 0,-1 0 0,1 0 0,0 0 0,-1-1 0,1 1 0,0 0 0,0 0 0,-1 0-1,1-1 1,0 1 0,0 0 0,-1-1 0,1 1 0,0 0 0,0 0 0,0-1 0,-1 1 0,1 0 0,0-1 0,0 1 0,0 0 0,0-1 0,0 1 0,0 0 0,0-1 0,0 1-1,0-1 1,0 1 0,0 0 0,0-1 0,0 1 0,0 0 0,0-1 0,0 1-1,0 0 0,0-1 0,0 1 0,1 0 0,-1 0 0,0 0 0,0 0 0,0-1 0,0 1 0,0 0 0,0 0 0,0 0 0,0-1 0,0 1 0,0 0 0,0 0 1,-1 0-1,1 0 0,0-1 0,0 1 0,0 0 0,0 0 0,0 0 0,0 0 0,0-1 0,0 1 0,0 0 0,-1 0 0,1 0 0,0 0 0,0 0 0,0 0 0,0 0 0,0-1 0,-1 1 0,1 0 0,0 0 0,0 0 0,0 0 0,0 0 0,-1 0 0,1 0 0,0 0 0,0 0 0,0 0 0,0 0 0,-1 0 0,1 0 0,0 0 1,-1 0-1,1 0 1,0 0-1,-1 0 1,1 0-1,0 0 1,0-1-1,-1 1 1,1 0-1,0 0 0,0 0 1,-1 0-1,1 0 1,0-1-1,0 1 1,-1 0-1,1 0 1,0 0-1,0-1 1,0 1-1,-1 0 1,1 0-1,0-1 1,0 1-1,0 0 1,0-1-1,0 1 1,-1 0-1,1 0 0,0-1 1,0 1-1,0 0 1,0-1-1,0 1 1,0 0-1,0-1 1,0 1-1,0 0 1,0 0-1,0-1 1,1 1-1,-1 0 1,0-1-1,0 1 1,0 0-1,0-1 0,0 1 0,1 0 1,-1-1-1,0 1 0,0 0 0,0-1 0,0 1 0,0 0 0,0-1 0,0 1 0,0 0 0,0-1 0,0 1 0,0 0 0,0-1 0,0 1 0,0 0 0,-1-1 0,1 1 0,0 0 0,0-1 0,0 1 0,0 0 0,-1 0 0,1-1 0,0 1 0,0 0 1,0 0-1,-1-1 0,1 1 0,0 0 0,0 0 0,-1 0 0,1-1 0,0 1 0,-1 0 0,1 0 0,-4-2 0,4 2 0,0 0 0,0 0 0,-1 0 0,1 0 0,0 0 0,0 0 0,0 0 0,0 0 0,0 0 0,-1-1 0,1 1 0,0 0 0,0 0 0,0 0 0,0 0 0,0 0 0,0 0 0,0-1 0,-1 1 0,1 0 0,0 0 0,0 0 0,0 0 0,0 0 0,0-1 0,0 1 0,0 0 0,0 0-1,0 0 1,0 0 0,0-1 0,0 1 0,0 0 0,0 0 0,0 0 0,0 0 0,0-1 0,0 1 0,0 0 0,0 0 0,0 0 0,0 0 0,0-1 0,1 1 0,-1 0 0,0 0 0,0 0 0,0-1 0,0 1 1,1 0-1,-1-1 0,0 1 0,0 0 0,0 0 0,0-1 0,0 1 0,0 0 0,0-1 0,0 1 0,0 0 0,0 0 0,0-1 1,0 1-1,0 0 0,0-1 0,0 1 0,0 0 0,0 0 0,0-1 0,0 1 0,0 0 0,-1-1 0,1 1 0,0 0 0,0 0 0,0-1 1,0 1-1,-1 0 0,1-1 0,-3-2 6,2 2-6,0 0 0,1 0 1,-1 1-1,0-1 0,1 0 1,-1 0-1,1 0 0,0 0 1,-1 0-1,1-1 0,0 1 0,0 0 1,0 0-1,-1 0 0,1 0 1,0 0-1,0 0 0,1 0 1,-1 0-1,0 0 0,1-2 0,-1 3 1,0-1-1,0 1 0,0 0 0,0 0 0,0 0 0,0-1 1,0 1-1,0 0 0,0 0 0,0 0 0,0 0 0,0-1 0,0 1 1,0 0-1,0 0 0,0 0 0,-1 0 0,1-1 0,0 1 0,0 0 1,0 0-1,0 0 0,0 0 0,0-1 0,0 1 0,-1 0 1,1 0-1,0 0 0,0 0 0,0 0 0,0 0 0,0 0 0,-1-1 1,1 1-1,0 0 0,0 0 0,0 0 0,0 0 0,-1 0 0,-3-3-1,2-10-12,2-64-1,0 76 17,0-6-4,0 3 6,0-1-7,0 5 2,-1-1 1,1 1-1,0 0 0,0-1 1,0 1-1,0 0 0,0-1 1,0 1-1,0 0 1,0-1-1,0 1 0,0 0 1,0-1-1,0 1 0,0 0 1,0-1-1,0 1 0,0-1 1,0 1-1,0 0 0,1-1 1,-1 1-1,0 0 0,0 0 1,0-1-1,1 1 0,-1 0 1,0-1-1,0 1 0,1 0 1,-1 0-1,0 0 0,0-1 1,1 1-1,-1 0 0,0 0 1,1 0-1,-1 0 0,0-1 1,1 1-1,-1 0 0,0 0 1,1 0-1,-1 0 0,0 0 1,1 0-1,-1 0 0,1 0 1,1-1-7,-2-4 2,0 0 4,0-1 0,0-4-3,0 9-6,9-14-21,-9 13 38,2-3-3,5 0-6,4-13-2,-11 18 3,0-1 0,0 1-1,0 0 1,0 0 0,0-1-1,-1 1 1,1 0 0,0-1-1,0 1 1,0 0 0,0 0 0,0-1-1,0 1 1,0 0 0,0-1-1,1 1 1,-1 0 0,0 0-1,0-1 1,0 1 0,0 0 0,0-1-1,0 1 1,0 0 0,1 0-1,-1-1 1,0 1 0,0 0-1,0 0 1,1 0 0,-1-1 0,0 1-1,0 0 1,1 0 0,-1 0-1,0 0 1,0-1 0,1 1-1,-1 0 1,0 0 0,1 0 0,-1 0-1,0 0 1,0 0 0,1 0-1,-1 0 1,0 0 0,1 0-1,-1 0 1,0 0 0,0 0-1,0 0 1,0 0-1,0 0 1,1 0 0,-1 0-1,0 0 1,0 0 0,0 0-1,0 0 1,0-1-1,1 1 1,-1 0 0,0 0-1,0 0 1,0 0 0,0 0-1,0 0 1,0 0-1,1 0 1,-1-1 0,0 1-1,0 0 1,0 0 0,0 0-1,0 0 1,0 0-1,0 0 1,0-1 0,0 1-1,0 0 1,0 0 0,0 0-1,0 0 1,0-1-1,0 1 1,0 0 0,0 0-1,0 0 1,0 0 0,0 0-1,0-1 1,0 0-28,9-5-1072,0 1-1058,-7 5 547,6-4-10280</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2:03.283"/>
    </inkml:context>
    <inkml:brush xml:id="br0">
      <inkml:brushProperty name="width" value="0.025" units="cm"/>
      <inkml:brushProperty name="height" value="0.025" units="cm"/>
    </inkml:brush>
  </inkml:definitions>
  <inkml:trace contextRef="#ctx0" brushRef="#br0">40 2 368,'-12'0'1991,"9"-1"-1603,-12 1 561,14 0-708,1 0 0,0 0 1,-1 0-1,1 0 0,0 0 0,-1 0 0,1 0 0,-1 0 0,1 0 0,0 0 0,-1 0 0,1 1 0,0-1 0,-1 0 0,1 0 0,0 0 0,-1 0 0,1 1 0,0-1 0,0 0 0,-1 0 0,1 1 0,0-1 0,0 0 0,-1 1 0,1-1 1,0 0-1,0 1 0,0-1 0,-1 0 0,1 1 0,20 6 6449,-20-7-6639,0 0 1,1 1-1,-1-1 0,0 1 0,1-1 0,-1 0 0,1 1 0,-1-1 0,0 0 0,1 1 0,-1-1 0,1 0 1,-1 0-1,1 1 0,-1-1 0,1 0 0,-1 0 0,1 0 0,-1 0 0,1 0 0,-1 0 0,1 0 1,-1 0-1,1 0 0,-1 0 0,1 0 0,0 0 0,-1 0 0,1 0 0,0-1 0,2 1 177,0 2 510,7 2-155,26-4 1454,-3 5-11,76 1 472,-98-5-2305,-6-1-142,0 1 1,0-1 0,0 0-1,0 0 1,-1 0 0,1-1-1,6-1 1,-10 1-41,0 1 1,1-1-1,-1 0 0,0 1 0,1 0 1,-1-1-1,0 1 0,1 0 0,-1-1 1,1 1-1,-1 0 0,2 0 1,0-1 61,8-3 46,35 4 93,-45-1-194,-1-3-12,0 3 29,7 1-1075,-25-5-24388,10 5 24002</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2:05.088"/>
    </inkml:context>
    <inkml:brush xml:id="br0">
      <inkml:brushProperty name="width" value="0.025" units="cm"/>
      <inkml:brushProperty name="height" value="0.025" units="cm"/>
    </inkml:brush>
  </inkml:definitions>
  <inkml:trace contextRef="#ctx0" brushRef="#br0">32 68 340,'-1'-11'1981,"-3"10"-1827,4 0-101,-1 1 0,1 0 0,0 0 0,0 0 0,-1 0 0,1 0-1,0-1 1,0 1 0,-1 0 0,1 0 0,0 0 0,0-1 0,-1 1-1,1 0 1,0 0 0,0-1 0,0 1 0,0 0 0,-1 0 0,1-1-1,0 1 1,0 0 0,0-1 0,0 1 0,0 0 0,0-1 0,0 1 0,0 0-1,0 0 1,0-1 0,0 1 0,0 0 0,0-1 0,0 1 0,0-1-1,0-4 8819,0 5-8790,1 1 0,-1-1 0,0 1 0,0-1 0,0 1 0,0 0 0,0-1 0,-1 1 1,1-1-1,0 1 0,0-1 0,0 1 0,0-1 0,0 1 0,-1-1 0,1 1 1,0-1-1,-1 1 0,1-1 0,0 1 0,-1-1 0,1 0 0,0 1 0,-1-1 0,1 0 1,-1 1-1,1-1 0,-1 0 0,1 1 0,-1-1 0,0 0-75,1 1 138,-1 0 0,1 0 0,0 0 0,-1 0-1,1 0 1,0 0 0,0 0 0,0 0-1,0 0 1,0 0 0,0 0 0,0 0 0,0 0-1,0 1 1,1-1 22,-1 0 0,0-1 0,0 1 0,0-1 0,0 1 0,0 0 1,0-1-1,0 1 0,0-1 0,0 1 0,0 0 0,0-1 0,0 1 0,0-1 0,0 1 0,-1-1 0,1 1 0,0-1 0,0 1 0,-1 0 0,1-1-143,-1 0 0,1 0 0,0 0 0,-1 0 0,1 0-1,0 0 1,-1 0 0,1 0 0,0 0 0,-1 0 0,1 0 0,0 0-1,-1 0 1,1 0 0,0-1 0,0 1 0,-1 0 0,1 0 0,0 0-1,0 0 1,-1-1 0,1 1 0,0 0 0,0 0 0,-1-1 0,1 1-1,0 0 1,0 0 0,0-1 0,0 1 0,0 0 0,-1-1 0,1 1-1,0 0 1,0 0 0,0-1 0,0 1 0,0 0 0,0-1 0,0 1-1,0 0 1,0-1 0,0 1 0,0 0 0,0-1 0,0 1 0,0 0 0,1-1-1,-1 0 152,0-18 694,0 12-299,0 10-41,0-2-455,0 8 428,0-9-414,-1 1 1,1 0-1,0-1 0,0 1 0,0 0 1,0-1-1,0 1 0,0 0 0,0-1 1,0 1-1,0 0 0,0-1 0,0 1 1,1 0-1,-1-1 0,0 1 0,0-1 1,1 2-1,16-7 676,-16 5-703,9-13 282,-10 13-331,0-1 0,1 0 0,-1 0 0,0 0 0,0 0 0,1 0 0,-1 1 0,1-1 0,-1 0 0,1 0 0,-1 0 0,1 1 0,-1-1 0,1 0 0,-1 1 0,1-1 0,0 0 0,1 0 0,-2 1 7,1-1 0,0 0 0,0 1 0,0-1-1,-1 0 1,1 0 0,-1 0 0,1 1 0,0-1 0,-1 0 0,1 0-1,-1 0 1,0 0 0,1 0 0,-1 0 0,0 0 0,1 0-1,-1-2 1,0 3-14,0 0 0,0-1 0,0 1 0,0 0 1,0 0-1,0-1 0,0 1 0,0 0 0,0 0 0,0-1 0,0 1 0,0 0 0,0-1 0,0 1 0,1 0 0,-1 0 0,0 0 0,0-1 0,0 1 0,0 0 0,0 0 0,1-1 0,-1 1 1,0 0-1,0 0 0,0 0 0,1 0 0,-1 0 0,0-1 0,0 1 0,1 0 0,-1 0 0,0 0 0,1 0 0,-1 0-1,0 0 0,1 0 0,-1 0-1,0-1 1,0 1 0,1 0 0,-1 0 0,0 0 0,0 0 0,1 0-1,-1-1 1,0 1 0,0 0 0,0 0 0,1 0 0,-1-1-1,0 1 1,0 0 0,0 0 0,0 0 0,0-1 0,1 1 0,-1 0-1,0 0 1,0-1 0,0 1 0,0 0 0,0-1 0,0 1-1,0 0 1,0 0 0,0-1 0,0 1 0,0-1 0,0 0 35,8-4 118,-6 5-130,-2 23 117,0-23-141,0 1 1,0-1-1,0 1 0,0-1 1,0 1-1,0-1 0,0 0 0,0 1 1,0-1-1,0 1 0,0-1 1,0 0-1,1 1 0,-1-1 1,0 1-1,0-1 0,0 0 1,1 1-1,-1-1 0,0 0 0,0 1 1,1-1-1,-1 0 0,0 0 1,1 1-1,0-1 0,-1 0 0,0 1 0,1-1 0,-1 0 1,0 0-1,1 1 0,-1-1 0,0 0 0,1 1 0,-1-1 0,0 0 0,0 1 0,0-1 0,1 0 0,-1 1 0,0-1 0,0 1 0,0-1 0,0 0 0,1 1 0,-1-1 0,0 1 0,0-1 0,0 1 0,0-1 0,0 0 0,0 1 0,0 0 13,0 9 351,0-35-453,0 24 87,0 2 5,0 3-4,0 17 5,0-20 2,0 11 316,0-13-312,0-3-6,-1 3-12,1 0 0,0 1 0,-1-1 0,1 0 0,0 1 0,-1-1 1,1 1-1,-1-1 0,1 0 0,-1 1 0,1-1 0,-1 1 0,1-1 0,-1 1 0,0 0 1,1-1-1,-1 1 0,1-1 0,-1 1 0,0 0 0,0 0 0,1-1 0,-1 1 0,0 0 0,1 0 1,-1 0-1,0 0 0,0 0 0,-1 0 0,-11 6-47,-13 11 85,13-7 10,6-11-42,7 1-1,0 0 0,-1 0 0,1-1 0,0 1 0,0 0 0,0 0 0,-1-1 0,1 1 0,0 0 0,0 0 0,0-1 1,-1 1-1,1 0 0,0-1 0,0 1 0,0 0 0,0-1 0,0 1 0,0 0 0,0-1 0,0 1 0,0 0 0,0-1 0,0 1 0,0 0 0,0-1 1,0 1-1,0 0 0,0-1 0,0 1 0,0 0 0,1-1 0,-1 1 0,0 0 0,0-1 0,0 1 0,1 0 0,-1-4-74,0 3 70,0-3 3,0 3 13,1 1 6,6 0-7,-1 0-4,-1 0 15,1 0 1,-1 0-1,1 0 1,-1-1-1,0 1 0,9-4 1,-5 3-22,-4 1-10,-4 0 9,-1 0-1,0 0 0,1-1 0,-1 1 0,1 0 1,-1 0-1,1 0 0,-1 0 0,0 0 0,1 0 1,-1 0-1,1 0 0,-1 0 0,1 0 0,-1 0 1,1 0-1,-1 0 0,0 0 0,1 1 0,-1-1 1,1 0-1,-1 0 0,0 0 0,1 1 0,-1-1 1,1 0-1,-1 1 0,0-1 0,1 0 1,-1 0-1,0 1 0,0-1 0,1 1 0,-1-1 1,0 1-1,2 0 10,5-1 2,-6 0 59,-1 1-57,1 2-15,-10-1 43,7-2-2,-9-5-34,10 4-8,0 1 0,0-1 0,-1 1 1,1-1-1,0 0 0,0 1 0,0-1 1,1 0-1,-1 0 0,0 0 0,0 0 1,0 0-1,1 0 0,-1 0 0,0 0 0,1 0 1,-1 0-1,1 0 0,-1 0 0,1 0 1,-1 0-1,1-2 0,0 2-13,0 0 16,0 0 0,1 0 0,-1 1 0,0-1 0,1 0 0,-1 0 0,1 1 0,-1-1 0,1 0 0,-1 1 0,1-1 0,0 0 0,-1 1 0,1-1 0,0 1 0,1-1 0,-3-2 2,1 2-7,12-11-7,8 2 12,-12 9 3,22 1 14,-12 5-28,-16-5 20,-1 1-3,20 8-5,-21-9 1,1 0-1,-1 0 0,0 0 1,0 0-1,1 0 1,-1 0-1,0 0 0,1 0 1,-1 1-1,0-1 1,0 0-1,1 0 0,-1 0 1,0 0-1,0 0 1,1 0-1,-1 1 0,0-1 1,0 0-1,0 0 1,1 0-1,-1 1 0,0-1 1,0 0-1,0 0 0,0 1 1,1-1-1,-1 0 1,0 0-1,0 1 0,0-1 1,0 0-1,0 1 1,0-1-1,0 1 38,8 5 1,-6-6-19,-2 1-14,0 2-1,-2-2 4,-4-1-6,4 0-5,2 0 2,-1-1 0,0 1 1,1-1-1,-1 1 0,1-1 0,-1 1 0,0-1 1,1 1-1,-1 0 0,0-1 0,1 1 0,-1 0 1,0 0-1,0-1 0,1 1 0,-1 0 0,0 0 1,0 0-1,0 0 0,1 0 0,-1 0 0,0 0 1,-2 0 2837,5 0-4359</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2:06.849"/>
    </inkml:context>
    <inkml:brush xml:id="br0">
      <inkml:brushProperty name="width" value="0.025" units="cm"/>
      <inkml:brushProperty name="height" value="0.025" units="cm"/>
    </inkml:brush>
  </inkml:definitions>
  <inkml:trace contextRef="#ctx0" brushRef="#br0">159 45 372,'0'0'44,"0"-1"-1,0 1 1,0-1-1,0 1 1,0-1-1,0 1 1,0 0-1,0-1 1,0 1-1,0-1 1,0 1-1,0 0 1,-1-1 0,1 1-1,0-1 1,0 1-1,0 0 1,0-1-1,-1 1 1,1 0-1,0-1 1,0 1-1,-1 0 1,1-1-1,0 1 1,-1 0-1,1 0 1,-1-1 0,1 1-9,-1 0 0,1-1 1,-1 1-1,1 0 1,0-1-1,-1 1 0,1 0 1,0-1-1,0 1 1,-1 0-1,1-1 1,0 1-1,0-1 0,-1 1 1,1-1-1,0 1 1,0 0-1,0-1 0,0 1 1,0-1-1,0 1 1,0-1-1,-1 1 1,2-1-1,-1 1 0,0-1 1,0 1-1,0-1 1,0 1-31,0-1 1,0 1 0,0 0-1,0 0 1,0 0 0,0-1 0,0 1-1,0 0 1,0 0 0,-1 0-1,1 0 1,0-1 0,0 1 0,0 0-1,0 0 1,0 0 0,0 0-1,0-1 1,-1 1 0,1 0 0,0 0-1,0 0 1,0 0 0,0 0-1,-1 0 1,1 0 0,0 0 0,0-1-1,0 1 1,0 0 0,-1 0 0,1 0-1,0 0 1,0 0 0,0 0-1,-1 0 1,1 0 2,0 0 0,-1 0-1,1 0 1,0 0 0,0 0 0,0 0-1,-1 0 1,1 0 0,0 0 0,0 0-1,0 0 1,-1 0 0,1 0 0,0 0 0,0-1-1,0 1 1,0 0 0,0 0 0,-1 0-1,1 0 1,0 0 0,0 0 0,0-1-1,0 1 1,0 0 0,0 0 0,-1 0-1,1-1 1,0 1 0,0 0 0,0 0-1,0 0 1,0 0 0,0-1 0,0 1 0,0 0-1,0-1 247,-10-6 1152,7 3-1407,-8 3 8358,5 2-4528,6 25 2185,0-25-5981,0 0 1,0-1-1,0 1 0,0-1 1,0 1-1,0-1 0,0 1 1,0 0-1,0-1 1,0 1-1,0-1 0,0 1 1,0-1-1,1 1 1,-1 0-1,0-1 0,0 1 1,1-1-1,-1 1 0,0-1 1,1 1-1,-1-1 1,0 0-1,1 1 0,-1-1 1,1 1-1,-1-1 1,1 0-1,-1 1 0,1-1 1,0 1-1,0-1 12,-1 0-25,0 1 0,1-1 1,-1 1-1,0-1 0,0 1 0,0-1 0,1 1 0,-1-1 0,0 1 1,0-1-1,0 1 0,0-1 0,0 1 0,0-1 0,0 1 0,0-1 0,0 1 1,0-1-1,0 1 0,0-1 0,0 1 0,0-1 0,-1 1 0,1 0 7,0-1-1,0 1 0,0-1 1,0 1-1,0-1 0,-1 1 1,1-1-1,0 1 0,0-1 1,0 1-1,0-1 0,1 1 1,-1-1-1,0 1 0,0-1 1,0 1-1,0-1 0,0 1 1,1-1-1,-1 0 0,0 1 1,1 0-1,0 0 20,-1-1 0,1 1-1,0 0 1,0-1 0,-1 1 0,1 0 0,-1 0-1,1 0 1,-1-1 0,1 1 0,-1 0 0,1 0-1,-1 0 1,0 0 0,0 0 0,1 0 0,-1 0-1,0 0 1,0 0 0,0 0 0,0 0 0,0 0-1,0 0 1,0 0 0,0 0 0,-1 1 0,1 1 128,0-3-165,0 0 0,0 0 0,0 1 1,0-1-1,0 0 0,0 0 0,0 0 0,0 1 0,1-1 1,-1 0-1,0 0 0,0 0 0,0 0 0,0 1 1,0-1-1,0 0 0,0 0 0,1 0 0,-1 0 1,0 0-1,0 1 0,0-1 0,0 0 0,0 0 1,1 0-1,-1 0 0,0 0 0,0 0 0,0 0 0,1 0 1,-1 0-1,0 0 0,0 0 0,0 0 0,0 0 1,1 0-1,-1 0 4,0 0 0,1 0 0,-1 0 1,0 0-1,0 0 0,0 0 0,1 1 0,-1-1 1,0 0-1,0 0 0,0 0 0,1 0 0,-1 0 0,0 0 1,0 0-1,0 0 0,0 0 0,1 1 0,-1-1 1,0 0-1,0 0 0,0 0 0,0 0 0,0 0 1,0 1-1,0-1 0,1 0 0,-1 0 0,0 0 1,0 1-1,0-1 0,0 0 0,0 0 0,0 0 0,0 1 1,0-1-1,0 1 474,-10 4-37,-21-28 130,-5-2-394,34 24-145,2 0-37,0 1 0,0 0 0,0 0-1,0 0 1,0-1 0,0 1 0,-1 0 0,1 0 0,0 0 0,0-1 0,0 1-1,0 0 1,0 0 0,-1 0 0,1 0 0,0 0 0,0-1 0,0 1 0,0 0-1,-1 0 1,1 0 0,0 0 0,0 0 0,0 0 0,-1 0 0,1 0-1,0 0 1,0 0 0,-1 0 0,1 0 0,0 0 0,0 0 0,0 0 0,-1 0-1,1 0 1,0 0 0,0 0 0,0 0 0,-1 0 0,1 0 0,0 0 0,0 0-1,0 0 1,-1 0 0,1 1 0,0-1 0,0 0 0,0 0 0,0 0-1,-1 0 1,1 0 0,0 1 0,0-1 0,0 0 0,0 0 0,0 0 0,0 1-1,0-1 1,-1 0 0,1 0 0,0 0 0,0 1 0,0-1 0,0 0-1,0 1 1,5 7 27,-5-7-30,1-1 0,-1 1 1,0-1-1,1 0 1,-1 1-1,1 0 0,-1-1 1,0 1-1,1-1 1,-1 1-1,0-1 0,0 1 1,1 0-1,-1-1 0,0 1 1,0-1-1,0 1 1,0 0-1,0-1 0,0 2 1,0-1-1,1 0-1,-1 0 1,0 0 0,1 0 0,-1 0 0,1 0 0,-1 0 0,1 0 0,-1 0 0,1 0-1,0-1 1,0 1 0,-1 0 0,1 0 0,2 1 0,-3-2 1,1 1 0,0-1 1,0 1-1,-1 0 0,1-1 0,0 1 1,-1 0-1,1 0 0,-1-1 0,1 1 0,-1 0 1,1 0-1,-1 0 0,0 0 0,1 0 1,-1 0-2,0-1 0,0 0 1,0 1-1,0-1 0,0 0 0,0 0 1,0 1-1,0-1 0,0 0 1,0 0-1,0 1 0,0-1 1,0 0-1,0 0 0,0 1 0,1-1 1,-1 0-1,0 0 0,0 1 1,0-1-1,0 0 0,0 0 1,1 0-1,-1 1 0,0-1 0,0 0 1,1 0-1,-1 0 0,0 0 1,0 0-1,0 1 0,1-1 0,-1 0 1,1 0-1,-1 0 2,0 0 1,1 0-1,-1 0 1,0 0-1,0 0 1,1 1-1,-1-1 1,0 0-1,0 0 0,0 0 1,1 0-1,-1 0 1,0 1-1,0-1 1,0 0-1,1 0 1,-1 0-1,0 1 1,0-1-1,0 0 0,0 0 1,0 1-1,0-1 1,1 0-1,-1 0 1,0 1-1,0-1 1,0 0-1,0 0 0,0 1 1,0-1-1,0 0 1,0 1-1,0-1 1,0 1 110,-3-3-107,0-1 0,0 1 0,0 0 0,0 0 0,0 0 0,-6-3 0,-2 0-4,4 2 11,5 2-12,0 0 0,0 0 0,0 0 0,0 0 0,0-1-1,1 1 1,-1-1 0,0 1 0,1-1 0,-1 1 0,-1-3-1,-6-2 13,9 6-14,-1-1 1,0 1-1,1 0 1,-1-1-1,0 1 1,1 0-1,-1-1 1,0 1-1,1-1 1,-1 1-1,1-1 0,-1 1 1,1-1-1,-1 1 1,1-1-1,-1 0 1,1 1-1,0-1 1,-1 0-1,1 1 1,0-1-1,0 0 1,-1 1-1,1-1 1,0 0-1,0 0 1,0 0-1,2 0 7,0 0 1,1 1-1,-1-1 0,0 0 0,0 0 1,0-1-1,0 1 0,2-2 0,4 3 1,-2-2-2,-3-1-2,18 2-10,-3 7 31,-16-6-18,-1 0-2,6 0 0,-5 0 54,2 1-32,-4-1-26,0 0 0,0 0 0,0 0 0,0 0 0,0 0 0,0 0 0,0 0 0,0 0 0,0 0 0,0 1 0,1-1 0,-1 0 0,0 0 0,0 0 0,0 0 0,0 0 0,0 0 0,0 0 0,0 0 0,1 0 0,-1 0 0,0 0 0,0 0 0,0 0 0,0 0 0,0 0 0,0 0 0,0 0 0,0 0 0,1-1 0,-1 1 0,0 0 0,0 0 0,0 0 0,0 0 0,0 0 0,0 0 0,0 0 0,0 0 0,0 0 0,1 0 0,-1 0 0,0 0 0,0-1 0,0 1 0,0 0 0,0 0 0,0 0 0,0 0 0,0 0 0,2-23 54,-2 23-55,0 0 0,0 0 0,0-1 0,0 1 0,-1 0 0,1 0 0,0-1 1,0 1-1,0 0 0,0 0 0,0-1 0,0 1 0,0 0 0,0 0 0,0-1 0,-1 1 0,1 0 1,0 0-1,0 0 0,0-1 0,-1 1 0,1 0 0,0 0 0,0 0 0,0 0 0,-1 0 1,1-1-1,0 1 0,0 0 0,-1 0 0,1 0-2,0 0 1,-1 0-1,1-1 0,0 1 1,-1 0-1,1 0 0,0 0 1,-1-1-1,1 1 0,0 0 1,0 0-1,-1-1 0,1 1 1,0 0-1,0-1 0,0 1 1,-1 0-1,1-1 1,0 1-1,0 0 0,0-1 1,0 1-1,0 0 0,0-1 1,0 1-1,0 0 0,0-1 1,0 1-1,0-1 0,0 1 1,0-1-19,1-4-69,1 6 91,0 0 0,0 1 0,0-1 0,0 1 0,0-1 0,0 1 0,-1 0 0,2 2 0,2 2-12,-5-6 10,0 0 0,1 1 1,-1-1-1,0 0 1,1 0-1,-1 0 1,0 1-1,1-1 0,-1 0 1,0 1-1,0-1 1,1 0-1,-1 1 1,0-1-1,0 0 0,1 1 1,-1-1-1,0 1 1,0-1-1,0 0 1,0 1-1,0-1 0,0 1 1,0-1-1,0 0 1,0 1-1,0-1 1,0 1-1,8 11 1,-7-12-1,0 1 0,0 0 0,0 0 0,0 1 0,0-1 0,0 0 1,-1 0-1,1 0 0,0 0 0,-1 1 0,1-1 0,-1 0 0,1 1 0,-1-1 1,1 1-1,-1 1 0,5 6 23,-5-8-22,1-1 1,-1 1 0,0 0-1,1-1 1,-1 1-1,1-1 1,-1 1-1,0 0 1,1-1-1,-1 1 1,0 0-1,0-1 1,0 1-1,1 0 1,-1-1-1,0 1 1,0 1-1,0-1 2,0 0 0,0 0 0,0 0 0,0 0-1,0 0 1,0 0 0,0 0 0,0 0-1,1 0 1,-1 0 0,0 0 0,1 0-1,-1 0 1,1 0 0,-1 0 0,1 0 0,-1 0-1,1 0 1,0 0 0,1 1 0,-2-2-3,0 0 1,1 1 1,-1-1-1,0 0 1,0 1-1,1-1 0,-1 0 1,0 1-1,0-1 1,0 1-1,0-1 0,1 0 1,-1 1-1,0-1 0,0 0 1,0 1-1,0-1 1,0 1-1,0-1 0,0 0 1,0 1-1,0-1 0,0 1 1,0-1-1,-1 0 1,1 1-1,0-1 0,0 1 1,0-1-1,0 0 1,-1 1-1,1-1 0,0 0 1,0 1-1,-1-1 0,1 0 1,0 1-1,0-1 1,-1 0-1,1 0 0,0 1 1,-1-1-1,1 0 0,-1 0 1,1 0-1,0 0 1,-1 1-1,1-1 0,0 0 1,-1 0-1,1 0 1,-1 0-1,1 0 0,0 0 1,-1 0-1,1 0 0,-1 0 1,-11-21-22,9 20 16,3 1 4,-1 0 0,1 0 0,0-1 0,-1 1 0,1 0 0,0 0 0,-1 0 0,1-1 0,0 1 0,0 0-1,-1 0 1,1-1 0,0 1 0,0 0 0,0 0 0,-1-1 0,1 1 0,0 0 0,0-1 0,0 1 0,0 0 0,0-1 0,0 1 0,0 0 0,0-1 0,0 1-1,0 0 1,0-1 0,0 1 0,0 0 0,0-1 0,0 1 0,0 0 0,0-1 0,0 1 0,0-1 0,-4-5 0,4 6 0,-1 0 0,1 0 0,0-1 0,-1 1-1,1 0 1,0 0 0,-1-1 0,1 1 0,0 0 0,-1 0 0,1-1 0,0 1 0,0 0 0,-1-1-1,1 1 1,0-1 0,0 1 0,0 0 0,0-1 0,-1 1 0,1-1 0,0 1 0,0 0 0,0-1 0,0 1-1,0-1 1,0 1 0,0-1 0,0 0-1,0 1 0,0-1 0,0 1 0,0-1-1,0 1 1,0-1 0,0 1 0,0 0 0,0-1 0,-1 1 0,1-1-1,0 1 1,0-1 0,0 1 0,-1 0 0,1-1 0,0 1 0,-1-1-1,1 1 1,0 0 0,-1-1 0,0 1 1,1-1 0,-1 1 0,1-1-1,0 1 1,-1-1 0,1 1 0,-1-1 0,1 1 0,0-1 0,0 0 0,-1 1-1,1-1 1,0 1 0,0-1 0,0 0 0,-1 1 0,1-1 0,0 0-1,0 1 1,0-1 0,0 0 0,0 0 0,1 1-1,-1 0 1,0 0-1,0-1 1,0 1-1,0 0 1,0 0-1,-1-1 0,1 1 1,0 0-1,0-1 1,0 1-1,0 0 1,0 0-1,0-1 1,0 1-1,0 0 1,-1 0-1,1 0 1,0-1-1,0 1 1,0 0-1,0 0 1,-1 0-1,1-1 1,0 1-1,0 0 1,-1 0-1,1 0 1,0 0-1,0 0 1,-1 0-1,1-1 1,-1 1-1,1 0 0,0 0 0,0 0 0,-1 0 0,1 0 0,0 0 0,0 0 0,-1 0 0,1-1 0,0 1 0,0 0 0,0 0 0,-1 0 0,1 0 0,0-1 0,0 1 0,0 0 0,0 0 0,-1-1 0,1 1 0,0 0 0,0 0-1,0 0 1,0-1 0,0 1 0,0 0 0,0 0 0,-1-1 0,1 1 0,0 0 0,0-1 0,0 1 0,0 0 0,0 0 0,1-1 0,-1 0-7,0 41 61,0-35 14,-1 1 183,-1-6-6,-5-1-185,5-10-8,-1 9-52,3 1 2,0 1-1,-1 0 1,1 0-1,-1-1 0,1 1 1,0 0-1,-1-1 1,1 1-1,0 0 1,0-1-1,-1 1 1,1 0-1,0-1 0,0 1 1,0-1-1,-1 1 1,1-1-1,0 1 1,0 0-1,0-1 1,0 1-1,0-1 0,-5-6-2,5 7 3,0 0-1,-1 0 0,1 0 0,0-1 0,-1 1 0,1 0 0,0 0 0,0-1 0,-1 1 0,1 0 0,0 0 1,0-1-1,-1 1 0,1 0 0,0-1 0,0 1 0,0-1 0,-1 1 0,1 0 0,0-1 0,0 1 1,0 0-1,0-1 0,0 1 0,0-1 0,0 1 0,0-1 0,-4-4-13,4 5 12,-1 0 0,1 0 0,0 0-1,-1 0 1,1-1 0,0 1 0,-1 0 0,1 0 0,0-1 0,-1 1 0,1 0-1,0 0 1,0-1 0,0 1 0,-1 0 0,1-1 0,0 1 0,0 0 0,0-1-1,0 1 1,-1 0 0,1-1 0,0 1 0,0 0 0,0-1 0,0 1 0,0-1-1,0 1 1,0 0-1,0-1 0,0 1 1,1 0-1,-1 0 0,0-1 1,0 1-1,0 0 0,0 0 1,0-1-1,0 1 0,0 0 0,0 0 1,0-1-1,0 1 0,-1 0 1,1 0-1,0-1 0,0 1 1,0 0-1,0 0 0,0 0 0,0-1 1,0 1-1,-1 0 0,1 0 1,0 0-1,0-1 0,0 1 1,0 0-1,-1 0 0,1 0 1,0 0-1,0 0 0,0-1 0,-1 1 1,1 0-1,0 0 0,0 0 1,-1 0-1,1 0 0,0 0 1,0 0-1,-1 0 0,1 0 1,0 0-1,0 0 0,-1 0 0,1 0 1,0 0-1,0 0 0,-1 0 1,1 0-1,0 0 0,0 0 1,0 0-1,-1 0 0,1 1 0,0-1 1,0 0-1,-1 0 0,1 0 1,0 0-1,0 1 0,0-1 1,0 0-1,-1 0 0,1 1-33,0 2-107,0-2 104,0-1 1,0 0 0,0 1-1,0-1 1,0 1-1,0-1 1,0 0-1,0 1 1,0-1 0,0 0-1,0 1 1,0-1-1,0 0 1,0 1 0,0-1-1,0 1 1,0-1-1,0 0 1,1 1-1,-1-1 1,0 0 0,0 0-1,0 1 1,1-1-1,0 1-1175,3 1 2884,-3 0-3494</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39:40.194"/>
    </inkml:context>
    <inkml:brush xml:id="br0">
      <inkml:brushProperty name="width" value="0.025" units="cm"/>
      <inkml:brushProperty name="height" value="0.025" units="cm"/>
      <inkml:brushProperty name="color" value="#F6630D"/>
    </inkml:brush>
  </inkml:definitions>
  <inkml:trace contextRef="#ctx0" brushRef="#br0">40 118 108,'5'5'1294,"0"3"1087,-5-8-2355,0 0 0,0 0 0,0 1-1,0-1 1,0 0 0,-1 0 0,1 0 0,0 1-1,0-1 1,0 0 0,0 0 0,-1 0 0,1 1 0,0-1-1,0 0 1,0 0 0,-1 0 0,1 0 0,0 0-1,0 0 1,0 1 0,-1-1 0,1 0 0,0 0 0,0 0-1,-1 0 1,1 0 0,0 0 0,0 0 0,-1 0-1,1 0 1,0 0 0,0 0 0,-1 0 0,1 0 0,0 0-1,0 0 1,0-1 0,-1 1 0,1 1 134,-1 0 0,1-1 0,-1 1 0,1 0 0,-1-1 0,1 1 0,-1 0 0,0-1 0,1 1 0,-1-1 0,0 1-1,1-1 1,-1 1 0,0-1 0,1 1 0,-3-1 0,3-82 1324,-4 69-1460,3 12-23,1 0 0,-1 1 0,0-1 0,1 0 0,0 0 0,-1 0 0,1-1 0,-1 1 0,1 0 0,0 0 0,0 0 0,0 0 0,0-2 0,0 2-1,0-1 1,0 1-1,0-1 1,0 1-1,0-1 0,-1 1 1,1 0-1,0-1 1,-1 1-1,1-1 1,-1 1-1,1-1 1,-1 1-1,0 0 0,0 0 1,1-1-1,-3 0 1,0-5-1,5 18-4,-12 84-172,10 65-2316,0-159 1568,8-13-2713,-6 2 2485</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40:00.888"/>
    </inkml:context>
    <inkml:brush xml:id="br0">
      <inkml:brushProperty name="width" value="0.025" units="cm"/>
      <inkml:brushProperty name="height" value="0.025" units="cm"/>
      <inkml:brushProperty name="color" value="#F6630D"/>
    </inkml:brush>
  </inkml:definitions>
  <inkml:trace contextRef="#ctx0" brushRef="#br0">69 0 24,'0'0'127,"-11"0"385,-3 0-855,-6 0 4751,10 0 2180,24 0-393,-12 0-5108,8 6-24,-7-7-628,0 1-1,1 0 0,-1 0 1,0 0-1,1 1 1,-1-1-1,0 1 1,0 0-1,1 0 1,-1 0-1,0 0 1,5 4-1,-6-4-151,-2-1-277,0 0 0,0 0 0,0 0 0,0 0 1,0 0-1,-1 0 0,1 0 0,0 0 0,0 0 0,0 1 0,0-1 0,0 0 0,0 0 0,0 0 0,0 0 0,0 0 0,0 0 0,0 0 0,0 0 0,0 1 0,0-1 0,0 0 0,0 0 0,0 0 0,0 0 0,0 0 0,0 0 0,0 0 0,0 1 0,0-1 0,0 0 0,0 0 0,0 0 0,0 0 1,0 0-1,0 0 0,0 0 0,1 0 0,-1 1 0,0-1 0,0 0 0,0 0 0,0 0 0,0 0 0,0 0 0,0 0 0,0 0 0,0 0 0,1 0 0,-1 0 0,0 0 0,0 0 0,0 0 0,0 0 0,0 0 0,0 0 0,0 0 0,1 0 0,-1 0 0,0 0 0,6 1 168,-6-1-168,2 0 168,-2 23 1030,0 14-783,-8-26-386,7-10-33,0 0-1,0 0 1,0 0-1,0 1 1,0-1-1,0 0 1,0 0-1,0 1 1,0-1-1,1 0 1,-1 1-1,0 1 1,-10 14 39,-6-1-39,7-4-16,9-7 14,0-4 0,1-1 0,0 1 1,-1 0-1,1-1 0,-1 1 1,1-1-1,-1 1 1,1-1-1,-1 1 0,0-1 1,1 1-1,-1-1 1,0 1-1,1-1 0,-1 0 1,-1 1-1,-5 2 13,3 7-21,4-10 8,0 0 0,-1 0 0,1 0 0,0 0 0,-1 0 0,1 0 0,0 0 0,-1 0 0,1 0 0,0 1 0,-1-1 0,1 0 0,0 0 0,0 0 0,-1 0 0,1 1 0,0-1 0,-1 0 0,1 0 0,0 0 0,0 1 0,-1-1 0,1 0 0,0 0 0,0 1 0,0-1 0,0 0 0,-1 1 0,1-1 0,0 0 0,0 1 0,0-1 0,0 0 0,0 0 0,0 1 0,0-1 0,0 0 0,0 1 1,0-1-1,0 0 0,0 1 0,0-1 0,0 0 0,0 1 0,0 0 1,-1-1 0,1 0 0,0 0 0,-1 0 0,1 0 0,0 0 0,0 0 0,-1-1 0,1 1-1,0 0 1,0 0 0,-1 0 0,1 0 0,0 0 0,0 0 0,-1 0 0,1 0 0,0 0 0,0 1 0,-1-1 0,1 0-1,0 0 1,0 0 0,-1 0 0,1 0 0,0 0 0,0 0 0,0 1 0,-1-1 0,1 0 0,0 0 0,0 0-1,0 0 1,-1 1 0,1-1 0,0 0 0,0 0 0,0 0 0,0 1 0,0-1 0,0 0 0,0 0 0,-1 1 0,1-1-1,0 0 1,0 0 0,0 1 0,0 0 117,0-1-92,0 0 1,0 1 0,0-1-1,1 0 1,-1 0 0,0 1 0,0-1-1,0 0 1,0 0 0,0 1-1,0-1 1,0 0 0,1 0 0,-1 1-1,0-1 1,0 0 0,0 0-1,1 0 1,-1 0 0,0 1 0,0-1-1,1 0 1,-1 0 0,0 0-1,0 0 1,1 0 0,-1 0 0,0 0-1,0 1 1,1-1 0,-1 0-1,0 0 1,0 0 0,1 0 0,-1 0-1,0 0 1,0 0 0,1-1-1,-1 1 1,0 0 0,1 0-1,-1 0 1,0 0 0,0 0 0,1 0-1,-1-1 1,4-1 18,0 0 0,1-1 0,-1 1 1,1 1-1,-1-1 0,8-1 0,-10 3-38,-1 0-4,11-3 8,-4 0 17,10-1-46,-10 3 20,-6 1 10,8-6 43,1 6 47,-4 0-95,-5 0 31,-1 0-35,6 0 0,-6 0 51</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39:52.087"/>
    </inkml:context>
    <inkml:brush xml:id="br0">
      <inkml:brushProperty name="width" value="0.025" units="cm"/>
      <inkml:brushProperty name="height" value="0.025" units="cm"/>
      <inkml:brushProperty name="color" value="#F6630D"/>
    </inkml:brush>
  </inkml:definitions>
  <inkml:trace contextRef="#ctx0" brushRef="#br0">50 800 376,'0'0'61,"0"1"0,0-1 0,0 1-1,0 0 1,0-1 0,0 1 0,0-1 0,0 1 0,0-1 0,0 1-1,0-1 1,0 1 0,-1-1 0,1 1 0,0-1 0,0 1 0,0-1-1,-1 1 1,1-1 0,0 1 0,-1-1 0,1 1 0,0-1 0,-1 1-1,1-1 1,-1 0 0,1 1 0,0-1 0,-1 0 0,1 0 0,-1 1-1,-1 0-67,1 5 607,1-6-578,0 0 0,0 0 0,0 1 0,0-1 0,0 0 0,0 0 0,0 1 0,0-1 0,0 0 0,0 0 0,0 0 0,0 1 0,0-1 0,0 0 0,0 0 0,0 1 0,0-1 0,0 0 0,0 0 0,0 0 0,0 1 0,0-1 0,0 0 0,0 0 0,-1 0 0,1 0 0,0 1 0,0-1 0,0 0 0,0 0 0,0 0 0,-1 1 0,-1 0 201,0 0 0,1 1 0,-1-1 0,0 1 0,1 0 0,-1 0 0,1-1-1,-1 1 1,-1 4 0,3-5 199,-20 10 13327,40-18-9460,-20 7-4246,1 0 0,-1-1-1,0 1 1,1-1 0,-1 1 0,0 0 0,1-1-1,-1 1 1,1 0 0,-1-1 0,1 1 0,-1 0 0,0 0-1,1 0 1,-1-1 0,1 1 0,-1 0 0,1 0-1,0 0 1,-1 0 0,1 0 0,-1 0 0,1 0 0,-1 0-1,1 0 1,-1 0 0,1 0 0,-1 0 0,1 0 0,0 1-1,2-1 104,-1 0 236,8-5 103,-10 4-416,11 1 95,15-11 128,-24 11-173,18-5 129,-19 5-243,0 0 0,0 0 1,0 0-1,1 0 1,-1 0-1,0-1 0,0 1 1,0 0-1,0-1 1,0 1-1,0 0 0,0-1 1,0 1-1,2-2 1,17-4 59,-19 6-29,1-2-25,-1 1 0,1 0 0,0 0 0,-1 1 0,1-1 0,0 0 0,-1 1 0,1-1 0,0 1 0,2-1 0,7-2 22,-7 1-18,0 0 0,1 0 0,-1 1-1,1 0 1,9-2 0,19-8 91,-21 6-82,-11 4-23,0 1 1,0-1-1,0 1 1,0-1 0,0 1-1,0-1 1,0 1 0,0-1-1,0 1 1,0 0-1,0-1 1,3 1 0,-2 0-2,-2 1 0,1-1 0,-1 0 0,1-1 0,-1 1 0,0 0 0,1 0 0,-1 0 0,0 0 0,1 0 0,-1 0 0,0 0 0,1 0 0,-1-1 0,0 1 0,1 0 0,-1 0 0,0 0 0,1-1 0,-1 1 0,0 0 0,0-1 0,1 1 0,-1 0 0,0 0 0,0-1 0,1 1 0,-1 0 0,0-1 0,8-4 0,22-6 36,-17 7 3,-1 0 0,1-1 1,-1 0-1,0-1 0,14-10 0,-15 11-35,20-11-17,-11 10 51,-12 5-36,20-5 26,21-15 30,-32 16-9,-13 5-53,-1-1 0,0 0 1,1 0-1,-1 0 0,0 0 0,0 0 0,0-1 0,3-1 0,17-3 38,-2 1 13,-18 5-42,0 0-1,0-1 0,1 0 1,-1 0-1,0 0 0,0 0 1,4-2-1,-6 3-13,7-5 18,1 1 0,0 0 0,13-4 0,-10 3-11,-11 5 3,0-1 0,0 0 0,0 1 0,0-1 0,0 0 0,0 1 0,0 0 0,0-1 1,1 1-1,-1 0 0,0-1 0,0 1 0,0 0 0,2 0 0,1 0 0,5-1 8,6-5-2,14-4-5,21-5 78,-45 15-78,19-12-2,-2 1-1,-14 10 2,0 0 8,13-8 2,-11 8-11,0 0 0,-10 0 0,1-1 0,8 1 0,-8 1 0,-1 0 0,1 0 0,0 0 0,-1 0 1,1 0-1,-1 0 0,1 0 0,0 0 1,-1 0-1,1 0 0,-1 0 0,1 0 0,0 0 1,-1-1-1,1 1 0,-1 0 0,1 0 0,-1-1 1,1 1-1,-1 0 0,1-1 0,-1 1 0,1-1 1,3-1 4,-1 1 0,6-4-4,-1 2-1,3 0 0,-3 1 8,-1 0 0,1 0 0,-1-1 0,12-5 1,2-1 25,-15 8-19,17-10 14,48-21-4,-63 30-25,2-2 0,39-12 38,-30 8 7,-16 6-43,1 1-1,0-1 1,0 1 0,-1 0 0,1 0 0,5-1 0,-6 2-2,-1 0 0,0 0 0,0-1 0,-1 1 0,1 0 0,0-1 0,0 0 0,0 1 0,-1-1 0,1 0 0,0 0 0,-1 0 0,1 0 0,1-2 0,-3 3 0,4-2 1,-1 0 1,1 0 0,-1 1 0,1-1 0,0 1 0,5-2-1,10-2 11,-1 1-8,-8 1 5,-1 1 1,1-1-1,-1-1 1,12-5 0,18-4-1,-7 1 10,1-1-13,-31 12-5,1 0 0,-1 0 0,0 0 0,0 0 0,0 0 0,0 1 0,1-1 0,-1 1 0,4-1 0,-4 1 2,0 0 0,0-1 1,0 1-1,0-1 0,-1 0 0,1 1 1,0-1-1,0 0 0,2-1 0,-2 0 0,0 1 0,0 0-1,0 0 1,1 0-1,-1 0 1,0 1-1,1-1 1,-1 0-1,4 1 1,-4 0-3,-1 0 0,0-1 0,0 1 0,0 0 0,0 0 0,0 0 0,0-1 0,0 1 0,0 0 0,0-1 0,0 1 0,0-1 0,1 0 0,24-10 23,13 0-20,-35 11 2,22-6 10,3-1 5,3-2 4,-24 8-24,-6 1-1,0 0 0,0 0 0,0 0 0,-1 0 0,1-1 0,0 1 0,0-1 0,0 1 0,0-1 0,2 0 0,2-2 2,4-2 4,-7 3-7,1 0 1,-1 0-1,1 1 1,-1-1-1,1 0 1,0 1-1,-1 0 1,1 0-1,0 0 0,0 1 1,6-1-1,2-4 19,-11 4-15,0 1 0,0-1 1,0 0-1,0 1 1,0-1-1,0 1 1,0-1-1,0 1 0,1 0 1,-1-1-1,0 1 1,0 0-1,0 0 1,3 0-1,32-11-27,-34 11 40,-1-1-14,35-14 8,-34 14 5,-2 1-17,1-1 3,-1 1 0,0 0 0,0-1 0,0 1 0,1 0 0,-1-1 0,0 1 0,1 0 0,-1 0 0,0-1 0,1 1 1,-1 0-1,0 0 0,1 0 0,-1-1 0,0 1 0,1 0 0,-1 0 0,1 0 0,-1 0 0,0 0 0,1 0 0,-1 0 0,1 0 0,-1 0 0,1 0 0,-1 0 0,1 0 0,-1 0-1,1 0 1,-1 0 0,0 0 0,1 0 0,-1 0 0,1 0 0,-1 0 0,0 0 0,1-1 0,-1 1 0,1 0 0,-1 0-1,0 0 1,1 0 0,-1-1 0,0 1 0,1 0 0,-1 0 0,0-1 0,0 1 0,1 0 0,-1-1 0,0 1 0,0 0-1,1-1 1,27-7 0,31-23-13,-57 30 8,36-11 27,-33 8-46,9-2 48,-1-1-30,-6 5 12,-6 2-5,-1 0 0,1 0-1,0 0 1,-1-1-1,1 1 1,-1 0-1,1 0 1,0-1-1,-1 1 1,1 0-1,-1-1 1,1 1-1,-1 0 1,1-1-1,-1 1 1,1-1-1,-1 1 1,1-1-1,0 0 1,-1 0-12,1 0 5,25-10 25,-24 7-21,16-1-13,-16 4 27,-1 1-12,0 0 1,1-1 0,-1 1 0,0 0-1,0-1 1,0 1 0,0 0 0,1-1-1,-1 0 1,0 1 0,0-1 0,0 0-1,0 1 1,0-1 0,0 0 0,1-1-1,-2 1 11,1 1-17,-1 0 7,0 0 0,0 0 0,1 1 0,-1-1 0,0 0 0,0 0 0,1 0 0,-1 0 0,0 0 0,0 0 0,1 0 0,-1 0 0,0 0 0,0 0 0,1 0 0,-1 0 0,0 0 0,0 0 0,1 0 1,-1-1-1,0 1 0,0 0 0,1 0 0,-1 0 0,0 0 0,0 0 0,0 0 0,1-1 0,-1 1 0,0 0 0,0 0 0,0 0 0,0-1 0,1 1 0,-1 0 0,0 0 0,0 0 0,0-1 1,0 1-1,0 0 0,0 0 0,0-1 0,0 1 0,0 0 0,0 0 0,0-1 0,0 1 0,0 0 0,0-1 0,7 1 939,-6 0-393,-7 0-737,4 0 367,2 1-174,0-1-1,1 0 0,-1 0 1,-1 0-1,1 1 0,0-1 1,0 0-1,0 0 0,0 0 1,0 1-1,0-1 0,0 0 1,0 0-1,0 0 1,0 1-1,0-1 0,0 0 1,-1 0-1,1 0 0,0 0 1,0 1-1,0-1 0,0 0 1,-1 0-1,1 0 0,0 0 1,0 0-1,0 0 1,0 1-1,-1-1 0,1 0 1,0 0-1,0 0 0,0 0 1,-1 0-1,1 0 0,0 0 1,0 0-1,-1 0 0,1 0 0,0 0 0,0 0 0,0 0 0,-1 0 0,1 0 0,0 0 0,0 0 0,0 0 0,-1 0 0,1 0 0,0 0 0,0 0 0,0 0 0,0 1 0,-1-1 0,1 0 0,0 0 0,0 0 0,0 0 0,0 0 0,0 0 0,-1 0 0,1 1 0,0-1 0,0 0 0,0 0 0,0 0 0,0 0 0,0 1 0,0-1 0,0 0 0,0 0 0,0 0 0,0 0 0,0 1 0,0-1 0,0 0 0,0 0 0,0 1 20,-9 3 26,9-4-47,0 0 0,0 0 0,-1 0 0,1 0 1,0 0-1,0 0 0,0 0 0,0 0 0,-1 0 0,1 1 1,0-1-1,0 0 0,0 0 0,0 0 0,0 0 0,-1 0 0,1 0 1,0 0-1,0 0 0,0 1 0,0-1 0,0 0 0,0 0 0,0 0 1,0 0-1,0 0 0,-1 1 0,1-1 0,0 0 0,0 0 0,0 0 1,0 0-1,0 1 0,0-1 0,0 0 0,0 0 0,0 0 1,0 0-1,0 1 0,0-1 0,0 0 0,0 0 0,0 0 0,0 0 1,1 0-1,-1 1 0,0-1 0,0 0 0,0 0 0,0 0 0,0 0 1,0 0-1,0 1 0,0-1 0,0 0 0,1 0 0,-1 0 0,0 0 1,0 0-1,0 0 0,0 0 0,1 1 0,-29 25 198,16-13-23,12-12-174,0-1-1,0 0 1,0 0 0,0 1 0,0-1-1,0 0 1,0 1 0,0-1-1,0 0 1,0 0 0,0 1 0,-1-1-1,1 0 1,0 0 0,0 1-1,0-1 1,0 0 0,-1 0 0,1 1-1,0-1 1,0 0 0,0 0 0,-1 0-1,1 0 1,0 1 0,0-1-1,-1 0 1,1 0 0,-1 0 0,1 0 1,0 0 0,0 1 1,-1-1-1,1 0 1,0 0-1,-1 0 1,1 0-1,0 1 0,0-1 1,-1 0-1,1 0 1,0 1-1,0-1 0,0 0 1,-1 0-1,1 1 1,0-1-1,0 0 0,0 0 1,0 1-1,0-1 1,0 0-1,-1 1 0,1-1 1,0 0-1,0 1 1,0-1-1,0 0 1,0 1-1,-4 4 71,4-5-70,0 0 1,-1 0-1,1 0 0,0 1 0,-1-1 1,1 0-1,0 0 0,-1 0 0,1 1 0,0-1 1,0 0-1,-1 0 0,1 1 0,0-1 1,0 0-1,0 1 0,-1-1 0,1 0 1,0 1-1,0-1 0,0 0 0,0 1 0,0-1 1,0 0-1,0 1 0,0-1 0,0 1 1,0-1-4,0 0 1,0 1 0,0-1-1,0 0 1,0 0 0,-1 0 0,1 0-1,0 1 1,0-1 0,0 0 0,0 0-1,0 0 1,0 0 0,0 1-1,0-1 1,0 0 0,0 0 0,0 0-1,0 0 1,-1 0 0,1 0 0,0 1-1,0-1 1,0 0 0,0 0-1,0 0 1,-1 0 0,1 0 0,0 0-1,0 0 1,0 0 0,0 0 0,0 0-1,-1 0 1,1 0 0,0 0-1,0 0 1,0 0 0,0 0 0,-1 0-1,1 0 7,0 0-1,-1 0 0,1 0 0,0 1 1,0-1-1,-1 0 0,1 0 0,0 0 1,0 0-1,0 0 0,-1 0 0,1 0 1,0 0-1,0 0 0,0 1 0,-1-1 1,1 0-1,0 0 0,0 0 0,0 0 1,0 0-1,-1 1 0,1-1 0,0 0 1,0 0-1,0 0 0,0 1 0,0-1 1,0 0-1,0 0 0,0 1 0,0-1 1,0 0-1,-1 0 0,1 1 0,0-1 1,0 0-1,0 0 0,0 0 0,1 1 1,-1-1-1,0 0-5,0 0-1,0 1 1,0-1 0,0 0-1,0 0 1,0 0 0,0 0-1,0 0 1,0 1 0,0-1-1,0 0 1,0 0 0,0 0-1,0 0 1,0 0 0,0 0-1,0 1 1,-1-1 0,1 0 0,0 0-1,0 0 1,0 0 0,0 0-1,0 0 1,0 0 0,0 1-1,0-1 1,0 0 0,-1 0-1,1 0 1,0 0 0,0 0-1,0 0 1,0 0 0,0 0-1,0 0 1,-1 0 0,1 0-1,0 0 1,0 0 0,0 0-1,0 0 1,0 0 0,0 0-1,-1 0 1,1 0 0,0 0-1,0 0 5,-1 0-1,1 0 0,0 0 1,-1 0-1,1 0 0,0 1 1,-1-1-1,1 0 0,0 0 1,0 0-1,-1 0 0,1 0 1,0 1-1,0-1 0,-1 0 1,1 0-1,0 0 0,0 1 1,-1-1-1,1 0 0,0 0 1,0 1-1,0-1 0,0 0 1,-1 0-1,1 1 0,0-1 0,0 0 1,0 0-1,0 1 0,0-1 1,0 0-1,0 1 0,0-1 1,0 0-1,0 1 0,0-1 1,0 0-1,0 1 0,0-1 1,0 0-1,0 0 0,0 1 1,0-1-1,0 0 0,1 1 1,-1 0 11,0-2-19,0-3 5,0 3-14,8-5 5,-6 1 4,11-9-17,-11 13 15,-1-1 0,1 1 0,0 0 0,-1-1 0,1 0 0,-1 1 0,0-1 0,1 0 0,0-2 0,2-1-17,2-2 5,-6 6 14,0 1 0,0-1 0,0 1 0,0 0 0,0-1 0,0 1-1,0-1 1,0 1 0,0-1 0,0 1 0,0-1 0,1 1 0,-1 0 0,0-1 0,0 1 0,0-1 0,1 1 0,-1 0 0,0-1 0,0 1-1,1 0 1,-1-1 0,0 1 0,1 0 0,-1-1 0,1 1 0,-1-1 1,1 1 0,-1 0 0,1 0 0,-1-1 0,0 1 0,0 0 0,1-1 0,-1 1 0,0 0 0,1-1 0,-1 1 0,0 0 0,0-1 0,0 1 0,1-1 0,-1 1 0,0-1 0,0 1 0,0 0 0,0-1 0,0 1 0,0-1 0,0 1 0,0-1 0,0 1 0,0-1 0,0 0 0,0 1 1,0 0 0,0 0-1,0 0 1,0-1 0,0 1 0,0 0-1,0 0 1,0 0 0,0 0-1,0-1 1,0 1 0,0 0 0,0 0-1,0 0 1,0-1 0,0 1-1,1 0 1,-1 0 0,0 0 0,0 0-1,0 0 1,0-1 0,0 1-1,0 0 1,1 0 0,-1 0 0,0 0-1,0 0 1,0 0 0,0 0-1,1-1 1,-1 1 0,0 0 0,0 0-1,0 0 1,1 0 0,-1 0-1,0 0 1,0 0 0,1 0 0,-1 0-1,0 0 1,0 0-1,1 0 1,-1 0-1,0 0 0,0 0 1,0 0-1,1 0 1,-1 0-1,0 0 1,0 0-1,0 0 1,1-1-1,-1 1 1,0 0-1,0 0 1,0 0-1,1 0 1,-1 0-1,0-1 1,0 1-1,0 0 1,0 0-1,0 0 1,0-1-1,1 1 1,-1 0-1,0 0 0,0 0 1,0-1-1,0 1 1,0 0-1,0 0 1,0 0-1,0-1 1,0 1-1,0 0 1,0 0-1,0-1 1,0 1-1,0 0 1,8-11-1,-6 6 1,-1-1 0,8-2-8,-9 8 6,0-7 10,0 6 3,0 1-10,0 0 1,1 0-1,-1 0 1,1 0-1,-1 0 1,0 0-1,1-1 1,-1 1 0,0 0-1,1 0 1,-1 0-1,1 0 1,-1 0-1,0-1 1,1 1-1,-1 0 1,0 0-1,0 0 1,1-1 0,-1 1-1,0 0 1,1-1-1,-1 1 1,0 0-1,0-1 1,0 1-1,1 0 1,-1-1-1,0 1 1,0 0 0,0-1-1,0 1 1,0 0-1,0-1 1,0 1-1,1-1 1,-1 1-1,0 0 1,0-1-1,-1 0 1,1 1 218,-1 0-210,-7 0-8,-2 0-2,1 0 0,6 4 0,-5-3 0,-2 0 0,0 3 0,0-3 0,1-1 0,-1 0 0,0 0 0,0 0 0,0 0 0,0 0 0,0 0 0,0 0 0,1 0 0,-1 0 0,3 0 0,14 0 0,1-1 0,-5-3 0,5 3 0,2 1 0,0 0 0,0 0 0,0 0 0,0 0 0,0 1 0,-11 0 0,1-1 0,0 0 0,0 0 0,0 0 0,0 0 0,0 0 0,0 0 0,0 0 0,0 0 0,0 0 0,0 1 0,0-1 0,0 0 0,0 0 0,1 0 0,-1 0 0,0 0 0,0 0 0,0 0 0,0 0 0,0 0 0,0 0 0,0 0 0,0 0 0,0 0 0,0 0 0,0 1 0,0-1 0,0 0 0,0 0 0,0 0 0,0 0 0,0 0 0,-1 0 0,1 0 0,0 0 0,0 0 0,0 0 0,0 0 0,0 0 0,0 0 0,0 0 0,40 2 0,-30-2 0,0 0 0,0 0 0,0 0 0,-1 0 0,1 0 0,0 0 0,-3 1 0,-12 3 0,2 1 0,-4-3 0,5 2 0,2-4 0,0 1 0,1-1 0,-1 0 0,0 0 0,0 0 0,0 0 0,0 0 0,0 0 0,0 1 0,0-1 0,0 0 0,0 0 0,0 0 0,0 0 0,0 1 0,0-1 0,0 0 0,0 0 0,0 0 0,0 0 0,0 0 0,0 1 0,0-1 0,0 0 0,0 0 0,0 0 0,0 0 0,0 0 0,-1 0 0,1 1 0,0-1 0,0 0 0,0 0 0,0 0 0,0 0 0,0 0 0,0 0 0,-1 0 0,1 0 0,0 1 0,0-1 0,0 0 0,0 0 0,0 0 0,0 0 0,-1 0 0,1 0 0,0 0 0,0 0 0,0 0 0,0 0 0,0 0 0,-1 0 0,1 0 0,0 0 0,0 0 0,0 0 0,0 0 0,-1 0 0,-3 0 0,2 11 0,3-9 0,-1-2 0,-9 4 0,9-4 0,0 1 0,0-1 0,0 0 0,-1 0 0,1 0 0,0 0 0,0 0 0,0 0 0,0 0 0,0 0 0,-1 0 0,1 0 0,0 1 0,0-1 0,0 0 0,0 0 0,0 0 0,0 0 0,0 0 0,-1 0 0,1 1 0,0-1 0,0 0 0,0 0 0,0 0 0,0 0 0,0 1 0,0-1 0,0 0 0,0 0 0,0 0 0,0 0 0,0 1 0,0-1 0,0 0 0,0 0 0,0 0 0,0 0 0,0 1 0,0-1 0,0 0 0,0 0 0,1 0 0,-1 0 0,0 0 0,0 1 0,0-1 0,0 0 0,1 1 0,-1-1 0,0 0 0,0 0 0,0 1 0,0-1 0,0 0 0,0 1 0,0-1 0,0 0 0,0 0 0,0 1 0,0-1 0,0 0 0,0 1 0,0-1 0,0 0 0,0 1 0,0-1 0,0 0 0,0 0 0,0 1 0,0-1 0,0 0 0,-1 0 0,1 1 0,0-1 0,0 0 0,0 0 0,0 1 0,-1-1 0,0 1 0,0-1 0,1 1 0,-1 0 0,0 0 0,1-1 0,-1 1 0,1 0 0,-1 0 0,1 0 0,-1 0 0,1 0 0,0 0 0,-1-1 0,1 1 0,0 0 0,0 0 0,-1 0 0,1 0 0,0 1 0,-1 1 0,0-2 0,-1 1 0,0 0 0,1-1 0,-1 1 0,0 0 0,1 0 0,0 0 0,-1 0 0,1 0 0,-2 4 0,0-1 0,2-5 0,1 1 0,-1-1 0,1 0 0,-1 1 0,1-1 0,-1 1 0,1-1 0,-1 1 0,1 0 0,0-1 0,-1 1 0,1-1 0,0 1 0,-1 0 0,1-1 0,0 1 0,0 0 0,0-1 0,0 1 0,0 0 0,0-1 0,0 1 0,0 0 0,0-1 0,0 1 0,0 1 0,-4 4 0,4-6 0,-1 0 0,1 1 0,-1-1 0,1 0 0,0 1 0,-1-1 0,1 1 0,0-1 0,-1 1 0,1-1 0,0 1 0,-1-1 0,1 1 0,0-1 0,0 1 0,0-1 0,0 1 0,-1-1 0,1 1 0,0 0 0,-18 17 0,17-13 0,1 0 0,0-5 0,0 1 0,0-1 0,0 0 0,0 0 0,0 0 0,0 0 0,0 1 0,0-1 0,0 0 0,0 0 0,0 0 0,0 0 0,0 1 0,0-1 0,0 0 0,0 0 0,0 0 0,0 0 0,0 1 0,-1-1 0,1 0 0,0 0 0,0 0 0,0 0 0,0 0 0,0 1 0,0-1 0,0 0 0,-1 0 0,1 0 0,0 0 0,0 0 0,0 0 0,0 0 0,0 1 0,-1-1 0,1 0 0,0 0 0,0 0 0,0 0 0,0 0 0,-1 0 0,1 0 0,0 0 0,0 0 0,0 0 0,0 0 0,-1 0 0,1 0 0,0 0 0,0 0 0,-1 0 0,1 0 0,0 0 0,0 0 0,0 0 0,0 0 0,-1 0 0,1 0 0,0 0 0,0 0 0,0 0 0,-1 0 0,1 0 0,0 0 0,0 0 0,0 0 0,0 0 0,-1 0 0,1 0 0,0 0 0,0 0 0,0 0 0,0 0 0,0 1 0,-1-1 0,1 0 0,0 0 0,0 0 0,0 0 0,0 0 0,0 0 0,0 1 0,0-1 0,0 0 0,0 0 0,-1 0 0,1 0 0,0 1 0,0-1 0,0 0 0,0 0 0,0 0 0,0 0 0,0 1 0,0-1 0,0 0 0,0 0 0,0 0 0,0 1 0,0-1 0,0 0 0,1 0 0,-1 0-186,0 0 33,0-1 1,0 1 0,0 0-1,1-1 1,-1 1-1,0 0 1,0 0-1,1-1 1,-1 1-1,0 0 1,0 0-1,1-1 1,-1 1-1,0 0 1,1 0-1,-1 0 1,0-1-1,1 1 1,-1 0-1,1 0 1,-1 0 0,0 0-1,1 0 1,-1 0-1,1 0 1,1-24-21986,-2 16 18833,0 7 3605,0 0-1283,0-4-164</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39:53.223"/>
    </inkml:context>
    <inkml:brush xml:id="br0">
      <inkml:brushProperty name="width" value="0.025" units="cm"/>
      <inkml:brushProperty name="height" value="0.025" units="cm"/>
      <inkml:brushProperty name="color" value="#F6630D"/>
    </inkml:brush>
  </inkml:definitions>
  <inkml:trace contextRef="#ctx0" brushRef="#br0">1 57 372,'4'-10'787,"-3"10"-699,-1-1 0,1 1 0,-1-1 0,1 0-1,-1 1 1,1-1 0,-1 1 0,0-1 0,1 0-1,-1 0 1,0 1 0,0-1 0,0 0 0,1 1-1,-1-1 1,0 0 0,0 0 0,0 0 0,11-33 22042,-10 35-21965,0-1 0,-1 1 0,1-1 1,0 1-1,-1-1 0,1 1 0,-1-1 0,1 1 1,-1 0-1,1-1 0,-1 1 0,0 0 1,1-1-1,-1 1 0,0 0 0,1-1 1,-1 1-1,0 0 0,0 0 0,0-1 0,1 1 1,-1 0-1,0 0 0,0 0 0,0-1 1,-1 1-1,1 0 0,0 0 0,0-1 1,0 2-1,0 0-306,0 146 2340,4-135-2120,-3-12-74,-1 0 0,1 0 0,0 0 0,-1 0 0,0 0 0,1 0 1,-1 0-1,1 0 0,-1 0 0,0 0 0,0 0 0,0 1 0,0 0 0,0 66-621,4-64 650,7-4-6127,-7 0 4913,-3-21-16101,-1 15 12188</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39:53.821"/>
    </inkml:context>
    <inkml:brush xml:id="br0">
      <inkml:brushProperty name="width" value="0.025" units="cm"/>
      <inkml:brushProperty name="height" value="0.025" units="cm"/>
      <inkml:brushProperty name="color" value="#F6630D"/>
    </inkml:brush>
  </inkml:definitions>
  <inkml:trace contextRef="#ctx0" brushRef="#br0">31 185 660,'-10'-12'2745,"10"11"-2643,0 0 1,0 0-1,0 0 1,0 0-1,-1 0 1,1 0-1,-1 1 0,1-1 1,0 0-1,-1 0 1,1 0-1,-1 1 1,0-1-1,1 0 1,-1 1-1,1-1 0,-1 0 1,-1 0-1,1 1 62,0-1 0,1 0 0,-1 1 0,0-1 0,0 0 0,1 0 0,-1 1 0,1-1 0,-1 0 0,1 0 0,-1 0 0,1 0-1,-1 0 1,1 0 0,0 0 0,-1 0 0,1 0 0,0-2 0,0-6 735,-1 7-387,1-1-1,0 1 1,0 0-1,0-1 1,0 1-1,0-1 1,1 1-1,-1 0 1,1-1-1,0 1 1,-1 0-1,1-1 1,0 1 0,0 0-1,2-3 1,10-22 4929,-13 26-5340,22-22 3663,-15 17-3474,1 0 0,0 0-1,16-9 1,-20 14-274,-1 0 0,0 0 0,1 0 0,-1 1 0,1-1 0,-1 1 0,1 0 0,0 0 0,-1 0-1,1 0 1,-1 1 0,1-1 0,-1 1 0,1 0 0,2 1 0,13 4 37,-17-6-45,0 0 0,0 0 0,0 1 0,-1-1 0,1 1 0,0 0 0,0-1 0,0 1 0,-1 0 0,1 0 0,0 0 0,-1 0 0,3 3 0,6 2 82,-9-6-83,0 1 1,0-1 0,-1 0 0,1 1-1,0-1 1,-1 0 0,1 1-1,-1-1 1,1 1 0,0-1 0,-1 1-1,1-1 1,-1 1 0,1 0-1,-1-1 1,1 1 0,-1 0 0,1 0-1,-1 0 2,0-1-1,0 1 1,1-1-1,-1 1 0,0-1 1,0 1-1,1-1 1,-1 1-1,0-1 1,1 1-1,-1-1 0,1 0 1,-1 1-1,0-1 1,1 0-1,-1 1 1,1-1-1,-1 0 0,1 0 1,0 1-1,0-1 4,0 0-1,-1 1 0,1-1 1,0 1-1,-1-1 1,1 0-1,-1 1 0,1-1 1,-1 1-1,1-1 0,0 1 1,-1-1-1,0 1 1,1 0-1,-1-1 0,1 1 1,-1 0-1,0-1 0,1 1 1,-1 0-1,0-1 1,0 1-1,1 1 0,3 7 175,-4-8-161,1-1 0,-1 1 0,1-1 0,-1 1 0,1 0 0,-1-1 0,1 1 0,-1 0 0,0-1 0,0 1 0,1 0 0,-1-1 0,0 1 0,0 0 0,0 0-1,0-1 1,0 1 0,0 1 0,1 7 208,-1-7-191,0 1 1,0-1-1,0 1 1,0-1-1,0 0 1,0 1-1,-1-1 1,1 1-1,-1-1 1,1 0-1,-1 1 1,0-1-1,0 0 1,0 0-1,-2 3 0,-2 5 41,5-10-79,0 1 0,0 0 0,-1-1 0,1 1 0,0 0 0,-1 0 0,1-1 0,0 1 0,-1-1 0,1 1 0,-1 0 0,1-1 0,-1 1 0,0-1 0,1 1 0,-2 0 0,-8 9 17,9-9-19,0 0 0,0 1 1,0-1-1,0 0 1,0 0-1,0 0 0,0 0 1,0 0-1,0-1 1,-1 1-1,1 0 0,0 0 1,-3 0-1,-23 11-233,16-8-269,10-4 110,-12 0-2640,6-1-6277,7 1 9034,-1-1 0,1 1 1,0-1-1,0 1 0,-1 0 1,1-1-1,-1 1 1,1 0-1,0-1 0,-1 1 1,1 0-1,0 0 1,-1-1-1,1 1 0,-1 0 1,1 0-1,-1 0 0,1 0 1,-1 0-1,1 0 1,-1-1-1,1 1 0,0 0 1,-1 0-1,0 1 0,-8-5-8036,9 8 7091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3:39.154"/>
    </inkml:context>
    <inkml:brush xml:id="br0">
      <inkml:brushProperty name="width" value="0.025" units="cm"/>
      <inkml:brushProperty name="height" value="0.025" units="cm"/>
      <inkml:brushProperty name="color" value="#849398"/>
    </inkml:brush>
  </inkml:definitions>
  <inkml:trace contextRef="#ctx0" brushRef="#br0">40 123 72,'-1'-1'272,"0"-1"0,0 1 0,0 0 0,0 0 0,0-1 0,0 1 1,0-1-1,0 1 0,1-1 0,-1 1 0,1-1 0,-1 1 0,1-1 0,0 1 0,-1-1 0,1 0 0,0 1 0,0-1 0,0 1 1,0-1-1,0 0 0,1 1 0,0-3 0,-1-7 2102,-3 10-1388,3 1-920,0 0-1,0 0 0,-1 0 1,1 0-1,0 0 0,-1 0 1,1 0-1,0 0 0,0-1 1,-1 1-1,1 0 0,0 0 1,0 0-1,-1 0 0,1 0 1,0 0-1,0 0 0,0-1 1,-1 1-1,1 0 0,0 0 1,0 0-1,0 0 0,-1-1 1,1 1-1,0 0 0,0 0 1,0-1-1,0 1 0,0 0 1,0 0-1,-1-1 0,1 1 1,0 0-1,0 0 0,0-1 1,0 1-1,0 0 0,0-1 1,0 1 230,0 0 0,0-1 0,0 1 1,0-1-1,0 1 0,0 0 0,0-1 1,0 1-1,0-1 0,0 1 0,0 0 0,0-1 1,-1 1-1,1 0 0,0-1 0,0 1 0,0 0 1,-1-1-1,1 1 0,0 0 0,0-1 1,-1 1-1,1 0 0,0 0 0,-1-1 0,1 1 1,0 0-1,-1 0 0,1 0 0,-1-1 0,-3-4 6447,14-1-3329,10 0-2562,49-17-852,-68 23 0,0 0 0,-1 0 0,1 0 0,0 0 0,-1 0 0,1 0 0,0-1 0,0 1 0,-1 0 0,1 0 0,0-1 0,-1 1 0,1 0 0,-1-1 0,1 1 0,0-1 0,-1 1 0,1-1 0,-1 1 0,1-1 0,0 0 0,1-1 0,11 1 0,6-3 0,-9 3 0,0 1 0,0 0 0,0 0 0,0 0 0,-2 1 0,-5 2 0,4-1 0,-6 3 0,-2 0 0,-6 1 0,7-6 0,0 0 0,0 0 0,-1 0 0,1 0 0,0 0 0,0 0 0,0 0 0,0 1 0,-1-1 0,1 0 0,0 0 0,0 0 0,0 0 0,0 0 0,-1 1 0,1-1 0,0 0 0,0 0 0,0 0 0,0 0 0,0 1 0,0-1 0,0 0 0,0 0 0,0 0 0,0 1 0,-1-1 0,1 0 0,0 0 0,0 1 0,0-1 0,0 0 0,0 0 0,1 0 0,-1 1 0,0-1 0,0 0 0,0 0 0,0 0 0,0 1 0,0-1 0,0 0 0,0 0 0,0 0 0,0 0 0,1 1 0,-1-1 0,-1 2 0,-2-1 0,3-1 0,-1 0 0,1 0 0,0 0 0,0 0 0,0 0 0,-1 0 0,1 0 0,0 0 0,0 0 0,0 0 0,-1 0 0,1 1 0,0-1 0,0 0 0,0 0 0,-1 0 0,1 0 0,0 0 0,0 0 0,0 1 0,0-1 0,0 0 0,-1 0 0,1 0 0,0 0 0,0 1 0,0-1 0,0 0 0,0 0 0,0 0 0,0 1 0,0-1 0,0 0 0,0 0 0,0 0 0,0 1 0,0-1 0,0 1 0,0-1 0,0 0 0,0 0 0,0 0 0,0 1 0,0-1 0,0 0 0,0 0 0,0 1 0,0-1 0,0 0 0,0 1 0,0-1 0,0 0 0,0 0 0,0 1 0,0-1 0,0 0 0,0 0 0,0 0 0,0 1 0,-1-1 0,1 0 0,0 0 0,0 1 0,0-1 0,0 0 0,-1 0 0,1 0 0,0 0 0,0 1 0,0-1 0,-1 0 0,1 0 0,0 0 0,0 0 0,0 0 0,-1 1 0,1-1 0,0 0 0,0 0 0,-1 0 0,1 0 0,0 0 0,-1 0 0,1 0 0,0 0 0,0 0 0,-1 0 0,1 0 0,0 0 0,0 0 0,-1 1 0,1-1 0,0 0 0,0 0 0,-1 0 0,1 0 0,0 0 0,0 1 0,0-1 0,0 0 0,-1 0 0,1 0 0,0 1 0,0-1 0,0 0 0,0 0 0,0 1 0,0-1 0,0 0 0,-1 0 0,1 1 0,0-1 0,0 0 0,0 0 0,0 1 0,0-1 0,0 0 0,0 0 0,0 1 0,0-1 0,0 0 0,1 0 0,-1 1 0,0-1 0,0 1 0,0 0 0,-1-1 0,1 1 0,0 0 0,0-1 0,-1 1 0,1 0 0,0-1 0,-1 1 0,1 0 0,-1-1 0,1 1 0,-1-1 0,1 1 0,-1-1 0,1 1 0,-1-1 0,0 1 0,1-1 0,-1 1 0,1-1 0,-1 0 0,-1 1 0,2-1 0,-1 0 0,1 0 0,-1 1 0,1-1 0,-1 0 0,1 1 0,0-1 0,-1 0 0,1 1 0,-1-1 0,1 0 0,0 1 0,-1-1 0,1 1 0,0-1 0,-1 0 0,1 1 0,0-1 0,0 1 0,-1 0 0,0 1 0,0 0 0,0 0 0,0 0 0,0 0 0,0 0 0,-1-1 0,1 1 0,-1-1 0,1 1 0,-1-1 0,1 1 0,-4 1 0,-6 7 0,3-1 0,5-4 0,-1-1 0,1-1 0,0 1 0,-1-1 0,0 1 0,-5 3 0,7-6 0,-1 1 0,1 0 0,0 0 0,0 0 0,0 0 0,0 0 0,-3 4 0,4-4 0,-1 1 0,0-1 0,0 0 0,0 0 0,0 0 0,0 0 0,-4 2 0,5-3 0,0-1 0,1 0 0,-1 1 0,1-1 0,-1 1 0,0-1 0,1 1 0,0-1 0,-1 1 0,1-1 0,-1 1 0,1-1 0,-1 1 0,1 0 0,0-1 0,0 1 0,-1 0 0,1 1 0,-1-1 0,1 0 0,-1 1 0,0-1 0,1 1 0,-1-1 0,0 0 0,0 0 0,0 0 0,0 1 0,0-1 0,0 0 0,0 0 0,0 0 0,0 0 0,-1-1 0,1 1 0,0 0 0,-3 1 0,0-1 0,-3 6 0,0 1 0,-3 4 0,8-7 0,3-3 0,-2-2 0,-7 4 0,6 1 0,4 0 0,6-5 0,2-4 0,0 3 0,0 0 0,0-3 0,39-7 0,-39 10 0,0-3 0,0 3 0,0 0 0,-1-3 0,0 3-119,-8 1-641,7-8-13004</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40:10.821"/>
    </inkml:context>
    <inkml:brush xml:id="br0">
      <inkml:brushProperty name="width" value="0.025" units="cm"/>
      <inkml:brushProperty name="height" value="0.025" units="cm"/>
      <inkml:brushProperty name="color" value="#F6630D"/>
    </inkml:brush>
  </inkml:definitions>
  <inkml:trace contextRef="#ctx0" brushRef="#br0">149 50 292,'-39'-5'3257,"39"-7"4,0 8 1024,0 9 3454,0 23-2261,0 9-2654,0-36-2719,0 0-77,-1 0-1,1 0 0,0-1 1,-1 1-1,1 0 0,-1 0 1,1-1-1,-1 1 1,1 0-1,-1-1 0,0 1 1,1-1-1,-1 1 0,1 0 1,-1-1-1,-1 1 1,2 0-6,0 0 0,0-1 0,0 1 1,0 0-1,0 0 0,0 0 1,0-1-1,0 1 0,0 0 0,0 0 1,-1-1-1,1 1 0,0 0 1,0 0-1,-1-1 0,1 1 1,0 0-1,-1-1 0,1 1 0,-1 0 1,1-1-1,-1 1 0,1-1 1,-2 2-1,-1 0 9,1 5 183,2-7-211,0 0 0,0 1-1,0-1 1,0 0 0,0 0-1,0 0 1,0 1 0,0-1 0,0 0-1,0 0 1,0 0 0,0 0-1,0 1 1,0-1 0,-1 0 0,1 0-1,0 0 1,0 0 0,0 1-1,0-1 1,0 0 0,0 0-1,0 0 1,-1 0 0,1 0 0,0 0-1,0 0 1,0 1 0,0-1-1,0 0 1,-1 0 0,1 0 0,0 0-1,0 0 1,0 0 0,0 0-1,-1 0 1,1 0 0,0 0 0,0 0-1,0 0 1,0 0 0,-1 0-1,1 0 1,0 0 0,0 0-1,0 0 1,-1 0 0,1 0 0,0 0-1,0 0 1,-3 11 374,-6-10-199,-19 3 218,27-4-368,1 0-28,0 0 0,0 0 0,0 0 1,0 0-1,0 0 0,-1 0 1,1 0-1,0-1 0,0 1 0,0 0 1,0 0-1,0 0 0,0 0 0,0 0 1,0 0-1,0 0 0,0 0 0,0 0 1,0 0-1,0 0 0,0 0 0,-1 0 1,1 0-1,0 0 0,0 0 1,0 0-1,0 0 0,0 0 0,0 0 1,0 0-1,0 0 0,0 0 0,-1 0 1,1 0-1,0 0 0,0 0 0,0 0 1,0 0-1,0 0 0,0 0 0,0 0 1,0 0-1,0 0 0,0 0 0,0 0 1,-1 0-1,1 0 0,0 0 1,0 0-1,0 0 0,0 0 0,0 0 1,0 0-1,0 0 0,0 1 0,0-1 1,0 0-1,0 0 0,0 0 1,-1 1-1,1-1 0,0 0 1,-1 0-1,1 1 0,0-1 1,0 0-1,-1 0 0,1 0 1,0 1-1,-1-1 0,1 0 1,0 0-1,-1 0 0,1 0 1,-1 0-1,1 0 0,0 0 1,-1 0-1,1 0 0,0 0 1,-1 0-1,1 0 0,-1 0 1,1 0-1,0 0 0,-1 0 1,1 0-1,0 0 0,-1 0 1,1-1-1,0 1 0,-1 0 1,1 0-1,0 0 0,-1-1 1,1 1-1,0 0 0,0 0 1,-1-1-1,1 1 0,0-1 1,-4-3-1,-4-4-15,7 7 0,2-7 5,0 6 10,-2 2 0,-7-5 0,8 5-1,-1 0 0,1-1 0,0 1 1,0 0-1,-1-1 0,1 1 1,0 0-1,0-1 0,0 1 0,0-1 1,-1 1-1,1 0 0,0-1 0,0 1 1,0-1-1,0 1 0,0-1 0,0 1 1,0 0-1,0-1 0,0 1 0,1-1 1,-1 1-1,0-1 0,0 0 0,0-3 1,0-1-2,0 3-7,0-2 4,0-2 5,0 1-3,0 4-9,0-4 4,2-1 7,4 1 1,-4-1 0,0 1 0,4-1 0,-4 1 0,0-1 0,4 1 0,-4-1 0,-1 1 0,6-7-3,-7 12 3,0 0 0,1-1-1,-1 1 1,0 0-1,0-1 1,0 1 0,0 0-1,0 0 1,1-1-1,-1 1 1,0 0-1,0 0 1,1-1 0,-1 1-1,0 0 1,0 0-1,1 0 1,-1-1-1,0 1 1,0 0 0,1 0-1,-1 0 1,0 0-1,1 0 1,-1 0-1,0 0 1,1 0 0,-1-1-1,0 1 1,0 0-1,1 0 1,-1 0-1,0 1 1,1-1 0,-1 0-1,1 0 1,1-1 8,-1-3-3,6 3-6,-1 2-9,-7-2 7,27-9 2,-16 9 1,-9 1-1,0 0 1,1 1 0,-1-1-1,0 0 1,0 1 0,1-1-1,-1 0 1,0 1-1,0-1 1,0 1 0,0 0-1,0-1 1,0 1 0,2 2-1,-1-2-2,0 0 5,-1 0-2,0-1-1,0 1 1,0-1 0,0 1 0,0-1-1,0 1 1,0 0 0,0 0 0,0-1 0,0 1-1,0 0 1,-1 0 0,1 0 0,0 0-1,-1 0 1,1 0 0,-1 0 0,1 1-1,0-1 1,0-1 0,0 0-1,-1 0 1,1 0 0,0 0 0,0 0 0,-1 0 0,1 1 0,0-1 0,0 0-1,-1 0 1,1 1 0,0-1 0,-1 1 0,1-1 0,0 0 0,-1 1 0,1-1-1,-1 1 1,1-1 0,-1 1 0,1 0 0,-1-1 0,1 1 0,-1 0 0,1-1 0,-1 2-1,4 4 5,-5-5-2,8 4 7,-5 0-4,-2-5-4,0 0 0,0 0 0,0 1 0,0-1 0,0 0 0,0 0 0,0 1 0,0-1 0,0 0 0,0 0 0,0 1-1,0-1 1,1 0 0,-1 0 0,0 0 0,0 1 0,0-1 0,0 0 0,0 0 0,1 0 0,-1 1 0,0-1 0,0 0-1,0 0 1,0 0 0,1 0 0,-1 0 0,0 0 0,0 1 0,1-1 0,-1 0 0,1 0 0,-1 0 0,0 0 1,1 0-1,-1 1 0,0-1 0,1 0 1,-1 0-1,0 1 0,0-1 1,1 0-1,-1 0 0,0 1 0,0-1 1,1 0-1,-1 1 0,0-1 0,0 0 1,0 1-1,1-1 0,-1 1 0,0-1 1,0 0-1,0 1 0,0-1 1,0 0-1,0 1 0,0-1 0,0 1 1,0-1-1,0 0 0,0 1 0,0 4-6,-1 13-138,1-17 113,0-1 0,0 1-1,0-1 1,0 1 0,0-1 0,0 0-1,0 1 1,0-1 0,0 1-1,-1-1 1,1 1 0,0-1 0,0 0-1,-1 1 1,1-1 0,0 0-1,-1 1 1,1-1 0,0 0 0,-1 1-1,1-1 1,0 0 0,-1 0-1,1 1 1,0-1 0,-1 0 0,1 0-1,-1 0 1,1 0 0,-1 0 0,1 1-1,-1-1 1,1 2-1526,0 5-2274,-21 5-18089,12-11 21106</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40:29.693"/>
    </inkml:context>
    <inkml:brush xml:id="br0">
      <inkml:brushProperty name="width" value="0.025" units="cm"/>
      <inkml:brushProperty name="height" value="0.025" units="cm"/>
      <inkml:brushProperty name="color" value="#FFC114"/>
    </inkml:brush>
  </inkml:definitions>
  <inkml:trace contextRef="#ctx0" brushRef="#br0">10 1 1000,'1'10'1583,"-1"9"2171,0-18-3711,0-1 0,0 1 0,0-1 0,0 0 0,0 1 0,0-1 0,-1 0 0,1 1 0,0-1 0,0 1 0,0-1 1,0 0-1,-1 1 0,1-1 0,0 0 0,0 1 0,-1-1 0,1 0 0,0 0 0,0 1 0,-1-1 0,1 0 0,0 0 1,-1 1-1,1-1 0,0 0 0,-1 0 0,1 0 0,-1 0 0,1 0 0,0 0 0,-1 1 0,0-1 0,1 0 126,0 1 0,-1 0-1,1 0 1,0 0 0,0-1-1,0 1 1,-1 0 0,1 0-1,0 0 1,0-1 0,0 1-1,0 0 1,1 0-1,-1 0 1,0-1 0,0 1-1,0 0 1,1 1 0,12 3-1455,-8 1-4762,-6-6 4840,-8 0-40</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40:36.592"/>
    </inkml:context>
    <inkml:brush xml:id="br0">
      <inkml:brushProperty name="width" value="0.025" units="cm"/>
      <inkml:brushProperty name="height" value="0.025" units="cm"/>
      <inkml:brushProperty name="color" value="#FFC114"/>
    </inkml:brush>
  </inkml:definitions>
  <inkml:trace contextRef="#ctx0" brushRef="#br0">1 50 56,'4'-10'336,"-3"10"-294,-1-1-1,1 1 0,-1-1 1,1 1-1,-1-1 0,0 1 1,1-1-1,-1 1 1,0-1-1,1 0 0,-1 1 1,0-1-1,0 0 0,0 1 1,0-1-1,0 1 0,1-2 1,3-3 297,-4 5-313,0 0-1,1 0 1,-1-1 0,0 1-1,1 0 1,-1 0 0,0-1-1,1 1 1,-1 0 0,0 0 0,0-1-1,1 1 1,-1 0 0,0-1-1,0 1 1,0 0 0,1-1 0,-1 1-1,0 0 1,0-1 0,0 1-1,0-1 1,0 1 0,0 0-1,0-1 1,1 0 125,0 0-1,0 0 1,0 0-1,0 0 1,0 0-1,0 1 1,1-1-1,-1 0 1,0 1-1,0-1 1,0 1-1,1-1 1,-1 1-1,2-1 1,-2 1 1554,-1-4 4608,0 4-6289,0 0-1,0 0 0,0 1 0,0-1 0,0 0 0,0 0 0,0 0 1,0 1-1,0-1 0,0 0 0,0 0 0,0 0 0,0 0 0,1 1 0,-1-1 1,0 0-1,0 0 0,0 0 0,0 0 0,0 1 0,0-1 0,0 0 1,1 0-1,-1 0 0,0 0 0,0 0 0,0 0 0,0 0 0,1 1 0,-1-1 1,0 0-1,0 0 0,0 0 0,0 0 0,1 0 0,-1 0 0,0 0 87,1 0 0,-1 0 0,0 0 0,1 1 1,-1-1-1,0 0 0,1 0 0,-1 0 0,0 1 0,1-1 0,-1 0 0,0 1 0,1-1 0,-1 0 0,0 0 0,0 1 0,0-1 0,1 0 0,-1 1 0,0-1 0,0 0 0,0 1 0,0-1 0,0 1 0,0-1 0,1 0 0,-1 1 0,0-1 0,0 1 0,0-1 0,0 0 0,0 1 0,-1-1 1,1 0-1,0 2 0,0 91 9087,5-84-9000,-5-8-181,1-1 1,-1 1-1,0 0 0,1-1 0,-1 1 0,1-1 0,-1 1 0,0 0 0,1-1 1,-1 1-1,0 0 0,0-1 0,1 1 0,-1 0 0,0 0 0,0-1 0,0 2 0,0 10 190,-1-9-166,1-1 1,0 1-1,0 0 0,0-1 0,0 1 0,0 0 0,1-1 0,-1 1 1,1 0-1,-1-1 0,1 1 0,0-1 0,0 1 0,3 4 1,-3-6-26,-1 0-1,1 1 1,-1-1 0,1 1 0,-1-1 0,0 1 0,1-1 0,-1 1 0,0-1 0,0 1 0,0-1 0,0 1 0,0-1 0,-1 1 0,1-1 0,-1 3 0,0-2-4,1-1-1,0 1 1,-1-1-1,1 1 1,0-1-1,0 1 1,0-1-1,0 1 1,0-1-1,0 1 1,0-1-1,0 1 1,1-1-1,-1 1 1,1-1-1,0 3 1,1-1 5,-1 0 0,1 0 0,-1 0 0,0 0 0,0 1-1,0-1 1,-1 0 0,1 0 0,-1 1 0,0-1 0,0 0 0,0 0 0,0 1 0,-1 3 0,1 9 0,4-5 21,-3-11-34,-1 1 0,1 0 0,-1-1 0,1 1 0,-1 0 0,1 0 0,-1-1 0,0 1 0,1 0 0,-1 0 0,0 0 0,0 0 0,0 0 0,1-1 0,-1 1 0,0 0 0,0 2 0,0 778 650,4-770-655,-3-10 1,-1-1 1,1 1 0,-1-1-1,1 1 1,-1-1 0,0 1 0,1 0-1,-1-1 1,0 1 0,0-1-1,1 1 1,-1 0 0,0-1 0,0 1-1,0 0 1,0-1 0,0 2-1,0 109 5,5-101-5,-5-9 1,1-1 0,-1 1 1,1-1-1,-1 1 0,1-1 0,-1 1 0,0 0 0,1-1 0,-1 1 1,0 0-1,1-1 0,-1 1 0,0 0 0,0-1 0,0 1 0,0 0 1,0 1-1,0 415-233,-1-412 228,-8 2 10,8-6 1,2 13-1,-1 29-24,0-42 5,0 16-29,1-17 40,-1 1 0,0 0 0,0-1 0,0 1 0,0-1 1,0 1-1,0-1 0,0 1 0,0 0 0,-1-1 0,1 1 1,0-1-1,0 1 0,0-1 0,-1 1 0,1-1 0,0 1 1,0-1-1,-1 1 0,1-1 0,-1 1 0,1-1 0,0 1 1,-1-1-1,1 0 0,-1 1 0,1-1 0,-1 0 0,1 1 1,-2-1-1,2 1 2,-2 16-572,2-9-3459</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40:37.379"/>
    </inkml:context>
    <inkml:brush xml:id="br0">
      <inkml:brushProperty name="width" value="0.025" units="cm"/>
      <inkml:brushProperty name="height" value="0.025" units="cm"/>
      <inkml:brushProperty name="color" value="#FFC114"/>
    </inkml:brush>
  </inkml:definitions>
  <inkml:trace contextRef="#ctx0" brushRef="#br0">0 31 212,'5'-9'370,"-5"9"-290,1-1 1,-1 1-1,1-1 0,-1 0 1,1 1-1,-1-1 0,0 1 1,1-1-1,-1 0 0,0 1 1,0-1-1,1 0 0,-1 0 1,0 1-1,0-1 0,0 0 1,0 1-1,0-1 1,0-1-1,5-4 343,-5 6-394,0 0 0,0-1 1,0 1-1,1 0 0,-1 0 0,0 0 0,0 0 1,0 0-1,0 0 0,0 0 0,0 0 0,0 0 0,0 0 1,1 0-1,-1 0 0,0-1 0,0 1 0,0 0 1,0 0-1,0 0 0,0 0 0,1 0 0,-1 0 1,0 0-1,0 0 0,0 0 0,0 0 0,0 0 1,0 0-1,0 0 0,1 1 0,-1-1 0,0 0 1,0 0-1,0 0 0,0 0 0,0 0 0,0 0 1,0 0-1,1 0 0,-1 0 0,0 0 0,0 0 1,0 0-1,0 1 0,0-1 0,0 0 0,0 0 1,0 0-1,0 0 0,0 0 0,0 0 0,0 0 1,0 1-1,0-1 0,0 0 0,0 0 0,0 0 0,0 0 1,0 0-1,0 0 0,0 1 0,0-1 0,0 0 1,0 0-1,0 0 0,0 0 0,0 0 0,4 5 289,-4-5-271,1 0 0,-1 0-1,0 1 1,1-1-1,-1 0 1,0 0 0,1 1-1,-1-1 1,0 0 0,1 1-1,-1-1 1,0 0-1,1 0 1,-1 1 0,0-1-1,0 1 1,0-1-1,1 0 1,-1 1 0,0-1-1,0 1 1,0-1-1,0 0 1,0 1 0,0-1-1,0 1 1,0-1 0,0 1-1,0-1 1,0 0-1,0 1 1,0 0 0,0 1 164,-1 1 1,1-1-1,0 0 1,0 0-1,1 1 1,-1-1-1,0 0 1,1 0-1,-1 1 1,1-1-1,0 0 1,-1 0-1,1 0 1,0 0-1,2 3 1,-2-2-26,0 0-1,0 0 1,-1 0 0,1 0 0,-1 0-1,0 0 1,0 0 0,0 0 0,0 0 0,-1 5-1,0 4 584,1 54 2497,4-54-2675,-3-11-538,0 0 1,-1 0 0,1 0-1,-1 0 1,1 0 0,-1 0-1,1 0 1,-1 0 0,0 0 0,0 1-1,1-1 1,-1 2 0,0 92 5922,4-86-5365,-3-8-575,-1-1 0,1 1-1,-1-1 1,1 1 0,-1 0 0,0-1 0,1 1-1,-1 0 1,0-1 0,1 1 0,-1 0 0,0-1 0,0 1-1,0 0 1,0-1 0,1 1 0,-1 1 0,0 52 1424,0-53-1442,0 27-1432,0-25 806,0-3 431,0 1 1,0-1 0,0 0-1,0 1 1,0-1-1,0 1 1,0-1 0,0 0-1,0 1 1,0-1 0,0 0-1,0 1 1,0-1-1,0 1 1,0-1 0,0 0-1,0 1 1,-1-1 0,1 0-1,0 1 1,0-1 0,0 0-1,-1 0 1,1 1-1,-2 0 2658,0 0-3897,-7 1-12830,6-1 12471,1-1 1117,2 4-960,0-3 638</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40:38.581"/>
    </inkml:context>
    <inkml:brush xml:id="br0">
      <inkml:brushProperty name="width" value="0.025" units="cm"/>
      <inkml:brushProperty name="height" value="0.025" units="cm"/>
      <inkml:brushProperty name="color" value="#FFC114"/>
    </inkml:brush>
  </inkml:definitions>
  <inkml:trace contextRef="#ctx0" brushRef="#br0">1 0 288,'4'9'922,"-4"-8"-773,1-1-1,-1 1 1,1 0-1,-1-1 0,1 1 1,-1-1-1,1 1 1,-1 0-1,0-1 0,0 1 1,1 0-1,-1-1 1,0 1-1,0 0 0,0 0 1,0-1-1,1 1 1,-1 0-1,-1 0 0,1 0-102,0-1-1,0 0 1,0 1-1,0-1 0,0 0 1,0 1-1,0-1 1,0 0-1,0 1 0,0-1 1,0 0-1,0 1 1,0-1-1,0 0 0,1 1 1,-1-1-1,0 0 1,0 1-1,0-1 0,0 0 1,0 0-1,1 1 1,-1-1-1,0 0 0,0 1 1,1-1-1,-1 0 0,0 0 1,0 0-1,1 1 1,-1-1-1,0 0 0,1 0 1,-1 0-1,0 0 1,0 0-1,1 0 0,-1 1 1,0-1-1,1 0 1,-1 0-1,0 0 0,1 0 1,0 0-1,2 11 5188,5-8-763,0-1-1566,-6-2-1495,16 0 4014,2 0-3318,297 0 349,-248-5-2333,60 5 244,-62 5-116,-34 1-187,-10-5-1,-14 0-45,-1 0 1,1-1-1,-1 0 1,1-1-1,-1 1 1,1-2-1,13-3 1,-20 5-16,0-1 1,0 0 0,0 1-1,-1 0 1,1-1-1,0 1 1,0 0-1,0 0 1,0 0 0,0 0-1,0 1 1,-1-1-1,3 1 1,-2-1 0,-1 1 0,1-1 0,-1 0 0,1 0 0,-1 0 0,1 0 0,-1 0 0,1 0 0,-1 0 0,1 0 0,-1-1 0,3 0 1,3-1 22,1 0 1,0 1-1,0 0 1,0 0 0,0 0-1,1 1 1,-1 1-1,10 1 1,11-1 131,-22-1-136,12-1 30,0 1 1,32 5-1,-48-4-45,0 0 0,0-1 0,-1 1-1,1-1 1,0 0 0,0 1 0,0-2-1,0 1 1,0 0 0,4-1 0,-4 0 2,-1 1 11,10 0 8,-4 0-26,0 0 1,51 6 257,-57-6-245,-1 0-10,6 0 1,-5 0 12,9 0 134,16 5 194,-24-4-319,5 3-21,2-2-5,0 2 0,-2-3 0,-5 3 0,5-3 0,1 0 0,-6 3 0,5-3 0,0-1-20,-6 0-94,5 0 1130,-25-7-31367,9 3 28753</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40:39.198"/>
    </inkml:context>
    <inkml:brush xml:id="br0">
      <inkml:brushProperty name="width" value="0.025" units="cm"/>
      <inkml:brushProperty name="height" value="0.025" units="cm"/>
      <inkml:brushProperty name="color" value="#FFC114"/>
    </inkml:brush>
  </inkml:definitions>
  <inkml:trace contextRef="#ctx0" brushRef="#br0">31 39 188,'0'-27'5692,"0"26"-5084,1-10 15787,0 11-16200,-1 0 0,0 0 0,1 0 0,-1 0 0,0 0 0,1 1 0,-1-1 0,1 0 0,-1 0 0,0 0 0,1 0 0,-1 1 0,0-1 0,1 0 0,-1 0-1,0 0 1,0 1 0,1-1 0,-1 0 0,0 1 0,0-1 0,1 0 0,-1 1 0,0-1 0,0 1 0,1-1-127,-1 0 0,0 1-1,0-1 1,0 0-1,1 1 1,-1-1 0,0 0-1,0 1 1,1-1 0,-1 0-1,0 0 1,0 1 0,1-1-1,-1 0 1,0 0-1,1 0 1,-1 1 0,0-1-1,1 0 1,-1 0 0,1 0-1,-1 0 1,0 0-1,1 0 1,0 0 0,2 10 1110,2-7-932,-3-1-177,0-1 1,0 0-1,0 0 1,-1 0-1,2 0 1,-1 0-1,0-1 1,3 1-1,8 11 174,-11-12-234,-1 0 0,1 0-1,-1 1 1,0-1 0,1 1 0,-1-1 0,0 1-1,1 0 1,-1 0 0,0-1 0,1 2 0,0-1 10,-1 0 1,0 0 0,1 0 0,-1 0 0,1 0-1,-1-1 1,1 1 0,-1 0 0,1-1 0,0 0-1,2 1 1,-2-1-6,-1 1 0,1-1 0,0 0 0,-1 1 1,1-1-1,-1 1 0,1-1 0,-1 1 0,0 0 0,1 0 0,-1 0 0,0-1 0,1 1 0,-1 1 0,0-1 0,2 2 0,5 3 32,0 1-1,0-1 1,11 6-1,-1 0-45,-16-8 0,0 2 0,4-1 0,-6 1 0,-6 0 0,5-6 0,1 0 0,0 0 0,0 0 0,0 0 0,0 0 0,-1 0 0,1 0 0,0 0 0,0 0 0,0 1 0,-1-1 0,1 0 0,0 0 0,0 0 0,0 0 0,0 0 0,0 1 0,0-1 0,-1 0 0,1 0 0,0 0 0,0 1 0,0-1 0,0 0 0,0 0 0,0 0 0,0 1 0,0-1 0,0 0 0,0 0 0,0 0 0,0 1 0,0-1 0,0 0 0,0 0 0,0 0 0,0 1 0,0-1 0,0 0 0,0 0 0,0 0 0,1 1 0,-1-1 0,0 0 0,0 0 0,0 0 0,0 1 0,-1 1 0,-17 10 0,-41 27 0,36-27-2893,8-6-4273,0 0 1,-21 6-1,5-5 2233,13-6 2909</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40:40.322"/>
    </inkml:context>
    <inkml:brush xml:id="br0">
      <inkml:brushProperty name="width" value="0.025" units="cm"/>
      <inkml:brushProperty name="height" value="0.025" units="cm"/>
      <inkml:brushProperty name="color" value="#FFC114"/>
    </inkml:brush>
  </inkml:definitions>
  <inkml:trace contextRef="#ctx0" brushRef="#br0">90 24 444,'9'-6'1011,"1"0"424,-9 6-963,17-5 2569,-5 1 1195,-3 2 2640,-9 2-6713,-1 0 1,0 0-1,0 0 1,1 0 0,-1 0-1,0 0 1,1 0-1,-1 0 1,0 0-1,0 0 1,1 0-1,-1 0 1,0 0-1,1 0 1,-1 0-1,0 0 1,0 0-1,1 0 1,-1 0-1,0 1 1,1-1-1,-1 0 1,0 0-1,0 0 1,1 0-1,-1 1 1,0-1-1,0 0 1,0 0-1,1 0 1,-1 1-1,0-1 1,0 0-1,0 0 1,0 1-1,0-1 1,0 0-1,1 1 1,-1-1-1,0 0 1,0 0-1,0 1 1,-6 11 3488,1-2-3425,4-7-146,0-1 0,-1 1 1,1-1-1,-1 1 1,1-1-1,-1 1 0,-3 3 1,-2 2 46,-9 10 31,-7 21 15,3-16-117,10-13-21,3-2 5,0 0 0,0-1 0,-1 0 0,-9 7 0,14-10-46,-2 2-23,4-7 26,1 1 0,-1-1 0,1 1 0,0-1 0,-1 1 0,1-1 0,0 0 0,0 1 0,-1-1 0,1 0 0,0 1 0,0-1 0,0 0 0,0 1 0,0-1 0,0 0 0,0 1 1,0-1-1,0 0 0,0 1 0,1-2 0,-1 2 2,0 0 0,0-1 0,0 1 0,0 0 0,0 0 0,0 0 0,0-1 0,0 1 0,0 0 0,0 0 0,0 0 0,0-1 0,0 1 0,0 0 0,0 0 0,0 0 0,0 0 0,0-1 0,1 1 0,-1 0 0,0 0 0,0 0 0,0 0 0,0 0 0,0-1 0,1 1 0,-1 0 0,0 0 0,0 0 0,0 0 0,0 0 0,1 0 0,-1 0 0,0 0 0,0 0 0,0 0 0,1 0 0,-1 0 0,0 0 0,1 0 0,-1 0 0,0 0 0,0 0 0,0 0 0,1 0 0,-1-1 0,0 1 0,0 0 0,0 0 0,1 0 0,-1 0 0,0 0 0,0 0 0,0 0 0,0 0 0,1 0 0,-1 0 0,0-1 0,0 1 0,0 0 0,0 0 0,1 0 0,-1 0 0,0 0 0,0-1 0,0 1 0,0 0 0,0 0 0,0 0 0,0-1 0,0 1 0,0 0 0,1 0 0,-1 0 0,0-1 0,0 1 0,0 0 0,0 0 0,0 0 0,0-1 0,0 1 0,0-1 0,0 0 0,0 0 1,0 0-1,1 1 1,-1-1-1,1 0 0,-1 0 1,0 0-1,1 0 0,0 1 1,-1-1-1,1 0 0,-1 1 1,1-1-1,0 0 0,-1 1 1,1-1-1,0 1 0,0-1 1,0 1-1,-1-1 1,1 1-1,0 0 0,0-1 1,0 1-1,1 0 0,-1-1 6,2-8 57,0 8-49,-3 1-13,0 0 0,1 0 0,-1 0 0,0 0 0,0 0 0,0 0 0,1 0 0,-1 0-1,0 0 1,0 0 0,0 0 0,1 0 0,-1 0 0,0-1 0,0 1 0,0 0 0,1 0 0,-1 0 0,0 0-1,0 0 1,0-1 0,0 1 0,0 0 0,0 0 0,1 0 0,-1 0 0,0-1 0,0 1 0,0 0 0,0 0-1,0 0 1,0-1 0,0 1 0,0 0 0,0 0 0,0 0 0,0-1 0,0 1 0,1-1 4,-1 0-1,1 0 1,-1 0 0,1 1 0,0-1 0,0 0 0,-1 1-1,1-1 1,0 0 0,0 1 0,0-1 0,-1 1-1,1 0 1,0-1 0,0 1 0,0-1 0,0 1 0,0 0-1,0 0 1,1 0 0,2-2 79,5-2 29,-1 4-24,-4 0-60,-1-1-1,1 1 1,0 1-1,-1-1 0,1 0 1,-1 1-1,1 0 1,5 2-1,41 13-834,-37-13-1200,1-4-4617,-12 0 5576,-1 1-1,1 0 0,-1-1 1,0 1-1,1 0 1,-1 0-1,1 0 1,-1 0-1,1 0 0,-1 1 1,1-1-1,-1 0 1,2 1-1,0 3-1579,6-3 465</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40:41.681"/>
    </inkml:context>
    <inkml:brush xml:id="br0">
      <inkml:brushProperty name="width" value="0.025" units="cm"/>
      <inkml:brushProperty name="height" value="0.025" units="cm"/>
      <inkml:brushProperty name="color" value="#FFC114"/>
    </inkml:brush>
  </inkml:definitions>
  <inkml:trace contextRef="#ctx0" brushRef="#br0">11 71 756,'0'0'127,"0"-1"0,0 0-1,0 1 1,0-1 0,0 0-1,0 1 1,0-1 0,-1 1 0,1-1-1,0 0 1,0 1 0,0-1 0,-1 1-1,1-1 1,0 1 0,-1-1 0,1 1-1,-1-1 1,0 0 0,1 0-17,-1 1 0,1-1 0,-1 0 1,1 1-1,-1-1 0,1 0 0,0 1 0,-1-1 0,1 0 1,0 1-1,-1-1 0,1 0 0,0 0 0,0 1 1,0-1-1,0 0 0,0 0 0,0 0 0,0-1 1,0 2-9,0-1 0,0 0 0,0 1 0,0-1 0,0 0 0,0 1 0,1-1 0,-1 0 0,0 1 0,0-1 0,1 1 0,-1-1 0,0 0 0,1 1 0,-1-1 0,0 1 0,1-1 0,-1 1 1,1-1-1,0 0-23,-1 1 0,0 0 1,1-1-1,-1 1 1,0-1-1,1 1 0,-1-1 1,0 1-1,1-1 1,-1 1-1,0-1 0,0 1 1,0-1-1,1 1 1,-1-1-1,0 1 0,0-1 1,0-1-1,0 2-64,0 0 0,0 0 0,0 0-1,0-1 1,0 1 0,0 0 0,0 0 0,0 0 0,0 0-1,0-1 1,0 1 0,0 0 0,0 0 0,0 0 0,0 0-1,0 0 1,1-1 0,-1 1 0,0 0 0,0 0-1,0 0 1,0 0 0,0 0 0,0 0 0,1-1 0,-1 1-1,0 0 1,0 0 0,0 0 0,0 0 0,0 0-1,1 0 1,-1 0 0,0 0 0,0 0 0,0 0 0,0 0-1,1 0 1,-1 0 0,0 0 0,0 0 9,1 0 1,-1 0-1,0 0 1,0 0-1,1 0 1,-1 0-1,0 0 1,0 0-1,1-1 1,-1 1-1,0 0 1,0 0-1,0 0 1,1 0-1,-1 0 1,0 0-1,0-1 1,0 1-1,0 0 1,1 0-1,-1 0 1,0 0-1,0-1 1,0 1-1,0 0 1,0 0-1,0 0 0,1-1 1,-1 1-1,0 0 1,0 0-1,0-1 1,0 1-1,0 0 1,0 0-1,0 0 1,0-1-1,0 1 1,0 0-1,0 0 1,0-1-1,0 1 14,0-1-1,0 1 1,0 0-1,0-1 0,0 1 1,0-1-1,0 1 0,0 0 1,0-1-1,0 1 1,1 0-1,-1-1 0,0 1 1,0 0-1,0-1 1,1 1-1,-1 0 0,0 0 1,0-1-1,1 1 1,-1 0-1,0 0 0,1-1 1,-1 1-1,0 0 1,1 0-1,-1 0 0,0-1 1,1 1-1,0 0 1,15 0 2004,12 9 1575,-24-5-2968,0-1 1,0 1-1,0 0 0,-1 0 0,0 1 1,5 6-1,8 11 691,-13-7-780,1-11-454,-4-4-97,0 0 0,1 1 0,-1-1 0,0 0 0,1 1 0,-1-1 0,0 0 0,0 1 0,1-1 0,-1 0 0,0 1 0,0-1 0,0 0 0,1 1 0,-1-1 0,0 1 0,0-1 0,0 1 0,0-1 0,0 0 0,0 1 0,0-1 0,0 1 0,1 1 3,-1-1 0,0 1 1,1-1-1,-1 0 0,1 1 0,-1-1 0,1 0 0,0 1 0,-1-1 0,1 0 1,0 0-1,0 1 0,1 0 0,-1-1-7,0 0 1,0 0-1,0 0 1,0 0-1,0 0 1,-1 1-1,1-1 1,0 0-1,-1 0 0,1 1 1,-1-1-1,0 0 1,1 2-1,9 18 15,-9-19-56,-1 0 0,1 0 1,0 0-1,0 0 0,0 0 1,0 0-1,1-1 0,-1 1 1,0 0-1,1-1 0,-1 1 1,1-1-1,0 0 0,-1 1 1,1-1-1,2 1 0,10 9-1078,-13-9 751,1-1 0,-1 1-1,1-1 1,-1 0 0,1 1-1,0-1 1,-1 0 0,1 0 0,0 0-1,0 0 1,0-1 0,0 1-1,0 0 1,0-1 0,3 1-1,11 1-3689,-14-1 3433,0-1-1,0 1 0,1-1 0,-1 0 1,0 0-1,1 0 0,-1 0 1,0 0-1,1 0 0,-1 0 0,0-1 1,0 1-1,4-2 0,4 0-1993,-2-3 1773</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40:42.084"/>
    </inkml:context>
    <inkml:brush xml:id="br0">
      <inkml:brushProperty name="width" value="0.025" units="cm"/>
      <inkml:brushProperty name="height" value="0.025" units="cm"/>
      <inkml:brushProperty name="color" value="#FFC114"/>
    </inkml:brush>
  </inkml:definitions>
  <inkml:trace contextRef="#ctx0" brushRef="#br0">208 40 76,'0'-1'121,"0"0"1,0 1-1,0-1 1,0 0-1,1 0 1,-1 0-1,-1 0 0,1 1 1,0-1-1,0 0 1,0 0-1,0 0 0,-1 1 1,1-1-1,0 0 1,-1 0-1,1 1 0,0-1 1,-1 0-1,1 0 1,-1 1-1,1-1 1,-1 1-1,0-1 0,1 0 1,-1 1-1,0-1 1,-11-12 2504,12 13-2577,0 0 1,0-1-1,0 1 1,0 0-1,0 0 1,0 0-1,0 0 1,0-1-1,0 1 1,0 0-1,0 0 1,0 0-1,0 0 1,0-1-1,0 1 1,0 0-1,0 0 1,0 0-1,0 0 1,0-1-1,0 1 1,0 0-1,0 0 1,-1 0-1,1 0 1,0 0-1,0 0 1,0-1-1,0 1 1,0 0-1,0 0 1,-1 0-1,1 0 1,0 0-1,0 0 1,0 0-1,0 0 1,-1 0-1,1 0 1,0 0-1,0 0 1,0 0-1,0 0 1,-1 0-1,1 0 1,0 0-1,0 0 1,0 0-1,0 0 1,-1 0-1,1 0 1,0 0-1,0 0 1,0 0-1,0 0 1,0 0-1,-1 0 1,1 0-1,0 0 1,0 1-1,0-1 1,-10 8 2398,8-7-1836,0 1-111,1-1-1,-1 0 1,1 1-1,0-1 1,-1 1-1,1-1 1,0 1-1,0 0 0,0 0 1,0-1-1,0 1 1,0 0-1,1 0 1,-1 0-1,0 3 1,0-2-110,1-1 0,-1 0 0,0 0 0,0 0 0,1 0 0,-2 0 0,1 0 0,0 0 0,0 0 0,-3 3 0,3-4-254,0 0 0,0 0 0,0 0 0,0 0 0,0 0 0,0 1 1,0-1-1,1 0 0,-1 1 0,0-1 0,1 0 0,-1 3 0,-8 12 713,4-9-529,0-1 0,0 1 0,-5 13 0,6-13-201,0 0-1,0 0 1,-8 10-1,-8 12-22,18-27-134,0 0 1,0 0 0,0 0 0,0 1 0,1-1 0,-1 1-1,1-1 1,-1 1 0,1 0 0,0-1 0,-1 4 0,-3 6-980,-8 3-5294,7-11-3852,2-1 8163,3 0 547</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40:42.487"/>
    </inkml:context>
    <inkml:brush xml:id="br0">
      <inkml:brushProperty name="width" value="0.025" units="cm"/>
      <inkml:brushProperty name="height" value="0.025" units="cm"/>
      <inkml:brushProperty name="color" value="#FFC114"/>
    </inkml:brush>
  </inkml:definitions>
  <inkml:trace contextRef="#ctx0" brushRef="#br0">0 84 660,'1'-1'125,"-1"0"-1,0 0 1,0 0-1,1 0 1,-1 0 0,0 1-1,1-1 1,-1 0-1,1 0 1,-1 0-1,1 1 1,0-1 0,-1 0-1,1 0 1,0 1-1,-1-1 1,1 1-1,0-1 1,0 0 0,0 1-1,0 0 1,-1-1-1,3 0 1,-2 1-26,0 0 0,-1-1 0,1 1 0,0 0 0,0-1 0,-1 1 0,1-1 1,0 1-1,0-1 0,-1 0 0,1 1 0,-1-1 0,1 1 0,0-1 0,-1 0 0,0 0 0,1 1 0,-1-1 0,1 0 1,-1 0-1,0 0 0,1 1 0,-1-2 0,0 1-11,1 0 0,-1 0 0,0 0 1,1 1-1,-1-1 0,1 0 0,-1 0 0,1 1 0,-1-1 1,1 0-1,0 1 0,-1-1 0,1 1 0,0-1 0,-1 0 1,1 1-1,0 0 0,0-1 0,-1 1 0,1-1 1,0 1-1,1-1 0,-1 1 4,0 0 1,0 0-1,0 0 0,-1-1 1,1 1-1,0-1 1,0 1-1,-1 0 0,1-1 1,0 1-1,-1-1 1,1 1-1,-1-1 0,1 0 1,-1 1-1,1-1 1,-1 0-1,1 1 0,-1-1 1,1 0-1,-1 1 1,1-2-1,-1 1 25,0 1 1,1-1-1,-1 0 1,1 1-1,-1-1 0,1 0 1,-1 1-1,1-1 1,-1 1-1,1-1 0,0 1 1,-1 0-1,1-1 1,0 1-1,-1 0 0,1-1 1,0 1-1,-1 0 1,1 0-1,0-1 0,0 1 1,-1 0-1,1 0 1,1 0-1,19-2 2980,-20 2-2973,0 0-1,0 1 1,-1-1 0,1 0-1,-1 1 1,1-1 0,0 1 0,-1-1-1,1 1 1,-1-1 0,1 1-1,-1-1 1,1 1 0,-1-1 0,1 1-1,-1 0 1,0-1 0,1 1-1,-1 0 1,0-1 0,0 1 0,1 0-1,-1 0 1,0-1 0,0 1-1,0 1 1,0-1 147,0 0 0,0 0 1,0 0-1,0 0 0,1 0 0,-1 0 0,0 0 0,0 0 0,1 0 1,-1 0-1,1 0 0,-1 0 0,2 1 0,-2-1-216,0-1-1,0 0 1,0 1 0,1-1-1,-1 0 1,0 1 0,0-1-1,0 0 1,0 1-1,0-1 1,0 0 0,0 1-1,0-1 1,0 0-1,0 1 1,0-1 0,0 0-1,0 1 1,0-1-1,0 1 1,0-1 0,0 0-1,0 1 1,0-1 0,0 0-1,-1 1 1,1-1-1,0 0 1,0 1 0,0-1-1,-1 0 1,1 0-1,0 1 1,0-1 0,-1 0-1,1 0 1,0 1-1,0-1 1,-1 0 0,-3 22 2140,2-19-2075,1-2-85,1-1-1,-1 1 1,1-1-1,-1 1 1,1-1 0,0 1-1,-1-1 1,1 1-1,0-1 1,-1 1-1,1 0 1,0-1 0,0 1-1,-1 0 1,1-1-1,0 1 1,0 0 0,0-1-1,0 1 1,0 0-1,0 0 1,0 0-3,-1 0 0,1-1 0,0 1-1,-1 0 1,1-1 0,-1 1 0,1 0 0,-1-1 0,0 1 0,1-1 0,-1 1-1,0-1 1,1 1 0,-1-1 0,0 1 0,1-1 0,-1 1 0,0-1 0,0 0-1,1 0 1,-3 1 0,-23 4 321,25-5-411,-1 0 0,1 0 0,-1-1 0,1 1 0,-1 0 0,1 0 0,-1-1 0,1 1 0,-1-1 0,1 0 0,0 1 0,-1-1 0,1 0 0,0 0 0,0 0 0,-1 0 0,1 0 0,0 0 0,0 0 0,0 0 0,0 0 0,0 0 0,1 0 0,-1-1 0,0 1 0,0 0 0,1-1 0,-1 1 0,1-1 0,-1 1 0,1-3 0,-4-24-4796,5-2-4576,-1 12-467,0 13 7814</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3:41.320"/>
    </inkml:context>
    <inkml:brush xml:id="br0">
      <inkml:brushProperty name="width" value="0.025" units="cm"/>
      <inkml:brushProperty name="height" value="0.025" units="cm"/>
      <inkml:brushProperty name="color" value="#849398"/>
    </inkml:brush>
  </inkml:definitions>
  <inkml:trace contextRef="#ctx0" brushRef="#br0">0 24 240,'10'-6'15964,"0"1"-9765,-9 5-5911,0 0 1,0 0 0,1 0-1,-1 0 1,0 0 0,0 0-1,0 0 1,1-1-1,-1 1 1,0 0 0,0-1-1,0 1 1,0-1 0,0 1-1,0-1 1,0 1 0,0-1-1,0 0 1,2-1 0,4-1-18,10 3-29,-16 0-34,11 0 168,-8-1-318,-4 1-40,1 0 0,-1 0 0,0 0 0,1 0 0,-1 0 0,1 0-1,-1 0 1,1 0 0,-1 0 0,0 0 0,1 0 0,-1 0 0,1 0 0,-1 0 0,1 0 0,-1 0 0,0 0 0,1 0 0,-1 1-1,1-1 1,-1 0 0,0 0 0,1 0 0,-1 1 0,0-1 0,1 0 0,-1 1 0,0-1 0,1 0 0,-1 1 0,0-1 0,0 0 0,1 1-1,-1-1 1,0 0 0,0 1 0,0-1 0,0 1 0,1-1 0,-1 0 0,0 1 0,0-1 0,0 1 0,0-1 0,0 1 0,0 0-1,0 0 9,-2 31 18,-1-32-44,0 2 0,1 8 2,2-9-2,0 0 1,0 0-1,-1 0 1,1 0-1,0 0 0,-1 0 1,1 0-1,0-1 1,-1 1-1,1 0 1,-1 0-1,1 0 0,-1 0 1,0-1-1,1 1 1,-1 0-1,0-1 1,1 1-1,-2 0 0,1 0 1,0-1-1,1 1 0,-1 0 1,0-1-1,1 1 0,-1 0 0,0-1 1,1 1-1,-1 0 0,1 0 1,-1-1-1,1 1 0,0 0 0,-1 0 1,1 0-1,0 0 0,0 0 1,-1 1-1,0 2 2,-1 0 0,0-1 0,0 1 0,0-1 0,0 1 0,0-1 0,-6 6 0,-9 12-16,14-10 28,1-10-7,1 1 1,-1-1-1,0 1 1,1 0-1,-1-1 1,1 1-1,0 0 1,0 0-1,-1 0 1,1 0-1,-1 3 1,2-5 16,0 1-1,0-1 1,0 0 0,0 0 0,0 1 0,0-1 0,0 0 0,0 0-1,1 0 1,-1 1 0,0-1 0,0 0 0,0 0 0,0 0 0,0 1-1,1-1 1,-1 0 0,0 0 0,0 0 0,0 0 0,0 1-1,1-1 1,-1 0 0,0 0 0,0 0 0,1 0 0,-1 0 0,0 0-1,0 0 1,0 0 0,1 0 0,-1 0 0,0 0 0,0 0-1,1 0 1,-1 0 0,0 0 0,0 0 0,1 0 0,-1 0 0,0 0-1,1 0 1,13-4 331,-8 2-60,-4 2-133,17-5 152,-7 4-195,16-5 13,-20 2-155,-6 3-109,-1 2-153,0-1 0,0-1 0,-1 1 0,1 0 0,0 0 0,0 0 0,0 0 0,0-1 1,0 1-1,0 0 0,0-1 0,0 1 0,-1-1 0,1 1 0,0-1 0,1 0 0,0-3-6269</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40:43.722"/>
    </inkml:context>
    <inkml:brush xml:id="br0">
      <inkml:brushProperty name="width" value="0.025" units="cm"/>
      <inkml:brushProperty name="height" value="0.025" units="cm"/>
      <inkml:brushProperty name="color" value="#FFC114"/>
    </inkml:brush>
  </inkml:definitions>
  <inkml:trace contextRef="#ctx0" brushRef="#br0">70 1 352,'-2'1'198,"0"0"1,0 0-1,-1-1 1,1 1-1,-1 0 0,1-1 1,0 0-1,-1 1 0,1-1 1,-1 0-1,-2-1 1,-2 1 746,-2 6 890,7-6-461,-8 5 3514,10-5-4701,-1 0 0,1 0 0,-1 0 0,1 0 0,0 0 0,-1 0 0,1 0 0,0 0 0,-1 0 0,-5 6 10058,6-2-8929,2-3-4244,-2-2 3151,5-2-2573,-2-8-8072,-3 10 8840,10-9-5067,-10 9 5751</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40:44.450"/>
    </inkml:context>
    <inkml:brush xml:id="br0">
      <inkml:brushProperty name="width" value="0.025" units="cm"/>
      <inkml:brushProperty name="height" value="0.025" units="cm"/>
      <inkml:brushProperty name="color" value="#FFC114"/>
    </inkml:brush>
  </inkml:definitions>
  <inkml:trace contextRef="#ctx0" brushRef="#br0">21 1 684,'-5'0'-433,"-1"3"4958,-3-1 7634,9 9-1846,2-4-8345,0-5-1788,1 1 0,-1 0 0,0 0 0,0 0 0,0 0 0,-1 0 0,1 1 0,1 4-1,4 8-104,-4 0-53,4-4-66,-5-7-78,0-1 0,1 1 1,0-1-1,0 0 0,5 7 0,5 5-884,-12-14 695,0-1 0,0 1 0,0 0 0,1-1 0,-1 1 0,0-1 0,1 0 0,-1 1 0,1-1 0,2 2 0,34 29-19942,-36-31 18900</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40:44.853"/>
    </inkml:context>
    <inkml:brush xml:id="br0">
      <inkml:brushProperty name="width" value="0.025" units="cm"/>
      <inkml:brushProperty name="height" value="0.025" units="cm"/>
      <inkml:brushProperty name="color" value="#FFC114"/>
    </inkml:brush>
  </inkml:definitions>
  <inkml:trace contextRef="#ctx0" brushRef="#br0">208 19 476,'0'-18'4585,"0"31"1209,0 17-640,0-16-4737,10 63 5027,-10 58 1681,-1-128-6958,0 0 1,0-1-1,0 1 0,-1 0 0,0-1 0,0 1 0,-1-1 1,0 0-1,0 1 0,-8 9 0,-4 7 172,12-18-298,1-1 0,-1 0 0,0 0 0,0 0 1,0-1-1,-4 5 0,-6 2 18,-26 22 58,36-30-170,0-1 0,-1 1 0,1 0 0,-1-1-1,1 1 1,-1-1 0,1 0 0,-1-1 0,1 1-1,-8 0 1,-19 5-3028,29-7 1661,-1 0 0,0 0 0,1-1 0,-1 1 0,1 0 1,0 0-1,-1-1 0,1 1 0,0-1 0,0 1 1,0-1-1,0 0 0,0 1 0,0-1 0,0 0 1,0-3-1,1 0-258,0 4 314</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40:45.332"/>
    </inkml:context>
    <inkml:brush xml:id="br0">
      <inkml:brushProperty name="width" value="0.025" units="cm"/>
      <inkml:brushProperty name="height" value="0.025" units="cm"/>
      <inkml:brushProperty name="color" value="#FFC114"/>
    </inkml:brush>
  </inkml:definitions>
  <inkml:trace contextRef="#ctx0" brushRef="#br0">0 39 84,'4'0'543,"0"-1"1,0-1-1,0 1 1,0 0-1,0-1 1,0 0-1,5-4 1,-5 4 206,8-6 317,-9 7-789,-1-1 0,1 0 1,0 1-1,0 0 0,-1-1 0,1 1 0,0 0 1,0 1-1,0-1 0,0 0 0,0 1 1,0 0-1,0-1 0,5 1 0,-8 1-247,1-1-1,0 0 0,-1 0 1,1 0-1,0 0 0,-1 0 1,1 0-1,0 1 1,-1-1-1,1 0 0,0 1 1,-1-1-1,1 0 0,-1 1 1,1-1-1,-1 1 0,1-1 1,-1 1-1,1-1 0,-1 1 1,0-1-1,1 1 1,-1 0-1,1-1 0,-1 1 1,0-1-1,0 1 0,1 0 1,-1-1-1,0 2 0,3 30 2700,-3-29-2329,0 1 1,-1-1 0,1 0-1,-1 1 1,1-1-1,-1 0 1,0 1 0,0-1-1,-1 0 1,1 0 0,-1 0-1,1 0 1,-1 0 0,0 0-1,0-1 1,0 1-1,0-1 1,-5 5 0,4-4 265,1-1-501,0-1-1,0 0 1,0 0-1,0 0 0,0 0 1,0 0-1,0 0 1,0-1-1,0 1 0,0-1 1,-1 0-1,1 1 1,0-1-1,0 0 0,0 0 1,-1 0-1,1-1 1,0 1-1,0 0 0,-4-2 1,-12 0-62,6-10-2153,12-3-3383,0-9-10921,0 20 14934</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40:48.113"/>
    </inkml:context>
    <inkml:brush xml:id="br0">
      <inkml:brushProperty name="width" value="0.025" units="cm"/>
      <inkml:brushProperty name="height" value="0.025" units="cm"/>
      <inkml:brushProperty name="color" value="#FFC114"/>
    </inkml:brush>
  </inkml:definitions>
  <inkml:trace contextRef="#ctx0" brushRef="#br0">28 433 468,'-1'2'209,"0"-1"0,0 0 0,0 0 0,0 0 1,-1 0-1,1 0 0,0 0 0,-1 0 0,1 0 0,-1-1 0,1 1 0,-1 0 0,1-1 0,-3 1 0,-2 2 6338,17-9-4774,-5 2-807,-4 3-234,17-10 2063,-9 6-1843,10-2 1611,-17 5-2194,0 0 0,0 0 0,0 0 0,0 1 0,1-1-1,-1 1 1,1 0 0,-1 0 0,6-1 0,-6 0 308,7-1-170,36-14 1227,-42 16-1637,0 0-1,-1-1 0,1 1 1,-1-1-1,1 0 1,4-3-1,-5 3-43,1 0 27,-3 2-68,0 0 0,0-1 0,0 1 1,0 0-1,0 0 0,-1-1 1,1 1-1,0-1 0,0 1 0,-1-1 1,1 1-1,0-1 0,-1 0 0,1 1 1,-1-1-1,2-1 0,19-5 154,35-8 468,-31 6-270,3-1-58,8-1-70,13-9-120,-45 19-104,-1 1 0,-1 0 0,1-1 0,0 1-1,0 0 1,0-1 0,0 0 0,0 0-1,-1 0 1,1 0 0,4-3 0,-6 4-17,1-1 11,9 0 60,7-9-15,5 0-56,-23 10 5,0 0 0,0 0 0,1 0 0,-1 0 0,0 0 0,1 0 1,-1 0-1,0 0 0,0 0 0,1 0 0,-1 0 0,0 0 0,0 0 0,1-1 0,-1 1 1,0 0-1,0 0 0,1 0 0,-1 0 0,0-1 0,0 1 0,0 0 0,0 0 1,1 0-1,-1-1 0,0 1 0,0 0 0,0 0 0,0-1 0,0 1 0,0 0 0,1 0 1,-1-1-1,0 1 0,0 0 0,0-1 0,21-6-36,-14 4 40,-7 3-4,1 0-1,0 0 1,-1 0-1,1 0 1,-1-1-1,1 1 1,0 0-1,-1 0 1,1-1-1,-1 1 1,1 0-1,-1-1 1,1 1-1,0-1 1,-1 1-1,0 0 1,1-1-1,-1 1 1,1-2-1,21-5 42,4-3-7,-24 9-30,-2-1-2,9-2-2,1 0 0,18-12-29,-26 15 36,29-10-9,-27 11 13,-2 0-4,1 0-1,-1 0 1,0 0-1,0-1 1,0 1-1,0-1 1,0 1-1,0-1 0,0 0 1,0 0-1,0 1 1,0-2-1,0 1 1,1-1-1,27-15-5,-21 14-22,-8 3 23,-1 0 0,1 0 0,0 0 0,-1 0 0,1-1 0,-1 1 0,1 0 1,-1 0-1,1 0 0,-1-1 0,1 1 0,-1 0 0,1 0 0,-1-1 0,1 1 0,-1 0 0,0-1 1,1 1-1,-1-1 0,0 1 0,1 0 0,-1-1 0,0 1 0,1-1 0,-1 0 0,22-6 100,-19 5-97,-2 2-2,0-1 0,0 1-1,0 0 1,-1-1 0,1 1 0,0-1 0,0 1 0,0-1 0,-1 1 0,1-1-1,0 1 1,-1-1 0,1 0 0,-1 1 0,1-1 0,-1 0 0,1 1-1,-1-1 1,1 0 0,0-1 0,0 0 7,6-2-3,-5 3 0,0 0 1,0 0-1,0 0 0,0 0 1,-1-1-1,1 1 1,0-1-1,-1 1 0,1-1 1,1-2-1,1 1 3,-1 0-1,0 1 1,1-1 0,-1 1 0,1 0-1,0 0 1,0 0 0,5-2-1,4-6 25,33-14 26,-42 21-60,2 2 2,-4 1 6,-2-1-2,2-3-3,4 3 0,-5 1 16,-1 0-1,1 0 1,0 0 0,-1 0 0,1 0-1,0-1 1,-1 1 0,1 0 0,-1 0 0,1 0-1,-1-1 1,1 1 0,0 0 0,-1-1 0,1 1-1,-1-1 1,1 1 0,-1 0 0,0-1 0,2 0-1,5-4-3850,-13 3-1510,-8-2-9034,8 5 9584,4 3 4839,2-3-1435</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40:48.628"/>
    </inkml:context>
    <inkml:brush xml:id="br0">
      <inkml:brushProperty name="width" value="0.025" units="cm"/>
      <inkml:brushProperty name="height" value="0.025" units="cm"/>
      <inkml:brushProperty name="color" value="#FFC114"/>
    </inkml:brush>
  </inkml:definitions>
  <inkml:trace contextRef="#ctx0" brushRef="#br0">11 39 540,'0'0'176,"0"-1"-1,0 1 1,0-1-1,0 0 1,0 1 0,0-1-1,0 1 1,0-1 0,0 0-1,0 1 1,0-1-1,0 1 1,0-1 0,-1 1-1,1-1 1,0 1-1,-1-2 1,1 2-116,-1 0-1,1 0 1,0 0-1,-1 0 1,1 0-1,0 0 1,-1 0-1,1 0 1,0 0-1,-1 0 1,1 0 0,0 0-1,0-1 1,-1 1-1,1 0 1,0 0-1,-1 0 1,1-1-1,0 1 1,0 0-1,-1 0 1,1 0 0,0-1-1,0 1 1,0 0-1,-1-1 1,1 1-1,0 0 1,0 0-1,0-1 1,0 1-1,0 0 1,0-1 0,0 1-1,-1 0 1,1-1-1,0 1 1,0 0-1,0-1 1,0 1-1,0 0 1,1-1-1,-1 1 1,0-1 0,0 0 530,1-10 15348,13 9-10550,9-2-4059,-22 4-1310,1 0-10,5 0-3,-4 0 3,-1 0 14,0 1 0,0-1 0,-1 0 0,1 0-1,0 1 1,0-1 0,0 1 0,0 0-1,-1-1 1,1 1 0,0 0 0,-1 0 0,1 0-1,0 0 1,-1 1 0,1-1 0,-1 0 0,0 1-1,1-1 1,-1 0 0,2 4 0,-1-4 113,-1-1-131,-1 0 0,0 0 0,0 0 0,1 0 0,-1 0 0,0 0 0,1 0 0,-1 0 0,0 0 0,0 0 0,1 0 0,-1 0 0,0 0 0,0 0 0,1 1 0,-1-1 0,0 0 0,0 0 0,0 0 0,1 0 0,-1 1 0,0-1 0,0 0 0,0 0 0,0 0 0,1 1 0,-1-1 0,0 0 0,0 0 0,0 1 0,0-1 0,0 0 0,0 0 0,0 1 0,0-1 0,0 0 0,1 0 0,-1 1 0,0-1 0,0 48 1816,-19-30-1976,-2 3-5806,12-15-444,-3 1-4002,2 2 4887,2-8 3348</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40:50.522"/>
    </inkml:context>
    <inkml:brush xml:id="br0">
      <inkml:brushProperty name="width" value="0.025" units="cm"/>
      <inkml:brushProperty name="height" value="0.025" units="cm"/>
      <inkml:brushProperty name="color" value="#FFC114"/>
    </inkml:brush>
  </inkml:definitions>
  <inkml:trace contextRef="#ctx0" brushRef="#br0">1146 1137 392,'11'-1'1495,"6"-3"-196,-16 4-587,2-1-1520,3-2 11799,-5 2-9304,-1 0-827,-21-22 8582,-17-9-7352,6 6-1780,26 20-263,-1 0 1,0 0-1,-12-7 1,-50-37 171,10 7-50,42 32-140,12 9-24,1-1 0,0 1 0,1-1-1,-1 0 1,0 0 0,-3-3 0,-42-33 33,0 0 14,28 19 27,-8-11-18,-50-78 121,47 61-103,5 9-61,-32-36-1,39 46-18,-19-15 0,-30-17-9,52 45 5,13 11 7,0 1 1,0 0 0,-1 0 0,0 0-1,-6-3 1,-48-37-100,56 42 96,0 0 0,0 0 0,0-1 0,0 1 0,1-1 0,-5-5 0,5 5 1,-1 0-1,0 0 1,0 0 0,0 1-1,0-1 1,-7-3-1,-1-3-8,0 1 0,0-1 0,1-1 0,-13-15 0,-26-25-123,36 34 125,-13-6 5,17 16-6,8 6 7,-1-1-1,1 1 1,-1-1 0,1 0-1,-1 0 1,1 0 0,0 0-1,-1 0 1,1 0 0,0 0-1,0 0 1,0-1-1,-1 1 1,0-3 0,-1 2-22,3 2 21,-1-1-1,0 0 0,1 1 0,-1-1 0,0 1 1,1-1-1,-1 0 0,1 0 0,-1 1 1,1-1-1,-1 0 0,1 0 0,0 0 0,-1 1 1,1-1-1,0 0 0,0 0 0,-1-1 0,2 2 3,-1 0 1,0-1-1,0 1 0,0 0 0,0 0 0,0 0 0,0 0 0,0-1 0,0 1 1,0 0-1,0 0 0,0 0 0,0 0 0,0 0 0,-1-1 0,1 1 0,0 0 0,0 0 1,0 0-1,0 0 0,0 0 0,0-1 0,0 1 0,0 0 0,0 0 0,0 0 0,-1 0 1,1 0-1,0 0 0,0 0 0,0 0 0,0-1 0,0 1 0,0 0 0,-1 0 0,1 0 1,0 0-1,0 0 0,0 0 0,0 0 0,-1 0 0,1 0 0,0 0 0,0 0 1,0 0-1,0 0 0,0 0 0,-1 0 0,1 0 0,0 0 0,0 0 0,0 0 1,-1 0-2,1 1 1,0-1 0,0 0 0,0 0 0,0 0 0,0 0 0,-1 0 0,1 0 0,0 0 0,0 0 0,0 0 0,0 0-1,-1 0 1,1 0 0,0 0 0,0 0 0,0-1 0,0 1 0,-1 0 0,1 0 0,0 0 0,0 0 0,0 0 0,0 0 0,0 0-1,0 0 1,-1 0 0,1-1 0,0 1 0,0 0 0,0 0 0,0 0 0,0 0 0,0 0 0,0-1 0,0 1 0,0 0 0,0 0-1,-1 0 1,1 0 0,0 0 0,0-1 0,0 1 0,0 0 0,0 0 0,0 0 0,0 0 0,0-1 0,0 1 0,0 0 0,0 0-1,1 0 1,-1-1 6,0 0-15,-1-1 3,-7-2-3,7 0 9,1-1 2,0 4 9,0-4-206,1 7 193,0 0 0,0-1 0,0 1 0,0 0 0,0-1 0,0 1 0,0 0 0,-1 0 0,1 0 0,0 2 0,-1 46 68,-5-41-31,5-8-33,-1-1 0,1 1-1,-1-1 1,1 1 0,-1 0 0,1-1-1,0 1 1,-1 0 0,1-1 0,0 1-1,-1 0 1,1-1 0,0 1-1,0 0 1,0-1 0,0 1 0,0 1-1,0 0 12,0 1 0,0-1-1,-1 0 1,1 1 0,0-1 0,-1 0-1,1 1 1,-1-1 0,0 0 0,0 0-1,0 1 1,-1 1 0,1-3-3,-1 2-2,1-1 0,0 0 1,0 0-1,0 0 0,0 1 1,0-1-1,0 0 0,0 1 1,0 4-1,1-7-7,0 1 1,0-1-1,0 0 0,0 1 1,0-1-1,0 0 0,0 1 1,0-1-1,0 0 0,0 1 1,0-1-1,0 0 0,-1 1 0,1-1 1,0 0-1,0 1 0,0-1 1,-1 0-1,1 0 0,0 1 1,0-1-1,0 0 0,-1 0 1,1 1-1,0-1 0,-1 0 1,1 0-1,0 0 0,-1 1 1,1-1-1,-1 0 0,1 0 0,0 0 0,0 0 1,-1 0-1,1 1 0,0-1 0,0 0 0,-1 0 0,1 0 0,0 0 1,0 1-1,0-1 0,0 0 0,-1 0 0,1 0 0,0 1 1,0-1-1,0 0 0,0 0 0,0 1 0,-1-1 0,1 0 0,0 0 1,0 1-1,0-1 0,0 0 0,0 0 0,0 1 0,0-1 1,0 1-1,0 0 17,0 6-103,0-4-5,0-9-1,0 4 79,0 0-1,0 1 0,0-1 0,0 0 1,0 0-1,0 0 0,0 0 0,1 0 1,-1 1-1,1-1 0,0 0 0,-1 0 1,1 1-1,0-1 0,0 0 0,1-1 1,-1 2 10,-1 0 0,0 1 1,1-1-1,-1 0 1,0 0-1,1 0 0,-1 1 1,0-1-1,0 0 1,0 0-1,0 0 0,0 1 1,0-1-1,0 0 1,0 0-1,0 0 0,-1 0 1,1 0-1,0 0 0,-1 0 0,1 0 0,0 0 0,0 0 0,0 1 1,0-1-1,0 0 0,0 0 0,0 0 0,0 0 0,0 0 0,0 1 0,0-1 0,1 0 0,-1 0 0,0 0 0,1 0 0,0-1 0,0 1-1,-1 0 0,1 0 0,0 0 0,0 0 0,0-1 0,-1 1 0,1 0 0,-1-1 0,1 1 0,-1 0 0,0-1 0,1 1 0,-1-1 0,0 1 0,0 0 0,0-1 0,0 1 0,0-2 0,4-2-12,-3 5 15,-1 0 0,0-1 0,0 1 0,1 0 0,-1 0-1,0 0 1,1-1 0,-1 1 0,0 0 0,0 0 0,1 0 0,-1-1 0,0 1 0,0 0 0,1-1 0,-1 1 0,0 0 0,0-1 0,0 1 0,0 0 0,0 0 0,0-1 0,1 1-1,-1-1 1,0 1 0,0-2 11,0 1-1,1 0 1,-1 0-1,0 0 0,1-1 1,0 1-1,-1 0 1,1 0-1,0 0 1,-1 0-1,1 0 0,0 0 1,0 0-1,0 0 1,0 0-1,0 0 1,0 1-1,0-1 0,0 0 1,0 1-1,0-1 1,0 1-1,0-1 1,2 0-1,4-2 75,-4 1-46,0 1 0,0 0 1,1 0-1,-1 1 0,0-1 1,1 1-1,6-1 0,67 1-649,-47 0-8518,-20-3 1886,1 0-1567,-5 5 7681,-4 2-444</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40:55.185"/>
    </inkml:context>
    <inkml:brush xml:id="br0">
      <inkml:brushProperty name="width" value="0.025" units="cm"/>
      <inkml:brushProperty name="height" value="0.025" units="cm"/>
      <inkml:brushProperty name="color" value="#FFC114"/>
    </inkml:brush>
  </inkml:definitions>
  <inkml:trace contextRef="#ctx0" brushRef="#br0">10 0 556,'-2'1'199,"-5"6"1020,6 2 6115,21-3-1759,11-2 380,-13-3-3964,-17-1-1945,0 0 1,-1-1-1,1 1 0,0 0 1,-1 0-1,1 0 0,0 0 1,-1 0-1,1 0 0,0 0 0,0 0 1,-1 0-1,1 0 0,0 0 1,-1 0-1,1 0 0,0 0 1,-1 1-1,1-1 0,0 0 1,-1 1-1,1-1 0,-1 0 0,1 1 1,0-1-1,-1 1 0,1-1 1,-1 1-1,1 0 0,30 5 142,-14-3-1771,3 0-6479,-19-3 6025,7-5-5315,-6 4 3637</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40:55.579"/>
    </inkml:context>
    <inkml:brush xml:id="br0">
      <inkml:brushProperty name="width" value="0.025" units="cm"/>
      <inkml:brushProperty name="height" value="0.025" units="cm"/>
      <inkml:brushProperty name="color" value="#FFC114"/>
    </inkml:brush>
  </inkml:definitions>
  <inkml:trace contextRef="#ctx0" brushRef="#br0">109 32 496,'0'0'69,"0"-1"0,0 1 0,0-1 0,0 1-1,0 0 1,-1-1 0,1 1 0,0-1 0,0 1 0,0-1 0,0 1 0,-1-1 0,1 1-1,0 0 1,0-1 0,-1 1 0,1-1 0,0 1 0,-1 0 0,1-1 0,-1 1 0,1-1 39,-1 1 1,1-1 0,-1 1 0,1-1-1,0 1 1,-1-1 0,1 1 0,0-1-1,-1 1 1,1-1 0,0 0 0,0 1 0,-1-1-1,1 1 1,0-1 0,0 0 0,0 1-1,0-1 1,0 0 0,0 1 0,0-2-1,0-5 2143,0 6 181,0 4-1691,0-2-121,-10 10 1745,10-10-2165,0 0 0,0 0 1,0 0-1,0 0 0,0 0 0,0 0 1,0 0-1,0 0 0,0 0 1,-1 0-1,1 0 0,0 0 1,-1 0-1,1-1 0,-1 1 1,1 0-1,-1 0 0,1 0 1,-1 0-1,0-1 0,0 2 1,0-1-83,0 0-34,1-1 1,0 1 0,-1-1-1,1 1 1,0-1 0,0 1-1,-1 0 1,1-1 0,0 1-1,0 0 1,0-1 0,0 1-1,0 0 1,0-1 0,0 1-1,0 0 1,0-1 0,0 1-1,1 1 1,-1-1 58,0 0 0,0-1 1,0 1-1,1 0 0,-1 0 0,0 0 0,0 0 0,-1 0 1,1 0-1,0 0 0,0-1 0,0 1 0,-1 0 0,0 2 1,-15 29 3231,16-32-3342,-1 1 1,1-1 0,0 0 0,0 1 0,0-1 0,-1 1 0,1-1 0,0 1 0,0-1 0,0 0 0,0 1-1,0-1 1,0 1 0,-1-1 0,1 1 0,0-1 0,0 1 0,1-1 0,-1 0 0,0 1 0,0-1-1,0 1 1,0-1 0,0 1 0,1 0-11,-1-1 0,0 0-1,0 1 1,0-1 0,0 1 0,0-1-1,0 1 1,0-1 0,0 1 0,0-1-1,0 0 1,0 1 0,0-1 0,0 1-1,0-1 1,0 1 0,0-1 0,-1 0-1,1 1 1,0-1 0,0 1-1,0-1 1,-1 0 0,1 1 0,-2 2 36,0-1 1,0 1-1,0 0 1,1-1-1,-1 1 1,1 0-1,-1 0 1,1 0-1,0 0 1,1 0-1,-1 1 1,0 5-1,0-8-92,1 0-1,0 1 1,0-1 0,-1 0-1,1 0 1,-1 1 0,1-1-1,-1 0 1,1 0 0,-1 0-1,0 0 1,0 0 0,1 0 0,-3 2-1,2-2-154,0 0-1,0 0 0,0 0 1,0 0-1,1 0 1,-1 0-1,0 1 1,1-1-1,-1 0 1,1 0-1,-1 1 0,1-1 1,0 0-1,-1 1 1,1 0-1,0-1-49,0 0 0,0-1 1,0 1-1,0-1 0,0 1 0,0 0 0,0-1 1,0 1-1,0-1 0,0 1 0,0-1 0,0 1 1,-1 0-1,1-1 0,0 1 0,0-1 0,-1 1 0,1-1 1,0 1-1,-1-1 0,1 0 0,0 1 0,-1-1 1,1 1-1,-1-1 0,1 0 0,-1 1 0,1-1 0,-1 0 1,0 1-1,1-1 173,-5 12-9512,5-12 9514,0 0 0,0 0 0,-1 1 1,1-1-1,0 0 0,0 0 0,0 0 1,0 0-1,0 0 0,0 0 0,0 1 1,0-1-1,0 0 0,0 0 0,0 0 1,0 0-1,-1 0 0,1 0 0,0 0 1,0 0-1,0 0 0,0 1 0,0-1 1,0 0-1,-1 0 0,1 0 0,0 0 1,0 0-1,0 0 0,0 0 0,0 0 1,-1 0-1,1 0 0,0 0 0,0 0 1,0 0-1,0 0 0,0 0 0,-1 0 1,1 0-1,0 0 0,0 0 0,0 0 1,0-1-1,0 1 0,0 0 0,-1 0 1,1 0-1,0 0 0,0 0 0,0 0 1,0 0-1,0 0 0,0 0 0,0-1 0,0 1 1,-1 0-1,1 0 0,0 0 0,0 0 1,0 0-1,0-1 0</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40:56.147"/>
    </inkml:context>
    <inkml:brush xml:id="br0">
      <inkml:brushProperty name="width" value="0.025" units="cm"/>
      <inkml:brushProperty name="height" value="0.025" units="cm"/>
      <inkml:brushProperty name="color" value="#FFC114"/>
    </inkml:brush>
  </inkml:definitions>
  <inkml:trace contextRef="#ctx0" brushRef="#br0">1 73 284,'18'-16'2522,"-16"15"-2277,0 0 0,0 0 1,0-1-1,0 1 0,0 0 1,-1-1-1,1 0 0,0 1 1,-1-1-1,2-2 1,-3 4-235,0-1 0,0 1 0,0 0 0,0 0 0,0 0 1,0 0-1,0-1 0,0 1 0,0 0 0,1 0 1,-1 0-1,0 0 0,0-1 0,0 1 0,0 0 0,0 0 1,0 0-1,0 0 0,0 0 0,0-1 0,1 1 1,-1 0-1,0 0 0,0 0 0,0 0 0,0 0 0,0 0 1,1 0-1,-1 0 0,0 0 0,0-1 0,0 1 1,0 0-1,0 0 0,1 0 0,-1 0 0,0 0 0,0 0 1,0 0-1,1 0 0,-1 0 15,0 0 1,0 0-1,1 0 0,-1 0 0,0 0 1,0 0-1,1 0 0,-1 0 0,0 0 1,0 0-1,0 0 0,1 0 0,-1 0 1,0-1-1,0 1 0,0 0 0,1 0 1,-1 0-1,0 0 0,0-1 0,0 1 1,0 0-1,1 0 0,-1 0 1,0-1-1,0 1 0,0 0 0,0 0 1,0 0-1,0-1 0,0 1 0,0 0 1,0 0-1,0-1 0,0 1 0,0 0 1,0 0-1,0 0 0,0-1 0,0 1 1,0 0-1,0-1-10,0 1 1,0 0-1,0 0 1,0 0-1,0 0 0,0-1 1,0 1-1,0 0 1,0 0-1,0 0 0,0 0 1,1-1-1,-1 1 1,0 0-1,0 0 0,0 0 1,0 0-1,0 0 1,0-1-1,0 1 0,0 0 1,1 0-1,-1 0 1,0 0-1,0 0 0,0 0 1,0 0-1,0 0 1,1 0-1,-1-1 0,0 1 1,0 0-1,0 0 1,0 0-1,0 0 0,1 0 1,-1 0-1,0 0 1,0 0-1,1 0 0,-1 0 22,0 0 0,0 0 0,1 0 0,-1 0 0,0 0 0,0 0-1,0 0 1,1 0 0,-1 0 0,0 0 0,0 0 0,1 0 0,-1-1 0,0 1-1,0 0 1,0 0 0,0 0 0,1 0 0,-1 0 0,0-1 0,0 1 0,0 0-1,0 0 1,1 0 0,-1-1 0,0 1 0,0 0 0,0 0 0,0 0-1,0-1 1,0 1 0,0 0 0,0 0 0,0-1 0,0 1 0,0 0 0,0 0-1,0-1 1,0 1 0,0 0 0,0-1 0,1 1-6,-1-1 237,1 0 1,0 0-1,0 1 1,-1-1-1,1 0 1,0 1-1,0-1 1,0 1-1,0-1 1,0 1 0,0-1-1,0 1 1,-1-1-1,1 1 1,0 0-1,1 0 1,-1 0-1,0-1 1,1 1-1,-2 0-234,0 0-1,0 0 0,-1 0 1,1 0-1,0 0 1,0 0-1,0 0 0,0 0 1,0 0-1,0-1 0,0 1 1,0 0-1,0 0 0,0 0 1,0 0-1,0 0 1,0 0-1,0 0 0,0-1 1,0 1-1,0 0 0,0 0 1,0 0-1,0 0 1,0 0-1,0 0 0,0 0 1,0-1-1,0 1 0,0 0 1,0 0-1,0 0 0,0 0 1,0 0-1,0 0 1,0 0-1,0 0 0,0 0 1,0-1-1,0 1 0,1 0 1,-1 0-1,0 0 1,0 0-1,0 0 0,0 0 1,0 0-1,0 0 0,0 0 1,0 0-1,0 0 0,1 0 1,-1 0-1,0 0 1,0 0-1,0 0 0,0 0 1,0 0-1,0 0 0,1 0 1,5-1 762,-6 1-772,2 0 1457,8 5 1484,8 2 175,-17-3-2750,1 3 595,6 7-62,-8-14-893,1 1 0,-1-1 0,0 1 0,1 0 0,-1-1 0,0 1 1,0-1-1,0 1 0,0-1 0,0 1 0,1 0 0,-1-1 0,0 1 1,0-1-1,-1 1 0,1 0 0,0-1 0,0 1 0,0-1 0,0 1 1,0-1-1,-1 1 0,1 0 0,0-1 0,0 1 0,-1-1 1,1 1-1,0-1 0,-1 1 0,-16 10 377,15-10-370,2 0-35,0-1 0,0 0 0,0 1-1,0-1 1,0 0 0,0 1 0,0-1 0,0 0 0,-1 1-1,1-1 1,0 0 0,0 0 0,0 1 0,-1-1 0,1 0 0,0 0-1,0 1 1,0-1 0,-1 0 0,1 0 0,0 0 0,-1 0-1,1 1 1,0-1 0,0 0 0,-1 0 0,1 0 0,0 0 0,-1 0-1,1 0 1,0 0 0,-1 0 0,1 0 0,0 0 0,-1 0-1,1 0 1,0 0 0,-1 0 0,1 0 0,0 0 0,-1 0-1,1 0 1,0 0 0,-1-1 0,-27-10 107,27 10-95,0 0 0,0 0 0,0 1 0,1-1 0,-1 0-1,0 0 1,1 0 0,-1 0 0,0 0 0,1-1 0,-1 1 0,1 0 0,0 0 0,-1 0 0,1 0-1,0 0 1,0-1 0,0 1 0,-1-1 0,1-16-805,1 7-3453,-1 2-6107,10 12-1894,-10-2 10995</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3:42.421"/>
    </inkml:context>
    <inkml:brush xml:id="br0">
      <inkml:brushProperty name="width" value="0.025" units="cm"/>
      <inkml:brushProperty name="height" value="0.025" units="cm"/>
      <inkml:brushProperty name="color" value="#849398"/>
    </inkml:brush>
  </inkml:definitions>
  <inkml:trace contextRef="#ctx0" brushRef="#br0">11 113 540,'0'-57'8538,"3"52"-7823,-2 5-598,-1 0 0,0 0 0,1 0 0,-1 0 0,1-1 0,-1 1 0,0 0 0,1-1 0,-1 1 1,0 0-1,0 0 0,1-1 0,-1 1 0,0 0 0,0-1 0,1 1 0,-1-1 0,0 1 0,0 0 0,0-1 1,0 1-1,1-1 0,-1 1 0,0 0 0,0-1 0,0 1 0,0-1 0,0 1 0,0-1 0,0 1 0,0 0 1,-1-1-1,5-4 734,12-1 9995,-15 6-10710,0 0 1,-1 0 0,1 0-1,0 0 1,0 0-1,-1 0 1,1 0 0,0 0-1,-1 0 1,1 0 0,0 1-1,0-1 1,-1 0 0,1 0-1,0 1 1,-1-1-1,1 0 1,0 1 0,-1-1-1,1 1 1,-1-1 0,1 1-1,-1-1 1,1 1 0,-1-1-1,1 1 1,-1-1-1,1 1 1,-1 0 0,1 1-1,-1-1 82,3 1 36,-2-1-216,-1 0 0,1-1 0,-1 1-1,1 0 1,0-1 0,-1 1-1,0 0 1,1-1 0,-1 1-1,1 0 1,-1 0 0,0 0 0,1 0-1,-1-1 1,0 1 0,0 0-1,0 0 1,0 0 0,0 0-1,0 0 1,0 0 0,0 0-1,0 1 1,4 6 118,-4-8-141,1 1 1,-1-1-1,1 1 1,-1 0-1,1-1 1,-1 1-1,1 0 1,-1-1-1,0 1 1,1 0-1,-1 0 0,0-1 1,0 1-1,0 0 1,1 0-1,-1 0 1,0 1-1,0 64 735,-2-64-738,0 1 0,0 0 0,0-1 0,0 1 0,0-1 0,0 0 0,-4 3 0,5-5-12,1 1 1,-1-1-1,0 1 1,1 0-1,-1-1 1,0 0-1,0 1 1,1-1-1,-1 0 1,0 1 0,0-1-1,0 0 1,0 0-1,0 1 1,1-1-1,-1 0 1,0 0-1,0 0 1,0 0-1,-1-1 1,-11-9-35,12 10 34,1 0 0,0 0 0,0 0 0,-1 0 0,1 0 0,0 0 0,-1 0 0,1 0 0,0 0 0,0 0 0,-1 0 0,1 0 0,0 0 0,-1 0 0,1 0 0,0-1 0,0 1 0,-1 0 0,1 0 0,0 0 0,0 0 0,-1-1 0,1 1 0,0 0 0,0 0 0,0 0 0,0-1 0,-1 1 0,1 0 0,0 0 0,0-1 0,0 1 0,0 0 0,0 0 0,0-1 0,0 1 0,0 0 0,-1-1 0,1 1 0,-3-6-12,2 5 11,1 1 0,-1 0 0,1-1-1,-1 1 1,1 0 0,0-1 0,-1 1 0,1-1 0,0 1 0,-1-1 0,1 1 0,0-1 0,0 1 0,-1-1 0,1 1 0,0-1 0,0 1 0,0-1-1,0 0 1,0 0 0,0 1 1,0 0 0,0 0 0,0-1 0,0 1 0,0 0 0,0 0-1,0 0 1,0 0 0,0 0 0,0-1 0,0 1 0,0 0 0,0 0 0,0 0 0,0 0-1,0-1 1,0 1 0,0 0 0,0 0 0,0 0 0,0 0 0,0 0 0,0-1 0,-1 1-1,1 0 1,0 0 0,0 0 0,0 0 0,0 0 0,0 0 0,0-1 0,0 1-1,-1 0 1,1 0 0,0 0 0,0 0 0,0 0 0,0 0 0,0 0 0,-1 0 0,1 0-1,0 0 1,0 0 0,0 0 0,0 0 0,-1 0 0,-3-3-3,2-17 2,2-24 1,0 43 0,0 1 0,0 0 0,0-1 0,0 1 0,0-1 0,0 1 0,0 0 0,0-1 0,0 1 0,0-1 0,0 1 0,0 0 0,0-1 0,0 1 0,1 0 0,-1-1 0,0 1 0,0 0 0,0-1 0,1 1 0,-1 0 0,0-1 0,1 1 0,-1 0 0,0 0 0,0-1 0,1 1 0,-1 0 0,0 0 0,1-1 0,0 1 0,-1 0 0,0 0 0,0 0 0,1 0 0,-1 0 0,0 0 0,0-1 0,0 1 0,1 0 0,-1 0 0,0 0 0,0 0 0,0-1 0,0 1 0,1 0 0,-1 0 0,0 0 0,0-1 0,0 1 0,0 0 0,0 0 0,0 0 0,0-1 0,0 1 0,1 0 0,-1 0 0,0-1 0,0 1 0,0 0 0,0-1 0,-1 1 0,1-1 0,0 1 0,0-1 0,0 1 0,0-1 0,0 0 0,0 1 0,0-1 0,0 1 0,0-1-1,0 1 1,0-1 0,0 0 0,0 1 0,0-1 0,0 1 0,1-1 0,-1 1 0,0-1 0,0 1 0,1-1 0,-1 1 0,0-1 0,1 1 0,-1 0 0,0-1 0,1 1 0,-1-1 0,1 1 0,-1 0 0,0-1 0,1 1 0,-1 0 0,2-1 0,-1 1-1,2-11-36,-3 10 37,1 1 0,-1 0 0,1 0 0,-1 0 0,0 0 0,1 0 0,-1 0 0,0 0 0,1-1 0,-1 1 0,0 0 0,1 0 0,-1 0 0,0-1 0,1 1 0,-1 0 0,0 0 0,0-1 0,1 1 0,-1 0 0,0-1 0,0 1-1,0 0 1,1-1 0,-1 1 0,0 0 0,0-1 0,0 1 0,0 0 0,0-1 0,0 1 0,0-1 0,0 1 0,0 0 0,0-1 0,0 0 0,2-4 0,5-1 0,-6 5-3,0 1 1,0-1-1,0 0 1,0 1-1,0-1 1,1 1-1,-1-1 1,0 1-1,0-1 1,1 1-1,-1 0 1,0 0-1,1 0 1,-1-1-1,0 1 1,1 1-1,-1-1 1,0 0-1,2 0 1,0 1 5,-1-1-11,9 4-914,2 1-6645</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40:58.958"/>
    </inkml:context>
    <inkml:brush xml:id="br0">
      <inkml:brushProperty name="width" value="0.025" units="cm"/>
      <inkml:brushProperty name="height" value="0.025" units="cm"/>
      <inkml:brushProperty name="color" value="#FFC114"/>
    </inkml:brush>
  </inkml:definitions>
  <inkml:trace contextRef="#ctx0" brushRef="#br0">20 153 204,'-9'-12'2051,"9"12"-2028,0 0-1,0-1 1,0 1 0,0 0 0,0 0-1,0-1 1,0 1 0,0 0 0,0 0 0,0-1-1,-1 1 1,1 0 0,0 0 0,0-1-1,0 1 1,0 0 0,0 0 0,0-1-1,-1 1 1,1 0 0,0 0 0,0 0-1,0-1 1,0 1 0,-1 0 0,1 0-1,0 0 1,0 0 0,-1-1 0,1 1 0,0 0-1,0 0 1,-1 0 0,1 0 0,-1 0 7,1 0 0,0 0 0,0 0 0,-1 0 1,1-1-1,0 1 0,0 0 0,-1 0 1,1 0-1,0 0 0,0 0 0,0-1 0,-1 1 1,1 0-1,0 0 0,0 0 0,0-1 0,0 1 1,-1 0-1,1 0 0,0-1 0,0 1 0,0 0 1,0 0-1,0-1 0,0 1 0,0 0 1,0 0-1,0-1 0,0 1 0,0 0 0,0 0 1,0-1-1,0 0 0,0 1 1076,1-12 1966,3 13-2387,-3-1-481,-1 0 0,0 0 0,1 0 0,-1 1 0,1-1 0,-1 0 0,1 0 0,-1 0 1,1 0-1,-1 0 0,0 0 0,1 0 0,-1 0 0,1 0 0,-1 0 0,1-1 0,-1 1 1,1 0-1,-1 0 0,0 0 0,1 0 0,-1-1 0,1 1 0,-1 0 0,0 0 0,1-1 1,-1 1-1,0 0 0,1-1 0,-1 1 0,0 0 0,1-1 0,-1 1 0,0-2 3081,10-5 264,-10 7-3496,0 0 1,0 0-1,0 0 0,0 0 1,0-1-1,0 1 1,0 0-1,0 0 0,0 0 1,0-1-1,0 1 1,1 0-1,-1 0 0,0 0 1,0 0-1,0-1 1,0 1-1,0 0 1,0 0-1,0 0 0,0 0 1,1 0-1,-1-1 1,0 1-1,0 0 0,0 0 1,0 0-1,0 0 1,1 0-1,-1 0 0,0 0 1,0 0-1,0 0 1,1-1-1,-1 1 0,0 0 1,1 0-1,-1 0 0,0 0-1,1 0 1,-1 0 0,0-1 0,1 1 0,-1 0 0,0 0-1,1 0 1,-1-1 0,0 1 0,0 0 0,1 0 0,-1-1-1,0 1 1,0 0 0,1-1 0,-1 1 0,0 0 0,0-1-1,0 1 1,0-1 0,0 1 0,1 0 0,-1-1 0,0 1 0,0 0-1,0-1 1,0 1 0,0-1 0,0 1 0,0 0 0,0-1-1,0 1 1,-1-1 0,1 1-51,0 0-1,0-1 1,0 1 0,0 0-1,0 0 1,0 0 0,0 0-1,0 0 1,0-1 0,0 1-1,0 0 1,0 0 0,0 0-1,0 0 1,0 0 0,0-1-1,0 1 1,0 0 0,0 0-1,1 0 1,-1 0 0,0 0-1,0 0 1,0 0 0,0-1-1,0 1 1,0 0 0,0 0-1,0 0 1,1 0 0,-1 0-1,0 0 1,0 0-1,0 0 1,0 0 0,0 0-1,0 0 1,1 0 0,-1 0-1,0-1 1,0 1 0,0 0-1,5-2 44,-3-13-4,-2 14-40,0 1 1,0-1 0,0 0-1,0 1 1,0-1 0,0 1-1,0-1 1,0 1 0,0-1-1,0 1 1,0-1 0,0 1-1,1-1 1,-1 1 0,0-1-1,0 1 1,1-1 0,-1 1-1,0-1 1,1 1 0,-1-1-1,0 1 1,1 0-1,-1-1 1,1 1 0,-1 0-1,1-1 1,-1 1 0,0 0-1,2-1 1,-2 1-2,1-2 13,-1 1-1,1-1 1,-1 0-1,1 1 1,-1-1-1,0 0 1,0 0-1,0 1 1,0-1-1,0 0 1,0 0-1,-1-2 1,1-1 37,0-9 80,0 9 154,0 8 565,0-3-756,0 1-86,0 0-1,1 0 1,-1 0 0,1-1-1,-1 1 1,0 0 0,1 0-1,-1-1 1,1 1 0,0 0-1,-1-1 1,1 1 0,0-1-1,-1 1 1,1-1 0,1 1-1,-2 12 35,-1-11-38,1-1 0,0 0 0,0 0 1,-1 0-1,1 0 0,0 1 0,0-1 0,0 0 1,0 0-1,1 0 0,-1 1 0,0-1 0,0 0 0,1 0 1,-1 0-1,1 0 0,-1 0 0,1 0 0,-1 0 1,1 0-1,0 0 0,-1 0 0,1 0 0,0 0 0,1 1 1,-1-1-1,-1 0 0,0-1 0,1 1 0,-1 0 0,0 0 0,1-1 1,-1 1-1,0 0 0,0 0 0,0 0 0,0 0 0,1 0 0,-1-1 1,-1 1-1,1 0 0,0 0 0,0 0 0,0 0 0,-1 1 0,1-1 1,0 0-1,0 0 0,0 0 0,-1 0 1,1 1-1,0-1 0,1 0 0,-1 0 0,0 0 1,0 0-1,0 0 0,1 0 0,-1 1 1,1-1 1,0 0 1,0 1 0,0-1 0,0 0 0,-1 0 0,1 1-1,-1-1 1,1 0 0,-1 0 0,1 1 0,-1-1 0,0 1-1,1-1 1,-1 0 0,0 1 0,0-1 0,0 1 0,0-1-1,0 2 1,4 7 34,-3-10-36,-1 1 0,1-1 0,-1 1 1,0-1-1,1 1 0,-1 0 0,1-1 0,-1 1 0,0 0 1,0-1-1,1 1 0,-1 0 0,0-1 0,0 1 0,0 0 1,0-1-1,0 2 0,0 1 9,0-1 9,0 0 0,0 0 0,0 0 0,0 1 0,0-1 0,0 0 0,1 0 0,-1 0 0,1 0 0,-1 0 0,1 0 0,0 0 0,0 0 0,0 0 0,2 3 0,-3-4-6,1 1 0,-1-1 0,0 0 0,1 1 0,-1-1 1,0 0-1,0 1 0,0-1 0,0 0 0,0 1 0,0-1 0,-1 3 1,1-3-6,-1-1 1,1 1-1,0 0 1,0 0-1,0 0 1,0 0 0,0 0-1,0 0 1,0 0-1,0 0 1,0 0-1,0 0 1,1 0-1,-1 0 1,0 0 0,1 0-1,0 1 1,1-1 2,3 4 42,-4 8 82,-1-13-137,0 0 0,0 0 0,0 0-1,0 1 1,0-1 0,0 0-1,0 0 1,0 0 0,0 1 0,0-1-1,0 0 1,0 0 0,0 0 0,0 1-1,0-1 1,0 0 0,0 0-1,0 0 1,1 0 0,-1 1 0,0-1-1,0 0 1,0 0 0,0 0-1,0 0 1,1 1 0,-1-1 0,0 0-1,0 0 1,0 0 0,0 0-1,1 0 1,-1 0 0,0 0 0,0 0-1,0 0 1,0 1 0,1-1 0,-1 0 1,1 0 0,-1 0 0,1 0 1,-1 1-1,0-1 0,1 0 1,-1 1-1,1-1 0,-1 0 0,0 1 1,1-1-1,-1 0 0,0 1 1,0-1-1,1 1 0,-1-1 1,0 1-1,0-1 0,0 0 0,1 1 1,-1-1-1,0 1 0,0-1 1,0 1-1,0-1 0,0 1 0,0-1 1,0 1-1,0-1 0,0 1 1,0-1-1,0 1 0,0-1 0,-1 1 1,1 0-1,0-1-1,0 0-1,0 1 1,0-1 0,0 0-1,0 0 1,0 1 0,0-1-1,0 0 1,0 0 0,0 1-1,1-1 1,-1 0-1,0 0 1,0 0 0,0 1-1,0-1 1,0 0 0,1 0-1,-1 0 1,0 1 0,0-1-1,0 0 1,0 0 0,1 0-1,-1 0 1,0 1-1,0-1 1,1 0 0,-1 0-1,0 0 1,1 0 2,-1 0-1,0 0 1,1 1-1,-1-1 1,0 0 0,1 0-1,-1 0 1,0 1-1,0-1 1,1 0-1,-1 0 1,0 1 0,0-1-1,1 0 1,-1 1-1,0-1 1,0 0 0,0 1-1,0-1 1,1 0-1,-1 1 1,0-1-1,0 0 1,0 1 0,0-1-1,0 1 1,0-1-1,0 0 1,0 1-1,0 0 1,0-1 21,8 7 108,-6 2-91,-2-5-114,0-6-30,0 1 20,0-22-1800,0 21 1720,0 1-157,0 0-1,0 1 1,0-1-1,0 0 1,0 0 0,1 1-1,-2-1 1,1 0-1,0 0 1,0 1 0,0-1-1,0 0 1,0 1 0,-1-1-1,1 0 1,0 0-1,-1 1 1,1-1 0,0 0-1,-1 1 1,1-1-1,-1 1 1,1-1 0,-1 1-1,1-1 1,-1 1 0,1-1-1,-1 1 1,0-1-1,0 1 26,1-1-1,0 1 0,-1 0 1,1 0-1,0 0 0,0-1 0,0 1 1,-1 0-1,1 0 0,0-1 1,0 1-1,0 0 0,0 0 0,-1-1 1,1 1-1,0 0 0,0-1 1,0 1-1,0 0 0,0 0 1,0-1-1,0 1 0,0 0 0,0-1 1,0 1-1,0 0 0,0-1 1,0 1-1,0 0 0,0-1 0,0 1 1,0 0 202,1-1 0,-1 1-1,0 0 1,0 0 0,0-1 0,0 1 0,0 0 0,0 0 0,0 0 0,0-1 0,0 1 0,0 0 0,0 0 0,0 0-1,0-1 1,0 1 0,0 0 0,0 0 0,-1 0 0,1-1 0,0 1 0,0 0 0,0 0 0,0 0 0,0-1 0,0 1-1,0 0 1,-1 0 0,1 0 0,0 0 0,0-1 0,0 1 0,0 0 0,-1 0 0,1 0 0,0 0 0,0 0 0,0 0-1,-1 0 1,1 0 0,0 0 0,0 0 0,-1 0 0,1 0 0,0 0 0,0-1 0,0 2 0,-1-1 0,1 0 0,0 0-1,0 0 1,0 0 0,-1 0 0,1 0 0,0 0 0,-2 0-1496</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41:00.223"/>
    </inkml:context>
    <inkml:brush xml:id="br0">
      <inkml:brushProperty name="width" value="0.025" units="cm"/>
      <inkml:brushProperty name="height" value="0.025" units="cm"/>
      <inkml:brushProperty name="color" value="#FFC114"/>
    </inkml:brush>
  </inkml:definitions>
  <inkml:trace contextRef="#ctx0" brushRef="#br0">1 39 868,'0'-39'24636,"11"39"-21720,-9 0-2843,0 0 0,0 0 1,0 1-1,0-1 0,0 0 0,0 1 1,0-1-1,-1 1 0,1 0 0,3 1 0,9 4-47,6 5-568,11 4-2041,-3-2-3962,-1 2-1562,-16-8 4785,-3 1-137,-8-7 3368,1-1 0,-1 1 0,0-1-1,1 1 1,-1-1 0,1 1-1,-1-1 1,1 1 0,-1-1 0,0 0-1,1 1 1,0-1 0,-1 0 0,1 1-1,-1-1 1,1 0 0,-1 0 0,1 0-1,-1 1 1,1-1 0,0 0 0,0 0 28,-1 0 0,0 0 1,0 0-1,0 0 1,0 0-1,0 1 0,1-1 1,-1 0-1,0 0 0,0 0 1,0 0-1,0 0 1,0 1-1,0-1 0,0 0 1,0 0-1,0 0 1,1 0-1,-1 1 0,0-1 1,0 0-1,0 0 0,0 0 1,0 0-1,0 1 1,0-1-1,0 0 0,0 0 1,0 0-1,-1 1 1,1-1-1,0 0 0,0 0 1</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41:00.616"/>
    </inkml:context>
    <inkml:brush xml:id="br0">
      <inkml:brushProperty name="width" value="0.025" units="cm"/>
      <inkml:brushProperty name="height" value="0.025" units="cm"/>
      <inkml:brushProperty name="color" value="#FFC114"/>
    </inkml:brush>
  </inkml:definitions>
  <inkml:trace contextRef="#ctx0" brushRef="#br0">138 108 24,'0'-2'57,"0"1"0,-1-1 0,1 1 0,-1 0 0,0-1 0,1 1 0,-1 0 1,0-1-1,0 1 0,0 0 0,-1-2 0,1 2 45,0 0 0,0-1 1,0 1-1,0 0 0,0-1 1,0 0-1,0 1 0,1-1 0,-1 1 1,1-1-1,-1-3 0,0 3 22,1 0 1,0 0-1,-1 1 0,1-1 1,-1 0-1,1 0 0,-1 1 1,0-1-1,0 0 0,0 1 0,0-1 1,-1-1-1,1 1 45,0 1-1,-1-1 1,1 0-1,1 1 1,-1-1-1,0 0 1,0 0-1,1 0 1,-1 0-1,1 1 1,-1-1-1,1-3 1,-4-1 509,3 6-621,1-1 1,0 1-1,-1 0 0,1 0 1,0-1-1,-1 1 1,1 0-1,0 0 1,-1-1-1,1 1 0,0 0 1,-1-1-1,1 1 1,0 0-1,0-1 1,0 1-1,-1-1 0,1 1 1,0 0-1,0-6 10092,-1 15-5263,4 11-794,8 5-1842,-6-11-1789,-2 8 33,-1-19-429,-1 0 0,0 0 0,0 0-1,0 0 1,0 1 0,0-1 0,-1 0-1,0 1 1,1-1 0,-1 4-1,9 31 725,-9-28-682,1-4 50,-1 1 1,0-1-1,-1 1 0,1-1 0,-1 0 1,-1 1-1,-3 11 0,2 10-157,0-20 0,1-4 0,0 1 0,0-1 0,0 0 0,-1 0 0,-3 6 0,-14 6 0,18-14-1,0 0 0,0-1 0,0 1 0,0-1 1,0 1-1,-1-1 0,1 0 0,-1 0 0,1 0 0,-1 0 0,1-1 0,-1 1 0,0-1 1,1 1-1,-1-1 0,1 0 0,-5 0 0,-4 0-1571,10 1 1283,0-1 0,1 0 0,-1 0 0,0 0 0,0 0 0,1 0 0,-1 0 0,0 0 0,1 0 0,-1 0-1,0 0 1,0 0 0,1-1 0,-1 1 0,0 0 0,1 0 0,-1-1 0,0 1 0,1 0 0,-1-1 0,0 0 0,-1-4-6357,1-5-4062,1 10 10629,0 0-1,0 0 1,0-1 0,0 1 0,0 0-1,0 0 1,0 0 0,0 0 0,0-1-1,1 1 1,-1 0 0,0 0-1,0 0 1,0 0 0,0-1 0,0 1-1,0 0 1,0 0 0,1 0-1,-1 0 1,0 0 0,0-1 0,0 1-1,0 0 1,1 0 0,-1 0 0,0 0-1,0 0 1,0 0 0,1 0-1,-1 0 1,0 0 0,0 0 0,0 0-1,0 0 1,1 0 0,-1 0 10,0 0 0,1 0 0,-1 0 0,0 0 0,0 0 0,0 0 0,1 0 0,-1-1 0,0 1 0,0 0 0,0 0 0,1 0 0,-1 0 0,0 0 0,0 0 0,0 0 0,0 0 0,0 0 0,1-1 0,-1 1 0,0 0 0,0 0 0,0 0 0,0 0 0,0-1 0,0 1 0,1 0 0,-1 0 0,0 0 0,0 0 0,0-1 0,0 1 0,0 0 0,0 0 0,0 0 0,0-1 0,0 0-1203</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41:01.019"/>
    </inkml:context>
    <inkml:brush xml:id="br0">
      <inkml:brushProperty name="width" value="0.025" units="cm"/>
      <inkml:brushProperty name="height" value="0.025" units="cm"/>
      <inkml:brushProperty name="color" value="#FFC114"/>
    </inkml:brush>
  </inkml:definitions>
  <inkml:trace contextRef="#ctx0" brushRef="#br0">0 96 420,'0'0'22,"4"-1"525,0 1-1,-1 0 1,1 0-1,0 1 1,-1-1-1,1 1 1,0 0 0,4 1-1,-6-1 142,-2-1-438,1 1-1,0-1 1,-1 0-1,1 0 1,0 0 0,-1 0-1,1 0 1,0 0-1,-1 0 1,1 0-1,0 0 1,-1-1-1,1 1 1,0 0 0,-1 0-1,1 0 1,0-1-1,-1 1 1,1 0-1,-1-1 1,1 1-1,-1-1 1,1 1-1,-1-1 1,1 1 0,-1-1-1,1 1 1,-1-1-1,1 1 1,-1-1-1,0 1 1,1-1-1,-1-1 1,4-3 1168,2-2-165,-6 6-1119,0-1 0,1 1 0,-1-1 0,-1 1 0,1-1 0,0 1 0,0-1 0,0 1 0,-1 0 0,1-1 0,-1 1 0,1 0 0,-1-1 0,1 1 0,-1 0 0,0-1 0,0 1 0,-1-2 0,1 0 243,0 1 1,1-1-1,-1 0 0,1 0 0,-1 0 0,1 0 1,0 0-1,1 0 0,0-6 0,-1 1 1076,0 7-923,5-4 1586,-5 5-2098,0 0 1,0 0-1,0 0 1,0-1-1,0 1 0,1 0 1,-1 0-1,0 0 1,0 0-1,0 0 1,0 0-1,0 0 0,0 0 1,1 0-1,-1 0 1,0 0-1,0 0 0,0 0 1,0 0-1,0 0 1,1 0-1,-1 0 0,0 0 1,0 0-1,0 0 1,0 0-1,1 0 1,-1 0-1,0 0 0,0 0 1,0 0-1,0 0 1,0 1-1,0-1 0,0 0 1,1 0-1,-1 0 1,0 0-1,0 0 1,0 0-1,0 0 0,0 1 1,0-1-1,0 0 1,0 0-1,0 0 0,0 0 1,0 0-1,1 0 1,-1 1-1,0-1 1,0 0-1,0 0 0,0 0 1,0 0-1,0 1 1,0-1-1,0 0 0,0 0 1,-1 0-1,1 0 1,0 0-1,0 1 1,0-1-1,0 0 0,3 1 381,-3-1-391,0 0 0,1 0 0,-1 0 0,0 0 0,1 0 0,-1 0 0,0 0-1,0 0 1,1 0 0,-1 0 0,0 0 0,0 1 0,1-1 0,-1 0 0,0 0 0,0 0 0,1 0-1,-1 0 1,0 1 0,0-1 0,0 0 0,1 0 0,-1 0 0,0 1 0,0-1 0,0 0 0,0 0-1,0 1 1,1-1 0,-1 0 0,0 0 0,0 1 0,0-1 0,0 0 0,0 1 8,0 0 0,0 0 1,0-1-1,0 1 1,0 0-1,1-1 0,-1 1 1,0 0-1,0-1 1,1 1-1,-1 0 0,0-1 1,1 1-1,-1 0 0,1-1 1,-1 1-1,1 0 1,4 9 88,5 11-51,-10-20-61,0-1 0,0 1 0,0 0-1,0-1 1,0 1 0,0 0 0,1-1-1,-1 1 1,0 0 0,1-1 0,-1 1-1,0 0 1,1-1 0,-1 1-1,1-1 1,0 2 0,4 8-231,-5-9 200,0 0-1,0-1 1,0 1-1,0 0 1,0-1-1,0 1 1,1 0-1,-1-1 1,0 1-1,0 0 1,1-1 0,-1 1-1,1-1 1,-1 1-1,0-1 1,2 2-1,2 8-774,-4-9 517,1 0 0,-1 0 0,0 0 0,0 0 0,0 0 0,1-1 0,-1 1-1,0 0 1,1 0 0,-1 0 0,0-1 0,1 1 0,-1 0 0,1 0 0,0-1 0,-1 1 0,1 0-1,-1-1 1,1 1 0,1 0 0,-1 0-384,0-1 0,-1 1 1,1-1-1,0 1 0,-1 0 0,1 0 0,0-1 1,-1 1-1,1 0 0,-1 0 0,1 0 0,-1-1 0,1 1 1,-1 0-1,0 0 0,0 0 0,1 0 0,-1 0 0,0 0 1,0 1-1,0-1 584,0-1 1,0 0 0,0 0 0,0 0 0,0 1-1,0-1 1,0 0 0,1 0 0,-1 0-1,0 1 1,0-1 0,0 0 0,0 0-1,0 0 1,0 0 0,0 1 0,1-1 0,-1 0-1,0 0 1,0 0 0,0 0 0,0 0-1,1 0 1,-1 1 0,0-1 0,0 0-1,0 0 1,0 0 0,1 0 0,-1 0 0,0 0-1,0 0 1,0 0 0,1 0 0,-1 0-1,3 1-892,-1 4-848</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41:04.887"/>
    </inkml:context>
    <inkml:brush xml:id="br0">
      <inkml:brushProperty name="width" value="0.025" units="cm"/>
      <inkml:brushProperty name="height" value="0.025" units="cm"/>
      <inkml:brushProperty name="color" value="#FFC114"/>
    </inkml:brush>
  </inkml:definitions>
  <inkml:trace contextRef="#ctx0" brushRef="#br0">0 950 356,'8'7'1762,"-1"-3"-842,-6-3-714,0-1-1,1 1 1,-1 0-1,0-1 1,0 1-1,1-1 1,-1 1-1,0-1 1,0 0-1,1 1 1,-1-1-1,1 0 1,-1 0 0,0 0-1,3 0 1,-2 0 2236,6-6-1298,-7 6-891,-1-5 646,2-11 1831,-1 15-2664,-1 1-1,1 0 1,0-1 0,-1 1 0,1-1 0,-1 1 0,1-1 0,-1 0 0,1 1 0,-1-1 0,1 0 0,-1 1 0,0-1 0,1 0 0,-1 1 0,0-1-1,1 0 1,-1 0 0,0 1 0,0-1 0,0 0 0,0 0 0,0 1 0,0-1 0,0 0 0,0 0 0,0 0 0,0 1 0,-1-2 0,1 0 0,0-1 90,0 2-106,0 0 0,0 0-1,0 0 1,-1 0-1,1 0 1,0 0 0,0 0-1,1 1 1,-1-1-1,0 0 1,0 0 0,0 0-1,1 0 1,-1 0-1,0 0 1,1 0 0,-1 0-1,1 0 1,-1 0-1,1 1 1,0-1 0,-1 0-1,1 0 1,0 1-1,0-2 1,0-1 20,0 1-1,-1-1 1,1 1 0,-1-1-1,0 0 1,0 1 0,0-1-1,0 1 1,-1-6 0,1 6 10,0-216 576,5 208-652,-5 10-3,1-1-1,-1 1 1,1-1-1,-1 1 0,0-1 1,1 1-1,-1-1 0,0 0 1,1 1-1,-1-1 0,0 0 1,0 1-1,1-1 1,-1 0-1,0 1 0,0-1 1,0-1-1,0-77 20,0-9 205,1 87-225,-2 0 0,-7-8 0,6-41-6,2-72 147,0 122-141,0 0 0,0 0 1,0 0-1,0 0 0,0-1 0,0 1 0,0 0 1,0 0-1,0 0 0,0 0 0,0 0 0,0-1 1,0 1-1,0 0 0,0 0 0,0 0 0,0 0 1,0 0-1,0-1 0,0 1 0,0 0 0,0 0 1,0 0-1,0 0 0,0 0 0,0-1 0,0 1 1,0 0-1,0 0 0,1 0 0,-1 0 0,0 0 1,0 0-1,0 0 0,0-1 0,0 1 0,0 0 1,1 0-1,-1 0 0,0 0 0,0 0 0,0 0 1,0 0-1,0 0 0,1 0 0,-1 0 0,0 0 1,0 0-1,0 0 0,5-3 10,-3-16-5,-2-9 21,0 27-25,0 1 0,-1-1-1,1 1 1,0-1-1,0 1 1,0-1 0,0 1-1,0-1 1,0 1-1,0-1 1,0 1 0,0-1-1,0 0 1,0 1-1,0-1 1,0 1 0,1-1-1,-1 1 1,0-1-1,0 1 1,0-1-1,1 1 1,-1 0 0,0-1-1,1 1 1,-1-1-1,0 1 1,1 0 0,-1-1-1,1 1 1,-1 0-1,1-1 1,-1 1 0,1-1-1,1 0-1,0-14 4,-2 14 10,0-22 247,0-8-180,4 26-56,-4 5-20,1 0-1,-1 0 0,0 0 0,1 0 0,-1-1 0,0 1 0,1 0 0,-1-1 0,0 1 0,0 0 1,1 0-1,-1-1 0,0 1 0,0 0 0,1-1 0,-1 1 0,0 0 0,0-1 0,0 1 1,0-1-1,0 1 0,1 0 0,-1-1 0,0 1 0,0-1 0,0-25 491,0 25-483,-2-9-23,-4 9 10,4 1-7,2-16 285,0 15-266,0-5-16,0-3 20,0 8 71,0-6 86,0 4-172,0 2-2,0 0 7,0-4-3,0-17 2910,0 45 1543,0-21-4408,0 1 0,1-1 0,-1 0 0,-1 0 0,1 1 0,0-1 0,0 0 1,-1 0-1,1 1 0,-1-1 0,0 0 0,0 0 0,0 0 0,0 0 1,-1 3-1,1-4-41,1 0 0,-1 0 0,1 0 0,-1 0 0,1 1 0,0-1 1,0 0-1,0 0 0,-1 0 0,1 1 0,0-1 0,0 0 0,1 0 0,-1 0 1,0 0-1,0 1 0,1 0 0,-1-1-3,1 0-1,-1 1 1,0-1-1,0 0 1,1 0-1,-1 0 1,0 0 0,0 1-1,-1-1 1,1 0-1,0 0 1,0 0-1,0 1 1,-1-1 0,1 0-1,-1 0 1,0 1-1,0-1 1,0 1 1,1-1-1,-1 0 0,0 0 0,0 0 0,1 1 0,-1-1 0,1 0 1,-1 1-1,1-1 0,-1 0 0,1 1 0,0-1 0,0 1 0,0-1 1,0 1-1,0-1 0,0 3 0,-4 6 7,3-10-9,1 1 1,-1-1-1,1 1 0,-1 0 1,1-1-1,-1 1 1,1-1-1,0 1 1,0 0-1,-1-1 1,1 1-1,0 0 0,0-1 1,-1 1-1,1 0 1,0 0-1,0 0 1,0 0-1,0 0 0,0 0 0,0 0 0,0 0 0,0 0 0,-1-1 0,1 1 0,0 0 0,0 0 0,-1 0 0,1 0 0,-1-1 0,1 1 0,-2 1 0,2-1 0,-1 0 0,1-1 0,-1 1 0,1 0 0,-1 0 0,1-1 0,0 1 0,-1 0 0,1 0 0,0 0 0,0 0 0,0 0 0,-1-1 0,1 3 0,0-1 2,-1 1 0,0-1 0,0 1 0,0-1 0,-1 0 0,1 0 0,0 0 0,-1 1 0,0-1 0,1-1 0,-4 4 0,4-1-2,1-4-5,0 0 0,0 0 0,0 0 0,0 0 0,0 0 0,0 0 0,0 0 0,0 0 0,0 0 0,0 0 0,0 0 0,0 0 0,0 0 0,0 0 0,0 0 0,0 0 0,0 0 0,0 0 0,1 0 0,-1 0-1,0 0 1,0 0 0,0 0 0,0 1 0,7-12-29,-7 11 31,0 0 1,1-1 0,-1 1 0,0 0-1,0 0 1,0-1 0,1 1-1,-1 0 1,0-1 0,0 1 0,0 0-1,0-1 1,0 1 0,0 0 0,0-1-1,1 1 1,-1 0 0,0-1-1,0 1 1,0 0 0,0-1 0,-1 1-1,1 0 1,0-1 0,0 1 0,0-1-1,1-6-10,3 5 12,-4 2 0,0 0 1,1 0-1,-1-1 1,0 1-1,1 0 1,-1 0-1,0 0 1,0-1 0,1 1-1,-1 0 1,0 0-1,0-1 1,0 1-1,1 0 1,-1 0-1,0-1 1,0 1-1,0 0 1,0-1 0,1 1-1,-1 0 1,0 0-1,0-1 1,0 1-1,0 0 1,0-1-1,0 1 1,0 0 0,0-1-1,0 1 1,0-1-1,0 1 1,0 0-1,0 0 1,0-1-1,-1 0 1,6-8-30,-5 9 28,1-1-1,-1 0 0,1 1 0,-1-1 1,1 1-1,-1-1 0,0 0 0,1 1 0,-1-1 1,0 0-1,0 1 0,1-1 0,-1 0 1,0 1-1,0-1 0,0 0 0,0-1 1,5-7-14,-5 8 16,1 1-1,-1-1 1,1 0-1,-1 1 1,1-1-1,-1 1 1,0-1-1,1 0 1,-1 1 0,0-1-1,0 0 1,1 1-1,-1-1 1,0 0-1,0 1 1,0-1-1,0-1 1,0 0 0,0 2 0,8-9 0,-6 3 0,-2 5 0,0 1 0,0-1 0,0 0 0,0 0 0,0 1 0,0-1 0,1 0 0,-1 1 0,0-1 0,0 0 0,0 1 0,1-1 0,-1 0 0,0 1 0,1-1 0,-1 0 0,1 1 0,-1-1 0,1 1 0,-1-1 0,1 1 0,-1-1 0,1 1 0,0-1 0,11-16 0,-12 17 2,-1-1 0,1 1 0,0 0 0,0-1 0,0 1 0,0 0 0,0-1 0,0 1 0,0 0 0,0-1 0,0 1 0,0 0 1,0-1-1,0 1 0,0 0 0,0-1 0,1 1 0,-1 0 0,0-1 0,0 1 0,0 0 0,0 0 0,1-1 0,-1 1 0,0 0 0,0-1 1,0 1-1,1 0 0,-1 0 0,0 0 0,1-1 0,-1 1 0,0 0 0,0 0 0,1 0 0,-1 0 0,0-1 0,1 1 0,-1 0 0,0 0 0,1 0 1,-1 0-1,0 0 0,1 0 0,-1 0 0,1 0 0,12-11 296,-4 11-144,-7-1-145,-1 1 0,1 0 1,-1 0-1,1 0 0,0 0 1,-1 1-1,1-1 0,-1 0 1,1 1-1,-1-1 0,1 1 1,0-1-1,-1 1 0,0 0 1,1-1-1,-1 1 0,1 0 0,-1 0 1,0 0-1,0 0 0,0 0 1,0 1-1,1-1 0,0 3 1,11 18 75,5-1-700,-18-20 241,-18 11-25920,17-7 24955</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41:07.851"/>
    </inkml:context>
    <inkml:brush xml:id="br0">
      <inkml:brushProperty name="width" value="0.025" units="cm"/>
      <inkml:brushProperty name="height" value="0.025" units="cm"/>
      <inkml:brushProperty name="color" value="#FFC114"/>
    </inkml:brush>
  </inkml:definitions>
  <inkml:trace contextRef="#ctx0" brushRef="#br0">968 294 348,'0'0'622,"-6"-7"455,2 2 5767,4 4-6805,0 1 0,1 0-1,-1-1 1,0 1 0,0 0 0,0-1-1,0 1 1,0 0 0,0-1-1,0 1 1,0 0 0,0 0-1,0-1 1,0 1 0,0 0-1,-1-1 1,1 1 0,0 0-1,0-1 1,0 1 0,0 0-1,0 0 1,-1-1 0,1 1-1,0 0 1,0 0 0,0-1-1,-1 1 1,1 0 0,0 0-1,0 0 1,-1-1 0,1 1-1,0 0 1,0 0 0,-1 0-1,1 0 1,0 0 0,-1-1-1,1 1 1,0 0 0,-1 0-1,1 0 1,0 0 0,-1 0-1,1 0 1,0 0 0,-1 0-1,-1 0 1900,-6-5-1116,6 5 363,1 0-1056,0 0 0,-1 0 0,1-1 0,-1 1 0,1 0 0,-1-1-1,1 1 1,0-1 0,-1 1 0,1-1 0,-1 0 0,0 0 122,1 0-1,-1 0 1,0 1 0,1-1-1,-1 0 1,1 1-1,-1 0 1,0-1-1,1 1 1,-1 0 0,-2 0-1,-4-6 654,6 6-230,-9-10 368,3 9-685,7 1-344,1 1 1,0-1 0,-1 0 0,1 0 0,0 0 0,0 0 0,-1 0 0,1 0 0,0 0 0,-1 0 0,1 0 0,0 0 0,0 0 0,-1 0 0,1 0-1,0 0 1,-1 0 0,1 0 0,0 0 0,-1 0 0,1-1 0,0 1 0,0 0 0,-1 0 0,1 0 0,0 0 0,0-1 0,0 1 0,-1 0 0,1 0 0,0 0-1,0-1 1,0 1 0,-1 0 0,1 0 0,0-1 0,0 1 0,0 0 0,0-1 0,0 1 0,0-1 0,-20-5 583,4 0-416,16 5-167,-1 0-1,0 1 1,0-1 0,0 1 0,0-1 0,0 1 0,1-1-1,-1 1 1,0 0 0,0-1 0,0 1 0,0 0 0,0 0-1,0 0 1,0-1 0,0 1 0,0 0 0,0 0 0,0 1 0,0-1-1,0 0 1,0 0 0,-2 1 0,-18-7 250,-5 1 7,24 5-216,-18-1 440,20 1-489,0-1 0,0 1-1,0 0 1,0-1 0,0 1 0,-1 0-1,1 0 1,0-1 0,0 1-1,0 0 1,-1 0 0,1-1-1,0 1 1,0 0 0,-1 0 0,1 0-1,0 0 1,0-1 0,-1 1-1,1 0 1,0 0 0,-1 0 0,1 0-1,0 0 1,0 0 0,-1 0-1,1 0 1,0 0 0,-1 0-1,1 0 1,0 0 0,-1 0 0,1 0-1,0 0 1,-1 0 0,1 0-1,-1 0 1,1 0 0,0 0 0,-1 1 0,1-1 0,0 0 0,0 0 0,-1 0 0,1 0 0,0 0 0,-1 0 0,1 0 0,0 0 0,-1 0 0,1 0 0,0 0 0,0 0 0,-1 0 0,1-1 0,0 1 0,-1 0 0,1 0 0,0 0 0,0 0 0,-1 0 0,1-1 0,0 1 0,0 0 0,-1 0 0,1 0 0,0-1 0,0 1 0,0 0 0,-1 0 0,1-1 0,0 1 0,0 0 0,0-1 0,-1 1 0,-20-8 569,3-2-314,6 7-245,11 3-14,0 0 0,0 0 1,0 0-1,0 0 0,0-1 0,0 1 1,0 0-1,0-1 0,0 1 0,0 0 1,0-1-1,0 1 0,0-1 0,0 0 1,0 1-1,-1-2 0,-17-5 39,18 8-41,0-1 0,1 0 0,-1 0 0,0 0 0,1 0 0,-1 1 0,0-1 0,1 0 0,-1 0 0,0 0 0,1-1 0,-1 1 1,0 0-1,1 0 0,-1 0 0,0 0 0,1-1 0,-1 1 0,0 0 0,1-1 0,-1 1 0,1 0 0,-1-1 0,0 0 0,0 0 1,-1 0 8,-10 1 11,5 1-7,-2-1 42,-32-11-18,0-1 58,39 12-92,0 0 1,0 0-1,-1-1 0,1 1 0,0 0 1,0-1-1,0 1 0,0-1 0,1 0 1,-1 0-1,0 0 0,0 0 0,0 0 1,0 0-1,-1-1 0,-23-14-20,17 14 12,1-2 2,-5-1-15,5 4 18,5 1 0,0-1 0,-3-3 0,-2 3 0,-31-9 0,29 8 0,0-1 0,-12-3 105,-6 0-90,9 5 1,9 1-16,0-4 0,0 3 0,0 0 0,-12-6 21,3 4 18,13 2-41,2-4-8,-24-5-10,18 9 20,1 0 0,0-2 2,8 2 7,-40 1-18,14 0 5,26 0-8,-1 0 4,-11-2 10,-2 4-62,19-7-795,2-1-4280,4-5-10821,-10 17 13135,0-1 1694</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41:10.147"/>
    </inkml:context>
    <inkml:brush xml:id="br0">
      <inkml:brushProperty name="width" value="0.025" units="cm"/>
      <inkml:brushProperty name="height" value="0.025" units="cm"/>
      <inkml:brushProperty name="color" value="#FFC114"/>
    </inkml:brush>
  </inkml:definitions>
  <inkml:trace contextRef="#ctx0" brushRef="#br0">164 106 92,'-1'-1'54,"1"1"0,0-1 0,0 0 0,0 1 0,-1-1 0,1 1 0,0-1 0,-1 1 0,1-1 0,0 1 0,-1-1 0,1 1 0,-1-1 0,1 1 0,0-1 0,-1 1 0,1 0 0,-1-1 0,-1 1 0,2-1-1,-1 1-1,0-1 0,0 1 0,1-1 1,-1 1-1,0-1 0,1 0 1,-1 1-1,0-1 0,1 0 1,-1 1-1,1-1 0,-1 0 0,1 0 1,0 1-1,-1-1 0,1 0 1,0 0-1,-1 0 0,1 0 1,0-1-1,0 1 65,-10-11 711,10-19 3781,0 30-3711,0-5 192,2-11 13015,-2 17-14013,0 0 1,1 0 0,-1 0-1,1 0 1,-1 0 0,0 0-1,1 0 1,-1 0-1,0 0 1,1-1 0,-1 1-1,0 0 1,1 0 0,-1 0-1,0-1 1,1 1 0,-1 0-1,0 0 1,0-1 0,1 1-1,-1 0 1,0-1 0,0 1-1,0 0 1,1-1 0,-1 0-12,0 1 1,0 0 0,1-1-1,-1 1 1,0 0-1,0 0 1,0-1-1,1 1 1,-1 0 0,0-1-1,1 1 1,-1 0-1,0 0 1,1 0 0,-1-1-1,0 1 1,1 0-1,-1 0 1,0 0-1,1 0 1,-1 0 0,0-1-1,1 1 1,-1 0-1,1 0 1,1 0 869,17 7 539,-18-7-1487,-1 1 0,0-1 0,0 0 1,0 1-1,1-1 0,-1 0 0,0 1 0,0-1 0,1 0 1,-1 1-1,0-1 0,0 0 0,1 1 0,-1-1 0,1 0 1,-1 0-1,0 1 0,1-1 0,-1 0 0,0 0 1,1 0-1,-1 0 0,1 0 0,-1 0 0,1 1 0,0-1 3,-1 0 0,1 0-1,-1 0 1,1 0 0,-1 0-1,1 0 1,-1 1 0,1-1-1,-1 0 1,1 0 0,-1 1 0,1-1-1,-1 0 1,0 1 0,1-1-1,-1 0 1,1 1 0,-1-1-1,0 1 1,0-1 0,1 1-1,-1-1 1,0 1 0,0-1-1,1 1 1,-1-1 0,0 1-1,4 4 50,-3-4-47,-1-1 0,0 0-1,1 0 1,-1 0 0,0 1 0,1-1-1,-1 0 1,0 0 0,0 0 0,1 1 0,-1-1-1,0 0 1,0 1 0,1-1 0,-1 0-1,0 1 1,0-1 0,0 0 0,1 1-1,-1-1 1,0 0 0,0 1 0,0-1-1,0 1 1,0-1 0,0 0 0,0 1-1,0-1 1,0 0 0,0 1 0,0 0 156,10 4-72,-10-4-92,16-4-5014,-7 1 9090,-6 1-5234,-1 1 3198,-4 0-2016,0 1 0,1-1-1,-1 1 1,1 0 0,-1-1 0,1 1-1,-1 0 1,1 0 0,-1 0-1,1 0 1,-2 1 0,-9 6 43,-67 29 22,30-26-78,11-6 13,0 1-88,32-3 27,6-4 8,1 1 29,0 0 0,-1-1 0,1 1 0,-1 0 0,1 0 0,-1 0 0,1 0 0,0-1 0,-1 1 0,1 0 0,-1 0 0,1 0 0,0 1 0,-1-1 0,1 0 0,-1 0 0,1 0 0,-1 0 0,2 1 0,21 8-10,-15-8 14,-4-1-4,-1 1 0,1 0 0,-1-1 0,0 1 0,1 1 0,-1-1 0,0 0 0,4 3 1,9 3 2,-15-7-2,1 1 1,-1-1-1,1 1 1,-1 0-1,1 0 1,-1 0 0,0 0-1,1 0 1,-1 0-1,0 0 1,0 0-1,2 2 1,0 1 1,0-1-1,1 0 1,-1 0 0,1 0-1,0 0 1,5 2 0,11 18 26,-20-23-29,-1 0 0,1 0 0,0 0 1,0 1-1,0-1 0,0 0 1,0 0-1,0 0 0,0 1 1,0-1-1,1 0 0,-1 0 0,0 0 1,0 1-1,0-1 0,0 0 1,0 0-1,0 0 0,0 0 0,0 1 1,0-1-1,0 0 0,1 0 1,-1 0-1,0 0 0,0 0 1,0 1-1,0-1 0,1 0 0,-1 0 1,0 0-1,0 0 0,0 0 1,0 0-1,1 0 0,-1 0 0,1 1 0,-1-1-1,1 0 0,-1 0 0,0 1 0,1-1 0,-1 0 0,1 1 0,-1-1 0,0 1 0,1-1 0,-1 0 0,0 1 0,1-1 0,-1 1 0,0-1 0,1 1 0,-1-1 0,0 1 0,0-1 0,0 1 0,0-1 0,0 1 0,0 0 0,1-1 0,-1 1 0,0-1 0,0 1 0,-1-1 0,1 1 0,0-1 1,0 1-1,0-1 0,-1 2 0,1-2-1,0 0 1,0 1-1,0-1 1,0 0-1,0 0 1,0 0-1,0 1 1,1-1-1,-1 0 1,0 0-1,0 1 1,0-1 0,0 0-1,0 0 1,0 0-1,0 1 1,0-1-1,0 0 1,1 0-1,-1 0 1,0 0-1,0 1 1,0-1-1,0 0 1,1 0 0,-1 0-1,0 0 1,0 0-1,0 1 1,1-1-1,-1 0 1,0 0-1,1 0-38,-1 0 0,1 0-1,-1 1 1,0-1 0,1 0-1,-1 0 1,0 1 0,1-1-1,-1 0 1,0 0 0,0 1-1,1-1 1,-1 0 0,0 1-1,0-1 1,1 0 0,-1 1-1,0-1 1,0 1 0,0-1-1,0 0 1,0 1-1,1-1 1,-1 1 0,0-1-1,0 0 1,0 1 0,0-1-1,0 1 1,0-1 0,0 0-1,-1 1 1,1 2-217,0-2-681,0-1 0,0 1 0,0-1 0,0 1-1,0-1 1,0 1 0,0 0 0,0-1 0,0 1-1,0-1 1,0 1 0,1 0 0,-1-1 0,0 1 0,0-1-1,2 3-2813,4-2 2426,-5-5-3152</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41:11.812"/>
    </inkml:context>
    <inkml:brush xml:id="br0">
      <inkml:brushProperty name="width" value="0.025" units="cm"/>
      <inkml:brushProperty name="height" value="0.025" units="cm"/>
      <inkml:brushProperty name="color" value="#FFC114"/>
    </inkml:brush>
  </inkml:definitions>
  <inkml:trace contextRef="#ctx0" brushRef="#br0">1 63 284,'0'-29'2475,"0"9"553,0 19-1743,14-9 14141,-3 8-8525,-11 2-6845,1 0 0,-1-1 1,1 1-1,-1 0 0,1 0 1,-1 0-1,1 1 0,-1-1 1,1 0-1,-1 0 0,1 0 1,-1 0-1,1 0 1,-1 1-1,1-1 0,-1 0 1,1 0-1,-1 1 0,1-1 1,-1 0-1,0 1 0,1-1 1,-1 0-1,1 1 0,-1-1 1,0 1-1,0-1 0,1 0 1,-1 1-1,0-1 0,0 1 1,1-1-1,-1 1 0,0-1 1,0 1-1,0-1 1,0 1-1,0 0 0,2 0-42,-1-1-12,0 0 0,-1 0 0,1 0 0,0 0 0,0 0 0,-1 0 0,1 1 0,0-1 0,-1 0 0,1 0 0,0 1 0,-1-1 0,1 0 0,0 1 0,-1-1 0,1 1 0,0-1 0,-1 0 0,1 1 0,-1 0 0,1-1 0,-1 1 0,1-1 0,-1 1 0,0 0 0,1-1 0,-1 1 0,0 0 0,1 0 0,11 10 2,4 4-22,-14-14-5,8 5-356,-1-1-1204,-1-1 131,-1-1-7529</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41:12.952"/>
    </inkml:context>
    <inkml:brush xml:id="br0">
      <inkml:brushProperty name="width" value="0.025" units="cm"/>
      <inkml:brushProperty name="height" value="0.025" units="cm"/>
      <inkml:brushProperty name="color" value="#FFC114"/>
    </inkml:brush>
  </inkml:definitions>
  <inkml:trace contextRef="#ctx0" brushRef="#br0">11 65 148,'0'0'36,"1"-1"-1,-1 1 1,0-1 0,0 0-1,0 1 1,0-1 0,0 1 0,-1-1-1,1 0 1,0 1 0,0-1-1,0 1 1,0-1 0,-1 1-1,1-1 1,0 0 0,-1 1-1,1-1 1,0 1 0,-1-1 0,1 1-1,0 0 1,-1-1 0,1 1-1,-1-1 1,1 1 0,-1 0-1,1-1 1,-2 1 0,1-3 401,1 1-1,0-1 1,-1 1 0,1-1 0,0 1 0,0-1 0,0-2 3,0-13 4757,2 13 1130,-2 5-6256,0 0 1,0-1-1,0 1 1,1 0-1,-1 0 1,0 0-1,0-1 1,0 1-1,0 0 1,1 0-1,-1 0 1,0-1-1,0 1 1,0 0-1,1 0 1,-1 0-1,0 0 1,0 0-1,1 0 1,-1 0-1,0-1 1,4 4 6934,2-1-4559,-6-2-2363,1 0 1,0 0 0,-1 0-1,1 0 1,0 0 0,-1 0-1,1 0 1,0 0-1,-1 0 1,1 1 0,0-1-1,-1 0 1,1 1 0,0-1-1,-1 0 1,1 1-1,-1-1 1,1 1 0,-1-1-1,1 1 1,0 0 0,1 2-20,0-1 0,0 1 1,1-1-1,-1 0 0,1 1 1,4 2-1,-5-4-56,-1-1-7,0 1 0,0-1 0,0 1 0,0-1 0,0 1 1,0 0-1,0-1 0,0 1 0,0 0 0,0 0 0,-1 0 1,1-1-1,0 1 0,-1 0 0,1 0 0,0 0 1,-1 0-1,1 0 0,0 2 0,26 24 1,-22-17-69,0-4 11,15 16-700,-7-9-1562,-7-8 100,5 1-2917,-10-6 3505,-1-1 1377,0 1 1,0 0-1,0-1 1,0 1-1,1 0 1,-1 0-1,0-1 1,0 1-1,0 0 1,0-1-1,0 1 1,0 0-1,0 0 1,1-1-1,-1 1 1,0 0-1,0 0 1,0 0-1,1-1 1,-1 1-1,0 0 1,0 0-1,1 0 1,-1-1-1,0 1 1,0 0-1,1 0 1,-1 0-1,0 0 1,0 0-1,1 0 1,0 0-1,-6-5-4897,3-1 2367,2 1 2153</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41:13.355"/>
    </inkml:context>
    <inkml:brush xml:id="br0">
      <inkml:brushProperty name="width" value="0.025" units="cm"/>
      <inkml:brushProperty name="height" value="0.025" units="cm"/>
      <inkml:brushProperty name="color" value="#FFC114"/>
    </inkml:brush>
  </inkml:definitions>
  <inkml:trace contextRef="#ctx0" brushRef="#br0">208 101 276,'0'-3'101,"0"1"59,0 0 0,0 0 1,0 0-1,0 0 0,0-1 0,0 1 0,-1 0 0,1 0 0,-1 0 1,1 0-1,-1 0 0,0 0 0,0 0 0,0 0 0,-1-3 1,1-9 763,1 14-845,0-1 0,0 0 1,0 1-1,0-1 0,0 0 1,0 1-1,0-1 1,0 0-1,0 0 0,0 1 1,0-1-1,0 0 0,0 1 1,0-1-1,-1 0 1,1 1-1,0-1 0,0 0 1,-1 1-1,0-2 1,1 2-3,-1 0 1,1 0 0,-1-1 0,1 1 0,-1 0 0,1-1 0,-1 1 0,1-1 0,-1 1 0,1 0 0,0-1 0,-1 1 0,1-1 0,0 1 0,-1-1 0,1 1 0,0-1 0,0 1 0,-1-1 0,1 1 0,0-1 0,0 0 0,0 1 0,0-1 0,0 1 0,0-1 0,0 0-1,0 1 1,0-2 0,-1 1 336,0 0 0,0 0 0,0 0 0,-1 0 0,1-1 0,0 2 0,-1-1 0,1 0 0,-1 0 0,1 0 0,-3 0 0,2-1 210,2 2-494,0 0-1,0 0 1,0 0 0,0-1-1,0 1 1,0 0 0,-1 0-1,1 0 1,0-1 0,0 1-1,0 0 1,0 0 0,0 0-1,-1 0 1,1 0 0,0-1-1,0 1 1,0 0 0,-1 0-1,1 0 1,0 0 0,0 0-1,0 0 1,-1 0 0,1 0-1,0 0 1,0 0 0,0 0-1,-1 0 1,1 0 0,0 0-1,0 0 1,-1 0 0,1 0-1,0 0 1,0 0 0,0 0-1,-1 0 1,1 0 0,0 0 0,0 0-1,0 0 1,-1 1 0,1-1-1,0 0 1,0 0 0,0 0-1,0 0 1,0 0 0,-1 1-1,1-1 1,0 0 0,0 0-1,0 0 1,0 1 0,0-1-1,0 0 1,0 0 0,0 0-1,0 1 1,-1-1 0,1 0-1,0 1 1,-2 0 2698,1-1-2778,1 0-1,0 0 0,-1 0 1,1 0-1,0 0 0,0 0 0,-1 0 1,1 0-1,0 0 0,0 0 1,-1 0-1,1 0 0,0 0 1,0 0-1,-1 1 0,1-1 1,0 0-1,0 0 0,0 0 1,-1 0-1,1 1 0,0-1 1,0 0-1,0 0 0,-1 0 1,1 1-1,0-1 0,0 0 1,0 0-1,0 1 0,0-1 0,0 0 1,0 0-1,0 1 0,-2 3 399,1-1-1,-1 1 0,1-1 1,-1 1-1,0-1 0,-4 6 1,0-1-134,2-3-175,0 7 142,3-8-202,0 0 0,0 0 0,0 0 1,-1 0-1,1 0 0,-1 0 0,-4 5 0,0 4 114,-3-1-79,8-11-107,0 0 1,1 0-1,-1 0 1,0 0-1,0 0 0,1 1 1,-1-1-1,0 0 0,1 0 1,-1 0-1,1 1 1,-1-1-1,1 0 0,0 1 1,0-1-1,-1 2 1,1 0-4,-1-1-1,1 1 1,-1 0 0,0-1 0,0 1 0,-1-1 0,1 1 0,0-1 0,-1 0 0,0 1 0,-1 1 0,1-2-40,1 0 0,-1 0 0,1 0 1,-1 0-1,1 0 0,0 1 0,0-1 0,0 0 0,0 1 0,0 3 0,0-3-191,0-1 1,0 1-1,0-1 0,-1 0 0,1 1 0,-1-1 1,1 0-1,-1 0 0,0 0 0,-2 3 0,0 6-4880,1-10 3871,-1 0-751,3 4-3095,1-4 4376,-1 0 0,0 0 1,0-1-1,1 1 1,-1 0-1,0-1 0,0 1 1,0 0-1,0-1 1,0 1-1,0-1 0,0 0 1,-1 1-1,-3 1-1224,4 3 476</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2:02.836"/>
    </inkml:context>
    <inkml:brush xml:id="br0">
      <inkml:brushProperty name="width" value="0.025" units="cm"/>
      <inkml:brushProperty name="height" value="0.025" units="cm"/>
    </inkml:brush>
  </inkml:definitions>
  <inkml:trace contextRef="#ctx0" brushRef="#br0">1 119 768,'36'7'3289,"-29"-7"-2854,0 0-65,0 0 0,0 0 1,0-1-1,0 0 0,10-3 0,42-2 1668,-13-1-470,-21 5-670,-14 0-452,170-28 6438,-90 17-4640,-31 6-1182,452-46 3367,-324 55-4012,-70 2-226,-89-3-144,35 7-1,-26-3-25,-23-2-17,0 0-1,-1 1 1,1 0-1,15 8 1,-12-5 3,-9-3-6,1 0 1,-1 1-1,12 9 0,1 0 4,10 11 62,-17-11-34,-13-13-25,0 1-1,-1-1 1,1 1-1,-1-1 1,0 1-1,0 0 1,1 0-1,-1 0 0,0-1 1,1 5-1,8 12 87,-2-10-50,-6-6-7,1 1 0,-1 0 0,0-1-1,0 1 1,0 0 0,3 6 0,-3-3 0,0-4 0,-1 0 0,0 0 0,-1 1-1,1-1 1,0 0 0,-1 1-1,1-1 1,-1 1 0,1 3-1,-1-4-17,0-1 1,0 1-1,0-1 0,0 1 0,1-1 1,-1 0-1,1 1 0,-1-1 0,1 0 0,-1 1 1,2 1-1,-1-2 10,0 1 1,0-1-1,-1 1 1,1 0-1,0-1 1,-1 1-1,1 0 0,-1 0 1,0-1-1,0 1 1,1 3-1,-1-1 16,0 0-1,0 0 1,0 0-1,-1 0 1,0 0-1,1 0 1,-1 0-1,0 0 1,-1 0-1,1 0 1,-1 0-1,0-1 1,0 1-1,0 0 1,0-1 0,-5 6-1,-15 16 84,18-20-113,1-1 0,-1 0 0,0 0 0,0 0 0,-5 4 0,-109 72 312,100-68-293,-1-2 0,0-1-1,-27 10 1,-65 17 91,67-23-91,-98 24 84,66-19-58,-244 35 210,215-39-215,-9-6 15,52-4-3,33-3-19,-49-4-1,3-1 106,51 3-97,-1-2 1,1 0-1,-32-10 1,45 11-51,0-2-1,0 1 1,0-1 0,0-1-1,0 0 1,-18-13 0,5 1-6,19 14-1,-1-1 0,1 0 1,-1 0-1,-7-9 0,7 5-15,1 1 1,0 0-1,0-1 1,1 0-1,0 0 1,-4-12-1,-1-1-44,6-19-112,1 38 157,1 0 0,0 0-1,1 0 1,-1 0 0,0 1 0,1-1-1,-1 0 1,1-1 0,-1 1 0,1 0-1,0 0 1,0 0 0,0 0 0,0 0-1,0 0 1,0 0 0,1 0 0,-1 0-1,1 0 1,-1 0 0,1 0 0,0 0-1,0 0 1,2-3 0,-3 3-25,1-1 0,0 0 0,0 1-1,-1-1 1,0 0 0,1 0 0,-1 0 0,0 1 0,0-1 0,-2-5 0,2-4-275,0 11 289,0 0-1,0 1 0,0-1 0,0 0 1,0 1-1,0-1 0,0 1 0,1-1 0,-1 0 1,0 1-1,0-1 0,1 1 0,-1-1 1,1 1-1,-1-1 0,0 1 0,2-2 1,-2 2-105,1-1 0,0 0 0,-1 1 0,1-1 0,-1 0 0,1 0 0,-1 1 0,0-1 0,1 0 0,-1 0 0,0 0 0,1 0 0,-1 0 0,0 1 1,0-1-1,0 0 0,0 0 0,0-1 0,0 1-95,0 0 0,0 1 0,0-1 0,0 0-1,0 0 1,1 1 0,-1-1 0,0 0 0,0 0 0,0 1 0,1-1 0,-1 0 0,0 1 0,1-1 0,-1 0 0,1 1 0,-1-1 0,1 0-1,-1 1 1,1-1 0,-1 1 0,1-1 0,-1 1 0,1-1 0,0 1 0,0-1 0,4-6-7903,-5 7 7851,1-1-1,-1 1 1,0-1-1,0 1 0,0 0 1,0-1-1,0 1 1,1 0-1,-1-1 1,0 1-1,0 0 1,1-1-1,-1 1 1,0 0-1,0 0 0,1-1 1,-1 1-1,0 0 1,1 0-1,-1 0 1,0-1-1,1 1 1,-1 0-1,0 0 1,1 0-1,-1 0 1,1 0-1,-1 0 0,0 0 1,1 0-1</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41:13.855"/>
    </inkml:context>
    <inkml:brush xml:id="br0">
      <inkml:brushProperty name="width" value="0.025" units="cm"/>
      <inkml:brushProperty name="height" value="0.025" units="cm"/>
      <inkml:brushProperty name="color" value="#FFC114"/>
    </inkml:brush>
  </inkml:definitions>
  <inkml:trace contextRef="#ctx0" brushRef="#br0">0 68 708,'2'-2'426,"0"1"1,-1 0-1,1 0 1,0-1-1,-1 1 0,1-1 1,-1 1-1,1-1 0,-1 0 1,0 0-1,2-3 1,17-13 7142,-17 14-5046,1 1 1,0 0-1,0 0 1,9-5-1,-12 8-1620,9-3 249,4-1 375,-14 5-1508,0-1 1,1 0-1,-1 0 1,0 0-1,1 0 1,-1 1-1,0-1 1,1 0-1,-1 0 1,0 1-1,1-1 1,-1 0-1,0 1 0,0-1 1,1 0-1,-1 1 1,0-1-1,0 0 1,0 1-1,1-1 1,-1 0-1,0 1 1,0-1-1,0 1 1,0-1-1,0 0 0,0 1 1,0-1-1,0 1 1,0-1-1,0 1 1,0-1-1,0 1 1,0 0-11,0 1 0,-1-1 0,1 1 0,0-1 0,-1 0 0,1 1 0,-1-1 0,1 0 0,-1 1 0,0-1 0,1 0 0,-1 0 0,0 0 0,0 0 0,0 0 0,-1 2 0,1-3-6,0 1 0,0 0-1,1 0 1,-1 0 0,0-1 0,1 1 0,-1 0 0,1 0 0,-1 0-1,1 0 1,-1 0 0,1 0 0,0 0 0,-1 0 0,1 2-1,-10 18 48,9-18-40,0-1-1,0 1 1,0-1 0,0 1-1,-1-1 1,1 0-1,-1 0 1,0 1-1,1-1 1,-4 2-1,4-2 4,1 0 0,0 0 0,-1 0 0,1 0-1,0-1 1,0 1 0,0 0 0,0 0 0,0 0 0,0 0 0,0 0-1,1 0 1,0 3 0,4-2 3,-2-2-7,-1 0 1,1 0-1,0 0 1,-1 0 0,1 0-1,0 0 1,0-1-1,0 0 1,-1 1-1,1-1 1,0 0-1,0 0 1,5-1 0,29-5-2402,-36 6 1269,1-4 692</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41:14.725"/>
    </inkml:context>
    <inkml:brush xml:id="br0">
      <inkml:brushProperty name="width" value="0.025" units="cm"/>
      <inkml:brushProperty name="height" value="0.025" units="cm"/>
      <inkml:brushProperty name="color" value="#FFC114"/>
    </inkml:brush>
  </inkml:definitions>
  <inkml:trace contextRef="#ctx0" brushRef="#br0">38 0 820,'-29'6'8428,"21"-6"-2546,9 0-4900,0 0 1,1 1-1,-1-1 0,0 1 1,1-1-1,-1 1 0,0-1 1,0 1-1,1 0 0,-1 0 0,0 0 1,2 1-1,5 4-491,25 24-341,-17-13-1655,-14-15 326,0 1-1,0-1 1,0 1 0,1-1-1,-1 0 1,1 0-1,4 4 1,13 11-8190,-4-3 3853,-14-8 3895,-2-5 918</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41:15.120"/>
    </inkml:context>
    <inkml:brush xml:id="br0">
      <inkml:brushProperty name="width" value="0.025" units="cm"/>
      <inkml:brushProperty name="height" value="0.025" units="cm"/>
      <inkml:brushProperty name="color" value="#FFC114"/>
    </inkml:brush>
  </inkml:definitions>
  <inkml:trace contextRef="#ctx0" brushRef="#br0">77 56 476,'0'-5'638,"-1"2"-253,1 1 1,0 0-1,0-1 1,0 1-1,0 0 1,0-1 0,0 1-1,1 0 1,1-4-1,-2 5-286,1 1 0,-1 0 0,1-1 0,0 1 0,-1-1 0,1 1 0,-1-1 0,1 1-1,-1-1 1,1 0 0,-1 1 0,0-1 0,1 0 0,-1 1 0,0-1 0,1 0 0,-1 1 0,0-1 0,0 0 0,0 0 0,0 1 0,0-1 0,0 0-1,0 0 1,0 1 0,0-1 0,0 0 0,0 1 0,0-2 0,0-1 2629,10 9 1130,-10 27 3306,0 16-1413,-10-21-4350,4-6-809,2-5-262,3-12-294,-1 0-1,0 0 0,0-1 0,0 1 0,0 0 1,-1-1-1,1 0 0,-1 0 0,0 0 1,-6 7-1,0-1-63,8-8-71,-1 1 0,1-1 0,-1 0 0,0 0 0,0-1-1,0 1 1,-4 2 0,3 6-2147,2-10 1275,-9 5-1367,5-4-3337</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41:15.585"/>
    </inkml:context>
    <inkml:brush xml:id="br0">
      <inkml:brushProperty name="width" value="0.025" units="cm"/>
      <inkml:brushProperty name="height" value="0.025" units="cm"/>
      <inkml:brushProperty name="color" value="#FFC114"/>
    </inkml:brush>
  </inkml:definitions>
  <inkml:trace contextRef="#ctx0" brushRef="#br0">0 50 52,'38'-27'6707,"-26"14"-2434,-12 13-4101,0-1 0,0 1 1,0-1-1,0 1 0,1 0 1,-1-1-1,0 1 1,0-1-1,1 1 0,-1 0 1,0-1-1,1 1 0,-1 0 1,0-1-1,1 1 0,-1 0 1,0 0-1,1-1 0,-1 1 1,1 0-1,-1 0 0,1 0 1,-1-1-1,1 1 1,-1 0-1,0 0 0,2 0 1,7-2 3393,0 2 3360,-8 0-5652,-1 2-1127,1-1-1,-1 0 1,0 1 0,0-1-1,0 1 1,-1-1 0,1 1-1,0-1 1,-1 1 0,1 1-1,-2-2-126,1 0 0,0 0 1,1 0-1,-1 0 0,0 0 0,0 0 0,0 0 0,1 0 0,-1 1 0,0-1 0,0 2 0,-8 14 116,-9 5-75,18-21-62,0 0 0,0-1 0,0 1 0,0-1 0,0 1 0,-1 0 0,1-1 0,0 1 0,0 0 0,0-1 0,-1 1 0,1-1 0,0 1 0,0 0 0,-1-1 0,1 1 0,-1-1 0,1 1 0,-1 0 0,0-1-1,1 1 1,-1-1 0,1 1 0,0 0 0,-1-1-1,1 1 1,-1 0 0,1-1 0,0 1 0,0 0-1,-1-1 1,1 1 0,0 0 0,0-1 0,0 1 0,0 0-1,0 0 1,0-1 0,0 2 0,-2 0 4,2-2 0,-1 0 0,1 0 0,-1 0 0,1 0 1,0 0-1,-1 1 0,1-1 0,-1 0 0,1 0 0,0 0 0,-1 1 0,1-1 0,0 0 0,-1 0 0,1 1 0,0-1 1,-1 0-1,1 1 0,0-1 0,0 0 0,-1 1 0,1-1 0,0 1 0,0-1 0,0 0 0,-1 1 0,1-1 1,0 1-1,0-1 0,0 1 0,0-1 0,0 0 0,0 1 0,0-1 0,0 1 0,0-1 0,0 1 0,0-1 1,0 0-1,1 2 0,-1-1 15,0 0 22,10 11 360,-10-12-384,1 1 1,-1 0 0,1-1 0,0 1-1,-1 0 1,1-1 0,0 1-1,-1-1 1,1 1 0,0-1-1,0 1 1,-1-1 0,1 0 0,0 1-1,0-1 1,0 0 0,0 0-1,0 1 1,-1-1 0,1 0-1,0 0 1,0 0 0,0 0-1,0 0 1,1 0 0,26 5 83,-22-3-370,1-2 0,-1 1 1,0-1-1,0 1 0,9-2 1,-1-2-3342,-3 0-3510,-4 2 4886</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41:27.315"/>
    </inkml:context>
    <inkml:brush xml:id="br0">
      <inkml:brushProperty name="width" value="0.025" units="cm"/>
      <inkml:brushProperty name="height" value="0.025" units="cm"/>
      <inkml:brushProperty name="color" value="#FF0066"/>
    </inkml:brush>
  </inkml:definitions>
  <inkml:trace contextRef="#ctx0" brushRef="#br0">30 40 56,'0'0'24,"-1"0"0,1 0 0,0 0 1,-1 0-1,1 0 0,0 0 0,-1 0 0,1 0 0,-1 0 1,1 0-1,0 0 0,-1 0 0,1 0 0,0 0 0,-1 0 0,1-1 1,0 1-1,0 0 0,-1 0 0,1 0 0,0-1 0,-1 1 0,1 0 1,0 0-1,0 0 0,-1-1 0,1 1 0,0 0 0,0-1 1,0 1-1,-1 0 0,1 0 0,0-1 0,0 1 0,0 0 0,0-1 1,0 1-1,0 0 0,0-1 0,0 1 0,0 0 0,0-1 1,0 1-1,0-1 0,0 1 0,0 0 0,0-1 0,0 1 0,0-1 283,-10-11 1499,6 7-1271,4 5-340,0 0 0,-1-1 0,1 1 0,0 0 0,-1 0 1,1 0-1,0-1 0,-1 1 0,1 0 0,0 0 0,-1-1 0,1 1 0,0 0 0,0-1 0,-1 1 0,1 0 0,0-1 0,0 1 0,0 0 0,0-1 0,0 1 0,-1-1 0,1 1 0,0 0 0,0-1 0,0 1 0,0 0 0,0-1 0,0 1 0,0-2 2867,20 3 3108,-20-1-6116,1 1 0,-1-1 1,0 1-1,1-1 1,-1 0-1,0 1 0,1-1 1,-1 0-1,1 1 0,-1-1 1,1 0-1,-1 0 0,1 1 1,-1-1-1,0 0 1,1 0-1,0 0 0,-1 0 1,1 0-1,-1 0 0,1 1 1,-1-1-1,1 0 1,-1 0-1,1-1 0,-1 1 1,1 0-1,-1 0 0,1 0 1,0 0-1,2-1 120,-1 1 302,18 1 650,-20 0-1104,0-1 0,0 1 0,1-1-1,-1 0 1,0 1 0,1-1 0,-1 1-1,1-1 1,-1 0 0,1 0 0,-1 1-1,1-1 1,-1 0 0,0 0 0,1 0-1,-1 1 1,1-1 0,-1 0-1,1 0 1,0 0 0,-1 0 0,1 0-1,-1 0 1,1 0 0,-1 0 0,1 0-1,-1 0 1,1 0 0,-1 0 0,1-1-1,3 1 79,-3 0 79,11 0 327,16 6 524,3 4-28,-1-5-658,-28-4-324,0 0 0,1-1 0,-1 0 0,1 1 0,-1-1-1,1 0 1,-1 0 0,5-1 0,3 0 47,-9 1-7,21 0 228,53-5 179,-43-1-300,27 6-27,59 0 320,-49-5-379,-58 4-78,-7 1 0,0 0-1,0 0 1,-1 0-1,1 0 1,0 1-1,0 0 1,-1 0-1,6 1 1,5 0 3,1-1 0,27-2 0,-15 0 7,23-4-26,-11 5 13,30 0 0,-9-6 2,-57 6 1,0 0-2,1 0-1,-1 0 0,0 0 1,1 0-1,-1-1 0,0 1 1,0-1-1,5-2 0,-6 3-1,-1-1 1,0 1-1,0-1 0,1 1 0,-1 0 0,0-1 0,1 1 0,-1 0 0,0 0 1,1 0-1,-1 0 0,3 1 0,0-1-1,-1 0 0,1 0 0,-1 0 0,1 0 0,-1-1 0,7-1 1,30 1 16,9 6-14,-43-4-6,0-1 0,0 1 1,0 0-1,11 3 1,-6-1 0,-1-1 1,1 0 0,-1 0 0,1-1 0,12-1 0,67 6-11,-12-6-4,-47 5 40,8-5-16,19 0 101,-57 0-201,0 0 0,1 0 0,-1 0 0,0-1 0,0 1 0,1 0 0,-1-1 0,0 1 1,0-1-1,0 1 0,0-1 0,0 0 0,0 1 0,0-1 0,0 0 0,0 0 0,1-1 0,-5 2-1619,-25-11-15206,28 11 16733,-28-7-4660,18 2 3269</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41:28.392"/>
    </inkml:context>
    <inkml:brush xml:id="br0">
      <inkml:brushProperty name="width" value="0.025" units="cm"/>
      <inkml:brushProperty name="height" value="0.025" units="cm"/>
      <inkml:brushProperty name="color" value="#FF0066"/>
    </inkml:brush>
  </inkml:definitions>
  <inkml:trace contextRef="#ctx0" brushRef="#br0">1 90 204,'4'-6'393,"-4"6"-357,1-1-1,-1 1 1,0 0-1,1 0 1,-1-1 0,0 1-1,1 0 1,-1 0 0,0-1-1,1 1 1,-1 0 0,0-1-1,0 1 1,1-1 0,-1 1-1,0 0 1,0-1-1,0 1 1,1-1 0,-1 1-1,0 0 1,0-1 0,0 1-1,0-1 1,0 1 0,0-1-1,0 1 1,0-1 0,0 0-1,4-7 387,-4 8-391,1-1 0,-1 1 0,1-1 0,-1 1 0,1-1 0,-1 0 0,0 1 0,1-1 0,-1 0 0,0 1 0,1-1 0,-1 0 0,0 1 0,0-1 0,0 0 0,0 0 0,1 1 0,-1-2 0,0 2-25,0-1 1,0 1-1,0 0 1,0 0-1,0-1 1,0 1-1,0 0 1,0 0-1,0-1 1,0 1-1,0 0 1,0 0-1,0-1 1,0 1-1,1 0 1,-1 0-1,0 0 1,0-1-1,0 1 0,0 0 1,1 0-1,-1 0 1,0 0-1,0-1 1,0 1-1,1 0 1,-1 0-1,0 0 1,0 0-1,1 0 1,-1 0 13,1-1 0,-1 1 0,0 0 0,1 0 0,-1 0 0,0-1 0,0 1 0,1 0 0,-1 0 0,0 0-1,1-1 1,-1 1 0,0 0 0,0-1 0,0 1 0,1 0 0,-1-1 0,0 1 0,0 0 0,0-1 0,0 1 0,0 0 0,0-1 0,0 1 0,1 0 0,-1-1 0,0 1 0,0-1 0,0 1 0,-1-1 0,1 0 193,1 0-105,-1 1 1,0-1-1,1 0 1,-1 0 0,1 1-1,-1-1 1,0 0-1,1 0 1,0 1 0,-1-1-1,1 1 1,-1-1-1,1 0 1,0 1 0,-1-1-1,2 0 1,-2 1-61,0 0 0,0-1 0,0 1-1,0 0 1,0-1 0,0 1 0,0 0 0,0-1 0,0 1 0,0 0 0,0 0 0,0-1 0,0 1 0,0 0-1,0-1 1,0 1 0,0 0 0,0-1 0,0 1 0,1 0 0,-1 0 0,0-1 0,0 1 0,0 0 0,0-1-1,1 1 1,-1 0 0,0 0 0,0 0 0,1-1 0,-1 1 0,0 0 0,0 0 0,1 0 0,-1 0 0,0-1-1,1 1 1,-1 0 0,0 0 0,0 0 0,1 0 0,-1 0 0,0 0 0,1 0 0,-1 0 0,0 0 0,1 0-1,0 0 1,0 0 554,-1-2-505,0 2-8,0 0 0,0 0-1,0-1 1,0 1 0,0 0-1,0-1 1,0 1-1,0 0 1,0-1 0,0 1-1,0 0 1,0-1 0,0 1-1,0 0 1,0-1-1,0 1 1,0 0 0,0 0-1,0-1 1,1 1-1,-1 0 1,0-1 0,0 1-1,0 0 1,1 0 0,-1-1-1,0 1 1,0 0-1,1 0 1,-1 0 0,0-1-1,0 1 1,1 0-1,-1 0 1,0 0 0,0 0-1,1 0 1,-1 0 0,0-1-1,1 1 1,-1 0-1,0 0 1,1 0 0,-1 0-1,0 0 1,1 0 0,-1 0-1,0 0 1,1 0-1,-1 1 1,0-1 0,1 0-1,2 2 485,0 0 0,0 0-1,-1 1 1,1-1-1,-1 1 1,1-1 0,-1 1-1,0 0 1,0 0 0,2 5-1,8 9 747,14 16 625,-22-29-1748,-1 1 0,-1-1 1,1 0-1,-1 1 1,0 0-1,0-1 0,2 9 1,-3-9-100,1 1 0,0-1 0,-1 1 0,1-1 0,1 0 0,-1 0 0,5 6 0,12 23 436,-14-27-465,-1 1 0,0-1 1,0 1-1,-1 0 0,0 1 0,3 9 0,3 8 62,-5-17-98,-1 0-1,0 0 0,0 0 0,0 1 0,-1-1 0,-1 1 1,2 11-1,6 24 61,1 1-14,-5-28-56,0 4 16,-5-17-33,0-1 1,0 1-1,0-1 1,0 1 0,1-1-1,-1 1 1,1-1-1,0 1 1,0-1-1,0 0 1,2 5-1,-2-6-2,0 0 0,-1 0-1,1 0 1,-1 1 0,1-1-1,-1 0 1,0 0 0,0 0-1,0 1 1,0-1 0,0 0 0,-1 0-1,0 3 1,0-3 2,1 0 1,0 1 0,-1-1-1,1 0 1,0 0-1,0 1 1,0-1-1,0 0 1,1 0 0,-1 0-1,0 1 1,1-1-1,1 2 1,0 3-6,0-1 1,0 1-1,-1 0 0,1-1 1,-2 1-1,1 0 1,-1 0-1,0 0 0,-1 13 1,0 3-1250,1-22 422,0-19-20131,0 15 19034,0 2 628</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41:29.418"/>
    </inkml:context>
    <inkml:brush xml:id="br0">
      <inkml:brushProperty name="width" value="0.025" units="cm"/>
      <inkml:brushProperty name="height" value="0.025" units="cm"/>
      <inkml:brushProperty name="color" value="#FF0066"/>
    </inkml:brush>
  </inkml:definitions>
  <inkml:trace contextRef="#ctx0" brushRef="#br0">0 251 812,'0'0'1520,"10"5"4121,-7-8-5268,-2 3-339,-1 0 1,1 0 0,-1 0 0,0-1 0,1 1 0,-1 0 0,0-1 0,1 1 0,-1 0 0,0 0 0,1-1 0,-1 1 0,0 0 0,0-1 0,1 1 0,-1-1 0,0 1 0,0 0 0,0-1 0,1 1 0,-1-1 0,0 1 0,0-1 0,0 0 0,0 0 38,0 0-1,0-1 0,0 1 1,0-1-1,0 1 1,0 0-1,0-1 1,0 1-1,1-1 0,-1 1 1,1 0-1,-1-1 1,1 1-1,-1 0 1,1 0-1,0 0 0,0-1 1,1-1-1,-1 3-45,-1-1 1,0 1-1,0-1 0,1 0 0,-1 1 0,0-1 1,0 0-1,0 0 0,1 1 0,-1-1 0,0 0 1,0 1-1,0-1 0,0 0 0,-1 0 0,1 1 1,0-2-1,0 1 3,-1 0 1,1 1 0,0-1-1,0 0 1,0 0-1,0 1 1,0-1-1,0 0 1,0 0 0,0 1-1,0-1 1,0 0-1,1 1 1,-1-1 0,0 0-1,0 1 1,1-2-1,1 0 38,-1-1-1,0 1 0,0 0 0,0-1 0,0 1 0,0-1 0,-1 1 0,1-1 1,-1 0-1,0 1 0,1-5 0,-1 4 7,0-1-1,0 1 1,1 0 0,0-1 0,0 1-1,0 0 1,2-6 0,-3 8-51,1 0 0,-1 0 1,0 0-1,1 0 0,-1 1 0,0-1 1,0 0-1,0 0 0,1 0 0,-1 0 0,0 0 1,0 0-1,-1 0 0,1-2 0,1-9 193,1 10-154,-1-1 0,0 0 0,0 0-1,0 0 1,0 0 0,-1 0 0,1 0 0,-1 0 0,1 0 0,-1 0 0,-1-4 0,6-4 122,-4 11-175,-1-1 0,1 1 0,-1-1 0,0 1 0,1-1 0,-1 1 1,1-1-1,-1 1 0,0-1 0,0 0 0,1 1 0,-1-1 0,0 0 0,0 1 0,0-1 0,0 0 0,0-1 0,0 2-4,0-1 0,0 1 0,0-1 0,-1 1 0,1-1-1,0 1 1,0-1 0,0 0 0,0 1 0,0-1 0,0 1 0,0-1 0,1 1 0,-1-1 0,0 1 0,0-1-1,0 0 1,0 1 0,1-1 0,-1 1 0,0-1 0,1 1 0,-1 0 0,0-1 0,1 1 0,-1-1-1,0 1 1,1-1 0,-1 1 0,1 0 0,-1-1 0,1 1 0,-1 0 0,1-1 0,1 1 0,-2 0 1,0-1 1,0 1-1,1 0 1,-1 0-1,0 0 1,0-1-1,0 1 1,1 0-1,-1 0 1,0-1-1,0 1 1,0 0-1,0-1 1,1 1-1,-1 0 1,0 0-1,0-1 1,0 1-1,0 0 1,0-1-1,0 1 1,0 0-1,0-1 1,0 1-1,0 0 1,0-1-1,0 1 1,0 0-1,0 0 1,0-1-1,0 1 2,-1-1 0,1 1 0,0 0 0,0 0 0,0 0 0,0-1 0,0 1 0,0 0 1,0 0-1,0-1 0,0 1 0,0 0 0,0 0 0,0 0 0,0-1 0,0 1 0,0 0 0,1 0 0,-1 0 0,0-1 0,0 1 0,0 0 0,0 0 0,0 0 0,0-1 0,0 1 0,1 0 0,-1 0 0,0 0 0,0 0 0,0-1 0,0 1 0,1 0 0,-1 0 0,0 0 0,0 0 0,0 0 0,1 0 0,-1 0 0,0 0 0,0 0 0,1 0 0,-1 0 0,0 0 0,0 0 0,0 0 0,1 0 0,-1 0 0,0 0 0,0 0 0,1 0 0,-1 0 0,0 0 0,2 0 477,-1 0-279,-1 0-177,0 0 0,0 0 0,1 0 0,-1 0 0,0 0 0,1 0 1,-1 0-1,0 0 0,1 0 0,-1 0 0,0 0 0,1 0 0,-1 0 0,0 0 0,0 0 0,1 0 0,-1 0 0,0 1 0,1-1 0,-1 0 0,0 0 0,0 0 0,1 0 0,-1 1 0,0-1 0,0 0 0,0 0 0,1 1 0,-1-1 0,0 0 1,0 0-1,0 1 0,0-1 0,0 0 0,1 1 0,-1-1 0,0 0 0,0 0 0,0 1 0,0-1 0,11 19 891,-1-5-509,36 110 890,-26-64-759,-10-22-56,-9-36-432,-1 1 1,1-1-1,0 0 1,-1 1-1,0-1 1,0 1-1,1-1 1,-1 1-1,-1 4 1,1-5-23,-1-1 1,1 1-1,0 0 1,0-1 0,0 1-1,0 0 1,0-1-1,0 1 1,1 0-1,-1-1 1,1 1 0,-1 0-1,1-1 1,-1 1-1,1-1 1,0 1 0,0-1-1,1 2 1,-2-2-26,0 0 1,1 0 0,-1 0-1,0-1 1,0 1-1,1 0 1,-1 0 0,0 0-1,0 0 1,0 0 0,0 0-1,-1 0 1,1 0 0,0 0-1,0 0 1,0 0-1,-1 0 1,1 0 0,0-1-1,-1 1 1,1 0 0,-1 0-1,0 1 1,-4 15-29,4-17-14,1 1 1,0 0 0,0 0 0,0-1-1,-1 1 1,1 0 0,0-1 0,-1 1-1,1 0 1,0-1 0,-1 1-1,1 0 1,-1-1 0,1 1 0,-1-1-1,1 1 1,-1-1 0,0 1 0,1-1-1,-1 1 1,0-1 0,1 0 0,-1 1-1,0-1 1,1 0 0,-1 0-1,0 0 1,0 1 0,1-1 0,-1 0-1,-1 0 1,-30 1-1431,24-2 1098,5 1 251,0 0-1,0-1 0,0 0 0,0 0 0,0 0 0,0 0 1,0 0-1,0 0 0,1-1 0,-1 0 0,-2-1 0,-19-9-129,2 0 136,21 11 109,-1 1 0,1-1 0,0 0 0,-1 0 0,1 0 0,0 0-1,0 0 1,0 0 0,0 0 0,0 0 0,0 0 0,0-1 0,0 1 0,0-2 0,1 2 0,-1 1 1,1 0-1,0-1 1,0 1-1,0-1 1,-1 1-1,1-1 1,0 1 0,0 0-1,-1-1 1,1 1-1,0 0 1,-1-1-1,1 1 1,0 0-1,-1-1 1,1 1-1,-1 0 1,1 0 0,0 0-1,-1-1 1,1 1-1,-1 0 1,1 0-1,-1 0 1,1 0-1,-1 0 1,0 0 1,1 0 0,-1-1 1,1 1-1,-1 0 0,1 0 0,0 0 1,-1 0-1,1 0 0,-1-1 1,1 1-1,-1 0 0,1 0 0,0-1 1,-1 1-1,1 0 0,0-1 0,-1 1 1,1 0-1,0-1 0,-1 1 0,1-1 1,0 1-1,0 0 0,0-1 0,-1 1 1,1-1-1,0 0 0,0 1 1,0 0 1,0 0-1,0-1 0,0 1 0,0 0 0,0 0 0,0-1 0,0 1 1,0 0-1,0 0 0,0-1 0,-1 1 0,1 0 0,0 0 1,0 0-1,0-1 0,0 1 0,0 0 0,0 0 0,-1 0 0,1-1 1,0 1-1,0 0 0,0 0 0,-1 0 0,1 0 0,0 0 0,0 0 1,0-1-1,-1 1 0,1 0 0,-1 0 6,1 0 1,0 0-1,-1 0 0,1-1 0,0 1 0,-1 0 1,1 0-1,0-1 0,-1 1 0,1 0 1,0 0-1,0-1 0,-1 1 0,1 0 0,0-1 1,0 1-1,0 0 0,0-1 0,-1 1 1,1-1-1,0 1 0,0 0 0,0-1 0,0 1 1,0 0-1,0-1 0,0 1 0,0-1 1,0 1-1,0 0 0,0-1 0,0-26 1688,0 26-1227,8-6 856,-3 5-743,0 0 1,0 1-1,0-1 1,0 1-1,1 0 0,-1 0 1,0 1-1,0 0 1,1 0-1,5 0 1,46 6 477,-41-4-1092,-6 0-2069,2-1-6279,-10-1 5560,2-3-5016,-3 3 7653,-1 0 1,0 0-1,0 0 1,1 0-1,-1 0 0,0 0 1,0 0-1,0 0 1,1 0-1,-1 0 0,0 0 1,0 0-1,1 0 1,-1 0-1,0 0 0,0 1 1,0-1-1,0 0 1,1 0-1,-1 0 0,0 0 1,0 1-1,0-1 1,0 0-1,1 0 0</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41:29.885"/>
    </inkml:context>
    <inkml:brush xml:id="br0">
      <inkml:brushProperty name="width" value="0.025" units="cm"/>
      <inkml:brushProperty name="height" value="0.025" units="cm"/>
      <inkml:brushProperty name="color" value="#FF0066"/>
    </inkml:brush>
  </inkml:definitions>
  <inkml:trace contextRef="#ctx0" brushRef="#br0">1 74 452,'3'3'874,"1"0"1,0 0-1,-1-1 1,1 1-1,0-1 1,0 0-1,8 2 0,-11-2-4,5 2 555,-5-4-1417,-1 0 1,0 0-1,0 0 0,0 0 0,0 0 0,0 0 0,1 0 0,-1 0 0,0 0 1,0 0-1,0 0 0,0 0 0,0 0 0,1 0 0,-1 0 0,0 0 0,0 0 1,0 0-1,0 0 0,0-1 0,0 1 0,1 0 0,-1 0 0,0 0 0,0 0 1,0 0-1,0 0 0,0 0 0,0 0 0,0-1 0,0 1 0,0 0 0,0 0 1,0 0-1,1 0 0,-1 0 0,0-1 0,0 1 0,0 0 0,0 0 0,0 0 1,0 0-1,0 0 0,0-1 0,0 1 0,0 0 0,0 0 0,0 0 0,-1 0 1,1 0-1,0-1 0,0 1 0,0-1 259,0 0-210,1 1 0,-1-1 0,0 0 0,1 0 0,-1 1 0,1-1 0,-1 0 0,1 0 0,-1 1 0,1-1 0,-1 1 0,1-1 0,0 0 0,-1 1 0,1-1 0,1 0 0,-2 0-15,0-1 0,0 1 1,0-1-1,0 1 0,0 0 0,0-1 1,1 1-1,-1-1 0,0 1 0,1-1 1,-1 1-1,1 0 0,-1-1 0,1 1 0,0 0 1,0 0-1,1-3 0,-1 2 53,0-1-1,0 0 1,-1 0 0,0 0-1,1 1 1,-1-1 0,0 0-1,0 0 1,0 0 0,-1-3-1,0-4 495,4 3-1126,4 1 3425,0 6 1339,-4 13-746,-4-3-2418,1-9-1010,0 0 0,0 1 0,-1-1 0,1 0 1,0 0-1,0 1 0,0-1 0,0 0 1,1 1-1,-1-1 0,0 0 0,1 0 0,-1 1 1,0-1-1,1 0 0,-1 0 0,1 0 0,0 0 1,-1 0-1,1 1 0,0-1 0,0 0 1,1 1-1,-1 1-382,0 1 0,-1-1 0,1 0 0,-1 1 1,0-1-1,0 1 0,0-1 0,-1 6 0,1-2-4055,-2-1 79,-2-3 2770,1-1-618,2 3-2923,-8 1 1995,8-6 1569</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41:32.656"/>
    </inkml:context>
    <inkml:brush xml:id="br0">
      <inkml:brushProperty name="width" value="0.025" units="cm"/>
      <inkml:brushProperty name="height" value="0.025" units="cm"/>
      <inkml:brushProperty name="color" value="#FF0066"/>
    </inkml:brush>
  </inkml:definitions>
  <inkml:trace contextRef="#ctx0" brushRef="#br0">0 711 496,'0'0'818,"8"6"1178,-6-6 349,4 0-1768,-5 0-462,0 0 0,0 0 0,0 1 0,0-1 0,0 0 0,0 0 0,0 0 0,0 0 0,0 0-1,0 0 1,0 0 0,0-1 0,0 1 0,0 0 0,0-1 0,0 1 0,0 0 0,0-1 0,0 1 0,0-1 0,0 1 0,1-2-1,-2 1 248,0 1-296,1 0 0,0 0 0,0 0 0,0 0 0,0 0 0,0-1-1,0 1 1,0 0 0,0-1 0,0 1 0,0 0 0,0-1 0,-1 1 0,1-1 0,0 0 0,1 0 0,9-4 404,3-6-50,-10 10-348,0 0 0,0 0-1,0-1 1,-1 0 0,1 1-1,0-1 1,3-3 0,-5 4-31,37-15 630,-9 4-432,9 1-45,34-11-161,-68 22-29,-4 0-4,0 0 0,0 0 0,0 0 0,0 0 0,1 0 0,-1 0 0,0 0 0,0 0 0,0 0 0,0 0 0,0 0 1,0-1-1,0 1 0,0-1 0,0 1 0,-1 0 0,1-1 0,0 1 0,0-1 0,0 0 0,1 0 0,18-6 4,-15 5-4,0 1 0,0 0 0,0-1 0,0 0 0,0 0 0,4-4 0,62-20 8,-66 25-8,-4 1 0,0 1 0,0-1 0,0 0 0,0 0 0,0 0 0,0 0 0,0 0 0,1 0 0,-1-1 0,0 1 0,0 0 0,0 0 0,0-1 0,-1 1 0,1 0 0,0-1 0,0 1 0,0-1 0,0 0 0,0 1 0,1-2 0,29-14 0,-19 13 0,-11 2 0,1 1 0,-1 0 0,0-1 0,1 1 0,-1-1 0,0 1 0,0-1 0,1 1 0,-1-1 0,0 0 0,0 0 0,1-1 0,12-5 0,2-2 0,-12 6-1,-1 1 0,1 0 0,-1 0 0,1 1 0,0-1 0,6-1 0,7-4 0,-3 3 1,-10 3 1,0 0 0,0 0 0,-1 0-1,1 0 1,0-1 0,-1 0 0,5-2 0,41-16 12,-27 12-25,57-20 80,16-5 98,-46 19-164,-36 10 2,1 1 1,0-2 0,16-8-1,14-3-9,-35 13 4,0 0-1,0 0 1,9-5 0,41-14 1,-11 3 8,-37 16-5,0-1-1,18-9 1,-10 6-3,-17 7 0,0 0 0,-1-1 0,1 1 0,-1-1 0,1 1 0,0-1 0,-1 0 0,1 0 0,-1 0 0,0 0 0,2-1 0,2-1 0,1 0 0,-1 0 0,0 0 0,11-4 0,5-2 2,32-18 14,-33 17-4,0 1 0,1 1 0,41-11 0,-39 13-12,31-14 29,-19 7 43,-16 6 243,0 0 0,0-1 0,22-14 0,27-10 1220,-46 26 811,-17 5-1959,-12 1-4645,-31-5-8897,28 5 12088</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41:34.253"/>
    </inkml:context>
    <inkml:brush xml:id="br0">
      <inkml:brushProperty name="width" value="0.025" units="cm"/>
      <inkml:brushProperty name="height" value="0.025" units="cm"/>
      <inkml:brushProperty name="color" value="#FF0066"/>
    </inkml:brush>
  </inkml:definitions>
  <inkml:trace contextRef="#ctx0" brushRef="#br0">20 73 388,'-1'0'155,"0"-1"-1,0 1 1,0 0-1,0 0 1,0 0 0,0-1-1,0 1 1,-1-1 0,1 1-1,0-1 1,0 1-1,1-1 1,-1 0 0,0 1-1,0-1 1,0 0-1,0 0 1,0-1 0,1 2 489,1-17 4891,45 17 2155,-13 5-4248,-22-5-2620,-6 0-373,0 0 0,0 0 0,0 0-1,0 0 1,0 1 0,0 0 0,8 2 0,-10-2-337,-1 0 1,1-1-1,0 1 0,-1-1 0,1 0 0,-1 1 0,1-1 0,0 0 0,3-1 0,-3 1-41,-1-1 0,1 1 0,0 0 0,-1 0 0,1 0-1,-1 1 1,1-1 0,-1 1 0,5 1 0,-5-1-46,1-1 0,0 1 0,-1-1-1,1 1 1,0-1 0,0 0 0,3 0 0,16 2 103,-14 0-89,1-1-1,-1-1 0,0 1 1,1-1-1,11-2 1,9 1 28,-13 1-53,-4 1-3,-1-1-1,1-1 1,-1 0-1,14-3 1,-16 3 1,0 0 1,0 0 0,1 0-1,-1 1 1,14 2-1,7 0 18,17 1 4,-36-2-13,-1 0-1,1 0 1,0-1-1,-1 0 1,1-1-1,16-4 1,12 0-17,-7 0-8,1 1 0,-1 1 1,39 3-1,-63 0 5,1 2 13,-7-1-13,-1-1 1,1 1-1,-1-1 0,1 1 1,-1-1-1,1 0 0,-1 1 1,1-1-1,0 0 0,-1 0 1,1 0-1,1-1 1,47-4 50,-47 5-52,0 0 1,0 0-1,0 0 1,1-1-1,-1 1 1,0-1-1,0 0 1,0 0-1,5-2 1,5-2-16,4 0 16,25-6-2,18 11 1,-21 0 18,1 0 8,-34 0-15,-2 0 7,-1 0 0,1 0 0,-1 0 0,0 1 0,1-1-1,-1 1 1,6 2 0,0-3 0,-9 0-17,1 0 0,-1 0 0,0 0 0,1 0 0,-1 0 0,0 0 0,1 0 0,-1 0 0,0-1-1,1 1 1,-1 0 0,0 1 0,1-1 0,-1 0 0,0 0 0,0 0 0,1 0 0,-1 0 0,0 0 0,1 0 0,-1 0-1,0 1 1,1-1 0,-1 0 0,0 0 0,0 0 0,1 0 0,-1 1 0,0-1 0,0 0 0,0 0 0,1 1 0,-1-1-1,0 0 1,0 1 0,0-1 0,0 0 0,0 0 0,1 1 0,21 0 422,-16-1-5484,-7 0 4516,0 0-1,0 0 1,1 0-1,-1 0 1,0-1-1,1 1 1,-1 0-1,0-1 0,0 1 1,1 0-1,-1-1 1,1 1-1,-1-1 1,0 1-1,1-1 1,-1 1-1,1-1 1,-1 1-1,1-1 1,-1 0-1,-6-6-5561,1 6 5741,-2-2-1269,3-1-108,-3-1 464</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2:03.341"/>
    </inkml:context>
    <inkml:brush xml:id="br0">
      <inkml:brushProperty name="width" value="0.025" units="cm"/>
      <inkml:brushProperty name="height" value="0.025" units="cm"/>
    </inkml:brush>
  </inkml:definitions>
  <inkml:trace contextRef="#ctx0" brushRef="#br0">167 27 64,'-10'-2'772,"8"-10"4391,2 7-4152,0 4-181,12-5 13887,-12 21-11577,-1-3-2658,1-1 0,-2 0 0,1 1 0,-5 13 0,2 22-52,-2-18-245,-10 37 100,4-6-129,0-1-56,-1 8-31,3-8-48,-9 33-66,16-69 1,-1 55-215,-4-34-38,3-19-254,1-1 1,-1 38-1,5-52 87,0 0 1,-1 0-1,0 1 1,-1-1-1,-4 12 1,5-14-577,0 0 0,0 0 0,1 0 0,1 12 0,-1-7-585,0-12 1324,0 0 1,0 1 0,0-1-1,0 0 1,-1 0 0,1 1-1,0-1 1,-1 0 0,1 0-1,-1 0 1,1 1 0,-1-1-1,-1 2 1,1-3-44,1 1 1,-1 0-1,1 0 0,-1 0 1,1 0-1,-1 1 1,1-1-1,-1 0 0,1 0 1,0 0-1,0 0 0,0 0 1,-1 2-1,1-2 246,0-1 0,0 1-1,0-1 1,0 0 0,0 1 0,0-1-1,0 1 1,-1-1 0,1 0 0,0 1-1,0-1 1,0 0 0,-1 1 0,1-1 0,0 0-1,-1 1 1,1-1 0,0 0 0,0 0-1,-1 1 1,1-1 0,-1 0 0,1 0-1,0 0 1,-1 1 0,-4 5-3114,5-1 1748</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41:34.893"/>
    </inkml:context>
    <inkml:brush xml:id="br0">
      <inkml:brushProperty name="width" value="0.025" units="cm"/>
      <inkml:brushProperty name="height" value="0.025" units="cm"/>
      <inkml:brushProperty name="color" value="#FF0066"/>
    </inkml:brush>
  </inkml:definitions>
  <inkml:trace contextRef="#ctx0" brushRef="#br0">0 69 264,'0'-55'5707,"0"54"-5321,9-4 1456,-8 5-820,-1-1-852,1 1 0,-1-1 1,0 1-1,0 0 0,0-1 1,1 1-1,-1-1 0,0 1 1,0 0-1,1-1 0,-1 1 1,0 0-1,1 0 0,-1-1 1,0 1-1,1 0 0,-1 0 1,0-1-1,1 1 0,-1 0 0,1 0 1,-1 0-1,1 0 0,-1 0 1,0 0-1,1 0 0,-1-1 1,1 1-1,-1 0 0,1 0 1,-1 1-1,0-1 0,1 0 1,-1 0-1,1 0 0,-1 0 1,1 0-1,0 1 0,2-1 813,-1 0 117,29 1 7909,-26 2-8909,0-1 1,0 1-1,-1 1 0,0-1 0,1 1 1,-1 0-1,0-1 0,-1 2 0,1-1 1,3 5-1,6 7-63,-11-14-20,1 0 0,-1 0 1,0 1-1,0-1 0,0 0 0,-1 1 1,1-1-1,-1 1 0,1 0 1,-1-1-1,0 1 0,0 0 0,1 5 1,8 18 152,-5-13-68,-5-13-97,1 1 0,0 0-1,-1 0 1,1 0 0,-1 0 0,1 0 0,-1 0 0,0 1-1,1-1 1,-1 0 0,0 0 0,0 0 0,0 1 0,10 54-6,-10-55-86,0 0 0,0 0 0,0 0 0,0 0 0,0 0 0,0 0 0,0 0 0,0 0 0,-1 0 0,1 0 0,0 0 0,-1 0 0,1 0 0,-1 0 0,1 0 0,-1 0 0,0 0 0,1 0 0,-1 0 0,-1 1 0,2-2 72,-3 4 1099,3-1-5167,0-3 3672,0 0-1,0 1 0,0-1 0,0 0 0</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41:35.859"/>
    </inkml:context>
    <inkml:brush xml:id="br0">
      <inkml:brushProperty name="width" value="0.025" units="cm"/>
      <inkml:brushProperty name="height" value="0.025" units="cm"/>
      <inkml:brushProperty name="color" value="#FF0066"/>
    </inkml:brush>
  </inkml:definitions>
  <inkml:trace contextRef="#ctx0" brushRef="#br0">1 140 756,'0'55'6714,"0"-54"-5353,1-11-249,1 9-1064,-1 0-27,-1 1-1,1 0 1,-1 0 0,0-1 0,1 1-1,-1 0 1,1-1 0,-1 1-1,0-1 1,1 1 0,-1 0 0,0-1-1,1 1 1,-1-1 0,0 1 0,0-1-1,1 1 1,-1-1 0,0 1-1,0-1 1,0 1 0,0-1 0,0 1-1,0-1 1,1 0 0,-1 1 0,-1-1-1,1 1 1,0-1 0,0 1-1,0-1 1,0 1 0,0-1 0,-1 0-1,6-9 171,-5 10-179,1-1 0,-1 1 0,1-1 0,-1 1 0,1-1-1,-1 0 1,0 1 0,1-1 0,-1 0 0,0 1 0,0-1-1,1 0 1,-1 1 0,0-1 0,0 0 0,0 1 0,0-2-1,0 1 15,0 0-1,0 0 0,0 0 0,0 0 0,0-1 1,0 1-1,0 0 0,1 0 0,-1 0 0,0 0 1,1 0-1,-1 0 0,1 0 0,-1 0 0,1 0 1,-1 1-1,1-1 0,-1 0 0,1 0 0,1-1 1,-2 2-24,1-1 8,-1 1 0,0 0 0,1-1 0,-1 1 0,0-1 0,0 1 0,0 0 0,0-1 0,1 1 0,-1-1 0,0 1 0,0-1 0,0 1 0,0 0 0,0-1 0,0 1 0,0-1 0,0 1 0,0-1 0,0 1 0,0-1 0,0 1 0,-1 0 0,1-1 0,0 0 0,0 1 1,0-1 0,0 1-1,-1-1 1,1 1-1,0 0 1,0-1 0,0 1-1,0-1 1,0 1-1,0-1 1,0 1-1,0-1 1,0 1 0,1-1-1,-1 1 1,0 0-1,0-1 1,0 1 0,0-1-1,1 1 1,-1 0-1,0-1 1,1 0-1,0 0 30,0 0 0,-1 0 0,1 0 0,0 0 0,0-1-1,-1 1 1,1 0 0,-1 0 0,1-1 0,-1 1 0,1-1-1,-1 1 1,0 0 0,0-1 0,0 1 0,0-1 0,0 1 0,0 0-1,0-2 1,0 1 4,0 0-1,1 1 0,-1-1 1,1 0-1,-1 1 0,1-1 1,-1 1-1,1-1 1,0 1-1,0-1 0,0 1 1,2-3-1,-2 3-10,0 0-1,0-1 1,0 1 0,0 0-1,0-1 1,-1 1-1,1-1 1,0 1 0,-1-1-1,1 1 1,-1-1 0,1-3-1,3-4 81,-3 8-95,-1 1-1,1-1 0,-1 1 1,1-1-1,-1 0 0,0 1 1,1-1-1,-1 0 0,0 1 0,1-1 1,-1 0-1,0 1 0,0-1 1,0 0-1,0 0 0,1 1 1,-1-1-1,0-1 0,0 2 18,0-1 1,1 1-1,-1-1 0,0 1 0,1 0 0,-1-1 0,0 1 0,1 0 1,-1-1-1,1 1 0,-1 0 0,1 0 0,-1-1 0,1 1 0,-1 0 1,1 0-1,-1 0 0,1 0 0,-1 0 0,1-1 0,-1 1 0,1 0 1,-1 0-1,1 0 0,-1 1 0,1-1 0,-1 0 0,1 0 0,-1 0 0,2 0 1,1 1 100,7 10 536,-10-10-648,1 0 1,-1 0 0,0 0-1,1 0 1,-1 0-1,0 0 1,0 0 0,0 0-1,1 0 1,-1 0-1,0 1 1,0-1 0,-1 0-1,1 2 1,1 11 118,-1-14-140,1 2 8,0 0 0,0-1 0,0 1 0,0-1-1,-1 1 1,1 0 0,0 0 0,-1-1 0,0 1 0,1 0 0,-1 0-1,0-1 1,0 1 0,0 3 0,5 12 30,-5-15-38,1 0 0,0 0 0,0 0 0,-1 0 0,1 0 0,-1 0 0,1 0 0,-1 4 1,10 60-1,-10 13 138,-12-53-206,8-24 15,3-2 38,0 1 0,0-1 0,0 0-1,0 1 1,0-1 0,0 1 0,0-1 0,0 1 0,0 0 0,0-1 0,1 1 0,-1 0 0,-1 1 0,-13-1-308,15-1 308,-1 0 1,1 1-1,-1-1 1,1 0 0,-1 0-1,0 0 1,1 0-1,-1 0 1,1 0 0,-1 0-1,1-1 1,-1 1-1,0 0 1,1 0-1,-1 0 1,1-1 0,-1 1-1,1 0 1,-1 0-1,1-1 1,-1 1 0,1 0-1,-1-1 1,1 1-1,0-1 1,-1 0-1,-21-16-295,4-6 170,18 22 137,0 1 0,0-1 0,0 0-1,0 0 1,0 0 0,-1 0-1,1 0 1,0 0 0,-1 1-1,1-1 1,0 0 0,-1 0 0,1 1-1,-2-3 1,2 3 0,-1-1 0,1 0 0,-1 1 1,1-1-1,-1 0 0,1 0 0,0 0 0,-1 1 0,1-1 1,0 0-1,0 0 0,-1 0 0,1 0 0,0-1 0,-4-8 23,3 10-16,1-1 0,-1 1 0,1-1 0,-1 0-1,1 1 1,0-1 0,-1 1 0,1-1 0,0 1-1,-1-1 1,1 0 0,0 1 0,0-1 0,0 0-1,0 1 1,-1-1 0,1 0 0,0-1-1,0-6-100,0-9 1898,0 17-1757,0 0 0,0-1 0,0 1 0,1-1 0,-1 1 0,0 0 0,0-1 0,0 1 0,0 0 0,0-1 0,0 1 0,1 0-1,-1 0 1,0-1 0,0 1 0,1 0 0,-1-1 0,0 1 0,0 0 0,1 0 0,-1-1 0,0 1 0,1 0 0,-1 0 0,0 0 0,1 0 0,-1-1-1,0 1 1,1 0 0,-1 0 0,0 0 0,1 0 0,0 0 0,0 0 1176,19-6 3569,11 6-1969,37 0-2755,-53 0-3691,-2 0-3348,-12 0 4157,2 1-676,-1-1 3325,1-1-2186</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41:36.358"/>
    </inkml:context>
    <inkml:brush xml:id="br0">
      <inkml:brushProperty name="width" value="0.025" units="cm"/>
      <inkml:brushProperty name="height" value="0.025" units="cm"/>
      <inkml:brushProperty name="color" value="#FF0066"/>
    </inkml:brush>
  </inkml:definitions>
  <inkml:trace contextRef="#ctx0" brushRef="#br0">1 78 360,'11'1'1935,"-1"1"-913,-9-2-766,0 1-1,1-1 1,-1 0-1,0 0 0,1 1 1,-1-1-1,0 1 1,1-1-1,-1 1 1,0-1-1,0 1 1,2 1-1,15-2 3455,2-20 629,-19 19-4276,0 0 0,0 0 0,0 0 0,0 0 1,0 0-1,0 0 0,-1 0 0,1 0 0,0 0 1,-1 0-1,1 0 0,-1 0 0,1-1 0,-1 1 1,0 0-1,1 0 0,-1-1 0,0 1 0,0 0 1,0-1-1,0 1 0,0-2 0,4-2 209,-4 5-265,1 0 1,-1 0-1,0 0 1,1 0 0,-1-1-1,0 1 1,1 0-1,-1 0 1,0 0-1,0-1 1,1 1 0,-1 0-1,0 0 1,0-1-1,0 1 1,1 0 0,-1-1-1,0 1 1,0 0-1,0-1 1,0 1-1,0 0 1,0-1 0,0 1-1,1-1 1,-2-6 334,2-7 606,-1 13-934,0 1 1,0 0 0,0-1 0,0 1-1,1 0 1,-1-1 0,0 1 0,0 0-1,0 0 1,0-1 0,1 1 0,-1 0-1,0 0 1,0-1 0,0 1-1,1 0 1,-1 0 0,0 0 0,0-1-1,1 1 1,-1 0 0,0 0 0,1 0-1,-1 0 1,0 0 0,1 0 0,-1-1-1,0 1 1,0 0 0,1 0 0,-1 0-1,1 0 1,0 0 1452,-1 17 740,0 33-1829,-4-40-1408,3-10 898,1 1 0,-1-1 0,1 1 0,0-1 0,-1 1 0,1 0 1,-1-1-1,1 1 0,0 0 0,0-1 0,-1 1 0,1 0 0,0-1 1,0 1-1,0 0 0,0-1 0,0 2 0,0 3-913,0-3 699,0-1 0,0 0 0,0 0 0,0 0 1,0 0-1,0 1 0,0-1 0,0 0 0,0 0 0,0 0 0,-1 1 0,1-1 0,0 0 0,-1 0 0,1 0 1,-1 0-1,1 0 0,-1 0 0,0 0 0,1 0 0,-1 0 0,0 0 0,-1 1 0,-1 9-3607,0-10 3474,3-1 437,0 0 0,-1 0 1,1 0-1,0 0 0,0 0 0,0 0 0,-1 0 1,1 0-1,0 0 0,0 0 0,0 0 1,-1 0-1,1 0 0,0 0 0,0 1 1,0-1-1,-1 0 0,1 0 0,0 0 1,0 0-1,0 0 0,0 1 0,0-1 0,0 0 1,-1 0-1,1 0 0,0 0 0,0 1 1,0-1-1,0 0 0,0 0 0,0 0 1,0 1-1,0-1 0,0 0 0,0 0 1,0 1-1,0-1 0,-2 5-1092,-6-4 15</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41:38.185"/>
    </inkml:context>
    <inkml:brush xml:id="br0">
      <inkml:brushProperty name="width" value="0.025" units="cm"/>
      <inkml:brushProperty name="height" value="0.025" units="cm"/>
      <inkml:brushProperty name="color" value="#FF0066"/>
    </inkml:brush>
  </inkml:definitions>
  <inkml:trace contextRef="#ctx0" brushRef="#br0">21 63 88,'-10'-12'1731,"10"11"-1713,0 1 0,0 0 0,0 0-1,1-1 1,-2 1 0,1 0-1,0-1 1,0 1 0,0 0-1,0 0 1,0-1 0,0 1-1,0 0 1,0 0 0,0-1-1,0 1 1,0 0 0,-1 0-1,1 0 1,0-1 0,0 1-1,0 0 1,-1 0 0,1 0-1,0-1 1,0 1 0,0 0-1,-1 0 1,1 0 0,0 0 0,0 0-1,-1-1 1,1 1 0,-1 0-1,1 0 3,0 0-1,0 0 1,-1 0-1,1 0 1,0 0-1,0 0 1,-1-1-1,1 1 1,0 0-1,0 0 1,0 0 0,-1 0-1,1-1 1,0 1-1,0 0 1,0 0-1,-1 0 1,1-1-1,0 1 1,0 0-1,0 0 1,0-1-1,0 1 1,0 0-1,0 0 1,-1-1-1,1 1 1,0 0-1,0 0 1,0-1 0,0 1-1,0 0 1,0 0-1,0-1 1,0 0 572,0 0-363,0-1 1,0 1-1,0 0 0,0 0 0,0-1 0,0 1 0,0 0 0,1 0 1,-1-1-1,0 1 0,1-2 0,25-8 3124,-23 10-2728,8-3 1050,-8 3-1548,-3 1-102,1 0 1,-1 0-1,1 0 1,-1 0-1,1 0 1,-1 0-1,1 0 1,-1-1-1,1 1 1,-1 1-1,1-1 1,-1 0-1,1 0 1,-1 0-1,1 0 1,-1 0-1,1 0 1,-1 1-1,1-1 1,-1 0-1,1 0 1,-1 1-1,1-1 1,-1 0-1,1 1 1,-1-1 0,0 0-1,1 1 1,-1-1-1,1 1 1,20 7 404,35 17-107,-45-21-277,-2-1-17,15 12 448,-21-14-404,1 1 0,-1 0-1,1 0 1,-1 0 0,0 1 0,5 3-1,32 28 537,-20-23-388,4 9-90,-20-17-107,0 0 0,-1 0 1,1 0-1,0 0 0,-1 1 1,0-1-1,3 6 0,-2-5 43,-1 1-1,1-1 1,-1 1-1,8 5 1,4 5 146,-2 13 54,-10-26-240,-1 1 0,0 0 0,0 0 1,0 0-1,0 0 0,0 0 0,1 5 0,2 1 32,-5-8-54,1-1-1,-1 1 1,1-1 0,-1 1-1,1 0 1,-1-1 0,0 1-1,1-1 1,-1 1 0,0 0-1,0-1 1,1 1 0,-1 0-1,0 0 1,0-1 0,0 1-1,0 1 1,10 37 224,-6-30-165,-3-8-58,0-1-1,-1 1 1,0-1 0,1 1 0,-1 0-1,1-1 1,-1 1 0,0 0 0,1-1 0,-1 1-1,0 0 1,0-1 0,0 1 0,1 0-1,-1-1 1,0 1 0,0 1 0,0-1 11,0 0 0,0 0 0,0 0 0,0 0 0,0 0 0,0 0 1,0 0-1,0 0 0,1 0 0,-1 0 0,0 0 0,1 0 0,-1 0 0,1 0 1,-1 0-1,1 0 0,-1 0 0,1 0 0,0 0 0,1 1 0,-2-2-15,1 1 22,-1 0-1,1 0 1,-1 0 0,1 0 0,-1 0 0,0 0-1,1 0 1,-1 0 0,0 0 0,0 0-1,1 0 1,-1 0 0,0 0 0,0 0-1,0 0 1,-1 0 0,1 0 0,0 1-1,-1 0 1,1-1-10,0-1 0,0 1 1,0 0-1,-1 0 0,1-1 0,0 1 0,0 0 0,0 0 1,0-1-1,0 1 0,0 0 0,0 0 0,0 0 0,1-1 1,-1 1-1,0 0 0,0-1 0,1 1 0,-1 0 0,0 0 1,1-1-1,-1 1 0,1-1 0,-1 1 0,1 0 0,-1-1 1,1 1-1,-1-1 0,2 2 0,-1 0 94,-1 0 0,1 0-1,-1 1 1,1-1 0,-1 0-1,0 1 1,0-1 0,0 0 0,0 1-1,-1 3 1,1 0 424,-1-6-523,1 0 0,0 1 0,0-1 0,0 0 1,0 1-1,0-1 0,0 0 0,0 1 0,0-1 0,0 0 0,0 0 1,0 1-1,0-1 0,0 0 0,0 1 0,0-1 0,1 0 0,-1 1 1,0-1-1,0 0 0,0 1 0,0-1 0,0 0 0,1 0 0,-1 1 1,0-1-1,0 0 0,1 0 0,-1 0 0,0 1 0,0-1 0,1 0 1,-1 0-1,0 0 0,1 0 0,-1 1 0,0-1 0,0 0 0,1 0 0,-1 0 1,0 0-1,1 0 0,-1 0 0,0 0 0,1 0 0,-1 0 0,1 0 1,1 12-517,-2-9-2640,-1-13-1031,-3 4 1190,4 6 2861,0 0-1,-1 0 1,1-1 0,-1 1-1,1 0 1,0 0-1,-1-1 1,1 1 0,0 0-1,0-1 1,-1 1-1,1 0 1,0-1 0,0 1-1,-1 0 1,1-1-1,0 1 1,0 0 0,0-1-1,0 1 1,0-1-1,0 1 1,-1 0 0,1-1-1,0 1 1,0-1-1,0 1 1,1-1 0,-1-11-3893,0 7 2623</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41:39.556"/>
    </inkml:context>
    <inkml:brush xml:id="br0">
      <inkml:brushProperty name="width" value="0.025" units="cm"/>
      <inkml:brushProperty name="height" value="0.025" units="cm"/>
      <inkml:brushProperty name="color" value="#FF0066"/>
    </inkml:brush>
  </inkml:definitions>
  <inkml:trace contextRef="#ctx0" brushRef="#br0">1 353 736,'5'0'613,"-4"0"-509,-1 0 1,1-1-1,-1 1 1,0 0-1,1 0 1,-1 0-1,1 0 1,-1 0-1,1 0 1,-1 0-1,1 0 1,-1 0-1,0 0 1,1 0-1,-1 0 1,1 0-1,-1 0 1,1 0-1,-1 0 1,0 1-1,1-1 1,-1 0-1,1 0 1,-1 0-1,0 1 1,1-1 0,-1 0-1,0 1 1,1-1-1,-1 0 1,0 1-1,1-1 1,-1 0-1,0 1 1,1 1 2587,1-1-1776,-4-1 38,2 0-924,0 0 0,0 0 0,0 0 0,0 0 0,0 0 0,0 0 0,0 0 1,0 0-1,0 0 0,0 0 0,0 0 0,0 0 0,0-1 0,0 1 1,0 0-1,0 0 0,0 0 0,0 0 0,0 0 0,0 0 937,0 0-948,-1 0 0,1-1-1,0 1 1,0 0 0,0 0 0,0 0-1,0 0 1,-1 0 0,1-1-1,0 1 1,0 0 0,0 0-1,0 0 1,0 0 0,0-1 0,0 1-1,0 0 1,0 0 0,0 0-1,0 0 1,0-1 0,0 1-1,0 0 1,0 0 0,0 0-1,0-1 1,0 1 0,0 0 0,0 0-1,0 0 1,0 0 0,0-1-1,0 1 1,0 0 0,0 0-1,0 0 1,0 0 0,1-1 0,-1 1-1,0 0 1,0 0 0,0 0-1,0 0 1,0 0 0,0 0-1,1-1 1,-1 1 0,0 0-1,0 0 1,0 0 0,0 0 0,1 0-1,-1 0 1,7-4 326,-4-18 997,-1 20-1193,0-1 1,0 0-1,0 0 0,0 0 1,0 0-1,-1 0 1,0 0-1,0-1 1,0 1-1,1-5 1,-1 3-26,0 1 0,0-1 0,0 1 0,0 0 1,1 0-1,-1 0 0,4-5 0,4-13 283,7-8 18,-13 19-329,6-15 106,-4 15-122,1-1 1,-1 0 0,3-14-1,-4 15-47,0-1 0,0 1 0,7-12 0,-10 12-27,2-3 9,-1 12-20,-1 2 7,-1 0-1,0 0 1,1 0 0,-1-1 0,0 1 0,1 0-1,-1 0 1,0 0 0,0-1 0,1 1-1,-1 0 1,0 0 0,0-1 0,1 1 0,-1 0-1,0 0 1,0-1 0,0 1 0,0 0-1,1-1 1,-1 1 0,0 0 0,0-1 0,0 1-1,0 0 1,0-1 0,0 1 0,0 0-1,0-1 1,0 1 0,0-1 0,0 1 0,0-1-1,0 0 11,0-2 37,0 6-12,0-3 3,0 28 485,0-21-460,0 0-1,1 0 1,0 0 0,0 0-1,4 13 1,-3-14-49,-1 0-1,0 0 1,-1 1 0,1-1-1,-1 0 1,0 1-1,-2 8 1,1 12-5,11 71 8,-10 102 381,-1-199-432,1 1-1,-1-1 1,1 1 0,-1-1 0,1 1 0,-1-1 0,0 0 0,0 1-1,0-1 1,0 0 0,0 0 0,0 0 0,0 0 0,0 1-1,0-1 1,0-1 0,-1 1 0,1 0 0,0 0 0,-1 0-1,1-1 1,-1 1 0,1-1 0,-3 2 0,-10-9-534,8 3 405,1 0 1,-1-1 0,1 1-1,-1-1 1,1-1 0,1 1-1,-1-1 1,1 1 0,0-1 0,-5-10-1,6 10 81,-1-1-1,-1 1 1,1-1-1,-9-8 1,8 10 55,0-1 0,0-1-1,0 1 1,-5-12 0,7 12 19,-2-10-13,0 1 10,4 13 16,1 1 0,-1 0 0,0-1 0,1 1 0,-1 0 0,1-1 0,0 1 0,-1-1 0,1 1 0,0-3 0,0-29 1578,31 32 881,-14 1-1065,-16 0-874,21 6 1846,17-1 285,-26-7-2491,10-1-4158,-21 3 1894,28-6-17446</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41:40.120"/>
    </inkml:context>
    <inkml:brush xml:id="br0">
      <inkml:brushProperty name="width" value="0.025" units="cm"/>
      <inkml:brushProperty name="height" value="0.025" units="cm"/>
      <inkml:brushProperty name="color" value="#FF0066"/>
    </inkml:brush>
  </inkml:definitions>
  <inkml:trace contextRef="#ctx0" brushRef="#br0">0 78 476,'12'-6'2839,"9"-6"732,-6 3-924,37-32 10261,-50 40-12638,-1 0 0,1 0 0,0 0 0,-1 0-1,1 0 1,0 1 0,0-1 0,-1 0 0,1 1-1,0 0 1,0-1 0,0 1 0,0 0 0,2 0 0,-3 1-238,0-1 1,-1 1-1,1 0 1,0 0-1,0 0 1,-1 0 0,1 0-1,0-1 1,-1 1-1,1 0 1,-1 1 0,1-1-1,-1 0 1,0 0-1,1 0 1,-1 0 0,0 0-1,0 0 1,0 0-1,0 0 1,0 1-1,0-1 1,0 0 0,0 0-1,-1 2 1,0 7-27,0 0 0,-1 0-1,0-1 1,0 1 0,-1 0 0,-7 15 0,0 0 6,8-22-11,0 1 0,0-1 0,0 1 0,0-1-1,0 0 1,-5 4 0,6-6 3,-1 1 0,0 0-1,0 0 1,1 0 0,-1 0 0,1 0-1,0 1 1,0-1 0,-1 0 0,1 1 0,1-1-1,-1 0 1,-1 6 0,2-7-1,-1 1 1,0-1-1,1 0 1,-1 1-1,0-1 0,0 0 1,0 0-1,0 1 1,0-1-1,0 0 0,0 0 1,-2 2-1,-2 1 4,2 4-9,4-6 8,-1-1 18,9 6 470,-8-7-451,0 1 0,0 0 0,1-1 0,-1 1-1,1-1 1,-1 0 0,0 1 0,1-1 0,-1 0-1,1 0 1,-1 0 0,2 0 0,1 2 68,6 2-38,36 1-2743,-45-5 1122,16 0-12859,-12 0 7117,3 0 5591</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1:37.753"/>
    </inkml:context>
    <inkml:brush xml:id="br0">
      <inkml:brushProperty name="width" value="0.025" units="cm"/>
      <inkml:brushProperty name="height" value="0.025" units="cm"/>
    </inkml:brush>
  </inkml:definitions>
  <inkml:trace contextRef="#ctx0" brushRef="#br0">0 29 292,'12'-4'767,"-10"3"-685,0 0-1,0 1 0,1-1 0,-1 1 0,0 0 0,1-1 0,-1 1 0,0 0 0,1 0 1,2 1-1,-3-1-63,1 1-1,-1-1 1,0 0 0,0 0 0,1-1 0,-1 1 0,0 0 0,1-1-1,-1 1 1,3-2 0,27-3 81,-23 4-94,1 1-5,49-6-64,-31 3-9,-25 2 72,1 1-1,0-1 1,-1 0-1,1 1 1,0 0-1,-1 0 1,1 0-1,0 1 1,-1-1-1,1 1 1,-1 0-1,6 1 1,-3-1 2,-1 0 1,0 1-1,0 0 1,0-1-1,0 2 1,0-1-1,7 5 1,-11-6-1,-1-1 0,1 1 1,-1 0-1,1-1 0,0 1 1,-1 0-1,1-1 0,0 1 1,0-1-1,-1 1 0,1-1 1,0 1-1,0-1 0,0 0 1,1 1-1,-1-1 13,0 1-1,0-1 0,0 1 1,0-1-1,0 0 1,0 1-1,0 0 0,0-1 1,0 1-1,0 0 0,0-1 1,-1 1-1,1 0 1,0 0-1,0 0 0,-1 0 1,2 1-1,2 3 108,-4-5-115,0 0 0,1 1 0,-1-1 0,0 0 0,1 0 0,-1 0 0,0 1 0,1-1 0,-1 0 0,0 0 0,0 1 0,1-1 0,-1 0 0,0 1 0,0-1 0,1 0 0,-1 1 0,0-1 0,0 0 0,0 1 0,0-1 0,0 0 0,0 1 0,1-1 0,-1 0 0,0 1 0,0-1 0,0 1 1,0-1-1,0 1 0,0 0 0,1 1 0,0 0 1,1-1-1,-1 1 0,0-1 1,0 1-1,1-1 1,-1 0-1,1 0 0,-1 0 1,3 2-1,-3-3-4,-1 1-2,0-1 0,0 0 0,1 1 0,-1-1 0,0 0 0,0 1 0,0-1 0,1 1 0,-1-1 0,0 0 0,0 1 0,0-1 0,0 1 0,0-1-1,0 1 1,0-1 0,0 0 0,0 1 0,0-1 0,0 1 0,0-1 0,0 1 0,0-1 0,0 0 0,-1 1 0,1 4 1,0 0 1,0-4 4,-1 9 93,-7-8-53,7-2-65,0 0 0,-1 0 0,1 0 0,0 1 1,-1-1-1,1 1 0,0-1 0,0 1 0,-1-1 0,1 1 0,0-1 0,0 1 1,0 0-1,0 0 0,-1 1 0,2-1-130,-10 4-923</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1:39.427"/>
    </inkml:context>
    <inkml:brush xml:id="br0">
      <inkml:brushProperty name="width" value="0.025" units="cm"/>
      <inkml:brushProperty name="height" value="0.025" units="cm"/>
    </inkml:brush>
  </inkml:definitions>
  <inkml:trace contextRef="#ctx0" brushRef="#br0">99 61 364,'-18'6'1321,"17"-6"-916,-21 5 1198,9-2-393,-12 0 8188,21-3-8056,-11-1 11722,15 1-13040,0 0 0,0-1 0,0 1 0,0 0 0,0 0 0,0-1 0,0 1 0,0 0 0,0 0 0,0 0 0,0-1 0,0 1 0,0 0 0,0 0 0,1 0 0,-1-1 0,0 1 0,0 0 0,0 0 0,0 0 0,0 0 0,1 0 0,-1-1 0,0 1 0,0 0 0,0 0 0,0 0 0,1 0 0,-1 0 0,0 0 0,0 0 0,0 0 0,1-1 0,-1 1-12,1 0 0,-1 0 0,0 0 0,1 0 0,-1 0 0,0 0 0,0-1 0,1 1 0,-1 0 0,0 0 1,0 0-1,1-1 0,-1 1 0,0 0 0,0-1 0,1 1 0,-1 0 0,0 0 0,0-1 0,0 1 0,0 0 0,0-1 0,1 1 0,-1 0 0,0-1 0,0 1 0,0 0 0,0-1 0,0 1 1,0 0-1,0-1 0,0 1 0,0-1 0,18-6 444,1-8 14,-17 14-387,29-16 514,-4 7-306,-26 9-232,11 1 70,4-5-63,-14 5-32,9 0 52,26-6 188,-36 6-244,21 6 108,-22-6-134,3 0 3,0 0 1,0 1-1,0 0 0,0 0 1,0-1-1,-1 2 0,1-1 1,0 0-1,0 1 0,-1-1 1,1 1-1,-1 0 0,1-1 0,-1 1 1,3 3-1,18 17-7,-5 0 0,-17-11 0,1-11 0,-1 0 0,-1 0 0,0 0 0,0 0 0,0 0 0,0 0 0,0 0 0,0 0 0,1 0 0,-1 0 0,0 0 0,0 0 0,0 0 0,0 0 0,0 0 0,0 0 0,1 0 0,-1 0 0,0 0 0,0 0 0,0 0 0,0 0 0,0 0 0,0 1 0,0-1 0,1 0 0,-1 0 0,0 0 0,0 0 0,0 0 0,0 0 0,0 0 0,0 0 0,0 0 0,0 1 0,0-1 0,0 0 0,0 0 0,0 0 0,1 0 0,-1 0 0,0 0 0,0 0 0,0 1 0,0-1 0,0 0 0,0 0 0,0 0 0,0 0 0,2 31 0,-2-30 0,0 0 0,0 0 0,1 0 0,-1 1 0,0-1 0,0 0 0,0 0 0,0 1 0,0-1 0,-1 0 0,1 0 0,0 0 0,-1 0 0,1 1 0,0-1 0,-1 0 0,0 0 0,1 0 0,-1 0 0,1 0 0,-1 0 0,0 0 0,0 0 0,-1 0 0,2 0 0,-1 3 0,1 2 0,0-6 0,0 0 0,0 0 0,0 0 0,0 1 0,0-1 0,0 0 0,1 0 0,-1 0 0,0 1 0,0-1 0,0 0 0,0 0 0,0 0 0,0 1 0,0-1 0,0 0 0,0 0 0,0 1 0,0-1 0,-1 0 0,1 0 0,0 0 0,0 1 0,0-1 0,0 0 0,0 0 0,0 0 0,0 1 0,-1-1 0,1 0 0,0 0 0,0 0 0,0 0 0,0 0 0,0 1 0,-1-1 0,1 0 0,0 0 0,0 0 0,0 0 0,-1 0 0,1 0 0,0 0 0,0 0 0,0 0 0,-1 0 0,1 0 0,0 0 0,-4 2 0,2 11 0,1-12 0,1 0 0,-1 1 0,0-1 0,0 0 0,1 0 0,-1 0 0,0 0 0,0 0 0,0 0 0,0 0 0,0 0 0,-1 0 0,1 0 0,0-1 0,0 1 0,-2 0 0,0 4 0,2-4 0,1 0 0,-1 0 0,0 0 0,1-1 0,-1 1 0,0 0 0,1 0 0,-1-1 0,0 1 0,0 0 0,0-1 0,0 1 0,0-1 0,0 1 0,0-1 0,-1 1 0,-21 9 0,13-5 0,0-3 0,0 1 0,0-2 0,2 0 0,5 3 0,-5-3 0,-2-1 0,0 0 0,0 0 0,2-1 0,4-3 0,-4 2 0,0-2 0,5-2 0,-24-22 0,27 28 0,0 0 0,0 0 0,-1 0 0,1-1 0,0 1 0,0 0 0,-1 0 0,1-1 0,0 1 0,0 0 0,0 0 0,-1-1 0,1 1 0,0 0 0,0-1 0,0 1 0,0 0 0,0-1 0,0 1 0,0 0 0,0-1 0,0 1 0,0 0 0,0-1 0,0 1 0,0 0 0,0-1 0,0 1 0,0 0 0,0-1 0,0 1 0,0 0 0,0-1 0,1 1 0,-1 0 0,0-1 0,0 1 0,0 0 0,0 0 0,1 0 0,-1 0 0,0 0 0,0 0 0,0-1 0,0 1 0,0 0 0,0 0 0,0 0 0,0 0 0,0 0 0,0 0 0,0 0 0,0 0 0,0-1 0,0 1 0,0 0 0,0 0 0,0 0 0,0 0 0,0 0 0,0 0 0,0 0 0,0 0 0,0-1 0,0 1 0,0 0 0,0 0 0,0 0 0,0 0 0,0 0 0,0 0 0,0 0 0,0 0 0,0 0 0,-1-1 0,1 1 0,0 0 0,0 0 0,0 0 0,0 0 0,0 0 0,0 0 0,0 0 0,0 0 0,0 0 0,-1 0 0,1 0 0,0 0 0,0 0 0,-2-1 0,-2-2 0,2-11 0,2 14 0,0 0 0,-1 0 0,1-1 0,0 1 0,0 0 0,0 0 0,0 0 0,0-1 0,0 1 0,0 0 0,0 0 0,0 0 0,0-1 0,0 1 0,0 0 0,0 0 0,0-1 0,0 1 0,0 0 0,0 0 0,0 0 0,0-1 0,0 1 0,1 0 0,-1 0 0,0 0 0,0-1 0,0 1 0,0 0 0,0 0 0,0 0 0,1 0 0,-1-1 0,0 1 0,0 0 0,0 0 0,0 0 0,1 0 0,-1 0 0,0 0 0,0 0 0,0 0 0,1-1 0,-1 1 0,0 0 0,0 0 0,1 0 0,-1 0 0,4-1 0,-2-12 0,-2-9 0,1 16 0,6 1 0,-7 4-28,0 1-1,1 0 1,-1 0 0,0 0 0,0-1-1,1 1 1,-1 0 0,0-1 0,0 1-1,0 0 1,1 0 0,-1-1-1,0 1 1,0 0 0,0-1 0,0 1-1,0 0 1,0-1 0,0 1 0,0-1-1,0 1 1,0 0 0,0-1-1,0 1 1,0 0 0,0-1 0,0 1-1,0 0 1,0-1 0,0 1-1,0 0 1,0-1 0,-1 1 0,1-1 2,0 1 1,0 0-1,0 0 1,0 0-1,0 0 1,-1 0-1,1 0 1,0 0-1,0 0 1,0 0-1,0-1 0,0 1 1,0 0-1,0 0 1,0 0-1,0 0 1,0 0-1,0 0 1,0-1-1,0 1 1,0 0-1,0 0 1,0 0-1,0 0 1,0 0-1,0 0 1,0 0-1,0-1 1,0 1-1,0 0 1,0 0-1,1 0 1,-1 0-1,0 0 1,0 0-1,0 0 1,0 0-1,0 0 1,0-1-1,0 1 1,0 0-1,0 0 1,1 0-1,-1 0 0,0 0 1,0 0-1,0 0 1,0 0-1,5-3-2588,11-5-15143,-10 7 14606,-5 1 292</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1:40.361"/>
    </inkml:context>
    <inkml:brush xml:id="br0">
      <inkml:brushProperty name="width" value="0.025" units="cm"/>
      <inkml:brushProperty name="height" value="0.025" units="cm"/>
    </inkml:brush>
  </inkml:definitions>
  <inkml:trace contextRef="#ctx0" brushRef="#br0">138 67 560,'0'-49'6961,"0"48"-6423,1 0 203,-1-1 0,0 1 0,0 0 0,0 0 1,0-1-1,0 1 0,0 0 0,-1 0 0,1-1 1,0 1-1,-1-2 0,-4 4 135,2 5 7154,3-2-7934,-4-1 523,4-2-582,-1-1 0,1 0 0,0 0 0,-1 0 0,1 1 0,0-1 0,-1 0 0,1 1 0,0-1 0,-1 0-1,1 1 1,0-1 0,-1 0 0,1 1 0,0-1 0,0 0 0,0 1 0,-1-1 0,1 1 0,0-1 0,0 0-1,0 1 1,0-1 0,0 1 0,0 0-14,0 0 0,0-1 0,0 1 0,0 0 0,0-1 0,-1 1-1,1-1 1,0 1 0,0 0 0,0-1 0,0 1 0,-1-1 0,1 1 0,0 0 0,-1-1-1,1 1 1,0-1 0,-1 1 0,1-1 0,-1 1 0,1-1 0,-1 0 0,1 1 0,-1-1-1,1 1 1,-2-1 0,-1 12 467,1-9-445,1-3-27,1 1-1,-1-1 0,1 1 1,-1-1-1,1 1 1,0-1-1,-1 1 0,1 0 1,-1-1-1,1 1 1,0-1-1,0 1 0,-1 0 1,1-1-1,0 1 0,0 0 1,0-1-1,0 1 1,0 1-1,-10 21 421,10-22-422,0 1 0,-1-1 0,1 0 0,0 1 0,-1-1 0,1 0 0,-1 0 0,0 1 0,1-1 0,-1 0 0,0 0 0,0 0 0,-1 2 0,0-2-2,1 0-1,1 0 1,-1 0-1,0 1 1,0-1-1,0 0 1,1 0-1,-1 1 0,0-1 1,1 0-1,-1 1 1,1-1-1,0 1 1,-1 1-1,0 3 19,0-1 0,-1 1 0,0-1 0,0 1 0,0-1 0,0 1 0,-1-1 0,-5 7 0,-7 14 113,12-19-113,2-4-21,0-1 0,-1 1 0,1-1 0,1 1 1,-1 0-1,0-1 0,0 6 0,1-8-10,0 0 1,0 1-1,0-1 0,0 1 1,0-1-1,0 0 1,0 1-1,0-1 0,0 0 1,0 1-1,0-1 0,-1 0 1,1 1-1,0-1 0,0 0 1,0 1-1,-1-1 0,1 0 1,0 1-1,0-1 0,0 0 1,-1 0-1,1 1 0,0-1 1,-1 0-1,1 0 0,0 1 1,-1-1-1,1 0 0,-1 0 0,1 0-1,0 1 1,-1-1 0,1 0 0,0 0 0,0 1-1,-1-1 1,1 0 0,0 0 0,0 1 0,-1-1-1,1 0 1,0 1 0,0-1 0,0 0 0,0 1-1,-1-1 1,1 0 0,0 1 0,0-1 0,0 0-1,0 1 1,0-1 0,0 1 0,0-1 0,0 0-1,0 1 1,-10 36-167,10-36-23,3-3-1921,-1 1 987,1-1 0,-1 0 0,1 0 0,-1 0 0,0-1 0,0 1 0,0 0 0,0-1 0,-1 1 0,1-1 0,1-3 0,9-12-3914,-9 15 3837,-1 2 771,-1-1-1,1 1 0,-1 0 0,0-1 0,0 0 0,0 1 1,0-1-1,0 1 0,0-1 0,0 0 0,0 0 1,-1 1-1,1-4 0,-1 0-873</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1:40.855"/>
    </inkml:context>
    <inkml:brush xml:id="br0">
      <inkml:brushProperty name="width" value="0.025" units="cm"/>
      <inkml:brushProperty name="height" value="0.025" units="cm"/>
    </inkml:brush>
  </inkml:definitions>
  <inkml:trace contextRef="#ctx0" brushRef="#br0">1 62 60,'0'-1'115,"1"1"-1,0-1 1,-1 1 0,1-1 0,0 0-1,-1 1 1,1-1 0,0 0 0,-1 1-1,1-1 1,-1 0 0,1 0-1,-1 0 1,0 1 0,1-1 0,-1 0-1,0 0 1,0 0 0,1 0 0,-1 0-1,0 0 1,0 0 0,0 1-1,0-1 1,0 0 0,0 0 0,-1-1-1,1-2 224,4-1 474,-3 5-764,-1 0 0,0 0 0,1 0 0,-1-1 0,0 1 0,1 0 0,-1 0 0,0-1 0,1 1 0,-1 0 0,0-1-1,0 1 1,1 0 0,-1 0 0,0-1 0,0 1 0,0-1 0,1 1 0,-1 0 0,0-1 0,0 1 0,0 0 0,0-1 0,0 1 0,0-1 0,0-2 238,0 3-208,0-1 1,0 1 0,0 0-1,0-1 1,-1 1 0,1 0-1,0-1 1,0 1 0,0-1 0,0 1-1,0 0 1,0-1 0,0 1-1,0 0 1,0-1 0,0 1-1,1-1 1,-1 1 0,0 0 0,0-1-1,0 1 1,0 0 0,0-1-1,1 1 1,-1 0 0,0-1 0,0 1-1,1 0 1,-1 0 0,0-1-1,0 1 1,1 0 0,-1 0-1,0-1 1,1 1 0,-1 0 0,0 0-1,1 0 1,-1 0 0,1-1-1,-1 1 1,0 0 0,1 0-1,-1 0 1,0 0 0,1 0 0,1 0 1328,-2 0-1232,0 0 0,0-1 1,0 1-1,0 0 0,0 0 0,0-1 0,0 1 1,1 0-1,-1 0 0,0 0 0,0-1 1,0 1-1,0 0 0,0 0 0,0 0 0,1-1 1,-1 1-1,0 0 0,0 0 0,0 0 0,0 0 1,1-1-1,-1 1 0,0 0 0,0 0 1,1 0-1,-1 0 0,0 0 0,0 0 0,0 0 1,1 0-1,-1 0 0,0 0 0,0 0 0,1 0 1,-1 0-1,0 0 0,0 0 0,1 0 0,-1 0 1,0 0-1,0 0 0,1 0 0,-1 0 1,0 0-1,0 0 0,0 0 0,1 0 0,-1 1 1,0-1-1,0 0 0,0 0 0,1 0 0,-1 1 1,10 7 3741,-10-7-3455,11 9 742,-8-9-1110,-2-1-87,-1 0 0,0 0 0,0 0-1,1 0 1,-1 0 0,0 0 0,0 0 0,0 0 0,1 0 0,-1 0 0,0 0 0,0 0 0,0 0 0,0 1 0,1-1 0,-1 0 0,0 0 0,0 0-1,0 0 1,0 0 0,1 1 0,-1-1 0,0 0 0,0 0 0,0 0 0,0 0 0,0 1 0,0-1 0,0 0 0,0 0 0,1 0 0,-1 1 0,0-1-1,0 0 1,0 0 0,0 0 0,0 1 0,0-1 0,0 1 17,0 0-1,1 0 1,-1 0-1,1-1 1,-1 1-1,1 0 1,-1-1 0,1 1-1,-1 0 1,1-1-1,0 1 1,-1-1-1,1 1 1,0-1-1,0 1 1,0 0-2,0-1 1,0 1-1,-1-1 0,1 1 0,0-1 1,-1 1-1,1 0 0,0-1 1,-1 1-1,1 0 0,-1-1 0,1 1 1,-1 0-1,1 0 0,-1 1 0,0-2-10,1 1 0,-1-1-1,0 1 1,0-1-1,0 1 1,0 0 0,1-1-1,-1 1 1,0-1-1,1 1 1,-1-1-1,0 1 1,1-1 0,-1 0-1,0 1 1,1-1-1,-1 1 1,1-1 0,-1 0-1,1 1 1,-1-1-1,1 0 1,-1 0-1,1 1 1,1-1 0,-2 0-4,1 1 1,-1-1 0,1 0-1,-1 0 1,1 0 0,-1 1 0,1-1-1,-1 0 1,0 1 0,1-1-1,-1 0 1,1 1 0,-1-1-1,0 1 1,1-1 0,-1 0 0,0 1-1,1-1 1,-1 1 0,0-1-1,0 1 1,0-1 0,1 1-1,-1-1 1,0 2 0,2 1 36,0 1 1,0-1 0,0 0-1,0 0 1,0 0-1,1 0 1,0 0-1,3 3 1,1 2 49,59 64 432,-61-63-483,-5-8-41,0 0 1,0 0-1,0 0 1,1-1 0,-1 1-1,0 0 1,1 0-1,-1 0 1,0-1 0,1 1-1,-1 0 1,1-1 0,0 1-1,-1-1 1,1 1-1,-1 0 1,2 0 0,0 0 2,0 1 0,0-1 0,0 1 0,-1-1 0,1 1 0,-1 0 1,1 0-1,-1 0 0,2 3 0,0-4 2,-3-1-8,1 0 1,-1 0 0,0 0 0,0 0-1,1 0 1,-1 0 0,0 0 0,0 0 0,1 0-1,-1 1 1,0-1 0,0 0 0,1 0-1,-1 0 1,0 0 0,0 0 0,1 0 0,-1 1-1,0-1 1,0 0 0,0 0 0,1 0-1,-1 0 1,0 1 0,0-1 0,0 0 0,0 0-1,1 1 1,-1-1 0,0 0 0,0 0-1,0 1 1,0-1 0,0 0 0,0 0 0,0 1-1,0-1 1,0 0 0,0 1 0,10 9-35,-2-7-994,0 0-1314,-8-3 2301,1 0 0,-1 0 1,0 0-1,0 0 0,0 0 0,0 0 1,1 0-1,-1 0 0,0-1 1,0 1-1,0 0 0,0 0 1,0 0-1,1 0 0,-1 0 1,0 0-1,0 0 0,0 0 0,0-1 1,0 1-1,0 0 0,0 0 1,1 0-1,-1 0 0,0 0 1,0-1-1,0 1 0,0 0 1,0 0-1,0 0 0,0 0 0,0-1 1,0 1-1,0 0 0,0 0 1,0 0-1,0 0 0,0-1 1,0 1-1,0 0 0,0 0 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2:03.752"/>
    </inkml:context>
    <inkml:brush xml:id="br0">
      <inkml:brushProperty name="width" value="0.025" units="cm"/>
      <inkml:brushProperty name="height" value="0.025" units="cm"/>
    </inkml:brush>
  </inkml:definitions>
  <inkml:trace contextRef="#ctx0" brushRef="#br0">0 101 476,'12'14'2853,"-12"-13"-2775,0 0-1,0 0 1,0-1-1,0 1 1,0 0 0,0-1-1,0 1 1,0 0 0,0-1-1,1 1 1,-1 0 0,0-1-1,0 1 1,1 0-1,-1-1 1,0 1 0,1 0-1,-1-1 1,1 1 0,-1-1-1,1 1 1,-1-1-1,1 1 1,-1-1 0,1 0-1,-1 1 1,1-1 0,-1 1-1,2-1 1,14 14 1993,-1-7-1298,0 0 0,0-1 0,1-1 0,0 0 0,0-1 0,33 4 0,26-1 1030,0-3 0,107-8-1,83-25-1151,-45 4-292,-115 19-357,-10-1 0,61 0-115,-76 1-362,-39 4-737,-1-2-1,1-1 1,42-12 0,-68 13-81,-1-1 0,1 0 1,26-14-1,-20 9-91,-15 8 815,-1 0 1,0-1-1,0 0 1,0 0-1,0 0 1,-1 0-1,9-9 1,-1-1-818</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1:41.449"/>
    </inkml:context>
    <inkml:brush xml:id="br0">
      <inkml:brushProperty name="width" value="0.025" units="cm"/>
      <inkml:brushProperty name="height" value="0.025" units="cm"/>
    </inkml:brush>
  </inkml:definitions>
  <inkml:trace contextRef="#ctx0" brushRef="#br0">59 51 524,'-12'5'2041,"10"-5"-1723,0 1 1,0-1 0,0 1-1,0-1 1,0 0-1,0 0 1,0 0 0,0 0-1,0 0 1,0 0-1,0-1 1,0 1 0,0-1-1,0 1 1,0-1-1,0 0 1,-2-1-1,1 1 534,-3-2 4334,14 1-3764,-7 2-1028,37 0 2831,-29 0-2726,0 0-1,0 0 0,0 0 1,0-1-1,0-1 0,0 1 1,-1-2-1,1 1 0,10-5 1,-16 5-337,0 1 1,1 0-1,-1-1 1,1 1-1,-1 1 1,7-2 0,-6 2-46,0-1 0,-1 0 0,1 0 0,0 0 0,0 0 1,5-4-1,27-5 282,-34 10-362,10 0 49,-8 0 2130</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1:43.357"/>
    </inkml:context>
    <inkml:brush xml:id="br0">
      <inkml:brushProperty name="width" value="0.025" units="cm"/>
      <inkml:brushProperty name="height" value="0.025" units="cm"/>
    </inkml:brush>
  </inkml:definitions>
  <inkml:trace contextRef="#ctx0" brushRef="#br0">60 1016 556,'-2'-1'188,"1"1"0,0 0-1,0 0 1,0-1 0,-1 1 0,1 0-1,0-1 1,0 1 0,0-1-1,0 0 1,0 1 0,0-1 0,0 0-1,0 0 1,0 1 0,-1-3 0,-18-3 5142,7 2-982,6 1 2379,11-1 443,7 4-7512,-7 0 988,-3 0-503,0-1-126,-1 1-1,0-1 1,1 1 0,-1 0 0,0-1-1,1 1 1,-1 0 0,1-1-1,-1 1 1,1 0 0,-1-1 0,1 1-1,-1 0 1,1 0 0,-1 0 0,1 0-1,-1-1 1,1 1 0,-1 0-1,1 0 1,-1 0 0,1 0 0,-1 0-1,1 0 1,0 0 0,22 0 392,-18 0-278,-3 0-110,2 0 29,-1 1-1,1-2 1,-1 1 0,1 0 0,0-1-1,-1 0 1,6-1 0,-7 1-34,-1 1 1,1-1-1,-1 1 0,1-1 1,0 1-1,-1 0 0,1 0 1,-1 0-1,1 0 0,-1 0 1,1 0-1,1 0 0,5 1 24,183-40 499,-144 28-406,65-26 0,-6 3 103,-18-5-78,-77 35-138,0 0 0,-1-1-1,16-10 1,15-6 22,22-11 5,-41 20-21,30-12 0,-39 19-27,25-9 82,52-27 0,-41 23 78,57-31 47,-91 41-152,34-11 1,5-4 4,78-38 101,12-13-32,-43 20-70,-60 36-69,-11 3 37,6 2-6,-28 11-10,-1 0 1,0-1 0,13-6-1,38-18 65,-45 21-73,-11 6-2,-1-1 1,1 1 0,-1-1 0,1 1 0,-1-1 0,0 0 0,1 0-1,-1 0 1,0 0 0,1 0 0,0-2 0,25-8 12,-20 6-7,1 0 1,0 0 0,0 1 0,0 0-1,1 0 1,13-3 0,-2-8-26,-13 14 18,16-10 1,-13 5 0,1 1 0,17-7 0,41-14 22,-10 4 37,-48 16-50,-10 6-8,0-1 0,1 0-1,-1 0 1,0 1 0,0-1-1,0 1 1,0-1 0,1 1 0,-1 0-1,0-1 1,0 1 0,1 0-1,1 0 1,0 0 0,1-1-1,-1 0 1,1 0-1,-1 0 1,0 0-1,1 0 1,-1 0 0,4-3-1,8-3 6,13-3 18,-15 4 85,-6 3-77,-6 3-27,-1 0 0,1 0-1,-1 0 1,1 0-1,-1 0 1,1 0 0,-1 0-1,1-1 1,-1 1-1,1 0 1,-1 0-1,1-1 1,-1 1 0,1 0-1,-1-1 1,1 1-1,-1-1 1,1 1 0,-1 0-1,0-1 1,1 1-1,-1-2 1,22-9 301,-6 4-306,-14 3-41,-2 1 917,0 0-4119</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1:44.453"/>
    </inkml:context>
    <inkml:brush xml:id="br0">
      <inkml:brushProperty name="width" value="0.025" units="cm"/>
      <inkml:brushProperty name="height" value="0.025" units="cm"/>
    </inkml:brush>
  </inkml:definitions>
  <inkml:trace contextRef="#ctx0" brushRef="#br0">1 79 60,'0'-27'5043,"0"26"-4632,0 0-128,0 0 0,0-1-1,0 1 1,0 0 0,0 0 0,0 0 0,0-1 0,0 1 0,1 0-1,-1 0 1,1-2 0,3 1 282,-3 2-414,0 0 0,-1 0 1,1 0-1,0-1 0,0 1 0,-1 0 0,1-1 0,0 1 0,-1-1 0,1 1 0,0-1 1,-1 1-1,1-1 0,-1 1 0,1-1 0,-1 1 0,1-1 0,-1 0 0,1 1 1,-1-1-1,1-1 0,0 1 116,0 0 0,0 0 0,0 1 0,0-1 0,1 0 0,-1 0 0,0 1 0,0-1 0,1 1 0,-1-1 0,0 1 0,1-1 0,-1 1 0,0 0 0,3 0 0,12-6 1971,17 0 1411,16 12-1141,-47-6-2447,0 0 1,0 1-1,0 0 1,-1-1-1,1 1 1,0 0-1,0 0 0,-1 0 1,1 0-1,0 0 1,-1 0-1,2 2 0,9 6 405,1 4 101,-12-13-554,-1 0-1,1 1 1,0-1 0,-1 0 0,1 1 0,-1-1-1,1 1 1,-1-1 0,0 1 0,1-1 0,-1 1 0,1-1-1,-1 1 1,0-1 0,0 1 0,1-1 0,-1 1-1,0-1 1,0 1 0,0 0 0,1-1 0,-1 1-1,0 0 1,0-1 0,0 1 0,0-1 0,0 1-1,0 0 1,7 10 283,-6-11-277,0 1 0,0 0 1,0 0-1,0 0 0,0 0 1,0 0-1,0 0 0,-1 0 1,1 0-1,0 0 0,-1 0 1,1 0-1,-1 0 0,1 1 1,-1 0-1,5 8 104,-5-10-115,1 1 0,-1 0 0,1-1 0,-1 1 0,1-1 0,-1 1 0,0-1 0,1 1 0,-1 0 0,0-1 0,0 1 0,1 0 0,-1 0 0,0-1 0,0 1 0,0 0 0,0 0 0,0 0 3,0 1-1,0-1 0,0 0 1,0 0-1,0 0 0,0 0 1,0 0-1,1 0 0,-1 0 1,0 0-1,1 0 0,-1 0 1,0 0-1,1 0 0,0 0 1,-1 0-1,1 0 0,-1-1 0,1 1 1,1 1-1,-2-1-9,1 1 35,0 1 0,-1-1 0,1 1 1,-1-1-1,1 1 0,-1-1 0,0 1 0,0-1 1,-1 1-1,1 2 0,-1 4 120,1-5-122,0-2-15,1-1-1,-1 0 0,0 0 0,0 1 0,0-1 0,0 0 1,0 0-1,-1 1 0,1-1 0,0 0 0,0 0 1,-1 1-1,1-1 0,-1 0 0,1 0 0,-1 0 0,1 0 1,-1 0-1,0 0 0,0 0 0,-1 2 0,-3 0 22,1-1-26,1-1 0,-1 1 0,1 1 0,0-1 0,0 1 0,-5 4 0,7-6-5,0 0 0,-1 0 0,1 0 1,0 0-1,-1 0 0,1-1 0,0 1 0,-1 0 1,1-1-1,-1 1 0,1-1 0,-1 0 1,1 1-1,-1-1 0,-1 0 0,-22 8 234,-21 1 182,44-9-413,1 0 0,0 0 0,-1 0 0,1 1 0,0-2-1,0 1 1,-1 0 0,1 0 0,0 0 0,-1-1 0,1 1 0,0 0 0,-2-1-1,-7-2 57,8 3-24,-19-6 74,4-5-98,16 6-19,-4-5-1,5 10 0,-1-1 0,1 1 0,-1-1 0,1 1 0,0-1 0,-1 0-1,1 1 1,0-1 0,-1 0 0,1 1 0,0-1 0,0 0 0,-1 1-1,1-1 1,0 0 0,0 1 0,0-2 0,0-54-764,4 47 293,-3 8 415,0 1-1,-1-1 1,0 0 0,1 1 0,-1-1 0,1 1 0,-1-1 0,0 0 0,1 1-1,-1-1 1,0 0 0,0 1 0,0-1 0,1 0 0,-1 1 0,0-1-1,0-1 1,0 1-193,-1 0 0,1 1 0,0-1-1,0 0 1,0 0 0,0 0 0,0 1 0,0-1-1,0 0 1,1 0 0,-1 0 0,0 0 0,0 1-1,0-1 1,1 0 0,-1 0 0,1 1-1,-1-1 1,0 0 0,1 1 0,-1-1 0,1 0-1,0 1 1,-1-1 0,1 1 0,-1-1 0,2 0-1,-2 0-355,1 0-1,-1 1 1,0-1-1,1 0 1,-1 1-1,0-1 1,0 0-1,0 1 0,0-1 1,0 0-1,0 0 1,0 1-1,0-1 1,0 0-1,0 0 1,0 0-1,0-4-6957</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1:46.684"/>
    </inkml:context>
    <inkml:brush xml:id="br0">
      <inkml:brushProperty name="width" value="0.025" units="cm"/>
      <inkml:brushProperty name="height" value="0.025" units="cm"/>
    </inkml:brush>
  </inkml:definitions>
  <inkml:trace contextRef="#ctx0" brushRef="#br0">0 2437 116,'0'44'4508,"0"-43"-3776,10 4 4758,-10-22 549,5 2-4357,0-3-159,-5 16-1415,0-1 1,0 1-1,0 0 1,0-1-1,1 1 1,-1-1-1,1 1 1,-1 0-1,1 0 1,0-1-1,0 1 1,2-4-1,-2 4-52,0-1 0,-1 1 0,1-1-1,-1 1 1,1-1 0,-1 1 0,0-1 0,0 1 0,0-1 0,-1 1-1,1-1 1,-1-2 0,0 2-27,1 1 1,-1-1-1,1 1 0,0-1 1,0 1-1,0-1 0,0 1 0,0-1 1,1 1-1,-1-1 0,1 1 0,0-3 1,1 1 13,0 0 0,-1-1 0,1 1 1,-1 0-1,0 0 0,-1-1 0,1 1 1,0-7-1,-2-43 384,0 24-147,1-396 2739,10 380-2968,-10 40-42,-1-8 6,1 1 0,1 0 0,0 0 0,6-22-1,-5 24-2,-1 0 0,0 0 0,0 0 0,-1 0 0,-2-16-1,0-7 52,2-117 336,5 135-393,0-2-6,-5 8 11,0 0 0,1-1 1,0 1-1,6-19 0,-7 26-8,1 0 0,0-1 0,-1 1 0,0 0 0,0 0 0,0-1 0,0 1 0,-1-4 0,1 4-3,0 0 1,0 1-1,-1-1 0,2 0 1,-1 0-1,0 0 0,2-5 1,0 2 3,0 0 0,-1 0 0,0 0 0,0 0 0,0-1 1,-1 1-1,0-8 0,10-36-19,-10-33 25,4 63-5,-3 17-5,0 1 0,0-1 0,0 0 0,0 0 0,-1 1 0,0-1 0,1-4 1,-1 1 1,0 0 0,-1-1 0,1 1 0,-1 0 0,0 0 0,-4-11 0,3 11 15,1 0 0,0 0 1,0-1-1,1 1 0,0 0 0,0-1 0,2-10 0,-1-4-4,-1-125 24,10 114-34,-10 31-3,-1-1 1,1 1 0,0 0 0,0-1 0,0 1-1,0-1 1,1 1 0,-1-1 0,0 1 0,0 0-1,1-1 1,-1 1 0,1 0 0,0-1 0,-1 1-1,1 0 1,0 0 0,0 0 0,1-2 0,-1 2-1,-1-1 0,0 1 0,1 0 0,-1 0 0,1 0 0,-1 0 0,0 0 1,0-1-1,0 1 0,0 0 0,0 0 0,0 0 0,0-1 0,0 1 0,0 0 1,-1 0-1,1-2 0,-1 2 1,1 0 0,0 0 0,-1 0 0,1 0 0,0-1 0,0 1 0,0 0 0,0 0 0,0 0 0,0-1 0,0 1 0,1 0 0,-1 0 0,0 0 0,1 0 0,-1 0 0,1-2 0,1 1 11,-1-1 1,0 1 0,0-1 0,0 0 0,0 1-1,0-1 1,-1 0 0,1 0 0,-1 1-1,0-1 1,1 0 0,-1 0 0,-1 0 0,1-3-1,-1-4 43,6 5-4,-5 5-50,0 0 1,1-1-1,-1 1 1,0 0 0,1 0-1,-1 0 1,0 0-1,0-1 1,1 1-1,-1 0 1,0 0 0,0-1-1,1 1 1,-1 0-1,0-1 1,0 1 0,0 0-1,1-1 1,-1 1-1,0 0 1,0-1-1,0 1 1,0 0 0,0-1-1,0 1 1,0 0-1,0-1 1,0-48 47,5 39-51,-5 9 2,1 1 1,-1-1 0,1 1-1,-1-1 1,1 1 0,-1-1-1,0 0 1,1 1 0,-1-1-1,0 0 1,0 1 0,1-1-1,-1 0 1,0 1 0,0-1-1,0 0 1,0-1 0,0-8-8,0 8 12,-1 0-1,1-1 0,0 1 1,0-1-1,0 1 1,1 0-1,-1-1 1,1 1-1,-1 0 1,1-1-1,0 1 0,-1 0 1,1 0-1,0-1 1,2-2-1,-2 4 3,0 0 0,-1 0 1,1 0-1,-1-1 0,0 1 0,1 0 0,-1-1 0,0 1 0,0 0 0,0 0 0,0-1 1,0 1-1,0 0 0,0-1 0,-1 1 0,1 0 0,-1-3 0,1 3-1,-1 0-1,1 0 1,0-1 0,-1 1-1,1 0 1,0-1-1,0 1 1,0 0 0,0-1-1,0 1 1,1 0-1,-1 0 1,0-1 0,0 1-1,1 0 1,-1 0-1,2-3 1,-1 2 7,1-1 1,-1 1-1,0-1 0,0 0 1,0 0-1,0 0 0,0 0 1,0 0-1,-1 0 0,0 0 1,1 0-1,-1-3 0,-2-48-22,1 26 16,11-10 31,-10 21-16,0 16-22,0 1 0,0 0 0,0-1 0,0 1 0,0 0 0,0-1 0,0 1 0,0-1-1,0 1 1,0 0 0,0-1 0,0 1 0,0 0 0,0-1 0,1 1 0,-1 0 0,0-1 0,0 1 0,0 0 0,1-1 0,-1 1 0,0 0 0,0-1 0,1 1 0,-1 0 0,0 0 0,1-1 0,-1 1 0,0 0 0,1 0 0,-1 0 0,1-1 1,-1 1 0,0 0 0,0 0 0,1 0-1,-1 0 1,0 0 0,0 0 0,0-1 0,1 1 0,-1 0-1,0 0 1,0 0 0,0-1 0,1 1 0,-1 0 0,0 0 0,0-1-1,0 1 1,0 0 0,0 0 0,0-1 0,1 1 0,-1 0-1,0 0 1,0-1 0,0 1 0,0 0 0,0-1 0,0 1 0,0 0-1,0-1 1,-1-1 7,1 0 0,0 1-1,0-1 1,0 0-1,1 0 1,-1 0 0,0 0-1,1 0 1,-1 0 0,1 0-1,-1 1 1,1-1-1,0 0 1,0 0 0,2-2-1,-2 1 6,0 0 0,-1 0 0,1 0 0,-1 0 0,1-1-1,-1 1 1,0 0 0,0 0 0,0 0 0,-2-5 0,2-4 47,-1 11-61,1 0 1,0 1 0,0-1 0,0 0-1,0 0 1,0 0 0,0 1 0,0-1-1,0 0 1,1 0 0,-1 0 0,0 1-1,0-1 1,1 0 0,-1 0 0,0 1-1,1-1 1,-1 0 0,1 0 0,-1 1-1,1-1 1,-1 1 0,1-1 0,-1 0-1,1 1 1,1-1 0,-1-1 11,-1-3-6,0 0-4,0-22 37,0 26-47,9-5-522,-8 6 236</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1:48.016"/>
    </inkml:context>
    <inkml:brush xml:id="br0">
      <inkml:brushProperty name="width" value="0.025" units="cm"/>
      <inkml:brushProperty name="height" value="0.025" units="cm"/>
    </inkml:brush>
  </inkml:definitions>
  <inkml:trace contextRef="#ctx0" brushRef="#br0">1 129 568,'18'-21'2412,"-18"21"-2372,1 0-1,-1-1 1,0 1 0,0 0-1,0-1 1,1 1 0,-1 0-1,0-1 1,0 1-1,0 0 1,0-1 0,0 1-1,0 0 1,1-1-1,-1 1 1,0 0 0,0-1-1,0 1 1,0 0 0,0-1-1,0 1 1,-1-1-1,1 1 1,0 0 0,0-1-1,1-7 405,2 8-300,-2 0-125,-1 0 0,0 0 0,0 0 0,0 0 0,1-1 0,-1 1 0,0 0-1,0 0 1,1 0 0,-1 0 0,0 0 0,0 0 0,0 0 0,1 0 0,-1 0 0,0-1 0,0 1 0,0 0-1,0 0 1,1 0 0,-1 0 0,0-1 0,0 1 0,0 0 0,0 0 0,0 0 0,0-1 0,0 1 0,1 0 0,-1 0-1,0 0 1,0-1 0,0 1 0,0 0 0,0 0 0,0-1 0,0 1 0,0 0 0,0 0 0,0 0 0,0-1-1,0 1-7,0 0 0,0-1-1,0 1 1,0 0 0,0 0 0,0 0-1,0 0 1,0-1 0,0 1-1,0 0 1,0 0 0,0 0-1,0 0 1,0 0 0,0-1-1,0 1 1,0 0 0,0 0-1,0 0 1,1 0 0,-1 0-1,0-1 1,0 1 0,0 0-1,0 0 1,0 0 0,1 0-1,-1 0 1,0 0 0,0 0-1,0 0 1,0 0 0,1 0-1,-1 0 1,0 0 0,0 0-1,0 0 1,0 0 0,1 0-1,-1 0 1,0 0 13,0 0 0,1 0 0,-1 0 0,0 0 0,0-1 1,1 1-1,-1 0 0,0 0 0,0 0 0,0 0 0,1 0 0,-1 0 0,0 0 0,0 0 1,0 0-1,1-1 0,-1 1 0,0 0 0,0 0 0,0 0 0,0 0 0,1-1 0,-1 1 1,0 0-1,0 0 0,0 0 0,0-1 0,0 1 0,0 0 0,0 0 0,0-1 0,0 1 1,1 0-1,-1 0 0,0 0 0,0-1 0,0 1 0,0 0 0,0 0 0,0-1 1,-1 1-1,5-5 726,-3 5-710,-1-1-1,1 1 0,-1 0 1,0 0-1,1 0 1,-1-1-1,0 1 0,0 0 1,1-1-1,-1 1 0,0 0 1,1-1-1,-1 1 0,0 0 1,0-1-1,0 1 0,1 0 1,-1-1-1,0 1 1,0-1-1,0 1 0,0 0 1,0-1-1,0 1 0,0-1 1,0 1-1,0-1 0,20-17 3040,-17 14-2387,0 2 0,0-1 0,0 0 0,0 0 0,0 1 1,1 0-1,-1 0 0,1 0 0,5-2 0,4-3 1583,-10 6-1963,0 0 0,-1 0-1,1 1 1,0-1 0,0 0 0,0 1-1,0 0 1,0 0 0,0 0 0,4 0 0,3 1 206,3 5 486,14 9-284,2 2-205,-27-17-494,-1 1 1,1 0-1,0 0 0,-1 1 1,0-1-1,1 0 0,-1 0 1,0 1-1,1-1 0,-1 1 0,0-1 1,0 1-1,0 0 0,0-1 1,1 4-1,16 15 58,-15-8-31,-1-10-45,0 1 0,0-1 0,0 0 0,-1 1 0,1 0 0,-1-1 0,1 1 0,-1 0 0,0 0 1,1 4-1,3 3 13,-5-9-12,1-1-1,-1 1 0,0-1 1,1 1-1,-1-1 0,1 1 1,-1 0-1,0-1 0,1 1 1,-1 0-1,0-1 0,0 1 1,0 0-1,1-1 0,-1 1 1,0 0-1,0 1 0,4 7 17,-3-8-16,-1-1 0,1 1 0,-1-1 0,1 1 0,-1 0-1,1-1 1,-1 1 0,0-1 0,0 1 0,1 0 0,-1-1 0,0 1-1,0 0 1,0 0 0,1-1 0,-1 1 0,0 1 0,0 114 410,-5-106-382,5-9-31,-1-1-1,1 1 1,-1-1 0,1 1-1,-1-1 1,1 1 0,0 0 0,-1-1-1,1 1 1,0 0 0,0-1-1,-1 1 1,1 0 0,0-1-1,0 1 1,0 0 0,0 1-1,-5 7 47,5-8-44,-1-1 0,1 1 0,-1-1 0,1 1 0,0 0 0,-1-1 0,1 1 0,0-1 0,-1 1-1,1 0 1,0-1 0,0 1 0,-1 0 0,1 0 0,0-1 0,0 1 0,0 1 0,0-2-2,0 1 1,0 0-1,0 0 1,0-1 0,0 1-1,-1 0 1,1-1 0,0 1-1,0 0 1,-1-1-1,1 1 1,0 0 0,-1-1-1,1 1 1,-1-1-1,1 1 1,-1 0 0,-4 9 27,1 0-2,3-10-26,1 1 1,-1-1-1,1 1 0,-1-1 0,1 1 1,-1 0-1,1-1 0,0 1 1,0-1-1,-1 1 0,1 0 1,0 0-1,0-1 0,-1 1 0,1 0 1,0-1-1,0 2 0,0-1 1,0 0 0,0 0 0,-1-1 0,1 1-1,0 0 1,-1 0 0,1 0 0,-1-1 0,1 1-1,-1 0 1,1-1 0,-1 1 0,1 0 0,-1-1 0,0 1-1,1-1 1,-1 1 0,-1 0 0,2-1 0,-1 1-1,0-1 1,1 1 0,-1-1 0,0 1-1,1 0 1,-1-1 0,0 1 0,1 0-1,-1-1 1,1 1 0,0 0 0,-1 0-1,1-1 1,-1 1 0,1 0 0,0 0 0,0 1-1,-1 0 4,0 0 1,0 0-1,-1-1 0,1 1 0,0 0 0,-1-1 0,1 1 1,0 0-1,-1-1 0,0 0 0,-2 2 0,-5 5 45,8-7-42,0 1 1,0-1-1,0 0 0,0 0 0,-1 0 0,1 0 0,0 0 1,0 0-1,-1 0 0,1 0 0,-1 0 0,1-1 1,-1 1-1,1 0 0,-1-1 0,1 0 0,-1 1 1,1-1-1,-1 0 0,0 0 0,1 0 0,-1 0 1,1 0-1,-1 0 0,0 0 0,1 0 0,-1-1 0,-1 0 1,-4-2 1,-12-4-3,15 7-5,0-1 1,1 0-1,-1 0 0,0 0 1,1-1-1,-1 1 0,1-1 1,-1 0-1,-3-3 0,-32-24 122,35 14-36,1 13-75,2 2-12,1 0 0,0 0 0,-1 0 0,1 0 1,0 0-1,0-1 0,-1 1 0,1 0 0,0 0 0,0 0 0,-1-1 0,1 1 0,0 0 0,0-1 0,0 1 0,-1 0 0,1 0 0,0-1 0,0 1 0,0 0 0,0-1 0,0 1 1,0 0-1,-1-1 0,1 1 0,0 0 0,0-1 0,0 1 0,0 0 0,0-1 0,0 1 0,1 0 0,-1-1 0,0 1 0,0 0 0,0-1 0,-5-9 47,5 10-44,-1-1 1,1 1-1,0-1 0,-1 1 0,1-1 0,-1 0 0,1 1 1,0-1-1,-1 0 0,1 1 0,0-1 0,0 0 0,0 1 0,-1-1 1,1 0-1,0 1 0,0-2 0,0 0 2,1 1 1,-1 0-1,0-1 1,0 1-1,-1-1 0,1 1 1,0-1-1,0 1 1,-1 0-1,1-1 0,0 1 1,-1-1-1,0 1 0,1 0 1,-1 0-1,0-1 1,0 1-1,-1-2 0,1 0 6,0 0 0,0 0 1,1 0-1,-1 0 0,1 0 0,0 0 0,0 0 0,0 0 0,0 0 0,1-5 0,0-6 67,-1 14-77,0-1 1,0 0 0,0 1-1,1-1 1,-1 0-1,0 1 1,0-1 0,0 0-1,1 1 1,-1-1-1,0 0 1,1 1 0,-1-1-1,0 1 1,1-1-1,-1 1 1,1-1 0,-1 1-1,1-1 1,-1 1 0,1-1-1,1 0 1,-2 1 0,0-1 0,1 1 1,-1-1-1,0 0 1,1 1-1,-1-1 0,0 0 1,0 1-1,0-1 0,1 0 1,-1 1-1,0-1 0,0 0 1,0 0-1,0 1 0,0-1 1,0 0-1,-1 1 1,1-1-1,0-1 0,1-11 18,-1 12-21,1 1 2,0-1 1,-1 0 0,1 0-1,0 1 1,-1-1 0,1 0-1,-1 0 1,1 0-1,-1 0 1,1 0 0,-1 0-1,0 0 1,1 0-1,-1 0 1,0 0 0,0 0-1,0 0 1,0 0 0,0 0-1,0-3 1,5-5-24,-5 8 21,1 1-1,-1-1 0,0 1 1,1-1-1,-1 0 0,1 1 1,-1-1-1,0 1 0,1-1 1,-1 0-1,0 1 0,0-1 0,0 0 1,1 0-1,-1 1 0,0-1 1,0-1-1,0 1-11,1 0 0,-1 0 0,0-1-1,1 1 1,-1 0 0,1 0 0,0 0 0,-1 0 0,1 0 0,0 0-1,0 0 1,0 0 0,0 0 0,0 0 0,1 0 0,6-9-825,-8 9 720,0 0 1,0 1-1,0-1 1,0 0 0,0 1-1,0-1 1,1 0 0,-1 1-1,0-1 1,0 1-1,1-1 1,-1 0 0,0 1-1,1-1 1,-1 1 0,1-1-1,-1 1 1,1-1-1,-1 1 1,1 0 0,-1-1-1,1 1 1,-1 0 0,1-1-1,-1 1 1,2-1-1,-2 1-258,1 0-1,0 0 0,-1-1 1,1 1-1,-1 0 0,1-1 0,-1 1 1,1 0-1,-1-1 0,0 1 1,1-1-1,-1 1 0,1 0 1,-1-1-1,0 1 0,1-1 0,-1 0 1,0 1-1,0-1 0,1 1 1,-1-1-1,0 1 0,0-1 1,0 0-1,0 0 0,5-3-5337,-1 3 3666,-3-6-5301</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1:52.686"/>
    </inkml:context>
    <inkml:brush xml:id="br0">
      <inkml:brushProperty name="width" value="0.025" units="cm"/>
      <inkml:brushProperty name="height" value="0.025" units="cm"/>
    </inkml:brush>
  </inkml:definitions>
  <inkml:trace contextRef="#ctx0" brushRef="#br0">110 123 488,'0'0'348,"-10"5"1412,-2-5-441,5-1 3686,7 1-4971,0 0 0,0 0 0,0-1-1,0 1 1,0 0 0,0 0 0,0 0 0,0-1-1,0 1 1,0 0 0,0 0 0,0 0 0,0-1 0,0 1-1,0 0 1,1 0 0,-1 0 0,0 0 0,0-1-1,0 1 1,0 0 0,0 0 0,1 0 0,-1 0 0,0 0-1,0-1 1,0 1 0,1 0 0,-1 0 0,0 0-1,0 0 1,0 0 0,1 0 0,-1 0 54,0 0 1,1 0-1,-1-1 1,0 1-1,1 0 1,-1 0 0,0 0-1,1 0 1,-1-1-1,0 1 1,0 0-1,1 0 1,-1-1-1,0 1 1,0 0-1,0 0 1,1-1-1,-1 1 1,0 0-1,0-1 1,0 1 0,0 0-1,0-1 1,1 1-1,-1 0 1,0-1-1,0 1 1,0 0-1,0-1 1,0 1-1,0 0 1,0-1-1,0 0 1705,8-5-742,-7 6-157,0 0-846,-1-1-1,0 1 1,0 0 0,0-1-1,0 1 1,1 0 0,-1 0-1,0-1 1,0 1 0,1 0-1,-1 0 1,0 0 0,1-1 0,-1 1-1,0 0 1,1 0 0,-1 0-1,0 0 1,1-1 0,-1 1-1,0 0 1,1 0 0,-1 0-1,0 0 1,1 0 0,-1 0-1,0 0 1,2 0 0,-2 0-7,0 0 0,1 0 0,-1 0 0,1 0 0,-1 0 0,0 0 0,1 0 0,-1 0 0,1 0 0,-1 0 0,0 0 0,1 0 0,-1 0 0,0-1 0,1 1 0,-1 0 0,1 0 0,-1-1 0,0 1 0,0 0 0,1 0 0,-1-1 0,0 1 0,1 0 0,-1-1 0,0 1 0,0 0 0,1-1 0,-1 1 0,0-1 0,31-5 2947,6 1-2092,-5-1 561,-28 6-1237,17 0 397,-20 0-601,-1 0-1,1 0 1,-1 0 0,1 0-1,-1 0 1,1 0 0,-1 0-1,1 0 1,0 1 0,-1-1-1,1 0 1,-1 0 0,1 0-1,-1 0 1,1 1 0,-1-1-1,1 0 1,-1 1-1,1-1 1,-1 0 0,1 1-1,-1-1 1,0 1 0,1 0-1,19 0 211,18 19 144,-35-9-359,2-7 7,0-1 1,0 1-1,-1 0 0,1 1 1,-1-1-1,4 6 0,2 2 54,-4-8-61,-6-4-9,1 0 0,-1 0-1,0 0 1,1 0 0,-1 0-1,0 1 1,0-1 0,1 0-1,-1 0 1,0 1 0,0-1-1,1 0 1,-1 0 0,0 1 0,0-1-1,1 0 1,-1 0 0,0 1-1,0-1 1,0 0 0,0 1-1,0-1 1,0 0 0,1 1-1,-1-1 1,0 0 0,0 1-1,0 0 1,4 4 16,-4-5-16,0 0-1,1 0 1,-1 0-1,0 0 1,1 1 0,-1-1-1,0 0 1,1 0 0,-1 1-1,0-1 1,0 0 0,1 0-1,-1 1 1,0-1 0,0 0-1,1 1 1,-1-1-1,0 0 1,0 1 0,0-1-1,0 1 1,0-1 0,0 0-1,1 1 1,-1-1 0,0 0-1,0 1 1,0-1 0,0 1-1,0-1 1,1 2 4,8 5-1,-9-3-5,1 0 1,2-2 0,-3-2 0,1 0 0,-1 0 0,0 0 0,1 0 0,-1 0 0,0 1 0,1-1 0,-1 0 0,0 0 0,0 1 0,1-1 0,-1 0 0,0 0 0,0 1 1,1-1-1,-1 0 0,0 1 0,0-1 0,0 0 0,0 1 0,0-1 0,0 0 0,1 1 0,-1-1 0,0 0 0,0 1 0,0-1 0,0 1 0,0-1 0,0 0 0,0 1 0,0-1 0,0 0 0,-1 1 0,6 5 0,-5-5 0,0-1-1,1 0 0,-1 0 1,0 0-1,1 1 0,-1-1 0,0 0 1,1 0-1,-1 1 0,0-1 1,0 0-1,1 1 0,-1-1 1,0 0-1,0 1 0,0-1 1,1 0-1,-1 1 0,0-1 1,0 0-1,0 1 0,0-1 1,0 1-1,0-1 0,0 0 1,0 1-1,0 0 0,7 8 10,-6-8-9,0 0 0,0 0 0,0 0 0,0 0 0,0 0-1,0 0 1,-1 0 0,1 0 0,0 1 0,0-1 0,-1 0 0,1 0 0,-1 1 0,1-1 0,-1 0 0,0 1 0,1-1 0,-1 3-1,1 6 4,1-10 6,0-1 0,0 6 0,1 53 0,-3-7 81,-7-39-78,2 2 41,2-13-59,3 0 8,0-1 1,-1 0-1,1 0 1,0 0-1,0 0 0,-1 0 1,1 1-1,0-1 1,-1 0-1,1 0 1,0 1-1,0-1 1,-1 0-1,1 0 0,0 1 1,0-1-1,0 0 1,0 1-1,-1-1 1,1 0-1,0 1 1,0-1-1,0 0 0,0 1 1,0-1-1,0 0 1,0 1-1,0-1 1,0 0-1,0 1 1,0-1-1,0 0 0,0 1 1,-1 0 9,0 1 1,0-1 0,0 0-1,-1 0 1,1 0 0,0 0-1,-1 0 1,1 0-1,0 0 1,-1-1 0,-2 2-1,3 1 22,1-3-32,0 0 0,0 1 0,0-1 0,0 0 1,0 1-1,0-1 0,0 0 0,0 1 0,0-1 0,0 0 0,-1 0 1,1 1-1,0-1 0,0 0 0,0 1 0,0-1 0,0 0 1,-1 0-1,1 1 0,0-1 0,0 0 0,0 0 0,-1 0 0,1 1 1,0-1-1,0 0 0,0 0 0,-1 0 0,1 0 0,0 1 1,-1-1-1,1 0 0,0 0 0,0 0 0,-1 0 0,1 0 0,0 0 1,-1 0-1,1 0 0,0 0 0,-1 0 0,1 0 0,0 0 1,0 0-1,-1 0 0,1 0 0,0 0 0,-1 0 0,1 0 0,-1-1 1,-30 18 255,28-17-248,3 0-10,-1-1 1,1 1 0,-1 0 0,0 0 0,1 0 0,-1 0 0,1 0 0,-1 0-1,1 0 1,-1 0 0,1 0 0,-1 0 0,1 0 0,-1 0 0,1 0-1,-1 0 1,1 1 0,-1-1 0,1 0 0,-1 0 0,1 1 0,-1-1 0,1 0-1,0 1 1,-1-1 0,1 0 0,0 1 0,-1-1 0,1 0 0,-1 1 0,-30 11 152,23-11-142,3-2 0,4 1-10,0 0 1,0 0-1,-1-1 0,1 1 0,0 0 1,0 0-1,0 0 0,0 0 0,-1 0 1,1 0-1,0 1 0,0-1 0,0 0 1,0 1-1,0-1 0,0 1 1,0-1-1,0 1 0,0-1 0,-2 2 1,-25-1 25,26-1-20,-9 5 32,5-4-13,1 0 1,-1-1 0,1 1 0,-1-1 0,1 0 0,-11-1 0,-4 0 94,14 1-123,-14 0 51,19 0-49,1 0 0,-1 0 0,1 0 1,-1 0-1,1 0 0,-1 0 0,1 0 0,-1 0 0,1 0 0,-1 0 1,1 0-1,0-1 0,-1 1 0,1 0 0,-1 0 0,1 0 0,-1-1 0,1 1 1,0 0-1,-1 0 0,1-1 0,-1 1 0,1 0 0,0-1 0,-1 0 1,-9 0 24,9 1-24,1 1 1,-1-1 0,0 0 0,0 0 0,1 0 0,-1 0 0,0 0-1,0 0 1,0 0 0,1 0 0,-1 0 0,0 0 0,0 0-1,1 0 1,-1-1 0,0 1 0,0 0 0,1-1 0,-1 1 0,0 0-1,0-1 1,1 1 0,-1-1 0,1 1 0,-2-2 0,-26-11 59,25 12-56,2 0 0,0 1 0,-1-1 0,1 1 0,0-1 0,0 0 0,0 0 0,-1 1 0,1-1 0,0 0 0,0 0 0,0 0 0,0 0 0,0-1 0,1 1 0,-2-1 0,2 2-6,0 0 0,0-1 1,0 1-1,0 0 0,0 0 1,0 0-1,0-1 1,0 1-1,0 0 0,0 0 1,0 0-1,0 0 0,0 0 1,0-1-1,-1 1 0,1 0 1,0 0-1,0 0 1,0 0-1,0 0 0,0-1 1,0 1-1,0 0 0,-1 0 1,1 0-1,0 0 0,0 0 1,0 0-1,0 0 1,0 0-1,-1 0 0,1 0 1,0 0-1,0-1 0,0 1 1,0 0-1,-1 0 0,1 0 1,0 0-1,0 0 1,-1 0-1,1 0 1,0 0-1,0 0 1,-1 0 0,1 0-1,0 0 1,0 0-1,0 0 1,-1 0 0,1 0-1,0 0 1,0 0 0,0 0-1,-1 0 1,1-1-1,0 1 1,0 0 0,0 0-1,-1 0 1,1 0-1,0-1 1,0 1 0,0 0-1,0 0 1,0 0 0,0-1-1,-1 1 1,1 0-1,0 0 1,0 0 0,0-1-1,0 1 1,0 0-1,0 0 1,0-1 0,0 1-1,0 0 1,0 0 0,0-1-1,0 1 1,0 0-1,-18-22-18,7 0 18,11 20 0,0 0 0,0-1 0,0 1-1,0 0 1,0 0 0,0 0-1,0 0 1,-1-1 0,1 1 0,-1 0-1,1 0 1,-1 0 0,0 0-1,0 0 1,0 0 0,-2-3 0,3 5 1,0-1-1,-1 1 1,1-1 0,0 0 0,-1 1 0,1-1 0,0 1 0,0-1 0,-1 0 0,1 1 0,0-1 0,0 0-1,0 1 1,0-1 0,0 0 0,0 0 0,0 1 0,0-1 0,0 0 0,1 1 0,-1-1 0,0 0 0,1 0-1,-1 1 1,0-56-29,1 51 33,0 3-6,0 1 0,0-1 0,0 0 0,0 0 0,0 1 0,-1-1 0,1 0 0,0 0 0,-1 0 0,0 1-1,1-1 1,-1 0 0,0 0 0,0 0 0,0 0 0,-1-3 0,1 4 0,0 0 0,0 0 0,0 0 0,0 0-1,0 0 1,0 0 0,0 0 0,0 0 0,0 0 0,0-1-1,1 1 1,-1 0 0,1-1 0,0 1-1,-1 1 1,1 0 1,-1 0-1,1 0 0,-1 0 1,0 0-1,1-1 1,-1 1-1,0 0 1,1 0-1,-1 0 0,0-1 1,1 1-1,-1 0 1,0-1-1,0 1 1,1 0-1,-1-1 1,0 1-1,0 0 0,1-1 1,-1 1-1,0 0 1,0-1-1,0 1 1,0 0-1,0-1 1,0 1-1,1-1 0,-1 1 1,0-1-1,0 1 1,0 0-1,-1-1 1,2-2-2,0 1 1,0 0-1,0 0 1,0 0-1,0 0 1,0 0-1,0 0 1,1 0-1,-1 0 1,1 0-1,-1 1 1,4-3-1,-2 0 9,-2 3-8,0 1 0,-1-1 1,1 1-1,-1-1 0,1 0 0,-1 1 0,1-1 1,-1 1-1,1-1 0,-1 0 0,0 1 0,1-1 0,-1 0 1,0 0-1,1 1 0,-1-1 0,0 0 0,0 0 1,0 0-1,0 1 0,0-1 0,0-1 0,2 0 18,7-5-13,-10 3-10,3 0 3,1 3 3,0 0 0,-1-9-2,2 4-4,-4 6 6,1-1 0,-1 1 0,1 0-1,-1-1 1,0 1 0,1-1 0,-1 1 0,0-1 0,1 1 0,-1-1-1,0 1 1,0-1 0,1 1 0,-1-1 0,0 1 0,0-1 0,0 1-1,0-1 1,1 1 0,-1-2 0,0 2 0,0 0 0,0 0 0,0 0 0,0-1-1,0 1 1,0 0 0,0 0 0,0 0 0,0-1 0,0 1 0,0 0 0,0 0 0,0 0-1,0-1 1,0 1 0,0 0 0,0 0 0,0 0 0,0 0 0,0-1 0,1 1 0,-1 0 0,0 0-1,0 0 1,0 0 0,0 0 0,0 0 0,1-1 0,-1 1 0,0 0 0,0 0 0,0 0-1,0 0 1,1 0 0,-1 0 0,0 0 0,0 0 0,0 0 0,1 0 0,-1 0 0,0 0-1,1 0 1,-1 0 0,0 0 0,0 0-1,0 0 1,1 0 0,-1 0-1,0 0 1,0 0 0,1-1-1,-1 1 1,0 0 0,0 0-1,0 0 1,1 0 0,-1 0 0,0 0-1,0 0 1,0-1 0,0 1-1,0 0 1,1 0 0,-1 0-1,0 0 1,0-1 0,0 1 0,0 0-1,0 0 1,0 0 0,0-1-1,1 1 1,-1 0 0,0 0-1,0-1 1,0 1 0,0 0-1,0 0 1,0 0 0,0-1 0,0 1-1,0 0 1,0-1 0,8-9 9,11-11 9,4-3-23,-3 2-5,-19 21 9,-1 1 0,1 0 0,-1 0 0,1 0 0,-1 0 0,1-1 0,-1 1 0,1 0 0,-1-1 0,1 1-1,-1 0 1,1-1 0,-1 1 0,1 0 0,-1-1 0,0 1 0,1-1 0,-1 1 0,0-1 0,1 1 0,-1-1 0,0 1-1,0-1 1,0 1 0,1-1 0,-1 1 0,0-1 0,0 0 0,0 1 0,0-2 0,0 2 0,0 0 1,0 0-1,0 0 1,0 0 0,0-1-1,0 1 1,0 0-1,0 0 1,0 0-1,0 0 1,0 0-1,0 0 1,1-1 0,-1 1-1,0 0 1,0 0-1,0 0 1,0 0-1,0 0 1,0 0-1,0 0 1,0-1 0,0 1-1,1 0 1,-1 0-1,0 0 1,0 0-1,0 0 1,0 0-1,0 0 1,0 0 0,1 0-1,-1 0 1,0 0-1,0 0 1,0 0-1,0 0 1,0 0-1,1 0 1,-1 0 0,0 0-1,0 0 1,0 0-1,0 0 1,0 0-1,1 0 1,-1 0-1,0 0 1,0 0 0,0 0-1,0 0 1,0 0-1,0 1 1,1-1-1,10-12-1969,-9 10 422,7-1-5962,-1-1-3007,-15 3 7969,5 1 217</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1:53.927"/>
    </inkml:context>
    <inkml:brush xml:id="br0">
      <inkml:brushProperty name="width" value="0.025" units="cm"/>
      <inkml:brushProperty name="height" value="0.025" units="cm"/>
    </inkml:brush>
  </inkml:definitions>
  <inkml:trace contextRef="#ctx0" brushRef="#br0">50 48 96,'-2'0'127,"1"-1"0,-1 1 0,1-1 1,-1 1-1,0-1 0,1 0 0,0 1 0,-1-1 0,1 0 1,-1 0-1,1 0 0,0 0 0,0 0 0,0-1 0,0 1 0,0 0 1,0 0-1,0-1 0,0 1 0,0-1 0,0 1 0,1-1 0,-2-2 1,-1 3 164,3 1-271,0 0-1,0 0 0,-1 0 1,1 0-1,0 0 0,0 0 1,-1 0-1,1 0 0,0 0 1,0 0-1,-1 0 0,1 0 1,0 0-1,0 0 0,-1-1 1,1 1-1,0 0 0,0 0 1,0 0-1,-1 0 0,1 0 1,0-1-1,0 1 0,0 0 1,-1 0-1,1-1 0,0 1 1,0 0-1,0 0 0,0 0 1,0-1-1,0 1 0,0 0 1,0 0-1,-1-1 0,1 1 1,0 0-1,0-1 0,0 1 1,0-1 128,0 0-49,1 1 1,-1 0-1,0-1 1,0 1-1,0 0 1,0-1-1,0 1 0,0 0 1,0-1-1,0 1 1,0 0-1,0 0 1,-1-1-1,1 1 0,0 0 1,0-1-1,0 1 1,0 0-1,0 0 0,0-1 1,-1 1-1,1 0 1,0 0-1,0-1 1,0 1-1,-1 0 0,1 0 1,0-1-1,0 1 1,-1 0-1,1 0 1,0 0-1,-1 0 0,1 0 1,0-1-1,0 1 1,-1 0-1,1 0 0,0 0 1,-1 0-1,1 0 1,0 0-1,-1 0 1,1 0-1,0 0 0,-1 0 1,1 0-1,0 0 1,0 0-1,-1 0 0,1 1 1,0-5 2810,0 8 1105,0-4-3879,1 0 0,-1 0 0,1 0 1,-1 0-1,1 1 0,0-1 1,-1 0-1,1 0 0,-1 1 1,1-1-1,-1 0 0,1 1 1,-1-1-1,1 0 0,-1 1 1,0-1-1,1 1 0,0 0 0,7 4 1133,5 7 1352,-8-8-2102,0 0 1,-1 0-1,1 1 0,4 7 1,-1-3-103,5 13 109,5 0-126,-17-20-388,-1-1-1,1 0 0,-1 0 0,1 1 0,-1-1 0,1 0 0,0 0 0,0 0 0,0 0 0,0 1 0,0-1 0,0 0 0,0-1 0,0 1 0,1 1 0,0-1-1,-1 0-1,0 0 0,0 0 1,0 0-1,0 0 0,0 0 1,0 0-1,0 0 0,0 0 1,0 1-1,0-1 0,-1 0 1,1 1-1,0-1 0,0 3 0,1 0 9,-1 0-1,1 0 0,1 0 0,-1-1 0,1 1 0,-1-1 1,1 0-1,0 1 0,5 3 0,1 2 43,6 8 19,-9-12-46,-1 0-1,-1 1 0,8 10 0,-7-9-3,0-1-1,0 1 1,0-1-1,1 0 1,-1 0 0,10 6-1,-1 5 47,2-1-10,-3 1-57,-9-16 1,7 10 10,-6-5-17,-4-4-1,14 8 10,-13-7-10,-2-2 38,3-1-10,-3 0-29,0 0-1,1 0 1,-1 0-1,0 0 1,0 0-1,0 0 1,0 0 0,1 0-1,-1-1 1,0 1-1,0 0 1,0 0-1,1 0 1,-1 0 0,0 0-1,0 1 1,0-1-1,1 0 1,-1 0-1,0 0 1,0 0 0,0 0-1,1 0 1,-1 0-1,0 0 1,0 0-1,0 0 1,0 1 0,1-1-1,-1 0 1,0 0-1,0 0 1,0 0-1,0 0 1,0 1 0,0-1-1,0 0 1,1 0-1,-1 0 1,0 0-1,0 1 1,0-1-1,0 0 1,0 0 0,0 0-1,0 1 1,0-1-1,0 0 1,0 0-1,0 0 1,0 1 0,0 0 14,-10-13-18981,10 11 18664,0 1 0,0-1 1,-1 1-1,1-1 0,0 1 1,0-1-1,0 1 1,-1-1-1,1 1 0,0 0 1,-1-1-1,1 1 0,0-1 1,-1 1-1,1 0 1,-1-1-1,1 1 0,0 0 1,-1 0-1,1-1 0,-2 1 1,2-1 405,-2 1-1742</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1:55.085"/>
    </inkml:context>
    <inkml:brush xml:id="br0">
      <inkml:brushProperty name="width" value="0.025" units="cm"/>
      <inkml:brushProperty name="height" value="0.025" units="cm"/>
    </inkml:brush>
  </inkml:definitions>
  <inkml:trace contextRef="#ctx0" brushRef="#br0">11 94 308,'-1'0'73,"1"0"0,-1-1 0,0 1 0,1 0 0,-1-1 0,1 1 0,-1-1 0,0 1 0,1-1 0,-1 1 1,1-1-1,0 0 0,-1 1 0,1-1 0,-1 1 0,1-1 0,0 0 0,0 1 0,-1-1 0,1 0 0,0 0 0,0 1 0,0-1 0,0 0 0,0 0 0,0 1 0,0-1 0,0 0 0,0 1 0,0-2 0,0 0 8,0 1 142,0-14 4190,0 17-3247,0-1-1210,31 6 5068,5-7-2334,-34 0-2576,8 6 331,-6-1-321,-4-5-113,1 0 0,-1 1 0,0-1 1,1 0-1,-1 0 0,0 1 0,1-1 0,-1 0 0,0 1 1,1-1-1,-1 0 0,0 1 0,0-1 0,1 0 0,-1 1 1,0-1-1,0 1 0,0-1 0,1 0 0,-1 1 0,0-1 1,0 1-1,0-1 0,0 1 0,0-1 0,0 1 0,0-1 1,0 0-1,0 2 0,0-1 24,0-1-1,0 1 1,0 0 0,0 0 0,0-1-1,0 1 1,0 0 0,0 0-1,0 0 1,0-1 0,0 1 0,0 0-1,-1 0 1,1-1 0,0 1-1,-1 0 1,1 0 0,0-1 0,-1 1-1,1 0 1,-1-1 0,1 1-1,-1-1 1,0 1 0,1-1 0,-1 1-1,0 0 1,-1 6 848,0-2-193,1-5-672,0-1 0,0 1-1,0-1 1,0 1 0,0-1-1,0 1 1,0-1 0,0 0-1,1 1 1,-1-1 0,0 0-1,0 0 1,1 0 0,-1 0-1,0 0 1,1 0-1,-1 0 1,1 0 0,-1 0-1,1 0 1,-1 0 0,1 0-1,0 0 1,0 0 0,-1 0-1,1 0 1,0 0 0,0 0-1,0-3 1,4-2-18,-3 6 0,-1 0 0,1 0 0,-1-1 0,0 1 0,1 0-1,-1 0 1,0-1 0,1 1 0,-1 0 0,0-1 0,0 1 0,1 0 0,-1-1 0,0 1 0,0 0-1,0-1 1,1 1 0,-1 0 0,0-1 0,0 1 0,0-1 0,0 1 0,0 0 0,0-1 0,0 1-1,0-1 1,0 1 0,0-1 0,0 0 0,0 1-1,0-1 0,0 0 1,0 1-1,0-1 0,0 1 0,0-1 1,0 0-1,0 1 0,0-1 1,0 1-1,0-1 0,1 1 1,-1-1-1,0 1 0,0-1 1,1 1-1,-1-1 0,0 1 1,1-1-1,-1 1 0,0-1 1,1 1-1,-1-1 0,1 1 1,-1 0-1,1-1 0,-1 1 1,1 0-1,0-1 0,-1 1 1,1 0-2,-1-1 0,0 1-1,0 0 1,1 0 0,-1-1 0,0 1 0,0 0 0,0-1 0,0 1 0,1 0 0,-1-1-1,0 1 1,0 0 0,0-1 0,0 1 0,0-1 0,0 1 0,0 0 0,0-1-1,0 1 1,0 0 0,0-1 0,0 1 0,0 0 0,-1-1 0,3-7-15,-2 8 17,0 0 0,1 0 0,-1 0 0,0 0 0,0 0-1,1 0 1,-1 0 0,0 0 0,1 0 0,-1 0 0,0 0 0,1 0 0,-1 0 0,0 0 0,0 0 0,1-1 0,-1 1 0,0 0 0,0 0 0,1 0 0,-1-1 0,0 1-1,0 0 1,0 0 0,1 0 0,-1-1 0,0 1 0,0 0 0,0-1 0,0 1 0,1 0 0,-1 0 0,0-1 0,0 0 47,-2 13 302,2-12-350,-1 0 35,1 1-1,-1-1 1,1 0 0,-1 1 0,1-1 0,-1 0-1,1 1 1,0-1 0,-1 0 0,1 1 0,-1-1 0,1 1-1,0-1 1,-1 0 0,1 1 0,0-1 0,0 1 0,0-1-1,-1 1 1,1-1 0,0 1 0,0 0 0,0-1 0,0 1-1,0-1 1,0 1 0,0-1 0,0 1 0,0-1-1,0 2 1,-20 4 1711,19-6-1740,-6 0-6,5 0-12,-7 12-227,9-8 241,-2-2 8,-5 1 0,3 4 126,-2-2-105,6-5 1,0 0 1,0 0 0,0 0 0,-1 0-1,1 0 1,0 0 0,0 0-1,-1-1 1,1 1 0,0 0-1,0 0 1,0 0 0,0-1 0,-1 1-1,1 0 1,0 0 0,0 0-1,0-1 1,0 1 0,0 0-1,0 0 1,0-1 0,0 1-1,-1 0 1,1 0 0,0-1 0,0 1-1,0 0 1,0 0 0,0-1-1,0 1 1,0 0 0,1 0-1,-1-1 1,0 1 0,0 0-1,0 0 1,0-1 0,0 1 0,0 0-1,0 0 1,0 0 0,1-1-1,-1 1 1,0 0 0,0 0-1,0 0 1,0-1 0,1 1 0,-1 0-1,0 0 1,0 0 0,1 0-1,-1 0 1,0-1 0,-3-16 237,1 15-259,-3-3 14,4-15-39,1 14 7,0 6 8,0 0 0,0 0 0,0 0 0,0-1 0,0 1 0,0 0 0,0 0-1,0 0 1,0 0 0,0-1 0,0 1 0,0 0 0,0 0 0,0 0 0,0-1 0,0 1-1,0 0 1,1 0 0,-1 0 0,0 0 0,0-1 0,0 1 0,0 0 0,0 0 0,0 0 0,1 0-1,-1 0 1,0 0 0,0-1 0,0 1 0,0 0 0,1 0 0,-1 0 0,0 0 0,0 0-1,0 0 1,1 0 0,-1 0 0,0 0 0,0 0 0,1 0 0,-1 0-1,0 0 1,0 0-1,1 0 0,-1 0 1,0 0-1,0 0 1,0 0-1,1 0 0,-1 0 1,0 0-1,0-1 1,0 1-1,1 0 0,-1 0 1,0 0-1,0 0 0,0 0 1,0 0-1,1-1 1,-1 1-1,0 0 0,0 0 1,0 0-1,0-1 1,0 1-1,1 0 0,-1 0 1,0 0-1,0-1 1,0 1-1,0 0 0,0 0 1,0 0-1,0-1 1,0 1-1,0 0 0,0 0 1,0-1-1,0 1 1,0 0-1,0-1 0,17-12-953,5 1-4337,-20 11 3438,6 1-1857,-8 0 3516,1 0-1,-1 0 1,0 0 0,0 0-1,1 0 1,-1 0 0,0 0-1,1 0 1,-1 0 0,0 0-1,1 0 1,-1 0 0,0 0-1,1 0 1,-1 0 0,0 0-1,0 0 1,1 0 0,-1 0-1,0-1 1,1 1 0,-1 0-1,0 0 1,0 0 0,1 0-1,-1-1 1,0 1 0,0 0-1,1 0 1,-1-1 0,0 1-1,0 0 1,0 0 0,0-1-1,1 1 1,-1 0 0,0-1-1</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1:56.729"/>
    </inkml:context>
    <inkml:brush xml:id="br0">
      <inkml:brushProperty name="width" value="0.025" units="cm"/>
      <inkml:brushProperty name="height" value="0.025" units="cm"/>
    </inkml:brush>
  </inkml:definitions>
  <inkml:trace contextRef="#ctx0" brushRef="#br0">238 96 104,'0'3'670,"1"-2"-321,-1-1 1,0 1-1,0-1 0,0 1 1,0-1-1,0 1 0,0 0 1,0-1-1,0 1 1,0-1-1,-1 1 0,1 0 1,0-1-1,0 1 0,0-1 1,-1 1-1,1-1 0,0 1 1,-1-1-1,1 1 0,-8 0 2949,7 12 1227,0-13-4520,0 0 62,1 0 0,0 1 1,-1-1-1,1 0 0,-1 0 0,1 1 1,0-1-1,-1 0 0,1 0 0,0 1 1,-1-1-1,1 1 0,0-1 0,-1 0 1,1 1-1,0-1 0,0 0 0,0 1 1,-1-1-1,1 1 0,0-1 0,0 1 1,0-1-1,0 1 0,0 0 0,-1-1 14,1 1-1,0 0 1,0-1-1,0 1 1,-1 0 0,1-1-1,0 1 1,-1 0-1,1-1 1,-1 1-1,1-1 1,-1 1-1,1-1 1,-1 1-1,1-1 1,-1 1 0,1-1-1,-1 0 1,0 1-1,0 0 27,0-1 0,0 1 0,1-1 0,-1 1 0,0-1 0,1 1-1,-1-1 1,1 1 0,-1 0 0,0-1 0,1 1 0,0 0 0,-1 0 0,1-1 0,-1 1-1,1 0 1,0 0 0,-1 0 0,1-1 0,0 3 0,-4 1 940,4-4-989,-1 0 0,1 1 1,0-1-1,-1 0 0,1 0 0,0 0 0,-1 1 0,1-1 0,0 0 0,-1 1 0,1-1 1,0 0-1,0 0 0,-1 1 0,1-1 0,0 1 0,0-1 0,0 0 0,0 1 1,-1-1-1,1 0 0,0 1 0,0-1 0,0 1 0,0-1 0,0 1-29,0-1-1,0 1 1,0-1 0,-1 1-1,1-1 1,0 0-1,0 1 1,0-1-1,0 1 1,-1-1 0,1 0-1,0 1 1,-1-1-1,1 0 1,0 1-1,0-1 1,-1 0 0,1 0-1,-1 1 1,1-1-1,0 0 1,-1 0-1,1 0 1,0 1 0,-1-1-1,1 0 1,-1 0-1,1 0 1,-1 0 0,1 0-1,0 0 1,-1 0-1,1 0 1,-1 0-1,0 0 1,-15-3 236,6-4-245,7-3 3,0 10-23,-1-1 3,3-10-24,1 11 21,0 0 0,0 0 0,0-1 0,0 1 0,0 0 0,0 0 0,0 0 0,0-1 0,0 1 0,-1 0 0,1 0 0,0-1 0,0 1 0,0 0 0,0 0 0,0 0 0,0-1 0,0 1 0,-1 0-1,1 0 1,0 0 0,0 0 0,0-1 0,0 1 0,-1 0 0,1 0 0,0 0 0,0 0 0,0 0 0,-1 0 0,1 0 0,0-1 0,-1 1 0,1 0 1,0 0-1,-1 0 0,1-1 0,-1 1 0,1 0 0,0 0 1,-1-1-1,1 1 0,0 0 0,0 0 0,-1-1 1,1 1-1,0 0 0,0-1 0,-1 1 0,1-1 1,0 1-1,0 0 0,0-1 0,0 1 0,0-1 0,0 1 1,-1 0-1,1-1 0,0 1 0,0-1 0,0 1 1,0 0-1,1-1 0,-1 1 0,0-1 0,0 1 1,0-1-1,0 1 0,0 0 1,0 0-1,0-1 0,0 1 0,0 0 1,0 0-1,0 0 0,0-1 1,-1 1-1,1 0 0,0 0 1,0 0-1,0-1 0,0 1 1,0 0-1,0 0 0,-1 0 0,1 0 1,0-1-1,0 1 0,0 0 1,0 0-1,-1 0 0,1 0 1,0 0-1,0 0 0,0 0 1,-1 0-1,1-1 0,0 1 0,0 0 1,-1 0 4,1 0 0,0 0-1,-1 0 1,1 0 0,0 0 0,-1-1 0,1 1 0,0 0 0,0 0 0,-1 0 0,1-1 0,0 1 0,0 0 0,-1 0-1,1-1 1,0 1 0,0 0 0,0-1 0,0 1 0,-1 0 0,1-1 0,0 1 0,0 0 0,0 0 0,0-1-1,0 1 1,0 0 0,0-1 0,0 1 0,0-1 0,0 1 0,0 0 0,0-1 0,0 0 130,-8-5 46,6 6-127,-8 5 20,-10 3 238,20-8-309,0 0-1,0 0 1,0 0-1,0 1 1,0-1-1,0 0 0,0 0 1,0 0-1,0 1 1,0-1-1,0 0 0,0 0 1,-1 0-1,1 0 1,0 1-1,0-1 1,0 0-1,0 0 0,-1 0 1,1 0-1,0 0 1,0 1-1,0-1 0,0 0 1,-1 0-1,1 0 1,0 0-1,0 0 1,-1 0-1,1 0 0,0 0 1,0 0-1,0 0 1,-1 0-1,1 0 0,0 0 1,0 0-1,0 0 1,-1 0-1,1 0 1,0 0-1,0 0 0,0 0 1,-1 0-1,1 0 1,0-1-1,0 1 0,0 0 1,-1 0-1,1 0 1,0 0-1,0 0 1,0-1-1,0 1 0,0 0 1,-1 0-1,1 0 1,0 0-1,0-1 0,0 1 1,0 0-1,0 0 1,0 0-1,0-1 1,0 1-1,0 0 0,0-1 7,0 0-4,0-4-1,0-12-4,0 17 1,-1 0-1,1-1 0,0 1 0,0 0 0,0-1 1,0 1-1,0 0 0,0-1 0,0 1 0,1-1 1,-1 1-1,0 0 0,0-1 0,0 1 1,0 0-1,0-1 0,1 1 0,-1 0 0,0-1 1,0 1-1,0 0 0,1 0 0,-1-1 0,0 1 1,1 0-1,3-7 7,-2-16-4,-1 22-3,-1 1 0,0 0 0,0 0 0,0 0 0,0-1 0,0 1 0,0 0 0,0 0 0,0 0-1,-1-1 1,1 1 0,0 0 0,0 0 0,0 0 0,0 0 0,0-1 0,0 1 0,0 0 0,0 0-1,0 0 1,0 0 0,-1-1 0,1 1 0,0 0 0,0 0 0,0 0 0,0 0 0,0 0 0,-1 0 0,1 0-1,0-1 1,0 1 0,0 0 0,0 0 0,-1 0 0,1 0 0,0 0 0,0 0 0,0 0 0,-1 0-1,1 0 1,0 0 0,0 0 0,0 0 0,-1 0 0,1 0 0,0 0 0,0 0 0,-1 0 0,-9 5-37,8-4 32,1 4-1,1-5 7,0 1-1,0-1 0,0 0 0,0 0 0,0 1 0,0-1 0,0 0 0,-1 0 0,1 1 0,0-1 1,0 0-1,0 0 0,0 1 0,0-1 0,0 0 0,0 0 0,-1 0 0,1 1 0,0-1 0,0 0 1,0 0-1,-1 0 0,1 0 0,0 1 0,0-1 0,0 0 0,-1 0 0,1 0 0,0 0 0,-1 0 1,1 0-2,0 1 0,-1-1 0,1 0 1,0 0-1,-1 0 0,1 1 1,0-1-1,0 0 0,-1 0 1,1 1-1,0-1 0,0 0 0,-1 0 1,1 1-1,0-1 0,0 0 1,0 1-1,-1-1 0,1 0 1,0 1-1,0-1 0,0 0 0,0 1 1,0-1-1,0 0 0,0 1 1,0-1-1,0 1 0,0-1 0,0 1 1,-10 15 68,10-15-52,8-6 19,-5 2-33,6-11-11,1 2-37,1 2 32,-10 9 21,0 0-1,0 0 1,0 0-1,0 0 1,0 0-1,1 1 1,-1-1-1,0 0 1,0 1-1,1-1 1,-1 1-1,0-1 1,1 1-1,-1 0 1,1-1-1,-1 1 1,0 0-1,1 0 1,-1 0-1,1 0 1,-1 0-1,0 0 0,1 0 1,2 1-1,2 2 90,0-1 0,0 1 0,0-1 0,7 6 0,-6-4-36,29 22 173,-24-13-88,-12-13-144,0 1 1,-1-1 0,1 0-1,0 1 1,0-1 0,0 0-1,0 1 1,0-1-1,0 0 1,0 1 0,0-1-1,1 0 1,-1 0-1,0 1 1,0-1 0,0 0-1,0 1 1,0-1 0,0 0-1,1 1 1,-1-1-1,0 0 1,0 0 0,0 1-1,1-1 1,-1 0-1,0 0 1,0 1 0,1-1-1,-1 0 1,0 0 0,1 0-1,-1 0 1,0 1-1,0-1 1,1 0 0,-1 0-1,0 0 1,1 0-1,-1 0 1,0 0 0,1 0-1,-1 0 1,1 0 0,1 1 3,-2 3-6,0-3-10,1-2-23,7-5 29,-8 4 2,0 2 3,0 0 0,0-1 0,0 1 0,0 0 0,-1 0 0,1 0 0,0-1 0,0 1 0,0 0 0,0 0 0,0 0 0,0-1-1,0 1 1,0 0 0,0 0 0,0 0 0,0-1 0,0 1 0,0 0 0,0 0 0,0-1 0,0 1 0,0 0 0,0 0 0,0 0 0,0-1 0,0 1 0,1 0 0,-1 0 0,0 0 0,0 0 0,0-1 0,0 1 0,0 0 0,1 0 0,-1 0 0,0 0 0,0 0 0,0-1 0,0 1 0,1 0 0,-1 0 0,0 0 0,1-1 0,0 0 0,0 0 0,-1 1 0,1-1 0,0 0 0,-1 0 0,1 0 0,-1 0 0,1 0 0,-1 0 0,0 0 0,1 0 0,-1 0 0,0 0 0,0 0 0,0 0 0,1 0 0,-1 0 0,0 0 0,-1-2 0,6-12 20,-4 14-17,-1-1 0,1 1 0,0-1 0,-1 0 0,1 1 0,-1-1 0,1 0 0,-1 1 0,0-4 0,0 0-1,1 4-1,-1 1-1,0 0 1,0-1 0,0 1 0,0-1-1,0 1 1,0-1 0,0 0 0,0 1-1,0-1 1,0 1 0,0-1 0,0 1-1,0-1 1,0 1 0,0-1-1,0 1 1,0-1 0,-1 1 0,1 0-1,0-1 1,0 1 0,-1-1 0,1 1-1,0-1 1,0 1 0,-1 0 0,1-1-1,-1 1 1,1 0 0,0-1 0,-1 1-1,1 0 1,-1-1 0,1 1 0,-1 0-1,1 0 1,-1 0 0,0-1 0,-9 12 48,-39 61 131,45-60-129,4-12-48,0 1-1,0-1 1,0 0-1,0 1 1,0-1-1,-1 1 0,1-1 1,0 1-1,0-1 1,0 1-1,0-1 1,-1 0-1,1 1 0,0-1 1,0 0-1,-1 1 1,1-1-1,0 1 1,0-1-1,-1 0 0,1 0 1,0 1-1,-1-1 1,1 0-1,-1 1 1,-2 7 271,4-16-182,-1-52-48,-4 50-46,3 9 1,1 1 0,-1-1 1,1 1-1,-1-1 0,1 1 0,0-1 1,-1 0-1,1 1 0,0-1 0,-1 0 1,1 1-1,0-1 0,0 0 0,0 1 1,0-1-1,-1 0 0,1-1 0,1-1-13,-1 3 13,0-1 0,0 0 0,0 1 0,0-1-1,-1 0 1,1 1 0,0-1 0,0 0 0,-1 1 0,1-1-1,0 1 1,-1-1 0,1 1 0,0-1 0,-1 0 0,1 1-1,-1 0 1,1-1 0,-1 1 0,1-1 0,-1 1 0,1 0-1,-2-1 1,-2-4-12,3 5 11,0-1 0,1 1 0,-1 0 0,1-1 1,0 1-1,-1-1 0,1 1 0,-1-1 0,1 0 0,0 1 0,-1-1 0,1 1 0,0-1 0,-1 0 1,1 1-1,0-1 0,0 1 0,0-2 0,-1 2 1,1-1 0,0 1 0,-1-1 0,1 1 0,0-1 0,-1 1 1,1-1-1,-1 1 0,1 0 0,0-1 0,-1 1 0,1 0 0,-1-1 0,1 1 0,-1 0 0,0 0 0,1-1 0,-1 1 0,1 0 1,-1 0-1,0 0 0,-8-6-41,9 6 40,-1-1 1,1 1 0,0 0-1,-1-1 1,1 1-1,0 0 1,-1-1-1,1 1 1,0 0 0,-1-1-1,1 1 1,-1 0-1,1 0 1,0 0-1,-1-1 1,1 1-1,-1 0 1,1 0 0,-1 0-1,1 0 1,-1 0-1,1 0 1,-1 0-1,1 0 1,-1 0 0,1 0-1,-1 0 1,1 0-1,-1 0 1,1 0-1,0 1 1,-1-1-1,1 0 1,-1 0 0,1 0-1,-1 1 1,1-1-1,0 0 1,-1 1-1,1-1 1,0 0-1,-1 1 1,1-1 0,0 0-1,-1 1 1,1-1-1,0 1 1,0-1-1,-1 1 1,1-1 1,0 1 0,0-1 0,0 0 0,0 1 0,0-1 0,0 1 0,0-1 0,0 0 0,0 1 0,0-1 0,0 0 0,0 1 0,-1-1 0,1 0 0,0 1 0,0-1 0,0 0 0,-1 1 0,1-1 0,0 0 0,0 1 0,-1-1 0,1 0 0,0 0 1,0 0-1,-1 1 0,1-1 0,0 0 0,-1 0 0,0 1 0,1-1 0,0 0 0,0 0 0,-1 0 0,1 0 0,0 0 0,0 0 0,0 1 0,-1-1 0,1 0 0,0 0 0,0 0 0,0 0 0,-1 1 0,1-1 0,0 0 0,0 0 0,0 1 0,0-1 0,0 0 0,0 0 0,0 1 0,-1-1 0,1 0 0,0 0 0,0 1 0,0-1 0,0 0 0,0 1 0,1 0 1,-1 1 0,0-1 0,0 0 1,0 1-1,0-1 0,-1 1 0,1-1 1,0 1-1,0-1 0,-1 0 0,1 1 1,-1-1-1,1 0 0,-1 1 1,0-1-1,0 0 0,1 0 0,-3 2 1,0 14 16,2-16-14,0 0 1,1-1 0,-1 1-1,0 0 1,1 0 0,-1 0-1,0 0 1,1 0 0,0 0 0,-1 0-1,1 0 1,-1 0 0,1 0-1,0 0 1,0 0 0,0 0 0,-1 0-1,1 0 1,1 2 0,-1-2-5,0-1 1,0 0 0,0 0 0,0 0 0,0 0-1,0 0 1,0 0 0,-1 1 0,1-1 0,0 0-1,0 0 1,0 0 0,0 0 0,0 0 0,0 0 0,0 1-1,0-1 1,0 0 0,0 0 0,0 0 0,0 0-1,-1 0 1,1 0 0,0 0 0,0 0 0,0 0-1,0 0 1,0 1 0,0-1 0,-1 0 0,1 0-1,0 0 1,0 0 0,0 0 0,0 0 0,0 0 0,0 0-1,-1 0 1,1 0 0,0 0 0,0 0 0,0 0-1,-1 0 1,1 0 0,0 0 0,0 0 0,-1 0-1,1 0 1,0 0 0,0 0 0,-1 0 0,1 0-1,0 0 1,0 0 0,0 0 0,-1 0 0,1 1-1,0-1 1,0 0 0,-1 0 0,1 0 0,0 0-1,0 1 1,0-1 0,0 0 0,-1 0 0,1 0-1,0 1 1,0-1 0,0 0 0,0 0 0,0 1-1,0-1 1,0 0 0,0 0 0,-1 1 0,1-1-1,0 0 1,0 0 0,0 1 0,0-1 0,0 0-1,0 0 1,1 1 0,-1-1 0,0 0 0,0 1 13,-2-1-11,-7 1-3,2-1 1,5-12-6,-10-9-22,9 20 33,-1-2-20,3-10-50,1 12 48,-1 1 15,-6 0 4,5 0 5,2 1-3,0 4-4,-6 5 2,6-10-3,-1 0 1,1 0-1,0 0 1,0 0-1,-1 0 1,1 1-1,0-1 0,0 0 1,0 0-1,-1 0 1,1 0-1,0 1 1,0-1-1,0 0 0,-1 0 1,1 0-1,0 1 1,0-1-1,0 0 1,0 0-1,0 1 0,-1-1 1,1 0-1,0 0 1,0 1-1,0-1 1,0 0-1,0 0 0,0 1 1,0-1-1,0 0 1,0 0-1,0 1 1,0-1-1,0 0 0,0 0 1,0 1-1,0-1 1,1 0-1,-1 1 0,0-1 1,0 0-1,0 0 1,0 0-1,0 1 1,1-1-1,-1 0 0,0 0 1,0 0-1,0 1 1,0-1-1,1 0 1,4 2 40,-4-1-26,0-1-1,0 0 0,0 1 0,0-1 0,0 1 0,0-1 0,-1 1 0,1-1 0,0 1 0,0 0 0,0 0 0,-1-1 0,2 2 0,-2-1 0,28-6-3,-26 5-18,18-6-1938,2 3-9172,-13 1-128,-3 2 8967,-4 0 918</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1:57.748"/>
    </inkml:context>
    <inkml:brush xml:id="br0">
      <inkml:brushProperty name="width" value="0.025" units="cm"/>
      <inkml:brushProperty name="height" value="0.025" units="cm"/>
    </inkml:brush>
  </inkml:definitions>
  <inkml:trace contextRef="#ctx0" brushRef="#br0">90 50 116,'12'-6'1302,"2"-4"271,8-2 907,-20 12-2016,6-5 1884,-7 2-1145,-1-9 17857,-1 10-19175,-3 3 214,0 0 0,1 1 0,-1-1 1,0 1-1,1 0 0,-1 0 0,1 0 0,0 0 0,0 1 0,0-1 0,-5 6 0,-2-3 95,10-5-184,-1 0-1,1 1 1,-1-1 0,1 0-1,-1 0 1,0 0-1,1 1 1,-1-1-1,1 0 1,-1 1 0,1-1-1,-1 0 1,1 1-1,-1-1 1,1 1-1,0-1 1,-1 1 0,1-1-1,-1 1 1,1-1-1,0 1 1,0-1-1,-1 1 1,1-1 0,0 1-1,-1 1 1,-9 6 286,9-7-278,-1-1 1,1 1-1,0-1 0,0 1 1,0 0-1,0-1 0,0 1 0,0 0 1,0 0-1,0-1 0,0 1 0,0 0 1,1 0-1,-1 0 0,0 0 0,0 0 1,1 1-1,-1-1 0,1 0 1,-1 1-1,1-1-10,0 0-1,0-1 1,-1 1 0,1-1-1,0 1 1,0-1 0,0 1 0,-1-1-1,1 1 1,0-1 0,-1 1-1,1-1 1,0 1 0,-1-1 0,1 1-1,-1-1 1,1 0 0,-1 1-1,1-1 1,-1 1 0,1-1 0,-1 0-1,1 0 1,-1 1 0,0-1-1,0 0-1,1 0-1,-1 1 0,1-1 0,-1 0 0,1 0 0,-1 1 0,1-1 1,-1 0-1,1 0 0,-1 1 0,1-1 0,-1 1 0,1-1 0,0 0 0,-1 1 1,1-1-1,0 1 0,0-1 0,-1 1 0,1-1 0,0 1 0,0-1 0,-1 1 1,1-1-1,0 2 0,0-1 5,0 0 1,-1 0-1,1 0 1,0 1-1,-1-1 1,1 0-1,-1 0 1,0 0-1,1 0 1,-1 0-1,0 0 1,1 0-1,-1 0 1,-1 1-1,1-1 2,0 0 1,0 0-1,0 1 1,0-1-1,0 0 1,1 0-1,-1 0 1,0 1-1,1-1 1,-1 0-1,1 1 1,-1-1-1,1 1 0,-1 1 1,-3 13 153,3-15-146,0 0 0,1 0 0,-1 1 0,1-1 0,-1 0 0,1 1 0,-1-1 0,1 0 0,0 1 0,0-1 0,0 1 0,-1 1 0,1 3 31,0-4-28,0 0 1,0 1-1,0-1 0,0 0 0,0 1 0,0-1 1,1 0-1,-1 0 0,1 0 0,-1 1 1,1-1-1,0 0 0,0 0 0,0 0 0,2 2 1,0 8 84,-1-11-98,-1 0 0,1 0 1,0 1-1,-1-1 0,1 0 1,-1 1-1,0-1 0,1 1 1,0 1-1,1 1-2,1 0 0,-1 0 0,0-1-1,1 0 1,0 0 0,0 0 0,0 0 0,0 0 0,6 2 0,-6-4-121,-1 1 1,1-1-1,0-1 1,-1 1 0,1 0-1,0-1 1,-1 0 0,6 0-1,-8 0-123,1 0 0,-1 0 0,0 0 0,1 0 1,-1-1-1,1 1 0,-1 0 0,0-1 0,1 1 0,-1-1 0,0 0 0,1 1 0,-1-1 0,1-1 0,2-1-1225,-1 0 0,1 0 0,0 1-1,-1-1 1,1 1 0,7-3 0,-8 3 238,0 1 1,1-1-1,-1 1 1,0-1-1,0 0 1,0-1-1,-1 1 1,1 0-1,0-1 1,3-5-1,3 2-909,1 0 629</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2:04.209"/>
    </inkml:context>
    <inkml:brush xml:id="br0">
      <inkml:brushProperty name="width" value="0.025" units="cm"/>
      <inkml:brushProperty name="height" value="0.025" units="cm"/>
    </inkml:brush>
  </inkml:definitions>
  <inkml:trace contextRef="#ctx0" brushRef="#br0">72 22 744,'0'-7'-333,"-1"-8"6384,0 15-5868,1 0 0,-1 1 0,1-1 0,-1 0 0,1 0 0,0 0 0,-1 1 0,1-1 0,-1 0 0,1 0 0,0 1 0,-1-1-1,1 0 1,0 1 0,-1-1 0,1 0 0,0 1 0,-1-1 0,1 1 0,0-1 0,0 1 0,0-1 0,-1 0 0,1 1 0,0-1 0,0 1-1,0 0 1,-4 32 5007,2-26-4552,0 0 0,0 0-1,0 0 1,1 0 0,1 0-1,-1 11 1,-11 76 2477,0 26-1210,12 199 212,12-191-1590,-12 104 77,0-227-597,-1 1 0,1 0 0,-1 0 0,-3 7 0,3-7-4,-1 0 0,1 0-1,0 0 1,0 9 0,1-10-17,0-1 1,0 1-1,-1-1 0,0 1 1,0-1-1,0 0 1,-1 1-1,-2 5 1,4-8-15,-1 0 1,1 1-1,-1-1 0,1 0 1,0 1-1,0-1 1,0 0-1,0 1 0,0-1 1,1 3-1,0-2-169,-1-1-1,0 0 0,1 0 1,-1 0-1,0 0 1,0 1-1,-1-1 1,1 0-1,0 0 0,-1 0 1,1 0-1,-1 0 1,-1 3-1,-4 11-2924,2 13-16834</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1:58.817"/>
    </inkml:context>
    <inkml:brush xml:id="br0">
      <inkml:brushProperty name="width" value="0.025" units="cm"/>
      <inkml:brushProperty name="height" value="0.025" units="cm"/>
    </inkml:brush>
  </inkml:definitions>
  <inkml:trace contextRef="#ctx0" brushRef="#br0">1 16 16,'0'4'612,"0"-1"0,0 1 0,0-1 0,0 1 0,1-1 0,0 4 0,-1-7-538,1 0 1,-1 0-1,0 0 0,1 0 0,-1 0 0,1 1 0,-1-1 0,0 0 0,1 0 0,-1 0 0,0 0 1,1 0-1,-1 1 0,0-1 0,1 0 0,-1 0 0,0 0 0,1 1 0,-1-1 0,0 0 0,0 1 0,1-1 1,-1 0-1,0 1 0,0-1 0,0 0 0,0 1 0,1-1 0,-1 0 0,0 1 0,0-1 0,0 0 1,0 1-1,0-1 0,0 1 0,0-1 0,0 0 0,0 1 0,0-1 0,0 0 0,0 1 0,0-1 0,0 1 1,0-1-1,0 0 0,-1 1 0,1 3 5208,10-10 444,-10 6-5672,0 0 0,0 0-1,0-1 1,0 1 0,0 0 0,0 0-1,0-1 1,0 1 0,0 0 0,0 0-1,0-1 1,0 1 0,0 0 0,0 0-1,1 0 1,-1-1 0,0 1 0,0 0-1,0 0 1,0 0 0,0-1 0,1 1-1,-1 0 1,0 0 0,0 0 0,0 0-1,1-1 1,-1 1 0,0 0 0,0 0-1,1 0 1,-1 0 0,0 0 0,0 0-1,1 0-8,-1 0-1,0-1 1,1 1 0,-1 0-1,0 0 1,1 0-1,-1 0 1,0-1 0,0 1-1,1 0 1,-1 0-1,0 0 1,0-1-1,1 1 1,-1 0 0,0 0-1,0-1 1,0 1-1,0 0 1,1-1-1,-1 1 1,0 0 0,0 0-1,0-1 1,0 1-1,0 0 1,0-1 0,0 1-1,0 0 1,0-1-1,0 1 1,0 0-1,0-1 1,4-4 535,-4 5-527,1 0 0,-1 0 1,0-1-1,1 1 0,-1 0 1,0 0-1,1-1 0,-1 1 0,0 0 1,0 0-1,1-1 0,-1 1 1,0 0-1,0-1 0,1 1 1,-1 0-1,0-1 0,0 1 0,0-1 1,0 1-1,0 0 0,1-1 1,-1 1-1,0 0 0,0-1 1,0-2 231,0 3-255,-1-1 0,1 1 0,0 0 0,0-1 0,0 1 0,0-1 0,0 1 0,0 0 0,0-1 0,0 1 0,0 0 0,0-1 1,0 1-1,0-1 0,0 1 0,0 0 0,0-1 0,0 1 0,0 0 0,0-1 0,1 1 0,-1-1 0,0 1 0,0 0 0,0 0 0,1-1 0,-1 1 0,0 0 0,0-1 0,1 1 0,-1 0 0,0 0 0,1-1 0,-1 1 0,0 0 0,1 0 0,-1 0 0,0 0 0,1-1 0,-1 1 0,0 0 0,1 0 0,-1 0 0,1 0 0,-1 0 0,1 0 0,1-8 869,-2 6-278,0 5-558,0-2 81,0 144 618,4-139-760,-4-6-5,0 0 0,1 0 1,-1 1-1,1-1 0,-1 0 0,0 0 1,1 1-1,-1-1 0,0 0 0,0 1 0,1-1 1,-1 0-1,0 1 0,0-1 0,1 0 0,-1 1 1,0-1-1,0 1 0,0-1 0,0 1 0,1-1 1,-1 0-1,0 1 0,0-1 0,0 1 0,0-1 1,0 1-1,0-1 0,-1 1 0,1 4-198,0-2-145,-1 0-1,1 0 1,0 0 0,0 0 0,0 1-1,1-1 1,-1 0 0,2 4 0,5-1-3314,-6 8-12467,-1-11 14221</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2:02.185"/>
    </inkml:context>
    <inkml:brush xml:id="br0">
      <inkml:brushProperty name="width" value="0.025" units="cm"/>
      <inkml:brushProperty name="height" value="0.025" units="cm"/>
    </inkml:brush>
  </inkml:definitions>
  <inkml:trace contextRef="#ctx0" brushRef="#br0">49 84 304,'-11'0'1499,"-15"-6"1080,24 6-416,-8-4 143,10 3-1482,1 1-471,1 0-1,-1-1 1,0 1-1,0 0 1,0-1 0,0 1-1,0-1 1,1 1-1,-1-1 1,0 1 0,0-1-1,0 0 1,0 1 0,0-1-1,-1 0 1,3-2 1960,-3 3-2219,1 0 1,0-1 0,-1 1 0,1 0 0,-1 0 0,1 0-1,-1-1 1,1 1 0,0 0 0,-1 0 0,1-1-1,-1 1 1,1 0 0,-1-1 0,0 1 0,1-1-1,-1 1 1,1-1 0,7-4 480,-6 5-82,-2-1-391,1 0 0,0 0 0,-1 0 1,1 0-1,0 1 0,0-1 1,0 0-1,0 1 0,0-1 1,-1 0-1,1 1 0,0-1 1,1 1-1,-1 0 0,0-1 0,0 1 1,2-1-1,-2 1 686,0 0-713,-1-1-1,0 1 0,1-1 1,-1 1-1,1-1 1,-1 0-1,0 1 1,1-1-1,-1 1 0,1 0 1,0-1-1,-1 1 1,1-1-1,-1 1 1,1 0-1,-1 0 0,1-1 1,0 1-1,0 0 1,0 0-35,-1-1-1,1 1 1,-1 0 0,1 0 0,-1 0 0,1-1 0,-1 1 0,1 0-1,-1 0 1,0-1 0,1 1 0,-1 0 0,1-1 0,-1 1 0,0 0-1,1-1 1,-1 1 0,0-1 0,1 1 0,-1-1 0,18-1 476,-14 0-467,0 0 1,-1 1-1,1-1 1,0 1 0,7-1-1,-10 2-18,0-1-24,0 0 0,0 0 0,0 1 0,0-1 0,0 0 0,0 1 0,0-1 0,0 1 1,0-1-1,0 1 0,0 0 0,1-1 0,-1 1 0,0 0 0,0 0 0,2 0 0,5-2 20,-6 1 33,0 1-23,0 1 0,0-1 0,0 1 0,0-1 0,0 0 0,0 0 0,0 0-1,0 0 1,0 0 0,1 0 0,2-1 0,5 0 143,-9 1-109,31 0 286,-18 1-280,10-2 71,-24 1-144,0 0 1,0 1 0,1-1 0,-1 1-1,0-1 1,0 0 0,1 1 0,-1-1-1,0 0 1,1 0 0,-1 1 0,1-1-1,-1 0 1,0 0 0,1 1 0,-1-1-1,1 0 1,-1 0 0,0 0 0,1 0 0,-1 0-1,1 0 1,-1 0 0,1 0 0,-1 0-1,1 0 1,-1 0 0,1 0 0,-1 0-8,1 0 10,0 0-1,0 1 1,0-1-1,0 0 1,0 0-1,0 1 1,0-1-1,0 1 1,0-1-1,0 1 1,0-1-1,0 1 1,0-1-1,-1 1 1,1 0-1,0-1 1,-1 1-1,2 1 1,-2-1 10,2-1-10,-2 0-6,0 0 1,1 0-1,-1 0 0,0 0 0,0 0 0,1 0 0,-1 0 1,0 0-1,0 0 0,1 0 0,-1 0 0,0 0 0,0 0 1,0 0-1,1 0 0,-1 0 0,0 0 0,0 0 1,1 0-1,-1 0 0,0 0 0,0 0 0,0 0 0,1 1 1,-1-1-1,0 0 0,0 0 0,0 0 0,1 0 0,-1 1 1,0-1-1,0 0 0,0 0 0,0 0 0,0 1 1,1-1-1,-1 0 0,0 0 0,0 1 0,0-1 0,0 0 1,0 0-1,0 1 0,0 0 33,18 15 49,-6-4 14,-13-11-95,1-1 1,0 1-1,0-1 1,0 1-1,0 0 1,0-1-1,0 1 0,0-1 1,0 1-1,0-1 1,0 1-1,0-1 1,0 1-1,0-1 1,0 1-1,0-1 0,1 1 1,-1-1-1,0 1 1,0-1-1,1 1 1,-1-1-1,0 0 0,0 1 1,1-1-1,-1 1 1,1-1-1,-1 0 1,0 1-1,1-1 1,-1 0-1,1 0 0,-1 1 1,1-1-1,1 1-4,0 4 4,-1 0-2,11 12 109,-7-12-90,-5-5-18,0 1 1,1 0-1,-1 0 1,0-1-1,1 1 1,-1 0-1,0 0 1,0 0-1,0-1 1,1 1-1,-1 0 1,0 0-1,0 0 1,0 0-1,0-1 1,-1 1-1,1 0 1,0 1-1,-1 10 23,1-11-24,0-1 0,0 0-1,0 0 1,0 0 0,0 1 0,0-1 0,0 0 0,0 0 0,0 1 0,0-1 0,1 0 0,-1 0 0,0 0 0,0 1 0,0-1 0,0 0 0,0 0 0,0 0 0,0 1 0,1-1 0,-1 0-1,0 0 1,0 0 0,0 0 0,0 0 0,1 1 0,-1-1 0,0 0 0,0 0 0,0 0 0,1 0 0,-1 0 0,1 0 1,-1 1 0,0-1 0,1 0 1,-1 0-1,0 0 0,1 1 0,-1-1 0,0 0 0,1 0 1,-1 1-1,0-1 0,1 0 0,-1 1 0,0-1 0,0 0 1,0 1-1,1-1 0,-1 1 0,0-1 0,0 0 0,0 1 0,0-1 1,0 1-1,0-1 0,0 0 0,0 1 0,1-1 0,-2 1 1,1-1-1,0 0 0,0 1 0,0 0 0,-1 4 18,1-4-18,0 0 0,0 0 1,0 1-1,0-1 1,0 0-1,0 0 0,0 0 1,0 1-1,0-1 1,0 0-1,1 0 0,-1 0 1,0 0-1,1 0 1,-1 0-1,1 0 0,-1 0 1,1 0-1,0 0 1,-1 0-1,1 0 0,0 0 1,1 1-1,-1-1 0,1 6-21,-3 19 55,1 46-15,0-28 38,1-41-53,-2 0 13,-7 8 19,6-11-33,1 1-6,2 20 58,-1-21-56,0 0 0,0 1 0,0-1 0,0 0 0,0 0 0,0 0 0,0 1 0,0-1 0,0 0 0,0 0 0,0 1 0,0-1 0,0 0 0,0 0 0,0 0 0,0 1 0,0-1 0,0 0 0,0 0 0,-1 0 0,1 0 0,0 1 0,0-1 0,0 0 0,0 0 0,-1 0 0,1 0 0,0 0 0,0 1 0,0-1 0,0 0 0,-1 0 0,1 0 0,0 0 0,0 0 0,0 0 0,-1 0-1,1 0 1,0 0 0,0 0 0,0 0 0,-1 0 0,1 0 1,0 0 0,-1 0 0,1 0 0,0 0-1,0 0 1,0 0 0,-1 0 0,1 0-1,0 1 1,0-1 0,0 0 0,0 0 0,-1 0-1,1 0 1,0 0 0,0 0 0,0 0-1,0 0 1,-1 1 0,1-1 0,0 0 0,0 0-1,0 0 1,0 0 0,0 1 0,0-1 0,0 0-1,-1 0 1,1 0 0,0 0 0,0 1-1,0-1 1,0 0 0,0 0 0,0 0 0,0 1-1,0-1 1,0 0 0,0 0 0,0 0-1,0 1 1,0-1 0,0 0 1,0 1 0,1-1 0,-1 1 0,0-1 0,0 1 0,0-1-1,0 0 1,0 1 0,0-1 0,0 1 0,-1-1 0,1 1 0,0-1 0,0 0 0,0 1 0,0-1 0,0 1 0,-1-1 0,1 0-1,0 1 1,0-1 0,-1 0 0,1 1 0,0-1 0,-1 0 0,1 1 0,0-1 0,-1 0 0,1 1 0,-6 3 17,6-3-11,1-1-7,-1 0 0,0 0-1,0 1 1,0-1 0,0 0 0,0 1-1,0-1 1,0 0 0,0 1-1,0-1 1,0 0 0,0 0-1,0 1 1,0-1 0,0 0 0,0 1-1,0-1 1,0 0 0,0 1-1,0-1 1,0 0 0,0 0-1,-1 1 1,1-1 0,0 0 0,0 0-1,0 1 1,0-1 0,-1 0-1,1 0 1,0 1 0,0-1-1,-1 0 1,1 0 0,0 0 0,0 0-1,-1 1 1,1-1 0,0 0-1,-1 0 1,1 0 0,0 0-1,0 0 1,-1 0 0,1 0 0,-1 0-1,1 0 1,0 0-1,0 0 1,0 0 0,0 0-1,-1 0 1,1 0-1,0 0 1,0 0-1,0 0 1,0 0-1,0 0 1,0 0 0,-1 0-1,1 0 1,0 0-1,0 1 1,0-1-1,0 0 1,0 0 0,0 0-1,-1 0 1,1 0-1,0 0 1,0 0-1,0 0 1,0 0-1,0 1 1,0-1 0,0 0-1,0 0 1,0 0-1,0 0 1,0 0-1,-1 0 1,1 1 0,0-1-1,0 0 1,0 0-1,0 0 1,0 0-1,0 0 1,0 1-1,0-1 1,0 0 0,0 0-1,0 0 1,1 0-1,-1 1 28,-10 10 98,0 0-72,-10-4 82,21-5-131,-10 1 10,7-3-3,1 0-4,-6 0-4,0 0 6,7-1-9,-1 1 0,1 0 0,-1 0 0,1 0-1,-1 0 1,1 0 0,-1 0 0,1 0 0,-1 0-1,1 0 1,-1 0 0,1 0 0,-1 0-1,1 0 1,-1 1 0,1-1 0,-1 0 0,1 0-1,-1 0 1,1 1 0,-1-1 0,1 0 0,0 1-1,-1-1 1,1 0 0,-1 1 0,1-1 0,0 0-1,-1 1 1,1-1 0,0 1 0,-32-1 61,30 0-48,-14 1 36,16-1-48,-1 0 0,1 0 0,0 0 0,-1 0 0,1 0 0,-1 0 0,1 0 0,0 0 0,-1-1 0,1 1-1,0 0 1,-1 0 0,1 0 0,0 0 0,-1 0 0,1-1 0,0 1 0,-1 0 0,1 0 0,0 0-1,-1-1 1,1 1 0,0 0 0,0-1 0,-1 1 0,1 0 0,0 0 0,-1-1 0,0 1 8,-1 0 0,0 0 0,0 0 0,0-1 0,1 1 0,-1 0 0,0-1 0,0 1 0,1-1 0,-3 0 0,-6-2 42,6 2-27,0 0 0,1 0-1,-1-1 1,0 1-1,1-1 1,-4-2-1,-10-7-16,-13-9 119,11 3-45,16 10-24,2 3-47,-2 2-9,3 2-1,0 0 0,-1 0 0,1 0 0,0 0 0,-1-1 0,1 1 0,0 0 0,0 0 0,-1 0-1,1-1 1,0 1 0,0 0 0,-1-1 0,1 1 0,0 0 0,0 0 0,0-1 0,-1 1 0,1 0 0,0-1 0,0 1 0,0 0 0,0-1 0,0 1 0,0 0 0,0-1 0,0 1-1,0-1 1,0 1 0,0 0 0,0-1 0,0 1 0,0 0 0,0-1 0,0 1-1,0 0 0,0-1 0,0 1 0,1 0 0,-1 0 0,0 0 0,0 0 0,0-1 0,0 1 0,0 0 0,0 0 0,0 0 0,0-1 0,0 1 0,0 0 0,0 0 1,-1 0-1,1 0 0,0-1 0,0 1 0,0 0 0,0 0 0,0 0 0,0 0 0,0-1 0,0 1 0,0 0 0,-1 0 0,1 0 0,0 0 0,0 0 0,0 0 0,0 0 0,0-1 0,-1 1 0,1 0 0,0 0 0,0 0 0,0 0 0,0 0 0,-1 0 0,1 0 0,0 0 0,0 0 0,0 0 0,0 0 0,-1 0 0,1 0 0,0 0 1,-1 0-1,1 0 1,0 0-1,-1 0 1,1 0-1,0 0 1,0-1-1,-1 1 1,1 0-1,0 0 0,0 0 1,-1 0-1,1 0 1,0-1-1,0 1 1,-1 0-1,1 0 1,0 0-1,0-1 1,0 1-1,-1 0 1,1 0-1,0-1 1,0 1-1,0 0 1,0-1-1,0 1 1,-1 0-1,1 0 0,0-1 1,0 1-1,0 0 1,0-1-1,0 1 1,0 0-1,0-1 1,0 1-1,0 0 1,0 0-1,0-1 1,1 1-1,-1 0 1,0-1-1,0 1 1,0 0-1,0-1 0,0 1 0,1 0 1,-1-1-1,0 1 0,0 0 0,0-1 0,0 1 0,0 0 0,0-1 0,0 1 0,0 0 0,0-1 0,0 1 0,0 0 0,0-1 0,0 1 0,0 0 0,-1-1 0,1 1 0,0 0 0,0-1 0,0 1 0,0 0 0,-1 0 0,1-1 0,0 1 0,0 0 1,0 0-1,-1-1 0,1 1 0,0 0 0,0 0 0,-1 0 0,1-1 0,0 1 0,-1 0 0,1 0 0,-4-2 0,4 2 0,0 0 0,0 0 0,-1 0 0,1 0 0,0 0 0,0 0 0,0 0 0,0 0 0,0 0 0,-1-1 0,1 1 0,0 0 0,0 0 0,0 0 0,0 0 0,0 0 0,0 0 0,0-1 0,-1 1 0,1 0 0,0 0 0,0 0 0,0 0 0,0 0 0,0-1 0,0 1 0,0 0 0,0 0-1,0 0 1,0 0 0,0-1 0,0 1 0,0 0 0,0 0 0,0 0 0,0 0 0,0-1 0,0 1 0,0 0 0,0 0 0,0 0 0,0 0 0,0-1 0,1 1 0,-1 0 0,0 0 0,0 0 0,0-1 0,0 1 1,1 0-1,-1-1 0,0 1 0,0 0 0,0 0 0,0-1 0,0 1 0,0 0 0,0-1 0,0 1 0,0 0 0,0 0 0,0-1 1,0 1-1,0 0 0,0-1 0,0 1 0,0 0 0,0 0 0,0-1 0,0 1 0,0 0 0,-1-1 0,1 1 0,0 0 0,0 0 0,0-1 1,0 1-1,-1 0 0,1-1 0,-3-2 6,2 2-6,0 0 0,1 0 1,-1 1-1,0-1 0,1 0 1,-1 0-1,1 0 0,0 0 1,-1 0-1,1-1 0,0 1 0,0 0 1,0 0-1,-1 0 0,1 0 1,0 0-1,0 0 0,1 0 1,-1 0-1,0 0 0,1-2 0,-1 3 1,0-1-1,0 1 0,0 0 0,0 0 0,0 0 0,0-1 1,0 1-1,0 0 0,0 0 0,0 0 0,0 0 0,0-1 0,0 1 1,0 0-1,0 0 0,0 0 0,-1 0 0,1-1 0,0 1 0,0 0 1,0 0-1,0 0 0,0 0 0,0-1 0,0 1 0,-1 0 1,1 0-1,0 0 0,0 0 0,0 0 0,0 0 0,0 0 0,-1-1 1,1 1-1,0 0 0,0 0 0,0 0 0,0 0 0,-1 0 0,-3-3-1,2-10-12,2-64-1,0 76 17,0-6-4,0 3 6,0-1-7,0 5 2,-1-1 1,1 1-1,0 0 0,0-1 1,0 1-1,0 0 0,0-1 1,0 1-1,0 0 1,0-1-1,0 1 0,0 0 1,0-1-1,0 1 0,0 0 1,0-1-1,0 1 0,0-1 1,0 1-1,0 0 0,1-1 1,-1 1-1,0 0 0,0 0 1,0-1-1,1 1 0,-1 0 1,0-1-1,0 1 0,1 0 1,-1 0-1,0 0 0,0-1 1,1 1-1,-1 0 0,0 0 1,1 0-1,-1 0 0,0-1 1,1 1-1,-1 0 0,0 0 1,1 0-1,-1 0 0,0 0 1,1 0-1,-1 0 0,1 0 1,1-1-7,-2-4 2,0 0 4,0-1 0,0-4-3,0 9-6,9-14-21,-9 13 38,2-3-3,5 0-6,4-13-2,-11 18 3,0-1 0,0 1-1,0 0 1,0 0 0,0-1-1,-1 1 1,1 0 0,0-1-1,0 1 1,0 0 0,0 0 0,0-1-1,0 1 1,0 0 0,0-1-1,1 1 1,-1 0 0,0 0-1,0-1 1,0 1 0,0 0 0,0-1-1,0 1 1,0 0 0,1 0-1,-1-1 1,0 1 0,0 0-1,0 0 1,1 0 0,-1-1 0,0 1-1,0 0 1,1 0 0,-1 0-1,0 0 1,0-1 0,1 1-1,-1 0 1,0 0 0,1 0 0,-1 0-1,0 0 1,0 0 0,1 0-1,-1 0 1,0 0 0,1 0-1,-1 0 1,0 0 0,0 0-1,0 0 1,0 0-1,0 0 1,1 0 0,-1 0-1,0 0 1,0 0 0,0 0-1,0 0 1,0-1-1,1 1 1,-1 0 0,0 0-1,0 0 1,0 0 0,0 0-1,0 0 1,0 0-1,1 0 1,-1-1 0,0 1-1,0 0 1,0 0 0,0 0-1,0 0 1,0 0-1,0 0 1,0-1 0,0 1-1,0 0 1,0 0 0,0 0-1,0 0 1,0-1-1,0 1 1,0 0 0,0 0-1,0 0 1,0 0 0,0 0-1,0-1 1,0 0-28,9-5-1072,0 1-1058,-7 5 547,6-4-10280</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2:03.283"/>
    </inkml:context>
    <inkml:brush xml:id="br0">
      <inkml:brushProperty name="width" value="0.025" units="cm"/>
      <inkml:brushProperty name="height" value="0.025" units="cm"/>
    </inkml:brush>
  </inkml:definitions>
  <inkml:trace contextRef="#ctx0" brushRef="#br0">40 2 368,'-12'0'1991,"9"-1"-1603,-12 1 561,14 0-708,1 0 0,0 0 1,-1 0-1,1 0 0,0 0 0,-1 0 0,1 0 0,-1 0 0,1 0 0,0 0 0,-1 0 0,1 1 0,0-1 0,-1 0 0,1 0 0,0 0 0,-1 0 0,1 1 0,0-1 0,0 0 0,-1 0 0,1 1 0,0-1 0,0 0 0,-1 1 0,1-1 1,0 0-1,0 1 0,0-1 0,-1 0 0,1 1 0,20 6 6449,-20-7-6639,0 0 1,1 1-1,-1-1 0,0 1 0,1-1 0,-1 0 0,1 1 0,-1-1 0,0 0 0,1 1 0,-1-1 0,1 0 1,-1 0-1,1 1 0,-1-1 0,1 0 0,-1 0 0,1 0 0,-1 0 0,1 0 0,-1 0 0,1 0 1,-1 0-1,1 0 0,-1 0 0,1 0 0,0 0 0,-1 0 0,1 0 0,0-1 0,2 1 177,0 2 510,7 2-155,26-4 1454,-3 5-11,76 1 472,-98-5-2305,-6-1-142,0 1 1,0-1 0,0 0-1,0 0 1,-1 0 0,1-1-1,6-1 1,-10 1-41,0 1 1,1-1-1,-1 0 0,0 1 0,1 0 1,-1-1-1,0 1 0,1 0 0,-1-1 1,1 1-1,-1 0 0,2 0 1,0-1 61,8-3 46,35 4 93,-45-1-194,-1-3-12,0 3 29,7 1-1075,-25-5-24388,10 5 24002</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2:05.088"/>
    </inkml:context>
    <inkml:brush xml:id="br0">
      <inkml:brushProperty name="width" value="0.025" units="cm"/>
      <inkml:brushProperty name="height" value="0.025" units="cm"/>
    </inkml:brush>
  </inkml:definitions>
  <inkml:trace contextRef="#ctx0" brushRef="#br0">32 68 340,'-1'-11'1981,"-3"10"-1827,4 0-101,-1 1 0,1 0 0,0 0 0,0 0 0,-1 0 0,1 0-1,0-1 1,0 1 0,-1 0 0,1 0 0,0 0 0,0-1 0,-1 1-1,1 0 1,0 0 0,0-1 0,0 1 0,0 0 0,-1 0 0,1-1-1,0 1 1,0 0 0,0-1 0,0 1 0,0 0 0,0-1 0,0 1 0,0 0-1,0 0 1,0-1 0,0 1 0,0 0 0,0-1 0,0 1 0,0-1-1,0-4 8819,0 5-8790,1 1 0,-1-1 0,0 1 0,0-1 0,0 1 0,0 0 0,0-1 0,-1 1 1,1-1-1,0 1 0,0-1 0,0 1 0,0-1 0,0 1 0,-1-1 0,1 1 1,0-1-1,-1 1 0,1-1 0,0 1 0,-1-1 0,1 0 0,0 1 0,-1-1 0,1 0 1,-1 1-1,1-1 0,-1 0 0,1 1 0,-1-1 0,0 0-75,1 1 138,-1 0 0,1 0 0,0 0 0,-1 0-1,1 0 1,0 0 0,0 0 0,0 0-1,0 0 1,0 0 0,0 0 0,0 0 0,0 0-1,0 1 1,1-1 22,-1 0 0,0-1 0,0 1 0,0-1 0,0 1 0,0 0 1,0-1-1,0 1 0,0-1 0,0 1 0,0 0 0,0-1 0,0 1 0,0-1 0,0 1 0,-1-1 0,1 1 0,0-1 0,0 1 0,-1 0 0,1-1-143,-1 0 0,1 0 0,0 0 0,-1 0 0,1 0-1,0 0 1,-1 0 0,1 0 0,0 0 0,-1 0 0,1 0 0,0 0-1,-1 0 1,1 0 0,0-1 0,0 1 0,-1 0 0,1 0 0,0 0-1,0 0 1,-1-1 0,1 1 0,0 0 0,0 0 0,-1-1 0,1 1-1,0 0 1,0 0 0,0-1 0,0 1 0,0 0 0,-1-1 0,1 1-1,0 0 1,0 0 0,0-1 0,0 1 0,0 0 0,0-1 0,0 1-1,0 0 1,0-1 0,0 1 0,0 0 0,0-1 0,0 1 0,0 0 0,1-1-1,-1 0 152,0-18 694,0 12-299,0 10-41,0-2-455,0 8 428,0-9-414,-1 1 1,1 0-1,0-1 0,0 1 0,0 0 1,0-1-1,0 1 0,0 0 0,0-1 1,0 1-1,0 0 0,0-1 0,0 1 1,1 0-1,-1-1 0,0 1 0,0-1 1,1 2-1,16-7 676,-16 5-703,9-13 282,-10 13-331,0-1 0,1 0 0,-1 0 0,0 0 0,0 0 0,1 0 0,-1 1 0,1-1 0,-1 0 0,1 0 0,-1 0 0,1 1 0,-1-1 0,1 0 0,-1 1 0,1-1 0,0 0 0,1 0 0,-2 1 7,1-1 0,0 0 0,0 1 0,0-1-1,-1 0 1,1 0 0,-1 0 0,1 1 0,0-1 0,-1 0 0,1 0-1,-1 0 1,0 0 0,1 0 0,-1 0 0,0 0 0,1 0-1,-1-2 1,0 3-14,0 0 0,0-1 0,0 1 0,0 0 1,0 0-1,0-1 0,0 1 0,0 0 0,0 0 0,0-1 0,0 1 0,0 0 0,0-1 0,0 1 0,1 0 0,-1 0 0,0 0 0,0-1 0,0 1 0,0 0 0,0 0 0,1-1 0,-1 1 1,0 0-1,0 0 0,0 0 0,1 0 0,-1 0 0,0-1 0,0 1 0,1 0 0,-1 0 0,0 0 0,1 0 0,-1 0-1,0 0 0,1 0 0,-1 0-1,0-1 1,0 1 0,1 0 0,-1 0 0,0 0 0,0 0 0,1 0-1,-1-1 1,0 1 0,0 0 0,0 0 0,1 0 0,-1-1-1,0 1 1,0 0 0,0 0 0,0 0 0,0-1 0,1 1 0,-1 0-1,0 0 1,0-1 0,0 1 0,0 0 0,0-1 0,0 1-1,0 0 1,0 0 0,0-1 0,0 1 0,0-1 0,0 0 35,8-4 118,-6 5-130,-2 23 117,0-23-141,0 1 1,0-1-1,0 1 0,0-1 1,0 1-1,0-1 0,0 0 0,0 1 1,0-1-1,0 1 0,0-1 1,0 0-1,1 1 0,-1-1 1,0 1-1,0-1 0,0 0 1,1 1-1,-1-1 0,0 0 0,0 1 1,1-1-1,-1 0 0,0 0 1,1 1-1,0-1 0,-1 0 0,0 1 0,1-1 0,-1 0 1,0 0-1,1 1 0,-1-1 0,0 0 0,1 1 0,-1-1 0,0 0 0,0 1 0,0-1 0,1 0 0,-1 1 0,0-1 0,0 1 0,0-1 0,0 0 0,1 1 0,-1-1 0,0 1 0,0-1 0,0 1 0,0-1 0,0 0 0,0 1 0,0 0 13,0 9 351,0-35-453,0 24 87,0 2 5,0 3-4,0 17 5,0-20 2,0 11 316,0-13-312,0-3-6,-1 3-12,1 0 0,0 1 0,-1-1 0,1 0 0,0 1 0,-1-1 1,1 1-1,-1-1 0,1 0 0,-1 1 0,1-1 0,-1 1 0,1-1 0,-1 1 0,0 0 1,1-1-1,-1 1 0,1-1 0,-1 1 0,0 0 0,0 0 0,1-1 0,-1 1 0,0 0 0,1 0 1,-1 0-1,0 0 0,0 0 0,-1 0 0,-11 6-47,-13 11 85,13-7 10,6-11-42,7 1-1,0 0 0,-1 0 0,1-1 0,0 1 0,0 0 0,0 0 0,-1-1 0,1 1 0,0 0 0,0 0 0,0-1 1,-1 1-1,1 0 0,0-1 0,0 1 0,0 0 0,0-1 0,0 1 0,0 0 0,0-1 0,0 1 0,0 0 0,0-1 0,0 1 0,0 0 0,0-1 1,0 1-1,0 0 0,0-1 0,0 1 0,0 0 0,1-1 0,-1 1 0,0 0 0,0-1 0,0 1 0,1 0 0,-1-4-74,0 3 70,0-3 3,0 3 13,1 1 6,6 0-7,-1 0-4,-1 0 15,1 0 1,-1 0-1,1 0 1,-1-1-1,0 1 0,9-4 1,-5 3-22,-4 1-10,-4 0 9,-1 0-1,0 0 0,1-1 0,-1 1 0,1 0 1,-1 0-1,1 0 0,-1 0 0,0 0 0,1 0 1,-1 0-1,1 0 0,-1 0 0,1 0 0,-1 0 1,1 0-1,-1 0 0,0 0 0,1 1 0,-1-1 1,1 0-1,-1 0 0,0 0 0,1 1 0,-1-1 1,1 0-1,-1 1 0,0-1 0,1 0 1,-1 0-1,0 1 0,0-1 0,1 1 0,-1-1 1,0 1-1,2 0 10,5-1 2,-6 0 59,-1 1-57,1 2-15,-10-1 43,7-2-2,-9-5-34,10 4-8,0 1 0,0-1 0,-1 1 1,1-1-1,0 0 0,0 1 0,0-1 1,1 0-1,-1 0 0,0 0 0,0 0 1,0 0-1,1 0 0,-1 0 0,0 0 0,1 0 1,-1 0-1,1 0 0,-1 0 0,1 0 1,-1 0-1,1-2 0,0 2-13,0 0 16,0 0 0,1 0 0,-1 1 0,0-1 0,1 0 0,-1 0 0,1 1 0,-1-1 0,1 0 0,-1 1 0,1-1 0,0 0 0,-1 1 0,1-1 0,0 1 0,1-1 0,-3-2 2,1 2-7,12-11-7,8 2 12,-12 9 3,22 1 14,-12 5-28,-16-5 20,-1 1-3,20 8-5,-21-9 1,1 0-1,-1 0 0,0 0 1,0 0-1,1 0 1,-1 0-1,0 0 0,1 0 1,-1 1-1,0-1 1,0 0-1,1 0 0,-1 0 1,0 0-1,0 0 1,1 0-1,-1 1 0,0-1 1,0 0-1,0 0 1,1 0-1,-1 1 0,0-1 1,0 0-1,0 0 0,0 1 1,1-1-1,-1 0 1,0 0-1,0 1 0,0-1 1,0 0-1,0 1 1,0-1-1,0 1 38,8 5 1,-6-6-19,-2 1-14,0 2-1,-2-2 4,-4-1-6,4 0-5,2 0 2,-1-1 0,0 1 1,1-1-1,-1 1 0,1-1 0,-1 1 0,0-1 1,1 1-1,-1 0 0,0-1 0,1 1 0,-1 0 1,0 0-1,0-1 0,1 1 0,-1 0 0,0 0 1,0 0-1,0 0 0,1 0 0,-1 0 0,0 0 1,-2 0 2837,5 0-4359</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2:06.849"/>
    </inkml:context>
    <inkml:brush xml:id="br0">
      <inkml:brushProperty name="width" value="0.025" units="cm"/>
      <inkml:brushProperty name="height" value="0.025" units="cm"/>
    </inkml:brush>
  </inkml:definitions>
  <inkml:trace contextRef="#ctx0" brushRef="#br0">159 45 372,'0'0'44,"0"-1"-1,0 1 1,0-1-1,0 1 1,0-1-1,0 1 1,0 0-1,0-1 1,0 1-1,0-1 1,0 1-1,0 0 1,-1-1 0,1 1-1,0-1 1,0 1-1,0 0 1,0-1-1,-1 1 1,1 0-1,0-1 1,0 1-1,-1 0 1,1-1-1,0 1 1,-1 0-1,1 0 1,-1-1 0,1 1-9,-1 0 0,1-1 1,-1 1-1,1 0 1,0-1-1,-1 1 0,1 0 1,0-1-1,0 1 1,-1 0-1,1-1 1,0 1-1,0-1 0,-1 1 1,1-1-1,0 1 1,0 0-1,0-1 0,0 1 1,0-1-1,0 1 1,0-1-1,-1 1 1,2-1-1,-1 1 0,0-1 1,0 1-1,0-1 1,0 1-31,0-1 1,0 1 0,0 0-1,0 0 1,0 0 0,0-1 0,0 1-1,0 0 1,0 0 0,-1 0-1,1 0 1,0-1 0,0 1 0,0 0-1,0 0 1,0 0 0,0 0-1,0-1 1,-1 1 0,1 0 0,0 0-1,0 0 1,0 0 0,0 0-1,-1 0 1,1 0 0,0 0 0,0-1-1,0 1 1,0 0 0,-1 0 0,1 0-1,0 0 1,0 0 0,0 0-1,-1 0 1,1 0 2,0 0 0,-1 0-1,1 0 1,0 0 0,0 0 0,0 0-1,-1 0 1,1 0 0,0 0 0,0 0-1,0 0 1,-1 0 0,1 0 0,0 0 0,0-1-1,0 1 1,0 0 0,0 0 0,-1 0-1,1 0 1,0 0 0,0 0 0,0-1-1,0 1 1,0 0 0,0 0 0,-1 0-1,1-1 1,0 1 0,0 0 0,0 0-1,0 0 1,0 0 0,0-1 0,0 1 0,0 0-1,0-1 247,-10-6 1152,7 3-1407,-8 3 8358,5 2-4528,6 25 2185,0-25-5981,0 0 1,0-1-1,0 1 0,0-1 1,0 1-1,0-1 0,0 1 1,0 0-1,0-1 1,0 1-1,0-1 0,0 1 1,0-1-1,1 1 1,-1 0-1,0-1 0,0 1 1,1-1-1,-1 1 0,0-1 1,1 1-1,-1-1 1,0 0-1,1 1 0,-1-1 1,1 1-1,-1-1 1,1 0-1,-1 1 0,1-1 1,0 1-1,0-1 12,-1 0-25,0 1 0,1-1 1,-1 1-1,0-1 0,0 1 0,0-1 0,1 1 0,-1-1 0,0 1 1,0-1-1,0 1 0,0-1 0,0 1 0,0-1 0,0 1 0,0-1 0,0 1 1,0-1-1,0 1 0,0-1 0,0 1 0,0-1 0,-1 1 0,1 0 7,0-1-1,0 1 0,0-1 1,0 1-1,0-1 0,-1 1 1,1-1-1,0 1 0,0-1 1,0 1-1,0-1 0,1 1 1,-1-1-1,0 1 0,0-1 1,0 1-1,0-1 0,0 1 1,1-1-1,-1 0 0,0 1 1,1 0-1,0 0 20,-1-1 0,1 1-1,0 0 1,0-1 0,-1 1 0,1 0 0,-1 0-1,1 0 1,-1-1 0,1 1 0,-1 0 0,1 0-1,-1 0 1,0 0 0,0 0 0,1 0 0,-1 0-1,0 0 1,0 0 0,0 0 0,0 0 0,0 0-1,0 0 1,0 0 0,0 0 0,-1 1 0,1 1 128,0-3-165,0 0 0,0 0 0,0 1 1,0-1-1,0 0 0,0 0 0,0 0 0,0 1 0,1-1 1,-1 0-1,0 0 0,0 0 0,0 0 0,0 1 1,0-1-1,0 0 0,0 0 0,1 0 0,-1 0 1,0 0-1,0 1 0,0-1 0,0 0 0,0 0 1,1 0-1,-1 0 0,0 0 0,0 0 0,0 0 0,1 0 1,-1 0-1,0 0 0,0 0 0,0 0 0,0 0 1,1 0-1,-1 0 4,0 0 0,1 0 0,-1 0 1,0 0-1,0 0 0,0 0 0,1 1 0,-1-1 1,0 0-1,0 0 0,0 0 0,1 0 0,-1 0 0,0 0 1,0 0-1,0 0 0,0 0 0,1 1 0,-1-1 1,0 0-1,0 0 0,0 0 0,0 0 0,0 0 1,0 1-1,0-1 0,1 0 0,-1 0 0,0 0 1,0 1-1,0-1 0,0 0 0,0 0 0,0 0 0,0 1 1,0-1-1,0 1 474,-10 4-37,-21-28 130,-5-2-394,34 24-145,2 0-37,0 1 0,0 0 0,0 0-1,0 0 1,0-1 0,0 1 0,-1 0 0,1 0 0,0 0 0,0-1 0,0 1-1,0 0 1,0 0 0,-1 0 0,1 0 0,0 0 0,0-1 0,0 1 0,0 0-1,-1 0 1,1 0 0,0 0 0,0 0 0,0 0 0,-1 0 0,1 0-1,0 0 1,0 0 0,-1 0 0,1 0 0,0 0 0,0 0 0,0 0 0,-1 0-1,1 0 1,0 0 0,0 0 0,0 0 0,-1 0 0,1 0 0,0 0 0,0 0-1,0 0 1,-1 0 0,1 1 0,0-1 0,0 0 0,0 0 0,0 0-1,-1 0 1,1 0 0,0 1 0,0-1 0,0 0 0,0 0 0,0 0 0,0 1-1,0-1 1,-1 0 0,1 0 0,0 0 0,0 1 0,0-1 0,0 0-1,0 1 1,5 7 27,-5-7-30,1-1 0,-1 1 1,0-1-1,1 0 1,-1 1-1,1 0 0,-1-1 1,0 1-1,1-1 1,-1 1-1,0-1 0,0 1 1,1 0-1,-1-1 0,0 1 1,0-1-1,0 1 1,0 0-1,0-1 0,0 2 1,0-1-1,1 0-1,-1 0 1,0 0 0,1 0 0,-1 0 0,1 0 0,-1 0 0,1 0 0,-1 0 0,1 0-1,0-1 1,0 1 0,-1 0 0,1 0 0,2 1 0,-3-2 1,1 1 0,0-1 1,0 1-1,-1 0 0,1-1 0,0 1 1,-1 0-1,1 0 0,-1-1 0,1 1 0,-1 0 1,1 0-1,-1 0 0,0 0 0,1 0 1,-1 0-2,0-1 0,0 0 1,0 1-1,0-1 0,0 0 0,0 0 1,0 1-1,0-1 0,0 0 1,0 0-1,0 1 0,0-1 1,0 0-1,0 0 0,0 1 0,1-1 1,-1 0-1,0 0 0,0 1 1,0-1-1,0 0 0,0 0 1,1 0-1,-1 1 0,0-1 0,0 0 1,1 0-1,-1 0 0,0 0 1,0 0-1,0 1 0,1-1 0,-1 0 1,1 0-1,-1 0 2,0 0 1,1 0-1,-1 0 1,0 0-1,0 0 1,1 1-1,-1-1 1,0 0-1,0 0 0,0 0 1,1 0-1,-1 0 1,0 1-1,0-1 1,0 0-1,1 0 1,-1 0-1,0 1 1,0-1-1,0 0 0,0 0 1,0 1-1,0-1 1,1 0-1,-1 0 1,0 1-1,0-1 1,0 0-1,0 0 0,0 1 1,0-1-1,0 0 1,0 1-1,0-1 1,0 1 110,-3-3-107,0-1 0,0 1 0,0 0 0,0 0 0,0 0 0,-6-3 0,-2 0-4,4 2 11,5 2-12,0 0 0,0 0 0,0 0 0,0 0 0,0-1-1,1 1 1,-1-1 0,0 1 0,1-1 0,-1 1 0,-1-3-1,-6-2 13,9 6-14,-1-1 1,0 1-1,1 0 1,-1-1-1,0 1 1,1 0-1,-1-1 1,0 1-1,1-1 1,-1 1-1,1-1 0,-1 1 1,1-1-1,-1 1 1,1-1-1,-1 0 1,1 1-1,0-1 1,-1 0-1,1 1 1,0-1-1,0 0 1,-1 1-1,1-1 1,0 0-1,0 0 1,0 0-1,2 0 7,0 0 1,1 1-1,-1-1 0,0 0 0,0 0 1,0-1-1,0 1 0,2-2 0,4 3 1,-2-2-2,-3-1-2,18 2-10,-3 7 31,-16-6-18,-1 0-2,6 0 0,-5 0 54,2 1-32,-4-1-26,0 0 0,0 0 0,0 0 0,0 0 0,0 0 0,0 0 0,0 0 0,0 0 0,0 0 0,0 1 0,1-1 0,-1 0 0,0 0 0,0 0 0,0 0 0,0 0 0,0 0 0,0 0 0,0 0 0,1 0 0,-1 0 0,0 0 0,0 0 0,0 0 0,0 0 0,0 0 0,0 0 0,0 0 0,0 0 0,1-1 0,-1 1 0,0 0 0,0 0 0,0 0 0,0 0 0,0 0 0,0 0 0,0 0 0,0 0 0,0 0 0,1 0 0,-1 0 0,0 0 0,0-1 0,0 1 0,0 0 0,0 0 0,0 0 0,0 0 0,0 0 0,2-23 54,-2 23-55,0 0 0,0 0 0,0-1 0,0 1 0,-1 0 0,1 0 0,0-1 1,0 1-1,0 0 0,0 0 0,0-1 0,0 1 0,0 0 0,0 0 0,0-1 0,-1 1 0,1 0 1,0 0-1,0 0 0,0-1 0,-1 1 0,1 0 0,0 0 0,0 0 0,0 0 0,-1 0 1,1-1-1,0 1 0,0 0 0,-1 0 0,1 0-2,0 0 1,-1 0-1,1-1 0,0 1 1,-1 0-1,1 0 0,0 0 1,-1-1-1,1 1 0,0 0 1,0 0-1,-1-1 0,1 1 1,0 0-1,0-1 0,0 1 1,-1 0-1,1-1 1,0 1-1,0 0 0,0-1 1,0 1-1,0 0 0,0-1 1,0 1-1,0 0 0,0-1 1,0 1-1,0-1 0,0 1 1,0-1-19,1-4-69,1 6 91,0 0 0,0 1 0,0-1 0,0 1 0,0-1 0,0 1 0,-1 0 0,2 2 0,2 2-12,-5-6 10,0 0 0,1 1 1,-1-1-1,0 0 1,1 0-1,-1 0 1,0 1-1,1-1 0,-1 0 1,0 1-1,0-1 1,1 0-1,-1 1 1,0-1-1,0 0 0,1 1 1,-1-1-1,0 1 1,0-1-1,0 0 1,0 1-1,0-1 0,0 1 1,0-1-1,0 0 1,0 1-1,0-1 1,0 1-1,8 11 1,-7-12-1,0 1 0,0 0 0,0 0 0,0 1 0,0-1 0,0 0 1,-1 0-1,1 0 0,0 0 0,-1 1 0,1-1 0,-1 0 0,1 1 0,-1-1 1,1 1-1,-1 1 0,5 6 23,-5-8-22,1-1 1,-1 1 0,0 0-1,1-1 1,-1 1-1,1-1 1,-1 1-1,0 0 1,1-1-1,-1 1 1,0 0-1,0-1 1,0 1-1,1 0 1,-1-1-1,0 1 1,0 1-1,0-1 2,0 0 0,0 0 0,0 0 0,0 0-1,0 0 1,0 0 0,0 0 0,0 0-1,1 0 1,-1 0 0,0 0 0,1 0-1,-1 0 1,1 0 0,-1 0 0,1 0 0,-1 0-1,1 0 1,0 0 0,1 1 0,-2-2-3,0 0 1,1 1 1,-1-1-1,0 0 1,0 1-1,1-1 0,-1 0 1,0 1-1,0-1 1,0 1-1,0-1 0,1 0 1,-1 1-1,0-1 0,0 0 1,0 1-1,0-1 1,0 1-1,0-1 0,0 0 1,0 1-1,0-1 0,0 1 1,0-1-1,-1 0 1,1 1-1,0-1 0,0 1 1,0-1-1,0 0 1,-1 1-1,1-1 0,0 0 1,0 1-1,-1-1 0,1 0 1,0 1-1,0-1 1,-1 0-1,1 0 0,0 1 1,-1-1-1,1 0 0,-1 0 1,1 0-1,0 0 1,-1 1-1,1-1 0,0 0 1,-1 0-1,1 0 1,-1 0-1,1 0 0,0 0 1,-1 0-1,1 0 0,-1 0 1,-11-21-22,9 20 16,3 1 4,-1 0 0,1 0 0,0-1 0,-1 1 0,1 0 0,0 0 0,-1 0 0,1-1 0,0 1 0,0 0-1,-1 0 1,1-1 0,0 1 0,0 0 0,0 0 0,-1-1 0,1 1 0,0 0 0,0-1 0,0 1 0,0 0 0,0-1 0,0 1 0,0 0 0,0-1 0,0 1-1,0 0 1,0-1 0,0 1 0,0 0 0,0-1 0,0 1 0,0 0 0,0-1 0,0 1 0,0-1 0,-4-5 0,4 6 0,-1 0 0,1 0 0,0-1 0,-1 1-1,1 0 1,0 0 0,-1-1 0,1 1 0,0 0 0,-1 0 0,1-1 0,0 1 0,0 0 0,-1-1-1,1 1 1,0-1 0,0 1 0,0 0 0,0-1 0,-1 1 0,1-1 0,0 1 0,0 0 0,0-1 0,0 1-1,0-1 1,0 1 0,0-1 0,0 0-1,0 1 0,0-1 0,0 1 0,0-1-1,0 1 1,0-1 0,0 1 0,0 0 0,0-1 0,-1 1 0,1-1-1,0 1 1,0-1 0,0 1 0,-1 0 0,1-1 0,0 1 0,-1-1-1,1 1 1,0 0 0,-1-1 0,0 1 1,1-1 0,-1 1 0,1-1-1,0 1 1,-1-1 0,1 1 0,-1-1 0,1 1 0,0-1 0,0 0 0,-1 1-1,1-1 1,0 1 0,0-1 0,0 0 0,-1 1 0,1-1 0,0 0-1,0 1 1,0-1 0,0 0 0,0 0 0,1 1-1,-1 0 1,0 0-1,0-1 1,0 1-1,0 0 1,0 0-1,-1-1 0,1 1 1,0 0-1,0-1 1,0 1-1,0 0 1,0 0-1,0-1 1,0 1-1,0 0 1,-1 0-1,1 0 1,0-1-1,0 1 1,0 0-1,0 0 1,-1 0-1,1-1 1,0 1-1,0 0 1,-1 0-1,1 0 1,0 0-1,0 0 1,-1 0-1,1-1 1,-1 1-1,1 0 0,0 0 0,0 0 0,-1 0 0,1 0 0,0 0 0,0 0 0,-1 0 0,1-1 0,0 1 0,0 0 0,0 0 0,-1 0 0,1 0 0,0-1 0,0 1 0,0 0 0,0 0 0,-1-1 0,1 1 0,0 0 0,0 0-1,0 0 1,0-1 0,0 1 0,0 0 0,0 0 0,-1-1 0,1 1 0,0 0 0,0-1 0,0 1 0,0 0 0,0 0 0,1-1 0,-1 0-7,0 41 61,0-35 14,-1 1 183,-1-6-6,-5-1-185,5-10-8,-1 9-52,3 1 2,0 1-1,-1 0 1,1 0-1,-1-1 0,1 1 1,0 0-1,-1-1 1,1 1-1,0 0 1,0-1-1,-1 1 1,1 0-1,0-1 0,0 1 1,0-1-1,-1 1 1,1-1-1,0 1 1,0 0-1,0-1 1,0 1-1,0-1 0,-5-6-2,5 7 3,0 0-1,-1 0 0,1 0 0,0-1 0,-1 1 0,1 0 0,0 0 0,0-1 0,-1 1 0,1 0 0,0 0 1,0-1-1,-1 1 0,1 0 0,0-1 0,0 1 0,0-1 0,-1 1 0,1 0 0,0-1 0,0 1 1,0 0-1,0-1 0,0 1 0,0-1 0,0 1 0,0-1 0,-4-4-13,4 5 12,-1 0 0,1 0 0,0 0-1,-1 0 1,1-1 0,0 1 0,-1 0 0,1 0 0,0-1 0,-1 1 0,1 0-1,0 0 1,0-1 0,0 1 0,-1 0 0,1-1 0,0 1 0,0 0 0,0-1-1,0 1 1,-1 0 0,1-1 0,0 1 0,0 0 0,0-1 0,0 1 0,0-1-1,0 1 1,0 0-1,0-1 0,0 1 1,1 0-1,-1 0 0,0-1 1,0 1-1,0 0 0,0 0 1,0-1-1,0 1 0,0 0 0,0 0 1,0-1-1,0 1 0,-1 0 1,1 0-1,0-1 0,0 1 1,0 0-1,0 0 0,0 0 0,0-1 1,0 1-1,-1 0 0,1 0 1,0 0-1,0-1 0,0 1 1,0 0-1,-1 0 0,1 0 1,0 0-1,0 0 0,0-1 0,-1 1 1,1 0-1,0 0 0,0 0 1,-1 0-1,1 0 0,0 0 1,0 0-1,-1 0 0,1 0 1,0 0-1,0 0 0,-1 0 0,1 0 1,0 0-1,0 0 0,-1 0 1,1 0-1,0 0 0,0 0 1,0 0-1,-1 0 0,1 1 0,0-1 1,0 0-1,-1 0 0,1 0 1,0 0-1,0 1 0,0-1 1,0 0-1,-1 0 0,1 1-33,0 2-107,0-2 104,0-1 1,0 0 0,0 1-1,0-1 1,0 1-1,0-1 1,0 0-1,0 1 1,0-1 0,0 0-1,0 1 1,0-1-1,0 0 1,0 1 0,0-1-1,0 1 1,0-1-1,0 0 1,1 1-1,-1-1 1,0 0 0,0 0-1,0 1 1,1-1-1,0 1-1175,3 1 2884,-3 0-3494</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2:53.162"/>
    </inkml:context>
    <inkml:brush xml:id="br0">
      <inkml:brushProperty name="width" value="0.025" units="cm"/>
      <inkml:brushProperty name="height" value="0.025" units="cm"/>
      <inkml:brushProperty name="color" value="#008C3A"/>
    </inkml:brush>
  </inkml:definitions>
  <inkml:trace contextRef="#ctx0" brushRef="#br0">60 539 136,'-12'-5'795,"9"4"-540,0 0-1,0 1 1,0-1-1,0 1 0,0 0 1,0 0-1,0 0 0,-6 1 1,-6 4 16034,15-8-18139,0 2 3024,6 1-637,-6 0-462,1 1 0,-1-1 0,0 0 0,1 0 0,-1 0 0,1 0 0,-1 0 0,1 0 0,-1 0 0,1 1 0,-1-1 0,0-1 0,1 1 0,-1 0 0,1 0 0,-1 0 0,1 0 0,-1 0 0,0 0 0,1 0-1,-1-1 1,1 1 0,-1 0 0,0 0 0,1-1 0,-1 1 0,0 0 0,1 0 0,-1-1 0,0 1 0,1 0 0,-1-1 0,0 1 0,0 0 0,1-2 0,-1 1 105,10-3 1007,-10 3-1054,0 1-125,0 0 1,1 0-1,-1 0 0,0 1 1,0-1-1,1 0 0,-1 0 1,0 0-1,1 0 0,-1 0 1,0 0-1,0 0 0,1 0 1,-1 0-1,0 0 0,1 0 1,-1 0-1,0 0 0,0 0 1,1-1-1,-1 1 0,0 0 0,0 0 1,1 0-1,-1 0 0,0 0 1,0 0-1,1-1 0,-1 1 1,0 0-1,0 0 0,0 0 1,1-1-1,-1 1 0,0 0 1,0 0-1,0-1 0,0 1 1,0 0-1,0 0 0,1-1 1,-1 1-1,0-1 0,0 0 138,10-3 343,8-4 260,-9 2-200,-8 5-536,0 0 0,1 0 1,-1 0-1,0 0 0,0 1 0,0-1 0,1 0 0,-1 1 0,1-1 0,-1 1 1,0-1-1,1 1 0,1 0 0,9-12 83,8 6-51,-20 5-40,1 0 0,0 0 0,0 0 0,0 0 0,0 1 0,1-1 1,-1 0-1,0 1 0,0-1 0,0 1 0,1-1 0,-1 1 0,0-1 0,2 1 0,10-7 84,-7 3-47,4-2 55,3-4-57,14-2 30,-14 2 34,3 3 10,-14 7-96,10-6 43,15-13-51,-18 17-8,4-9 69,33-11 149,-40 21-213,1-4-8,1 0 1,-4 5 0,10-7-1,-10 4-6,14-4 15,-9 7 3,-9 0-10,0 0 0,1 0 0,-1 0 0,0 0 0,1 0-1,-1 0 1,0 0 0,1 0 0,-1 0 0,0 0 0,1 0-1,-1 0 1,1 0 0,-1 0 0,0 0 0,0 0 0,1 0-1,-1 0 1,0 0 0,1-1 0,-1 1 0,0 0 0,1 0 0,-1 0-1,0-1 1,0 1 0,1 0 0,-1 0 0,0-1 0,0 1-1,1 0 1,-1 0 0,0-1 0,0 1 0,0 0 0,1-1 0,0 1-2,1 0 1,-1 0 0,1 0 0,-1-1 0,1 1 0,-1 0 0,1-1 0,-1 1 0,1-1 0,-1 0 0,2 0 0,-1 0 3,6-1-4,2-1 1,21-8 1,-24 10 0,-6 1 3,0 0 0,1 0-1,-1-1 1,0 1 0,0 0-1,1-1 1,-1 1 0,0 0-1,0-1 1,0 1-1,1-1 1,-1 0 0,0 1-1,1-2 1,20-9 1,-9 3 14,-12 7-20,0 0 1,0 1-1,-1-1 1,1 1-1,0-1 1,0 0-1,0 1 1,-1 0-1,1-1 1,0 1-1,0-1 1,0 1-1,0 0 1,0 0-1,1-1 1,1 1 2,16-14-14,-18 13 11,0 0 0,0 0-1,0 1 1,0-1 0,0 0-1,1 1 1,-1-1 0,0 0-1,1 1 1,-1-1 0,0 1-1,1 0 1,1-1-1,25-13 17,-16 9-3,-12 5-12,1 0 0,-1-1 1,1 1-1,-1 0 0,1 0 0,-1 0 0,1 0 0,-1 0 0,0-1 1,1 1-1,-1 0 0,1 0 0,-1 0 0,0-1 0,1 1 0,-1 0 1,0-1-1,1 1 0,-1 0 0,0-1 0,1 1 0,-1-1 0,0 0 0,28-10-18,-26 10 24,9-3-7,8-2-16,10-1 16,-26 5-3,-2 1 4,-1 1 0,1 0 0,-1-1 0,1 1 0,0-1 0,0 1 0,-1 0 1,1 0-1,0 0 0,-1-1 0,1 1 0,0 0 0,0 0 0,-1 0 0,1 0 0,0 0 0,0 0 0,-1 0 0,1 0 0,0 1 0,1-1 0,8-1 0,-2-2-2,4 1 3,6 3 18,-17-1-25,11 0 33,14-6-3,-20 4-35,-6 2 11,0-1 0,1 1-1,-1-1 1,0 1 0,1 0 0,-1 0-1,1-1 1,-1 1 0,0 0 0,1 0-1,-1-1 1,1 1 0,-1 0-1,1 0 1,-1 0 0,0 0 0,1-1-1,-1 1 1,1 0 0,-1 0 0,1 0-1,-1 0 1,1 0 0,-1 0-1,1 0 1,-1 1 0,1-1 0,-1 0-1,1 0 1,0 1 0,17-8 18,-17 7-18,0-1 1,0 0-1,0 1 0,0-1 1,0 1-1,1-1 0,-1 1 0,0 0 1,0-1-1,0 1 0,0 0 0,1 0 1,-1 0-1,0 0 0,0 0 1,1 0-1,1 0 0,-3 0 9,-1-3-7,13 1 11,-5 1-8,14-9 42,-17 9-28,-3 1-16,-1 0-1,1 0 1,0 0 0,0 0 0,-1 0 0,1-1-1,0 1 1,0 0 0,-1 0 0,1 0-1,0-1 1,-1 1 0,1 0 0,-1-1-1,1 1 1,0-1 0,-1 1 0,1-1 0,-1 1-1,1-1 1,-1 1 0,1-1 0,-1 0-1,1 0 1,1 0 5,-1 1-4,0-1-1,0 1 1,0 0 0,0 0-1,0-1 1,0 1 0,0 0-1,0-1 1,0 1 0,0-1-1,0 0 1,0 1 0,0-1-1,0 0 1,-1 1-1,2-3 1,1 2 14,-3 1-19,1-1 4,0 1 0,-1 0 0,1 0-1,0 0 1,0 0 0,0-1 0,0 1-1,0 0 1,0-1 0,-1 1-1,1-1 1,0 1 0,0-1 0,-1 1-1,1-1 1,0 1 0,-1-1 0,1 0-1,0 1 1,-1-1 0,1 0-1,0-1 1,0-2-3,3 2 0,6-3 9,-7 5-5,-2 0 13,1-6 12,5 2-26,-6 3 5,1-3-2,16-8 68,-16 12-66,4 0-4,14-12 30,-18 8-32,1 3 15,-3 1-17,0 0 1,0 0-1,1 0 1,-1 0-1,0 0 1,0 1-1,0-1 1,0 0-1,1 0 1,-1 0-1,0 0 1,0 0 0,0 0-1,1 0 1,-1 0-1,0 0 1,0-1-1,0 1 1,1 0-1,-1 0 1,0 0-1,0 0 1,0 0-1,0 0 1,1 0-1,-1 0 1,0 0-1,0 0 1,0-1-1,0 1 1,0 0-1,1 0 1,-1 0-1,0 0 1,0-1-1,0 1 1,0 0-1,0 0 1,0 0-1,0 0 1,0-1-1,0 1 1,0 0-1,0 0 1,0 0-1,0-1 1,1 1-1,-1 0 1,-1 0 0,1 0-1,0-1 1,0 0 10,2 1-24,6-1 16,-8-1 1,0 2-4,0 0 0,0 0 0,-1-1-1,1 1 1,0 0 0,0 0 0,0 0 0,0 0 0,0 0 0,0-1-1,0 1 1,0 0 0,0 0 0,0 0 0,0-1 0,0 1-1,0 0 1,0 0 0,0 0 0,0 0 0,0-1 0,0 1-1,0 0 1,0 0 0,0 0 0,0 0 0,0-1 0,0 1-1,0 0 1,0 0 0,1 0 0,-1 0 0,0 0 0,0-1-1,0 1 1,0 0 0,0 0 0,0 0 0,1 0 0,-1 0-1,0 0 1,0 0 0,0-1 0,0 1 0,0 0 0,1 0 0,6-1-2,-6 1-7,1 0 4,4 0 7,-4 0 246,-2 0-244,-1 0 0,1 0 0,-1 0 0,1 0 1,0 0-1,-1 0 0,1 0 0,0 0 0,-1 1 1,1-1-1,0 0 0,-1 0 0,1 0 1,-1 0-1,1 0 0,0 1 0,-1-1 0,1 0 1,0 0-1,0 1 0,-1-1 0,1 0 0,0 0 1,0 1-1,-1-1 0,1 0 0,0 1 0,0-1 1,0 0-1,0 1 0,-1-1 0,1 0 1,0 1-1,0-1 0,0 1 0,0-1 0,0 0 1,0 1-1,0-1-2,0 1 0,0-1 0,0 0 0,0 1 0,0-1 0,0 0 0,0 1 0,0-1 0,-1 0 0,1 1 0,0-1 0,0 0 0,0 0 0,0 1 0,0-1 0,-1 0 0,1 0 0,0 1 0,0-1 0,-1 0 0,1 0 0,0 1 0,0-1 0,-1 0 0,1 0 0,0 0 0,0 0 0,-1 0 0,1 1 0,0-1 0,-1 0 0,1 0 0,0 0 0,-1 0 0,1 0 0,0 0 0,-1 0 0,-2 12 114,1-11-111,2-1 0,0 0-1,-1 0 1,1 0-1,-1 1 1,1-1-1,0 0 1,-1 0 0,1 1-1,0-1 1,-1 0-1,1 1 1,0-1-1,-1 0 1,1 1 0,0-1-1,0 0 1,-1 1-1,1-1 1,0 1-1,0-1 1,0 0 0,0 1-1,0-1 1,0 1-1,-1-1 1,1 1-1,0-1 1,0 1 0,0-1-5,0 0 1,0 1 0,0-1 0,0 0-1,0 0 1,0 0 0,0 0 0,0 1 0,0-1-1,0 0 1,0 0 0,0 0 0,0 0-1,0 1 1,0-1 0,0 0 0,0 0 0,0 0-1,-1 0 1,1 0 0,0 0 0,0 1-1,0-1 1,0 0 0,0 0 0,0 0 0,-1 0-1,1 0 1,0 0 0,0 0 0,0 0-1,0 0 1,-1 0 0,1 0 0,0 0 0,0 0-1,0 1 1,0-1 0,-1 0 0,1-1-1,0 1 1,0 0 0,-1 0 0,1 1 0,0-1 0,0 0 0,-1 0 0,1 0 0,0 0 0,0 0 0,0 0 0,-1 0 0,1 0 0,0 0 0,0 0 0,0 1-1,-1-1 1,1 0 0,0 0 0,0 0 0,0 0 0,0 1 0,-1-1 0,1 0 0,0 0 0,0 0 0,0 1 0,0-1 0,0 0 0,0 0 0,0 0 0,0 1 0,-1-1 0,1 0-1,0 0 1,0 1 0,0-1 0,0 0 0,0 0 0,0 0 0,0 1 0,1-1 0,-5 5 39,3-5-38,1 1 0,-1-1-1,1 0 1,0 0 0,-1 0 0,1 0-1,0 1 1,0-1 0,-1 0-1,1 1 1,0-1 0,0 0 0,-1 0-1,1 1 1,0-1 0,0 0-1,-1 1 1,1-1 0,0 0-1,0 1 1,0-1 0,0 1 0,0-1-1,0 0 1,0 1 0,0-1-1,0 0 1,0 1 0,0-1 0,0 1-1,-3 0 36,3-1-35,-1 0-1,1 0 1,0 0 0,0 0 0,-1 0 0,1 0 0,0 0 0,0 0 0,-1 0 0,1 0 0,0 0 0,0 0 0,-1 1 0,1-1 0,0 0 0,0 0 0,-1 0 0,1 0 0,0 0 0,0 1 0,0-1 0,-1 0 0,1 0 0,0 0 0,0 1 0,0-1-1,0 0 1,-1 0 0,1 1 0,0-1 0,0 0 0,0 0 0,0 1 0,0-1 0,0 0 0,0 0 0,0 1 0,0-1 0,0 1-1,0-1-1,0 0 1,0 0 0,0 1 0,0-1-1,0 0 1,0 1 0,0-1 0,0 0 0,0 0-1,0 1 1,0-1 0,-1 0 0,1 0-1,0 1 1,0-1 0,0 0 0,0 0-1,0 0 1,-1 1 0,1-1 0,0 0-1,0 0 1,0 0 0,0 1 0,-1-1-1,1 0 1,0 0 0,0 0 0,-1 0-1,1 0 1,0 1 0,0-1 0,-1 0-1,1 0 2,-1 0 0,1 0 0,0 0 0,0 0 0,-1 0 0,1 0 0,0 1 0,0-1 0,-1 0 0,1 0 0,0 0 0,0 0 0,0 1 0,-1-1 0,1 0 0,0 0 0,0 0 0,0 1 0,0-1 0,-1 0 0,1 0 1,0 1-1,0-1 0,0 0 0,0 0 0,0 1 0,0-1 0,0 0 0,0 0 0,0 1 0,0-1 0,0 0 0,0 0 0,0 1 0,-4 4 47,4-5-47,-1 0 0,1 0 0,0 0 0,-1 1 0,1-1-1,0 0 1,-1 0 0,1 0 0,0 1 0,-1-1 0,1 0-1,0 0 1,0 1 0,0-1 0,-1 0 0,1 1 0,0-1 0,0 0-1,0 1 1,0-1 0,-1 0 0,1 1 0,0-1 0,0 0-1,0 1 1,0-1 0,0 1 0,-4 4 40,4-5-37,0 0-1,-1 1 0,1-1 1,-1 0-1,1 0 1,0 1-1,-1-1 1,1 0-1,0 1 0,-1-1 1,1 0-1,0 1 1,0-1-1,-1 0 0,1 1 1,0-1-1,0 1 1,0-1-1,-1 0 1,1 1-1,0-1 0,0 1 1,0-1-1,0 1 1,0-1-1,0 1 0,0-1 1,0 1-1,0 0 1,-18 14 117,7-2-16,11-13-105,0 0 0,0 1 0,0-1 0,0 1 0,0-1 0,0 0 0,0 1 0,0-1 0,-1 1 0,1-1 0,0 0 0,0 1 0,0-1 0,0 1 0,0-1 0,-1 0 0,1 1 0,0-1 0,0 0 0,-1 1 0,1-1 0,0 0 0,-1 1 0,1-1 0,0 0 0,-1 0 0,1 1 0,-1-1 1,1 0 0,0 0 1,-1 1-1,1-1 0,0 0 1,-1 0-1,1 1 1,0-1-1,0 0 0,-1 1 1,1-1-1,0 0 0,0 1 1,-1-1-1,1 1 0,0-1 1,0 0-1,0 1 0,0-1 1,0 1-1,0-1 1,0 0-1,0 1 0,0-1 1,0 1-1,0-1 0,0 1 1,-4 3 32,3-3-23,1-1 0,0 0 0,-1 0 1,1 0-1,0 1 0,-1-1 0,1 0 0,0 0 0,-1 1 1,1-1-1,0 0 0,0 1 0,-1-1 0,1 0 0,0 1 1,0-1-1,0 0 0,0 1 0,-1-1 0,1 0 0,0 1 0,0-1 1,0 1-1,0-1 0,0 1 0,0 2 20,0-5 26,2-21 65,0 21-126,0 0 1,0 0-1,0 0 1,0-1-1,-1 1 1,1 0-1,0-1 1,1-2-1,-3 4 3,-1 1 0,1-1-1,0 1 1,0 0 0,0-1-1,0 1 1,0-1 0,0 1-1,1 0 1,-1-1 0,0 1 0,0 0-1,0-1 1,0 1 0,0 0-1,0-1 1,1 1 0,-1 0 0,0-1-1,0 1 1,1 0 0,-1-1-1,0 1 1,0 0 0,1 0 0,-1-1-1,0 1 1,1 0 0,-1 0-1,0 0 1,1-1 0,-1 1-1,1 0-1,-1 0 1,0 0-1,0 0 1,1 0 0,-1-1-1,0 1 1,0 0 0,0 0-1,1 0 1,-1-1 0,0 1-1,0 0 1,0 0 0,1 0-1,-1-1 1,0 1-1,0 0 1,0 0 0,0-1-1,0 1 1,0 0 0,0 0-1,0-1 1,1 1 0,-1 0-1,0-1 1,0 1-1,0 0 1,0 0 0,-1-1-1,3-2-12,0-1 0,0 1 0,0 0-1,0 0 1,0 0 0,5-4-1,-4-4-53,0 9 58,-2 2 8,-1 0 1,0 0-1,0 0 1,1 0-1,-1 0 1,0-1-1,1 1 0,-1 0 1,0 0-1,0 0 1,1-1-1,-1 1 1,0 0-1,0 0 0,0-1 1,0 1-1,1 0 1,-1 0-1,0-1 1,0 1-1,0 0 1,0-1-1,0 1 0,0 0 1,0-1-1,0 1 1,0 0-1,1-1 1,-1 1-1,-1 0 1,1 0-1,0-1 0,0 1 1,0 0-1,0-1 1,4-4-43,2-2-14,-6 5 53,1 1-1,-1-1 1,1 1 0,0 0 0,-1-1-1,1 1 1,0 0 0,0-1 0,0 1 0,0 0-1,0 0 1,0 0 0,0 0 0,0 0-1,0 0 1,1 0 0,1-1 0,-2 1 4,0 1 1,0-1 0,-1 0 0,1 1 0,0-1-1,0 0 1,-1 1 0,1-1 0,0 0-1,-1 0 1,1 0 0,-1 0 0,1 0-1,-1 0 1,1 0 0,0-1 0,0 0-9,6-3 4,1 0 5,-8 5 0,1 0 0,-1-1 0,0 1 0,1 0 0,-1 0 0,0 0-1,0-1 1,1 1 0,-1 0 0,0 0 0,0-1 0,0 1 0,1 0 0,-1 0 0,0-1 0,0 1 0,0 0 0,0-1 0,0 1 0,0 0 0,0-1 0,1 1 0,-1 0 0,0-1 0,0 1 0,0 0 0,0-1 0,0 1 0,-1 0 0,1-1 0,0 1 0,0 0 0,0-1 0,0 1-1,0 0 1,0 0 0,-1-1 0,1 1 0,0-1 0,0 1 0,0 0 0,0 0 0,0-1 0,0 1 0,0 0-1,0 0 1,0 0 0,0-1 0,1 1 0,-1 0 0,0 0 0,0 0 0,0-1-1,0 1 1,0 0 0,0 0 0,0 0 0,1 0 0,-1-1 0,0 1 0,0 0-1,0 0 1,0 0 0,1 0 0,-1 0 0,0 0 0,0 0 0,0-1 0,1 1-1,-1 0 1,0 0 0,0 0 0,0 0 0,1 0 0,-1 0 0,0 0 0,0 0-1,1 0 2,-1 0-1,0 0 1,0 0-1,0 0 1,1 0-1,-1 0 0,0 0 1,0 0-1,0 0 1,0 0-1,1 0 1,-1 0-1,0 0 0,0 0 1,0-1-1,0 1 1,1 0-1,-1 0 1,0 0-1,0 0 1,0 0-1,0 0 0,0-1 1,0 1-1,1 0 1,-1 0-1,0 0 1,0 0-1,0-1 0,0 1 1,0 0-1,0 0 1,0 0-1,0 0 1,0-1-1,0 1 0,0 0 1,0 0-1,0-1 30,9-1-33,-9 2 4,0 0 0,0 0 0,0 0 0,0 0 0,0 0 0,0 0 0,0 0 0,0 0-1,0 0 1,0 0 0,-1 0 0,1 0 0,0 0 0,0 0 0,0 0 0,0 0 0,0 0-1,0 0 1,0-1 0,0 1 0,0 0 0,0 0 0,0 0 0,0 0 0,0 0 0,0 0-1,0 0 1,0 0 0,0 0 0,0 0 0,0 0 0,0 0 0,0 0 0,0 0-1,0 0 1,0-1 0,0 1 0,0 0 0,0 0 0,0 0 0,0 0 0,0 0 0,0 0-1,0 0 1,0 0 0,0 0 0,0 0 0,0 0 0,0 0 0,0 0 0,0 0 0,0 0-1,1 0 1,-1 0 0,0 0 0,0 0 0,0 0 0,0-1 0,0 1 0,-20-1 267,13 2-267,5 3 1,2-3 6,-18 4-16,17-5 16,-1 0-3,-5 1-4,2 3 1,-21 1 0,5 2 42,10-5-34,11-1-10,-1-1 0,0 1 1,1-1-1,-1 0 0,0 1 1,1-1-1,-1 0 0,0 1 0,0-1 1,0 0-1,1 0 0,-1 0 1,0 0-1,0 0 0,0 0 1,1 0-1,-1 0 0,0 0 1,0 0-1,-1-1 0,-16 1-2,16 0 14,0 0-4,-4 0-9,4 0-12,1 0-7,-6 0 18,5 0 30,1 0-20,-6 0-9,6 0 390,20 7 12,-19-7-398,0 0 0,0 1 0,0-1 1,0 0-1,0 0 0,0 0 0,0 1 0,0-1 0,0 0 0,1 0 0,-1 0 0,0 1 1,0-1-1,0 0 0,0 0 0,0 0 0,0 0 0,0 1 0,1-1 0,-1 0 0,0 0 1,0 0-1,0 0 0,0 0 0,1 0 0,-1 1 0,0-1 0,0 0 0,0 0 0,0 0 1,1 0-1,-1 0 0,0 0 0,1 0-1,-1 0 1,0 0-1,1 1 1,-1-1-1,0 0 0,1 0 1,-1 0-1,0 0 1,0 1-1,1-1 1,-1 0-1,0 0 1,0 1-1,1-1 0,-1 0 1,0 0-1,0 1 1,0-1-1,1 0 1,-1 1-1,0-1 1,0 0-1,0 1 0,0-1 1,0 0-1,0 1 1,0-1-1,0 0 1,0 1-1,0-1 1,0 0-1,0 1 0,0 0 1,3 0 1,-3-1-3,0 0-1,1 0 0,-1 0 1,0 0-1,0 0 0,1 0 1,-1 0-1,0 0 1,1 0-1,-1 0 0,0 0 1,0 0-1,1 0 0,-1 0 1,0 1-1,0-1 1,0 0-1,1 0 0,-1 0 1,0 0-1,0 1 0,0-1 1,1 0-1,-1 0 1,0 0-1,0 1 0,0-1 1,0 0-1,0 0 0,1 0 1,-1 1-1,0-1 1,0 0-1,0 0 0,0 1 1,0-1-1,0 0 0,0 1 1,0-1-1,0 1 1,1 1 1,-1-1-1,1 1 0,-1-1 1,1 0-1,0 0 0,0 1 1,-1-1-1,1 0 0,0 0 0,0 0 1,0 0-1,0 0 0,0 0 1,0 0-1,0 0 0,1-1 1,1 2-1,0 8 19,5-2 0,-8-7-19,0-1-1,0 1 1,0-1-1,1 1 1,-1-1-1,0 1 1,1-1-1,-1 1 1,0-1 0,1 1-1,-1-1 1,1 0-1,-1 1 1,1-1-1,-1 0 1,1 1-1,-1-1 1,1 0-1,-1 1 1,1-1-1,0 0 1,9 17 43,-9-13-41,-1-3-3,0-1 0,0 0 0,0 1 0,0-1 0,0 0 0,0 1 1,0-1-1,0 0 0,0 1 0,0-1 0,0 0 0,0 0 0,0 1 0,0-1 1,0 0-1,1 1 0,-1-1 0,0 0 0,0 1 0,0-1 0,0 0 1,1 0-1,-1 1 0,0-1 0,0 0 0,0 0 0,1 0 0,-1 1 1,0-1-1,0 0 0,1 0 0,-1 0 0,0 0 0,1 1 0,-1-1 1,1 0-1,-1 0 2,0 0-1,0 0 1,1 0 0,-1 0 0,0 0 0,0 0 0,1 1 0,-1-1-1,0 0 1,0 0 0,0 0 0,1 0 0,-1 0 0,0 1 0,0-1-1,0 0 1,0 0 0,0 0 0,1 1 0,-1-1 0,0 0 0,0 0 0,0 0-1,0 1 1,0-1 0,0 0 0,0 0 0,0 1 0,0-1 0,0 0-1,0 0 1,0 1 0,0-1 0,0 0 0,0 0 0,0 1 0,0 0 98,-10-13-21731,10 11 21473,0 1 0,0 0 0,0 0 0,0 0 0,0-1 0,0 1 0,0 0 0,0 0 0,0 0 0,0-1 0,-1 1-1,1 0 1,0 0 0,0 0 0,0 0 0,0 0 0,0-1 0,-1 1 0,1 0 0,0 0 0,0 0 0,0 0 0,0 0 0,-1 0-1,1 0 1,0 0 0,0 0 0,0-1 0,-1 1 0,1 0 0,0 0 0,0 0 0,-1 0 0,-2-1-1181,1-3-521</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3:00.056"/>
    </inkml:context>
    <inkml:brush xml:id="br0">
      <inkml:brushProperty name="width" value="0.025" units="cm"/>
      <inkml:brushProperty name="height" value="0.025" units="cm"/>
      <inkml:brushProperty name="color" value="#008C3A"/>
    </inkml:brush>
  </inkml:definitions>
  <inkml:trace contextRef="#ctx0" brushRef="#br0">31 54 20,'0'-1'36,"0"0"0,0 0 0,0 0 0,0-1-1,0 1 1,0 0 0,0 0 0,-1 0 0,1-1 0,0 1 0,-1-1 0,-3 0-64,4 2 50,0 0-1,-1-1 0,1 1 1,0 0-1,0 0 0,-1 0 1,1 0-1,0-1 0,0 1 1,-1 0-1,1 0 1,0 0-1,0-1 0,0 1 1,-1 0-1,1 0 0,0-1 1,0 1-1,0 0 0,0-1 1,0 1-1,0 0 0,-1 0 1,1-1-1,0 1 1,0 0-1,0-1 0,0 1 1,0 0-1,0-1 0,0 1 1,0 0-1,0 0 0,0-1 1,1 0 2389,-1 0-2298,0 0 1,0 1 0,0-1 0,0 1-1,0-1 1,0 0 0,0 1 0,0-1-1,0 1 1,0-1 0,0 1 0,0-1-1,0 0 1,-1 1 0,1-1 0,0 1-1,-1-2 1,1 2-94,-1 0 0,1 0-1,0 0 1,-1 0 0,1 0-1,0 0 1,-1 0 0,1 0 0,0 0-1,-1 0 1,1 0 0,0-1-1,-1 1 1,1 0 0,0 0 0,0 0-1,-1-1 1,1 1 0,0 0-1,0 0 1,-1 0 0,1-1-1,0 1 1,0 0 0,0-1 0,0 1-1,-1-1 1,1 1 202,0 0 0,0-1 0,-1 1 0,1-1 0,0 1 0,0 0 0,-1-1 0,1 1 0,0 0 0,-1 0 0,1-1 0,0 1-1,-1 0 1,1 0 0,0-1 0,-1 1 0,1 0 0,-1 0 0,1 0 0,0 0 0,-1-1 0,1 1 0,-1 0 0,1 0 0,0 0 0,-1 0 0,0 0 0,1-3 3448,0 5-2532,0-1-198,0 17 1869,0-18-2765,0 1-1,0 0 1,0-1 0,0 1-1,0-1 1,0 1-1,0 0 1,0-1 0,0 1-1,0-1 1,1 1 0,-1-1-1,0 1 1,0-1-1,1 1 1,-1-1 0,0 1-1,0-1 1,1 1-1,-1-1 1,1 1 0,-1-1-1,1 0 1,-1 1-1,0-1 1,1 1 0,-1-1-1,1 0 1,0 1-1,0 1 135,0 0-1,-1 1 1,1-1 0,-1 1-1,0-1 1,0 1-1,0-1 1,0 1-1,0-1 1,-1 3-1,1 0 80,0-4-206,-1 1-1,1-1 1,0 1 0,0-1 0,1 1-1,-1-1 1,0 0 0,0 1 0,1-1-1,-1 1 1,0-1 0,1 0 0,0 1-1,-1-1 1,1 0 0,0 0 0,0 1-1,1 1 1,-1-1-4,0 0 0,-1 1 0,1-1 0,-1 1 0,1-1 0,-1 1 0,0-1 0,0 0 0,0 1 0,0-1 0,-1 5 0,0 5 94,1-10-131,-1 0 11,1 0 1,0 1-1,0-1 0,0 0 0,1 0 0,-1 0 0,0 1 0,1-1 0,-1 0 0,1 0 0,0 0 0,0 0 0,0 0 0,2 4 0,-3-5-13,1 0 1,-1 0 0,1 0 0,-1 0-1,0-1 1,0 1 0,1 0-1,-1 0 1,0 0 0,0 0 0,0 0-1,0 0 1,0 0 0,0 0-1,0 0 1,-1 0 0,1 0-1,0 1 1,-1-1-4,1 0 0,0 0 0,0 0 0,-1 0 0,1 0 0,0 0 0,0 0 0,0 0 0,0 0 0,0 0 0,0 0 0,1 0 0,-1 0 0,0 0 0,0 0 0,1 0 0,-1 0 0,1 1 0,0-1 0,0 1 0,0 0 0,0-1-1,0 1 1,0 0 0,0-1 0,-1 1-1,1 0 1,-1 0 0,1 0 0,-1 0-1,0-1 1,0 1 0,0 0 0,0 0-1,0 0 1,0 0 0,-1 2-1,1 4-2,0-7-1,0-1-1,0 0 0,0 1 0,0-1 0,0 1 0,0-1 0,0 0 1,0 1-1,1-1 0,-1 1 0,0-1 0,0 0 0,0 1 0,0-1 0,0 1 1,1-1-1,-1 0 0,0 1 0,0-1 0,1 0 0,-1 1 0,0-1 1,1 0-1,-1 0 0,0 1 0,1-1 0,-1 0 0,1 1 0,-1-1 2,0 0-1,1 0 0,-1 0 0,0 0 0,0 0 0,1 1 0,-1-1 1,0 0-1,0 0 0,1 0 0,-1 1 0,0-1 0,0 0 1,0 0-1,0 1 0,1-1 0,-1 0 0,0 0 0,0 1 0,0-1 1,0 0-1,0 1 0,0-1 0,0 0 0,0 0 0,0 1 1,0-1-1,0 1 0,0 2 1117,1 11-4884,-1-14 3670,0 0 0,0 0-1,0 0 1,0 1 0,0-1-1,0 0 1,0 0 0,0 0 0,0 1-1,0-1 1,0 0 0,1 0-1,-1 0 1,0 1 0,0-1 0,0 0-1,0 0 1,0 0 0,0 0 0,1 0-1,-1 0 1,0 1 0,0-1-1,0 0 1,0 0 0,1 0 0,-1 0-1,0 0 1,0 0 0,0 0 0,1 0-1,-1 0 1,0 0 0,0 0-1,0 0 1,1 0 0,-1 0 0,0 0-1,0 0 1,0 0 0,1 0 0,-1 0-1,0 0 1,0 0 0,0 0-1,1 0 1,-1 0 0,0 0 0,0 0-1,0-1 1,1 1 0,-1 0-234,0 0 1,1-1 0,-1 1 0,0 0-1,0-1 1,1 1 0,-1-1-1,0 1 1,0 0 0,1-1-1,-1 1 1,0-1 0,0 1-1,0 0 1,0-1 0,0 1-1,0-1 1,1 1 0,-1-1 0,0 1-1,0-1 1,0 1 0,-1 0-1,1-1 1,0 1 0,0-1-1,0 1 1,0-1 0,0 1-1,0 0 1,-1-1 0,1 1-1,0-1 1,0 1 0,-1-1 0,-7-10-4248,6 9 3443,2-2 226</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3:00.862"/>
    </inkml:context>
    <inkml:brush xml:id="br0">
      <inkml:brushProperty name="width" value="0.025" units="cm"/>
      <inkml:brushProperty name="height" value="0.025" units="cm"/>
      <inkml:brushProperty name="color" value="#008C3A"/>
    </inkml:brush>
  </inkml:definitions>
  <inkml:trace contextRef="#ctx0" brushRef="#br0">21 101 616,'-10'-12'2482,"10"12"-2444,0 0 0,0 0 1,0-1-1,0 1 0,0 0 1,0-1-1,0 1 0,0 0 1,0-1-1,0 1 0,0 0 1,0-1-1,0 1 0,0 0 1,0-1-1,-1 1 0,1 0 1,0-1-1,0 1 1,0 0-1,0-1 0,-1 1 1,1 0-1,0 0 0,0-1 1,0 1-1,-1 0 0,1 0 1,0 0-1,-1-1 0,1 1 1,0 0-1,0 0 0,-1 0 1,1 0-1,0 0 0,-1-1 1,1 1-1,0 0 0,-1 0 1,1 0-1,0 0 0,-1 0 1,0 0-1,0-17 5273,1 16-5040,0-1 1,1 1 0,-1 0-1,1 0 1,-1 0-1,1 0 1,0 0 0,-1 0-1,1 0 1,0 0 0,0 0-1,0 0 1,-1 0 0,1 0-1,0 0 1,0 1 0,0-1-1,0 0 1,0 1-1,3-2 1,-2 1 437,-1 0-447,1 0 1,-1 0-1,1 0 1,-1 1-1,1-1 1,0 0-1,0 0 1,-1 1 0,1-1-1,3 1 1,5-4 1039,36-10 1582,-23 8-1947,-21 5-885,0 1 0,0-1 0,0 1-1,0-1 1,1 1 0,-1 0 0,0 0 0,3 0-1,-2 1-19,-1-1-1,0 0 1,0 0-1,1-1 0,-1 1 1,0 0-1,0-1 1,4 0-1,-5 0-18,0 1-1,0 0 1,0-1-1,0 1 1,0 0 0,0 0-1,0 0 1,0 0 0,0 0-1,0 0 1,0 0 0,0 0-1,0 1 1,0-1-1,0 0 1,-1 1 0,1-1-1,1 1 1,12 2 144,-14-3-156,4 0 31,0 0-1,0 0 1,-1 0-1,1 1 1,0-1-1,0 1 1,5 2-1,14 2 234,-22-5-254,0-1-1,-1 1 0,1 0 0,0 0 0,0 0 0,0 0 0,-1 0 1,1 1-1,0-1 0,0 0 0,0 0 0,-1 0 0,1 1 0,0-1 1,0 0-1,-1 1 0,1-1 0,0 1 0,-1-1 0,1 1 0,-1-1 1,2 2-1,16 5 208,-17-6-196,0-1 0,0 1 0,0 0 0,-1-1-1,1 1 1,0 0 0,0-1 0,-1 1 0,1 0 0,-1 0-1,1 0 1,0 0 0,-1 0 0,0 0 0,1 0-1,0 1 1,2-1 76,-3-1-96,0 0 0,0 0 0,1 0 0,-1 0 0,0 0 0,0 0 0,1 0 0,-1 0 0,0 0 0,0 0 0,1 1 0,-1-1 0,0 0 0,0 0 0,1 0 0,-1 0 0,0 0 0,0 1 0,1-1 0,-1 0 0,0 0 0,0 0 0,0 0 0,0 1 0,1-1 0,-1 0 0,0 0 0,0 1 0,0-1 0,0 0 0,0 0 0,0 1 0,0-1 0,1 1 0,-1-1 2,0 1 0,0-1 0,0 1 0,0-1 0,1 1 0,-1-1-1,0 1 1,0-1 0,0 1 0,0-1 0,0 1 0,0-1 0,-1 1 0,1-1 0,0 1 0,0 0-1,0-1 1,0 1 0,-1-1 0,1 0 0,0 1 0,0-1 0,-1 1 0,1-1 0,0 1 0,-1-1 0,1 1-1,0-1 1,-1 0 0,1 1 0,-1-1 0,1 0 0,-1 0 0,0 1 0,-1 0 0,-1 14 17,0-14-20,3-1 0,0 0-1,-1 0 0,1 0 0,0 0 0,0 0 0,-1 0 1,1 0-1,0 0 0,0 0 0,0 0 0,-1 0 0,1 0 1,0 1-1,0-1 0,0 0 0,0 0 0,-1 0 1,1 0-1,0 0 0,0 0 0,0 1 0,0-1 0,0 0 1,-1 0-1,1 0 0,0 1 0,0-1 0,0 0 0,0 0 1,0 0-1,0 1 0,0-1 0,0 0 0,0 0 0,0 0 1,0 1-1,0-1 0,0 0 0,-6 7 13,0-1 0,0 0 0,-1-1 0,-8 6 0,-7-1 7,-5 6-12,-4-4-30,18-7 30,12-5-7,1 0-1,-1 0 1,1 0-1,-1-1 1,1 1-1,-1 0 1,1 0-1,-1 0 1,1 1-1,-1-1 1,1 0-1,-1 0 1,1 0-1,-1 0 1,1 0-1,-1 1 1,1-1-1,-1 0 1,1 0-1,-1 1 0,1-1 1,0 0-1,-1 1 1,1-1-1,-1 0 1,1 1-1,-1 0 1,-12 4 1,5-4 1,-20 5-344,26-6 95,-7-12-17643,9 12 17741,0-1 0,0 1 0,0 0 0,0 0 0,0 0 0,-1-1 0,1 1-1,0 0 1,0 0 0,0 0 0,0 0 0,0-1 0,0 1 0,0 0 0,0 0-1,0 0 1,0 0 0,-1-1 0,1 1 0,0 0 0,0 0 0,0 0-1,0 0 1,0 0 0,-1 0 0,1 0 0,0-1 0,0 1 0,0 0 0,0 0-1,-1 0 1,1 0 0,0 0 0,0 0 0,0 0 0,-1 0 0,1 0 0,0 0-1,-4-1-567,3-3-868</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3:03.858"/>
    </inkml:context>
    <inkml:brush xml:id="br0">
      <inkml:brushProperty name="width" value="0.025" units="cm"/>
      <inkml:brushProperty name="height" value="0.025" units="cm"/>
      <inkml:brushProperty name="color" value="#008C3A"/>
    </inkml:brush>
  </inkml:definitions>
  <inkml:trace contextRef="#ctx0" brushRef="#br0">30 17 588,'3'0'246,"1"0"0,-1 0-1,0-1 1,0 1 0,0-1 0,0 0-1,3-1 1,-4 1 80,9 1 1495,-9 0-1532,-1 0 0,0 0 0,0-1 0,1 1 0,-1-1 0,0 1 0,0-1 0,0 1 0,0-1 0,0 0 0,5-5 9623,-6 7-9877,-1-1 0,1 0 0,0 1 1,0-1-1,0 1 0,0-1 0,0 0 0,0 1 1,0-1-1,-1 0 0,1 1 0,0-1 0,0 0 1,-1 0-1,1 1 0,0-1 0,0 0 1,-1 0-1,1 1 0,0-1 0,-1 0 0,1 0 1,0 0-1,-1 1 0,1-1 0,0 0 1,-1 0-1,1 0 0,-1 0 0,-3 3 569,-6 3 190,4-1-474,4-4-140,-16 14 1050,16-14-1053,2-1-163,0 1 1,0-1-1,0 0 1,0 0-1,0 0 0,0 1 1,0-1-1,0 0 1,0 0-1,0 0 1,0 0-1,0 1 1,0-1-1,0 0 0,0 0 1,0 0-1,0 1 1,0-1-1,0 0 1,-1 0-1,1 0 1,0 0-1,0 0 1,0 1-1,0-1 0,0 0 1,-1 0-1,1 0 1,0 0-1,0 0 1,0 0-1,0 0 1,-1 0-1,1 0 1,0 1-1,0-1 0,0 0 1,-1 0-1,1 0 1,0 0-1,0 0 1,-1 0 2,1 0 0,0 0 1,0 0-1,-1 0 1,1 0-1,0 0 0,0 0 1,0 0-1,-1 0 1,1 0-1,0 0 0,0 0 1,0 0-1,-1 1 1,1-1-1,0 0 0,0 0 1,0 0-1,0 0 1,-1 0-1,1 1 0,0-1 1,0 0-1,0 0 1,0 0-1,0 1 0,0-1 1,-1 0-1,1 0 0,0 0 1,0 1-1,0-1 1,0 0-1,0 0 0,0 0 1,0 1-1,0-1 1,0 0-1,0 0 0,0 1 1,0-1-1,-18 15 1113,17-8-560,-1-2-210,2-5-353,-1 0 1,1 0-1,0 0 1,-1 0-1,1 0 1,0 0-1,-1 0 1,1 0-1,0 0 1,0 1-1,-1-1 1,1 0-1,0 0 1,-1 0 0,1 0-1,0 1 1,0-1-1,-1 0 1,1 0-1,0 0 1,0 1-1,0-1 1,-1 0-1,1 0 1,0 1-1,0-1 1,0 0-1,0 1 1,-1-1-1,1 0 1,0 0-1,0 1 1,0 14 361,0-7-266,3-3-35,-2-5-63,-1 0 0,1 0 1,-1 0-1,0 0 0,1 1 0,-1-1 1,0 0-1,1 0 0,-1 1 0,0-1 1,1 0-1,-1 1 0,0-1 1,0 0-1,1 1 0,-1-1 0,0 1 1,0-1-1,0 0 0,0 1 0,1-1 1,-1 1-1,0-1 0,0 0 1,0 1-1,0-1 0,0 1 0,0-1 1,0 0-1,0 1 0,0-1 0,0 1 1,0 0-2,0-1 0,-1 0-1,1 1 1,0-1 0,0 1 0,0-1 0,1 0 0,-1 1 0,0-1 0,0 0-1,0 1 1,0-1 0,0 0 0,0 1 0,0-1 0,1 0 0,-1 1 0,0-1-1,0 0 1,0 0 0,1 1 0,-1-1 0,0 0 0,0 0 0,1 1 0,-1-1-1,0 0 1,1 0 0,-1 0 0,0 1 0,1-1 0,-1 0 1,0 0 1,1 0-1,-1 0 0,0 0 1,0 1-1,1-1 0,-1 0 1,0 0-1,0 0 0,1 0 1,-1 1-1,0-1 0,0 0 1,0 0-1,0 0 1,1 1-1,-1-1 0,0 0 1,0 0-1,0 1 0,0-1 1,0 0-1,0 1 0,0-1 1,1 0-1,-1 0 0,0 1 1,0-1-1,0 0 0,0 0 1,-1 1-1,1 0 4,2 2 21,13-2 28,-13-1-52,-1 0-36,17-1-1624,12-20-12237,-29 21 13392,0 0 0,-1-1 0,1 1 0,0-1 0,0 1 0,-1-1 0,1 0 1,0 1-1,-1-1 0,1 0 0,-1 1 0,1-1 0,-1 0 0,1 0 0,-1 0 0,1 1 0,-1-3 0,0-1-771</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3:04.656"/>
    </inkml:context>
    <inkml:brush xml:id="br0">
      <inkml:brushProperty name="width" value="0.025" units="cm"/>
      <inkml:brushProperty name="height" value="0.025" units="cm"/>
      <inkml:brushProperty name="color" value="#008C3A"/>
    </inkml:brush>
  </inkml:definitions>
  <inkml:trace contextRef="#ctx0" brushRef="#br0">1 45 120,'31'5'2384,"7"-5"-144,-30 6 81,-6-6 410,-3-1-2466,1 1 0,0-1 0,0 0 0,0 1 0,0-1 0,0 1 0,0-1 0,0 0 0,0 1 0,0-1 0,0 1 0,1-1 0,-1 1 0,0-1 0,0 0 0,0 1 0,1-1 0,0 0-168,-1 1 1,1 0-1,-1 0 1,1 0-1,-1 0 0,1-1 1,-1 1-1,1 0 0,-1 0 1,0-1-1,1 1 1,-1 0-1,0-1 0,1 1 1,-1-1-1,0 1 1,1 0-1,-1-1 0,0 1 1,1-1-1,-1 1 1,0-1-1,0 1 0,0-1 1,0 1-1,1-1 0,-1 1 1,0-1-1,0 1 1,0-1-1,0 1 0,0-1 1,0 1-1,0-1 1,0 1-1,-1-1 0,1 1 1,0-1-1,0 0 1,-1-4 298,1 4 34,9-5 1339,-7-5 674,-2 7-1029,-1 8-967,1-3-253,0 22 757,0 54-694,5-68-328,-5-9 34,1 1-1,-1 0 0,1-1 0,-1 1 0,1-1 1,-1 1-1,0 0 0,1-1 0,-1 1 0,0 0 1,0 0-1,1-1 0,-1 1 0,0 0 1,0 0-1,0-1 0,0 1 0,0 1 0,0-1 696,0 8-1513,4 0-12026,0-6 10749,-4-3 2071,0 0 1,0 0-1,0 0 1,0 0 0,0 0-1,0 0 1,0 0 0,0 0-1,0 0 1,0 0-1,-1 0 1,1 0 0,0 0-1,0 0 1,0 0 0,0 0-1,0 1 1,0-1-1,0 0 1,0 0 0,0 0-1,0 0 1,0 0-1,0 0 1,0 0 0,0 0-1,0 0 1,0 0 0,0 0-1,0 0 1,0 1-1,0-1 1,0 0 0,0 0-1,0 0 1,0 0-1,0 0 1,0 0 0,0 0-1,0 0 1,0 0 0,0 0-1,0 1 1,0-1-1,0 0 1,0 0 0,0 0-1,0 0 1,0 0-1,0 0 1,0 0 0,0 0-1,0 0 1,0 0 0,0 0-1,0 0 1,0 0-1,0 1 1,1-1 0,-1 0-1,0 0 1,0 0-1,-8 1-4181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2:07.038"/>
    </inkml:context>
    <inkml:brush xml:id="br0">
      <inkml:brushProperty name="width" value="0.025" units="cm"/>
      <inkml:brushProperty name="height" value="0.025" units="cm"/>
    </inkml:brush>
  </inkml:definitions>
  <inkml:trace contextRef="#ctx0" brushRef="#br0">84 2262 600,'0'0'619,"0"0"-543,0-1-1,0 1 1,0 0 0,0 0 0,0-1-1,0 1 1,0 0 0,0-1 0,0 1-1,0 0 1,0 0 0,0-1 0,0 1 0,0 0-1,0-1 1,0 1 0,0 0 0,1 0-1,-1-1 1,0 1 0,0 0 0,0 0-1,0-1 1,1 1 0,-1 0 0,0 0 0,0-1-1,1 1 14,0-1 0,0 0-1,0 1 1,-1-1 0,1 0 0,0 1-1,-1-1 1,1 0 0,-1 0-1,1 1 1,-1-1 0,1 0-1,-1 0 1,1 0 0,-1 0-1,0 0 1,0 0 0,1 0 0,-1 0-1,0 0 1,0 0 0,0 0-1,0 0 1,0 0 0,0 0-1,-1-1 1,7-4 578,-6 6-648,0 0 1,1-1-1,-1 1 0,0 0 1,1 0-1,-1 0 0,0-1 1,1 1-1,-1 0 1,0-1-1,1 1 0,-1 0 1,0-1-1,1 1 1,-1 0-1,0-1 0,0 1 1,0 0-1,1-1 1,-1 1-1,0 0 0,0-1 1,0 1-1,0-1 1,0 0-1,0 1-2,0-2 83,0 0 1,-1-1 0,1 1-1,0 0 1,1 0-1,-1 0 1,0 0 0,1-1-1,-1 1 1,1 0-1,-1 0 1,1 0 0,0 0-1,0 0 1,0 0-1,0 0 1,2-2-1,-2 3-47,-1 0 0,1 0-1,-1 0 1,1-1-1,-1 1 1,0 0-1,0 0 1,1-1-1,-1 1 1,0 0-1,0 0 1,0-1-1,0 1 1,-1 0-1,1-2 1,1-16 568,-1 18-603,2-2 137,-1 0 0,1 0 0,-1-1 0,0 1 0,0 0 0,0-1 0,-1 1 0,1-1-1,-1-5 1,0 7 19,0-1-1,1 1 1,-1-1-1,1 1 0,-1-1 1,1 1-1,2-5 1,3-15 792,-6 15-579,0-1 1,0 0-1,1 0 0,1 0 1,-1 0-1,5-11 1,-5 11-141,1 1 1,-1-1-1,-1 1 1,1-1-1,-1 0 1,-2-14-1,1-5 169,2-5 163,-1 16-192,1 0-1,-2 1 0,-2-20 1,-2 5 55,2 1 1,1-38-1,-10-113 699,0 58-668,12 71-358,-10-63 0,8 88-46,1 1 0,2-31-1,0 31-40,-4-49 0,-2 24 3,0-62 0,-7-14 54,12 82 31,-9-71 1,7 102-96,1 0 0,1 1 1,1-16-1,0 17-1,-1-1 0,0 0 0,0 1-1,-3-13 1,-1 5 3,1 0-1,0-29 0,-9-45 11,12 86 0,-1 1 0,0-1 0,0 1 0,0-1 0,-1 1-1,-2-8 1,0-19 171,1 26-184,2 3-8,0 1-1,0-1 0,0 1 1,0-1-1,0 1 0,1-1 1,-1-4-1,1 6-10,0 1 1,0-1-1,-1 0 1,1 0-1,0 1 1,-1-1-1,0 0 1,1 1-1,-1-1 1,-1-1-1,1 2-2,1-1-1,-1 0 1,0 1-1,0-1 1,1 0-1,-1 0 1,1 0-1,0 1 1,-1-1-1,1-2 1,0 1 33,1 2-103,-1 0 0,0 0 1,0-1-1,0 1 0,0 0 0,0 0 1,0 0-1,0-1 0,0 1 1,0 0-1,-1 0 0,1 0 1,0-1-1,-1 1 0,1 0 1,-1 0-1,1 0 0,-1 0 1,0 0-1,1 0 0,-1 0 1,0 0-1,0 0 0,1 0 1,-3 0-1,1-10-4245,2 8 1495,0 8 1742,3-4-1522,4 1 98,-5 4-2291,-2-1 1478</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3:06.960"/>
    </inkml:context>
    <inkml:brush xml:id="br0">
      <inkml:brushProperty name="width" value="0.025" units="cm"/>
      <inkml:brushProperty name="height" value="0.025" units="cm"/>
      <inkml:brushProperty name="color" value="#008C3A"/>
    </inkml:brush>
  </inkml:definitions>
  <inkml:trace contextRef="#ctx0" brushRef="#br0">30 156 164,'0'0'252,"-20"-4"2156,20 4-2380,0 0 0,0 0 0,0 0 1,0 1-1,0-1 0,0 0 0,0 0 1,0 1-1,0-1 0,0 0 1,0 0-1,0 0 0,0 0 0,-1 1 1,1-1-1,0 0 0,0 0 0,0 0 1,0 0-1,0 1 0,0-1 1,-1 0-1,1 0 0,0 0 0,0 0 1,0 0-1,-1 0 0,1 1 0,0-1 1,0 0-1,0 0 0,0 0 0,-1 0 1,1 0 105,-1 0 0,1 0 0,0 0 0,-1 0 0,1 1 0,0-1 0,0 0 0,-1 0 0,1 0 0,0 1 0,-1-1 0,1 0 0,0 0 0,0 1 0,0-1 0,-1 0 0,1 1 0,0-1 0,0 0 0,0 0 0,0 1 0,-1-1 0,1 0 0,0 1 0,0-1 0,0 0 0,0 1 0,0-1 0,0 1 0,0-1 0,0 0 0,0 1 0,0-1 0,0 1 949,0 2 291,2 5 5683,-2-7-7034,1-1 0,-1 0 0,0 0 0,0 0 0,1 0 0,-1 0-1,0 0 1,1 0 0,-1-1 0,0 1 0,1 0 0,-1 0 0,0 0 0,1 0 0,-1 0 0,0 0 0,0-1 0,1 1 0,-1 0 0,0 0-1,0 0 1,1-1 0,-1 1 0,0 0 0,0 0 0,0-1 0,1 1 0,-1 0 0,0 0 0,0-1 0,0 1 0,0 0 0,0-1-1,1 1 1,-1 0 0,0 0 0,0-1 0,0 1 0,0 0 0,0-1 0,0 1 0,0 0 0,0-1 0,0 1 0,0 0 0,0-1 0,-1 1-1,1-1 1,0 0 111,2-9 337,-2 10-453,1-1 0,0 1 0,-1 0 0,1-1 0,-1 1 0,1-1 0,-1 1 0,1-1 0,-1 0 0,1 1 0,-1-1 0,1 1 0,-1-1 0,0 0 0,1 1 0,-1-1 0,0 0 0,0 0 0,0 1 0,1-1 0,-1 0 0,0 0 0,0 1 0,0-1 0,0 0 0,0 1 0,0-1 0,0 0 0,-1 0 0,1 0 0,0-2-4,0 3-13,0 0 1,0-1-1,0 1 1,0 0-1,0 0 1,0-1 0,0 1-1,0 0 1,0 0-1,0-1 1,0 1 0,0 0-1,1 0 1,-1 0-1,0-1 1,0 1 0,0 0-1,0 0 1,0 0-1,1-1 1,-1 1 0,0 0-1,0 0 1,0 0-1,1 0 1,-1 0 0,0-1-1,0 1 1,0 0-1,1 0 1,-1 0 0,1 0 0,-1 0-1,0 0 1,1-1 0,-1 1 0,0 0 0,1 0 0,-1-1 0,0 1 0,0 0 0,1 0 0,-1-1 0,0 1 0,0 0 0,1-1 0,-1 1 0,0 0 0,0-1 0,0 1 0,1 0 0,-1-1-1,0 1 1,0 0 0,0-1 0,0 1 0,0-1 0,0 1 0,0 0 0,0-1 0,0 1 0,0-1 0,0 0 0,0-15 6,-1 15-6,1 0-1,0 0 0,-1 0 1,1 0-1,0 0 0,0 0 1,0-1-1,0 1 1,0 0-1,0 0 0,0 0 1,1 0-1,-1 0 0,0 0 1,1 0-1,-1-1 0,1 1 1,-1 0-1,1 0 1,-1 0-1,1 1 0,0-1 1,-1 0-1,1 0 0,0 0 1,1-1-1,-1-1 11,0 0 0,-1-1 0,1 1 0,-1-1 0,0 1 0,0 0 0,0-1 0,-1-5 0,1 1 26,0 7-38,0 1 1,0 0 0,0-1 0,-1 1 0,1 0-1,0-1 1,1 1 0,-1 0 0,0-1-1,0 1 1,0 0 0,0-1 0,0 1 0,0 0-1,0-1 1,0 1 0,1 0 0,-1-1 0,0 1-1,0 0 1,0-1 0,1 1 0,-1 0 0,0 0-1,0 0 1,1-1 0,-1 1 0,0 0 0,1 0-1,-1 0 1,0-1 0,0 1 0,1 0 0,2-1 2,-1-3-1,-2-8 124,0 19 624,0 26 790,0-29-1485,-1-2-29,1-1 0,0 1 0,0-1 0,0 0 0,0 1 0,1-1 0,-1 1 0,0-1-1,0 1 1,1-1 0,-1 0 0,1 1 0,-1-1 0,1 0 0,0 1 0,0-1 0,-1 0 0,3 2 0,-2 0-16,0 0 1,-1 1 0,1-1-1,-1 0 1,1 0 0,-1 1-1,0-1 1,0 0 0,-1 1-1,0 2 1,0 5 11,1-10-22,0 1 1,0-1-1,0 1 0,0-1 0,0 1 1,0-1-1,1 1 0,-1-1 0,0 0 1,1 1-1,-1-1 0,1 1 0,-1-1 1,1 0-1,0 1 0,0-1 0,-1 0 1,3 2-1,-3-2 1,1 0 0,-1 0 0,1 1 0,-1-1 1,0 0-1,1 1 0,-1-1 0,0 0 0,0 1 0,0-1 1,0 0-1,0 1 0,0-1 0,0 0 0,-1 1 0,1-1 1,-1 2-1,1-2 0,0 0 1,-1 1 0,1-1 0,0 0 0,0 1-1,0-1 1,-1 0 0,1 1 0,1-1 0,-1 0 0,0 1-1,0-1 1,1 0 0,-1 1 0,0-1 0,1 0-1,0 2 1,-1-3-2,1 1 0,0 0 1,0 1-1,0-1 0,0 0 1,-1 1-1,1-1 0,0 1 1,-1 0-1,1-1 0,-1 1 0,1-1 1,-1 1-1,0 0 0,0-1 1,0 1-1,0 0 0,0-1 1,0 1-1,-1 2 0,4 3 0,-2-5 0,0 0 0,0 0 0,0 0 0,0-1 0,-1 1 0,1 0 0,-1 0 0,1 0 0,-1 0 0,0 0 0,0 0 0,1 0 0,-2 0 0,1 3 0,0-5-16,0 1 1,-1-1-1,1 1 0,0-1 1,0 1-1,0-1 0,0 1 0,0 0 1,0-1-1,0 1 0,0-1 1,0 1-1,0-1 0,0 1 0,0-1 1,1 1-1,-1-1 0,0 1 1,0-1-1,0 1 0,1-1 0,-1 1 1,0-1-1,0 1 0,1-1 0,-1 0 1,1 1-1,-1-1 0,0 0 1,1 1-1,-1-1 0,1 0 0,-1 1 1,1-1-1,1 1-44,0 5 645</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1:37.753"/>
    </inkml:context>
    <inkml:brush xml:id="br0">
      <inkml:brushProperty name="width" value="0.025" units="cm"/>
      <inkml:brushProperty name="height" value="0.025" units="cm"/>
    </inkml:brush>
  </inkml:definitions>
  <inkml:trace contextRef="#ctx0" brushRef="#br0">0 29 292,'12'-4'767,"-10"3"-685,0 0-1,0 1 0,1-1 0,-1 1 0,0 0 0,1-1 0,-1 1 0,0 0 0,1 0 1,2 1-1,-3-1-63,1 1-1,-1-1 1,0 0 0,0 0 0,1-1 0,-1 1 0,0 0 0,1-1-1,-1 1 1,3-2 0,27-3 81,-23 4-94,1 1-5,49-6-64,-31 3-9,-25 2 72,1 1-1,0-1 1,-1 0-1,1 1 1,0 0-1,-1 0 1,1 0-1,0 1 1,-1-1-1,1 1 1,-1 0-1,6 1 1,-3-1 2,-1 0 1,0 1-1,0 0 1,0-1-1,0 2 1,0-1-1,7 5 1,-11-6-1,-1-1 0,1 1 1,-1 0-1,1-1 0,0 1 1,-1 0-1,1-1 0,0 1 1,0-1-1,-1 1 0,1-1 1,0 1-1,0-1 0,0 0 1,1 1-1,-1-1 13,0 1-1,0-1 0,0 1 1,0-1-1,0 0 1,0 1-1,0 0 0,0-1 1,0 1-1,0 0 0,0-1 1,-1 1-1,1 0 1,0 0-1,0 0 0,-1 0 1,2 1-1,2 3 108,-4-5-115,0 0 0,1 1 0,-1-1 0,0 0 0,1 0 0,-1 0 0,0 1 0,1-1 0,-1 0 0,0 0 0,0 1 0,1-1 0,-1 0 0,0 1 0,0-1 0,1 0 0,-1 1 0,0-1 0,0 0 0,0 1 0,0-1 0,0 0 0,0 1 0,1-1 0,-1 0 0,0 1 0,0-1 0,0 1 1,0-1-1,0 1 0,0 0 0,1 1 0,0 0 1,1-1-1,-1 1 0,0-1 1,0 1-1,1-1 1,-1 0-1,1 0 0,-1 0 1,3 2-1,-3-3-4,-1 1-2,0-1 0,0 0 0,1 1 0,-1-1 0,0 0 0,0 1 0,0-1 0,1 1 0,-1-1 0,0 0 0,0 1 0,0-1 0,0 1 0,0-1-1,0 1 1,0-1 0,0 0 0,0 1 0,0-1 0,0 1 0,0-1 0,0 1 0,0-1 0,0 0 0,-1 1 0,1 4 1,0 0 1,0-4 4,-1 9 93,-7-8-53,7-2-65,0 0 0,-1 0 0,1 0 0,0 1 1,-1-1-1,1 1 0,0-1 0,0 1 0,-1-1 0,1 1 0,0-1 0,0 1 1,0 0-1,0 0 0,-1 1 0,2-1-130,-10 4-923</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1:39.427"/>
    </inkml:context>
    <inkml:brush xml:id="br0">
      <inkml:brushProperty name="width" value="0.025" units="cm"/>
      <inkml:brushProperty name="height" value="0.025" units="cm"/>
    </inkml:brush>
  </inkml:definitions>
  <inkml:trace contextRef="#ctx0" brushRef="#br0">99 61 364,'-18'6'1321,"17"-6"-916,-21 5 1198,9-2-393,-12 0 8188,21-3-8056,-11-1 11722,15 1-13040,0 0 0,0-1 0,0 1 0,0 0 0,0 0 0,0-1 0,0 1 0,0 0 0,0 0 0,0 0 0,0-1 0,0 1 0,0 0 0,0 0 0,1 0 0,-1-1 0,0 1 0,0 0 0,0 0 0,0 0 0,0 0 0,1 0 0,-1-1 0,0 1 0,0 0 0,0 0 0,0 0 0,1 0 0,-1 0 0,0 0 0,0 0 0,0 0 0,1-1 0,-1 1-12,1 0 0,-1 0 0,0 0 0,1 0 0,-1 0 0,0 0 0,0-1 0,1 1 0,-1 0 0,0 0 1,0 0-1,1-1 0,-1 1 0,0 0 0,0-1 0,1 1 0,-1 0 0,0 0 0,0-1 0,0 1 0,0 0 0,0-1 0,1 1 0,-1 0 0,0-1 0,0 1 0,0 0 0,0-1 0,0 1 1,0 0-1,0-1 0,0 1 0,0-1 0,18-6 444,1-8 14,-17 14-387,29-16 514,-4 7-306,-26 9-232,11 1 70,4-5-63,-14 5-32,9 0 52,26-6 188,-36 6-244,21 6 108,-22-6-134,3 0 3,0 0 1,0 1-1,0 0 0,0 0 1,0-1-1,-1 2 0,1-1 1,0 0-1,0 1 0,-1-1 1,1 1-1,-1 0 0,1-1 0,-1 1 1,3 3-1,18 17-7,-5 0 0,-17-11 0,1-11 0,-1 0 0,-1 0 0,0 0 0,0 0 0,0 0 0,0 0 0,0 0 0,0 0 0,1 0 0,-1 0 0,0 0 0,0 0 0,0 0 0,0 0 0,0 0 0,0 0 0,1 0 0,-1 0 0,0 0 0,0 0 0,0 0 0,0 0 0,0 0 0,0 1 0,0-1 0,1 0 0,-1 0 0,0 0 0,0 0 0,0 0 0,0 0 0,0 0 0,0 0 0,0 0 0,0 1 0,0-1 0,0 0 0,0 0 0,0 0 0,1 0 0,-1 0 0,0 0 0,0 0 0,0 1 0,0-1 0,0 0 0,0 0 0,0 0 0,0 0 0,2 31 0,-2-30 0,0 0 0,0 0 0,1 0 0,-1 1 0,0-1 0,0 0 0,0 0 0,0 1 0,0-1 0,-1 0 0,1 0 0,0 0 0,-1 0 0,1 1 0,0-1 0,-1 0 0,0 0 0,1 0 0,-1 0 0,1 0 0,-1 0 0,0 0 0,0 0 0,-1 0 0,2 0 0,-1 3 0,1 2 0,0-6 0,0 0 0,0 0 0,0 0 0,0 1 0,0-1 0,0 0 0,1 0 0,-1 0 0,0 1 0,0-1 0,0 0 0,0 0 0,0 0 0,0 1 0,0-1 0,0 0 0,0 0 0,0 1 0,0-1 0,-1 0 0,1 0 0,0 0 0,0 1 0,0-1 0,0 0 0,0 0 0,0 0 0,0 1 0,-1-1 0,1 0 0,0 0 0,0 0 0,0 0 0,0 0 0,0 1 0,-1-1 0,1 0 0,0 0 0,0 0 0,0 0 0,-1 0 0,1 0 0,0 0 0,0 0 0,0 0 0,-1 0 0,1 0 0,0 0 0,-4 2 0,2 11 0,1-12 0,1 0 0,-1 1 0,0-1 0,0 0 0,1 0 0,-1 0 0,0 0 0,0 0 0,0 0 0,0 0 0,0 0 0,-1 0 0,1 0 0,0-1 0,0 1 0,-2 0 0,0 4 0,2-4 0,1 0 0,-1 0 0,0 0 0,1-1 0,-1 1 0,0 0 0,1 0 0,-1-1 0,0 1 0,0 0 0,0-1 0,0 1 0,0-1 0,0 1 0,0-1 0,-1 1 0,-21 9 0,13-5 0,0-3 0,0 1 0,0-2 0,2 0 0,5 3 0,-5-3 0,-2-1 0,0 0 0,0 0 0,2-1 0,4-3 0,-4 2 0,0-2 0,5-2 0,-24-22 0,27 28 0,0 0 0,0 0 0,-1 0 0,1-1 0,0 1 0,0 0 0,-1 0 0,1-1 0,0 1 0,0 0 0,0 0 0,-1-1 0,1 1 0,0 0 0,0-1 0,0 1 0,0 0 0,0-1 0,0 1 0,0 0 0,0-1 0,0 1 0,0 0 0,0-1 0,0 1 0,0 0 0,0-1 0,0 1 0,0 0 0,0-1 0,0 1 0,0 0 0,0-1 0,1 1 0,-1 0 0,0-1 0,0 1 0,0 0 0,0 0 0,1 0 0,-1 0 0,0 0 0,0 0 0,0-1 0,0 1 0,0 0 0,0 0 0,0 0 0,0 0 0,0 0 0,0 0 0,0 0 0,0 0 0,0-1 0,0 1 0,0 0 0,0 0 0,0 0 0,0 0 0,0 0 0,0 0 0,0 0 0,0 0 0,0-1 0,0 1 0,0 0 0,0 0 0,0 0 0,0 0 0,0 0 0,0 0 0,0 0 0,0 0 0,0 0 0,-1-1 0,1 1 0,0 0 0,0 0 0,0 0 0,0 0 0,0 0 0,0 0 0,0 0 0,0 0 0,0 0 0,-1 0 0,1 0 0,0 0 0,0 0 0,-2-1 0,-2-2 0,2-11 0,2 14 0,0 0 0,-1 0 0,1-1 0,0 1 0,0 0 0,0 0 0,0 0 0,0-1 0,0 1 0,0 0 0,0 0 0,0 0 0,0-1 0,0 1 0,0 0 0,0 0 0,0-1 0,0 1 0,0 0 0,0 0 0,0 0 0,0-1 0,0 1 0,1 0 0,-1 0 0,0 0 0,0-1 0,0 1 0,0 0 0,0 0 0,0 0 0,1 0 0,-1-1 0,0 1 0,0 0 0,0 0 0,0 0 0,1 0 0,-1 0 0,0 0 0,0 0 0,0 0 0,1-1 0,-1 1 0,0 0 0,0 0 0,1 0 0,-1 0 0,4-1 0,-2-12 0,-2-9 0,1 16 0,6 1 0,-7 4-28,0 1-1,1 0 1,-1 0 0,0 0 0,0-1-1,1 1 1,-1 0 0,0-1 0,0 1-1,0 0 1,1 0 0,-1-1-1,0 1 1,0 0 0,0-1 0,0 1-1,0 0 1,0-1 0,0 1 0,0-1-1,0 1 1,0 0 0,0-1-1,0 1 1,0 0 0,0-1 0,0 1-1,0 0 1,0-1 0,0 1-1,0 0 1,0-1 0,-1 1 0,1-1 2,0 1 1,0 0-1,0 0 1,0 0-1,0 0 1,-1 0-1,1 0 1,0 0-1,0 0 1,0 0-1,0-1 0,0 1 1,0 0-1,0 0 1,0 0-1,0 0 1,0 0-1,0 0 1,0-1-1,0 1 1,0 0-1,0 0 1,0 0-1,0 0 1,0 0-1,0 0 1,0 0-1,0-1 1,0 1-1,0 0 1,0 0-1,1 0 1,-1 0-1,0 0 1,0 0-1,0 0 1,0 0-1,0 0 1,0-1-1,0 1 1,0 0-1,0 0 1,1 0-1,-1 0 0,0 0 1,0 0-1,0 0 1,0 0-1,5-3-2588,11-5-15143,-10 7 14606,-5 1 292</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1:40.361"/>
    </inkml:context>
    <inkml:brush xml:id="br0">
      <inkml:brushProperty name="width" value="0.025" units="cm"/>
      <inkml:brushProperty name="height" value="0.025" units="cm"/>
    </inkml:brush>
  </inkml:definitions>
  <inkml:trace contextRef="#ctx0" brushRef="#br0">138 67 560,'0'-49'6961,"0"48"-6423,1 0 203,-1-1 0,0 1 0,0 0 0,0 0 1,0-1-1,0 1 0,0 0 0,-1 0 0,1-1 1,0 1-1,-1-2 0,-4 4 135,2 5 7154,3-2-7934,-4-1 523,4-2-582,-1-1 0,1 0 0,0 0 0,-1 0 0,1 1 0,0-1 0,-1 0 0,1 1 0,0-1 0,-1 0-1,1 1 1,0-1 0,-1 0 0,1 1 0,0-1 0,0 0 0,0 1 0,-1-1 0,1 1 0,0-1 0,0 0-1,0 1 1,0-1 0,0 1 0,0 0-14,0 0 0,0-1 0,0 1 0,0 0 0,0-1 0,-1 1-1,1-1 1,0 1 0,0 0 0,0-1 0,0 1 0,-1-1 0,1 1 0,0 0 0,-1-1-1,1 1 1,0-1 0,-1 1 0,1-1 0,-1 1 0,1-1 0,-1 0 0,1 1 0,-1-1-1,1 1 1,-2-1 0,-1 12 467,1-9-445,1-3-27,1 1-1,-1-1 0,1 1 1,-1-1-1,1 1 1,0-1-1,-1 1 0,1 0 1,-1-1-1,1 1 1,0-1-1,0 1 0,-1 0 1,1-1-1,0 1 0,0 0 1,0-1-1,0 1 1,0 1-1,-10 21 421,10-22-422,0 1 0,-1-1 0,1 0 0,0 1 0,-1-1 0,1 0 0,-1 0 0,0 1 0,1-1 0,-1 0 0,0 0 0,0 0 0,-1 2 0,0-2-2,1 0-1,1 0 1,-1 0-1,0 1 1,0-1-1,0 0 1,1 0-1,-1 1 0,0-1 1,1 0-1,-1 1 1,1-1-1,0 1 1,-1 1-1,0 3 19,0-1 0,-1 1 0,0-1 0,0 1 0,0-1 0,0 1 0,-1-1 0,-5 7 0,-7 14 113,12-19-113,2-4-21,0-1 0,-1 1 0,1-1 0,1 1 1,-1 0-1,0-1 0,0 6 0,1-8-10,0 0 1,0 1-1,0-1 0,0 1 1,0-1-1,0 0 1,0 1-1,0-1 0,0 0 1,0 1-1,0-1 0,-1 0 1,1 1-1,0-1 0,0 0 1,0 1-1,-1-1 0,1 0 1,0 1-1,0-1 0,0 0 1,-1 0-1,1 1 0,0-1 1,-1 0-1,1 0 0,0 1 1,-1-1-1,1 0 0,-1 0 0,1 0-1,0 1 1,-1-1 0,1 0 0,0 0 0,0 1-1,-1-1 1,1 0 0,0 0 0,0 1 0,-1-1-1,1 0 1,0 1 0,0-1 0,0 0 0,0 1-1,-1-1 1,1 0 0,0 1 0,0-1 0,0 0-1,0 1 1,0-1 0,0 1 0,0-1 0,0 0-1,0 1 1,-10 36-167,10-36-23,3-3-1921,-1 1 987,1-1 0,-1 0 0,1 0 0,-1 0 0,0-1 0,0 1 0,0 0 0,0-1 0,-1 1 0,1-1 0,1-3 0,9-12-3914,-9 15 3837,-1 2 771,-1-1-1,1 1 0,-1 0 0,0-1 0,0 0 0,0 1 1,0-1-1,0 1 0,0-1 0,0 0 0,0 0 1,-1 1-1,1-4 0,-1 0-873</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1:40.855"/>
    </inkml:context>
    <inkml:brush xml:id="br0">
      <inkml:brushProperty name="width" value="0.025" units="cm"/>
      <inkml:brushProperty name="height" value="0.025" units="cm"/>
    </inkml:brush>
  </inkml:definitions>
  <inkml:trace contextRef="#ctx0" brushRef="#br0">1 62 60,'0'-1'115,"1"1"-1,0-1 1,-1 1 0,1-1 0,0 0-1,-1 1 1,1-1 0,0 0 0,-1 1-1,1-1 1,-1 0 0,1 0-1,-1 0 1,0 1 0,1-1 0,-1 0-1,0 0 1,0 0 0,1 0 0,-1 0-1,0 0 1,0 0 0,0 1-1,0-1 1,0 0 0,0 0 0,-1-1-1,1-2 224,4-1 474,-3 5-764,-1 0 0,0 0 0,1 0 0,-1-1 0,0 1 0,1 0 0,-1 0 0,0-1 0,1 1 0,-1 0 0,0-1-1,0 1 1,1 0 0,-1 0 0,0-1 0,0 1 0,0-1 0,1 1 0,-1 0 0,0-1 0,0 1 0,0 0 0,0-1 0,0 1 0,0-1 0,0-2 238,0 3-208,0-1 1,0 1 0,0 0-1,0-1 1,-1 1 0,1 0-1,0-1 1,0 1 0,0-1 0,0 1-1,0 0 1,0-1 0,0 1-1,0 0 1,0-1 0,0 1-1,1-1 1,-1 1 0,0 0 0,0-1-1,0 1 1,0 0 0,0-1-1,1 1 1,-1 0 0,0-1 0,0 1-1,1 0 1,-1 0 0,0-1-1,0 1 1,1 0 0,-1 0-1,0-1 1,1 1 0,-1 0 0,0 0-1,1 0 1,-1 0 0,1-1-1,-1 1 1,0 0 0,1 0-1,-1 0 1,0 0 0,1 0 0,1 0 1328,-2 0-1232,0 0 0,0-1 1,0 1-1,0 0 0,0 0 0,0-1 0,0 1 1,1 0-1,-1 0 0,0 0 0,0-1 1,0 1-1,0 0 0,0 0 0,0 0 0,1-1 1,-1 1-1,0 0 0,0 0 0,0 0 0,0 0 1,1-1-1,-1 1 0,0 0 0,0 0 1,1 0-1,-1 0 0,0 0 0,0 0 0,0 0 1,1 0-1,-1 0 0,0 0 0,0 0 0,1 0 1,-1 0-1,0 0 0,0 0 0,1 0 0,-1 0 1,0 0-1,0 0 0,1 0 0,-1 0 1,0 0-1,0 0 0,0 0 0,1 0 0,-1 1 1,0-1-1,0 0 0,0 0 0,1 0 0,-1 1 1,10 7 3741,-10-7-3455,11 9 742,-8-9-1110,-2-1-87,-1 0 0,0 0 0,0 0-1,1 0 1,-1 0 0,0 0 0,0 0 0,0 0 0,1 0 0,-1 0 0,0 0 0,0 0 0,0 0 0,0 1 0,1-1 0,-1 0 0,0 0 0,0 0-1,0 0 1,0 0 0,1 1 0,-1-1 0,0 0 0,0 0 0,0 0 0,0 0 0,0 1 0,0-1 0,0 0 0,0 0 0,1 0 0,-1 1 0,0-1-1,0 0 1,0 0 0,0 0 0,0 1 0,0-1 0,0 1 17,0 0-1,1 0 1,-1 0-1,1-1 1,-1 1-1,1 0 1,-1-1 0,1 1-1,-1 0 1,1-1-1,0 1 1,-1-1-1,1 1 1,0-1-1,0 1 1,0 0-2,0-1 1,0 1-1,-1-1 0,1 1 0,0-1 1,-1 1-1,1 0 0,0-1 1,-1 1-1,1 0 0,-1-1 0,1 1 1,-1 0-1,1 0 0,-1 1 0,0-2-10,1 1 0,-1-1-1,0 1 1,0-1-1,0 1 1,0 0 0,1-1-1,-1 1 1,0-1-1,1 1 1,-1-1-1,0 1 1,1-1 0,-1 0-1,0 1 1,1-1-1,-1 1 1,1-1 0,-1 0-1,1 1 1,-1-1-1,1 0 1,-1 0-1,1 1 1,1-1 0,-2 0-4,1 1 1,-1-1 0,1 0-1,-1 0 1,1 0 0,-1 1 0,1-1-1,-1 0 1,0 1 0,1-1-1,-1 0 1,1 1 0,-1-1-1,0 1 1,1-1 0,-1 0 0,0 1-1,1-1 1,-1 1 0,0-1-1,0 1 1,0-1 0,1 1-1,-1-1 1,0 2 0,2 1 36,0 1 1,0-1 0,0 0-1,0 0 1,0 0-1,1 0 1,0 0-1,3 3 1,1 2 49,59 64 432,-61-63-483,-5-8-41,0 0 1,0 0-1,0 0 1,1-1 0,-1 1-1,0 0 1,1 0-1,-1 0 1,0-1 0,1 1-1,-1 0 1,1-1 0,0 1-1,-1-1 1,1 1-1,-1 0 1,2 0 0,0 0 2,0 1 0,0-1 0,0 1 0,-1-1 0,1 1 0,-1 0 1,1 0-1,-1 0 0,2 3 0,0-4 2,-3-1-8,1 0 1,-1 0 0,0 0 0,0 0-1,1 0 1,-1 0 0,0 0 0,0 0 0,1 0-1,-1 1 1,0-1 0,0 0 0,1 0-1,-1 0 1,0 0 0,0 0 0,1 0 0,-1 1-1,0-1 1,0 0 0,0 0 0,1 0-1,-1 0 1,0 1 0,0-1 0,0 0 0,0 0-1,1 1 1,-1-1 0,0 0 0,0 0-1,0 1 1,0-1 0,0 0 0,0 0 0,0 1-1,0-1 1,0 0 0,0 1 0,10 9-35,-2-7-994,0 0-1314,-8-3 2301,1 0 0,-1 0 1,0 0-1,0 0 0,0 0 0,0 0 1,1 0-1,-1 0 0,0-1 1,0 1-1,0 0 0,0 0 1,0 0-1,1 0 0,-1 0 1,0 0-1,0 0 0,0 0 0,0-1 1,0 1-1,0 0 0,0 0 1,1 0-1,-1 0 0,0 0 1,0-1-1,0 1 0,0 0 1,0 0-1,0 0 0,0 0 0,0-1 1,0 1-1,0 0 0,0 0 1,0 0-1,0 0 0,0-1 1,0 1-1,0 0 0,0 0 1</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1:41.449"/>
    </inkml:context>
    <inkml:brush xml:id="br0">
      <inkml:brushProperty name="width" value="0.025" units="cm"/>
      <inkml:brushProperty name="height" value="0.025" units="cm"/>
    </inkml:brush>
  </inkml:definitions>
  <inkml:trace contextRef="#ctx0" brushRef="#br0">59 51 524,'-12'5'2041,"10"-5"-1723,0 1 1,0-1 0,0 1-1,0-1 1,0 0-1,0 0 1,0 0 0,0 0-1,0 0 1,0 0-1,0-1 1,0 1 0,0-1-1,0 1 1,0-1-1,0 0 1,-2-1-1,1 1 534,-3-2 4334,14 1-3764,-7 2-1028,37 0 2831,-29 0-2726,0 0-1,0 0 0,0 0 1,0-1-1,0-1 0,0 1 1,-1-2-1,1 1 0,10-5 1,-16 5-337,0 1 1,1 0-1,-1-1 1,1 1-1,-1 1 1,7-2 0,-6 2-46,0-1 0,-1 0 0,1 0 0,0 0 0,0 0 1,5-4-1,27-5 282,-34 10-362,10 0 49,-8 0 2130</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1:43.357"/>
    </inkml:context>
    <inkml:brush xml:id="br0">
      <inkml:brushProperty name="width" value="0.025" units="cm"/>
      <inkml:brushProperty name="height" value="0.025" units="cm"/>
    </inkml:brush>
  </inkml:definitions>
  <inkml:trace contextRef="#ctx0" brushRef="#br0">60 1016 556,'-2'-1'188,"1"1"0,0 0-1,0 0 1,0-1 0,-1 1 0,1 0-1,0-1 1,0 1 0,0-1-1,0 0 1,0 1 0,0-1 0,0 0-1,0 0 1,0 1 0,-1-3 0,-18-3 5142,7 2-982,6 1 2379,11-1 443,7 4-7512,-7 0 988,-3 0-503,0-1-126,-1 1-1,0-1 1,1 1 0,-1 0 0,0-1-1,1 1 1,-1 0 0,1-1-1,-1 1 1,1 0 0,-1-1 0,1 1-1,-1 0 1,1 0 0,-1 0 0,1 0-1,-1-1 1,1 1 0,-1 0-1,1 0 1,-1 0 0,1 0 0,-1 0-1,1 0 1,0 0 0,22 0 392,-18 0-278,-3 0-110,2 0 29,-1 1-1,1-2 1,-1 1 0,1 0 0,0-1-1,-1 0 1,6-1 0,-7 1-34,-1 1 1,1-1-1,-1 1 0,1-1 1,0 1-1,-1 0 0,1 0 1,-1 0-1,1 0 0,-1 0 1,1 0-1,1 0 0,5 1 24,183-40 499,-144 28-406,65-26 0,-6 3 103,-18-5-78,-77 35-138,0 0 0,-1-1-1,16-10 1,15-6 22,22-11 5,-41 20-21,30-12 0,-39 19-27,25-9 82,52-27 0,-41 23 78,57-31 47,-91 41-152,34-11 1,5-4 4,78-38 101,12-13-32,-43 20-70,-60 36-69,-11 3 37,6 2-6,-28 11-10,-1 0 1,0-1 0,13-6-1,38-18 65,-45 21-73,-11 6-2,-1-1 1,1 1 0,-1-1 0,1 1 0,-1-1 0,0 0 0,1 0-1,-1 0 1,0 0 0,1 0 0,0-2 0,25-8 12,-20 6-7,1 0 1,0 0 0,0 1 0,0 0-1,1 0 1,13-3 0,-2-8-26,-13 14 18,16-10 1,-13 5 0,1 1 0,17-7 0,41-14 22,-10 4 37,-48 16-50,-10 6-8,0-1 0,1 0-1,-1 0 1,0 1 0,0-1-1,0 1 1,0-1 0,1 1 0,-1 0-1,0-1 1,0 1 0,1 0-1,1 0 1,0 0 0,1-1-1,-1 0 1,1 0-1,-1 0 1,0 0-1,1 0 1,-1 0 0,4-3-1,8-3 6,13-3 18,-15 4 85,-6 3-77,-6 3-27,-1 0 0,1 0-1,-1 0 1,1 0-1,-1 0 1,1 0 0,-1 0-1,1-1 1,-1 1-1,1 0 1,-1 0-1,1-1 1,-1 1 0,1 0-1,-1-1 1,1 1-1,-1-1 1,1 1 0,-1 0-1,0-1 1,1 1-1,-1-2 1,22-9 301,-6 4-306,-14 3-41,-2 1 917,0 0-4119</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1:44.453"/>
    </inkml:context>
    <inkml:brush xml:id="br0">
      <inkml:brushProperty name="width" value="0.025" units="cm"/>
      <inkml:brushProperty name="height" value="0.025" units="cm"/>
    </inkml:brush>
  </inkml:definitions>
  <inkml:trace contextRef="#ctx0" brushRef="#br0">1 79 60,'0'-27'5043,"0"26"-4632,0 0-128,0 0 0,0-1-1,0 1 1,0 0 0,0 0 0,0 0 0,0-1 0,0 1 0,1 0-1,-1 0 1,1-2 0,3 1 282,-3 2-414,0 0 0,-1 0 1,1 0-1,0-1 0,0 1 0,-1 0 0,1-1 0,0 1 0,-1-1 0,1 1 0,0-1 1,-1 1-1,1-1 0,-1 1 0,1-1 0,-1 1 0,1-1 0,-1 0 0,1 1 1,-1-1-1,1-1 0,0 1 116,0 0 0,0 0 0,0 1 0,0-1 0,1 0 0,-1 0 0,0 1 0,0-1 0,1 1 0,-1-1 0,0 1 0,1-1 0,-1 1 0,0 0 0,3 0 0,12-6 1971,17 0 1411,16 12-1141,-47-6-2447,0 0 1,0 1-1,0 0 1,-1-1-1,1 1 1,0 0-1,0 0 0,-1 0 1,1 0-1,0 0 1,-1 0-1,2 2 0,9 6 405,1 4 101,-12-13-554,-1 0-1,1 1 1,0-1 0,-1 0 0,1 1 0,-1-1-1,1 1 1,-1-1 0,0 1 0,1-1 0,-1 1 0,1-1-1,-1 1 1,0-1 0,0 1 0,1-1 0,-1 1-1,0-1 1,0 1 0,0 0 0,1-1 0,-1 1-1,0 0 1,0-1 0,0 1 0,0-1 0,0 1-1,0 0 1,7 10 283,-6-11-277,0 1 0,0 0 1,0 0-1,0 0 0,0 0 1,0 0-1,0 0 0,-1 0 1,1 0-1,0 0 0,-1 0 1,1 0-1,-1 0 0,1 1 1,-1 0-1,5 8 104,-5-10-115,1 1 0,-1 0 0,1-1 0,-1 1 0,1-1 0,-1 1 0,0-1 0,1 1 0,-1 0 0,0-1 0,0 1 0,1 0 0,-1 0 0,0-1 0,0 1 0,0 0 0,0 0 0,0 0 3,0 1-1,0-1 0,0 0 1,0 0-1,0 0 0,0 0 1,0 0-1,1 0 0,-1 0 1,0 0-1,1 0 0,-1 0 1,0 0-1,1 0 0,0 0 1,-1 0-1,1 0 0,-1-1 0,1 1 1,1 1-1,-2-1-9,1 1 35,0 1 0,-1-1 0,1 1 1,-1-1-1,1 1 0,-1-1 0,0 1 0,0-1 1,-1 1-1,1 2 0,-1 4 120,1-5-122,0-2-15,1-1-1,-1 0 0,0 0 0,0 1 0,0-1 0,0 0 1,0 0-1,-1 1 0,1-1 0,0 0 0,0 0 1,-1 1-1,1-1 0,-1 0 0,1 0 0,-1 0 0,1 0 1,-1 0-1,0 0 0,0 0 0,-1 2 0,-3 0 22,1-1-26,1-1 0,-1 1 0,1 1 0,0-1 0,0 1 0,-5 4 0,7-6-5,0 0 0,-1 0 0,1 0 1,0 0-1,-1 0 0,1-1 0,0 1 0,-1 0 1,1-1-1,-1 1 0,1-1 0,-1 0 1,1 1-1,-1-1 0,-1 0 0,-22 8 234,-21 1 182,44-9-413,1 0 0,0 0 0,-1 0 0,1 1 0,0-2-1,0 1 1,-1 0 0,1 0 0,0 0 0,-1-1 0,1 1 0,0 0 0,-2-1-1,-7-2 57,8 3-24,-19-6 74,4-5-98,16 6-19,-4-5-1,5 10 0,-1-1 0,1 1 0,-1-1 0,1 1 0,0-1 0,-1 0-1,1 1 1,0-1 0,-1 0 0,1 1 0,0-1 0,0 0 0,-1 1-1,1-1 1,0 0 0,0 1 0,0-2 0,0-54-764,4 47 293,-3 8 415,0 1-1,-1-1 1,0 0 0,1 1 0,-1-1 0,1 1 0,-1-1 0,0 0 0,1 1-1,-1-1 1,0 0 0,0 1 0,0-1 0,1 0 0,-1 1 0,0-1-1,0-1 1,0 1-193,-1 0 0,1 1 0,0-1-1,0 0 1,0 0 0,0 0 0,0 1 0,0-1-1,0 0 1,1 0 0,-1 0 0,0 0 0,0 1-1,0-1 1,1 0 0,-1 0 0,1 1-1,-1-1 1,0 0 0,1 1 0,-1-1 0,1 0-1,0 1 1,-1-1 0,1 1 0,-1-1 0,2 0-1,-2 0-355,1 0-1,-1 1 1,0-1-1,1 0 1,-1 1-1,0-1 1,0 0-1,0 1 0,0-1 1,0 0-1,0 0 1,0 1-1,0-1 1,0 0-1,0 0 1,0 0-1,0-4-6957</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1:46.684"/>
    </inkml:context>
    <inkml:brush xml:id="br0">
      <inkml:brushProperty name="width" value="0.025" units="cm"/>
      <inkml:brushProperty name="height" value="0.025" units="cm"/>
    </inkml:brush>
  </inkml:definitions>
  <inkml:trace contextRef="#ctx0" brushRef="#br0">0 2437 116,'0'44'4508,"0"-43"-3776,10 4 4758,-10-22 549,5 2-4357,0-3-159,-5 16-1415,0-1 1,0 1-1,0 0 1,0-1-1,1 1 1,-1-1-1,1 1 1,-1 0-1,1 0 1,0-1-1,0 1 1,2-4-1,-2 4-52,0-1 0,-1 1 0,1-1-1,-1 1 1,1-1 0,-1 1 0,0-1 0,0 1 0,0-1 0,-1 1-1,1-1 1,-1-2 0,0 2-27,1 1 1,-1-1-1,1 1 0,0-1 1,0 1-1,0-1 0,0 1 0,0-1 1,1 1-1,-1-1 0,1 1 0,0-3 1,1 1 13,0 0 0,-1-1 0,1 1 1,-1 0-1,0 0 0,-1-1 0,1 1 1,0-7-1,-2-43 384,0 24-147,1-396 2739,10 380-2968,-10 40-42,-1-8 6,1 1 0,1 0 0,0 0 0,6-22-1,-5 24-2,-1 0 0,0 0 0,0 0 0,-1 0 0,-2-16-1,0-7 52,2-117 336,5 135-393,0-2-6,-5 8 11,0 0 0,1-1 1,0 1-1,6-19 0,-7 26-8,1 0 0,0-1 0,-1 1 0,0 0 0,0 0 0,0-1 0,0 1 0,-1-4 0,1 4-3,0 0 1,0 1-1,-1-1 0,2 0 1,-1 0-1,0 0 0,2-5 1,0 2 3,0 0 0,-1 0 0,0 0 0,0 0 0,0-1 1,-1 1-1,0-8 0,10-36-19,-10-33 25,4 63-5,-3 17-5,0 1 0,0-1 0,0 0 0,0 0 0,-1 1 0,0-1 0,1-4 1,-1 1 1,0 0 0,-1-1 0,1 1 0,-1 0 0,0 0 0,-4-11 0,3 11 15,1 0 0,0 0 1,0-1-1,1 1 0,0 0 0,0-1 0,2-10 0,-1-4-4,-1-125 24,10 114-34,-10 31-3,-1-1 1,1 1 0,0 0 0,0-1 0,0 1-1,0-1 1,1 1 0,-1-1 0,0 1 0,0 0-1,1-1 1,-1 1 0,1 0 0,0-1 0,-1 1-1,1 0 1,0 0 0,0 0 0,1-2 0,-1 2-1,-1-1 0,0 1 0,1 0 0,-1 0 0,1 0 0,-1 0 0,0 0 1,0-1-1,0 1 0,0 0 0,0 0 0,0 0 0,0-1 0,0 1 0,0 0 1,-1 0-1,1-2 0,-1 2 1,1 0 0,0 0 0,-1 0 0,1 0 0,0-1 0,0 1 0,0 0 0,0 0 0,0 0 0,0-1 0,0 1 0,1 0 0,-1 0 0,0 0 0,1 0 0,-1 0 0,1-2 0,1 1 11,-1-1 1,0 1 0,0-1 0,0 0 0,0 1-1,0-1 1,-1 0 0,1 0 0,-1 1-1,0-1 1,1 0 0,-1 0 0,-1 0 0,1-3-1,-1-4 43,6 5-4,-5 5-50,0 0 1,1-1-1,-1 1 1,0 0 0,1 0-1,-1 0 1,0 0-1,0-1 1,1 1-1,-1 0 1,0 0 0,0-1-1,1 1 1,-1 0-1,0-1 1,0 1 0,0 0-1,1-1 1,-1 1-1,0 0 1,0-1-1,0 1 1,0 0 0,0-1-1,0 1 1,0 0-1,0-1 1,0-48 47,5 39-51,-5 9 2,1 1 1,-1-1 0,1 1-1,-1-1 1,1 1 0,-1-1-1,0 0 1,1 1 0,-1-1-1,0 0 1,0 1 0,1-1-1,-1 0 1,0 1 0,0-1-1,0 0 1,0-1 0,0-8-8,0 8 12,-1 0-1,1-1 0,0 1 1,0-1-1,0 1 1,1 0-1,-1-1 1,1 1-1,-1 0 1,1-1-1,0 1 0,-1 0 1,1 0-1,0-1 1,2-2-1,-2 4 3,0 0 0,-1 0 1,1 0-1,-1-1 0,0 1 0,1 0 0,-1-1 0,0 1 0,0 0 0,0 0 0,0-1 1,0 1-1,0 0 0,0-1 0,-1 1 0,1 0 0,-1-3 0,1 3-1,-1 0-1,1 0 1,0-1 0,-1 1-1,1 0 1,0-1-1,0 1 1,0 0 0,0-1-1,0 1 1,1 0-1,-1 0 1,0-1 0,0 1-1,1 0 1,-1 0-1,2-3 1,-1 2 7,1-1 1,-1 1-1,0-1 0,0 0 1,0 0-1,0 0 0,0 0 1,0 0-1,-1 0 0,0 0 1,1 0-1,-1-3 0,-2-48-22,1 26 16,11-10 31,-10 21-16,0 16-22,0 1 0,0 0 0,0-1 0,0 1 0,0 0 0,0-1 0,0 1 0,0-1-1,0 1 1,0 0 0,0-1 0,0 1 0,0 0 0,0-1 0,1 1 0,-1 0 0,0-1 0,0 1 0,0 0 0,1-1 0,-1 1 0,0 0 0,0-1 0,1 1 0,-1 0 0,0 0 0,1-1 0,-1 1 0,0 0 0,1 0 0,-1 0 0,1-1 1,-1 1 0,0 0 0,0 0 0,1 0-1,-1 0 1,0 0 0,0 0 0,0-1 0,1 1 0,-1 0-1,0 0 1,0 0 0,0-1 0,1 1 0,-1 0 0,0 0 0,0-1-1,0 1 1,0 0 0,0 0 0,0-1 0,1 1 0,-1 0-1,0 0 1,0-1 0,0 1 0,0 0 0,0-1 0,0 1 0,0 0-1,0-1 1,-1-1 7,1 0 0,0 1-1,0-1 1,0 0-1,1 0 1,-1 0 0,0 0-1,1 0 1,-1 0 0,1 0-1,-1 1 1,1-1-1,0 0 1,0 0 0,2-2-1,-2 1 6,0 0 0,-1 0 0,1 0 0,-1 0 0,1-1-1,-1 1 1,0 0 0,0 0 0,0 0 0,-2-5 0,2-4 47,-1 11-61,1 0 1,0 1 0,0-1 0,0 0-1,0 0 1,0 0 0,0 1 0,0-1-1,0 0 1,1 0 0,-1 0 0,0 1-1,0-1 1,1 0 0,-1 0 0,0 1-1,1-1 1,-1 0 0,1 0 0,-1 1-1,1-1 1,-1 1 0,1-1 0,-1 0-1,1 1 1,1-1 0,-1-1 11,-1-3-6,0 0-4,0-22 37,0 26-47,9-5-522,-8 6 236</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1:48.016"/>
    </inkml:context>
    <inkml:brush xml:id="br0">
      <inkml:brushProperty name="width" value="0.025" units="cm"/>
      <inkml:brushProperty name="height" value="0.025" units="cm"/>
    </inkml:brush>
  </inkml:definitions>
  <inkml:trace contextRef="#ctx0" brushRef="#br0">1 129 568,'18'-21'2412,"-18"21"-2372,1 0-1,-1-1 1,0 1 0,0 0-1,0-1 1,1 1 0,-1 0-1,0-1 1,0 1-1,0 0 1,0-1 0,0 1-1,0 0 1,1-1-1,-1 1 1,0 0 0,0-1-1,0 1 1,0 0 0,0-1-1,0 1 1,-1-1-1,1 1 1,0 0 0,0-1-1,1-7 405,2 8-300,-2 0-125,-1 0 0,0 0 0,0 0 0,0 0 0,1-1 0,-1 1 0,0 0-1,0 0 1,1 0 0,-1 0 0,0 0 0,0 0 0,0 0 0,1 0 0,-1 0 0,0-1 0,0 1 0,0 0-1,0 0 1,1 0 0,-1 0 0,0-1 0,0 1 0,0 0 0,0 0 0,0 0 0,0-1 0,0 1 0,1 0 0,-1 0-1,0 0 1,0-1 0,0 1 0,0 0 0,0 0 0,0-1 0,0 1 0,0 0 0,0 0 0,0 0 0,0-1-1,0 1-7,0 0 0,0-1-1,0 1 1,0 0 0,0 0 0,0 0-1,0 0 1,0-1 0,0 1-1,0 0 1,0 0 0,0 0-1,0 0 1,0 0 0,0-1-1,0 1 1,0 0 0,0 0-1,0 0 1,1 0 0,-1 0-1,0-1 1,0 1 0,0 0-1,0 0 1,0 0 0,1 0-1,-1 0 1,0 0 0,0 0-1,0 0 1,0 0 0,1 0-1,-1 0 1,0 0 0,0 0-1,0 0 1,0 0 0,1 0-1,-1 0 1,0 0 13,0 0 0,1 0 0,-1 0 0,0 0 0,0-1 1,1 1-1,-1 0 0,0 0 0,0 0 0,0 0 0,1 0 0,-1 0 0,0 0 0,0 0 1,0 0-1,1-1 0,-1 1 0,0 0 0,0 0 0,0 0 0,0 0 0,1-1 0,-1 1 1,0 0-1,0 0 0,0 0 0,0-1 0,0 1 0,0 0 0,0 0 0,0-1 0,0 1 1,1 0-1,-1 0 0,0 0 0,0-1 0,0 1 0,0 0 0,0 0 0,0-1 1,-1 1-1,5-5 726,-3 5-710,-1-1-1,1 1 0,-1 0 1,0 0-1,1 0 1,-1-1-1,0 1 0,0 0 1,1-1-1,-1 1 0,0 0 1,1-1-1,-1 1 0,0 0 1,0-1-1,0 1 0,1 0 1,-1-1-1,0 1 1,0-1-1,0 1 0,0 0 1,0-1-1,0 1 0,0-1 1,0 1-1,0-1 0,20-17 3040,-17 14-2387,0 2 0,0-1 0,0 0 0,0 0 0,0 1 1,1 0-1,-1 0 0,1 0 0,5-2 0,4-3 1583,-10 6-1963,0 0 0,-1 0-1,1 1 1,0-1 0,0 0 0,0 1-1,0 0 1,0 0 0,0 0 0,4 0 0,3 1 206,3 5 486,14 9-284,2 2-205,-27-17-494,-1 1 1,1 0-1,0 0 0,-1 1 1,0-1-1,1 0 0,-1 0 1,0 1-1,1-1 0,-1 1 0,0-1 1,0 1-1,0 0 0,0-1 1,1 4-1,16 15 58,-15-8-31,-1-10-45,0 1 0,0-1 0,0 0 0,-1 1 0,1 0 0,-1-1 0,1 1 0,-1 0 0,0 0 1,1 4-1,3 3 13,-5-9-12,1-1-1,-1 1 0,0-1 1,1 1-1,-1-1 0,1 1 1,-1 0-1,0-1 0,1 1 1,-1 0-1,0-1 0,0 1 1,0 0-1,1-1 0,-1 1 1,0 0-1,0 1 0,4 7 17,-3-8-16,-1-1 0,1 1 0,-1-1 0,1 1 0,-1 0-1,1-1 1,-1 1 0,0-1 0,0 1 0,1 0 0,-1-1 0,0 1-1,0 0 1,0 0 0,1-1 0,-1 1 0,0 1 0,0 114 410,-5-106-382,5-9-31,-1-1-1,1 1 1,-1-1 0,1 1-1,-1-1 1,1 1 0,0 0 0,-1-1-1,1 1 1,0 0 0,0-1-1,-1 1 1,1 0 0,0-1-1,0 1 1,0 0 0,0 1-1,-5 7 47,5-8-44,-1-1 0,1 1 0,-1-1 0,1 1 0,0 0 0,-1-1 0,1 1 0,0-1 0,-1 1-1,1 0 1,0-1 0,0 1 0,-1 0 0,1 0 0,0-1 0,0 1 0,0 1 0,0-2-2,0 1 1,0 0-1,0 0 1,0-1 0,0 1-1,-1 0 1,1-1 0,0 1-1,0 0 1,-1-1-1,1 1 1,0 0 0,-1-1-1,1 1 1,-1-1-1,1 1 1,-1 0 0,-4 9 27,1 0-2,3-10-26,1 1 1,-1-1-1,1 1 0,-1-1 0,1 1 1,-1 0-1,1-1 0,0 1 1,0-1-1,-1 1 0,1 0 1,0 0-1,0-1 0,-1 1 0,1 0 1,0-1-1,0 2 0,0-1 1,0 0 0,0 0 0,-1-1 0,1 1-1,0 0 1,-1 0 0,1 0 0,-1-1 0,1 1-1,-1 0 1,1-1 0,-1 1 0,1 0 0,-1-1 0,0 1-1,1-1 1,-1 1 0,-1 0 0,2-1 0,-1 1-1,0-1 1,1 1 0,-1-1 0,0 1-1,1 0 1,-1-1 0,0 1 0,1 0-1,-1-1 1,1 1 0,0 0 0,-1 0-1,1-1 1,-1 1 0,1 0 0,0 0 0,0 1-1,-1 0 4,0 0 1,0 0-1,-1-1 0,1 1 0,0 0 0,-1-1 0,1 1 1,0 0-1,-1-1 0,0 0 0,-2 2 0,-5 5 45,8-7-42,0 1 1,0-1-1,0 0 0,0 0 0,-1 0 0,1 0 0,0 0 1,0 0-1,-1 0 0,1 0 0,-1 0 0,1-1 1,-1 1-1,1 0 0,-1-1 0,1 0 0,-1 1 1,1-1-1,-1 0 0,0 0 0,1 0 0,-1 0 1,1 0-1,-1 0 0,0 0 0,1 0 0,-1-1 0,-1 0 1,-4-2 1,-12-4-3,15 7-5,0-1 1,1 0-1,-1 0 0,0 0 1,1-1-1,-1 1 0,1-1 1,-1 0-1,-3-3 0,-32-24 122,35 14-36,1 13-75,2 2-12,1 0 0,0 0 0,-1 0 0,1 0 1,0 0-1,0-1 0,-1 1 0,1 0 0,0 0 0,0 0 0,-1-1 0,1 1 0,0 0 0,0-1 0,0 1 0,-1 0 0,1 0 0,0-1 0,0 1 0,0 0 0,0-1 0,0 1 1,0 0-1,-1-1 0,1 1 0,0 0 0,0-1 0,0 1 0,0 0 0,0-1 0,0 1 0,1 0 0,-1-1 0,0 1 0,0 0 0,0-1 0,-5-9 47,5 10-44,-1-1 1,1 1-1,0-1 0,-1 1 0,1-1 0,-1 0 0,1 1 1,0-1-1,-1 0 0,1 1 0,0-1 0,0 0 0,0 1 0,-1-1 1,1 0-1,0 1 0,0-2 0,0 0 2,1 1 1,-1 0-1,0-1 1,0 1-1,-1-1 0,1 1 1,0-1-1,0 1 1,-1 0-1,1-1 0,0 1 1,-1-1-1,0 1 0,1 0 1,-1 0-1,0-1 1,0 1-1,-1-2 0,1 0 6,0 0 0,0 0 1,1 0-1,-1 0 0,1 0 0,0 0 0,0 0 0,0 0 0,0 0 0,1-5 0,0-6 67,-1 14-77,0-1 1,0 0 0,0 1-1,1-1 1,-1 0-1,0 1 1,0-1 0,0 0-1,1 1 1,-1-1-1,0 0 1,1 1 0,-1-1-1,0 1 1,1-1-1,-1 1 1,1-1 0,-1 1-1,1-1 1,-1 1 0,1-1-1,1 0 1,-2 1 0,0-1 0,1 1 1,-1-1-1,0 0 1,1 1-1,-1-1 0,0 0 1,0 1-1,0-1 0,1 0 1,-1 1-1,0-1 0,0 0 1,0 0-1,0 1 0,0-1 1,0 0-1,-1 1 1,1-1-1,0-1 0,1-11 18,-1 12-21,1 1 2,0-1 1,-1 0 0,1 0-1,0 1 1,-1-1 0,1 0-1,-1 0 1,1 0-1,-1 0 1,1 0 0,-1 0-1,0 0 1,1 0-1,-1 0 1,0 0 0,0 0-1,0 0 1,0 0 0,0 0-1,0-3 1,5-5-24,-5 8 21,1 1-1,-1-1 0,0 1 1,1-1-1,-1 0 0,1 1 1,-1-1-1,0 1 0,1-1 1,-1 0-1,0 1 0,0-1 0,0 0 1,1 0-1,-1 1 0,0-1 1,0-1-1,0 1-11,1 0 0,-1 0 0,0-1-1,1 1 1,-1 0 0,1 0 0,0 0 0,-1 0 0,1 0 0,0 0-1,0 0 1,0 0 0,0 0 0,0 0 0,1 0 0,6-9-825,-8 9 720,0 0 1,0 1-1,0-1 1,0 0 0,0 1-1,0-1 1,1 0 0,-1 1-1,0-1 1,0 1-1,1-1 1,-1 0 0,0 1-1,1-1 1,-1 1 0,1-1-1,-1 1 1,1-1-1,-1 1 1,1 0 0,-1-1-1,1 1 1,-1 0 0,1-1-1,-1 1 1,2-1-1,-2 1-258,1 0-1,0 0 0,-1-1 1,1 1-1,-1 0 0,1-1 0,-1 1 1,1 0-1,-1-1 0,0 1 1,1-1-1,-1 1 0,1 0 1,-1-1-1,0 1 0,1-1 0,-1 0 1,0 1-1,0-1 0,1 1 1,-1-1-1,0 1 0,0-1 1,0 0-1,0 0 0,5-3-5337,-1 3 3666,-3-6-5301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2:08.208"/>
    </inkml:context>
    <inkml:brush xml:id="br0">
      <inkml:brushProperty name="width" value="0.025" units="cm"/>
      <inkml:brushProperty name="height" value="0.025" units="cm"/>
    </inkml:brush>
  </inkml:definitions>
  <inkml:trace contextRef="#ctx0" brushRef="#br0">60 966 76,'-10'-5'540,"8"4"120,-22-1 3456,24 2-3991,-1-1 0,1 1-1,0-1 1,-1 1 0,1 0 0,-1-1 0,1 1 0,-1-1 0,1 1-1,-1 0 1,1-1 0,-1 1 0,1 0 0,-1 0 0,0-1-1,1 1 1,-1 0 0,1 0 0,-1 0 0,0 0 0,1 0 0,-1 0-1,0 0 1,1 0 0,-1 0 0,1 0 0,-1 0 0,0 0 0,1 0-1,-2 1 1,-2-1 269,2 0 714,4-7 5852,0 7-6977,-2 0 83,0 0 0,0 0-1,1 1 1,-1-1 0,0 0 0,0 0 0,1 0 0,-1 0 0,0 0 0,1 0 0,-1 0-1,0 0 1,0-1 0,1 1 0,-1 0 0,0 0 0,0 0 0,1 0 0,-1 0 0,0 0 0,0 0-1,1-1 1,-1 1 0,0 0 0,0 0 0,1 0 0,-1-1 0,0 1 0,0 0 0,0 0 0,0 0-1,0-1 1,1 1 0,-1 0 0,0 0 0,0-1 0,0 1 0,0 0 0,0-1 0,0 1 0,0-1 715,12-1 1121,-10 1-1705,-1 0 1,1 0-1,0-1 1,-1 1-1,1 0 0,0 0 1,0 1-1,0-1 0,-1 0 1,4 0-1,23-13 1166,-27 13-1327,0 0-1,1 0 0,-1 0 0,1 0 0,0 0 0,-1 0 1,1 1-1,0-1 0,-1 0 0,1 1 0,0 0 1,0-1-1,3 1 0,-3 0 1,1-1 0,-1 1 0,1-1 0,-1 1 1,1-1-1,-1 0 0,1 0 0,-1 0 0,0 0 0,5-3 1,-1-1 44,0 1 0,1 1 1,0-1-1,-1 1 0,1 0 1,8-2-1,16-7 166,63-25 353,12-5-45,31-13 28,-1 1-148,-23 5-198,70-35-24,-64 31-160,0 0 34,-18 6-20,-3 1-4,53-24 11,-62 31-55,-28 12-19,-20 9-2,0-1 1,75-49-1,-90 50-120,33-18-1,-25 11-919,-23 16-818,-7 5 2953</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1:52.686"/>
    </inkml:context>
    <inkml:brush xml:id="br0">
      <inkml:brushProperty name="width" value="0.025" units="cm"/>
      <inkml:brushProperty name="height" value="0.025" units="cm"/>
    </inkml:brush>
  </inkml:definitions>
  <inkml:trace contextRef="#ctx0" brushRef="#br0">110 123 488,'0'0'348,"-10"5"1412,-2-5-441,5-1 3686,7 1-4971,0 0 0,0 0 0,0-1-1,0 1 1,0 0 0,0 0 0,0 0 0,0-1-1,0 1 1,0 0 0,0 0 0,0 0 0,0-1 0,0 1-1,0 0 1,1 0 0,-1 0 0,0 0 0,0-1-1,0 1 1,0 0 0,0 0 0,1 0 0,-1 0 0,0 0-1,0-1 1,0 1 0,1 0 0,-1 0 0,0 0-1,0 0 1,0 0 0,1 0 0,-1 0 54,0 0 1,1 0-1,-1-1 1,0 1-1,1 0 1,-1 0 0,0 0-1,1 0 1,-1-1-1,0 1 1,0 0-1,1 0 1,-1-1-1,0 1 1,0 0-1,0 0 1,1-1-1,-1 1 1,0 0-1,0-1 1,0 1 0,0 0-1,0-1 1,1 1-1,-1 0 1,0-1-1,0 1 1,0 0-1,0-1 1,0 1-1,0 0 1,0-1-1,0 0 1705,8-5-742,-7 6-157,0 0-846,-1-1-1,0 1 1,0 0 0,0-1-1,0 1 1,1 0 0,-1 0-1,0-1 1,0 1 0,1 0-1,-1 0 1,0 0 0,1-1 0,-1 1-1,0 0 1,1 0 0,-1 0-1,0 0 1,1-1 0,-1 1-1,0 0 1,1 0 0,-1 0-1,0 0 1,1 0 0,-1 0-1,0 0 1,2 0 0,-2 0-7,0 0 0,1 0 0,-1 0 0,1 0 0,-1 0 0,0 0 0,1 0 0,-1 0 0,1 0 0,-1 0 0,0 0 0,1 0 0,-1 0 0,0-1 0,1 1 0,-1 0 0,1 0 0,-1-1 0,0 1 0,0 0 0,1 0 0,-1-1 0,0 1 0,1 0 0,-1-1 0,0 1 0,0 0 0,1-1 0,-1 1 0,0-1 0,31-5 2947,6 1-2092,-5-1 561,-28 6-1237,17 0 397,-20 0-601,-1 0-1,1 0 1,-1 0 0,1 0-1,-1 0 1,1 0 0,-1 0-1,1 0 1,0 1 0,-1-1-1,1 0 1,-1 0 0,1 0-1,-1 0 1,1 1 0,-1-1-1,1 0 1,-1 1-1,1-1 1,-1 0 0,1 1-1,-1-1 1,0 1 0,1 0-1,19 0 211,18 19 144,-35-9-359,2-7 7,0-1 1,0 1-1,-1 0 0,1 1 1,-1-1-1,4 6 0,2 2 54,-4-8-61,-6-4-9,1 0 0,-1 0-1,0 0 1,1 0 0,-1 0-1,0 1 1,0-1 0,1 0-1,-1 0 1,0 1 0,0-1-1,1 0 1,-1 0 0,0 1 0,0-1-1,1 0 1,-1 0 0,0 1-1,0-1 1,0 0 0,0 1-1,0-1 1,0 0 0,1 1-1,-1-1 1,0 0 0,0 1-1,0 0 1,4 4 16,-4-5-16,0 0-1,1 0 1,-1 0-1,0 0 1,1 1 0,-1-1-1,0 0 1,1 0 0,-1 1-1,0-1 1,0 0 0,1 0-1,-1 1 1,0-1 0,0 0-1,1 1 1,-1-1-1,0 0 1,0 1 0,0-1-1,0 1 1,0-1 0,0 0-1,1 1 1,-1-1 0,0 0-1,0 1 1,0-1 0,0 1-1,0-1 1,1 2 4,8 5-1,-9-3-5,1 0 1,2-2 0,-3-2 0,1 0 0,-1 0 0,0 0 0,1 0 0,-1 0 0,0 1 0,1-1 0,-1 0 0,0 0 0,0 1 0,1-1 0,-1 0 0,0 0 0,0 1 1,1-1-1,-1 0 0,0 1 0,0-1 0,0 0 0,0 1 0,0-1 0,0 0 0,1 1 0,-1-1 0,0 0 0,0 1 0,0-1 0,0 1 0,0-1 0,0 0 0,0 1 0,0-1 0,0 0 0,-1 1 0,6 5 0,-5-5 0,0-1-1,1 0 0,-1 0 1,0 0-1,1 1 0,-1-1 0,0 0 1,1 0-1,-1 1 0,0-1 1,0 0-1,1 1 0,-1-1 1,0 0-1,0 1 0,0-1 1,1 0-1,-1 1 0,0-1 1,0 0-1,0 1 0,0-1 1,0 1-1,0-1 0,0 0 1,0 1-1,0 0 0,7 8 10,-6-8-9,0 0 0,0 0 0,0 0 0,0 0 0,0 0-1,0 0 1,-1 0 0,1 0 0,0 1 0,0-1 0,-1 0 0,1 0 0,-1 1 0,1-1 0,-1 0 0,0 1 0,1-1 0,-1 3-1,1 6 4,1-10 6,0-1 0,0 6 0,1 53 0,-3-7 81,-7-39-78,2 2 41,2-13-59,3 0 8,0-1 1,-1 0-1,1 0 1,0 0-1,0 0 0,-1 0 1,1 1-1,0-1 1,-1 0-1,1 0 1,0 1-1,0-1 1,-1 0-1,1 0 0,0 1 1,0-1-1,0 0 1,0 1-1,-1-1 1,1 0-1,0 1 1,0-1-1,0 0 0,0 1 1,0-1-1,0 0 1,0 1-1,0-1 1,0 0-1,0 1 1,0-1-1,0 0 0,0 1 1,-1 0 9,0 1 1,0-1 0,0 0-1,-1 0 1,1 0 0,0 0-1,-1 0 1,1 0-1,0 0 1,-1-1 0,-2 2-1,3 1 22,1-3-32,0 0 0,0 1 0,0-1 0,0 0 1,0 1-1,0-1 0,0 0 0,0 1 0,0-1 0,0 0 0,-1 0 1,1 1-1,0-1 0,0 0 0,0 1 0,0-1 0,0 0 1,-1 0-1,1 1 0,0-1 0,0 0 0,0 0 0,-1 0 0,1 1 1,0-1-1,0 0 0,0 0 0,-1 0 0,1 0 0,0 1 1,-1-1-1,1 0 0,0 0 0,0 0 0,-1 0 0,1 0 0,0 0 1,-1 0-1,1 0 0,0 0 0,-1 0 0,1 0 0,0 0 1,0 0-1,-1 0 0,1 0 0,0 0 0,-1 0 0,1 0 0,-1-1 1,-30 18 255,28-17-248,3 0-10,-1-1 1,1 1 0,-1 0 0,0 0 0,1 0 0,-1 0 0,1 0 0,-1 0-1,1 0 1,-1 0 0,1 0 0,-1 0 0,1 0 0,-1 0 0,1 0-1,-1 0 1,1 1 0,-1-1 0,1 0 0,-1 0 0,1 1 0,-1-1 0,1 0-1,0 1 1,-1-1 0,1 0 0,0 1 0,-1-1 0,1 0 0,-1 1 0,-30 11 152,23-11-142,3-2 0,4 1-10,0 0 1,0 0-1,-1-1 0,1 1 0,0 0 1,0 0-1,0 0 0,0 0 0,-1 0 1,1 0-1,0 1 0,0-1 0,0 0 1,0 1-1,0-1 0,0 1 1,0-1-1,0 1 0,0-1 0,-2 2 1,-25-1 25,26-1-20,-9 5 32,5-4-13,1 0 1,-1-1 0,1 1 0,-1-1 0,1 0 0,-11-1 0,-4 0 94,14 1-123,-14 0 51,19 0-49,1 0 0,-1 0 0,1 0 1,-1 0-1,1 0 0,-1 0 0,1 0 0,-1 0 0,1 0 0,-1 0 1,1 0-1,0-1 0,-1 1 0,1 0 0,-1 0 0,1 0 0,-1-1 0,1 1 1,0 0-1,-1 0 0,1-1 0,-1 1 0,1 0 0,0-1 0,-1 0 1,-9 0 24,9 1-24,1 1 1,-1-1 0,0 0 0,0 0 0,1 0 0,-1 0 0,0 0-1,0 0 1,0 0 0,1 0 0,-1 0 0,0 0 0,0 0-1,1 0 1,-1-1 0,0 1 0,0 0 0,1-1 0,-1 1 0,0 0-1,0-1 1,1 1 0,-1-1 0,1 1 0,-2-2 0,-26-11 59,25 12-56,2 0 0,0 1 0,-1-1 0,1 1 0,0-1 0,0 0 0,0 0 0,-1 1 0,1-1 0,0 0 0,0 0 0,0 0 0,0 0 0,0-1 0,1 1 0,-2-1 0,2 2-6,0 0 0,0-1 1,0 1-1,0 0 0,0 0 1,0 0-1,0-1 1,0 1-1,0 0 0,0 0 1,0 0-1,0 0 0,0 0 1,0-1-1,-1 1 0,1 0 1,0 0-1,0 0 1,0 0-1,0 0 0,0-1 1,0 1-1,0 0 0,-1 0 1,1 0-1,0 0 0,0 0 1,0 0-1,0 0 1,0 0-1,-1 0 0,1 0 1,0 0-1,0-1 0,0 1 1,0 0-1,-1 0 0,1 0 1,0 0-1,0 0 1,-1 0-1,1 0 1,0 0-1,0 0 1,-1 0 0,1 0-1,0 0 1,0 0-1,0 0 1,-1 0 0,1 0-1,0 0 1,0 0 0,0 0-1,-1 0 1,1-1-1,0 1 1,0 0 0,0 0-1,-1 0 1,1 0-1,0-1 1,0 1 0,0 0-1,0 0 1,0 0 0,0-1-1,-1 1 1,1 0-1,0 0 1,0 0 0,0-1-1,0 1 1,0 0-1,0 0 1,0-1 0,0 1-1,0 0 1,0 0 0,0-1-1,0 1 1,0 0-1,-18-22-18,7 0 18,11 20 0,0 0 0,0-1 0,0 1-1,0 0 1,0 0 0,0 0-1,0 0 1,-1-1 0,1 1 0,-1 0-1,1 0 1,-1 0 0,0 0-1,0 0 1,0 0 0,-2-3 0,3 5 1,0-1-1,-1 1 1,1-1 0,0 0 0,-1 1 0,1-1 0,0 1 0,0-1 0,-1 0 0,1 1 0,0-1 0,0 0-1,0 1 1,0-1 0,0 0 0,0 0 0,0 1 0,0-1 0,0 0 0,1 1 0,-1-1 0,0 0 0,1 0-1,-1 1 1,0-56-29,1 51 33,0 3-6,0 1 0,0-1 0,0 0 0,0 0 0,0 1 0,-1-1 0,1 0 0,0 0 0,-1 0 0,0 1-1,1-1 1,-1 0 0,0 0 0,0 0 0,0 0 0,-1-3 0,1 4 0,0 0 0,0 0 0,0 0 0,0 0-1,0 0 1,0 0 0,0 0 0,0 0 0,0 0 0,0-1-1,1 1 1,-1 0 0,1-1 0,0 1-1,-1 1 1,1 0 1,-1 0-1,1 0 0,-1 0 1,0 0-1,1-1 1,-1 1-1,0 0 1,1 0-1,-1 0 0,0-1 1,1 1-1,-1 0 1,0-1-1,0 1 1,1 0-1,-1-1 1,0 1-1,0 0 0,1-1 1,-1 1-1,0 0 1,0-1-1,0 1 1,0 0-1,0-1 1,0 1-1,1-1 0,-1 1 1,0-1-1,0 1 1,0 0-1,-1-1 1,2-2-2,0 1 1,0 0-1,0 0 1,0 0-1,0 0 1,0 0-1,0 0 1,1 0-1,-1 0 1,1 0-1,-1 1 1,4-3-1,-2 0 9,-2 3-8,0 1 0,-1-1 1,1 1-1,-1-1 0,1 0 0,-1 1 0,1-1 1,-1 1-1,1-1 0,-1 0 0,0 1 0,1-1 0,-1 0 1,0 0-1,1 1 0,-1-1 0,0 0 0,0 0 1,0 0-1,0 1 0,0-1 0,0-1 0,2 0 18,7-5-13,-10 3-10,3 0 3,1 3 3,0 0 0,-1-9-2,2 4-4,-4 6 6,1-1 0,-1 1 0,1 0-1,-1-1 1,0 1 0,1-1 0,-1 1 0,0-1 0,1 1 0,-1-1-1,0 1 1,0-1 0,1 1 0,-1-1 0,0 1 0,0-1 0,0 1-1,0-1 1,1 1 0,-1-2 0,0 2 0,0 0 0,0 0 0,0 0 0,0-1-1,0 1 1,0 0 0,0 0 0,0 0 0,0-1 0,0 1 0,0 0 0,0 0 0,0 0-1,0-1 1,0 1 0,0 0 0,0 0 0,0 0 0,0 0 0,0-1 0,1 1 0,-1 0 0,0 0-1,0 0 1,0 0 0,0 0 0,0 0 0,1-1 0,-1 1 0,0 0 0,0 0 0,0 0-1,0 0 1,1 0 0,-1 0 0,0 0 0,0 0 0,0 0 0,1 0 0,-1 0 0,0 0-1,1 0 1,-1 0 0,0 0 0,0 0-1,0 0 1,1 0 0,-1 0-1,0 0 1,0 0 0,1-1-1,-1 1 1,0 0 0,0 0-1,0 0 1,1 0 0,-1 0 0,0 0-1,0 0 1,0-1 0,0 1-1,0 0 1,1 0 0,-1 0-1,0 0 1,0-1 0,0 1 0,0 0-1,0 0 1,0 0 0,0-1-1,1 1 1,-1 0 0,0 0-1,0-1 1,0 1 0,0 0-1,0 0 1,0 0 0,0-1 0,0 1-1,0 0 1,0-1 0,8-9 9,11-11 9,4-3-23,-3 2-5,-19 21 9,-1 1 0,1 0 0,-1 0 0,1 0 0,-1 0 0,1-1 0,-1 1 0,1 0 0,-1-1 0,1 1-1,-1 0 1,1-1 0,-1 1 0,1 0 0,-1-1 0,0 1 0,1-1 0,-1 1 0,0-1 0,1 1 0,-1-1 0,0 1-1,0-1 1,0 1 0,1-1 0,-1 1 0,0-1 0,0 0 0,0 1 0,0-2 0,0 2 0,0 0 1,0 0-1,0 0 1,0 0 0,0-1-1,0 1 1,0 0-1,0 0 1,0 0-1,0 0 1,0 0-1,0 0 1,1-1 0,-1 1-1,0 0 1,0 0-1,0 0 1,0 0-1,0 0 1,0 0-1,0 0 1,0-1 0,0 1-1,1 0 1,-1 0-1,0 0 1,0 0-1,0 0 1,0 0-1,0 0 1,0 0 0,1 0-1,-1 0 1,0 0-1,0 0 1,0 0-1,0 0 1,0 0-1,1 0 1,-1 0 0,0 0-1,0 0 1,0 0-1,0 0 1,0 0-1,1 0 1,-1 0-1,0 0 1,0 0 0,0 0-1,0 0 1,0 0-1,0 1 1,1-1-1,10-12-1969,-9 10 422,7-1-5962,-1-1-3007,-15 3 7969,5 1 217</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1:53.927"/>
    </inkml:context>
    <inkml:brush xml:id="br0">
      <inkml:brushProperty name="width" value="0.025" units="cm"/>
      <inkml:brushProperty name="height" value="0.025" units="cm"/>
    </inkml:brush>
  </inkml:definitions>
  <inkml:trace contextRef="#ctx0" brushRef="#br0">50 48 96,'-2'0'127,"1"-1"0,-1 1 0,1-1 1,-1 1-1,0-1 0,1 0 0,0 1 0,-1-1 0,1 0 1,-1 0-1,1 0 0,0 0 0,0 0 0,0-1 0,0 1 0,0 0 1,0 0-1,0-1 0,0 1 0,0-1 0,0 1 0,1-1 0,-2-2 1,-1 3 164,3 1-271,0 0-1,0 0 0,-1 0 1,1 0-1,0 0 0,0 0 1,-1 0-1,1 0 0,0 0 1,0 0-1,-1 0 0,1 0 1,0 0-1,0 0 0,-1-1 1,1 1-1,0 0 0,0 0 1,0 0-1,-1 0 0,1 0 1,0-1-1,0 1 0,0 0 1,-1 0-1,1-1 0,0 1 1,0 0-1,0 0 0,0 0 1,0-1-1,0 1 0,0 0 1,0 0-1,-1-1 0,1 1 1,0 0-1,0-1 0,0 1 1,0-1 128,0 0-49,1 1 1,-1 0-1,0-1 1,0 1-1,0 0 1,0-1-1,0 1 0,0 0 1,0-1-1,0 1 1,0 0-1,0 0 1,-1-1-1,1 1 0,0 0 1,0-1-1,0 1 1,0 0-1,0 0 0,0-1 1,-1 1-1,1 0 1,0 0-1,0-1 1,0 1-1,-1 0 0,1 0 1,0-1-1,0 1 1,-1 0-1,1 0 1,0 0-1,-1 0 0,1 0 1,0-1-1,0 1 1,-1 0-1,1 0 0,0 0 1,-1 0-1,1 0 1,0 0-1,-1 0 1,1 0-1,0 0 0,-1 0 1,1 0-1,0 0 1,0 0-1,-1 0 0,1 1 1,0-5 2810,0 8 1105,0-4-3879,1 0 0,-1 0 0,1 0 1,-1 0-1,1 1 0,0-1 1,-1 0-1,1 0 0,-1 1 1,1-1-1,-1 0 0,1 1 1,-1-1-1,1 0 0,-1 1 1,0-1-1,1 1 0,0 0 0,7 4 1133,5 7 1352,-8-8-2102,0 0 1,-1 0-1,1 1 0,4 7 1,-1-3-103,5 13 109,5 0-126,-17-20-388,-1-1-1,1 0 0,-1 0 0,1 1 0,-1-1 0,1 0 0,0 0 0,0 0 0,0 0 0,0 1 0,0-1 0,0 0 0,0-1 0,0 1 0,1 1 0,0-1-1,-1 0-1,0 0 0,0 0 1,0 0-1,0 0 0,0 0 1,0 0-1,0 0 0,0 0 1,0 1-1,0-1 0,-1 0 1,1 1-1,0-1 0,0 3 0,1 0 9,-1 0-1,1 0 0,1 0 0,-1-1 0,1 1 0,-1-1 1,1 0-1,0 1 0,5 3 0,1 2 43,6 8 19,-9-12-46,-1 0-1,-1 1 0,8 10 0,-7-9-3,0-1-1,0 1 1,0-1-1,1 0 1,-1 0 0,10 6-1,-1 5 47,2-1-10,-3 1-57,-9-16 1,7 10 10,-6-5-17,-4-4-1,14 8 10,-13-7-10,-2-2 38,3-1-10,-3 0-29,0 0-1,1 0 1,-1 0-1,0 0 1,0 0-1,0 0 1,0 0 0,1 0-1,-1-1 1,0 1-1,0 0 1,0 0-1,1 0 1,-1 0 0,0 0-1,0 1 1,0-1-1,1 0 1,-1 0-1,0 0 1,0 0 0,0 0-1,1 0 1,-1 0-1,0 0 1,0 0-1,0 0 1,0 1 0,1-1-1,-1 0 1,0 0-1,0 0 1,0 0-1,0 0 1,0 1 0,0-1-1,0 0 1,1 0-1,-1 0 1,0 0-1,0 1 1,0-1-1,0 0 1,0 0 0,0 0-1,0 1 1,0-1-1,0 0 1,0 0-1,0 0 1,0 1 0,0 0 14,-10-13-18981,10 11 18664,0 1 0,0-1 1,-1 1-1,1-1 0,0 1 1,0-1-1,0 1 1,-1-1-1,1 1 0,0 0 1,-1-1-1,1 1 0,0-1 1,-1 1-1,1 0 1,-1-1-1,1 1 0,0 0 1,-1 0-1,1-1 0,-2 1 1,2-1 405,-2 1-1742</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1:55.085"/>
    </inkml:context>
    <inkml:brush xml:id="br0">
      <inkml:brushProperty name="width" value="0.025" units="cm"/>
      <inkml:brushProperty name="height" value="0.025" units="cm"/>
    </inkml:brush>
  </inkml:definitions>
  <inkml:trace contextRef="#ctx0" brushRef="#br0">11 94 308,'-1'0'73,"1"0"0,-1-1 0,0 1 0,1 0 0,-1-1 0,1 1 0,-1-1 0,0 1 0,1-1 0,-1 1 1,1-1-1,0 0 0,-1 1 0,1-1 0,-1 1 0,1-1 0,0 0 0,0 1 0,-1-1 0,1 0 0,0 0 0,0 1 0,0-1 0,0 0 0,0 0 0,0 1 0,0-1 0,0 0 0,0 1 0,0-2 0,0 0 8,0 1 142,0-14 4190,0 17-3247,0-1-1210,31 6 5068,5-7-2334,-34 0-2576,8 6 331,-6-1-321,-4-5-113,1 0 0,-1 1 0,0-1 1,1 0-1,-1 0 0,0 1 0,1-1 0,-1 0 0,0 1 1,1-1-1,-1 0 0,0 1 0,0-1 0,1 0 0,-1 1 1,0-1-1,0 1 0,0-1 0,1 0 0,-1 1 0,0-1 1,0 1-1,0-1 0,0 1 0,0-1 0,0 1 0,0-1 1,0 0-1,0 2 0,0-1 24,0-1-1,0 1 1,0 0 0,0 0 0,0-1-1,0 1 1,0 0 0,0 0-1,0 0 1,0-1 0,0 1 0,0 0-1,-1 0 1,1-1 0,0 1-1,-1 0 1,1 0 0,0-1 0,-1 1-1,1 0 1,-1-1 0,1 1-1,-1-1 1,0 1 0,1-1 0,-1 1-1,0 0 1,-1 6 848,0-2-193,1-5-672,0-1 0,0 1-1,0-1 1,0 1 0,0-1-1,0 1 1,0-1 0,0 0-1,1 1 1,-1-1 0,0 0-1,0 0 1,1 0 0,-1 0-1,0 0 1,1 0-1,-1 0 1,1 0 0,-1 0-1,1 0 1,-1 0 0,1 0-1,0 0 1,0 0 0,-1 0-1,1 0 1,0 0 0,0 0-1,0-3 1,4-2-18,-3 6 0,-1 0 0,1 0 0,-1-1 0,0 1 0,1 0-1,-1 0 1,0-1 0,1 1 0,-1 0 0,0-1 0,0 1 0,1 0 0,-1-1 0,0 1 0,0 0-1,0-1 1,1 1 0,-1 0 0,0-1 0,0 1 0,0-1 0,0 1 0,0 0 0,0-1 0,0 1-1,0-1 1,0 1 0,0-1 0,0 0 0,0 1-1,0-1 0,0 0 1,0 1-1,0-1 0,0 1 0,0-1 1,0 0-1,0 1 0,0-1 1,0 1-1,0-1 0,1 1 1,-1-1-1,0 1 0,0-1 1,1 1-1,-1-1 0,0 1 1,1-1-1,-1 1 0,0-1 1,1 1-1,-1-1 0,1 1 1,-1 0-1,1-1 0,-1 1 1,1 0-1,0-1 0,-1 1 1,1 0-2,-1-1 0,0 1-1,0 0 1,1 0 0,-1-1 0,0 1 0,0 0 0,0-1 0,0 1 0,1 0 0,-1-1-1,0 1 1,0 0 0,0-1 0,0 1 0,0-1 0,0 1 0,0 0 0,0-1-1,0 1 1,0 0 0,0-1 0,0 1 0,0 0 0,-1-1 0,3-7-15,-2 8 17,0 0 0,1 0 0,-1 0 0,0 0 0,0 0-1,1 0 1,-1 0 0,0 0 0,1 0 0,-1 0 0,0 0 0,1 0 0,-1 0 0,0 0 0,0 0 0,1-1 0,-1 1 0,0 0 0,0 0 0,1 0 0,-1-1 0,0 1-1,0 0 1,0 0 0,1 0 0,-1-1 0,0 1 0,0 0 0,0-1 0,0 1 0,1 0 0,-1 0 0,0-1 0,0 0 47,-2 13 302,2-12-350,-1 0 35,1 1-1,-1-1 1,1 0 0,-1 1 0,1-1 0,-1 0-1,1 1 1,0-1 0,-1 0 0,1 1 0,-1-1 0,1 1-1,0-1 1,-1 0 0,1 1 0,0-1 0,0 1 0,0-1-1,-1 1 1,1-1 0,0 1 0,0 0 0,0-1 0,0 1-1,0-1 1,0 1 0,0-1 0,0 1 0,0-1-1,0 2 1,-20 4 1711,19-6-1740,-6 0-6,5 0-12,-7 12-227,9-8 241,-2-2 8,-5 1 0,3 4 126,-2-2-105,6-5 1,0 0 1,0 0 0,0 0 0,-1 0-1,1 0 1,0 0 0,0 0-1,-1-1 1,1 1 0,0 0-1,0 0 1,0 0 0,0-1 0,-1 1-1,1 0 1,0 0 0,0 0-1,0-1 1,0 1 0,0 0-1,0 0 1,0-1 0,0 1-1,-1 0 1,1 0 0,0-1 0,0 1-1,0 0 1,0 0 0,0-1-1,0 1 1,0 0 0,1 0-1,-1-1 1,0 1 0,0 0-1,0 0 1,0-1 0,0 1 0,0 0-1,0 0 1,0 0 0,1-1-1,-1 1 1,0 0 0,0 0-1,0 0 1,0-1 0,1 1 0,-1 0-1,0 0 1,0 0 0,1 0-1,-1 0 1,0-1 0,-3-16 237,1 15-259,-3-3 14,4-15-39,1 14 7,0 6 8,0 0 0,0 0 0,0 0 0,0-1 0,0 1 0,0 0 0,0 0-1,0 0 1,0 0 0,0-1 0,0 1 0,0 0 0,0 0 0,0 0 0,0-1 0,0 1-1,0 0 1,1 0 0,-1 0 0,0 0 0,0-1 0,0 1 0,0 0 0,0 0 0,0 0 0,1 0-1,-1 0 1,0 0 0,0-1 0,0 1 0,0 0 0,1 0 0,-1 0 0,0 0 0,0 0-1,0 0 1,1 0 0,-1 0 0,0 0 0,0 0 0,1 0 0,-1 0-1,0 0 1,0 0-1,1 0 0,-1 0 1,0 0-1,0 0 1,0 0-1,1 0 0,-1 0 1,0 0-1,0-1 1,0 1-1,1 0 0,-1 0 1,0 0-1,0 0 0,0 0 1,0 0-1,1-1 1,-1 1-1,0 0 0,0 0 1,0 0-1,0-1 1,0 1-1,1 0 0,-1 0 1,0 0-1,0-1 1,0 1-1,0 0 0,0 0 1,0 0-1,0-1 1,0 1-1,0 0 0,0 0 1,0-1-1,0 1 1,0 0-1,0-1 0,17-12-953,5 1-4337,-20 11 3438,6 1-1857,-8 0 3516,1 0-1,-1 0 1,0 0 0,0 0-1,1 0 1,-1 0 0,0 0-1,1 0 1,-1 0 0,0 0-1,1 0 1,-1 0 0,0 0-1,1 0 1,-1 0 0,0 0-1,0 0 1,1 0 0,-1 0-1,0-1 1,1 1 0,-1 0-1,0 0 1,0 0 0,1 0-1,-1-1 1,0 1 0,0 0-1,1 0 1,-1-1 0,0 1-1,0 0 1,0 0 0,0-1-1,1 1 1,-1 0 0,0-1-1</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1:56.729"/>
    </inkml:context>
    <inkml:brush xml:id="br0">
      <inkml:brushProperty name="width" value="0.025" units="cm"/>
      <inkml:brushProperty name="height" value="0.025" units="cm"/>
    </inkml:brush>
  </inkml:definitions>
  <inkml:trace contextRef="#ctx0" brushRef="#br0">238 96 104,'0'3'670,"1"-2"-321,-1-1 1,0 1-1,0-1 0,0 1 1,0-1-1,0 1 0,0 0 1,0-1-1,0 1 1,0-1-1,-1 1 0,1 0 1,0-1-1,0 1 0,0-1 1,-1 1-1,1-1 0,0 1 1,-1-1-1,1 1 0,-8 0 2949,7 12 1227,0-13-4520,0 0 62,1 0 0,0 1 1,-1-1-1,1 0 0,-1 0 0,1 1 1,0-1-1,-1 0 0,1 0 0,0 1 1,-1-1-1,1 1 0,0-1 0,-1 0 1,1 1-1,0-1 0,0 0 0,0 1 1,-1-1-1,1 1 0,0-1 0,0 1 1,0-1-1,0 1 0,0 0 0,-1-1 14,1 1-1,0 0 1,0-1-1,0 1 1,-1 0 0,1-1-1,0 1 1,-1 0-1,1-1 1,-1 1-1,1-1 1,-1 1-1,1-1 1,-1 1-1,1-1 1,-1 1 0,1-1-1,-1 0 1,0 1-1,0 0 27,0-1 0,0 1 0,1-1 0,-1 1 0,0-1 0,1 1-1,-1-1 1,1 1 0,-1 0 0,0-1 0,1 1 0,0 0 0,-1 0 0,1-1 0,-1 1-1,1 0 1,0 0 0,-1 0 0,1-1 0,0 3 0,-4 1 940,4-4-989,-1 0 0,1 1 1,0-1-1,-1 0 0,1 0 0,0 0 0,-1 1 0,1-1 0,0 0 0,-1 1 0,1-1 1,0 0-1,0 0 0,-1 1 0,1-1 0,0 1 0,0-1 0,0 0 0,0 1 1,-1-1-1,1 0 0,0 1 0,0-1 0,0 1 0,0-1 0,0 1-29,0-1-1,0 1 1,0-1 0,-1 1-1,1-1 1,0 0-1,0 1 1,0-1-1,0 1 1,-1-1 0,1 0-1,0 1 1,-1-1-1,1 0 1,0 1-1,0-1 1,-1 0 0,1 0-1,-1 1 1,1-1-1,0 0 1,-1 0-1,1 0 1,0 1 0,-1-1-1,1 0 1,-1 0-1,1 0 1,-1 0 0,1 0-1,0 0 1,-1 0-1,1 0 1,-1 0-1,0 0 1,-15-3 236,6-4-245,7-3 3,0 10-23,-1-1 3,3-10-24,1 11 21,0 0 0,0 0 0,0-1 0,0 1 0,0 0 0,0 0 0,0 0 0,0-1 0,0 1 0,-1 0 0,1 0 0,0-1 0,0 1 0,0 0 0,0 0 0,0 0 0,0-1 0,0 1 0,-1 0-1,1 0 1,0 0 0,0 0 0,0-1 0,0 1 0,-1 0 0,1 0 0,0 0 0,0 0 0,0 0 0,-1 0 0,1 0 0,0-1 0,-1 1 0,1 0 1,0 0-1,-1 0 0,1-1 0,-1 1 0,1 0 0,0 0 1,-1-1-1,1 1 0,0 0 0,0 0 0,-1-1 1,1 1-1,0 0 0,0-1 0,-1 1 0,1-1 1,0 1-1,0 0 0,0-1 0,0 1 0,0-1 0,0 1 1,-1 0-1,1-1 0,0 1 0,0-1 0,0 1 1,0 0-1,1-1 0,-1 1 0,0-1 0,0 1 1,0-1-1,0 1 0,0 0 1,0 0-1,0-1 0,0 1 0,0 0 1,0 0-1,0 0 0,0-1 1,-1 1-1,1 0 0,0 0 1,0 0-1,0-1 0,0 1 1,0 0-1,0 0 0,-1 0 0,1 0 1,0-1-1,0 1 0,0 0 1,0 0-1,-1 0 0,1 0 1,0 0-1,0 0 0,0 0 1,-1 0-1,1-1 0,0 1 0,0 0 1,-1 0 4,1 0 0,0 0-1,-1 0 1,1 0 0,0 0 0,-1-1 0,1 1 0,0 0 0,0 0 0,-1 0 0,1-1 0,0 1 0,0 0 0,-1 0-1,1-1 1,0 1 0,0 0 0,0-1 0,0 1 0,-1 0 0,1-1 0,0 1 0,0 0 0,0 0 0,0-1-1,0 1 1,0 0 0,0-1 0,0 1 0,0-1 0,0 1 0,0 0 0,0-1 0,0 0 130,-8-5 46,6 6-127,-8 5 20,-10 3 238,20-8-309,0 0-1,0 0 1,0 0-1,0 1 1,0-1-1,0 0 0,0 0 1,0 0-1,0 1 1,0-1-1,0 0 0,0 0 1,-1 0-1,1 0 1,0 1-1,0-1 1,0 0-1,0 0 0,-1 0 1,1 0-1,0 0 1,0 1-1,0-1 0,0 0 1,-1 0-1,1 0 1,0 0-1,0 0 1,-1 0-1,1 0 0,0 0 1,0 0-1,0 0 1,-1 0-1,1 0 0,0 0 1,0 0-1,0 0 1,-1 0-1,1 0 1,0 0-1,0 0 0,0 0 1,-1 0-1,1 0 1,0-1-1,0 1 0,0 0 1,-1 0-1,1 0 1,0 0-1,0 0 1,0-1-1,0 1 0,0 0 1,-1 0-1,1 0 1,0 0-1,0-1 0,0 1 1,0 0-1,0 0 1,0 0-1,0-1 1,0 1-1,0 0 0,0-1 7,0 0-4,0-4-1,0-12-4,0 17 1,-1 0-1,1-1 0,0 1 0,0 0 0,0-1 1,0 1-1,0 0 0,0-1 0,0 1 0,1-1 1,-1 1-1,0 0 0,0-1 0,0 1 1,0 0-1,0-1 0,1 1 0,-1 0 0,0-1 1,0 1-1,0 0 0,1 0 0,-1-1 0,0 1 1,1 0-1,3-7 7,-2-16-4,-1 22-3,-1 1 0,0 0 0,0 0 0,0 0 0,0-1 0,0 1 0,0 0 0,0 0 0,0 0-1,-1-1 1,1 1 0,0 0 0,0 0 0,0 0 0,0 0 0,0-1 0,0 1 0,0 0 0,0 0-1,0 0 1,0 0 0,-1-1 0,1 1 0,0 0 0,0 0 0,0 0 0,0 0 0,0 0 0,-1 0 0,1 0-1,0-1 1,0 1 0,0 0 0,0 0 0,-1 0 0,1 0 0,0 0 0,0 0 0,0 0 0,-1 0-1,1 0 1,0 0 0,0 0 0,0 0 0,-1 0 0,1 0 0,0 0 0,0 0 0,-1 0 0,-9 5-37,8-4 32,1 4-1,1-5 7,0 1-1,0-1 0,0 0 0,0 0 0,0 1 0,0-1 0,0 0 0,-1 0 0,1 1 0,0-1 1,0 0-1,0 0 0,0 1 0,0-1 0,0 0 0,0 0 0,-1 0 0,1 1 0,0-1 0,0 0 1,0 0-1,-1 0 0,1 0 0,0 1 0,0-1 0,0 0 0,-1 0 0,1 0 0,0 0 0,-1 0 1,1 0-2,0 1 0,-1-1 0,1 0 1,0 0-1,-1 0 0,1 1 1,0-1-1,0 0 0,-1 0 1,1 1-1,0-1 0,0 0 0,-1 0 1,1 1-1,0-1 0,0 0 1,0 1-1,-1-1 0,1 0 1,0 1-1,0-1 0,0 0 0,0 1 1,0-1-1,0 0 0,0 1 1,0-1-1,0 1 0,0-1 0,0 1 1,-10 15 68,10-15-52,8-6 19,-5 2-33,6-11-11,1 2-37,1 2 32,-10 9 21,0 0-1,0 0 1,0 0-1,0 0 1,0 0-1,1 1 1,-1-1-1,0 0 1,0 1-1,1-1 1,-1 1-1,0-1 1,1 1-1,-1 0 1,1-1-1,-1 1 1,0 0-1,1 0 1,-1 0-1,1 0 1,-1 0-1,0 0 0,1 0 1,2 1-1,2 2 90,0-1 0,0 1 0,0-1 0,7 6 0,-6-4-36,29 22 173,-24-13-88,-12-13-144,0 1 1,-1-1 0,1 0-1,0 1 1,0-1 0,0 0-1,0 1 1,0-1-1,0 0 1,0 1 0,0-1-1,1 0 1,-1 0-1,0 1 1,0-1 0,0 0-1,0 1 1,0-1 0,0 0-1,1 1 1,-1-1-1,0 0 1,0 0 0,0 1-1,1-1 1,-1 0-1,0 0 1,0 1 0,1-1-1,-1 0 1,0 0 0,1 0-1,-1 0 1,0 1-1,0-1 1,1 0 0,-1 0-1,0 0 1,1 0-1,-1 0 1,0 0 0,1 0-1,-1 0 1,1 0 0,1 1 3,-2 3-6,0-3-10,1-2-23,7-5 29,-8 4 2,0 2 3,0 0 0,0-1 0,0 1 0,0 0 0,-1 0 0,1 0 0,0-1 0,0 1 0,0 0 0,0 0 0,0 0 0,0-1-1,0 1 1,0 0 0,0 0 0,0 0 0,0-1 0,0 1 0,0 0 0,0 0 0,0-1 0,0 1 0,0 0 0,0 0 0,0 0 0,0-1 0,0 1 0,1 0 0,-1 0 0,0 0 0,0 0 0,0-1 0,0 1 0,0 0 0,1 0 0,-1 0 0,0 0 0,0 0 0,0-1 0,0 1 0,1 0 0,-1 0 0,0 0 0,1-1 0,0 0 0,0 0 0,-1 1 0,1-1 0,0 0 0,-1 0 0,1 0 0,-1 0 0,1 0 0,-1 0 0,0 0 0,1 0 0,-1 0 0,0 0 0,0 0 0,0 0 0,1 0 0,-1 0 0,0 0 0,-1-2 0,6-12 20,-4 14-17,-1-1 0,1 1 0,0-1 0,-1 0 0,1 1 0,-1-1 0,1 0 0,-1 1 0,0-4 0,0 0-1,1 4-1,-1 1-1,0 0 1,0-1 0,0 1 0,0-1-1,0 1 1,0-1 0,0 0 0,0 1-1,0-1 1,0 1 0,0-1 0,0 1-1,0-1 1,0 1 0,0-1-1,0 1 1,0-1 0,-1 1 0,1 0-1,0-1 1,0 1 0,-1-1 0,1 1-1,0-1 1,0 1 0,-1 0 0,1-1-1,-1 1 1,1 0 0,0-1 0,-1 1-1,1 0 1,-1-1 0,1 1 0,-1 0-1,1 0 1,-1 0 0,0-1 0,-9 12 48,-39 61 131,45-60-129,4-12-48,0 1-1,0-1 1,0 0-1,0 1 1,0-1-1,-1 1 0,1-1 1,0 1-1,0-1 1,0 1-1,0-1 1,-1 0-1,1 1 0,0-1 1,0 0-1,-1 1 1,1-1-1,0 1 1,0-1-1,-1 0 0,1 0 1,0 1-1,-1-1 1,1 0-1,-1 1 1,-2 7 271,4-16-182,-1-52-48,-4 50-46,3 9 1,1 1 0,-1-1 1,1 1-1,-1-1 0,1 1 0,0-1 1,-1 0-1,1 1 0,0-1 0,-1 0 1,1 1-1,0-1 0,0 0 0,0 1 1,0-1-1,-1 0 0,1-1 0,1-1-13,-1 3 13,0-1 0,0 0 0,0 1 0,0-1-1,-1 0 1,1 1 0,0-1 0,0 0 0,-1 1 0,1-1-1,0 1 1,-1-1 0,1 1 0,0-1 0,-1 0 0,1 1-1,-1 0 1,1-1 0,-1 1 0,1-1 0,-1 1 0,1 0-1,-2-1 1,-2-4-12,3 5 11,0-1 0,1 1 0,-1 0 0,1-1 1,0 1-1,-1-1 0,1 1 0,-1-1 0,1 0 0,0 1 0,-1-1 0,1 1 0,0-1 0,-1 0 1,1 1-1,0-1 0,0 1 0,0-2 0,-1 2 1,1-1 0,0 1 0,-1-1 0,1 1 0,0-1 0,-1 1 1,1-1-1,-1 1 0,1 0 0,0-1 0,-1 1 0,1 0 0,-1-1 0,1 1 0,-1 0 0,0 0 0,1-1 0,-1 1 0,1 0 1,-1 0-1,0 0 0,-8-6-41,9 6 40,-1-1 1,1 1 0,0 0-1,-1-1 1,1 1-1,0 0 1,-1-1-1,1 1 1,0 0 0,-1-1-1,1 1 1,-1 0-1,1 0 1,0 0-1,-1-1 1,1 1-1,-1 0 1,1 0 0,-1 0-1,1 0 1,-1 0-1,1 0 1,-1 0-1,1 0 1,-1 0 0,1 0-1,-1 0 1,1 0-1,-1 0 1,1 0-1,0 1 1,-1-1-1,1 0 1,-1 0 0,1 0-1,-1 1 1,1-1-1,0 0 1,-1 1-1,1-1 1,0 0-1,-1 1 1,1-1 0,0 0-1,-1 1 1,1-1-1,0 1 1,0-1-1,-1 1 1,1-1 1,0 1 0,0-1 0,0 0 0,0 1 0,0-1 0,0 1 0,0-1 0,0 0 0,0 1 0,0-1 0,0 0 0,0 1 0,-1-1 0,1 0 0,0 1 0,0-1 0,0 0 0,-1 1 0,1-1 0,0 0 0,0 1 0,-1-1 0,1 0 0,0 0 1,0 0-1,-1 1 0,1-1 0,0 0 0,-1 0 0,0 1 0,1-1 0,0 0 0,0 0 0,-1 0 0,1 0 0,0 0 0,0 0 0,0 1 0,-1-1 0,1 0 0,0 0 0,0 0 0,0 0 0,-1 1 0,1-1 0,0 0 0,0 0 0,0 1 0,0-1 0,0 0 0,0 0 0,0 1 0,-1-1 0,1 0 0,0 0 0,0 1 0,0-1 0,0 0 0,0 1 0,1 0 1,-1 1 0,0-1 0,0 0 1,0 1-1,0-1 0,-1 1 0,1-1 1,0 1-1,0-1 0,-1 0 0,1 1 1,-1-1-1,1 0 0,-1 1 1,0-1-1,0 0 0,1 0 0,-3 2 1,0 14 16,2-16-14,0 0 1,1-1 0,-1 1-1,0 0 1,1 0 0,-1 0-1,0 0 1,1 0 0,0 0 0,-1 0-1,1 0 1,-1 0 0,1 0-1,0 0 1,0 0 0,0 0 0,-1 0-1,1 0 1,1 2 0,-1-2-5,0-1 1,0 0 0,0 0 0,0 0 0,0 0-1,0 0 1,0 0 0,-1 1 0,1-1 0,0 0-1,0 0 1,0 0 0,0 0 0,0 0 0,0 0 0,0 1-1,0-1 1,0 0 0,0 0 0,0 0 0,0 0-1,-1 0 1,1 0 0,0 0 0,0 0 0,0 0-1,0 0 1,0 1 0,0-1 0,-1 0 0,1 0-1,0 0 1,0 0 0,0 0 0,0 0 0,0 0 0,0 0-1,-1 0 1,1 0 0,0 0 0,0 0 0,0 0-1,-1 0 1,1 0 0,0 0 0,0 0 0,-1 0-1,1 0 1,0 0 0,0 0 0,-1 0 0,1 0-1,0 0 1,0 0 0,0 0 0,-1 0 0,1 1-1,0-1 1,0 0 0,-1 0 0,1 0 0,0 0-1,0 1 1,0-1 0,0 0 0,-1 0 0,1 0-1,0 1 1,0-1 0,0 0 0,0 0 0,0 1-1,0-1 1,0 0 0,0 0 0,-1 1 0,1-1-1,0 0 1,0 0 0,0 1 0,0-1 0,0 0-1,0 0 1,1 1 0,-1-1 0,0 0 0,0 1 13,-2-1-11,-7 1-3,2-1 1,5-12-6,-10-9-22,9 20 33,-1-2-20,3-10-50,1 12 48,-1 1 15,-6 0 4,5 0 5,2 1-3,0 4-4,-6 5 2,6-10-3,-1 0 1,1 0-1,0 0 1,0 0-1,-1 0 1,1 1-1,0-1 0,0 0 1,0 0-1,-1 0 1,1 0-1,0 1 1,0-1-1,0 0 0,-1 0 1,1 0-1,0 1 1,0-1-1,0 0 1,0 0-1,0 1 0,-1-1 1,1 0-1,0 0 1,0 1-1,0-1 1,0 0-1,0 0 0,0 1 1,0-1-1,0 0 1,0 0-1,0 1 1,0-1-1,0 0 0,0 0 1,0 1-1,0-1 1,1 0-1,-1 1 0,0-1 1,0 0-1,0 0 1,0 0-1,0 1 1,1-1-1,-1 0 0,0 0 1,0 0-1,0 1 1,0-1-1,1 0 1,4 2 40,-4-1-26,0-1-1,0 0 0,0 1 0,0-1 0,0 1 0,0-1 0,-1 1 0,1-1 0,0 1 0,0 0 0,0 0 0,-1-1 0,2 2 0,-2-1 0,28-6-3,-26 5-18,18-6-1938,2 3-9172,-13 1-128,-3 2 8967,-4 0 918</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1:57.748"/>
    </inkml:context>
    <inkml:brush xml:id="br0">
      <inkml:brushProperty name="width" value="0.025" units="cm"/>
      <inkml:brushProperty name="height" value="0.025" units="cm"/>
    </inkml:brush>
  </inkml:definitions>
  <inkml:trace contextRef="#ctx0" brushRef="#br0">90 50 116,'12'-6'1302,"2"-4"271,8-2 907,-20 12-2016,6-5 1884,-7 2-1145,-1-9 17857,-1 10-19175,-3 3 214,0 0 0,1 1 0,-1-1 1,0 1-1,1 0 0,-1 0 0,1 0 0,0 0 0,0 1 0,0-1 0,-5 6 0,-2-3 95,10-5-184,-1 0-1,1 1 1,-1-1 0,1 0-1,-1 0 1,0 0-1,1 1 1,-1-1-1,1 0 1,-1 1 0,1-1-1,-1 0 1,1 1-1,-1-1 1,1 1-1,0-1 1,-1 1 0,1-1-1,-1 1 1,1-1-1,0 1 1,0-1-1,-1 1 1,1-1 0,0 1-1,-1 1 1,-9 6 286,9-7-278,-1-1 1,1 1-1,0-1 0,0 1 1,0 0-1,0-1 0,0 1 0,0 0 1,0 0-1,0-1 0,0 1 0,0 0 1,1 0-1,-1 0 0,0 0 0,0 0 1,1 1-1,-1-1 0,1 0 1,-1 1-1,1-1-10,0 0-1,0-1 1,-1 1 0,1-1-1,0 1 1,0-1 0,0 1 0,-1-1-1,1 1 1,0-1 0,-1 1-1,1-1 1,0 1 0,-1-1 0,1 1-1,-1-1 1,1 0 0,-1 1-1,1-1 1,-1 1 0,1-1 0,-1 0-1,1 0 1,-1 1 0,0-1-1,0 0-1,1 0-1,-1 1 0,1-1 0,-1 0 0,1 0 0,-1 1 0,1-1 1,-1 0-1,1 0 0,-1 1 0,1-1 0,-1 1 0,1-1 0,0 0 0,-1 1 1,1-1-1,0 1 0,0-1 0,-1 1 0,1-1 0,0 1 0,0-1 0,-1 1 1,1-1-1,0 2 0,0-1 5,0 0 1,-1 0-1,1 0 1,0 1-1,-1-1 1,1 0-1,-1 0 1,0 0-1,1 0 1,-1 0-1,0 0 1,1 0-1,-1 0 1,-1 1-1,1-1 2,0 0 1,0 0-1,0 1 1,0-1-1,0 0 1,1 0-1,-1 0 1,0 1-1,1-1 1,-1 0-1,1 1 1,-1-1-1,1 1 0,-1 1 1,-3 13 153,3-15-146,0 0 0,1 0 0,-1 1 0,1-1 0,-1 0 0,1 1 0,-1-1 0,1 0 0,0 1 0,0-1 0,0 1 0,-1 1 0,1 3 31,0-4-28,0 0 1,0 1-1,0-1 0,0 0 0,0 1 0,0-1 1,1 0-1,-1 0 0,1 0 0,-1 1 1,1-1-1,0 0 0,0 0 0,0 0 0,2 2 1,0 8 84,-1-11-98,-1 0 0,1 0 1,0 1-1,-1-1 0,1 0 1,-1 1-1,0-1 0,1 1 1,0 1-1,1 1-2,1 0 0,-1 0 0,0-1-1,1 0 1,0 0 0,0 0 0,0 0 0,0 0 0,6 2 0,-6-4-121,-1 1 1,1-1-1,0-1 1,-1 1 0,1 0-1,0-1 1,-1 0 0,6 0-1,-8 0-123,1 0 0,-1 0 0,0 0 0,1 0 1,-1-1-1,1 1 0,-1 0 0,0-1 0,1 1 0,-1-1 0,0 0 0,1 1 0,-1-1 0,1-1 0,2-1-1225,-1 0 0,1 0 0,0 1-1,-1-1 1,1 1 0,7-3 0,-8 3 238,0 1 1,1-1-1,-1 1 1,0-1-1,0 0 1,0-1-1,-1 1 1,1 0-1,0-1 1,3-5-1,3 2-909,1 0 629</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1:58.817"/>
    </inkml:context>
    <inkml:brush xml:id="br0">
      <inkml:brushProperty name="width" value="0.025" units="cm"/>
      <inkml:brushProperty name="height" value="0.025" units="cm"/>
    </inkml:brush>
  </inkml:definitions>
  <inkml:trace contextRef="#ctx0" brushRef="#br0">1 16 16,'0'4'612,"0"-1"0,0 1 0,0-1 0,0 1 0,1-1 0,0 4 0,-1-7-538,1 0 1,-1 0-1,0 0 0,1 0 0,-1 0 0,1 1 0,-1-1 0,0 0 0,1 0 0,-1 0 0,0 0 1,1 0-1,-1 1 0,0-1 0,1 0 0,-1 0 0,0 0 0,1 1 0,-1-1 0,0 0 0,0 1 0,1-1 1,-1 0-1,0 1 0,0-1 0,0 0 0,0 1 0,1-1 0,-1 0 0,0 1 0,0-1 0,0 0 1,0 1-1,0-1 0,0 1 0,0-1 0,0 0 0,0 1 0,0-1 0,0 0 0,0 1 0,0-1 0,0 1 1,0-1-1,0 0 0,-1 1 0,1 3 5208,10-10 444,-10 6-5672,0 0 0,0 0-1,0-1 1,0 1 0,0 0 0,0 0-1,0-1 1,0 1 0,0 0 0,0 0-1,0-1 1,0 1 0,0 0 0,0 0-1,1 0 1,-1-1 0,0 1 0,0 0-1,0 0 1,0 0 0,0-1 0,1 1-1,-1 0 1,0 0 0,0 0 0,0 0-1,1-1 1,-1 1 0,0 0 0,0 0-1,1 0 1,-1 0 0,0 0 0,0 0-1,1 0-8,-1 0-1,0-1 1,1 1 0,-1 0-1,0 0 1,1 0-1,-1 0 1,0-1 0,0 1-1,1 0 1,-1 0-1,0 0 1,0-1-1,1 1 1,-1 0 0,0 0-1,0-1 1,0 1-1,0 0 1,1-1-1,-1 1 1,0 0 0,0 0-1,0-1 1,0 1-1,0 0 1,0-1 0,0 1-1,0 0 1,0-1-1,0 1 1,0 0-1,0-1 1,4-4 535,-4 5-527,1 0 0,-1 0 1,0-1-1,1 1 0,-1 0 1,0 0-1,1-1 0,-1 1 0,0 0 1,0 0-1,1-1 0,-1 1 1,0 0-1,0-1 0,1 1 1,-1 0-1,0-1 0,0 1 0,0-1 1,0 1-1,0 0 0,1-1 1,-1 1-1,0 0 0,0-1 1,0-2 231,0 3-255,-1-1 0,1 1 0,0 0 0,0-1 0,0 1 0,0-1 0,0 1 0,0 0 0,0-1 0,0 1 0,0 0 0,0-1 1,0 1-1,0-1 0,0 1 0,0 0 0,0-1 0,0 1 0,0 0 0,0-1 0,1 1 0,-1-1 0,0 1 0,0 0 0,0 0 0,1-1 0,-1 1 0,0 0 0,0-1 0,1 1 0,-1 0 0,0 0 0,1-1 0,-1 1 0,0 0 0,1 0 0,-1 0 0,0 0 0,1-1 0,-1 1 0,0 0 0,1 0 0,-1 0 0,1 0 0,-1 0 0,1 0 0,1-8 869,-2 6-278,0 5-558,0-2 81,0 144 618,4-139-760,-4-6-5,0 0 0,1 0 1,-1 1-1,1-1 0,-1 0 0,0 0 1,1 1-1,-1-1 0,0 0 0,0 1 0,1-1 1,-1 0-1,0 1 0,0-1 0,1 0 0,-1 1 1,0-1-1,0 1 0,0-1 0,0 1 0,1-1 1,-1 0-1,0 1 0,0-1 0,0 1 0,0-1 1,0 1-1,0-1 0,-1 1 0,1 4-198,0-2-145,-1 0-1,1 0 1,0 0 0,0 0 0,0 1-1,1-1 1,-1 0 0,2 4 0,5-1-3314,-6 8-12467,-1-11 14221</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2:02.185"/>
    </inkml:context>
    <inkml:brush xml:id="br0">
      <inkml:brushProperty name="width" value="0.025" units="cm"/>
      <inkml:brushProperty name="height" value="0.025" units="cm"/>
    </inkml:brush>
  </inkml:definitions>
  <inkml:trace contextRef="#ctx0" brushRef="#br0">49 84 304,'-11'0'1499,"-15"-6"1080,24 6-416,-8-4 143,10 3-1482,1 1-471,1 0-1,-1-1 1,0 1-1,0 0 1,0-1 0,0 1-1,0-1 1,1 1-1,-1-1 1,0 1 0,0-1-1,0 0 1,0 1 0,0-1-1,-1 0 1,3-2 1960,-3 3-2219,1 0 1,0-1 0,-1 1 0,1 0 0,-1 0 0,1 0-1,-1-1 1,1 1 0,0 0 0,-1 0 0,1-1-1,-1 1 1,1 0 0,-1-1 0,0 1 0,1-1-1,-1 1 1,1-1 0,7-4 480,-6 5-82,-2-1-391,1 0 0,0 0 0,-1 0 1,1 0-1,0 1 0,0-1 1,0 0-1,0 1 0,0-1 1,-1 0-1,1 1 0,0-1 1,1 1-1,-1 0 0,0-1 0,0 1 1,2-1-1,-2 1 686,0 0-713,-1-1-1,0 1 0,1-1 1,-1 1-1,1-1 1,-1 0-1,0 1 1,1-1-1,-1 1 0,1 0 1,0-1-1,-1 1 1,1-1-1,-1 1 1,1 0-1,-1 0 0,1-1 1,0 1-1,0 0 1,0 0-35,-1-1-1,1 1 1,-1 0 0,1 0 0,-1 0 0,1-1 0,-1 1 0,1 0-1,-1 0 1,0-1 0,1 1 0,-1 0 0,1-1 0,-1 1 0,0 0-1,1-1 1,-1 1 0,0-1 0,1 1 0,-1-1 0,18-1 476,-14 0-467,0 0 1,-1 1-1,1-1 1,0 1 0,7-1-1,-10 2-18,0-1-24,0 0 0,0 0 0,0 1 0,0-1 0,0 0 0,0 1 0,0-1 0,0 1 1,0-1-1,0 1 0,0 0 0,1-1 0,-1 1 0,0 0 0,0 0 0,2 0 0,5-2 20,-6 1 33,0 1-23,0 1 0,0-1 0,0 1 0,0-1 0,0 0 0,0 0 0,0 0-1,0 0 1,0 0 0,1 0 0,2-1 0,5 0 143,-9 1-109,31 0 286,-18 1-280,10-2 71,-24 1-144,0 0 1,0 1 0,1-1 0,-1 1-1,0-1 1,0 0 0,1 1 0,-1-1-1,0 0 1,1 0 0,-1 1 0,1-1-1,-1 0 1,0 0 0,1 1 0,-1-1-1,1 0 1,-1 0 0,0 0 0,1 0 0,-1 0-1,1 0 1,-1 0 0,1 0 0,-1 0-1,1 0 1,-1 0 0,1 0 0,-1 0-8,1 0 10,0 0-1,0 1 1,0-1-1,0 0 1,0 0-1,0 1 1,0-1-1,0 1 1,0-1-1,0 1 1,0-1-1,0 1 1,0-1-1,-1 1 1,1 0-1,0-1 1,-1 1-1,2 1 1,-2-1 10,2-1-10,-2 0-6,0 0 1,1 0-1,-1 0 0,0 0 0,0 0 0,1 0 0,-1 0 1,0 0-1,0 0 0,1 0 0,-1 0 0,0 0 0,0 0 1,0 0-1,1 0 0,-1 0 0,0 0 0,0 0 1,1 0-1,-1 0 0,0 0 0,0 0 0,0 0 0,1 1 1,-1-1-1,0 0 0,0 0 0,0 0 0,1 0 0,-1 1 1,0-1-1,0 0 0,0 0 0,0 0 0,0 1 1,1-1-1,-1 0 0,0 0 0,0 1 0,0-1 0,0 0 1,0 0-1,0 1 0,0 0 33,18 15 49,-6-4 14,-13-11-95,1-1 1,0 1-1,0-1 1,0 1-1,0 0 1,0-1-1,0 1 0,0-1 1,0 1-1,0-1 1,0 1-1,0-1 1,0 1-1,0-1 1,0 1-1,0-1 0,1 1 1,-1-1-1,0 1 1,0-1-1,1 1 1,-1-1-1,0 0 0,0 1 1,1-1-1,-1 1 1,1-1-1,-1 0 1,0 1-1,1-1 1,-1 0-1,1 0 0,-1 1 1,1-1-1,1 1-4,0 4 4,-1 0-2,11 12 109,-7-12-90,-5-5-18,0 1 1,1 0-1,-1 0 1,0-1-1,1 1 1,-1 0-1,0 0 1,0 0-1,0-1 1,1 1-1,-1 0 1,0 0-1,0 0 1,0 0-1,0-1 1,-1 1-1,1 0 1,0 1-1,-1 10 23,1-11-24,0-1 0,0 0-1,0 0 1,0 0 0,0 1 0,0-1 0,0 0 0,0 0 0,0 1 0,0-1 0,1 0 0,-1 0 0,0 0 0,0 1 0,0-1 0,0 0 0,0 0 0,0 0 0,0 1 0,1-1 0,-1 0-1,0 0 1,0 0 0,0 0 0,0 0 0,1 1 0,-1-1 0,0 0 0,0 0 0,0 0 0,1 0 0,-1 0 0,1 0 1,-1 1 0,0-1 0,1 0 1,-1 0-1,0 0 0,1 1 0,-1-1 0,0 0 0,1 0 1,-1 1-1,0-1 0,1 0 0,-1 1 0,0-1 0,0 0 1,0 1-1,1-1 0,-1 1 0,0-1 0,0 0 0,0 1 0,0-1 1,0 1-1,0-1 0,0 0 0,0 1 0,1-1 0,-2 1 1,1-1-1,0 0 0,0 1 0,0 0 0,-1 4 18,1-4-18,0 0 0,0 0 1,0 1-1,0-1 1,0 0-1,0 0 0,0 0 1,0 1-1,0-1 1,0 0-1,1 0 0,-1 0 1,0 0-1,1 0 1,-1 0-1,1 0 0,-1 0 1,1 0-1,0 0 1,-1 0-1,1 0 0,0 0 1,1 1-1,-1-1 0,1 6-21,-3 19 55,1 46-15,0-28 38,1-41-53,-2 0 13,-7 8 19,6-11-33,1 1-6,2 20 58,-1-21-56,0 0 0,0 1 0,0-1 0,0 0 0,0 0 0,0 0 0,0 1 0,0-1 0,0 0 0,0 0 0,0 1 0,0-1 0,0 0 0,0 0 0,0 0 0,0 1 0,0-1 0,0 0 0,0 0 0,-1 0 0,1 0 0,0 1 0,0-1 0,0 0 0,0 0 0,-1 0 0,1 0 0,0 0 0,0 1 0,0-1 0,0 0 0,-1 0 0,1 0 0,0 0 0,0 0 0,0 0 0,-1 0-1,1 0 1,0 0 0,0 0 0,0 0 0,-1 0 0,1 0 1,0 0 0,-1 0 0,1 0 0,0 0-1,0 0 1,0 0 0,-1 0 0,1 0-1,0 1 1,0-1 0,0 0 0,0 0 0,-1 0-1,1 0 1,0 0 0,0 0 0,0 0-1,0 0 1,-1 1 0,1-1 0,0 0 0,0 0-1,0 0 1,0 0 0,0 1 0,0-1 0,0 0-1,-1 0 1,1 0 0,0 0 0,0 1-1,0-1 1,0 0 0,0 0 0,0 0 0,0 1-1,0-1 1,0 0 0,0 0 0,0 0-1,0 1 1,0-1 0,0 0 1,0 1 0,1-1 0,-1 1 0,0-1 0,0 1 0,0-1-1,0 0 1,0 1 0,0-1 0,0 1 0,-1-1 0,1 1 0,0-1 0,0 0 0,0 1 0,0-1 0,0 1 0,-1-1 0,1 0-1,0 1 1,0-1 0,-1 0 0,1 1 0,0-1 0,-1 0 0,1 1 0,0-1 0,-1 0 0,1 1 0,-6 3 17,6-3-11,1-1-7,-1 0 0,0 0-1,0 1 1,0-1 0,0 0 0,0 1-1,0-1 1,0 0 0,0 1-1,0-1 1,0 0 0,0 0-1,0 1 1,0-1 0,0 0 0,0 1-1,0-1 1,0 0 0,0 1-1,0-1 1,0 0 0,0 0-1,-1 1 1,1-1 0,0 0 0,0 0-1,0 1 1,0-1 0,-1 0-1,1 0 1,0 1 0,0-1-1,-1 0 1,1 0 0,0 0 0,0 0-1,-1 1 1,1-1 0,0 0-1,-1 0 1,1 0 0,0 0-1,0 0 1,-1 0 0,1 0 0,-1 0-1,1 0 1,0 0-1,0 0 1,0 0 0,0 0-1,-1 0 1,1 0-1,0 0 1,0 0-1,0 0 1,0 0-1,0 0 1,0 0 0,-1 0-1,1 0 1,0 0-1,0 1 1,0-1-1,0 0 1,0 0 0,0 0-1,-1 0 1,1 0-1,0 0 1,0 0-1,0 0 1,0 0-1,0 1 1,0-1 0,0 0-1,0 0 1,0 0-1,0 0 1,0 0-1,-1 0 1,1 1 0,0-1-1,0 0 1,0 0-1,0 0 1,0 0-1,0 0 1,0 1-1,0-1 1,0 0 0,0 0-1,0 0 1,1 0-1,-1 1 28,-10 10 98,0 0-72,-10-4 82,21-5-131,-10 1 10,7-3-3,1 0-4,-6 0-4,0 0 6,7-1-9,-1 1 0,1 0 0,-1 0 0,1 0-1,-1 0 1,1 0 0,-1 0 0,1 0 0,-1 0-1,1 0 1,-1 0 0,1 0 0,-1 0-1,1 0 1,-1 1 0,1-1 0,-1 0 0,1 0-1,-1 0 1,1 1 0,-1-1 0,1 0 0,0 1-1,-1-1 1,1 0 0,-1 1 0,1-1 0,0 0-1,-1 1 1,1-1 0,0 1 0,-32-1 61,30 0-48,-14 1 36,16-1-48,-1 0 0,1 0 0,0 0 0,-1 0 0,1 0 0,-1 0 0,1 0 0,0 0 0,-1-1 0,1 1-1,0 0 1,-1 0 0,1 0 0,0 0 0,-1 0 0,1-1 0,0 1 0,-1 0 0,1 0 0,0 0-1,-1-1 1,1 1 0,0 0 0,0-1 0,-1 1 0,1 0 0,0 0 0,-1-1 0,0 1 8,-1 0 0,0 0 0,0 0 0,0-1 0,1 1 0,-1 0 0,0-1 0,0 1 0,1-1 0,-3 0 0,-6-2 42,6 2-27,0 0 0,1 0-1,-1-1 1,0 1-1,1-1 1,-4-2-1,-10-7-16,-13-9 119,11 3-45,16 10-24,2 3-47,-2 2-9,3 2-1,0 0 0,-1 0 0,1 0 0,0 0 0,-1-1 0,1 1 0,0 0 0,0 0 0,-1 0-1,1-1 1,0 1 0,0 0 0,-1-1 0,1 1 0,0 0 0,0 0 0,0-1 0,-1 1 0,1 0 0,0-1 0,0 1 0,0 0 0,0-1 0,0 1 0,0 0 0,0-1 0,0 1-1,0-1 1,0 1 0,0 0 0,0-1 0,0 1 0,0 0 0,0-1 0,0 1-1,0 0 0,0-1 0,0 1 0,1 0 0,-1 0 0,0 0 0,0 0 0,0-1 0,0 1 0,0 0 0,0 0 0,0 0 0,0-1 0,0 1 0,0 0 0,0 0 1,-1 0-1,1 0 0,0-1 0,0 1 0,0 0 0,0 0 0,0 0 0,0 0 0,0-1 0,0 1 0,0 0 0,-1 0 0,1 0 0,0 0 0,0 0 0,0 0 0,0 0 0,0-1 0,-1 1 0,1 0 0,0 0 0,0 0 0,0 0 0,0 0 0,-1 0 0,1 0 0,0 0 0,0 0 0,0 0 0,0 0 0,-1 0 0,1 0 0,0 0 1,-1 0-1,1 0 1,0 0-1,-1 0 1,1 0-1,0 0 1,0-1-1,-1 1 1,1 0-1,0 0 0,0 0 1,-1 0-1,1 0 1,0-1-1,0 1 1,-1 0-1,1 0 1,0 0-1,0-1 1,0 1-1,-1 0 1,1 0-1,0-1 1,0 1-1,0 0 1,0-1-1,0 1 1,-1 0-1,1 0 0,0-1 1,0 1-1,0 0 1,0-1-1,0 1 1,0 0-1,0-1 1,0 1-1,0 0 1,0 0-1,0-1 1,1 1-1,-1 0 1,0-1-1,0 1 1,0 0-1,0-1 0,0 1 0,1 0 1,-1-1-1,0 1 0,0 0 0,0-1 0,0 1 0,0 0 0,0-1 0,0 1 0,0 0 0,0-1 0,0 1 0,0 0 0,0-1 0,0 1 0,0 0 0,-1-1 0,1 1 0,0 0 0,0-1 0,0 1 0,0 0 0,-1 0 0,1-1 0,0 1 0,0 0 1,0 0-1,-1-1 0,1 1 0,0 0 0,0 0 0,-1 0 0,1-1 0,0 1 0,-1 0 0,1 0 0,-4-2 0,4 2 0,0 0 0,0 0 0,-1 0 0,1 0 0,0 0 0,0 0 0,0 0 0,0 0 0,0 0 0,-1-1 0,1 1 0,0 0 0,0 0 0,0 0 0,0 0 0,0 0 0,0 0 0,0-1 0,-1 1 0,1 0 0,0 0 0,0 0 0,0 0 0,0 0 0,0-1 0,0 1 0,0 0 0,0 0-1,0 0 1,0 0 0,0-1 0,0 1 0,0 0 0,0 0 0,0 0 0,0 0 0,0-1 0,0 1 0,0 0 0,0 0 0,0 0 0,0 0 0,0-1 0,1 1 0,-1 0 0,0 0 0,0 0 0,0-1 0,0 1 1,1 0-1,-1-1 0,0 1 0,0 0 0,0 0 0,0-1 0,0 1 0,0 0 0,0-1 0,0 1 0,0 0 0,0 0 0,0-1 1,0 1-1,0 0 0,0-1 0,0 1 0,0 0 0,0 0 0,0-1 0,0 1 0,0 0 0,-1-1 0,1 1 0,0 0 0,0 0 0,0-1 1,0 1-1,-1 0 0,1-1 0,-3-2 6,2 2-6,0 0 0,1 0 1,-1 1-1,0-1 0,1 0 1,-1 0-1,1 0 0,0 0 1,-1 0-1,1-1 0,0 1 0,0 0 1,0 0-1,-1 0 0,1 0 1,0 0-1,0 0 0,1 0 1,-1 0-1,0 0 0,1-2 0,-1 3 1,0-1-1,0 1 0,0 0 0,0 0 0,0 0 0,0-1 1,0 1-1,0 0 0,0 0 0,0 0 0,0 0 0,0-1 0,0 1 1,0 0-1,0 0 0,0 0 0,-1 0 0,1-1 0,0 1 0,0 0 1,0 0-1,0 0 0,0 0 0,0-1 0,0 1 0,-1 0 1,1 0-1,0 0 0,0 0 0,0 0 0,0 0 0,0 0 0,-1-1 1,1 1-1,0 0 0,0 0 0,0 0 0,0 0 0,-1 0 0,-3-3-1,2-10-12,2-64-1,0 76 17,0-6-4,0 3 6,0-1-7,0 5 2,-1-1 1,1 1-1,0 0 0,0-1 1,0 1-1,0 0 0,0-1 1,0 1-1,0 0 1,0-1-1,0 1 0,0 0 1,0-1-1,0 1 0,0 0 1,0-1-1,0 1 0,0-1 1,0 1-1,0 0 0,1-1 1,-1 1-1,0 0 0,0 0 1,0-1-1,1 1 0,-1 0 1,0-1-1,0 1 0,1 0 1,-1 0-1,0 0 0,0-1 1,1 1-1,-1 0 0,0 0 1,1 0-1,-1 0 0,0-1 1,1 1-1,-1 0 0,0 0 1,1 0-1,-1 0 0,0 0 1,1 0-1,-1 0 0,1 0 1,1-1-7,-2-4 2,0 0 4,0-1 0,0-4-3,0 9-6,9-14-21,-9 13 38,2-3-3,5 0-6,4-13-2,-11 18 3,0-1 0,0 1-1,0 0 1,0 0 0,0-1-1,-1 1 1,1 0 0,0-1-1,0 1 1,0 0 0,0 0 0,0-1-1,0 1 1,0 0 0,0-1-1,1 1 1,-1 0 0,0 0-1,0-1 1,0 1 0,0 0 0,0-1-1,0 1 1,0 0 0,1 0-1,-1-1 1,0 1 0,0 0-1,0 0 1,1 0 0,-1-1 0,0 1-1,0 0 1,1 0 0,-1 0-1,0 0 1,0-1 0,1 1-1,-1 0 1,0 0 0,1 0 0,-1 0-1,0 0 1,0 0 0,1 0-1,-1 0 1,0 0 0,1 0-1,-1 0 1,0 0 0,0 0-1,0 0 1,0 0-1,0 0 1,1 0 0,-1 0-1,0 0 1,0 0 0,0 0-1,0 0 1,0-1-1,1 1 1,-1 0 0,0 0-1,0 0 1,0 0 0,0 0-1,0 0 1,0 0-1,1 0 1,-1-1 0,0 1-1,0 0 1,0 0 0,0 0-1,0 0 1,0 0-1,0 0 1,0-1 0,0 1-1,0 0 1,0 0 0,0 0-1,0 0 1,0-1-1,0 1 1,0 0 0,0 0-1,0 0 1,0 0 0,0 0-1,0-1 1,0 0-28,9-5-1072,0 1-1058,-7 5 547,6-4-10280</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2:03.283"/>
    </inkml:context>
    <inkml:brush xml:id="br0">
      <inkml:brushProperty name="width" value="0.025" units="cm"/>
      <inkml:brushProperty name="height" value="0.025" units="cm"/>
    </inkml:brush>
  </inkml:definitions>
  <inkml:trace contextRef="#ctx0" brushRef="#br0">40 2 368,'-12'0'1991,"9"-1"-1603,-12 1 561,14 0-708,1 0 0,0 0 1,-1 0-1,1 0 0,0 0 0,-1 0 0,1 0 0,-1 0 0,1 0 0,0 0 0,-1 0 0,1 1 0,0-1 0,-1 0 0,1 0 0,0 0 0,-1 0 0,1 1 0,0-1 0,0 0 0,-1 0 0,1 1 0,0-1 0,0 0 0,-1 1 0,1-1 1,0 0-1,0 1 0,0-1 0,-1 0 0,1 1 0,20 6 6449,-20-7-6639,0 0 1,1 1-1,-1-1 0,0 1 0,1-1 0,-1 0 0,1 1 0,-1-1 0,0 0 0,1 1 0,-1-1 0,1 0 1,-1 0-1,1 1 0,-1-1 0,1 0 0,-1 0 0,1 0 0,-1 0 0,1 0 0,-1 0 0,1 0 1,-1 0-1,1 0 0,-1 0 0,1 0 0,0 0 0,-1 0 0,1 0 0,0-1 0,2 1 177,0 2 510,7 2-155,26-4 1454,-3 5-11,76 1 472,-98-5-2305,-6-1-142,0 1 1,0-1 0,0 0-1,0 0 1,-1 0 0,1-1-1,6-1 1,-10 1-41,0 1 1,1-1-1,-1 0 0,0 1 0,1 0 1,-1-1-1,0 1 0,1 0 0,-1-1 1,1 1-1,-1 0 0,2 0 1,0-1 61,8-3 46,35 4 93,-45-1-194,-1-3-12,0 3 29,7 1-1075,-25-5-24388,10 5 24002</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2:05.088"/>
    </inkml:context>
    <inkml:brush xml:id="br0">
      <inkml:brushProperty name="width" value="0.025" units="cm"/>
      <inkml:brushProperty name="height" value="0.025" units="cm"/>
    </inkml:brush>
  </inkml:definitions>
  <inkml:trace contextRef="#ctx0" brushRef="#br0">32 68 340,'-1'-11'1981,"-3"10"-1827,4 0-101,-1 1 0,1 0 0,0 0 0,0 0 0,-1 0 0,1 0-1,0-1 1,0 1 0,-1 0 0,1 0 0,0 0 0,0-1 0,-1 1-1,1 0 1,0 0 0,0-1 0,0 1 0,0 0 0,-1 0 0,1-1-1,0 1 1,0 0 0,0-1 0,0 1 0,0 0 0,0-1 0,0 1 0,0 0-1,0 0 1,0-1 0,0 1 0,0 0 0,0-1 0,0 1 0,0-1-1,0-4 8819,0 5-8790,1 1 0,-1-1 0,0 1 0,0-1 0,0 1 0,0 0 0,0-1 0,-1 1 1,1-1-1,0 1 0,0-1 0,0 1 0,0-1 0,0 1 0,-1-1 0,1 1 1,0-1-1,-1 1 0,1-1 0,0 1 0,-1-1 0,1 0 0,0 1 0,-1-1 0,1 0 1,-1 1-1,1-1 0,-1 0 0,1 1 0,-1-1 0,0 0-75,1 1 138,-1 0 0,1 0 0,0 0 0,-1 0-1,1 0 1,0 0 0,0 0 0,0 0-1,0 0 1,0 0 0,0 0 0,0 0 0,0 0-1,0 1 1,1-1 22,-1 0 0,0-1 0,0 1 0,0-1 0,0 1 0,0 0 1,0-1-1,0 1 0,0-1 0,0 1 0,0 0 0,0-1 0,0 1 0,0-1 0,0 1 0,-1-1 0,1 1 0,0-1 0,0 1 0,-1 0 0,1-1-143,-1 0 0,1 0 0,0 0 0,-1 0 0,1 0-1,0 0 1,-1 0 0,1 0 0,0 0 0,-1 0 0,1 0 0,0 0-1,-1 0 1,1 0 0,0-1 0,0 1 0,-1 0 0,1 0 0,0 0-1,0 0 1,-1-1 0,1 1 0,0 0 0,0 0 0,-1-1 0,1 1-1,0 0 1,0 0 0,0-1 0,0 1 0,0 0 0,-1-1 0,1 1-1,0 0 1,0 0 0,0-1 0,0 1 0,0 0 0,0-1 0,0 1-1,0 0 1,0-1 0,0 1 0,0 0 0,0-1 0,0 1 0,0 0 0,1-1-1,-1 0 152,0-18 694,0 12-299,0 10-41,0-2-455,0 8 428,0-9-414,-1 1 1,1 0-1,0-1 0,0 1 0,0 0 1,0-1-1,0 1 0,0 0 0,0-1 1,0 1-1,0 0 0,0-1 0,0 1 1,1 0-1,-1-1 0,0 1 0,0-1 1,1 2-1,16-7 676,-16 5-703,9-13 282,-10 13-331,0-1 0,1 0 0,-1 0 0,0 0 0,0 0 0,1 0 0,-1 1 0,1-1 0,-1 0 0,1 0 0,-1 0 0,1 1 0,-1-1 0,1 0 0,-1 1 0,1-1 0,0 0 0,1 0 0,-2 1 7,1-1 0,0 0 0,0 1 0,0-1-1,-1 0 1,1 0 0,-1 0 0,1 1 0,0-1 0,-1 0 0,1 0-1,-1 0 1,0 0 0,1 0 0,-1 0 0,0 0 0,1 0-1,-1-2 1,0 3-14,0 0 0,0-1 0,0 1 0,0 0 1,0 0-1,0-1 0,0 1 0,0 0 0,0 0 0,0-1 0,0 1 0,0 0 0,0-1 0,0 1 0,1 0 0,-1 0 0,0 0 0,0-1 0,0 1 0,0 0 0,0 0 0,1-1 0,-1 1 1,0 0-1,0 0 0,0 0 0,1 0 0,-1 0 0,0-1 0,0 1 0,1 0 0,-1 0 0,0 0 0,1 0 0,-1 0-1,0 0 0,1 0 0,-1 0-1,0-1 1,0 1 0,1 0 0,-1 0 0,0 0 0,0 0 0,1 0-1,-1-1 1,0 1 0,0 0 0,0 0 0,1 0 0,-1-1-1,0 1 1,0 0 0,0 0 0,0 0 0,0-1 0,1 1 0,-1 0-1,0 0 1,0-1 0,0 1 0,0 0 0,0-1 0,0 1-1,0 0 1,0 0 0,0-1 0,0 1 0,0-1 0,0 0 35,8-4 118,-6 5-130,-2 23 117,0-23-141,0 1 1,0-1-1,0 1 0,0-1 1,0 1-1,0-1 0,0 0 0,0 1 1,0-1-1,0 1 0,0-1 1,0 0-1,1 1 0,-1-1 1,0 1-1,0-1 0,0 0 1,1 1-1,-1-1 0,0 0 0,0 1 1,1-1-1,-1 0 0,0 0 1,1 1-1,0-1 0,-1 0 0,0 1 0,1-1 0,-1 0 1,0 0-1,1 1 0,-1-1 0,0 0 0,1 1 0,-1-1 0,0 0 0,0 1 0,0-1 0,1 0 0,-1 1 0,0-1 0,0 1 0,0-1 0,0 0 0,1 1 0,-1-1 0,0 1 0,0-1 0,0 1 0,0-1 0,0 0 0,0 1 0,0 0 13,0 9 351,0-35-453,0 24 87,0 2 5,0 3-4,0 17 5,0-20 2,0 11 316,0-13-312,0-3-6,-1 3-12,1 0 0,0 1 0,-1-1 0,1 0 0,0 1 0,-1-1 1,1 1-1,-1-1 0,1 0 0,-1 1 0,1-1 0,-1 1 0,1-1 0,-1 1 0,0 0 1,1-1-1,-1 1 0,1-1 0,-1 1 0,0 0 0,0 0 0,1-1 0,-1 1 0,0 0 0,1 0 1,-1 0-1,0 0 0,0 0 0,-1 0 0,-11 6-47,-13 11 85,13-7 10,6-11-42,7 1-1,0 0 0,-1 0 0,1-1 0,0 1 0,0 0 0,0 0 0,-1-1 0,1 1 0,0 0 0,0 0 0,0-1 1,-1 1-1,1 0 0,0-1 0,0 1 0,0 0 0,0-1 0,0 1 0,0 0 0,0-1 0,0 1 0,0 0 0,0-1 0,0 1 0,0 0 0,0-1 1,0 1-1,0 0 0,0-1 0,0 1 0,0 0 0,1-1 0,-1 1 0,0 0 0,0-1 0,0 1 0,1 0 0,-1-4-74,0 3 70,0-3 3,0 3 13,1 1 6,6 0-7,-1 0-4,-1 0 15,1 0 1,-1 0-1,1 0 1,-1-1-1,0 1 0,9-4 1,-5 3-22,-4 1-10,-4 0 9,-1 0-1,0 0 0,1-1 0,-1 1 0,1 0 1,-1 0-1,1 0 0,-1 0 0,0 0 0,1 0 1,-1 0-1,1 0 0,-1 0 0,1 0 0,-1 0 1,1 0-1,-1 0 0,0 0 0,1 1 0,-1-1 1,1 0-1,-1 0 0,0 0 0,1 1 0,-1-1 1,1 0-1,-1 1 0,0-1 0,1 0 1,-1 0-1,0 1 0,0-1 0,1 1 0,-1-1 1,0 1-1,2 0 10,5-1 2,-6 0 59,-1 1-57,1 2-15,-10-1 43,7-2-2,-9-5-34,10 4-8,0 1 0,0-1 0,-1 1 1,1-1-1,0 0 0,0 1 0,0-1 1,1 0-1,-1 0 0,0 0 0,0 0 1,0 0-1,1 0 0,-1 0 0,0 0 0,1 0 1,-1 0-1,1 0 0,-1 0 0,1 0 1,-1 0-1,1-2 0,0 2-13,0 0 16,0 0 0,1 0 0,-1 1 0,0-1 0,1 0 0,-1 0 0,1 1 0,-1-1 0,1 0 0,-1 1 0,1-1 0,0 0 0,-1 1 0,1-1 0,0 1 0,1-1 0,-3-2 2,1 2-7,12-11-7,8 2 12,-12 9 3,22 1 14,-12 5-28,-16-5 20,-1 1-3,20 8-5,-21-9 1,1 0-1,-1 0 0,0 0 1,0 0-1,1 0 1,-1 0-1,0 0 0,1 0 1,-1 1-1,0-1 1,0 0-1,1 0 0,-1 0 1,0 0-1,0 0 1,1 0-1,-1 1 0,0-1 1,0 0-1,0 0 1,1 0-1,-1 1 0,0-1 1,0 0-1,0 0 0,0 1 1,1-1-1,-1 0 1,0 0-1,0 1 0,0-1 1,0 0-1,0 1 1,0-1-1,0 1 38,8 5 1,-6-6-19,-2 1-14,0 2-1,-2-2 4,-4-1-6,4 0-5,2 0 2,-1-1 0,0 1 1,1-1-1,-1 1 0,1-1 0,-1 1 0,0-1 1,1 1-1,-1 0 0,0-1 0,1 1 0,-1 0 1,0 0-1,0-1 0,1 1 0,-1 0 0,0 0 1,0 0-1,0 0 0,1 0 0,-1 0 0,0 0 1,-2 0 2837,5 0-4359</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22:06.849"/>
    </inkml:context>
    <inkml:brush xml:id="br0">
      <inkml:brushProperty name="width" value="0.025" units="cm"/>
      <inkml:brushProperty name="height" value="0.025" units="cm"/>
    </inkml:brush>
  </inkml:definitions>
  <inkml:trace contextRef="#ctx0" brushRef="#br0">159 45 372,'0'0'44,"0"-1"-1,0 1 1,0-1-1,0 1 1,0-1-1,0 1 1,0 0-1,0-1 1,0 1-1,0-1 1,0 1-1,0 0 1,-1-1 0,1 1-1,0-1 1,0 1-1,0 0 1,0-1-1,-1 1 1,1 0-1,0-1 1,0 1-1,-1 0 1,1-1-1,0 1 1,-1 0-1,1 0 1,-1-1 0,1 1-9,-1 0 0,1-1 1,-1 1-1,1 0 1,0-1-1,-1 1 0,1 0 1,0-1-1,0 1 1,-1 0-1,1-1 1,0 1-1,0-1 0,-1 1 1,1-1-1,0 1 1,0 0-1,0-1 0,0 1 1,0-1-1,0 1 1,0-1-1,-1 1 1,2-1-1,-1 1 0,0-1 1,0 1-1,0-1 1,0 1-31,0-1 1,0 1 0,0 0-1,0 0 1,0 0 0,0-1 0,0 1-1,0 0 1,0 0 0,-1 0-1,1 0 1,0-1 0,0 1 0,0 0-1,0 0 1,0 0 0,0 0-1,0-1 1,-1 1 0,1 0 0,0 0-1,0 0 1,0 0 0,0 0-1,-1 0 1,1 0 0,0 0 0,0-1-1,0 1 1,0 0 0,-1 0 0,1 0-1,0 0 1,0 0 0,0 0-1,-1 0 1,1 0 2,0 0 0,-1 0-1,1 0 1,0 0 0,0 0 0,0 0-1,-1 0 1,1 0 0,0 0 0,0 0-1,0 0 1,-1 0 0,1 0 0,0 0 0,0-1-1,0 1 1,0 0 0,0 0 0,-1 0-1,1 0 1,0 0 0,0 0 0,0-1-1,0 1 1,0 0 0,0 0 0,-1 0-1,1-1 1,0 1 0,0 0 0,0 0-1,0 0 1,0 0 0,0-1 0,0 1 0,0 0-1,0-1 247,-10-6 1152,7 3-1407,-8 3 8358,5 2-4528,6 25 2185,0-25-5981,0 0 1,0-1-1,0 1 0,0-1 1,0 1-1,0-1 0,0 1 1,0 0-1,0-1 1,0 1-1,0-1 0,0 1 1,0-1-1,1 1 1,-1 0-1,0-1 0,0 1 1,1-1-1,-1 1 0,0-1 1,1 1-1,-1-1 1,0 0-1,1 1 0,-1-1 1,1 1-1,-1-1 1,1 0-1,-1 1 0,1-1 1,0 1-1,0-1 12,-1 0-25,0 1 0,1-1 1,-1 1-1,0-1 0,0 1 0,0-1 0,1 1 0,-1-1 0,0 1 1,0-1-1,0 1 0,0-1 0,0 1 0,0-1 0,0 1 0,0-1 0,0 1 1,0-1-1,0 1 0,0-1 0,0 1 0,0-1 0,-1 1 0,1 0 7,0-1-1,0 1 0,0-1 1,0 1-1,0-1 0,-1 1 1,1-1-1,0 1 0,0-1 1,0 1-1,0-1 0,1 1 1,-1-1-1,0 1 0,0-1 1,0 1-1,0-1 0,0 1 1,1-1-1,-1 0 0,0 1 1,1 0-1,0 0 20,-1-1 0,1 1-1,0 0 1,0-1 0,-1 1 0,1 0 0,-1 0-1,1 0 1,-1-1 0,1 1 0,-1 0 0,1 0-1,-1 0 1,0 0 0,0 0 0,1 0 0,-1 0-1,0 0 1,0 0 0,0 0 0,0 0 0,0 0-1,0 0 1,0 0 0,0 0 0,-1 1 0,1 1 128,0-3-165,0 0 0,0 0 0,0 1 1,0-1-1,0 0 0,0 0 0,0 0 0,0 1 0,1-1 1,-1 0-1,0 0 0,0 0 0,0 0 0,0 1 1,0-1-1,0 0 0,0 0 0,1 0 0,-1 0 1,0 0-1,0 1 0,0-1 0,0 0 0,0 0 1,1 0-1,-1 0 0,0 0 0,0 0 0,0 0 0,1 0 1,-1 0-1,0 0 0,0 0 0,0 0 0,0 0 1,1 0-1,-1 0 4,0 0 0,1 0 0,-1 0 1,0 0-1,0 0 0,0 0 0,1 1 0,-1-1 1,0 0-1,0 0 0,0 0 0,1 0 0,-1 0 0,0 0 1,0 0-1,0 0 0,0 0 0,1 1 0,-1-1 1,0 0-1,0 0 0,0 0 0,0 0 0,0 0 1,0 1-1,0-1 0,1 0 0,-1 0 0,0 0 1,0 1-1,0-1 0,0 0 0,0 0 0,0 0 0,0 1 1,0-1-1,0 1 474,-10 4-37,-21-28 130,-5-2-394,34 24-145,2 0-37,0 1 0,0 0 0,0 0-1,0 0 1,0-1 0,0 1 0,-1 0 0,1 0 0,0 0 0,0-1 0,0 1-1,0 0 1,0 0 0,-1 0 0,1 0 0,0 0 0,0-1 0,0 1 0,0 0-1,-1 0 1,1 0 0,0 0 0,0 0 0,0 0 0,-1 0 0,1 0-1,0 0 1,0 0 0,-1 0 0,1 0 0,0 0 0,0 0 0,0 0 0,-1 0-1,1 0 1,0 0 0,0 0 0,0 0 0,-1 0 0,1 0 0,0 0 0,0 0-1,0 0 1,-1 0 0,1 1 0,0-1 0,0 0 0,0 0 0,0 0-1,-1 0 1,1 0 0,0 1 0,0-1 0,0 0 0,0 0 0,0 0 0,0 1-1,0-1 1,-1 0 0,1 0 0,0 0 0,0 1 0,0-1 0,0 0-1,0 1 1,5 7 27,-5-7-30,1-1 0,-1 1 1,0-1-1,1 0 1,-1 1-1,1 0 0,-1-1 1,0 1-1,1-1 1,-1 1-1,0-1 0,0 1 1,1 0-1,-1-1 0,0 1 1,0-1-1,0 1 1,0 0-1,0-1 0,0 2 1,0-1-1,1 0-1,-1 0 1,0 0 0,1 0 0,-1 0 0,1 0 0,-1 0 0,1 0 0,-1 0 0,1 0-1,0-1 1,0 1 0,-1 0 0,1 0 0,2 1 0,-3-2 1,1 1 0,0-1 1,0 1-1,-1 0 0,1-1 0,0 1 1,-1 0-1,1 0 0,-1-1 0,1 1 0,-1 0 1,1 0-1,-1 0 0,0 0 0,1 0 1,-1 0-2,0-1 0,0 0 1,0 1-1,0-1 0,0 0 0,0 0 1,0 1-1,0-1 0,0 0 1,0 0-1,0 1 0,0-1 1,0 0-1,0 0 0,0 1 0,1-1 1,-1 0-1,0 0 0,0 1 1,0-1-1,0 0 0,0 0 1,1 0-1,-1 1 0,0-1 0,0 0 1,1 0-1,-1 0 0,0 0 1,0 0-1,0 1 0,1-1 0,-1 0 1,1 0-1,-1 0 2,0 0 1,1 0-1,-1 0 1,0 0-1,0 0 1,1 1-1,-1-1 1,0 0-1,0 0 0,0 0 1,1 0-1,-1 0 1,0 1-1,0-1 1,0 0-1,1 0 1,-1 0-1,0 1 1,0-1-1,0 0 0,0 0 1,0 1-1,0-1 1,1 0-1,-1 0 1,0 1-1,0-1 1,0 0-1,0 0 0,0 1 1,0-1-1,0 0 1,0 1-1,0-1 1,0 1 110,-3-3-107,0-1 0,0 1 0,0 0 0,0 0 0,0 0 0,-6-3 0,-2 0-4,4 2 11,5 2-12,0 0 0,0 0 0,0 0 0,0 0 0,0-1-1,1 1 1,-1-1 0,0 1 0,1-1 0,-1 1 0,-1-3-1,-6-2 13,9 6-14,-1-1 1,0 1-1,1 0 1,-1-1-1,0 1 1,1 0-1,-1-1 1,0 1-1,1-1 1,-1 1-1,1-1 0,-1 1 1,1-1-1,-1 1 1,1-1-1,-1 0 1,1 1-1,0-1 1,-1 0-1,1 1 1,0-1-1,0 0 1,-1 1-1,1-1 1,0 0-1,0 0 1,0 0-1,2 0 7,0 0 1,1 1-1,-1-1 0,0 0 0,0 0 1,0-1-1,0 1 0,2-2 0,4 3 1,-2-2-2,-3-1-2,18 2-10,-3 7 31,-16-6-18,-1 0-2,6 0 0,-5 0 54,2 1-32,-4-1-26,0 0 0,0 0 0,0 0 0,0 0 0,0 0 0,0 0 0,0 0 0,0 0 0,0 0 0,0 1 0,1-1 0,-1 0 0,0 0 0,0 0 0,0 0 0,0 0 0,0 0 0,0 0 0,0 0 0,1 0 0,-1 0 0,0 0 0,0 0 0,0 0 0,0 0 0,0 0 0,0 0 0,0 0 0,0 0 0,1-1 0,-1 1 0,0 0 0,0 0 0,0 0 0,0 0 0,0 0 0,0 0 0,0 0 0,0 0 0,0 0 0,1 0 0,-1 0 0,0 0 0,0-1 0,0 1 0,0 0 0,0 0 0,0 0 0,0 0 0,0 0 0,2-23 54,-2 23-55,0 0 0,0 0 0,0-1 0,0 1 0,-1 0 0,1 0 0,0-1 1,0 1-1,0 0 0,0 0 0,0-1 0,0 1 0,0 0 0,0 0 0,0-1 0,-1 1 0,1 0 1,0 0-1,0 0 0,0-1 0,-1 1 0,1 0 0,0 0 0,0 0 0,0 0 0,-1 0 1,1-1-1,0 1 0,0 0 0,-1 0 0,1 0-2,0 0 1,-1 0-1,1-1 0,0 1 1,-1 0-1,1 0 0,0 0 1,-1-1-1,1 1 0,0 0 1,0 0-1,-1-1 0,1 1 1,0 0-1,0-1 0,0 1 1,-1 0-1,1-1 1,0 1-1,0 0 0,0-1 1,0 1-1,0 0 0,0-1 1,0 1-1,0 0 0,0-1 1,0 1-1,0-1 0,0 1 1,0-1-19,1-4-69,1 6 91,0 0 0,0 1 0,0-1 0,0 1 0,0-1 0,0 1 0,-1 0 0,2 2 0,2 2-12,-5-6 10,0 0 0,1 1 1,-1-1-1,0 0 1,1 0-1,-1 0 1,0 1-1,1-1 0,-1 0 1,0 1-1,0-1 1,1 0-1,-1 1 1,0-1-1,0 0 0,1 1 1,-1-1-1,0 1 1,0-1-1,0 0 1,0 1-1,0-1 0,0 1 1,0-1-1,0 0 1,0 1-1,0-1 1,0 1-1,8 11 1,-7-12-1,0 1 0,0 0 0,0 0 0,0 1 0,0-1 0,0 0 1,-1 0-1,1 0 0,0 0 0,-1 1 0,1-1 0,-1 0 0,1 1 0,-1-1 1,1 1-1,-1 1 0,5 6 23,-5-8-22,1-1 1,-1 1 0,0 0-1,1-1 1,-1 1-1,1-1 1,-1 1-1,0 0 1,1-1-1,-1 1 1,0 0-1,0-1 1,0 1-1,1 0 1,-1-1-1,0 1 1,0 1-1,0-1 2,0 0 0,0 0 0,0 0 0,0 0-1,0 0 1,0 0 0,0 0 0,0 0-1,1 0 1,-1 0 0,0 0 0,1 0-1,-1 0 1,1 0 0,-1 0 0,1 0 0,-1 0-1,1 0 1,0 0 0,1 1 0,-2-2-3,0 0 1,1 1 1,-1-1-1,0 0 1,0 1-1,1-1 0,-1 0 1,0 1-1,0-1 1,0 1-1,0-1 0,1 0 1,-1 1-1,0-1 0,0 0 1,0 1-1,0-1 1,0 1-1,0-1 0,0 0 1,0 1-1,0-1 0,0 1 1,0-1-1,-1 0 1,1 1-1,0-1 0,0 1 1,0-1-1,0 0 1,-1 1-1,1-1 0,0 0 1,0 1-1,-1-1 0,1 0 1,0 1-1,0-1 1,-1 0-1,1 0 0,0 1 1,-1-1-1,1 0 0,-1 0 1,1 0-1,0 0 1,-1 1-1,1-1 0,0 0 1,-1 0-1,1 0 1,-1 0-1,1 0 0,0 0 1,-1 0-1,1 0 0,-1 0 1,-11-21-22,9 20 16,3 1 4,-1 0 0,1 0 0,0-1 0,-1 1 0,1 0 0,0 0 0,-1 0 0,1-1 0,0 1 0,0 0-1,-1 0 1,1-1 0,0 1 0,0 0 0,0 0 0,-1-1 0,1 1 0,0 0 0,0-1 0,0 1 0,0 0 0,0-1 0,0 1 0,0 0 0,0-1 0,0 1-1,0 0 1,0-1 0,0 1 0,0 0 0,0-1 0,0 1 0,0 0 0,0-1 0,0 1 0,0-1 0,-4-5 0,4 6 0,-1 0 0,1 0 0,0-1 0,-1 1-1,1 0 1,0 0 0,-1-1 0,1 1 0,0 0 0,-1 0 0,1-1 0,0 1 0,0 0 0,-1-1-1,1 1 1,0-1 0,0 1 0,0 0 0,0-1 0,-1 1 0,1-1 0,0 1 0,0 0 0,0-1 0,0 1-1,0-1 1,0 1 0,0-1 0,0 0-1,0 1 0,0-1 0,0 1 0,0-1-1,0 1 1,0-1 0,0 1 0,0 0 0,0-1 0,-1 1 0,1-1-1,0 1 1,0-1 0,0 1 0,-1 0 0,1-1 0,0 1 0,-1-1-1,1 1 1,0 0 0,-1-1 0,0 1 1,1-1 0,-1 1 0,1-1-1,0 1 1,-1-1 0,1 1 0,-1-1 0,1 1 0,0-1 0,0 0 0,-1 1-1,1-1 1,0 1 0,0-1 0,0 0 0,-1 1 0,1-1 0,0 0-1,0 1 1,0-1 0,0 0 0,0 0 0,1 1-1,-1 0 1,0 0-1,0-1 1,0 1-1,0 0 1,0 0-1,-1-1 0,1 1 1,0 0-1,0-1 1,0 1-1,0 0 1,0 0-1,0-1 1,0 1-1,0 0 1,-1 0-1,1 0 1,0-1-1,0 1 1,0 0-1,0 0 1,-1 0-1,1-1 1,0 1-1,0 0 1,-1 0-1,1 0 1,0 0-1,0 0 1,-1 0-1,1-1 1,-1 1-1,1 0 0,0 0 0,0 0 0,-1 0 0,1 0 0,0 0 0,0 0 0,-1 0 0,1-1 0,0 1 0,0 0 0,0 0 0,-1 0 0,1 0 0,0-1 0,0 1 0,0 0 0,0 0 0,-1-1 0,1 1 0,0 0 0,0 0-1,0 0 1,0-1 0,0 1 0,0 0 0,0 0 0,-1-1 0,1 1 0,0 0 0,0-1 0,0 1 0,0 0 0,0 0 0,1-1 0,-1 0-7,0 41 61,0-35 14,-1 1 183,-1-6-6,-5-1-185,5-10-8,-1 9-52,3 1 2,0 1-1,-1 0 1,1 0-1,-1-1 0,1 1 1,0 0-1,-1-1 1,1 1-1,0 0 1,0-1-1,-1 1 1,1 0-1,0-1 0,0 1 1,0-1-1,-1 1 1,1-1-1,0 1 1,0 0-1,0-1 1,0 1-1,0-1 0,-5-6-2,5 7 3,0 0-1,-1 0 0,1 0 0,0-1 0,-1 1 0,1 0 0,0 0 0,0-1 0,-1 1 0,1 0 0,0 0 1,0-1-1,-1 1 0,1 0 0,0-1 0,0 1 0,0-1 0,-1 1 0,1 0 0,0-1 0,0 1 1,0 0-1,0-1 0,0 1 0,0-1 0,0 1 0,0-1 0,-4-4-13,4 5 12,-1 0 0,1 0 0,0 0-1,-1 0 1,1-1 0,0 1 0,-1 0 0,1 0 0,0-1 0,-1 1 0,1 0-1,0 0 1,0-1 0,0 1 0,-1 0 0,1-1 0,0 1 0,0 0 0,0-1-1,0 1 1,-1 0 0,1-1 0,0 1 0,0 0 0,0-1 0,0 1 0,0-1-1,0 1 1,0 0-1,0-1 0,0 1 1,1 0-1,-1 0 0,0-1 1,0 1-1,0 0 0,0 0 1,0-1-1,0 1 0,0 0 0,0 0 1,0-1-1,0 1 0,-1 0 1,1 0-1,0-1 0,0 1 1,0 0-1,0 0 0,0 0 0,0-1 1,0 1-1,-1 0 0,1 0 1,0 0-1,0-1 0,0 1 1,0 0-1,-1 0 0,1 0 1,0 0-1,0 0 0,0-1 0,-1 1 1,1 0-1,0 0 0,0 0 1,-1 0-1,1 0 0,0 0 1,0 0-1,-1 0 0,1 0 1,0 0-1,0 0 0,-1 0 0,1 0 1,0 0-1,0 0 0,-1 0 1,1 0-1,0 0 0,0 0 1,0 0-1,-1 0 0,1 1 0,0-1 1,0 0-1,-1 0 0,1 0 1,0 0-1,0 1 0,0-1 1,0 0-1,-1 0 0,1 1-33,0 2-107,0-2 104,0-1 1,0 0 0,0 1-1,0-1 1,0 1-1,0-1 1,0 0-1,0 1 1,0-1 0,0 0-1,0 1 1,0-1-1,0 0 1,0 1 0,0-1-1,0 1 1,0-1-1,0 0 1,1 1-1,-1-1 1,0 0 0,0 0-1,0 1 1,1-1-1,0 1-1175,3 1 2884,-3 0-3494</inkml:trace>
</inkml:ink>
</file>

<file path=ppt/ink/ink12.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3-03T23:48:30.890"/>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996 991 5,'0'0'24,"12"6"0,-12-6 1,2 23-17,2-1-3,-2 7 2,2 10 0,-3 4 0,2 10 0,-3 6 0,5 10-2,-1 3 0,4 4-1,-1 4-1,5 4-1,0 0 0,2 5 0,0-1-1,1 0 1,-3-1 0,1 2 0,-3-1 0,-1-2 0,-3-3 0,1-1 0,-4-2 1,1 1 0,-1-6-1,0-3 1,0-6-1,2-5 0,-1-9 0,2-6 0,0-14-1,2-12-3,4-7-9,-2-17-25,-1-13 0,-4-9-2,-7-15 1</inkml:trace>
  <inkml:trace contextRef="#ctx0" brushRef="#br0" timeOffset="563">943 1076 21,'8'-11'29,"-8"11"0,0 0 2,0 0-21,0 0-3,-15 22-2,4 1 0,-5 0-1,-2 4-1,-3 0 1,2-2-2,2-4 0,5-5 0,12-16-1,0 0 1,9-8-1,11-12-1,8-2 0,5-3 1,4 1-1,0 5 1,1 4-1,-3 9 1,-6 11 1,-2 8-1,-7 9 2,-3 2-3,-3 7-7,-2-2-25,-3-6-1,-3-1-3,-8-10 1</inkml:trace>
  <inkml:trace contextRef="#ctx0" brushRef="#br0" timeOffset="1125">310 1531 47,'-12'0'34,"4"-1"1,8 1-1,0 0-26,0 0-2,21-8 1,-2 8-3,8 2-1,3-4 0,6 6 1,-1-4-1,4 4-1,-7-4 0,-3 2 1,-7-2-1,-3 0 0,-10-2 0,-9 2 0,0 0-1,-24-12 0,0 8 0,-6 2 0,-5 2-1,-4-2 0,0 5 0,2 0 0,5 0 0,6 0 0,8 0 0,5-2 0,13-1 0,0 0 1,25 1-1,0-2 1,7-2-1,7 1 1,3-2 0,3 0-1,0 2-4,-11-6-20,-4 6-15,-10 1-1,-20 1-1,0 0 0</inkml:trace>
  <inkml:trace contextRef="#ctx0" brushRef="#br0" timeOffset="2094">19 151 38,'-10'-5'35,"10"5"0,0 0 0,-9-7-22,9 7-2,0 0-3,13-1-3,-4-1-2,7 2-1,4-2 0,6 1 0,3-1 0,4 2 0,-1-3 0,0 1-2,-4 2-1,-5-3-2,-2 6-5,-21-3-13,14-5-16,-14 5 0,0 0-2,-16-12 2</inkml:trace>
  <inkml:trace contextRef="#ctx0" brushRef="#br0" timeOffset="2344">191 0 15,'0'0'30,"0"0"1,0 0 2,3 12-15,-6 0-7,5 7-2,-3 2-1,2 3-5,3 7-18,-3 1-16,1-6-3,1 0 0,0-5-1</inkml:trace>
  <inkml:trace contextRef="#ctx0" brushRef="#br0" timeOffset="2781">368 356 36,'0'0'35,"-13"-5"2,13 5-1,0 0-20,-16-5-2,16 5-5,0 0-2,0 0-3,0 0-2,0 0-1,0 0 0,0 0 0,13 5-1,-4 0 0,3 0-1,1 1 2,0 1-1,2 0 0,-1-1 1,1 0-1,-4-1 0,0 0 0,-2-1 0,0 1 0,-9-5 0,11 11 1,-11-11-1,0 13 1,0-13 0,-15 14 0,4-7 0,-4 3-1,-2 2 1,-5-2-2,3 9-9,-8-4-28,-1 3-1,-2 1-2,-2 2 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2:11.044"/>
    </inkml:context>
    <inkml:brush xml:id="br0">
      <inkml:brushProperty name="width" value="0.025" units="cm"/>
      <inkml:brushProperty name="height" value="0.025" units="cm"/>
    </inkml:brush>
  </inkml:definitions>
  <inkml:trace contextRef="#ctx0" brushRef="#br0">1 0 720,'-1'2'226,"1"0"0,0 0 0,0-1-1,0 1 1,0 0 0,1 0 0,-1-1 0,0 1 0,1 0 0,-1-1-1,1 1 1,0 0 0,-1-1 0,1 1 0,0-1 0,0 1-1,0-1 1,2 3 0,-3-4-91,0 1-1,1 0 1,-1 0 0,0-1-1,0 1 1,1 0 0,-1 0-1,0 0 1,0-1-1,0 1 1,0 0 0,0 0-1,0 0 1,0 0 0,-1 1-1,1-2 101,0 1-1,0-1 1,-1 1-1,1 0 1,0-1-1,0 1 1,0-1-1,0 1 0,0-1 1,0 1-1,0 0 1,0-1-1,1 1 1,-1-1-1,0 1 1,0-1-1,0 1 1,1-1-1,-1 1 1,0-1-1,0 1 1,1-1-1,0 1 1,32 15 11284,-11-13-9026,-20-3-1996,27 0 831,-22 0-1084,9 0 269,-10-1-407,-1 1-1,0 0 1,1 0-1,-1 1 1,0-1-1,1 1 1,-1 0-1,9 3 1,31 5 304,26 12-14,62 17 113,-51-19-294,144 29 230,22-18-121,-96-14-193,64 4-131,-62-6 0,129 19 0,-215-25 0,18 4 0,-41-4 0,-29-5 0,-1-1 0,0 2 0,17 6 0,27 9-368,-59-19 360,18 5-305,-17-5 284,0 0 1,0 1 0,0-1-1,0 0 1,0 1 0,-1-1-1,1 1 1,0-1 0,0 1-1,0-1 1,0 1 0,-1-1-1,1 1 1,0 0 0,-1-1-1,1 1 1,0 1 0,0 0-2479,5 1 7519,-3-2-7245</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32:15.817"/>
    </inkml:context>
    <inkml:brush xml:id="br0">
      <inkml:brushProperty name="width" value="0.025" units="cm"/>
      <inkml:brushProperty name="height" value="0.025" units="cm"/>
    </inkml:brush>
  </inkml:definitions>
  <inkml:trace contextRef="#ctx0" brushRef="#br0">179 66 836,'0'0'36,"0"0"0,1 0-1,-1 0 1,0 0 0,1 0 0,-1 0 0,0 0-1,1 0 1,-1 0 0,0 0 0,1 0-1,-1 0 1,0 0 0,1 0 0,-1 0 0,0 0-1,1-1 1,-1 1 0,0 0 0,1 0-1,-1 0 1,0 0 0,0-1 0,1 1 0,-1 0-1,0 0 1,0-1 0,1 1 0,-1 0 0,0 0-1,0-1 1,0 1 0,0 0 0,1-1-1,-1 1 1,0 0 0,0-1 0,0 1 0,0 0-1,0-1 1,0 1 0,0 0 0,0-1-1,0 1 1,0 0 0,0-1 0,0 1 0,0 0-1,0-1 1,0 1 0,0-1 561,-1-1-375,1 1-1,0 0 1,0 0 0,0 0-1,0-1 1,0 1-1,1 0 1,-1 0-1,0 0 1,0 0 0,1-2-1,7-6 1045,-7 9-1180,-1-1-1,0 1 0,0 0 1,1 0-1,-1-1 0,0 1 0,0 0 1,0-1-1,0 1 0,1 0 0,-1-1 1,0 1-1,0-1 0,0 1 1,0 0-1,0-1 0,0 1 0,0 0 1,0-1-1,0 1 0,0 0 0,0-1 1,0 1-1,0-1 0,0 1 1,-1 0-1,1-1 0,0 1 0,0 0 1,0-1-1,0 1 0,-1 0 0,1 0 1,0-1-1,0 1 0,-1 0 1,1 0-1,0-1 0,0 1 0,-1 0 1,-1-1-139,-3-4 3481,4-6 5176,-19 11-4748,-18 27-3104,10 0-581,21-21-144,0 0 0,1 0 0,0 1 0,-9 12 0,5-7 31,9-11-54,0-1 0,0 1 0,0 0 0,0 0 0,0 0 0,1 0 0,-1 0 0,0 0 0,0 0 0,1 1 0,-1-1 0,1 0 0,-1 0 0,1 2 0,-1-2 2,1 1 0,-1-1-1,1 0 1,-1 1 0,1-1 0,-1 1-1,0-1 1,1 0 0,-1 0 0,0 1-1,-1 0 1,0-1 0,1 1 0,0-1 0,0 0 0,0 1 0,0-1 0,1 1 0,-1 0 0,0-1 0,1 1 0,-1 0 0,0 3 0,-9 16 90,6-16-49,3-5-46,1 0 1,0 0 0,-1 0 0,1 1-1,0-1 1,0 0 0,-1 0-1,1 0 1,0 1 0,-1-1 0,1 0-1,0 0 1,0 1 0,0-1-1,-1 0 1,1 0 0,0 1 0,0-1-1,0 0 1,0 1 0,0-1-1,-1 0 1,1 1 0,0-1 0,0 1-1,0 0 16,0 0 0,0 0 0,0 1 0,-1-1 0,2 0 0,-1 0-1,0 0 1,0 1 0,0-1 0,0 0 0,1 0 0,-1 0 0,1 0 0,-1 1 0,1-1-1,-1 0 1,1 0 0,-1 0 0,1 0 0,0 0 0,0 0 0,-1-1 0,3 3 0,0-1 4,-3-1-20,0-1 0,1 1 0,-1-1 1,1 0-1,-1 1 0,1-1 0,-1 0 0,1 0 1,-1 1-1,1-1 0,0 0 0,-1 0 0,1 0 1,-1 0-1,1 0 0,-1 0 0,1 0 0,0 0 0,-1 0 1,1 0-1,-1 0 0,1 0 0,0 0 0,0-1 1,12 1 21,15-1-39,-26 0-73,1 0 0,-1 1 0,1-1 0,0 0 0,-1 1 1,1 0-1,0 0 0,-1-1 0,4 2 0,-6-1 78,2 0-510,3 0-1160,11-1-2692,-9-2 464,2 0-3689,-7 0 5772,8 2-3923</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32:16.613"/>
    </inkml:context>
    <inkml:brush xml:id="br0">
      <inkml:brushProperty name="width" value="0.025" units="cm"/>
      <inkml:brushProperty name="height" value="0.025" units="cm"/>
    </inkml:brush>
  </inkml:definitions>
  <inkml:trace contextRef="#ctx0" brushRef="#br0">0 40 940,'0'-1'34,"0"1"-1,0 0 0,0 0 1,0 0-1,0-1 1,0 1-1,0 0 1,0 0-1,0-1 1,0 1-1,1 0 1,-1 0-1,0 0 0,0-1 1,0 1-1,0 0 1,0 0-1,0 0 1,0-1-1,1 1 1,-1 0-1,0 0 0,0 0 1,0 0-1,0-1 1,1 1-1,-1 0 1,0 0-1,0 0 1,0 0-1,1 0 1,-1 0-1,1 0 112,-1-1 0,0 1-1,1 0 1,-1 0 0,1 0 0,-1-1 0,0 1 0,0 0-1,1-1 1,-1 1 0,0 0 0,1 0 0,-1-1 0,0 1-1,0 0 1,0-1 0,1 1 0,-1-1 0,0 1 0,0 0-1,0-1 1,0 1 0,0-1 0,0 1 0,1 0 0,-1-1-1,0 1 1,0-1 0,0 1 0,-1 0 0,1-1-1,0 0 1,10-9 5483,21-1 4788,-30 11-10319,1-1 0,-1 1-1,0 0 1,0 0-1,0 0 1,0 0-1,0 1 1,1-1 0,-1 0-1,0 0 1,0 1-1,0-1 1,0 0-1,0 1 1,0-1 0,0 1-1,0 0 1,0-1-1,0 1 1,0 0-1,1 1 1,-1 0-7,0 1-1,-1-1 1,1 1 0,-1-1-1,0 1 1,1-1-1,-1 1 1,0-1 0,-1 4-1,1 2-71,-4 2 35,3-10-50,1 1-1,-1 0 1,1-1 0,-1 1-1,1-1 1,0 1 0,-1-1-1,1 1 1,0 0 0,-1-1-1,1 1 1,0 0 0,0 0-1,0-1 1,0 1 0,-1 0-1,1 0 1,-9 38 48,4-29-43,4-9-7,1-1-1,-1 1 1,1-1 0,0 1-1,-1-1 1,1 1-1,-1 0 1,1-1 0,0 1-1,0 0 1,-1-1-1,1 1 1,0 0 0,0-1-1,0 1 1,0 0-1,0 0 1,-1 1 0,1 0 0,0 0 0,-1-1 0,1 1 0,-1-1 1,0 1-1,1-1 0,-1 1 0,0-1 0,0 1 0,0-1 0,-2 3 0,2-3-4,0 0 1,0 0-1,0 0 0,0 0 1,1 1-1,-1-1 0,0 0 1,1 0-1,-1 1 0,1-1 1,-1 3-1,1 0 4,0-4 1,0 1-1,-1-1 1,1 0-1,0 1 1,0-1-1,0 0 1,0 1-1,0-1 1,0 0-1,0 1 1,0-1-1,0 0 1,0 1-1,0-1 1,0 0-1,0 1 0,0-1 1,0 0-1,0 1 1,0-1-1,0 0 1,0 1-1,1-1 1,-1 0-1,0 1 1,0-1-1,0 0 1,1 0-1,-1 1 1,0-1-1,0 0 1,1 0-1,-1 1 1,0-1-1,0 0 0,1 0 1,-1 0-1,0 0 1,1 1-1,-1-1 1,0 0-1,1 0 1,-1 0-1,0 0 1,1 0-1,-1 0 1,0 0-1,1 0 1,-1 0-1,0 0 1,1 0-1,2 2 29,0 0-26,13 0 21,41-2-230,-47-3-1483,4-1-2640,-9 5-2328</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32:36.580"/>
    </inkml:context>
    <inkml:brush xml:id="br0">
      <inkml:brushProperty name="width" value="0.025" units="cm"/>
      <inkml:brushProperty name="height" value="0.025" units="cm"/>
      <inkml:brushProperty name="color" value="#004F8B"/>
    </inkml:brush>
  </inkml:definitions>
  <inkml:trace contextRef="#ctx0" brushRef="#br0">0 29 172,'0'49'5062,"0"-48"-4693,0 7 1197,2-5 1647,-2-3-3179,1 0-1,-1 0 0,0 0 0,1 0 0,-1-1 1,0 1-1,1 0 0,-1 0 0,1 0 1,-1 0-1,0 0 0,1-1 0,-1 1 1,0 0-1,1 0 0,-1-1 0,0 1 1,0 0-1,1 0 0,-1-1 0,0 1 1,0 0-1,0-1 0,1 1 0,-1-1 0,0 1 19,0 0 0,1-1-1,-1 1 1,0 0 0,0-1-1,0 1 1,1 0 0,-1-1-1,0 1 1,0 0 0,1 0-1,-1-1 1,0 1-1,1 0 1,-1 0 0,0 0-1,1-1 1,-1 1 0,0 0-1,1 0 1,-1 0 0,1 0-1,-1 0 1,0 0 0,1 0-1,3-12 1621,-4 11-1686,1 1 47,-1 0 1,1 0-1,-1-1 1,1 1 0,-1 0-1,0-1 1,1 1-1,-1 0 1,1-1-1,-1 1 1,0-1-1,1 1 1,-1 0-1,0-1 1,1 1 0,-1-1-1,0 1 1,0-1-1,0 1 1,1-1-1,-1 1 1,0-1-1,0 0 1,0 1-1,0-1 1,0 1 0,0-1-1,0 1 1,0-1-1,0 0 1,4-4 173,-4 5-195,0 0 1,1 0-1,-1 0 1,1-1 0,-1 1-1,0 0 1,0 0-1,1-1 1,-1 1-1,0 0 1,1 0 0,-1-1-1,0 1 1,0 0-1,1-1 1,-1 1 0,0-1-1,0 1 1,0 0-1,0-1 1,0 1-1,0 0 1,1-1 0,-1 1-1,0-1 1,0-4 120,-1 5-115,1-1 0,0 1 0,0-1-1,0 1 1,0-1 0,0 1 0,-1-1 0,1 1 0,0-1 0,0 1-1,0-1 1,0 1 0,1-1 0,-1 1 0,0-1 0,0 1 0,0-1-1,0 1 1,0-1 0,1 1 0,-1-1 0,0 1 0,0 0 0,1-1-1,-1 1 1,0-1 0,1 1 0,-1 0 0,0-1 0,1 1 0,-1 0-1,1-1 1,-1 1 0,1 0 0,-1 0 0,1-1 0,-1 1-1,1 0 1,0 0 0,1-12 1688,-2 7-131,0 10-1166,0-5-42,9 7 504,-9 52 3031,0 30-2673,5-84-1181,-5-5-47,0 0 1,1 0 0,-1 0 0,0 1-1,1-1 1,-1 0 0,0 0-1,0 0 1,1 1 0,-1-1-1,0 0 1,0 0 0,1 1 0,-1-1-1,0 0 1,0 1 0,0-1-1,1 0 1,-1 0 0,0 1 0,0-1-1,0 0 1,0 1 0,0-1-1,0 1 1,0 37 207,0-37-162,0 7-675,0-6-489,0-6 95,3 3-1411,2 0-1073,-3-4-3981,-2-5-384</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33:02.896"/>
    </inkml:context>
    <inkml:brush xml:id="br0">
      <inkml:brushProperty name="width" value="0.025" units="cm"/>
      <inkml:brushProperty name="height" value="0.025" units="cm"/>
      <inkml:brushProperty name="color" value="#004F8B"/>
    </inkml:brush>
  </inkml:definitions>
  <inkml:trace contextRef="#ctx0" brushRef="#br0">1 91 148,'0'-43'2603,"0"42"-2378,0 0-120,-1 0-1,1 1 1,0-1 0,0 1-1,0-1 1,0 1-1,0-1 1,0 0-1,0 1 1,0-1-1,1 1 1,-1-1 0,0 0-1,0 1 1,0-1-1,1 1 1,-1-2-1,7 1-139,-6-4 6448,0-2 3512,-1 4-6222,19-4-1901,-18 7-1783,-1 0 0,0-1 0,0 1 0,1-1 0,-1 1 0,0 0 0,0-1 0,1 1 0,-1 0 0,1-1 0,-1 1 0,0 0 0,1 0 0,-1-1 0,1 1 0,-1 0 0,0 0 0,1 0 0,-1 0 0,1 0 0,-1-1 0,1 1 0,-1 0 0,1 0 0,-1 0-1,1 0 1,-1 0 0,0 0 0,1 1 0,-1-1 0,1 0 0,-1 0 0,1 0 0,0 0 0,2 1 54,-1-1-9,-2-1-47,1 1-1,-1-1 1,1 1-1,-1-1 1,1 1-1,-1-1 1,1 1 0,-1-1-1,1 1 1,-1 0-1,1-1 1,0 1-1,-1 0 1,1 0-1,-1-1 1,1 1-1,0 0 1,-1 0-1,1 0 1,0 0 0,-1 0-1,1 0 1,0 0-1,-1 0 1,1 0-1,0 0 1,-1 0-1,1 0 1,0 0-1,-1 1 1,2-1 0,-2 1-5,0-1 1,1 0-1,-1 1 0,0-1 1,0 1-1,1-1 1,-1 0-1,0 1 1,1-1-1,-1 0 1,1 1-1,-1-1 1,0 0-1,1 0 1,-1 0-1,1 1 1,-1-1-1,1 0 1,-1 0-1,0 0 0,1 0 1,-1 0-1,1 0 1,-1 0-1,1 0 1,-1 0-1,1 0 1,-1 0-1,1 0 1,0 0-1,4 0 52,-3 0 45,-2 0-98,0 1-1,0-1 1,0 0 0,0 1-1,1-1 1,-1 0 0,0 1 0,0-1-1,1 1 1,-1-1 0,0 0-1,1 0 1,-1 1 0,0-1 0,1 0-1,-1 0 1,0 1 0,1-1-1,-1 0 1,1 0 0,-1 0-1,0 0 1,1 1 0,-1-1 0,1 0-1,-1 0 1,1 0 0,-1 0-1,0 0 1,1 0 0,-1 0-1,1 0 1,-1 0 0,1 0 0,-1-1-1,0 1 1,1 0 0,0 0-1,3-1 40,9 13 303,-11-11-351,-2-1 4,1 0 0,-1 1 0,0-1 0,1 0 0,-1 0 0,1 1 0,-1-1 0,0 0 0,1 1 0,-1-1 0,0 0 0,1 1 0,-1-1 0,0 1 0,0-1 0,1 0 0,-1 1 0,0-1 0,0 1 0,0-1 0,0 1 0,0-1 0,1 1 0,-1-1 0,0 0 0,0 1 0,0-1-1,0 1 1,0-1 0,0 1 0,0-1 0,-1 1 0,1 0 0,4 4 33,-4-5-36,1 0 0,-1 0 0,0 0 0,1 1 0,-1-1 0,0 0 1,1 0-1,-1 1 0,0-1 0,1 0 0,-1 0 0,0 1 0,0-1 1,1 0-1,-1 1 0,0-1 0,0 0 0,0 1 0,0-1 0,1 1 1,-1-1-1,0 0 0,0 1 0,0-1 0,0 1 0,0 2 23,0 0-10,1-1 0,-1 1 1,0 0-1,0-1 0,0 1 0,0-1 1,-1 1-1,1-1 0,-2 4 0,2-6-14,-1 0-1,1 0 1,-1 1-1,0-1 0,1 1 1,-1-1-1,1 0 0,0 1 1,-1-1-1,1 1 1,-1-1-1,1 1 0,0 0 1,-1-1-1,1 1 0,0-1 1,0 1-1,-1 0 1,1-1-1,0 1 0,0-1 1,0 1-1,0 0 0,0-1 1,0 1-1,0 0 1,0-1-1,0 2 0,0-1 9,0 0-8,0-1 0,0 1-1,0-1 1,1 1-1,-1 0 1,0-1-1,0 1 1,-1-1-1,1 1 1,0 0 0,0-1-1,0 1 1,0-1-1,0 1 1,-1-1-1,1 1 1,-1 0-1,-1-2 1,2 1-2,0 0 0,0 0 0,0 0 0,0 0 0,0 0 0,0 0 0,0 0-1,0 0 1,0 0 0,0-1 0,-1 1 0,1 0 0,0 0 0,0 0 0,0 0-1,0 0 1,0 0 0,0 0 0,0 0 0,0 0 0,-1 0 0,1 0 0,0 0-1,0 0 1,0 0 0,0 0 0,0 0 0,0 0 0,0 0 0,0 0 0,-1 0-1,1 0 1,0 0 0,0 1 0,0-1 0,0 0 0,0 0 0,0 0 0,0 0-1,0 0 1,0 0 0,0 0 0,0 0 0,-1 0 0,1 0 0,0 0 0,0 0-1,0 1 1,0-1 0,0 0 0,-2 22 34,1-16-32,-11 11 20,7-13-14,5-4-7,0 0-1,0 0 0,0 0 0,0 0 0,0 0 1,-1 0-1,1 0 0,0 0 0,0 0 0,0 0 1,0 0-1,0 0 0,0 0 0,0 0 0,0 0 0,0 0 1,0 0-1,0 0 0,-1 0 0,1 0 0,0 0 1,0 1-1,0-1 0,0 0 0,0 0 0,0 0 1,0 0-1,0 0 0,0 0 0,0 0 0,0 0 1,0 0-1,0 0 0,0 0 0,0 0 0,0 0 0,0 1 1,0-1-1,0 0 0,0 0 0,0 0 0,0 0 1,0 0-1,0 0 0,0 0 0,0 0 0,0 0 1,0 0-1,0 0 0,0 1 0,0-1 0,0 0 1,0 0-1,0 0 0,0 0 0,0 0 0,0 0 1,0 0-1,0 0 0,0 0 0,0 0 0,0 0 0,0 0 1,0 0-1,0 1 0,1-1 0,-1 0 1,0 0-1,0 0 1,0 0-1,0 1 0,0-1 1,1 0-1,-1 0 1,0 0-1,0 1 0,0-1 1,0 0-1,0 0 1,0 0-1,0 1 0,0-1 1,0 0-1,0 0 1,0 0-1,0 1 0,0-1 1,0 0-1,0 0 1,0 1-1,0-1 0,0 0 1,0 0-1,0 0 1,0 1-1,0-1 0,0 0 1,-1 0-1,1 0 1,0 1-1,0-1 0,0 0 1,0 0-1,0 0 1,-1 0-1,1 0 0,0 1 1,0-1-1,0 0 1,0 0-1,-1 0 0,1 0 1,-17 17 1,16-12 6,1-5-8,0 0 0,0 1 0,-1-1 0,1 0-1,0 1 1,0-1 0,0 0 0,0 1 0,0-1 0,0 0-1,-1 0 1,1 1 0,0-1 0,0 0 0,0 1 0,-1-1-1,1 0 1,0 0 0,-1 0 0,1 1 0,0-1-1,0 0 1,-1 0 0,1 0 0,0 0 0,-1 1 0,1-1-1,0 0 1,-1 0 0,1 0 0,0 0 0,-1 0 0,0 0-1,0 0 2,1 4 4,0 3-8,-2-3-2,-4-2 5,4 1 2,2-2 7,0 0-5,0 3-1,0-3 23,8 4 1066,-6-5-671,0 0-371,0 0 0,0 0 0,0 0 0,0-1 0,0 1 1,0-1-1,-1 1 0,1-1 0,0 0 0,0 1 0,0-1 0,-1 0 0,1 0 0,1-2 0,19-4 256,-2-2-219,-12 8-84,1 0-3,-9-1 0,1 0 0,18 1 0,-9 0 0,0-3 0,0 3 0,0 1 0,0 0 0,0 0 0,-1 0 0,1 0 0,-1 0-113,-8 0-539,-8-4-1614,-8-3-21715,15 7 23527,-1 0 0,0 0-1,0 0 1,0 0 0,0 0 0,1 0 0,-1 0-1,0 1 1,-1-1 0,-6 5-371</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32:29.327"/>
    </inkml:context>
    <inkml:brush xml:id="br0">
      <inkml:brushProperty name="width" value="0.025" units="cm"/>
      <inkml:brushProperty name="height" value="0.025" units="cm"/>
      <inkml:brushProperty name="color" value="#004F8B"/>
    </inkml:brush>
  </inkml:definitions>
  <inkml:trace contextRef="#ctx0" brushRef="#br0">21 880 580,'-8'-5'1647,"-2"-3"230,8 4 2468,2 3-4294,0 1 0,0 0-1,0-1 1,0 1 0,-1 0 0,1 0 0,0-1 0,0 1 0,0 0 0,0-1 0,0 1-1,0 0 1,1-1 0,-1 1 0,0 0 0,0-1 0,0 1 0,0 0 0,0-1 0,0 1-1,0 0 1,1 0 0,-1-1 0,0 1 0,0 0 0,0 0 0,1-1 0,-1 1 0,0 0-1,0 0 1,1 0 0,-1-1 0,0 1 0,0 0 0,1 0 0,-1 0 0,0 0 0,1 0-1,-1 0 1,0-1 0,1 1 0,-1 0 0,0 0 0,0 0 0,1 0 0,-1 0 0,0 0-1,1 0 1,1 0 250,-1-1-131,1-1 1,-1 0-1,0 1 0,1-1 0,0 1 1,-1 0-1,1-1 0,0 1 1,2-1-1,-2 1 7,8-4 449,8-2-151,-12 3-309,7-2-29,0-5 53,-9 9-167,19-8 88,-10-1-89,-8 9-15,-1 0 1,1 0 0,0 0-1,-1-1 1,5-4 0,5-2 37,25-13 206,1-2 139,-27 15-251,-11 7-117,1 0 0,0 0-1,0 0 1,0 0 0,0 0 0,0 1 0,5-3 0,10-2 152,32-17 0,-42 15-123,-7 7-48,-1 0 0,1 1 0,0-1 0,0 0 0,-1 1 0,1-1 0,0 0 0,0 1 0,0-1 0,-1 1 0,1-1 0,0 1 0,2-1-1,1 0 5,0-1 0,-1 0 0,1 0 0,-1 0 0,6-4 0,13-7 7,18-9-3,9 0 69,-9 0 22,-21 7-24,-9 11-20,0 0 1,-1-1 0,0 0-1,12-8 1,1-1-48,12 1 8,-21 8-11,0 1 0,0-2 0,21-11 1,15 0 21,40-11 16,-86 27-46,0 0 0,0 0 0,0 0 0,-1 0 0,1 0 0,0-1 0,4-2 0,5 0 0,-7 3 1,-1 1 0,0-1 0,0-1 0,0 1 0,0 0 0,-1-1 0,1 0 1,4-3-1,-6 4-1,6 0 5,-3-1-4,-4 2-1,-1 0 0,1-1 0,-1 1 0,1-1 0,-1 1 0,1 0 0,0 0 0,-1-1 0,1 1 0,0 0 0,-1 0 0,1 0 0,0 0 0,-1-1 0,1 1 0,0 0 0,-1 0 0,1 0 0,0 1 0,0-1 0,1 0 0,0 0 0,0 0 0,0-1 0,0 1 0,0 0 0,0-1 0,0 0 0,-1 1 0,1-1 0,3-1 0,11-3 0,-13 5 0,-1 0 1,0-1 0,0 1-1,0 0 1,0-1 0,-1 1 0,1-1 0,0 0-1,0 0 1,-1 1 0,1-1 0,0 0-1,-1-1 1,3 0 0,-1 0 0,1-1 0,0 2 1,0-1-1,0 0 0,0 1 0,0 0 0,0 0 1,7-1-1,6-1 2,62-19-24,-70 19 56,-6 1-8,1 1 0,-1 0-1,1 0 1,-1 0 0,1 1 0,7-1-1,-8 0-2,1 0-1,-1 0 1,0 0-1,1 0 0,-1 0 1,0-1-1,4-2 1,-5 3-14,1-1 0,0 1 1,0-1-1,0 1 0,1 0 1,-1 0-1,3 0 0,32-11 178,2 2-222,-35 8 40,0-1-1,0 1 1,1 0 0,10-2-1,-2 1 1,-1 0-6,13-2-2,-12 0 7,-11 4 0,1 0 1,-1 0-1,0 0 0,1 1 1,-1-1-1,0 1 0,1 0 1,-1 0-1,4 0 0,23-6 154,-26 4-138,0 0 0,0 1 1,0-1-1,0 1 0,0 0 0,1 0 0,-1 1 1,0 0-1,6-1 0,20-4-16,-10-1-5,-19 6 0,1 1 0,-1-1 0,1 0 0,-1 0 1,1-1-1,0 1 0,-1 0 0,1 0 0,-1-1 1,1 1-1,2-2 0,6 0 14,36-9 48,-44 11-56,17-6 178,-7 1-4,-5 4-118,-6 1-55,0-1 0,0 1 0,1 0 0,-1 0 0,0 0 0,0-1 0,0 1 1,0 0-1,0-1 0,0 1 0,0-1 0,0 0 0,0 1 0,0-1 1,0 0-1,0 1 0,0-1 0,1-2 0,18-3 94,-16 3-63,0 1 0,0 0 0,1 0 0,-1 0 0,1 0 0,6-1 0,3-3 366,-10 4-348,-1 0-31,0 0 1,0 0-1,0 0 0,0 1 0,1 0 0,-1-1 1,7 0-1,-9 2-11,5-4 41,-1 1 0,1-1 1,-1 1-1,1 0 0,8-2 0,-13 5-46,0-1 1,1 1-1,-1-1 0,0 1 0,0-1 1,1 1-1,-1-1 0,0 0 0,0 1 1,0-1-1,0 0 0,0 0 0,2-1 1,-3 2-10,0 0 0,0 0 1,1 0-1,-1 0 1,0 0-1,0 0 0,0 0 1,1 0-1,-1 1 1,0-1-1,0 0 0,1 0 1,-1 0-1,0 0 1,0 0-1,0 0 0,1 0 1,-1 0-1,0-1 1,0 1-1,1 0 0,-1 0 1,0 0-1,0 0 0,0 0 1,1 0-1,-1 0 1,0 0-1,0-1 0,0 1 1,1 0-1,-1 0 1,0 0-1,0 0 0,0-1 1,0 1-1,0 0 1,1 0-1,-1 0 0,0-1 1,0 1-1,1-1 1,1 0-1,-1 0 1,1 0-1,-1 0 0,1 0 1,0 0-1,-1 1 1,1-1-1,0 0 0,2 1 1,9-7 238,-12 6-183,-1 0-33,1 1-1,-1 0 1,1-1 0,-1 1 0,1-1 0,-1 1 0,1 0 0,-1 0-1,1-1 1,-1 1 0,1 0 0,-1 0 0,1 0 0,0 0 0,-1-1 0,1 1-1,-1 0 1,1 0 0,-1 0 0,1 0 0,0 0 0,-1 1 0,1-1-1,-1 0 1,1 0 0,0 0 0,1 0-32,-2-2 8,0 0 5,8 1-9,-6 0 13,-2-3-6,0 3 3,1 1 8,6 0-8,-5 0 7,-2 1-27,0-1 23,0 0 1,0 0 0,0 0-1,0 0 1,0 0 0,0 0 0,1 0-1,-1 0 1,0 0 0,0 1-1,0-1 1,0 0 0,0 0 0,0 0-1,1 0 1,-1 0 0,0 0-1,0 0 1,0 0 0,0 0 0,0 0-1,1 0 1,-1 0 0,0 0-1,0 0 1,0 0 0,0 0-1,0 0 1,1 0 0,-1 0 0,0 0-1,0-1 1,0 1 0,0 0-1,0 0 1,0 0 0,1 0 0,-1 0-1,0 0 1,0 0 0,0 0-1,0 0 1,0-1 0,0 1-1,0 0 1,0 0 0,1 0 0,-1-2 291,-6 4-184,5 0-43,1-1 0,-1 1-1,1-1 1,-1 1 0,0-1-1,0 0 1,0 0 0,1 1-1,-1-1 1,0 0 0,-1 0-1,1 0 1,0 0 0,0 0-1,0 0 1,-1 0 0,0 1-1,-2 8 249,0-8-262,4-2-51,-1 0 0,1 0 0,0 0 0,0 0 0,-1 0 0,1 1 0,0-1 0,0 0 0,0 0 0,-1 0 0,1 1 0,0-1 0,0 0 0,0 0 0,-1 0 0,1 1-1,0-1 1,0 0 0,0 0 0,0 1 0,0-1 0,0 0 0,0 1 0,-1-1 0,1 0 0,0 0 0,0 1 0,0-1 0,0 0 0,0 1 0,0-1 0,0 0 0,1 0 0,-1 1 0,0-1 0,0 0 0,0 1 0,-4 4 192,-2 2 82,6-7-260,0 1 1,0 0 0,0-1-1,-1 1 1,1-1 0,0 1 0,0-1-1,-1 1 1,1-1 0,0 1-1,-1-1 1,1 1 0,-1-1 0,1 0-1,0 1 1,-1-1 0,1 0-1,-1 1 1,1-1 0,-2 1-1,1-1 6,1 1 0,-1-1 0,0 1 0,0-1 0,1 1-1,-1-1 1,0 1 0,1 0 0,-1-1 0,1 1 0,-1 0-1,1 0 1,-1-1 0,1 1 0,-1 0 0,1 0-1,0 0 1,-1-1 0,1 1 0,0 0 0,0 0 0,-1 2-1,1-3-21,0 0-1,1 1 1,-1-1-1,-1 0 0,1 1 1,0-1-1,0 0 1,0 1-1,0-1 0,0 0 1,0 0-1,0 1 1,0-1-1,0 0 0,-1 1 1,1-1-1,0 0 1,0 0-1,0 1 0,-1-1 1,1 0-1,0 0 1,0 0-1,0 1 0,-1-1 1,1 0-1,0 0 1,-1 0-1,1 0 0,-1 1 1,1-1 2,0 0 0,0 0 0,-1 0 0,1 0 0,0 0 0,0 1 1,-1-1-1,1 0 0,0 0 0,0 0 0,-1 1 0,1-1 0,0 0 0,0 0 0,0 1 1,-1-1-1,1 0 0,0 0 0,0 1 0,0-1 0,0 0 0,0 1 0,0-1 0,0 0 0,0 0 1,0 1-1,-1-1 0,1 0 0,0 1 0,1-1 0,-6 5 122,5-5-125,0 0 0,-1 0 0,1 1 0,0-1 0,0 0 0,-1 0 0,1 0 0,0 1 0,-1-1 0,1 0 0,0 0 0,0 1 0,-1-1 1,1 0-1,0 1 0,0-1 0,0 0 0,-1 1 0,1-1 0,0 0 0,0 1 0,0-1 0,0 0 0,0 1 0,0-1 0,0 0 0,0 1 0,-4 4 68,4-5-67,-1 0-1,1 1 1,-1-1-1,1 0 1,0 0-1,-1 1 1,1-1-1,0 0 1,-1 0-1,1 1 1,0-1-1,0 0 1,-1 1-1,1-1 1,0 0-1,0 1 1,-1-1-1,1 1 1,0-1-1,0 0 1,0 1-1,0-1 1,0 1-1,0-1 1,0 0-1,-1 1 0,1-1 1,0 1-1,0-1 1,1 1-1,-1-1 1,0 1-1,-4 4 58,3-5-58,1 0 1,0 0-1,-1 1 1,1-1-1,0 0 0,-1 0 1,1 1-1,0-1 0,0 0 1,-1 0-1,1 1 0,0-1 1,0 0-1,-1 1 0,1-1 1,0 0-1,0 1 1,0-1-1,-1 0 0,1 1 1,0-1-1,0 0 0,0 1 1,0-1-1,0 0 0,0 1 1,0-1-1,0 1 0,0-1 1,0 1-1,0 0 52,-10 11 556,10-8-585,0-8 13,2-7 12,-1 10-54,-1 1 1,0 0 0,1 0-1,-1-1 1,1 1-1,-1 0 1,1 0 0,-1-1-1,0 1 1,1 0-1,-1-1 1,0 1 0,1-1-1,-1 1 1,0 0-1,0-1 1,1 1 0,-1-1-1,0 1 1,0-1-1,0 1 1,1-1-1,-1 1 1,0-1 0,0 1-1,0-1 1,4-4-20,2-2-19,-6 5 36,0 1 0,1 0 1,-1 0-1,1 0 0,-1-1 0,1 1 0,0 0 0,-1 0 1,1 0-1,0 0 0,0 0 0,-1 0 0,1 1 0,0-1 0,2-1 1,5-8-63,-7 6 41,1 0 0,0 0-1,-1 1 1,2-1 0,-1 1-1,0-1 1,6-4 0,-6 6 22,-1 0 0,1 0 0,0 0 0,-1 1 0,1-1 0,-1 0 0,0-1 0,0 1 0,0 0 0,0 0 0,0 0 0,0-1 0,0-3 0,-1 6 2,0 0 0,0 0-1,0 0 1,0-1 0,0 1-1,0 0 1,0 0 0,0 0-1,0 0 1,0-1 0,0 1-1,0 0 1,0 0 0,0 0-1,0 0 1,0 0 0,0-1-1,0 1 1,0 0 0,0 0-1,0 0 1,0 0 0,0 0-1,0-1 1,0 1 0,1 0-1,-1 0 1,0 0 0,0 0 0,0 0-1,0 0 1,0 0 0,0 0-1,1-1 1,-1 1 0,0 0-1,0 0 1,0 0 0,0 0-1,0 0 1,1 0 0,-1 0-1,0 0 1,0 0 0,0 0-1,0 0 1,0 0 0,1 0-1,-1 0 1,4-1-13,-2-10 8,-2 11 4,0 0 1,0 0 0,-1 0 0,1 0 0,0 0 0,0 0 0,0 0 0,0 0 0,0-1 0,0 1 0,0 0 0,0 0 0,0 0 0,0 0 0,0 0 0,0-1 0,0 1 0,0 0 0,0 0 0,0 0 0,0 0 0,0 0 0,0 0 0,0-1 0,0 1 0,0 0 0,0 0 0,0 0 0,0 0 0,0 0 0,0-1 0,0 1 0,0 0 0,0 0 0,0 0 0,0 0 0,1 0 0,-1 0 0,0 0 0,0 0 0,0-1 0,0 1 0,0 0 0,0 0 0,0 0 0,1 0 0,-1 0 0,0 0 0,0 0 0,0 0 0,0 0 0,0 0 0,1 0 0,-1 0 0,0 0 0,0 0 0,0 0 0,0 0 0,0 0 0,1 0 0,-1 0 0,0 0 0,0 0 0,0 0 0,0 0 0,0 0 0,1 0 0,3 0 0,-2-16 3,-2 15 19,8-4 29,-15 5-48,6 0 5,-1 0-3,-36 0 20,36 0-25,-1 1 0,-3 2 0,-1-2 2,-45-1 26,-8-5 56,52 3-44,-20-2 102,27 4-150,-1 0 14,-5 0 1,6 0 52,1-3-49,0 5 42,18 6-34,-8-3-3,-9 0-14,-1-5-1,0 0 0,0 0 1,0 1-1,0-1 1,0 0-1,0 0 0,0 0 1,0 1-1,0-1 1,0 0-1,0 0 0,0 0 1,0 0-1,1 1 1,-1-1-1,0 0 0,0 0 1,0 0-1,0 0 1,0 1-1,0-1 0,0 0 1,0 0-1,1 0 1,-1 0-1,0 0 1,0 1-1,0-1 0,0 0 1,1 0-1,-1 0 1,0 0-1,0 0 0,0 0 1,0 0-1,1 0 1,-1 0-1,0 0 0,0 0 1,0 0-1,1 0 1,-1 0-1,0 0 0,1 0 0,-1 0 1,0 0-1,0 0 0,0 0 1,1 0-1,-1 1 0,0-1 0,0 0 1,1 0-1,-1 0 0,0 0 0,0 0 1,0 0-1,0 0 0,1 1 1,-1-1-1,0 0 0,0 0 0,0 0 1,0 0-1,1 1 0,-1-1 1,0 0-1,0 0 0,0 0 0,0 1 1,0-1-1,0 0 0,0 0 0,0 0 1,0 1-1,0-1 0,0 0 1,0 0-1,0 1 0,0-1 0,0 0 1,0 0-1,0 1 0,4 2-1,-3-3 1,-1 0 0,0 0 0,0 0 0,0 1 1,1-1-1,-1 0 0,0 0 0,0 0 0,1 0 0,-1 0 0,0 0 0,0 0 0,0 0 0,1 0 0,-1 0 0,0 1 0,0-1 0,0 0 0,1 0 0,-1 0 0,0 0 0,0 1 0,0-1 0,0 0 0,0 0 0,1 0 0,-1 1 0,0-1 0,0 0 0,0 0 0,0 1 0,0-1 0,0 0 0,0 0 0,0 1 0,0-1 0,0 0 0,0 0 0,0 0 0,0 1 0,2 5 0,4-1 0,-2 1 0,12 16 15,-14-18-13,6 9-3,-6-7 0,-2-5 2,0-1-1,0 1 0,0-1 0,0 1 0,0-1 0,0 0 0,0 1 0,0-1 0,0 1 0,0-1 0,1 0 0,-1 1 0,0-1 0,0 1 0,0-1 1,1 0-1,-1 1 0,0-1 0,1 0 0,-1 1 0,0-1 0,0 0 0,1 0 0,-1 1 0,1-1 0,-1 0 0,0 0 0,1 1 0,-1-1 0,1 0 0,0 0 1,0 1 1,0 3 23,-2 12-14,1-15-11,0-1 0,0 0 0,0 0 0,0 0 0,0 0 0,0 0 0,0 0 0,0 0 0,0 0 0,0 1 1,0-1-1,0 0 0,0 0 0,0 0 0,0 0 0,0 0 0,0 0 0,0 1 0,0-1 0,0 0 1,0 0-1,0 0 0,0 0 0,0 0 0,0 0 0,0 0 0,0 1 0,0-1 0,0 0 0,0 0 0,0 0 1,0 0-1,0 0 0,1 0 0,-1 0 0,0 0 0,0 0 0,0 0 0,0 1 0,0-1 0,0 0 0,0 0 1,0 0-1,1 0 0,-1 0 0,0 0 0,0 0 0,0 0 0,0 0 0,0 0 0,0 0 0,0 0 1,1 0-1,-1 0 0,0 0 0,0 0 0,0 0 0,0 0 0,0 0 0,0 0 0,1 0 0,3 1 10,-2 15-1,-2-15 55,0 0-1489,0-9-7989,-1-5-3680,-6 6 10212,5 6 2106</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32:31.921"/>
    </inkml:context>
    <inkml:brush xml:id="br0">
      <inkml:brushProperty name="width" value="0.025" units="cm"/>
      <inkml:brushProperty name="height" value="0.025" units="cm"/>
      <inkml:brushProperty name="color" value="#004F8B"/>
    </inkml:brush>
  </inkml:definitions>
  <inkml:trace contextRef="#ctx0" brushRef="#br0">11 67 528,'-1'-17'1956,"0"15"-1684,-1 0-1,1 0 1,0 0-1,0 0 1,1 0 0,-1 0-1,0-1 1,1 1-1,-1 0 1,1 0-1,0-1 1,0 1 0,0 0-1,0-1 1,1-2-1,-1 4 930,0-9 10165,-1 10-11237,1 1 0,0-1 0,0 1 0,0-1 0,0 1-1,0 0 1,0-1 0,0 1 0,0-1 0,0 1-1,0-1 1,0 1 0,0-1 0,0 1 0,0-1 0,0 1-1,1-1 1,-1 1 0,0-1 0,0 1 0,0-1-1,1 0 1,-1 1 0,0-1 0,1 1 0,-1-1-1,0 0 1,1 1 0,-1-1 0,1 0 0,-1 1 0,1-1-1,-1 0 1,1 1 0,1 0-82,-1 2 156,-1 1 1,1 0-1,-1-1 1,1 1 0,-1 0-1,0 0 1,-1 6 0,0-3-85,6 12 73,-4-17-173,0 0 1,0-1-1,-1 1 1,1 0 0,-1-1-1,1 1 1,-1 0-1,0 0 1,0 3 0,0 1 25,0 0 0,1 0 1,-1 0-1,1 0 0,0 0 1,1 0-1,2 6 0,-3-8-21,0-1 0,-1 1 0,1-1 0,0 0 0,-1 1 0,0-1 0,0 1 0,0 6 0,-1-7-12,1 0 1,0 0 0,0 0 0,0 0 0,0 0-1,1-1 1,-1 1 0,1 0 0,-1 0 0,1 0-1,2 4 1,-2-6-8,-1 0-1,1 0 1,-1 0-1,0 1 1,0-1-1,1 0 1,-1 0-1,0 0 1,0 0-1,0 0 1,0 0-1,0 1 1,-1-1-1,1 1 1,0-1-4,-1 0 0,1 0 0,0-1 0,0 1 0,0 0 1,0 0-1,0 0 0,0-1 0,0 1 0,0 0 0,0 0 0,0 0 1,0-1-1,1 1 0,-1 0 0,0 0 0,1-1 0,0 2 0,0 0 2,0 0 0,0 0 0,0 0 0,0 0-1,0 0 1,-1 0 0,1 1 0,0-1 0,-1 0-1,0 0 1,0 0 0,1 0 0,-1 1 0,0-1-1,-1 4 1,1 1 17,0-7-19,0 0-1,0 1 1,0-1 0,0 0-1,0 0 1,0 0-1,0 1 1,0-1 0,0 0-1,0 0 1,0 1-1,0-1 1,0 0 0,0 0-1,1 0 1,-1 1-1,0-1 1,0 0 0,0 0-1,0 0 1,0 1-1,1-1 1,-1 0 0,0 0-1,0 0 1,0 0-1,0 0 1,1 0 0,-1 1-1,0-1 1,0 0-1,1 0 1,-1 0-7,1 0 0,-1 0 1,0 1-1,1-1 0,-1 0 0,0 0 0,1 1 1,-1-1-1,0 0 0,1 0 0,-1 1 0,0-1 0,0 0 1,1 1-1,-1-1 0,0 0 0,0 1 0,0-1 1,1 1-1,-1-1 0,0 0 0,0 1 0,0-1 0,0 1 1,0-1-1,0 0 0,0 1 0,0-1 0,0 1 1,0-1-1,0 0 0,0 1 0,0 4-552,2 4-3971,6-7-9355,-8-12 7540,0 9 5466</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32:32.559"/>
    </inkml:context>
    <inkml:brush xml:id="br0">
      <inkml:brushProperty name="width" value="0.025" units="cm"/>
      <inkml:brushProperty name="height" value="0.025" units="cm"/>
      <inkml:brushProperty name="color" value="#004F8B"/>
    </inkml:brush>
  </inkml:definitions>
  <inkml:trace contextRef="#ctx0" brushRef="#br0">23 189 596,'0'0'70,"0"-1"0,0 0 0,0 1 0,0-1 0,0 0 0,0 1 0,0-1 0,-1 1 0,1-1 0,0 0 0,0 1 0,0-1 0,-1 1 0,1-1 0,0 1 0,-1-1 0,1 1 0,-1-1 0,0 0 0,1 0 1,-1 1 0,1-1 0,-1 1 0,1-1 0,-1 0 0,1 1 1,0-1-1,-1 0 0,1 0 0,0 1 0,0-1 0,-1 0 0,1 0 0,0 1 0,0-1 0,0 0 0,0 0 0,0 0 1,0 0-1,0-2 157,0 2-172,1 1-1,-1-1 0,0 0 0,0 0 0,0 1 0,0-1 0,0 0 1,0 0-1,0 1 0,0-1 0,0 0 0,0 1 0,-1-1 0,1 0 1,0 0-1,0 1 0,-1-1 0,1 0 0,0 1 0,-1-1 0,1 1 1,-1-1-1,1 0 0,-1 1 0,1-1 0,-1 1 0,1-1 0,-1 1 1,1 0-1,-2-2 0,1 2 0,1-1-1,-1 1 1,1-1 0,0 0 0,-1 1-1,1-1 1,0 0 0,-1 1 0,1-1-1,0 0 1,0 1 0,0-1 0,0 0-1,-1 0 1,1 1 0,0-1 0,0 0-1,1 0 1,-1 1 0,0-1-1,0 0 1,0 0 0,0 1 0,0-1-1,1 0 1,-1 1 0,1-2 0,7-15 1043,-5 8-158,-2 0-482,4 2-171,-3 5-34,-1 1 0,1-1-1,-1 0 1,0 0 0,1 0-1,-1 0 1,0 0 0,1-3-1,-2 4-147,0 0 0,0 1 0,1-1 0,-1 0 0,0 0 0,1 0 0,-1 1-1,1-1 1,-1 0 0,1 0 0,-1 1 0,1-1 0,-1 0 0,1 1 0,0-1-1,-1 1 1,1-1 0,1 0 0,-2 1-10,1-1-1,0 1 0,0-1 1,-1 1-1,1-1 1,-1 0-1,1 1 1,0-1-1,-1 0 0,1 1 1,-1-1-1,0 0 1,1 1-1,-1-1 1,1 0-1,-1 0 1,0 0-1,1-1 0,30-19 3002,-28 20-2924,1-1 0,-1 1-1,1 0 1,0 1 0,-1-1 0,1 1 0,0-1-1,6 2 1,-4-1-77,-1 1 0,0 0 0,1 1 0,-1-1 0,0 1 0,0 0 0,0 0 0,6 4 0,14 5 460,-24-10-476,1 0 0,0 1-1,0-1 1,-1 0-1,1 1 1,-1-1 0,1 1-1,-1-1 1,2 4 0,1 0 180,1-1-13,-4-3-180,0 0-1,0-1 1,0 1 0,0 0-1,0 0 1,0 1-1,0-1 1,0 0 0,0 0-1,-1 0 1,1 0 0,0 1-1,-1-1 1,1 2 0,3 6 208,-3-9-257,-1 1-1,1 0 1,-1-1-1,1 1 1,-1-1 0,1 1-1,-1 0 1,0-1-1,1 1 1,-1 0 0,0 0-1,0-1 1,1 1 0,-1 0-1,0 0 1,0-1-1,0 1 1,0 1 0,0-1-13,0 0 0,0 0 0,0 0 0,0 0 1,0 0-1,0 0 0,-1 0 0,1 0 0,0 0 1,-1 1-1,1-2 0,0 1 0,-1 0 0,0 0 1,1 0-1,-1 0 0,1 0 0,-1 0 0,-1 1 1,-11 25 39,-27 2-59,37-27-69,0 0-1,0 0 1,-1 0 0,1 0 0,-1-1 0,1 1-1,-1-1 1,-5 1 0,5 0-673,-5 2-257,-8 1-1488,16-5 1396,-9-4-9326,2 3 8201</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33:16.656"/>
    </inkml:context>
    <inkml:brush xml:id="br0">
      <inkml:brushProperty name="width" value="0.025" units="cm"/>
      <inkml:brushProperty name="height" value="0.025" units="cm"/>
      <inkml:brushProperty name="color" value="#004F8B"/>
    </inkml:brush>
  </inkml:definitions>
  <inkml:trace contextRef="#ctx0" brushRef="#br0">99 950 76,'-5'0'43,"5"0"-33,-1 0 0,1 0 0,-1 1 0,1-1 0,-1 0 0,1 0 0,-1 0 0,1 0 0,-1 0 0,1 0 0,-1 0 0,1 0 0,-1 0 0,1 0 0,-1-1 0,1 1 0,-1 0 0,1 0 0,-1 0 0,1 0 0,-1-1 0,1 1 0,0 0 0,-1-1 0,1 1 0,-1 0 0,1-1 0,0 1 0,-1 0 0,1-1 0,-1 0 0,1 0 68,-1 1-2,0 0 1,0 0 0,0 0-1,0 0 1,0-1-1,0 1 1,0 0 0,0-1-1,1 1 1,-1 0-1,0-1 1,0 0 0,0 1-1,0-1 1,0 1 0,1-1-1,-1 0 1,0 1-1,1-1 1,-1 0 0,0-1-1,0 2-38,1 0-28,-1 0 0,1 0 0,0 0 1,-1 0-1,1 0 0,0 0 0,0 0 0,-1 0 1,1 0-1,0 0 0,-1 0 0,1 0 1,0 0-1,-1 0 0,1 0 0,0 0 1,0 0-1,-1 1 0,1-1 0,0 0 0,-1 0 1,1 0-1,0 0 0,0 1 0,0-1 1,-1 0-1,1 0 0,0 1 0,0-1 0,0 0 1,0 0-1,-1 1 0,1-1 0,0 0 1,0 1-1,0-1 0,0 0 0,0 0 0,0 1 1,0-1-1,0 11 12281,0-38-10458,0-13-1673,0-98 176,0 137-330,0 0-2,0 1-1,-1-1 1,1 0-1,0 0 1,0 0-1,0 0 1,0 0-1,0 0 1,1 1-1,-1-1 1,0 0-1,0 0 1,1 0-1,-1 0 0,0 1 1,1-1-1,-1 0 1,0 0-1,1 1 1,-1-1-1,2-1 1,-2 2 3,1-1 1,-1 1-1,1-1 0,-1 1 1,1-1-1,-1 0 1,0 1-1,1-1 1,-1 0-1,0 1 0,0-1 1,0 0-1,1 0 1,-1 1-1,0-1 1,0 0-1,0 0 0,0 1 1,0-1-1,0-1 1,0-98 723,4 95-717,-4 5-12,0 0 0,1 0 0,-1-1 0,0 1 0,1 0 0,-1 0 0,0 0 0,1-1 0,-1 1 0,0 0 0,0 0 0,1-1 0,-1 1 0,0 0 0,0-1 0,0 1 0,1 0 0,-1-1 0,0 1 0,0 0 1,0-1-1,0 1 0,0-1 0,0 1 0,0 0 0,1-1 0,-1 1 0,0-1 0,0 1 0,-1-1 0,1 0 14,0-26 56,0 21-72,0 1 0,0-1 0,0 0 0,0 6 0,0 0 0,0 0 0,0 0 0,0 0 0,0-1 0,0 1 0,0 0 0,0 0 0,0 0 0,-1-1 0,1 1 0,0 0-1,0 0 1,0 0 0,0-1 0,0 1 0,0 0 0,0 0 0,1 0 0,-1-1 0,0 1 0,0 0 0,0 0 0,0 0 0,0-1 0,0 1 0,0 0 0,0 0 0,0 0 0,1-1 0,-1 1 0,0 0 0,0 0 0,0 0 0,0 0 0,0 0 0,1-1 0,-1 1 0,0 0 0,0 0 0,0 0 0,1 0 0,-1 0 0,0 0 0,0 0 0,0 0 0,1 0 0,-1 0 0,0 0 0,0 0 0,1 0 0,2-2 2,-1-11 14,-2 13-15,0-1 0,0 1 0,0-1-1,0 1 1,0-1 0,0 0 0,0 1 0,0-1 0,0 1-1,0-1 1,0 1 0,0-1 0,0 1 0,1-1 0,-1 1-1,0-1 1,0 1 0,1-1 0,-1 1 0,0-1 0,1 1-1,-1-1 1,0 1 0,1 0 0,-1-1 0,0 1 0,1 0 0,-1-1-1,1 1 1,-1 0 0,1-1 0,1 1-1,-1-2 3,-1-3-2,0-1-1,0 1 0,0-1 0,0 1 0,0-1 0,0 1 0,0-1 0,0 1 0,0-1 0,0 1 0,0-1 0,0 0 0,1-7 8,3 10 2,-1 2-12,-1-4 2,-2 0 0,0-1 0,0 1 0,0-1 0,0 0 0,0 1 0,0-1 0,0-27-16,0 11 30,0 5-14,2 1-11,2 12 17,-2 3-11,0-1 1,-2-3 4,0 0 0,0-1 0,0-33 14,0 17-26,0-11 10,0 28 4,0-34-4,2 33 2,4 0 0,-4 1 0,-2-1 0,0 1 0,0-1 0,0 1 0,0-1 0,0 1 0,0 0 2,0 3 6,0-2-5,0 4-11,0-1 3,0-4 5,0-1 0,0 1 0,0-1 0,0 1 0,0-1 0,0 1 0,0 0 2,0 4 4,0 0-10,0-3 0,0-1 6,0 4 6,0 0-3,0-3-3,0 3 73,0 2-72,-1 1 0,1-1 0,0 0 1,-1 1-1,0-1 0,1 0 0,-1 1 0,0-1 0,1 0 1,-1 0-1,0 0 0,0 0 0,0 0 0,0 0 0,0 0 1,0 0-1,0 0 0,0 0 0,-1-1 0,0 2 0,-1 5 4,4-4-1,-6 7 70,5-10-74,-1 1 0,1-1 0,-1 1 0,1-1 0,0 1 0,-1-1 0,1 1-1,0-1 1,0 1 0,-1-1 0,1 1 0,0-1 0,0 1 0,0 0 0,-1-1-1,1 1 1,0-1 0,0 2 0,-4 3 12,3-5-13,1 0 0,0 0 0,0 0 0,-1 1 0,1-1 0,0 0 0,-1 0 0,1 0-1,0 1 1,0-1 0,-1 0 0,1 0 0,0 1 0,0-1 0,0 0 0,-1 1 0,1-1 0,0 0 0,0 1 0,0-1-1,0 0 1,0 1 0,-1-1 0,1 0 0,0 1 0,-18 21 36,18-22-36,0 1-1,-1-1 0,1 0 0,0 0 0,0 0 0,0 0 1,-1 0-1,1 1 0,0-1 0,0 0 0,0 0 0,0 1 1,-1-1-1,1 0 0,0 0 0,0 0 0,0 1 0,0-1 1,0 0-1,0 0 0,0 1 0,0-1 0,0 0 0,0 1 1,0-1-1,0 0 0,0 0 0,0 1 0,0-1 0,0 0 1,0 0-1,0 1 0,0-1 0,0 1 0,0 1 2,-18 21 37,18-23-39,0 1 1,0-1-1,0 0 0,0 1 0,0-1 1,0 1-1,0-1 0,0 1 1,0-1-1,0 1 0,-1-1 0,1 1 1,0-1-1,0 0 0,0 1 0,-1-1 1,1 1-1,0-1 0,0 0 1,-1 1-1,1-1 0,0 0 0,-1 1 1,1-1-1,0 0 0,-1 1 0,0-1 1,1 0 0,0 1 0,-1-1 0,1 0 1,0 0-1,-1 1 0,1-1 0,0 0 0,0 1 0,-1-1 0,1 0 0,0 1 0,0-1 0,0 0 0,-1 1 0,1-1 0,0 1 0,0-1 0,0 0 0,0 1 0,0-1 0,0 1 0,0-1 0,0 0 0,0 1 0,0 0 0,-4 4 18,4-5-19,-1 0 1,1 0-1,0 0 1,-1 0-1,1 0 1,0 1-1,-1-1 1,1 0-1,0 0 1,-1 1-1,1-1 1,0 0-1,0 0 1,0 1-1,-1-1 1,1 0-1,0 1 1,0-1-1,0 0 0,0 1 1,-1-1-1,1 0 1,0 1-1,0-1 1,0 0-1,0 1 1,0 0-1,-4 4 32,4-5-30,-1 0-1,1 0 1,0 0 0,-1 1-1,1-1 1,0 0-1,-1 0 1,1 1-1,0-1 1,0 0-1,-1 0 1,1 1-1,0-1 1,0 0-1,-1 1 1,1-1-1,0 0 1,0 1-1,0-1 1,-1 1-1,1-1 1,0 0-1,0 1 1,0-1-1,0 1 1,0-1-1,0 0 1,0 1-1,0-1 1,0 1 0,0 0-1,-8 5 30,6-4 11,11-6 32,-8 4-74,-1-1 1,1 1 0,0 0 0,-1-1 0,1 1 0,0 0 0,-1-1 1,1 1-1,-1-1 0,1 1 0,-1-1 0,1 1 0,-1-1 0,1 1 1,-1-1-1,0 1 0,1-1 0,-1 0 0,0 1 0,1-2 0,0 1 0,-1 0 0,1 0-1,-1 0 1,1 0 0,0 0-1,-1 0 1,1 0 0,0 1-1,0-1 1,0 0 0,0 0-1,1 0 1,7-8 4,-9 8-5,0 0 0,0 1 0,0-1 0,1 1 0,-1-1 0,0 0 0,1 1 0,-1-1 0,0 1 0,1-1 0,-1 1 0,1-1 0,-1 1 0,0-1 0,1 1 0,-1-1 0,1 1 0,0 0 0,-1-1 0,1 1 0,0-1 0,0 1 0,0-1 0,-1 1 0,1-1 0,0 1 0,-1-1 0,1 0 0,0 1 0,-1-1 0,1 0 0,-1 1 0,1-1 0,-1 0 0,1 0 0,-1 0 0,0 1 0,1-1 0,-1 0 0,0 0 0,0 0 0,1-1 0,20-26 0,-3 6-16,-18 21 5,1 0 0,-1 0-1,0 0 1,1 0 0,-1 0 0,1 1 0,-1-1 0,1 0 0,0 0 0,-1 0 0,1 1-1,0-1 1,0 0 0,-1 1 0,1-1 0,0 1 0,0-1 0,0 1 0,0-1 0,0 1-1,0-1 1,0 1 0,1-1 0,1-9 224,-1 10-134,0-1 0,0 1-1,0-1 1,0 1 0,0 0-1,1 0 1,-1 0 0,0 0-1,0 0 1,0 1 0,0-1-1,0 0 1,0 1 0,0 0 0,0-1-1,0 1 1,1 1 0,-2-2-53,-1 0 1,1 0 0,0 0 0,-1 1 0,1-1 0,0 0 0,-1 0 0,1 1 0,-1-1 0,1 0 0,-1 1-1,1-1 1,-1 0 0,1 1 0,-1-1 0,1 1 0,-1-1 0,1 2 0,0-2 166,1 2-50,1 0 0,-1 0 0,1 0 0,-1 0 0,0 0 0,0 0 0,0 1 0,0-1 0,0 1 1,-1 0-1,1-1 0,1 5 0,-2-5-27,0 0 0,1 0 1,-1 0-1,0 0 0,1 0 0,0-1 1,0 1-1,-1 0 0,4 1 1,15 14 954,-19-16-1018,0-1-59,-1 1 1,1 0-1,0 0 1,0 0-1,-1 0 1,1-1-1,0 1 1,0 0-1,0-1 1,0 1-1,0-1 1,0 1-1,0-1 1,0 0-1,0 1 1,0-1-1,0 0 0,1 1 1,0-1-439,2 1-7146,-3-1 7440,-1 0 0,0 0 0,0 0 0,0-1 0,0 1-1,1 0 1,-1 0 0,0 0 0,0 0 0,0 0 0,0 0 0,0 0 0,1-1 0,-1 1 0,0 0 0</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34:01.486"/>
    </inkml:context>
    <inkml:brush xml:id="br0">
      <inkml:brushProperty name="width" value="0.025" units="cm"/>
      <inkml:brushProperty name="height" value="0.025" units="cm"/>
      <inkml:brushProperty name="color" value="#004F8B"/>
    </inkml:brush>
  </inkml:definitions>
  <inkml:trace contextRef="#ctx0" brushRef="#br0">91 79 304,'0'-1'17,"0"1"-1,0 0 0,0 0 1,0 0-1,0-1 1,0 1-1,0 0 1,0 0-1,0-1 1,0 1-1,0 0 1,0 0-1,0 0 1,0-1-1,0 1 1,0 0-1,-1 0 1,1 0-1,0 0 1,0-1-1,0 1 0,0 0 1,0 0-1,-1 0 1,1 0-1,0 0 1,0 0-1,0-1 1,-1 1-1,1 0 1,0 0-1,0 0 1,0 0-1,-1 0 1,1 0-1,0 0 1,0 0-1,0 0 1,-1 0-1,1 0 2,0 0 0,0 0 0,-1 0 0,1 0 1,0 0-1,0 0 0,0 0 0,-1 0 0,1 0 0,0 0 0,0 0 0,0 0 0,0-1 1,-1 1-1,1 0 0,0 0 0,0 0 0,0 0 0,0 0 0,0 0 0,-1 0 1,1-1-1,0 1 0,0 0 0,0 0 0,0 0 0,0 0 0,0-1 0,0 1 0,0 0 1,0 0-1,0 0 0,-1 0 0,1-1 0,0 1 0,0 0 0,0 0 0,0-1 0,0 0 254,-9-3 411,-11 2 95,20 2-753,0 0 0,0-1-1,0 1 1,0 0 0,0 0 0,0 0 0,0-1 0,0 1 0,-1 0 0,1 0 0,0 0 0,0 0 0,0-1 0,0 1 0,0 0 0,0 0-1,0 0 1,-1 0 0,1 0 0,0-1 0,0 1 0,0 0 0,0 0 0,0 0 0,-1 0 0,1 0 0,0 0 0,0 0 0,0 0 0,-1 0 0,1-1-1,0 1 1,0 0 0,0 0 0,-1 0 0,1 0 0,0 0-8,-1 0 0,1 0 0,0 0 0,0 0 0,0 0 0,0 0 0,-1 0 0,1 0 0,0 0 0,0 0 0,0 0 0,-1 0 0,1 0 0,0 0 0,0 0 0,0-1 0,0 1-1,-1 0 1,1 0 0,0 0 0,0 0 0,0 0 0,0 0 0,0-1 0,0 1 0,-1 0 0,1 0 0,0-3 5158,0 2-5081,0 1 1,0-1-1,-1 1 0,1-1 0,0 0 0,0 1 1,0-1-1,1 1 0,-1-1 0,0 0 0,0 1 1,0-1-1,0 1 0,0-1 0,1 1 0,-1-1 1,1 0-1,0 1 52,0-1 0,0 1 0,0 0 0,0-1 0,1 1 0,-1-1 0,0 1 0,0-1-1,0 1 1,0-1 0,0 0 0,0 1 0,0-1 0,0 0 0,1-1 0,-2 1 494,38 1 4165,-37 0-4305,9 4 385,-10-3-365,0-1-505,1 0 1,-1 0-1,0 0 1,1 0-1,-1 0 1,0 0-1,1 0 1,-1 0-1,0 0 1,1 0-1,-1 0 1,0 0-1,1 0 1,-1 0-1,0 0 0,1 0 1,-1 0-1,0 1 1,1-1-1,-1 0 1,0 0-1,0 0 1,1 1-1,-1-1 1,0 0-1,0 0 1,1 0-1,-1 1 1,0-1-1,0 0 1,0 1-1,1-1 1,-1 1-1,0 0 179,11 11 409,-9-11-604,-1-1 15,-1 0 0,1 0 0,-1 1 0,0-1 0,1 0 1,-1 1-1,1-1 0,-1 1 0,0-1 0,1 0 0,-1 1 0,0-1 0,1 1 0,-1-1 0,0 1 0,0-1 0,1 1 0,-1-1 0,0 1 1,0 0-1,0-1 0,0 1 0,0-1 0,0 1 0,0-1 0,0 1 0,0-1 0,0 1 0,0 0 0,0-1 0,0 1 0,4 4 61,-4-4-71,0-1-1,1 0 1,-1 0 0,0 0 0,1 0 0,-1 1 0,0-1 0,1 0 0,-1 0 0,0 1-1,0-1 1,1 0 0,-1 1 0,0-1 0,0 0 0,1 1 0,-1-1 0,0 0 0,0 1-1,0-1 1,0 0 0,0 1 0,0-1 0,1 1 0,-1-1 0,0 0 0,0 1-1,0-1 1,0 0 0,0 1 0,0 0 31,-1 0-22,1 1-1,0-1 1,0 0 0,0 0-1,0 0 1,0 0 0,0 1 0,1-1-1,-1 0 1,0 0 0,1 2-1,0-3-6,0 1 0,-1 0 0,1-1 0,0 1 0,-1 0 0,1-1-1,-1 1 1,1 0 0,-1 0 0,1-1 0,-1 1 0,1 0-1,-1 0 1,0 0 0,1 0 0,-1-1 0,0 1 0,0 0 0,0 0-1,0 0 1,0 0 0,0 0 0,0 0 0,0 0 0,0 0-1,0 0 1,-1 1 0,1 3 20,0 60 709,0-64-691,-2 4 66,1-5-102,0 1 0,1-1 1,-1 1-1,1-1 0,-1 1 1,1 0-1,-1-1 0,1 1 1,0 0-1,-1-1 0,1 1 1,0 0-1,-1-1 0,1 1 1,0 0-1,0 0 0,0 1 1,0-2-6,0 0 0,0 1 1,0-1-1,0 1 0,0-1 1,0 0-1,0 1 0,0-1 1,0 1-1,-1-1 0,1 0 1,0 1-1,0-1 0,0 0 1,0 1-1,0-1 0,-1 0 1,1 1-1,0-1 0,0 0 1,-1 1-1,1-1 0,0 0 1,0 0-1,-1 1 0,1-1 1,0 0-1,-1 1 0,0-1 2,1 0-1,0 0 0,-1 1 0,1-1 0,0 0 0,-1 1 0,1-1 0,0 0 1,-1 1-1,1-1 0,0 1 0,0-1 0,-1 0 0,1 1 0,0-1 1,0 1-1,0-1 0,0 1 0,-1-1 0,1 1 0,0-1 0,0 1 0,0-1 1,0 1-1,0-1 0,0 0 0,0 1 0,1 0 0,-1-1-2,0 0-1,0 0 0,0 1 1,0-1-1,0 0 1,0 0-1,0 0 0,0 0 1,0 1-1,-1-1 1,1 0-1,0 0 0,0 0 1,0 0-1,0 1 1,0-1-1,0 0 0,0 0 1,0 0-1,0 0 1,-1 0-1,1 0 0,0 1 1,0-1-1,0 0 1,0 0-1,0 0 0,-1 0 1,1 0-1,0 0 1,0 0-1,0 0 0,0 0 1,0 0-1,-1 0 0,1 0 1,0 0-1,0 0 1,0 0-1,-1 0 0,1 0 2,0 0 0,0 0 0,-1 0 0,1 0 0,0 0 0,0 0 0,-1 1 0,1-1 0,0 0 0,0 0 0,0 0 0,-1 0 0,1 0 0,0 0 0,0 0 0,0 1 0,-1-1 0,1 0 0,0 0 0,0 0 0,0 0 0,0 1 0,-1-1 0,1 0 0,0 0 0,0 0 0,0 1 0,0-1 0,0 0 0,0 0 0,0 0 0,0 1 0,0-1 0,0 0-1,0 0 1,0 1 0,0-1 0,0 0 0,0 0 0,0 1 0,0-1 0,0 0-1,0 0 0,0 1-1,0-1 1,0 0 0,0 0 0,0 0-1,0 0 1,0 1 0,0-1 0,0 0-1,0 0 1,-1 0 0,1 0-1,0 0 1,0 1 0,0-1 0,0 0-1,0 0 1,0 0 0,0 0 0,0 0-1,-1 1 1,1-1 0,0 0-1,0 0 1,0 0 0,0 0 0,0 0-1,-1 0 1,1 0 0,0 0-1,0 0 1,0 0 0,0 0 0,-1 0-1,1 0 1,0 0 0,0 0 0,0 0-1,-1 0 1,1 0 3,0 0 1,0 0-1,-1 0 0,1 0 1,0 1-1,0-1 0,0 0 1,-1 0-1,1 0 0,0 0 1,0 0-1,-1 0 0,1 0 0,0 0 1,0 0-1,0 1 0,0-1 1,-1 0-1,1 0 0,0 0 1,0 0-1,0 1 0,0-1 1,-1 0-1,1 0 0,0 0 1,0 1-1,0-1 0,0 0 1,0 0-1,0 1 0,0-1 1,0 0-1,0 0 0,0 0 0,0 1 1,0-1-1,0 0 0,0 0 1,0 1-1,0-1 0,-10 10 275,10-10-271,-1 0-1,0 0 1,1 1-1,-1-1 0,1 0 1,-1 0-1,1 0 1,-1 0-1,1 1 0,0-1 1,-1 0-1,1 0 1,-1 1-1,1-1 1,-1 0-1,1 1 0,0-1 1,-1 0-1,1 1 1,-1 0-1,1-1-2,0 1 0,-1-1 1,1 0-1,0 1 0,-1-1 0,1 1 1,-1-1-1,1 0 0,0 1 0,-1-1 0,1 0 1,-1 0-1,1 1 0,-1-1 0,1 0 1,-1 0-1,1 0 0,-1 0 0,0 0 0,0 0 41,-9 6 139,-11-13 27,15 3-198,-4-2 19,8 6-37,2-1-1,0 1 4,0 0 0,0-1 0,0 1 1,0-1-1,0 1 0,0 0 0,0-1 0,0 1 0,0 0 0,0-1 0,-1 1 0,1 0 0,0-1 1,0 1-1,0 0 0,-1-1 0,1 1 0,0 0 0,0-1 0,-1 1 0,1 0 0,0 0 0,0-1 1,-1 1-1,1 0 0,0 0 0,-1-1 0,0 1 2,1 0 1,0 0-1,0 0 0,-1-1 1,1 1-1,0 0 0,0 0 1,-1 0-1,1-1 1,0 1-1,0 0 0,-1 0 1,1-1-1,0 1 0,0 0 1,0 0-1,0-1 0,0 1 1,-1 0-1,1-1 0,0 1 1,0 0-1,0 0 0,0-1 1,0 1-1,0 0 0,0-1 1,0 1-3,0-1 0,0 1 1,0 0-1,0 0 0,0 0 0,0 0 1,0-1-1,0 1 0,0 0 0,0 0 0,0 0 1,0 0-1,0-1 0,0 1 0,0 0 1,-1 0-1,1 0 0,0 0 0,0 0 1,0 0-1,0-1 0,0 1 0,0 0 1,0 0-1,-1 0 0,1 0 0,0 0 1,0 0-1,0 0 0,0 0 0,-1 0 1,1 0-1,0-1 0,0 1 0,0 0 1,0 0-1,-1 0 0,1 0 0,0 0 1,0 0-1,-1 0 1,1 0 0,0 0 1,0 0-1,0 0 0,-1 0 0,1 0 0,0 0 1,0 0-1,-1 0 0,1 0 0,0 0 0,0 0 1,0 0-1,-1-1 0,1 1 0,0 0 0,0 0 1,0 0-1,-1 0 0,1 0 0,0-1 0,0 1 1,0 0-1,0 0 0,0 0 0,0-1 0,-1 1 1,1 0-1,0 0 0,0-1 0,0 1 0,0 0 1,0 0-1,0 0 0,0-1 0,0 1 0,0 0 1,0 0-1,0-1 0,0 1 0,0 0 0,0 0 0,0-1-1,0 1 0,1 0 0,-1 0 1,0 0-1,0 0 0,0 0 0,0 0 1,0 0-1,0 0 0,0-1 0,0 1 1,0 0-1,0 0 0,0 0 0,0 0 1,0 0-1,0 0 0,0 0 0,0-1 0,0 1 1,0 0-1,0 0 0,0 0 0,0 0 1,0 0-1,0 0 0,0 0 0,0-1 1,0 1-1,0 0 0,0 0 0,-1 0 1,1 0-1,0 0 0,0 0 0,0 0 1,0 0-1,0 0 0,0-1 0,0 1 1,0 0-1,0 0 0,0 0 0,-1 0 0,1 0 1,0 0-1,0 0 0,0 0 0,0 0 1,0 0-1,0 0 0,-1 0 0,1 0 1,0 0-1,0 0 0,0 0 0,0 0 1,0 0-1,0 0 0,0 0 0,-1 0 1,1 0-1,0 0 0,0 0 0,0 0 0,0 1 0,0-1 1,-1 0-1,1 0 0,0 0 0,0 0 0,0 0 0,0 0 1,0 0-1,0 0 0,-1 0 0,1 0 0,0 0 1,0 0-1,0 0 0,0 0 0,0-1 0,0 1 0,-1 0 1,1 0-1,0 0 0,0 0 0,0 0 0,0 0 0,0 0 1,0 0-1,0 0 0,-1 0 0,1 0 0,0-1 0,0 1 1,0 0-1,0 0 0,0 0 0,0 0 0,0 0 1,0 0-1,0 0 0,0-1 0,0 1 0,-3-26 23,4 24-23,-1 2 0,-9-9 0,9 9 0,0 0 0,-1 0 0,1 0 0,0-1 0,0 1 0,-1 0 0,1 0 0,0 0 0,0-1 0,0 1 0,0 0 0,-1 0 0,1-1 0,0 1 0,0 0 0,0 0 0,0-1 0,0 1 0,0 0 0,0-1 0,0 1 0,0 0 0,0 0 0,-1-1 0,2 1 0,-1 0 0,0-1 0,0 1 0,0 0 0,0-1 0,1-13 0,-1 8 0,0 1 0,0-40 0,2 40 0,5-1 0,-6 1 0,-1-1 0,0 1 0,0-1 0,0 1 0,0-1 0,0-10-53,0 15 64,2 1-5,5-1-6,2-5 1,1 2 4,2-8-851,-5 6-1594,16-6-5913,-15 8 4110,-2 0 1419,7-2-3599,-11 6 5388</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35:01.886"/>
    </inkml:context>
    <inkml:brush xml:id="br0">
      <inkml:brushProperty name="width" value="0.025" units="cm"/>
      <inkml:brushProperty name="height" value="0.025" units="cm"/>
      <inkml:brushProperty name="color" value="#004F8B"/>
    </inkml:brush>
  </inkml:definitions>
  <inkml:trace contextRef="#ctx0" brushRef="#br0">1 1 188,'12'14'258,"1"-1"1,19 15-1,27 28 401,-47-47-546,0 1-1,1-2 1,0 0-1,0 0 1,1-1-1,0-1 1,15 5-1,60 28-56,-49-12 8,-11-5 70,-26-20-118,0 0 0,-1 0 0,1 0 0,-1 0 0,0 1 0,0-1 0,2 4 0,15 12 87,-16-16-81,1 1-1,0 0 1,-1 0-1,0 0 1,5 6 0,-5-6 14,0 0 1,0 0-1,0 0 1,0 0-1,6 3 1,-3-1 5,0-1 0,0 1 0,0 0 0,-1 0 0,9 11 0,-9-11-18,2 1 12,-6-6-35,0 0 1,0 1-1,0-1 0,0 1 1,0 0-1,-1-1 1,1 1-1,0 0 1,0-1-1,-1 1 0,1 0 1,-1 0-1,1 0 1,0-1-1,-1 1 1,0 0-1,1 0 0,-1 0 1,1 2-1,0-1 4,0 0 0,0 1 0,0-1 0,0 0 0,0 0 0,0 0 0,1 0 0,-1-1-1,1 1 1,-1 0 0,1-1 0,0 1 0,-1-1 0,1 1 0,0-1 0,4 2 0,-4 0 8,-3-1-14,10 5 11,-8-5-11,-1 1 1,1-1 0,-1 1 0,0-1-1,0 1 1,0-1 0,0 5 0,0 43-2925,0-46 2494</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2:12.544"/>
    </inkml:context>
    <inkml:brush xml:id="br0">
      <inkml:brushProperty name="width" value="0.025" units="cm"/>
      <inkml:brushProperty name="height" value="0.025" units="cm"/>
    </inkml:brush>
  </inkml:definitions>
  <inkml:trace contextRef="#ctx0" brushRef="#br0">678 14 520,'1'-1'53,"-1"1"0,0-1 0,0 1 0,1-1 0,-1 1 0,0 0 0,1-1 0,-1 1 1,1-1-1,-1 1 0,0 0 0,1-1 0,-1 1 0,1 0 0,-1-1 0,1 1 0,-1 0 0,1 0 0,-1-1 0,1 1 0,0 0 0,-1 0 0,1 0 0,-1 0 0,1 0 0,-1 0 1,1 0-1,0 0 0,-1 0 0,1 0 0,-1 0 0,1 0 0,-1 0 0,1 1 0,0-1 0,3 0 246,-2 0 754,9 0 123,25-1 20417,-35-1-21369,-3-1 1238,-12 3-207,6 0-1168,-52 6-67,-151-6-126,204 3 88,4 0 15,-13-2-9,-10-1 31,26 0-13,0 0-1,-1 0 1,1 0 0,-1 0-1,1 0 1,0 0-1,-1 0 1,1 0-1,-1 0 1,1 1-1,0-1 1,-1 0 0,1 0-1,0 0 1,-1 0-1,1 1 1,0-1-1,-1 0 1,1 0-1,0 1 1,-1-1 0,1 0-1,0 1 1,0-1-1,-1 0 1,1 1-1,0-1 1,0 0 0,0 1-1,0-1 1,-1 0-1,1 1 1,0-1-1,0 1 1,0-1-1,0 0 1,0 1 0,0-1-1,0 1 1,0-1-1,0 0 1,0 1-1,0-1 1,0 1-1,-2 0 49,1-1-51,1 0-1,0 0 1,-1 0-1,1 0 1,0 0-1,-1 0 1,1 0-1,0 0 1,-1 0-1,1 1 1,0-1 0,-1 0-1,1 0 1,0 0-1,-1 0 1,1 0-1,0 1 1,0-1-1,-1 0 1,1 0-1,0 0 1,0 1 0,-1-1-1,1 0 1,0 0-1,0 1 1,0-1-1,-1 0 1,1 1-1,0-1 1,0 0-1,0 0 1,0 1-1,0-1 1,0 0 0,0 1-1,0-1 1,0 0-1,0 1 1,0 0 0,0-1 0,0 1 0,0 0 1,0-1-1,0 1 0,0 0 0,0-1 1,0 1-1,0 0 0,0-1 0,-1 1 0,1 0 1,0-1-1,0 1 0,-1-1 0,1 1 1,0 0-1,-1-1 0,1 1 0,0-1 1,-1 1-1,1-1 0,-1 1 0,1-1 0,-1 0 1,1 1-1,-1-1 0,1 1 0,-1-1 1,-1 1-1,2-1-1,-1 0 1,1 1 1,0-1 0,-1 1 0,1-1-1,0 1 1,0-1 0,-1 1 0,1-1-1,0 1 1,0-1 0,0 1 0,0-1-1,0 1 1,0-1 0,0 1-1,0-1 1,0 1 0,0-1 0,0 1-1,0-1 1,0 2 0,-1 7 25,-3-6-18,4-3-8,0 0 1,-1 1 0,1-1-1,-1 0 1,1 1 0,-1-1-1,1 0 1,0 1-1,-1-1 1,1 1 0,0-1-1,0 0 1,-1 1 0,1-1-1,0 1 1,0-1-1,-1 1 1,1-1 0,0 1-1,0-1 1,0 1 0,0-1-1,0 1 1,0 1-1,-5 7 64,4-8-61,1 0 1,-1-1-1,0 1 0,1 0 0,-1 0 0,1-1 0,-1 1 0,1 0 0,0 0 0,-1 0 0,1 0 0,0 0 0,0 0 0,-1 0 0,1 0 0,0-1 0,0 3 0,-5 18 86,3-19-78,1 1 1,1-1-1,-1 0 1,0 1-1,0-1 0,1 1 1,0-1-1,-1 5 1,-4 20 125,3-23-122,1 0 1,0 1-1,0-1 1,0 0-1,0 7 0,1-9-13,0-1 0,0 1 0,0 0 0,-1-1-1,1 1 1,-1-1 0,1 1 0,-1-1 0,1 1-1,-2 1 1,1-1 1,0 0-1,0-1 0,0 1 1,1 0-1,-1-1 0,1 1 1,-1 0-1,1 0 0,0-1 0,-1 4 1,1 6 14,-2-1 0,1 1-1,-1-1 1,-1 0 0,0 0 0,-8 18 0,-4 14 1,-9 13 34,20-45-54,-1 1 0,-12 16 0,11-18 3,1 0 0,0 0 0,0 1 0,-3 11 1,5-15-8,1 1 1,-1-1 0,-1 0 0,1 0-1,-1 0 1,-6 7 0,-11 17-1,12-14-4,0 1 1,-10 29 0,16-40 5,0 0 1,0-1 0,0 1 0,-1-1 0,-5 7 0,-14 22 0,14-22 0,8-11 0,0 0 0,0 0 0,0 0 0,0 0 0,0 0 0,0 0 0,0 0 0,1 1 0,-1-1 0,0 0 0,1 0 0,-1 1 0,1-1 0,-1 1 0,1-1 0,-1 3 0,1-3 0,0-1 0,0 1 0,0 0 0,0 0 0,0 0 0,-1-1 0,1 1 0,0 0 0,-1 0 0,1-1 0,0 1 0,-1 0 0,1-1 0,-1 1 0,-1 1 0,2-2 0,-1 1 0,1 0 0,-1-1 0,1 1 0,-1 0 0,1-1 0,0 1 0,-1 0 0,1-1 0,0 1 0,-1 0 0,1 0 0,0-1 0,0 1 0,0 1 0,0-1 0,0-1 0,0 0 0,0 1 0,0-1 0,0 0 0,0 0 0,-1 1 0,1-1 0,0 0 0,0 1 0,0-1 0,0 0 0,0 0 0,0 1 0,0-1 0,-1 0 0,1 0 0,0 1 0,0-1 0,0 0 0,-1 0 0,1 0 0,0 1 0,0-1 0,-1 0 0,1 0 0,0 0 0,0 0 0,-1 1 0,1-1 0,-1 0 0,1 0 0,-1 0 0,1 1 0,-1-1 0,1 0 0,0 0 0,-1 1 0,1-1 0,0 0 0,-1 1 0,1-1 0,0 0 0,-1 1 0,1-1 0,0 1 0,0-1 0,-1 1 0,1-1 0,0 0 0,0 1 0,0-1 0,0 1 0,0-1 0,0 1 0,0-1 0,-1 1 0,1-1 0,1 1 0,-1-1 0,0 1 0,0 2 0,0-3 0,-10 11 0,9-11 5,1 0 0,0 1-1,-1-1 1,1 1 0,0-1 0,0 0 0,-1 1 0,1-1-1,0 1 1,0-1 0,0 1 0,-1-1 0,1 1 0,0-1-1,0 1 1,0-1 0,0 1 0,0-1 0,0 1 0,0-1-1,0 1 1,0-1 0,0 1 0,0-1 0,1 1 0,-1-1 0,0 1-1,0-1 1,0 1 0,1-1 0,-1 0 0,0 1 0,0-1-1,1 1 1,-1-1 0,0 0 0,1 1 0,-1-1 0,0 0-1,1 1 1,-1-1 0,1 0 0,-1 0 0,1 1 0,-1-1-1,1 0 1,-1 0 0,0 0 0,1 1 0,-1-1 0,1 0 0,-1 0-1,2 0 1,0 0 43,35 0 174,139 0 347,-114 6-464,31 1-4,2 7 4,-60-8 26,-26-4-96,-3 1-13,27-1-13,-27 0-9,-5-1 0,-1-1 0,1 1 0,0-1 0,-1 1 0,1-1 0,0 0 0,0 1 0,-1-1 0,1 0 0,0 1 0,0-1 0,-1 0 0,1 0 0,0 0 0,0 0 0,0 0 0,0 0 0,-1 0 0,1 0 0,1 0 0,8 0-81,-8 0-346,-3-5-7769,1 5 7904,0-1-1,0 1 1,-1 0-1,1 0 1,0 0-1,0 0 1,0-1-1,-1 1 1,1 0-1,0 0 1,0 0-1,0 0 1,-1 0-1,1 0 1,-1-1 0,-11 1-10275,4 1 4460,-2-1 4397</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35:12.760"/>
    </inkml:context>
    <inkml:brush xml:id="br0">
      <inkml:brushProperty name="width" value="0.025" units="cm"/>
      <inkml:brushProperty name="height" value="0.025" units="cm"/>
      <inkml:brushProperty name="color" value="#008C3A"/>
    </inkml:brush>
  </inkml:definitions>
  <inkml:trace contextRef="#ctx0" brushRef="#br0">58 960 368,'0'0'305,"-11"-6"1784,3 2-1437,-2-1 11463,10-3-9924,0-8-1133,-1 13-799,1-1 1,0 0-1,0 1 1,0-1-1,0 1 1,1-1-1,0-3 1,0 6-226,0 1-1,0-1 1,-1 0 0,1 1 0,0-1-1,-1 0 1,1 1 0,-1-1 0,1 0-1,-1 0 1,1 0 0,-1 1 0,0-1-1,1 0 1,-1 0 0,0 0 0,0 0-1,0 0 1,1 0 0,-1 0 0,0 0-1,0 1 1,0-1 0,0 0 0,-1 0-1,1 0 1,0-1 0,0-4 30,0 5-8,-1-2-14,1 0 0,-1 0-1,1 1 1,0-1 0,0 0-1,1 0 1,-1 1 0,1-1-1,0-4 1,0 6-14,0 0-1,0 0 1,0-1 0,0 1-1,0 0 1,-1 0 0,1-1-1,-1 1 1,1 0 0,-1-1-1,1 1 1,-1 0 0,0-1-1,1 1 1,-1-1 0,0 1-1,0-3 1,-1-35 818,1 22-763,4 13-15,-4 3-66,1 1 1,-1 0-1,0 0 0,0 0 0,1 0 0,-1-1 1,0 1-1,1 0 0,-1 0 0,0 0 1,0-1-1,1 1 0,-1 0 0,0 0 0,0-1 1,0 1-1,1 0 0,-1-1 0,0 1 1,0 0-1,0-1 0,0 1 0,0 0 0,0-1 1,0 0-1,0-77 1173,4 70-1154,-3 7-16,-1 1-1,1-1 0,-1 1 0,1-1 0,-1 1 0,1-1 0,-1 0 0,1 1 0,-1-1 1,0 0-1,0 0 0,1 1 0,-1-1 0,0 0 0,0 1 0,0-1 0,0 0 0,0 0 1,0 0-1,0-60 182,-1 55-186,1 2 0,10-8 0,-10 9 1,1 0 0,0 0 0,-1 0 0,0 0-1,1 0 1,-1 0 0,0-1 0,-1-3 0,0-11 17,1-43 60,0 33-78,0-10 0,2 22 0,2 11 1,-2 4 0,0-1 8,-2-63 81,0 9-55,0 51-35,0-96 148,0 63 184,2 32-332,4 1 0,-4-1 0,-2 1 0,0 0 3,0 4 36,0-11 113,0 8-143,0-2-8,0 1 1,0 5-1,0 0 0,0-1 0,0 1 0,0 0 0,0 0 0,-1-1-1,1 1 1,1 0 0,-1-1 0,0 1 0,0 0 0,0-1 0,0 1-1,0 0 1,0-1 0,0 1 0,0 0 0,0 0 0,1-1-1,-1 1 1,0 0 0,0-1 0,0 1 0,1 0 0,-1 0 0,0 0-1,0-1 1,0 1 0,1 0 0,-1 0 0,0 0 0,1-1 0,-1 1-1,0 0 1,0 0 0,1 0 0,-1 0 0,1 0 0,-1 0 0,0 0 0,0 0 0,1-1 0,-1 1 0,0 0 0,0 0 1,0 0-1,1 0 0,-1 0 0,0 0 0,0-1 0,0 1 0,1 0 0,-1 0 0,0 0 0,0-1 0,0 1 0,0 0 0,0 0 0,1 0 0,-1-1 0,0 1 0,0 0 0,0 0 1,0-1-1,0 1 0,0 0 0,0 0 0,0-1 0,0 1 0,0 0 0,0 0 0,0-1 0,0 1 0,0-1 37,0-9 461,0 10-476,0 1-1,0 0 1,0 0-1,0 0 1,0-1-1,0 1 1,0 0-1,0 0 1,0 0-1,0-1 0,0 1 1,0 0-1,-1 0 1,1-1-1,0 1 1,-1 0-1,1 0 1,-1-1-1,1 1 1,0-1-1,-1 1 0,1 0 1,-1-1-1,0 1 1,1-1-1,-1 1 1,0 0-1,-1 0 20,2-1-35,0 1 1,0-1-1,1 1 1,-1-1-1,0 1 1,0-1-1,0 1 1,0 0-1,0-1 1,0 1-1,0-1 1,0 1-1,0-1 1,0 1-1,0-1 1,-1 1-1,1-1 1,0 1-1,0-1 1,0 1-1,-1-1 1,1 1-1,0-1 1,0 1-1,-1-1 1,1 0-1,-1 1 1,1-1-1,0 1 1,-1-1 0,1 0-1,-1 0 1,1 1-1,-1-1 1,-1 1-1,1 0-1,1-1-1,0 1 1,-1-1-1,1 1 1,0-1-1,0 1 0,0-1 1,-1 1-1,1 0 1,0-1-1,0 1 1,0-1-1,0 1 1,0-1-1,0 1 1,0 0-1,0-1 1,0 1-1,0-1 1,0 1-1,1-1 0,-1 1 1,0 0 0,0-1-1,1 1 1,-1 0-1,0-1 1,0 1 0,0-1-1,0 1 1,0-1-1,0 1 1,0 0 0,0-1-1,0 1 1,0-1-1,0 1 1,-1-1 0,1 1-1,0-1 1,0 1-1,0-1 1,-1 1 0,1-1-1,-1 1 1,-1 1-3,1-2-1,1 0-1,0 0 1,-1 0-1,1 0 1,0 1 0,-1-1-1,1 0 1,0 0 0,0 1-1,-1-1 1,1 0-1,0 0 1,0 1 0,-1-1-1,1 0 1,0 0-1,0 1 1,0-1 0,0 0-1,-1 1 1,1-1 0,0 0-1,0 1 1,0-1-1,0 0 1,0 1 0,0-1-1,0 0 1,0 1-1,0-1 1,0 0 0,0 1-1,0-1 1,0 1 20,-1 10 57,-1-11-75,1 1 1,1-1 0,0 0 0,-1 0 0,1 1 0,-1-1 1,1 0-1,-1 1 0,1-1 0,0 0 0,-1 1 0,1-1 0,0 1 0,-1-1 0,1 0 0,0 1 0,0-1 0,-1 1 0,1-1 0,0 1 0,0-1 0,0 1 0,0-1 0,-1 1 0,1-1 0,0 1 0,0-1 0,0 1 0,0-1 0,0 1 0,1-1 0,-1 1 0,0-1 0,0 1 0,0 0 0,-2 0 16,1-1-20,1 0 0,0 0 0,-1 0-1,1 0 1,0 0 0,0 0 0,-1 0 0,1 0-1,0 0 1,0 1 0,-1-1 0,1 0-1,0 0 1,0 0 0,-1 0 0,1 0 0,0 0-1,0 1 1,0-1 0,-1 0 0,1 0 0,0 0-1,0 0 1,0 1 0,-1-1 0,1 0 0,0 0-1,0 1 1,0-1 0,0 0 0,0 0 0,0 1-1,0-1 1,0 0 0,-1 0 0,1 1 0,0-1-1,0 0 1,0 1 0,1-1 1,-1 0-1,0 1 1,0-1 0,0 1-1,0-1 1,0 0 0,0 1-1,0-1 1,0 0 0,0 1-1,0-1 1,0 1 0,0-1-1,0 0 1,0 1 0,0-1-1,0 1 1,0-1-1,0 0 1,-1 1 0,1-1-1,0 0 1,0 1 0,0-1-1,-1 0 1,1 1 0,0-1-1,0 0 1,-1 1 0,1-1-1,0 0 1,-1 0 0,1 0-1,0 1 1,-1-1 0,1 0-1,-1 0 0,1 1 0,-1-1 0,1 0 0,0 0 0,-1 0 0,1 1 0,0-1-1,-1 0 1,1 1 0,0-1 0,0 0 0,-1 1 0,1-1 0,0 0 0,0 1 0,-1-1-1,1 0 1,0 1 0,0-1 0,0 1 0,0-1 0,0 0 0,0 1 0,0-1 0,0 1-1,0-1 1,0 1 0,0-1 0,0 0 0,0 1 0,0-1 0,0 1 0,0-1 0,0 0-1,1 2 1,-20 21 9,16-8 8,0-13-11,2-2-5,1 0-1,0 0 1,-1 1-1,1-1 1,0 0-1,-1 0 1,1 0 0,0 1-1,0-1 1,-1 0-1,1 0 1,0 1-1,0-1 1,-1 0-1,1 1 1,0-1-1,0 0 1,0 1-1,0-1 1,-1 0 0,1 1-1,0-1 1,0 0-1,0 1 1,0-1-1,0 0 1,0 1-1,0-1 1,0 0-1,0 1 1,0-1 0,0 0-1,0 1 1,0-1-1,1 0 1,-1 1-1,-2 3 3,1-3-2,0 0 0,0 0 0,1 0 0,-1 0 1,0 0-1,1 0 0,-1 0 0,1 0 0,-1 0 0,1 0 0,0 0 0,0 0 0,-1 0 1,1 2-1,0-2 10,-8 4 198,9-5-210,-1-1 1,1 0 0,0 0-1,-1 1 1,1-1-1,0 0 1,-1 0 0,1 0-1,-1 1 1,0-1 0,1 0-1,-1 0 1,0 0-1,1 0 1,-1-2 0,0 3-1,0-1 0,1 1 1,-1-1-1,0 1 0,0 0 1,0-1-1,0 1 1,0 0-1,1-1 0,-1 1 1,0 0-1,0-1 0,1 1 1,-1 0-1,0-1 0,1 1 1,-1 0-1,0 0 0,1-1 1,-1 1-1,0 0 1,1 0-1,-1 0 0,1-1 1,-1 1-1,0 0 0,1 0 1,1-5-1,-3 3 0,2 2 0,7-9 0,-5 3 0,-3 3 0,10-10 0,7-9 16,-6 5-16,-9 15 0,-1 1 0,0-1 0,1 0 0,-1 0 0,1 1 0,0-1 0,-1 1 0,1-1 0,2 0 0,-2-3 0,-2 4 0,-1-1 0,12-6 0,2-2 0,-11 7 0,12-6 0,-4 4 0,-1 3 0,-6-1 0,5 2 0,0 1-2,-4 0-7,4 0 4,2 0 5,-9-1 0,0 1 1,1 0 0,-1 0 0,1 0-1,-1 0 1,0 0 0,1 0 0,-1 0-1,0 0 1,1 1 0,-1-1 0,1 0-1,-1 1 1,0-1 0,0 1 0,2 1-1,1 0 3,-3 2 2,0-4-1,0 0 0,-1 0-1,1 0 1,-1 1 0,1-1-1,0 0 1,-1 0 0,1 1-1,-1-1 1,1 0 0,-1 1-1,1-1 1,-1 0 0,1 1-1,-1-1 1,1 1 0,-1-1-1,1 2 1,0-2 22,5 4-21,24 13 101,-28-16-94,1 2 55,1 1 0,0-1 0,1 0 0,-1 0 1,7 3-1,-10-6-42,0 0 0,0 0 1,0 0-1,0 1 0,0-1 0,0 1 1,0-1-1,0 0 0,0 1 0,0 0 1,0-1-1,-1 1 0,1-1 0,0 1 1,0 0-1,0 0 0,-1-1 0,2 3 1,1-4 21,-2 1-56,-1 0 0,0 0 0,0 0 0,0 0 0,0 1 0,1-1-1,-1 0 1,0 0 0,0 0 0,1 0 0,-1 0 0,0 0 0,0 0 0,0 0 0,1-1 0,-1 1 0,0 0 0,0 0-1,0 0 1,0 0 0,1 0 0,-1 0 0,0 0 0,0 0 0,0 0 0,1-1 0,-1 1 0,0 0 0,0 0 0,0 0 0,0 0-1,0 0 1,0-1 0,1 1 0,-1 0 0,0 0 0,0 0 0,0-1 0,0 1 0,0 0 0,0 0 0,0 0 0,0-1-1,0 1 1,0 0 0,0 0 0,0 0 0,0-1 0,0 1 0,0 0 0,0 0 0,0-1 0,0 1-36,0 0 0,0 0 0,0 0 0,0-1 0,0 1 0,0 0 0,0 0 0,0 0 0,0-1 0,0 1 0,0 0 0,0 0 0,0 0 0,-1 0 0,1-1 0,0 1 0,0 0 0,0 0 0,0 0 0,0 0 0,0-1 0,0 1 0,-1 0 0,1 0 0,0 0 0,0 0 0,0 0 0,0 0 0,-1 0 0,1-1 0,0 1 0,0 0 0,0 0 0,0 0 0,-1 0 0,1 0 0,-5-3-3402,4-5-6311,0 7 9188,1 0 0,-1 0 1,0 0-1,0 1 0,1-1 1,-1 0-1,0 1 0,0-1 0,0 1 1,0-1-1,0 1 0,0-1 1,0 1-1,0 0 0,0-1 1,0 1-1,0 0 0,0 0 1,0 0-1,0-1 0,-1 2 1,-7-1-795</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35:27.794"/>
    </inkml:context>
    <inkml:brush xml:id="br0">
      <inkml:brushProperty name="width" value="0.025" units="cm"/>
      <inkml:brushProperty name="height" value="0.025" units="cm"/>
      <inkml:brushProperty name="color" value="#008C3A"/>
    </inkml:brush>
  </inkml:definitions>
  <inkml:trace contextRef="#ctx0" brushRef="#br0">0 62 80,'10'-16'932,"-7"15"-796,-3 1-133,0 0 0,0 0 0,1 0 1,-1 0-1,0 0 0,1 0 0,-1 0 0,0 0 0,0 0 0,1 0 0,-1-1 0,0 1 0,0 0 1,1 0-1,-1 0 0,0 0 0,0 0 0,0 0 0,1-1 0,-1 1 0,0 0 0,0 0 0,0 0 1,1-1-1,-1 1 0,0 0 0,0 0 0,0 0 0,0-1 0,0 1 0,0 0 0,1 0 0,-1-1 1,0 1-1,0 0 0,0-1 0,0 1 0,0 0 0,0-1 0,0 1-3,0 0 0,0-1 0,0 1 0,0 0 0,0-1 0,0 1 0,0-1 0,0 1 0,0 0 0,0-1 1,0 1-1,0 0 0,1-1 0,-1 1 0,0 0 0,0-1 0,0 1 0,1 0 0,-1 0 0,0-1 0,0 1 0,1 0 0,-1 0 0,0-1 0,1 1 0,-1 0 0,0 0 0,1-1 0,-1 1-7,1 0-1,-1 0 1,0 0-1,0 0 0,1-1 1,-1 1-1,0 0 1,0 0-1,1 0 1,-1-1-1,0 1 1,0 0-1,0 0 0,1-1 1,-1 1-1,0 0 1,0 0-1,0-1 1,0 1-1,0 0 1,0-1-1,1 1 0,-1 0 1,0-1-1,0 1 1,0 0-1,0-1 1,0 1-1,0-1 2,0 1 0,0 0 0,0 0 0,0-1 0,0 1 0,0 0 1,0 0-1,0-1 0,0 1 0,0 0 0,0 0 0,0-1 0,0 1 0,0 0 0,1 0 0,-1-1 0,0 1 0,0 0 0,0 0 0,0 0 0,1-1 0,-1 1 1,0 0-1,0 0 0,1 0 0,-1 0 0,0-1 0,0 1 0,1 0 0,-1 0 0,0 0-10,1 0 0,-1 0 1,0-1-1,1 1 0,-1 0 0,0 0 0,1 0 1,-1-1-1,0 1 0,0 0 0,1 0 0,-1-1 1,0 1-1,0 0 0,0 0 0,1-1 0,-1 1 1,0 0-1,0-1 0,0 1 0,0 0 0,0-1 0,0 1 1,1 0-1,-1-1 0,0 1 0,0 0 0,0-1 1,0 1-1,0-1 0,0-5-176</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35:28.550"/>
    </inkml:context>
    <inkml:brush xml:id="br0">
      <inkml:brushProperty name="width" value="0.025" units="cm"/>
      <inkml:brushProperty name="height" value="0.025" units="cm"/>
      <inkml:brushProperty name="color" value="#008C3A"/>
    </inkml:brush>
  </inkml:definitions>
  <inkml:trace contextRef="#ctx0" brushRef="#br0">31 141 184,'0'-43'2350,"-4"38"-2108,3 5-227,1 0 0,-1 0 1,1 0-1,0-1 0,-1 1 0,1 0 0,0 0 0,0-1 0,-1 1 0,1 0 0,0 0 0,-1-1 1,1 1-1,0 0 0,0-1 0,0 1 0,-1 0 0,1-1 0,0 1 0,0-1 0,0 1 1,0 0-1,0-1 0,0 1 0,0-1 0,0-19 836,0 19-607,-10-11 900,10-31 1315,0 42-1960,-1 1-403,1 0 0,-1 0 0,1 0 0,0 0 0,-1 0 0,1 0 0,-1 0 0,1 0 0,0-1 0,-1 1 0,1 0 1,-1 0-1,1 0 0,0-1 0,-1 1 0,1 0 0,0 0 0,-1-1 0,1 1 0,0 0 0,-1-1 0,1 1 0,0 0 0,0-1 0,0 1 0,-1 0 0,1-2 2196,0 8-1022,0-5-932,0 27 2940,0 22 1345,0 36-807,0 71-2995,0-156-813,0-13-8583,0-4-518,0 11 6822,0-16-3812,0 20 5180</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35:29.253"/>
    </inkml:context>
    <inkml:brush xml:id="br0">
      <inkml:brushProperty name="width" value="0.025" units="cm"/>
      <inkml:brushProperty name="height" value="0.025" units="cm"/>
      <inkml:brushProperty name="color" value="#008C3A"/>
    </inkml:brush>
  </inkml:definitions>
  <inkml:trace contextRef="#ctx0" brushRef="#br0">20 50 656,'-9'-12'3315,"9"10"-3020,0 1-246,0 1 0,0 0 0,0-1 0,0 1 0,0 0 0,0-1 0,1 1 0,-1-1 0,0 1 0,0 0 0,0-1 0,0 1 0,0 0 0,0-1 0,-1 1 0,1-1 0,0 1 0,0 0 0,0-1 0,0 1 0,0 0 0,0-1 1,-1 1-1,1 0 0,0-1 0,0 1 0,-1 0 0,1-1 0,0 1 0,0 0 0,-1-1 0,1 1 0,0 0 0,-1 0 0,1 0 0,0-1 0,-1 1 0,1 0 0,0 0 0,-1 0 0,1 0 0,-1 0 0,1 0 0,0 0 0,-1 0 0,0 0 0,0 0 295,1-1-28,1 0 0,0 0 0,0 0 0,0 0 0,-1 0 0,1 1 0,0-1 0,0 0 0,0 1-1,0-1 1,0 1 0,0-1 0,1 1 0,-1-1 0,0 1 0,2-1 0,0 0 1136,7-3 698,59-2 5522,0 12-6461,-64-5-1104,0 1 0,0-1 0,-1 1 0,1 0 0,-1 0 0,8 6 1,-6-5 79,-5-2-151,1 0 0,-1 1 1,0-1-1,0 0 0,0 1 0,0-1 0,0 1 1,-1-1-1,1 1 0,0-1 0,-1 1 0,1-1 1,-1 1-1,1 0 0,-1-1 0,0 1 0,0 0 1,0-1-1,0 1 0,0 0 0,0-1 0,0 1 1,-1 3-1,1 6 28,-5-5-43,5-5-20,0-1 0,-1 0 0,1 0 0,0 0 0,-1 1 0,1-1 0,0 0 0,-1 0 1,1 1-1,0-1 0,0 0 0,-1 1 0,1-1 0,0 0 0,0 1 0,0-1 0,-1 0 0,1 1 0,0-1 0,0 0 1,0 1-1,0-1 0,0 1 0,0-1 0,0 0 0,0 1 0,0 0 0,-1 0 8,0 0 1,-1 1-1,1-1 0,0 0 1,0 0-1,-1 0 0,1 0 1,-1 0-1,1-1 0,0 1 1,-3 1-1,0 7 66,-32 8 235,3-10-181,9-2-468,12-5-2533,11 0 1179,-11-11-17239,4 11 17215</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35:32.323"/>
    </inkml:context>
    <inkml:brush xml:id="br0">
      <inkml:brushProperty name="width" value="0.025" units="cm"/>
      <inkml:brushProperty name="height" value="0.025" units="cm"/>
      <inkml:brushProperty name="color" value="#008C3A"/>
    </inkml:brush>
  </inkml:definitions>
  <inkml:trace contextRef="#ctx0" brushRef="#br0">98 52 588,'1'-1'193,"0"0"-1,0 1 1,0-1-1,0 0 1,-1 0-1,1 0 1,0 0-1,-1 0 1,1 0-1,0 0 1,-1-1 0,1 1-1,-1 0 1,0 0-1,1 0 1,-1 0-1,0-1 1,0 1-1,0 0 1,0 0-1,0-1 1,0 1-1,0 0 1,0 0 0,-1-2-1,1-5 845,0 7-595,0 1-285,0-1-1,0 0 1,1 1-1,-1-1 1,0 1-1,0-1 1,0 0-1,0 1 0,-1-1 1,1 1-1,0-1 1,0 1-1,0-1 1,0 0-1,-1 1 1,1-1-1,-1 0 1,-2 1 245,2-1-310,1 1 1,0 0-1,-1 0 1,1 0-1,-1 0 0,1 0 1,-1 0-1,1 0 1,0-1-1,-1 1 1,1 0-1,-1 0 1,1 1-1,-1-1 0,1 0 1,0 0-1,-1 0 1,1 0-1,-1 0 1,1 0-1,-1 0 1,1 1-1,0-1 1,-1 0-1,1 0 0,0 1 1,-1-1-1,1 0 1,0 1-1,-1-1 1,1 0-1,0 1 1,0-1-1,-1 0 0,1 1 1,0-1-1,0 0 1,-1 2-1,-18 10 3698,19-12-3760,0 0 0,0 0 1,0 1-1,0-1 0,0 0 1,-1 1-1,1-1 0,0 0 0,0 0 1,0 1-1,0-1 0,0 0 0,0 0 1,0 1-1,-1-1 0,1 0 1,0 0-1,0 1 0,0-1 0,-1 0 1,1 0-1,0 0 0,0 1 0,0-1 1,-1 0-1,1 0 0,0 0 0,-1 0 1,1 1-1,0-1 37,-1 0 0,1 0 0,0 0 1,-1 0-1,1 0 0,0 1 0,0-1 0,-1 0 0,1 0 1,0 0-1,0 1 0,-1-1 0,1 0 0,0 0 0,0 1 1,0-1-1,0 0 0,-1 0 0,1 1 0,0-1 0,0 0 1,0 1-1,0-1 0,0 0 0,0 1 0,0-1 0,0 0 1,0 1-1,0-1 0,-20 19 4295,16-14-3601,4-5-727,0 0 0,-1 0-1,1 1 1,-1-1-1,1 0 1,0 0 0,-1 1-1,1-1 1,0 0-1,-1 1 1,1-1-1,0 0 1,0 1 0,-1-1-1,1 1 1,0-1-1,0 0 1,0 1 0,-1-1-1,1 1 1,0-1-1,0 1 1,0-1 0,0 0-1,0 1 1,0-1-1,0 1 1,0-1 0,0 2-1,0-2-24,0 0 0,0 0 0,0 1 0,0-1 0,0 0 0,0 1 0,0-1 0,0 0 0,0 0 0,0 1 0,0-1 0,-1 0 0,1 0 0,0 1-1,0-1 1,0 0 0,0 0 0,-1 1 0,1-1 0,0 0 0,0 0 0,0 0 0,-1 1 0,1-1 0,0 0 0,0 0 0,-1 0 0,1 0 0,-1 0 0,1 1 5,0-1-1,-1 0 1,1 0 0,0 0 0,0 0-1,-1 0 1,1 1 0,0-1 0,0 0 0,-1 0-1,1 1 1,0-1 0,0 0 0,0 0-1,-1 1 1,1-1 0,0 0 0,0 0 0,0 1-1,0-1 1,0 0 0,-1 1 0,1-1-1,0 0 1,0 1 0,0-1 0,0 0 0,0 1-1,0-1 1,-4 5 209,-2 2-48,7-6-167,-1-1 0,0 1 0,0-1 1,0 1-1,0-1 0,0 1 0,1-1 0,-1 1 0,0 0 0,0-1 0,0 1 0,-1-1 0,1 1 0,0-1 0,0 1 0,0-1 0,0 1 1,0-1-1,-1 1 0,1-1 0,0 1 0,0-1 0,-1 1 0,1-1 0,0 0 0,-1 1 0,1-1 0,0 1 0,-1-1 0,1 0 0,-1 1 1,1-1-1,-1 0 0,0 1 0,-1 0-7,2-1 3,0 1 1,0 0 0,-1-1-1,1 1 1,0-1 0,0 1-1,0 0 1,0-1 0,0 1 0,0-1-1,0 1 1,0 0 0,1-1-1,-1 1 1,0-1 0,0 1-1,0-1 1,1 1 0,-1-1 0,0 1-1,0-1 1,1 1 0,-1-1-1,0 1 1,2 0 0,2 11 48,16-7-803,-2-10-4300,2-1-5309,-17 4 5870,7-1 1267,-3 2 1725,-6-4 116</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35:33.050"/>
    </inkml:context>
    <inkml:brush xml:id="br0">
      <inkml:brushProperty name="width" value="0.025" units="cm"/>
      <inkml:brushProperty name="height" value="0.025" units="cm"/>
      <inkml:brushProperty name="color" value="#008C3A"/>
    </inkml:brush>
  </inkml:definitions>
  <inkml:trace contextRef="#ctx0" brushRef="#br0">1 28 320,'0'0'1097,"11"-11"4690,-10 11-5416,0-1 0,1 1 0,-1 0 0,0-1 0,0 1 0,0-1 0,0 1 0,0-1 0,0 1 0,0-1 0,0 0 0,0 0 0,0 1 0,0-1 0,1-1 0,-2 1 983,31-5 6695,-30 6-7961,0 0 1,0 0-1,-1 0 1,1 0-1,0 0 1,0 1 0,-1-1-1,1 0 1,0 0-1,0 1 1,-1-1-1,1 0 1,0 1-1,-1-1 1,1 0-1,-1 1 1,1-1 0,0 1-1,-1-1 1,1 1-1,-1 0 1,1-1-1,-1 1 1,0-1-1,1 1 1,-1 0-1,0-1 1,1 1 0,-1 0-1,0 0 1,0-1-1,1 1 1,-1 0-1,0 0 1,0-1-1,0 1 1,0 0-1,0 0 1,0-1-1,-1 2 1,-3 3 61,4-5-145,0 0-1,-1 0 1,1 1 0,0-1-1,-1 0 1,1 0 0,0 0-1,0 1 1,-1-1 0,1 0-1,0 0 1,0 1 0,-1-1-1,1 0 1,0 1 0,0-1-1,0 0 1,-1 0 0,1 1-1,0-1 1,0 1 0,0-1-1,0 0 1,0 1 0,0-1-1,0 0 1,0 1 0,0 0-2,0 0 0,0 0 0,0 0 0,0-1 0,0 1 0,0 0 0,0 0 0,0 0 0,0-1 0,0 1 0,-1 0 0,1 0 0,0 0 0,-1-1 0,1 1 0,0 0 0,-1 0 0,1-1 0,-1 1 0,1 0 0,-1-1 0,1 1-1,-1-1 1,1 1 0,-1 0 0,-1 0 0,-1 11 17,0-9-19,2-3 0,1 1 0,0-1 0,-1 0 0,1 1 0,-1-1 0,1 1 0,0-1-1,-1 1 1,1-1 0,0 1 0,0-1 0,-1 1 0,1 0 0,0-1 0,0 1 0,0-1 0,0 1 0,0 0 0,0-1-1,0 1 1,0-1 0,0 1 0,0 0 0,0 1 0,0-1 0,-8 7-4,-2 4-15,9-11 21,1-1-1,0 0 0,0 0 0,-1 1 0,1-1 0,0 0 0,0 0 0,0 1 0,-1-1 0,1 0 0,0 0 1,0 1-1,0-1 0,0 0 0,0 1 0,0-1 0,-1 0 0,1 1 0,0-1 0,0 0 0,0 1 0,0-1 1,0 0-1,0 1 0,0-1 0,0 0 0,1 1 0,-1-1 0,0 0 0,0 1 0,0-1 0,0 0 0,0 1 1,0-1-1,1 0 0,-1 0 0,0 1 0,0 3 61,1-3 23,-1-1-77,0 1 0,1-1-1,-1 0 1,0 1-1,1-1 1,-1 0 0,1 1-1,-1-1 1,1 0-1,-1 1 1,1-1 0,-1 0-1,1 0 1,-1 0-1,1 0 1,-1 1-1,1-1 1,-1 0 0,1 0-1,-1 0 1,2 0-1,16-5 73,-16 4-82,1 1-99,0-1 0,0 0 0,0 0 0,0 0 0,0 0 0,0-1 0,3-1 0,1 2-1664,14-10-18213,-27 11 18330,4 0 135</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35:34.219"/>
    </inkml:context>
    <inkml:brush xml:id="br0">
      <inkml:brushProperty name="width" value="0.025" units="cm"/>
      <inkml:brushProperty name="height" value="0.025" units="cm"/>
      <inkml:brushProperty name="color" value="#008C3A"/>
    </inkml:brush>
  </inkml:definitions>
  <inkml:trace contextRef="#ctx0" brushRef="#br0">2 94 436,'0'-49'6131,"0"48"-5253,-1 0-661,1 1-1,0-1 1,0 1 0,0-1-1,0 0 1,0 1-1,0-1 1,0 1-1,0-1 1,0 0-1,0 1 1,1-1-1,-1 1 1,0-1-1,0 1 1,0-1 0,1 0-1,0 1-81,-1-1 0,1 1 1,-1 0-1,1 0 0,-1 0 0,1-1 0,-1 1 1,1 0-1,-1 0 0,1-1 0,-1 1 0,1 0 1,-1-1-1,0 1 0,1-1 0,-1 1 0,0-1 1,1 1-1,-1 0 0,0-1 0,1 0 0,6-7 1851,-6 7-1310,11-9 1415,-11 9-1932,1 0 0,-1 1 0,1-1 0,0 0 0,-1 1 0,1 0 0,0-1 0,0 1 0,-1 0 0,1 0 0,0 0 0,0 0 0,-1 0-1,1 0 1,0 0 0,0 1 0,-1-1 0,1 1 0,2 0 0,-2 0 219,-2-1-338,1 0 0,-1 0 0,1 0-1,-1 0 1,1 0 0,-1 1 0,1-1-1,-1 0 1,1 0 0,-1 0 0,1 1-1,-1-1 1,0 0 0,1 0 0,-1 1-1,1-1 1,-1 0 0,0 1 0,1-1-1,-1 1 1,0-1 0,1 0 0,-1 1-1,0-1 1,0 1 0,1-1 0,-1 1-1,0-1 1,0 1 0,0-1 0,0 1-1,0-1 1,0 1 0,0-1 0,0 1 0,0-1-1,0 1 1,0-1 0,0 1 0,0-1-1,0 1 1,0-1 0,-1 2 0,1 0 4,0 0 1,-1 0-1,0 0 1,1 0 0,-1 0-1,0 0 1,0 0 0,-3 4-1,1 10 32,0-13-74,3-2-2,-1-1 0,1 1 0,-1-1 0,1 1 0,0-1 0,-1 1 1,1-1-1,-1 1 0,1-1 0,0 1 0,0 0 0,-1-1 0,1 1 0,0 0 0,0-1 1,0 1-1,0 0 0,0-1 0,0 1 0,0 0 0,0 0 0,0-1 0,0 1 0,0-1 0,0 0 0,0 0 0,0 0 0,0 0 0,0 1 0,0-1 0,0 0 0,0 0 0,0 0 0,0 1 0,0-1 0,-1 0 0,1 0 0,0 0 0,0 0 0,0 1 0,0-1 0,0 0 0,0 0 0,0 0 0,0 0 0,-1 0 0,1 1 0,0-1 0,0 0 0,0 0 0,0 0 0,-1 0 0,1 0 0,0 0 0,0 0 0,0 0 0,0 0 0,-1 1 0,1-1 0,0 0 0,0 0 0,0 0 0,-1 0 0,1 0 0,0 0 0,-1 0 0,1 0 0,0 0 0,0 0 0,-1 0 0,1 0 0,0 0 0,0 0 0,0 0 0,-1 0 0,1 0 0,0 0 0,0 0 0,0 1 0,0-1 0,-1 0 0,1 0 0,0 0 0,0 0 0,0 1 0,0-1 0,-1 0 0,1 0 0,0 0 0,0 0 0,0 1 0,0-1 0,0 0 0,0 0 0,0 1 0,0-1 0,0 0 0,0 0 0,0 0 0,0 1 0,0-1 0,0 0 0,0 0 0,0 1 0,0-1 0,0 2 1,-1-1 0,1 1-1,-1-1 1,1 0-1,-1 1 1,1-1 0,-1 1-1,0-1 1,0 0 0,1 0-1,-1 1 1,-2 1-1,2-2 1,0 0 0,0 0-1,0 0 1,0 0-1,0 0 1,1 1 0,-1-1-1,0 0 1,1 1-1,-1-1 1,1 0 0,-1 3-1,-3 6-3,3-10 3,1 1-1,-1-1 1,1 1 0,-1 0-1,1-1 1,-1 1-1,1-1 1,0 1-1,0 0 1,-1-1 0,1 1-1,0 0 1,0-1-1,-1 1 1,1 0-1,0 0 1,0 0 0,-5 15-13,0 2 84,1-9 34,3-9-80,1 1 1,-1-1-1,1 1 0,0-1 0,-1 1 1,1 0-1,-1-1 0,1 1 0,0 0 0,0-1 1,-1 1-1,1-1 0,0 1 0,0 0 0,0 0 1,0-1-1,0 1 0,0 1 0,-1-2 15,1 1 0,0-1 0,0 1 0,0-1 0,0 1 0,-1-1 0,1 1 1,0-1-1,0 1 0,0 0 0,0-1 0,0 1 0,1-1 0,-1 1 0,0-1 0,0 1 0,0-1 0,0 1 0,1-1 0,-1 1 0,0-1 0,0 1 0,1-1 0,-1 0 0,0 1 0,1-1 0,-1 1 0,0-1 0,1 0 0,-1 1 0,1-1 0,-1 0 0,1 1 0,0-1 0,1 1-45,0 1 63,-1-1 1,1 0 0,0 0-1,1 0 1,-1 0-1,0 0 1,0-1 0,0 1-1,0 0 1,1-1 0,-1 0-1,0 1 1,0-1-1,1 0 1,-1 0 0,0-1-1,0 1 1,1 0-1,-1-1 1,0 1 0,0-1-1,3-1 1,25-4-565,-20 1-752,16-7-12429,-24 7 8732,-2-1-1713</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35:52.619"/>
    </inkml:context>
    <inkml:brush xml:id="br0">
      <inkml:brushProperty name="width" value="0.025" units="cm"/>
      <inkml:brushProperty name="height" value="0.025" units="cm"/>
      <inkml:brushProperty name="color" value="#FF0066"/>
    </inkml:brush>
  </inkml:definitions>
  <inkml:trace contextRef="#ctx0" brushRef="#br0">2 2163 648,'0'1'156,"-1"0"-30,1 0 1,0 0-1,0 0 0,0 1 0,0-1 0,0 0 0,0 0 1,0 0-1,0 0 0,0 0 0,1 0 0,-1 0 0,0 0 1,1 0-1,-1 0 0,0 0 0,1 0 0,-1-1 0,1 1 1,0 0-1,-1 0 0,1 0 0,0 0 0,1 1 0,0-1 397,-2-1-476,-1 0 0,1 0 1,0 0-1,0 0 0,0 0 0,0 1 0,0-1 0,0 0 1,0 0-1,0 0 0,0 0 0,0 0 0,0 1 0,0-1 1,0 0-1,0 0 0,0 0 0,0 0 0,0 1 0,0-1 1,0 0-1,0 0 0,0 0 0,0 0 0,0 0 0,1 1 1,-1-1-1,0 0 0,0 0 0,0 0 0,0 0 0,0 0 1,0 0-1,0 1 0,0-1 0,1 0 0,-1 0 0,0 0 0,0 0 1,0 0-1,0 0 0,0 0 0,1 0 0,-1 0 0,0 0 1,0 0-1,0 0 0,0 0 0,1 0 0,-1 0 0,0 0 1,0 0-1,0 0 0,0 0 0,1 0 0,-1 0 0,0 0 1,11-4 1023,-8 3-612,0-10 783,13 0 200,-14 10-1128,-2 1-261,0-1 0,1 1 0,-1-1 0,0 1-1,1-1 1,-1 1 0,0-1 0,1 1 0,-1-1 0,0 1 0,1 0 0,-1-1-1,1 1 1,-1-1 0,1 1 0,-1 0 0,1 0 0,-1-1 0,2 1-1,-2-1-19,1 1 0,0 0 0,-1-1-1,1 1 1,0 0 0,-1-1-1,1 1 1,-1-1 0,1 1-1,0-1 1,-1 1 0,1-1 0,-1 1-1,0-1 1,1 0 0,-1 1-1,1-1 1,-1 0 0,0 1-1,0-1 1,1-1 0,27-20 904,13-12-77,-21 22-500,-18 10-300,1 1-1,0-1 0,-1 0 1,1 0-1,-1 0 0,0 0 0,0 0 1,1-1-1,1-2 0,9-9 160,96-75 646,-60 43-774,-29 20-2,9-10 116,-26 34-161,0-1 0,-1 0 0,1 0 0,-1-1 0,4-5 0,-4 5-8,0 0-1,0 0 0,1 0 0,-1 1 1,1 0-1,4-4 0,-5 5-22,0 1-1,0-1 0,-1 0 0,1 1 0,0-1 1,-1 0-1,1 0 0,-1 0 0,0 0 0,1 0 1,-1-1-1,1-3 0,28-28 79,9-20-18,-12 30-16,-24 17-45,2 1 0,-1-1 0,1 1 0,0-1 0,0 2 0,0-1 0,1 0 0,7-4 0,6-12-2,1 0-10,0-1 0,-17 21 0,1-1 0,-1 0 0,0 0 0,0-1 0,-1 1 0,1-1 0,2-3 0,10-13 0,-3 4-1,-10 12 5,1 0 1,-1 1-1,1 0 0,0-1 0,0 1 0,7-5 0,9-14 70,-14 19-70,-1 0 1,0-1 0,0 1 0,-1-1-1,1 0 1,-1 0 0,0 0 0,0-1-1,4-5 1,-5 5-4,1 1 0,0-1 0,0 1 0,0 0 0,1 0 1,0 0-1,-1 0 0,1 1 0,6-5 0,0-3-10,-10 11 9,0-1 0,0 0-1,1 1 1,-1-1 0,1 0 0,-1 1-1,1-1 1,-1 0 0,1 1-1,-1-1 1,1 1 0,-1-1-1,1 1 1,0 0 0,-1-1 0,1 1-1,-1-1 1,2 1 0,0-1 1,1 0 0,-1 0 0,0-1 0,0 1 0,0 0 0,0-1 1,0 1-1,-1-1 0,1 0 0,0 0 0,-1 1 0,3-5 0,-2 3-1,0 0-1,0 1 1,1-1-1,-1 1 1,1-1-1,-1 1 1,4-3-1,-1 3 3,-1-2 0,1 1-1,-1 0 1,6-8-1,-5 6-2,-1 1-1,1 0 0,-1 0 0,11-6 0,-4 0 7,-10 9-5,0 0 0,0-1 0,0 1 0,1 0 0,-1 0 0,0 0 1,1 0-1,-1 0 0,1 0 0,2-1 0,-2 2 0,0-1 1,0 0-1,-1 0 0,1 0 1,0 0-1,-1 0 0,1 0 1,-1-1-1,1 1 0,1-2 1,-2 1-1,0 1 0,1-1 0,-1 1 1,1 0-1,0 0 0,-1-1 0,1 1 0,0 0 1,-1 0-1,4 0 0,16-13-1,-3 1-1,12-9 2,19-12 8,10-10-15,-9 5-5,-11 6 26,-26 20-10,-12 12-4,0-1 0,0 1 0,0 0 0,1 0 0,-1-1 0,0 1 0,0 0 0,1 0 0,-1 0 1,1 1-1,1-2 0,0-1 4,1 1 0,-1-1 0,0 0 1,0 0-1,0 0 0,0 0 0,0 0 0,2-5 1,6-6 5,8-10-4,-12 14-1,1 0 0,16-14-1,-5 3-13,-15 18 10,-1 1-1,0-1 1,1 1-1,-1-1 0,0 0 1,2-4-1,10-8-10,32-31 42,-33 24-20,-8 16-10,-4 5 7,0-1 0,0 1 0,0-1 0,-1 0 0,1 0 0,0 0 0,-1 0 0,1 0 0,-1 0 0,0 0 0,0-1 0,2-2 0,-3 3 9,1 1 0,0-1 0,0 0 0,0 1 0,0-1 1,0 1-1,1-1 0,-1 1 0,0 0 0,1-1 0,-1 1 0,4-2 0,6-8 214,-11 10-221,1 0-1,-1 0 1,1 0-1,-1 0 1,1 0-1,-1 0 1,1 0-1,0 0 1,-1 0-1,1 1 1,0-1-1,0 0 1,0 0-1,0 1 1,-1-1-1,1 1 1,2-2 0,-2 2-6,0-1 0,0 1 0,0-1 0,0 0 0,0 1 1,0-1-1,0 0 0,0 0 0,0 0 0,-1 1 0,1-1 1,0 0-1,0 0 0,-1 0 0,1 0 0,-1-1 0,1 1 1,0-2-1,0 0-1,1-1 1,0 1 0,0 0-1,1 0 1,-1 0-1,1 0 1,-1 0-1,5-3 1,0-1 0,-2 2-5,-4 4 0,0 0 0,0 0 0,0 0 0,0 0 0,0 0 0,0 0 0,0 0 0,0 0 0,0-1 0,0 1 0,-1 0 0,1-1 0,0-1 0,-1 3 2,0-1 1,0 1-1,1-1 0,-1 1 1,0-1-1,0 1 1,0-1-1,1 1 0,-1-1 1,0 1-1,1-1 1,-1 1-1,0-1 0,1 1 1,-1 0-1,1-1 1,-1 1-1,0 0 0,1-1 1,-1 1-1,1 0 1,-1 0-1,1-1 0,-1 1 1,2 0-1,-2 0 2,1-1 0,-1 1 0,1 0 1,-1 0-1,1 0 0,-1-1 0,1 1 0,-1 0 0,1-1 0,-1 1 0,1-1 0,-1 1 0,1 0 0,-1-1 1,0 1-1,1-1 0,-1 1 0,0-1 0,1 1 0,-1-1 0,0 0 0,0 1 0,0-1 0,1 1 0,-1-2 1,0 1 12,0 1 1,1-1-1,-1 0 1,0 1-1,1-1 1,-1 0-1,1 1 1,-1-1-1,1 0 1,-1 1-1,1-1 1,0 1-1,-1-1 1,1 1-1,-1-1 1,2 1-1,-1-1 28,0 1-1,-1-1 1,1 1-1,0-1 1,-1 1-1,1-1 1,0 0 0,-1 1-1,1-1 1,-1 0-1,1 1 1,-1-1-1,1 0 1,-1 0-1,1 1 1,-1-1-1,1-1 1,3-3 273,-4 5-304,0-1-1,1 1 1,-1 0-1,0 0 0,1 0 1,-1-1-1,0 1 1,1 0-1,-1-1 0,0 1 1,0 0-1,1 0 1,-1-1-1,0 1 0,0-1 1,1 1-1,-1 0 0,0-1 1,0 1-1,0 0 1,0-1-1,0 1 0,0-1 1,0 1-1,0 0 1,0-1-1,0 0 0,5-4 229,0-2-83,-4 5-148,0 0 0,0 1 0,0-1 0,0 0 1,1 0-1,-1 1 0,1-1 0,-1 1 0,1-1 0,-1 1 0,3-2 0,0-9-1,22-9 66,-6-2 47,3-1 168,3-2-114,-25 26-167,0-1 0,-1 0 0,1 1 0,0-1 0,-1 0 0,1 0-1,-1 1 1,1-1 0,-1 0 0,1 0 0,-1 0 0,1 0 0,-1 0 0,1-1 0,3-7 85,-2 8-78,1 0-1,-1 0 0,0-1 1,0 1-1,0-1 1,0 0-1,0 1 1,-1-1-1,1 0 0,0 0 1,-1 0-1,1 0 1,1-5-1,-3 7-14,1-1 0,-1 1 1,0-1-1,1 0 0,-1 1 0,1-1 0,-1 1 0,1-1 0,-1 1 1,1-1-1,-1 1 0,1-1 0,-1 1 0,1 0 0,0-1 0,-1 1 0,2-1 1,10-7 12,4-9 9,-14 15-3,1-1 4,-1 0 1,1 0 0,0 0 0,-1-1 0,4-6 0,-6 9-26,0 1 0,0 0 0,0 0 0,0 0 1,0 0-1,0-1 0,0 1 0,0 0 0,1 0 1,-1 0-1,0 0 0,0-1 0,0 1 0,0 0 1,0 0-1,0 0 0,0 0 0,0 0 1,0-1-1,0 1 0,1 0 0,-1 0 0,0 0 1,0 0-1,0 0 0,0 0 0,0 0 0,1 0 1,-1-1-1,0 1 0,0 0 0,0 0 0,0 0 1,1 0-1,-1 0 0,0 0 0,0 0 1,0 0-1,0 0 0,1 0 0,-1 0 1,0 0 0,0 0 1,1 0-1,-1 0 0,0 0 0,0 0 0,1 0 0,-1 0 0,0 0 1,0 0-1,0 0 0,1 0 0,-1-1 0,0 1 0,0 0 0,0 0 1,1 0-1,-1 0 0,0-1 0,0 1 0,0 0 0,0 0 0,1 0 1,-1 0-1,0-1 0,0 1 0,0 0 0,0 0 0,0-1 0,0 1 1,0 0-1,0 0 0,0 0 0,0-1 0,0 1 0,0 0 1,0 0-1,0-1 0,0 1 0,0 0 0,0-1 0,1 0 0,0 0-1,0 0 0,0-1 1,0 1-1,0 0 1,0 0-1,0 0 1,0 0-1,0 0 0,1 0 1,-1 0-1,0 1 1,3-2-1,8-10 68,-12 11-68,0 1-1,0-1 1,0 1 0,0 0-1,0-1 1,0 1 0,0-1-1,0 1 1,0 0 0,0-1-1,0 1 1,0-1 0,1 1-1,-1 0 1,0-1 0,0 1-1,0 0 1,1-1 0,-1 1-1,0 0 1,0-1 0,1 1-1,-1 0 1,0-1 0,1 1-1,-1 0 1,1-1-1,-1 1 2,1 0 0,-1 0 0,0 0 0,1-1 0,-1 1 0,0 0 0,0-1 0,1 1 0,-1 0 0,0-1 0,0 1 0,1 0 0,-1-1 0,0 1 0,0 0 0,0-1 0,0 1 0,1-1 0,-1 1 0,0 0 0,0-1 0,0 1 0,0-1 0,0 1 0,0 0 0,0-1 0,0 0 0,1-1 6,17-14 36,-18 16-41,0-1 0,0 1 0,0 0 0,0-1-1,0 1 1,0 0 0,0 0 0,0-1 0,0 1 0,1 0-1,-1 0 1,0-1 0,0 1 0,0 0 0,0 0-1,0-1 1,0 1 0,0 0 0,1 0 0,-1 0 0,0-1-1,0 1 1,0 0 0,1 0 0,-1 0 0,0-1 0,0 1-1,0 0 1,1 0 0,-1 0 0,0 0 0,0 0 0,1 0-1,-1-1 1,1 1 0,-1 0-1,0 0 0,0 0 1,1 0-1,-1 0 1,0 0-1,0 0 0,1 0 1,-1-1-1,0 1 1,0 0-1,1 0 1,-1 0-1,0-1 0,0 1 1,0 0-1,0 0 1,1 0-1,-1-1 0,0 1 1,0 0-1,0 0 1,0-1-1,0 1 0,0 0 1,0 0-1,0-1 1,0 1-1,0 0 0,0 0 1,0-1-1,0 1 1,0 0-1,0-1 1,3 0 3,-3 1-4,1 0 0,-1 0 0,0 0 0,0 0 1,1 0-1,-1 0 0,0 0 0,0 0 0,1 0 0,-1 0 0,0 0 0,0 0 0,1-1 1,-1 1-1,0 0 0,0 0 0,1 0 0,-1 0 0,0 0 0,0-1 0,0 1 0,1 0 1,-1 0-1,0 0 0,0-1 0,0 1 0,0 0 0,1 0 0,-1-1 0,0 1 1,0 0-1,0 0 0,0-1 0,0 1 0,0 0 0,0 0 0,0-1 0,0 1 0,0 0 1,0-1-2,0 1 1,0 0 0,0 0 0,0 0-1,0 0 1,0-1 0,0 1 0,0 0-1,0 0 1,0 0 0,0 0 0,1-1-1,-1 1 1,0 0 0,0 0 0,0 0-1,0 0 1,0 0 0,0-1 0,0 1-1,0 0 1,1 0 0,-1 0 0,0 0-1,0 0 1,0 0 0,0 0 0,0 0-1,1-1 1,-1 1 0,0 0 0,0 0 0,0 0-1,0 0 1,1 0 0,-1 0 0,0 0-1,0 0 1,0 0 0,1 0 0,-1 0 2,0 0 1,0 0-1,1 0 1,-1 0 0,0 0-1,0 0 1,0 0 0,1 0-1,-1 0 1,0 0-1,0 0 1,1-1 0,-1 1-1,0 0 1,0 0 0,0 0-1,0 0 1,1 0-1,-1-1 1,0 1 0,0 0-1,0 0 1,0 0 0,0 0-1,1-1 1,-1 1-1,0 0 1,0 0 0,0 0-1,0-1 1,0 1 0,0 0-1,0 0 1,0-1 0,0 1-1,0 0 1,0 0-1,0-1 1,0 1 0,0 0-1,0 0 1,0-1 0,0 1-1,0 0 1,0 0 0,0 0 0,0-1-1,0 1 1,0 0 0,0 0-1,0 0 1,1-1 0,-1 1 0,0 0-1,0 0 1,0 0 0,0 0 0,0-1-1,0 1 1,0 0 0,1 0-1,-1 0 1,0 0 0,0 0 0,0 0-1,0-1 1,1 1 0,-1 0 0,0 0-1,0 0 1,0 0 0,0 0-1,1 0 1,-1 0 0,0 0 0,0 0-1,0 0 1,1 0 0,-1 0 1,0 0 1,1 0 0,-1 0-1,0 0 1,0 0 0,0 0-1,1 0 1,-1 0 0,0 0-1,0 0 1,0 0 0,0-1-1,1 1 1,-1 0-1,0 0 1,0 0 0,0 0-1,0 0 1,1 0 0,-1 0-1,0-1 1,0 1 0,0 0-1,0 0 1,0 0 0,0 0-1,1-1 1,-1 1-1,0 0 1,0 0 0,0 0-1,0-1 1,0 1 0,0 0-1,0 0 1,0-1 0,0 0 91,10-11 419,-10 12-513,0 0 0,0 0 0,0 0 0,0-1 0,0 1 0,0 0 0,0 0 0,0 0 0,0 0 0,0-1 0,0 1 0,0 0 0,0 0 0,0 0 0,0 0 0,0 0 0,1-1 0,-1 1 0,0 0 0,0 0 0,0 0 0,0 0 0,0 0 0,0 0 0,1 0 0,-1-1 0,0 1 0,0 0 0,0 0 0,0 0 0,0 0 0,1 0 0,-1 0 0,0 0 0,0 0 0,0 0 0,0 0 0,1 0 0,-1 0 0,0 0 0,0 0 2,1 0-1,-1 0 0,0 0 0,0 0 1,1 0-1,-1 0 0,0 0 1,0 0-1,0 0 0,1-1 1,-1 1-1,0 0 0,0 0 1,1 0-1,-1 0 0,0 0 0,0 0 1,0-1-1,0 1 0,1 0 1,-1 0-1,0 0 0,0-1 1,0 1-1,0 0 0,0 0 0,0 0 1,1-1-1,-1 1 0,0 0 1,0 0-1,0 0 0,0-1 1,0 1-1,0 0 0,0 0 1,0-1-1,0 1 0,0 0 0,0 0 1,0-1-1,4-4 73,-4 5-74,0 0-1,1 0 1,-1 0 0,0 0 0,1-1 0,-1 1-1,0 0 1,1 0 0,-1-1 0,0 1 0,0 0-1,1 0 1,-1-1 0,0 1 0,0 0 0,1-1-1,-1 1 1,0-1 0,0 1 0,0 0-1,0-1 1,0 1 0,0 0 0,1-1 0,-1 1-1,0-1 1,0 1 0,0 0 0,0-1 0,0 0-1,2 1 26,-2 0-16,1 0-1,-1 0 1,0 0-1,0 0 1,1 0-1,-1 0 1,0 0-1,0-1 0,1 1 1,-1 0-1,0 0 1,1 0-1,-1 0 1,0 0-1,0 0 1,0 0-1,1 0 1,-1-1-1,0 1 1,0 0-1,1 0 1,-1 0-1,0-1 1,0 1-1,0 0 1,0 0-1,1 0 1,-1-1-1,0 1 1,0 0-1,0 0 1,0-1-1,0 1 1,0 0-1,0-1 1,0 1-1,0 0 1,0 0-1,0-1 1,1 0 8,-1 1 1,0-1-1,0 1 1,1-1 0,-1 0-1,0 1 1,1-1-1,-1 1 1,1-1-1,-1 1 1,1-1 0,-1 1-1,1 0 1,-1-1-1,1 1 1,-1-1-1,1 1 1,0 0 0,-1 0-1,1-1 1,-1 1-1,1 0 1,0 0-1,-1 0 1,1 0 0,0-1-1,-1 1 1,1 0-1,0 0 1,-1 0-1,1 1 1,1-1-1,-1 0 18,-1-8 135,0 6 171,0 5-218,0-2-24,-1 9 154,0-9-244,0-1 1,1 1 0,-1-1 0,0 1 0,1-1-1,-1 1 1,1-1 0,-1 1 0,1-1 0,-1 1-1,1 0 1,0-1 0,-1 1 0,1 0 0,0-1-1,-1 1 1,1 0 0,0-1 0,0 1-1,0 0 1,0 0 0,-1-1 0,1 1 0,0 0-1,0 0 1,1 0 0,-1-1 0,0 1 0,0 1-1,0 1 1,-4 6 91,3-8-96,1-1 0,-1 1 1,1-1-1,-1 1 0,1 0 0,0-1 1,-1 1-1,1-1 0,0 1 0,-1 0 1,1-1-1,0 1 0,0 0 0,0 0 1,0-1-1,-1 1 0,1 1 0,0-2-5,1 2 20,-1 0-1,0-1 0,0 1 1,0 0-1,0 0 1,0 0-1,-1-1 1,1 1-1,0 0 1,-1 0-1,1-1 1,-1 1-1,0 0 1,0-1-1,1 1 1,-1 0-1,-2 1 1,3-2-4,-1 1 1,0-1-1,1 0 1,0 1-1,-1-1 0,1 0 1,0 1-1,0-1 1,0 0-1,0 1 1,0-1-1,0 1 1,0-1-1,0 0 1,1 3-1,-1-3-3,0 1 0,1-1 1,-1 1-1,0-1 0,0 1 0,0-1 0,0 1 0,-1 0 1,1-1-1,0 1 0,-1 1 0,0-1 8,0 0 0,0 0-1,0 0 1,0 0 0,0 0 0,0 0-1,1 1 1,-1-1 0,1 0 0,0 1-1,-1-1 1,1 0 0,1 4 0,-6 4 55,5-10-74,-1 1 0,1-1 0,-1 1 0,1-1 0,-1 1-1,1-1 1,0 1 0,-1 0 0,1-1 0,0 1 0,0 0 0,-1-1 0,1 1 0,0 0 0,0 0 0,0-1 0,0 2 0,0 20 282,0-38-110,0-151-104,-5 157-19,5 10-50,-1-1 0,1 1 0,-1-1 0,1 1 0,0-1 0,-1 1 0,1-1 0,0 1 0,-1-1 0,1 0 0,0 1 0,0-1 0,-1 0 1,1 1-1,0-1 0,0 0 0,0 1 0,0-2 0,0-3 23,0 4-25,0 1 0,1-1 1,-1 1-1,0-1 0,0 1 1,0-1-1,0 1 0,0-1 0,0 1 1,0-1-1,0 1 0,0-1 1,0 1-1,0-1 0,0 1 0,0-1 1,0 1-1,0-1 0,-1 1 1,1-1-1,0 1 0,0-1 0,-1 1 1,1-1-1,0 1 0,0 0 1,-1-1-1,1 1 0,-1-1 0,1 1 1,0 0-1,-1 0 0,1-1 1,-1 1-1,1 0 0,-1-1 0,1 1 1,0 0-1,-1 0 0,0 0 0,-1-1 6,0-3-6,-21-5 7,11 12 11,10-2-18,1-1-1,-1 1 1,0 0-1,0-1 1,1 1-1,-1-1 1,0 1-1,0-1 1,0 0-1,-2 0 1,-36 11 126,12-5 37,-4-1 228,-5-5-125,36 0-300,0 0 0,0 0-1,1 0 1,-1 0 0,0 0 0,0 0 0,0 0 0,0-1-1,0 1 1,0 0 0,0-1 0,0 1 0,0-1 0,1 1-1,-1-1 1,0 1 0,0-1 0,1 0 0,-1 1 0,0-1-1,0-1 1,-1-4-3406,-18 10-23735</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35:54.379"/>
    </inkml:context>
    <inkml:brush xml:id="br0">
      <inkml:brushProperty name="width" value="0.025" units="cm"/>
      <inkml:brushProperty name="height" value="0.025" units="cm"/>
      <inkml:brushProperty name="color" value="#FF0066"/>
    </inkml:brush>
  </inkml:definitions>
  <inkml:trace contextRef="#ctx0" brushRef="#br0">20 80 12,'-9'-12'3443,"5"7"-2804,3 5-593,1-1 1,-1 1-1,1 0 1,0 0-1,-1 0 0,1-1 1,0 1-1,0 0 1,-1 0-1,1-1 1,0 1-1,-1 0 1,1 0-1,0-1 1,0 1-1,0 0 1,-1-1-1,1 1 1,0-1-1,0 1 1,0 0-1,0-1 1,0 1-1,0 0 1,0-1-1,0 1 1,0-1-1,0 1 1,0 0-1,0-1 1,0 0 257,0-17 3527,0 18-3788,0 0 0,0 0 0,0-1 0,0 1 0,0 0 0,0 0 0,0-1 0,0 1 0,0 0 0,0-1 0,0 1 0,0 0 0,0 0-1,0-1 1,0 1 0,0 0 0,0 0 0,1 0 0,-1-1 0,0 1 0,0 0 0,0 0 0,1 0 0,-1-1 0,0 1 0,0 0 0,0 0 0,1 0 0,-1 0 0,0 0 0,0-1 0,1 1 0,-1 0-1,1 0 1,-1 0 23,0 0-1,0 0 0,1 0 0,-1 0 1,0 0-1,0-1 0,1 1 0,-1 0 1,0 0-1,0 0 0,0 0 0,1-1 1,-1 1-1,0 0 0,0 0 0,0 0 1,1-1-1,-1 1 0,0 0 0,0 0 1,0 0-1,0-1 0,0 1 0,0 0 1,0 0-1,1-1 0,-1 1 0,0 0 1,0-1-1,0 1 0,0 0 0,0 0 1,0-1-1,0 1 0,18-8 3370,-15 6-2995,0 1 1,1-1-1,0 1 1,-1 0 0,1 0-1,0 0 1,-1 0-1,1 0 1,0 1 0,0 0-1,0 0 1,0 0 0,-1 0-1,8 2 1,-3 0-170,0 1 0,-1 0 0,1 0 0,-1 1 0,1 0 0,-1 0 0,-1 1 0,1 0 0,-1 0 0,8 7 0,18 26 158,-22-26-360,1 0 0,-2 0-1,0 1 1,12 22 0,2 7 14,-13-26-43,13 31 0,28 106 75,-44-124-107,27 126 273,-29-127-156,2-1 0,1 0 0,17 40 0,-3-9 69,-15-40-156,1 0 0,1-1 0,15 24 1,-4-9-29,-15-23-7,0 0 0,1 0 0,0 0 0,0-1 0,1 0 0,9 8 0,26 27 13,-34-34-12,0 0 0,0-1-1,1 0 1,-1-1 0,16 10 0,-21-15-2,1 1 1,-1-1-1,1 1 1,-1 0-1,0 0 1,4 5 0,-6-5-1,1-1 0,0 0 1,0 0-1,0 0 1,1 0-1,-1 0 1,0 0-1,1 0 1,-1-1-1,1 1 1,0-1-1,3 2 1,8 5 30,-13-7-30,-1 0 0,1-1 0,0 1 0,-1-1 0,1 1 0,0-1 0,0 1 0,0-1 0,-1 1 0,1-1 0,0 0 0,0 1 0,0-1 0,0 0 0,1 0 0,0 0 12,8 4 53,-9-4-111,-1 0 1,0 0 0,0 0 0,1 0-1,-1 0 1,0 0 0,1 0 0,-1 0-1,0 0 1,0 0 0,1 0-1,-1 0 1,0 0 0,1 0 0,-1 0-1,0 0 1,0 0 0,1 0-1,-1 0 1,0 0 0,1-1 0,-1 1-1,0 0 1,0 0 0,0 0-1,1 0 1,-1-1 0,0 1 0,0 0-1,0 0 1,1 0 0,-1-1 0,0 1-1,0 0 1,0 0 0,0-1-1,1 1 1,-1-1 0,8-6-2398,-5 2-311,-6 1-3716,2 3 6134,-4-2-3503,3-4-4007,0 3 5935,-6 3 754</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35:55.252"/>
    </inkml:context>
    <inkml:brush xml:id="br0">
      <inkml:brushProperty name="width" value="0.025" units="cm"/>
      <inkml:brushProperty name="height" value="0.025" units="cm"/>
      <inkml:brushProperty name="color" value="#FF0066"/>
    </inkml:brush>
  </inkml:definitions>
  <inkml:trace contextRef="#ctx0" brushRef="#br0">12 38 252,'0'-3'191,"0"2"-38,0 1 0,0-1 1,0 0-1,0 0 0,0 1 0,0-1 1,0 0-1,0 0 0,0 1 1,0-1-1,0 0 0,0 0 0,0 1 1,-1-1-1,1 0 0,0 1 1,0-1-1,-1 0 0,1 1 0,-1-1 1,1 0-1,-1 1 0,1-1 1,-1 1-1,1-1 0,-1 1 0,1-1 1,-1 1-1,1-1 0,-2 0 0,0-10 2639,2 9-1018,1 12 1237,-2 5 1080,2 23 3423,-1-33-7035,1-1-1,0 1 1,0-1 0,0 1 0,3 7-1,-2 9 417,-1-4-477,1-13-318,-1 0 0,1 1 0,-1-1 0,0 0 0,-1 1 0,1 7 0,-1-10-77,0 0 0,1 0-1,-1 0 1,0-1 0,1 1 0,-1 0-1,1 0 1,-1 0 0,2 2-1,3 15 136,5 32 59,0-14-199,-5-21-3,-5-14-20,1-1-1,0 0 1,-1 1-1,1-1 1,-1 1-1,1-1 1,-1 1-1,0 0 1,1-1 0,-1 3-1,4 10-141,-3-13 83,0 1 1,0-1-1,-1 1 0,1-1 1,-1 0-1,1 1 0,-1-1 1,0 1-1,0 0 0,1 2 1,3 5-553,-3-8 459,-1-1 0,1 1 0,-1-1 1,1 1-1,-1-1 0,0 1 0,1-1 0,-1 1 0,0 0 0,1-1 1,-1 1-1,0-1 0,0 1 0,0 0 0,0-1 0,1 1 1,-1 1-1,0-1-1259,0-1 1042,0 0 1,1 0-1,-1 0 0,0 0 0,1 0 1,-1 0-1,1 0 0,-1 0 0,0 0 0,1 0 1,-1 0-1,0 0 0,1 0 0,-1 0 1,0-1-1,1 1 0,-1 0 0,0 0 0,1 0 1,-1 0-1,0-1 0,0 1 0,1 0 1,-1 0-1,0-1 0,1 1 0,-1 0 0,0-1 1,0 1-1,0 0 0,0-1 0,1 1 1,-1 0-1,0-1 0,0 1 0,0 0 0,0-1 1,0 1-1,0 0 0,0-1 0,0 1 1,0 0-1,0-1 0,0 1 0,0-1 0,0 1 1,0 0-1,0-1 0,0 1 0,0-1 1,-1-3 531,1 3-1084,0 1 816,-1 0-1,1 0 1,-1 0 0,1-1-1,-1 1 1,1 0-1,0 0 1,-1-1-1,1 1 1,-1 0-1,1-1 1,-1 1-1,1 0 1,0-1 0,-1 1-1,1 0 1,0-1-1,-1 1 1,1-1-1,0 1 1,0-1-1,-1 1 1,1-1-1,0 1 1,0-1 0,0 0-1,0 0-503</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2:43.544"/>
    </inkml:context>
    <inkml:brush xml:id="br0">
      <inkml:brushProperty name="width" value="0.025" units="cm"/>
      <inkml:brushProperty name="height" value="0.025" units="cm"/>
      <inkml:brushProperty name="color" value="#E71224"/>
    </inkml:brush>
  </inkml:definitions>
  <inkml:trace contextRef="#ctx0" brushRef="#br0">1354 1354 236,'-3'0'-617,"3"1"736,-1-1-1,1 0 0,0 0 0,0 0 0,-1 0 1,1 0-1,0 0 1,0 0-1,-1 0 1,1 0-1,0 0 0,-1 0 1,1 0-1,0 0 1,0 0-1,-1 0 1,1 0-1,0 0 0,0-1 1,-1 1-1,1 0 1,0 0-1,0 0 1,-1 0-1,1 0 1,0-1-1,0 1 0,-1 0 1,1 0-1,0 0 1,0-1-1,0 1 1,0 0-1,0 0 0,-1-1 1,1 1-1,0 0 1,0 0-1,0-1 1,0 1-1,0 0 1,0-1-1,0 1 0,0 0 1,0-1 1545,-12-5 163,12 5-878,1 0 723,-6-2 1445,-1-1-1176,4-2 483,3 6-2272,-1 0 0,0-1 1,0 1-1,0 0 0,0 0 1,0-1-1,0 1 0,0 0 1,0 0-1,0-1 1,0 1-1,0 0 0,0 0 1,0-1-1,0 1 0,-1 0 1,1-1-1,0 1 0,0 0 1,0 0-1,0 0 1,0-1-1,-1 1 0,1 0 1,0 0-1,0 0 0,0-1 1,-1 1-1,1 0-174,-1-1 127,0 1 0,1 0 1,-1 0-1,1-1 0,-1 1 0,1 0 1,-1-1-1,1 1 0,-1-1 1,1 1-1,-1-1 0,1 1 0,0-1 1,-1 1-1,1-1 0,0 1 0,-1-1 1,1 1-1,0-1 0,0 0 0,-1 0 1,1 0 496,-14-14 1259,12 14-1743,-1-1 0,1 1 0,0-1 0,0 0 1,-1 0-1,1 0 0,0 0 0,-1-3 1,-31-28 805,21 19-774,-23-20 0,25 17-110,10 15-39,0 0 0,0 0 0,1 0 0,-1 1 0,0-1 0,-1 0 0,1 1 1,0-1-1,0 1 0,-1-1 0,-1-1 0,-41-37 0,40 37-2,1-1 0,-1 1 1,0-1-1,1 0 0,0 0 0,-3-6 1,-18-19-15,2 7 22,-37-47 0,56 65-6,0 0 0,0 1 0,-1-1 0,1 1 0,-5-4 0,4 4-1,1 0 0,-1 0 0,1-1 0,0 1 0,-4-5 0,-8-11 8,-1 1-1,-23-21 1,-11-11 72,32 32-46,-33-26 0,5 5-19,-96-80 95,68 53-38,43 42-89,-41-41-1,47 41 61,-96-98-115,96 90 82,21 28-8,1 0 0,-1-1 0,1 2 0,-1-1 0,0 0 0,-8-4-1,7 4-7,0 1-1,0-1 1,1 0-1,0 0 0,0 0 1,-7-10-1,-20-13 25,29 25-18,1 0 0,-1-1 0,0 1 0,0 0 0,1 0 0,-1 0 0,-1 0 0,-1-2 0,-3-1-2,0-2-9,1 0 0,-1 0 0,-5-9-1,-5-6-43,13 19 42,4 3 9,-1 0 0,1-1 0,-1 1-1,1 0 1,0-1 0,-1 1 0,1 0 0,-1-1 0,1 1 0,0-1 0,0 1 0,-1-1-1,1 1 1,0-1 0,0 1 0,-1 0 0,1-1 0,0 1 0,0-1 0,0 0 0,0 1-1,0-1 1,0 1 0,0-2 0,-1 0-69,0 1 0,0-1-1,0 0 1,0 0 0,0 0 0,0 1-1,0-1 1,-1 1 0,1-1 0,0 1-1,-1-1 1,1 1 0,-1 0 0,-3-2-1,3-7-3822,2 8-637,0 8-2026,0 13-4732,0-12 9633</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35:55.749"/>
    </inkml:context>
    <inkml:brush xml:id="br0">
      <inkml:brushProperty name="width" value="0.025" units="cm"/>
      <inkml:brushProperty name="height" value="0.025" units="cm"/>
      <inkml:brushProperty name="color" value="#FF0066"/>
    </inkml:brush>
  </inkml:definitions>
  <inkml:trace contextRef="#ctx0" brushRef="#br0">33 245 524,'-1'-1'74,"1"1"0,-1 0 0,1-1 0,-1 1-1,0-1 1,1 1 0,-1-1 0,1 1 0,-1-1 0,1 0 0,-1 1 0,1-1-1,-1 1 1,1-1 0,0 0 0,-1 0 0,1 1 0,0-1 0,-1 0 0,1 1 0,0-1-1,0 0 1,0 0 0,0 0 0,0 1 0,0-1 0,0 0 0,0 0 0,0-1-1,0 1 21,-4-3 734,4 3-811,-1 1 1,1 0-1,0 0 0,-1 0 0,1 0 0,0-1 0,0 1 0,-1 0 1,1 0-1,0 0 0,0-1 0,-1 1 0,1 0 0,0-1 0,0 1 0,-1 0 1,1 0-1,0-1 0,0 1 0,0 0 0,0-1 0,0 1 0,0 0 0,0-1 1,-1 0-1,2 0 66,-1-1 1,0 0-1,0 0 1,0 0-1,0 0 0,0 0 1,-1 1-1,1-1 1,0 0-1,-1 0 1,0 0-1,1 1 1,-1-1-1,0 0 1,0 1-1,-2-4 1,3 4-38,-1 0 1,1 0-1,-1 0 1,1 0-1,-1 0 1,1 0-1,0 0 1,-1-1 0,1 1-1,0 0 1,0 0-1,0 0 1,0 0-1,0-1 1,0 1 0,0 0-1,1 0 1,-1 0-1,0 0 1,1-2-1,8-17 933,-6-2 241,7 1-362,-8 17-616,-1 0-1,1 0 0,0 0 0,1 0 1,-1 0-1,1 0 0,-1 1 0,1-1 1,0 1-1,0 0 0,1 0 1,4-4-1,14-7 951,-18 11-980,0 1 0,0-1 0,0 1 0,0-1 0,1 1 0,-1 0 0,1 1-1,-1-1 1,1 1 0,0 0 0,-1 0 0,1 0 0,6 0 0,-5 2 16,-1-1-1,0 0 1,1 1 0,-1 0-1,0 0 1,0 1 0,1 0-1,-1-1 1,0 2 0,-1-1-1,1 0 1,0 1 0,-1 0 0,1 0-1,5 6 1,-6-5 468,-2-2-470,-1-1 0,1 1 0,-1 0 1,0-1-1,1 1 0,-1 0 0,0 0 1,0 0-1,0 0 0,0 0 0,-1 0 1,1 0-1,0 0 0,-1 0 0,1 0 1,-1 0-1,0 0 0,0 4 0,0-4-195,1 0 1,-1 0-1,0 0 0,0-1 0,0 1 0,-1 0 0,1 0 0,0 0 1,-1 0-1,1-1 0,-1 1 0,0 0 0,1 0 0,-1-1 0,0 1 1,-2 2-1,-7 13-21,6-13-677,0-1 1,0 0-1,0 0 0,0 0 1,-9 4-1,7-3-2267,-27 7-11568,24-10 11942</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35:58.856"/>
    </inkml:context>
    <inkml:brush xml:id="br0">
      <inkml:brushProperty name="width" value="0.025" units="cm"/>
      <inkml:brushProperty name="height" value="0.025" units="cm"/>
      <inkml:brushProperty name="color" value="#FF0066"/>
    </inkml:brush>
  </inkml:definitions>
  <inkml:trace contextRef="#ctx0" brushRef="#br0">109 34 108,'0'-1'147,"0"1"0,0-1-1,0 1 1,0-1 0,0 0 0,0 1-1,0-1 1,0 1 0,0-1 0,0 0-1,0 1 1,0-1 0,0 1 0,1-1-1,-1 1 1,0-1 0,1 0 0,-1 1-88,1 0 0,-1 0 0,0 0 1,1 0-1,-1 0 0,1-1 1,-1 1-1,0 0 0,1 0 0,-1 0 1,0 0-1,1 0 0,-1-1 1,0 1-1,1 0 0,-1 0 0,0-1 1,1 1-1,-1 0 0,0 0 1,0-1-1,1 1 0,-1 0 0,0-1 1,0 1-1,0 0 0,1-1 1,-1 1-1,0-1 0,0 1 0,0 0 1,0-1-1,0 1 0,0 0 0,0-1 1,0 1-1,0-1 0,0 1 1,0 0-1,0-1 0,0 1 0,0-1 1,0 1-1,0 0 0,-1-1 1,1 1-1,0-4 1925,-5 0 3978,0 3-2822,-13 7 3497,15-4-6137,-1 0-1,1 1 0,-1-1 1,1 1-1,0-1 0,0 1 1,0 0-1,-2 4 0,5-6-479,-1 0 0,1 0-1,-1 0 1,1 0 0,-1 0-1,1 0 1,-1 0 0,0 0-1,1 0 1,-1 0 0,0 0-1,0 0 1,0-1 0,1 1-1,-1 0 1,0-1 0,0 1 0,0 0-1,-2 0 1,2-1-7,0 1 0,0-1 1,1 1-1,-1-1 0,0 1 0,0-1 0,0 1 1,0 0-1,1 0 0,-1-1 0,0 1 0,1 0 1,-1 0-1,1 0 0,-1 0 0,1 0 1,-1 0-1,0 1 0,1-1 0,0 0 0,0 0 0,-1 0 0,1 0 1,-1 0-1,1 0 0,-1 0 0,1 0 0,-1 0 0,1 0 0,-1 0 0,0-1 0,1 1 1,-1 0-1,-1 0 0,1 0-2,0 0 0,0 0 0,0 0 0,1 0 0,-1 0 0,0 0 0,1 0 1,-1 0-1,0 0 0,1 0 0,-1 0 0,1 0 0,0 0 0,-1 0 0,1 3 0,-5 5 84,5-9-89,-1 1 0,1 0 0,-1-1-1,1 1 1,-1-1 0,1 1 0,0 0 0,-1-1 0,1 1-1,0 0 1,-1 0 0,1-1 0,0 1 0,0 0-1,0-1 1,0 1 0,0 0 0,0 1 0,0 40 388,0-41-389,1 0 1,0 0 0,-1 0 0,1 0-1,0-1 1,0 1 0,0 0 0,0-1-1,-1 1 1,1 0 0,0-1 0,0 1-1,0-1 1,0 1 0,1-1 0,-1 0-1,0 1 1,0-1 0,0 0 0,2 0-1,53 0-1768,-52 0 11,1-1 0,-1 0 0,0-1 0,0 1 0,8-4 0,10-5-9127,-8 3 6646,-12 6 3107</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36:00.717"/>
    </inkml:context>
    <inkml:brush xml:id="br0">
      <inkml:brushProperty name="width" value="0.025" units="cm"/>
      <inkml:brushProperty name="height" value="0.025" units="cm"/>
      <inkml:brushProperty name="color" value="#FF0066"/>
    </inkml:brush>
  </inkml:definitions>
  <inkml:trace contextRef="#ctx0" brushRef="#br0">10 36 292,'0'0'2362,"-2"-1"-2555,-6-4 7646,20-6-2183,2 6-3801,-12 4-1377,0 0-1,0 0 0,-1 1 1,1-1-1,0 0 1,0 1-1,0 0 0,0-1 1,3 1-1,-3 0-28,-2-1-57,0 1 0,1-1 0,-1 1 1,1-1-1,-1 1 0,0-1 1,1 1-1,-1 0 0,1-1 1,-1 1-1,1 0 0,-1-1 0,1 1 1,0 0-1,-1 0 0,1 0 1,-1-1-1,1 1 0,-1 0 0,1 0 1,0 0-1,-1 0 0,1 0 1,0 0-1,-1 0 0,2 0 0,-2 0 17,1 0-1,-1 0 1,1 0-1,-1 0 0,1 0 1,-1 0-1,1 0 0,0 0 1,-1 0-1,1 1 1,-1-1-1,1 0 0,-1 0 1,1 0-1,-1 1 0,1-1 1,-1 0-1,0 1 1,1-1-1,-1 0 0,1 1 1,-1-1-1,0 0 0,1 1 1,-1-1-1,0 1 1,1-1-1,-1 1 0,0-1 1,0 1-1,1-1 1,-1 1-1,0-1 0,0 1 1,0 0-1,20 7 604,-20-8-617,0 0 0,0 1 0,0-1 1,0 0-1,0 0 0,0 1 0,0-1 0,0 0 0,0 0 0,0 1 1,0-1-1,0 0 0,0 0 0,0 1 0,1-1 0,-1 0 0,0 0 0,0 0 1,0 1-1,0-1 0,0 0 0,1 0 0,-1 0 0,0 1 0,0-1 1,0 0-1,1 0 0,-1 0 0,0 0 0,0 1 0,0-1 0,1 0 0,-1 0 1,0 0-1,1 0 0,-1 0-2,0 0 0,1 0 0,-1 0 0,0 1 0,1-1 0,-1 0-1,0 0 1,0 0 0,1 0 0,-1 0 0,0 1 0,0-1 0,0 0 0,1 0 0,-1 0 0,0 1 0,0-1 0,0 0 0,0 0 0,1 1 0,-1-1 0,0 0 0,0 1-1,0-1 1,0 0 0,0 0 0,0 1 0,0-1 0,0 0 0,0 1 0,0-1 0,0 0 0,0 0 0,0 1 0,0 0 56,0 22 750,0 3-105,0-25-606,0 16 633,0-12-557,1-2-124,-1 0-1,0 0 0,0 0 0,0 0 0,0 0 0,0 0 0,-1 0 1,-1 5-1,-1-6-19,2-2-26,1 0-1,0 0 0,-1 0 1,1 0-1,0 1 0,0-1 1,-1 0-1,1 0 0,0 1 1,-1-1-1,1 0 1,0 0-1,0 1 0,0-1 1,-1 0-1,1 1 0,0-1 1,0 0-1,0 1 0,0-1 1,0 0-1,-1 1 0,1-1 1,0 0-1,0 1 1,0-1-1,0 0 0,0 1 1,0-1-1,0 0 0,0 1 1,0-1-1,1 0 0,-1 1 1,0-1-1,0 1 0,-4 7 122,4-8-117,-1 1 0,1 0 0,-1-1 0,1 1 0,-1 0 0,1-1 0,-1 1 0,1 0 1,0-1-1,-1 1 0,1 0 0,0 0 0,0-1 0,0 1 0,-1 0 0,1 0 0,0 1 0,-3 3 8,2-5-18,1 0-1,-1 1 0,1-1 0,0 0 1,-1 0-1,1 0 0,0 1 1,-1-1-1,1 0 0,0 1 1,-1-1-1,1 0 0,0 1 0,0-1 1,-1 0-1,1 1 0,0-1 1,0 0-1,0 1 0,0-1 1,-1 1-1,1-1 0,0 0 0,0 1 1,0-1-1,0 1 0,0-1 1,0 1-1,0-1 0,0 0 1,0 1-1,0 0 0,1 0 5,-10 8 6,9-9-12,0 0 1,-1 1-1,1-1 0,0 0 0,0 0 1,-1 1-1,1-1 0,0 0 0,0 1 1,0-1-1,-1 0 0,1 1 0,0-1 1,0 0-1,0 1 0,0-1 0,0 0 1,0 1-1,0-1 0,0 0 0,0 1 1,0-1-1,0 0 0,0 1 1,0-1-1,0 0 0,0 1 0,0-1 1,0 0-1,0 1 0,0-1 0,1 0 1,-1 1-1,0-1 0,0 0 0,0 0 0,0 1-1,0-1 1,1 0 0,-1 0 0,0 0 0,0 0 0,0 0 0,0 0 0,0 0 0,0 0 0,0 1-1,0-1 1,0 0 0,0 0 0,0 0 0,0 0 0,0 0 0,0 0 0,0 0 0,0 1 0,0-1 0,0 0-1,0 0 1,0 0 0,0 0 0,0 0 0,0 0 0,0 0 0,0 1 0,0-1 0,-1 0 0,1 0-1,0 0 1,0 0 0,0 0 0,0 0 0,0 0 0,0 0 0,0 0 0,0 0 0,0 1 0,-1-1 0,1 0-1,0 0 1,0 0 0,0 0 0,-17 18 0,17-18 0,0 0 0,0 1 1,0-1-1,0 0 0,-1 0 0,1 0 0,0 0 1,0 0-1,0 0 0,0 0 0,0 1 0,-1-1 0,1 0 1,0 0-1,0 0 0,0 0 0,0 0 0,0 1 0,0-1 1,0 0-1,0 0 0,0 0 0,0 1 0,-1-1 0,1 0 1,0 0-1,0 0 0,0 0 0,0 1 0,0-1 0,0 0 1,1 0-1,-1 0 0,0 1 0,0-1 0,0 0 0,0 0 1,0 0-1,0 0 0,0 1 0,0-1 0,0 0 0,0 0 1,0 0-1,1 1 0,-1-1 0,0 0 0,0 0 1,0 0-1,0 0 0,1 1 1,-1-1-1,0 0 0,0 0 0,0 0 1,0 0-1,0 1 0,0-1 0,0 0 1,0 0-1,0 0 0,0 1 0,0-1 1,0 0-1,0 0 0,0 0 0,0 0 1,0 1-1,0-1 0,0 0 1,0 0-1,0 0 0,0 1 0,0-1 1,0 0-1,0 0 0,0 0 0,-1 0 1,1 1-1,0-1 0,0 0 0,0 0 1,0 0-1,0 0 0,-1 0 1,1 1-1,0-1 0,0 0 0,0 0 1,0 0-1,-1 0 0,0 1 0,0-1 2,1 0 0,-1 1 0,1-1 0,-1 0 0,1 0 0,-1 1 0,1-1 0,0 0-1,-1 1 1,1-1 0,0 1 0,-1-1 0,1 0 0,0 1 0,-1-1 0,1 1 0,0-1 0,0 1 0,0-1 0,-1 1 0,1-1 0,0 1 0,0-1 0,0 1 0,0-1 0,0 1 0,0-1 0,0 1-1,0-1 1,0 1 0,0-1 0,0 1 0,0 0 0,1 0 0,-4 0 75,3-1-69,0 0 0,0 0 0,-1 0 1,1 0-1,0 0 0,0 0 0,-1 0 1,1 0-1,0 0 0,-1 0 0,1 0 0,0 0 1,0 0-1,-1 0 0,1 0 0,0 0 1,0 1-1,0-1 0,-1 0 0,1 0 0,0 0 1,0 1-1,0-1 0,-1 0 0,1 0 1,0 0-1,0 1 0,0-1 0,0 0 0,0 0 1,-1 1-1,1-1 0,0 0 0,0 0 0,0 1 1,0-1-1,0 0 0,0 1 0,0-1 1,0 0 6,0 0 0,0 1 0,0-1 0,0 0 0,0 0 0,0 0 0,0 0 0,0 1 0,0-1 0,1 0 1,-1 0-1,0 0 0,0 0 0,0 0 0,0 0 0,0 1 0,0-1 0,0 0 0,0 0 0,1 0 0,-1 0 1,0 0-1,0 0 0,0 0 0,0 0 0,0 0 0,1 0 0,-1 0 0,0 1 0,0-1 0,0 0 0,0 0 0,0 0 1,1 0-1,-1 0 0,0 0 0,0 0 0,0 0 0,0 0 0,1 0 0,-1-1 0,0 1 0,0 0 0,0 0 1,0 0-1,0 0 0,1 0 0,-1 0 0,12-5 512,-2 1-193,-8 4-289,0-2 24,1 1 1,0-1-1,-1 1 0,1 0 0,0 0 1,0 0-1,0 0 0,0 0 0,3 1 1,8-5 100,-11 4-167,-1 0 0,1 0 1,-1 0-1,1 0 0,0 1 1,0-1-1,3 0 0,-4 1-141,-1 0 0,0 0 0,0-1 0,1 1 0,-1-1 0,0 1 0,0-1-1,0 1 1,0-1 0,0 0 0,0 1 0,0-1 0,2-2 0,6-3-1982,-7 3-1533,4-2 3070</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36:01.828"/>
    </inkml:context>
    <inkml:brush xml:id="br0">
      <inkml:brushProperty name="width" value="0.025" units="cm"/>
      <inkml:brushProperty name="height" value="0.025" units="cm"/>
      <inkml:brushProperty name="color" value="#FF0066"/>
    </inkml:brush>
  </inkml:definitions>
  <inkml:trace contextRef="#ctx0" brushRef="#br0">40 101 256,'0'-49'6405,"0"48"-6032,0-17 2491,0 18-2843,0 0 0,0 0 1,0 0-1,0-1 0,0 1 0,0 0 0,0 0 0,1 0 0,-1-1 0,0 1 0,0 0 0,0 0 1,0 0-1,0 0 0,0-1 0,0 1 0,0 0 0,1 0 0,-1 0 0,0 0 0,0 0 1,0 0-1,0-1 0,1 1 0,-1 0 0,0 0 0,0 0 0,0 0 0,0 0 0,1 0 0,-1 0 1,0 0-1,0 0 0,0 0 0,1 0 0,-1 0 0,0 0 25,1 0 0,-1 0 0,0 0 0,0 0 0,0 0 0,1 0 0,-1 0 0,0 0-1,0 0 1,0-1 0,0 1 0,1 0 0,-1 0 0,0 0 0,0 0 0,0 0 0,0 0 0,1 0 0,-1 0 0,0-1 0,0 1 0,0 0-1,0 0 1,0 0 0,0 0 0,1-1 0,-1 1 0,0 0 0,0 0 0,0 0 0,0-1 0,0 1 0,0 0 0,0 0 0,0 0 0,0-1-1,0 0 544,10-4 1708,21 5 2041,-30 0-4216,0 0 0,0 0 0,0 0 1,0 1-1,0-1 0,0 0 0,0 1 1,0-1-1,0 1 0,0-1 0,0 1 0,0-1 1,0 1-1,-1 0 0,1-1 0,0 1 1,0 0-1,0 1 0,17 5 1531,-14 2-729,12 8 1017,-15-15-1824,-1 0 0,1 0 1,-1 0-1,0 0 0,1 0 1,-1 0-1,0 0 1,0-1-1,-1 1 0,1 0 1,0 0-1,-1 0 0,0 3 1,1-5-108,-1 0 1,0 1-1,1-1 1,-1 0 0,1 1-1,-1-1 1,1 1 0,0-1-1,-1 1 1,1-1-1,-1 1 1,1-1 0,0 1-1,-1-1 1,1 1-1,0-1 1,0 1 0,-1 0-1,1-1 1,0 1 0,0-1-1,0 1 1,0 0-1,0-1 1,0 1 0,0 1-1,-2-1 17,1 0 0,-1 1 0,1-1 0,-1 0 0,0 1-1,0-1 1,1 0 0,-1 0 0,0-1 0,0 1 0,0 0-1,0-1 1,-3 1 0,-5 3 132,6-3-121,1 0 1,-1 0-1,0 0 1,0 0-1,0-1 1,0 0-1,1 0 0,-8 0 1,3 0 9,5-1-47,1 1 0,0 0-1,-1-1 1,1 0 0,0 0 0,-1 1 0,1-1 0,0 0-1,0-1 1,0 1 0,0 0 0,0-1 0,0 1-1,0-1 1,1 1 0,-1-1 0,-2-3 0,-7-11-1,11-18 0,4 25 0,-3 8 0,-1 1 0,1-1 0,-1 1 0,1-1 0,-1 0 0,0 1 0,1-1 0,-1 1 0,0-1 0,1 0 0,-1 1 0,0-1 0,0 0 0,0 0 0,0 1 0,1-1 0,-1-1 0,-1 2-4,1-1 1,0 1 0,0-1 0,0 1 0,0-1-1,0 1 1,0-1 0,-1 1 0,1-1 0,1 1-1,-1-1 1,0 0 0,0 1 0,0-1-1,0 1 1,0-1 0,0 1 0,0-1 0,1 1-1,-1-1 1,0 1 0,0-1 0,1 1 0,-1 0-1,0-1 1,1 1 0,-1-1 0,1 1-1,-1 0 1,0-1 0,1 1 0,-1 0 0,1-1-1,0 1 1,1-1-8,1-9-1700,4 7-494,4 0-9090,-1 8-335,-10-4 10188</inkml:trace>
</inkml:ink>
</file>

<file path=ppt/ink/ink122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11:39.864"/>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AA4BF471-84A4-4B24-B921-720EF8090187}" emma:medium="tactile" emma:mode="ink">
          <msink:context xmlns:msink="http://schemas.microsoft.com/ink/2010/main" type="writingRegion" rotatedBoundingBox="27035,7858 27413,8270 27056,8598 26678,8185"/>
        </emma:interpretation>
      </emma:emma>
    </inkml:annotationXML>
    <inkml:traceGroup>
      <inkml:annotationXML>
        <emma:emma xmlns:emma="http://www.w3.org/2003/04/emma" version="1.0">
          <emma:interpretation id="{677913EB-7279-4E4F-8F8E-6033D239010D}" emma:medium="tactile" emma:mode="ink">
            <msink:context xmlns:msink="http://schemas.microsoft.com/ink/2010/main" type="paragraph" rotatedBoundingBox="27035,7858 27413,8270 27056,8598 26678,8185" alignmentLevel="1"/>
          </emma:interpretation>
        </emma:emma>
      </inkml:annotationXML>
      <inkml:traceGroup>
        <inkml:annotationXML>
          <emma:emma xmlns:emma="http://www.w3.org/2003/04/emma" version="1.0">
            <emma:interpretation id="{59092C4F-A3F6-475D-986A-766E7D8013B0}" emma:medium="tactile" emma:mode="ink">
              <msink:context xmlns:msink="http://schemas.microsoft.com/ink/2010/main" type="line" rotatedBoundingBox="27035,7858 27413,8270 27370,8309 26992,7897"/>
            </emma:interpretation>
          </emma:emma>
        </inkml:annotationXML>
        <inkml:traceGroup>
          <inkml:annotationXML>
            <emma:emma xmlns:emma="http://www.w3.org/2003/04/emma" version="1.0">
              <emma:interpretation id="{9DBFA2B6-C39A-4022-B776-7E5B32264051}" emma:medium="tactile" emma:mode="ink">
                <msink:context xmlns:msink="http://schemas.microsoft.com/ink/2010/main" type="inkWord" rotatedBoundingBox="27035,7858 27413,8270 27370,8309 26992,7897"/>
              </emma:interpretation>
            </emma:emma>
          </inkml:annotationXML>
          <inkml:trace contextRef="#ctx0" brushRef="#br0">119 276 63 0,'3'-2'100'16,"-3"-1"19"-16,7 1 7 0,-1-1-18 0,-6 1-20 15,3 2-17-15,-3-2-9 0,7 2 0 0,-7-2 2 16,6 2 0-16,-6-3 0 0,0 3 4 0,3 0 2 0,-3 0 2 16,7 0 1-16,-7 0 1 0,0 0 4 0,0 0 6 0,3 3 17 15,-3-1 2-15,0-2-2 0,6 2-1 0,-6 0-4 0,7 1 1 16,-7-1-5-16,0 1-3 0,3-1-5 0,3 0-13 15,-6 3-10-15,4-3-8 0,-4 3-5 0,6-2-8 0,1 1 0 16,-4 1-3-16,-3-1-3 0,9-1 1 0,-9 3 8 0,13-3 3 16,-9 4 1-16,2-2 6 0,0 2-1 0,4-1-3 15,-7 1-3-15,10 1 0 0,-3-1 8 0,-7 2 2 0,10 3 2 16,-10-3-2-16,7 3-1 0,3-1-3 0,-4 1 8 16,1 2 5-16,0-3 5 0,2 1 1 0,-8 0-1 0,5 0-2 15,-2-1-2-15,2-1-2 0,-2 1-1 0,-1-2-1 0,4-1-4 0,-7 1-16 16,4-2-3-16,-1 0-7 0,4 0-3 0,-7 0-3 15,-3-2-4-15,13 0-3 0,-13 1-3 0,3-3-3 0,3 1-4 16,-2 3-2-16,2-2-2 0,1-2-2 0,-4 1 0 16,-3 1-3-16,6-1 0 0,1-1 2 0,-7 2-1 0,3-3-1 15,3 3-2-15,-6-3 2 0,4 2-8 0,-4-1-18 16,6 0-15-16,-6-2-24 0,6 2-34 0,-6-3-46 0,0 2-61 16,0-2-58-16,0 0-55 0,0 0-37 0,0 0 57 0,0 0-4 15,0 0-25-15,-6-2-22 0,0-1 23 0,6 3-7 0,-4-4 29 16,4 1 18-16,-9 1 54 0</inkml:trace>
        </inkml:traceGroup>
      </inkml:traceGroup>
      <inkml:traceGroup>
        <inkml:annotationXML>
          <emma:emma xmlns:emma="http://www.w3.org/2003/04/emma" version="1.0">
            <emma:interpretation id="{C5E68ACE-867F-41E0-8925-C09DA52214A2}" emma:medium="tactile" emma:mode="ink">
              <msink:context xmlns:msink="http://schemas.microsoft.com/ink/2010/main" type="line" rotatedBoundingBox="26730,8239 27213,8250 27212,8261 26729,8250"/>
            </emma:interpretation>
          </emma:emma>
        </inkml:annotationXML>
        <inkml:traceGroup>
          <inkml:annotationXML>
            <emma:emma xmlns:emma="http://www.w3.org/2003/04/emma" version="1.0">
              <emma:interpretation id="{B109ABB2-C1A1-4ABA-B2A4-8E9EB7E19D71}" emma:medium="tactile" emma:mode="ink">
                <msink:context xmlns:msink="http://schemas.microsoft.com/ink/2010/main" type="inkWord" rotatedBoundingBox="26730,8239 27213,8250 27212,8261 26729,8250"/>
              </emma:interpretation>
              <emma:one-of disjunction-type="recognition" id="oneOf0">
                <emma:interpretation id="interp0" emma:lang="" emma:confidence="1">
                  <emma:literal/>
                </emma:interpretation>
              </emma:one-of>
            </emma:emma>
          </inkml:annotationXML>
          <inkml:trace contextRef="#ctx0" brushRef="#br0" timeOffset="555.9">-116 617 161 0,'-3'0'103'0,"3"0"53"15,-7 0-11-15,1 0-21 0,6 0-4 0,-3 0-19 0,3 0-11 16,0 0-7-16,0 0-8 0,-7 0-2 0,7 0-2 0,-3 0-3 16,3 0-8-16,0 0-2 0,0 0 2 0,0 0 5 15,0 0 4-15,0 0 2 0,0 2 0 0,0-2-1 0,3 2-3 16,-3-2-3-16,7 0-1 0,-7 0-2 0,3 3-1 16,-3-3 0-16,6 0-2 0,1 2 0 0,-7-2-2 0,3 0-1 15,3 2-1-15,-2-2 4 0,2 0-6 0,1 0-5 0,-4 0-9 16,10 0-8-16,-10 0 10 0,3 0 11 0,4 0 3 0,-4 0 1 15,4 0-2-15,-7 0 1 0,10 0 8 0,-3 0 12 0,-1 0 4 16,1 0 3-16,3 0 1 0,0 0-7 0,3 3-7 16,-6-3-9-16,6 0 1 0,0 0 5 0,-7 2 3 0,14-2-1 15,-13 0 0-15,6 0 4 0,0 0-2 0,-7 0-3 16,7 0-4-16,-6 0 0 0,0 0-5 0,-1 0-6 0,8 0-2 16,-5 0-1-16,-2 0-8 0,-7 0-8 0,10 0-6 0,-3 0-3 15,-7 0-10-15,10 0-4 0,-10 0-3 0,4 0 1 0,-4 0 1 16,3 0 0-16,1 0-3 0,-7 0 0 0,3 0-4 15,-3 0-14-15,6 0-34 0,1 0-43 0,-7 0-50 0,0 0-52 16,0 0-62-16,0 0-65 0,0 0-73 0,0 0-28 16,0 0 1-16,0 0-55 0,-7-2-2 0,7 2-14 0,-6 0 45 15,6-3 100-15</inkml:trace>
        </inkml:traceGroup>
      </inkml:traceGroup>
    </inkml:traceGroup>
  </inkml:traceGroup>
</inkml:ink>
</file>

<file path=ppt/ink/ink122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11:42.186"/>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70E5266E-972A-473B-97A8-56B371397E12}" emma:medium="tactile" emma:mode="ink">
          <msink:context xmlns:msink="http://schemas.microsoft.com/ink/2010/main" type="inkDrawing" rotatedBoundingBox="27100,7720 28995,6823 29008,6851 27113,7748" semanticType="underline" shapeName="Other"/>
        </emma:interpretation>
      </emma:emma>
    </inkml:annotationXML>
    <inkml:trace contextRef="#ctx0" brushRef="#br0">51 904 142 0,'-10'0'83'0,"10"0"27"0,-13 0-2 0,13 0-16 15,-3 0-15-15,3 0-12 0,-6 0-6 0,2 0-2 0,4 0-3 16,-6 0-3-16,6 0-4 0,-6 0-1 0,6 0-2 0,0 0 2 15,-4 0-3-15,4 0 2 0,0 0-3 0,0 0-1 16,0 0-3-16,0 0 2 0,0 0-3 0,0 0-5 0,0 0-1 16,0 0-1-16,0 0-1 0,0 0-2 0,0 0 1 0,0 0 6 15,0-2 0-15,0 2 2 0,4 0 3 0,-4-2-1 16,0 2-4-16,0 0 0 0,6 0 0 0,0-2-1 0,-6 2-1 16,0-3-2-16,4 3-6 0,2 0-3 0,-6-3-3 0,3 3-1 15,-3-1 1-15,7 1-4 0,-1-3 0 0,-3 1-4 0,4-1-1 16,-4 3-1-16,3-2-1 0,1-3 2 0,-4 3 1 15,7 0-1-15,-4 0-2 0,1-1 2 0,2 0 1 0,-2-1-1 16,2-1-1-16,1 3 0 0,-4-3 2 0,4 1 2 16,0-1 4-16,-1 2 2 0,4-1 2 0,-3-1 0 0,0 1-2 15,-1-1 1-15,1 1-4 0,3-2 2 0,-10 2-4 0,7-1-2 16,3-2-4-16,-4 2-5 0,7 1 0 0,-13-3 1 0,10 2 1 16,-3 1-3-16,6-4-1 0,-13 4 2 0,13-1 0 15,-6-2-2-15,3 3 0 0,0-4 1 0,0 2-1 0,0 1 0 16,-1-2 0-16,-2 0 0 0,6 0 0 0,-6-1 0 0,6 2 0 15,-6-1 0-15,6 0 0 0,0 0 0 0,0 0 0 16,-6 0 0-16,6 0 2 0,-4-2 0 0,5 1-1 0,-1 1-1 16,0 1 2-16,0-1 0 0,0-1-1 0,-6-1 0 0,6 2-1 15,0 0 0-15,-7 0 3 0,7 0-2 0,-6 3-1 16,6-4 0-16,-6 4 0 0,6-3 0 0,-13 2 1 0,13 1 1 16,-6-1 2-16,3-2 2 0,0 2 0 0,0 1 1 0,-4-2 3 15,7 0-2-15,-6 1 3 0,6-2-2 0,-6 0 2 16,6 2 0-16,0-2 2 0,0 0-1 0,-3-2 1 0,3 2-5 15,-6 0-1-15,6 0 0 0,6 0-1 0,-6 0-2 16,-3-2-2-16,3 4 3 0,-6-2-5 0,6 0 2 0,-3 2-2 16,0-1 3-16,0 0-2 0,-4 2-1 0,1-1-2 0,0 1 2 15,2 1 0-15,-2-2 2 0,0 1-2 0,-1 1 2 0,1-1-4 16,3-1 7-16,-10 1-3 0,7 1-1 0,3-2 2 0,-10 1 2 16,10-1 2-16,-4 3 3 0,-5-3 2 0,9 1 2 15,-4 1 1-15,-6-2 3 0,10 1 2 0,-10-1 0 0,10 3 0 16,-3-3 3-16,-7 1-1 0,10 1-3 0,-3-2-3 15,-7 1 4-15,3-1-4 0,4 3-3 0,0-3-5 0,-4 0-2 16,4 1-5-16,-4 1-1 0,1-1 0 0,2 2 0 0,-5-4 0 16,8 5 0-16,-2-2 0 0,-7-2-3 0,4 1 3 15,2 1 0-15,-2 1 3 0,-4 0-3 0,10 0 3 0,-10-4-3 0,10 5 7 16,-3-2-5-16,-7 1-4 0,3-1 4 0,4-1-1 16,-4 1-1-16,4-1 1 0,-4 2 4 0,-2-1-5 0,9-1 2 15,-10 1 6-15,3-2 3 0,-3 3 0 0,10 0 6 16,-9-1 2-16,2-1 4 0,4-1 1 0,-4 3-3 0,-3-1 2 15,7-1-4-15,-10 1 5 0,13-1-2 0,-10 2-5 0,10-4 3 16,-10 5-7-16,4-2 1 0,-4-2-3 0,10 3-1 16,-10-3 1-16,3 3-2 0,-2 0-4 0,8-3 0 0,-8 2-2 15,-4 2-1-15,12-2-1 0,-8 1-1 0,2-1 0 0,-3-1 0 16,4 4 6-16,-1-3-2 0,-6 1 1 0,10 0-7 0,-10 0 2 16,3-1 3-16,-3 0 3 0,7 3 4 0,-1-1 1 15,-6 1 1-15,3-3 3 0,-3 3 3 0,7-2 1 0,-4-1-2 16,-3 3 3-16,6-1-2 0,-6-2 0 0,7 3-3 15,-7-3-2-15,3 1 6 0,-3 0 1 0,6 0-2 0,1-1 4 16,-7 3-2-16,3-3-2 0,3 2-4 0,-2-2-5 0,-4 1-2 16,6 2 3-16,1-3-3 0,-7 3 5 0,3-2-5 0,3 0 4 15,-6 2-1-15,0 0 7 0,0 0 4 0,3-3 2 16,-3 3 1-16,0 0 4 0,0 0 4 0,0-2 2 0,7 2 5 16,-7 0 3-16,0 0-11 0,0 0-1 0,0 0-4 15,0-3-5-15,0 3-10 0,0 0-2 0,0 0-6 0,0 0-2 16,0 0-1-16,0 0-10 0,0 0-15 0,6 0-13 0,-6 0-9 15,0 0-14-15,0 0-5 0,0-1-2 0,0 1-4 16,0 0-5-16,0 0-5 0,0 0-7 0,0 0-16 0,0 0-25 16,0-3-39-16,0 3-9 0,0 0-2 0,0 0-39 0,4-2-55 15,-4-1-71-15,0 3-31 0,0-2-38 0,-4 2 21 0,4-2 42 16</inkml:trace>
  </inkml:traceGroup>
</inkml:ink>
</file>

<file path=ppt/ink/ink122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11:37.726"/>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455462E9-D67A-4F2C-A255-59CC538B2C2C}" emma:medium="tactile" emma:mode="ink">
          <msink:context xmlns:msink="http://schemas.microsoft.com/ink/2010/main" type="writingRegion" rotatedBoundingBox="27213,7713 26835,8203 26597,8020 26975,7529"/>
        </emma:interpretation>
      </emma:emma>
    </inkml:annotationXML>
    <inkml:traceGroup>
      <inkml:annotationXML>
        <emma:emma xmlns:emma="http://www.w3.org/2003/04/emma" version="1.0">
          <emma:interpretation id="{E0611F8E-7DD4-4DAD-8A39-23E34EE08244}" emma:medium="tactile" emma:mode="ink">
            <msink:context xmlns:msink="http://schemas.microsoft.com/ink/2010/main" type="paragraph" rotatedBoundingBox="27213,7713 26835,8203 26597,8020 26975,7529" alignmentLevel="1"/>
          </emma:interpretation>
        </emma:emma>
      </inkml:annotationXML>
      <inkml:traceGroup>
        <inkml:annotationXML>
          <emma:emma xmlns:emma="http://www.w3.org/2003/04/emma" version="1.0">
            <emma:interpretation id="{E3CB41FD-0C9B-42D9-A458-9CB554065007}" emma:medium="tactile" emma:mode="ink">
              <msink:context xmlns:msink="http://schemas.microsoft.com/ink/2010/main" type="line" rotatedBoundingBox="27213,7713 26835,8203 26597,8020 26975,7529"/>
            </emma:interpretation>
          </emma:emma>
        </inkml:annotationXML>
        <inkml:traceGroup>
          <inkml:annotationXML>
            <emma:emma xmlns:emma="http://www.w3.org/2003/04/emma" version="1.0">
              <emma:interpretation id="{A34B4269-D7E6-450D-8D23-90C2F3CA8A9C}" emma:medium="tactile" emma:mode="ink">
                <msink:context xmlns:msink="http://schemas.microsoft.com/ink/2010/main" type="inkWord" rotatedBoundingBox="27213,7713 26835,8203 26597,8020 26975,7529"/>
              </emma:interpretation>
            </emma:emma>
          </inkml:annotationXML>
          <inkml:trace contextRef="#ctx0" brushRef="#br0">164 3 3 0,'-3'0'81'0,"-4"0"10"0,4 0-10 15,3 0 2-15,-13 2-7 0,13-2-15 0,-3 0-6 0,3 0 0 16,-6 0 2-16,-1 0-3 0,7 0 9 0,0 0 2 16,-3 0 2-16,3 0-5 0,0 0 0 0,-7 0-4 0,4 0-5 15,3 0-5-15,0 2-4 0,0-2-5 0,-6 0-3 16,6 0 0-16,0 0 1 0,0 0-4 0,-7 0 5 0,7 0 2 15,0 0 3-15,0 0 5 0,0 0 7 0,0 0 3 16,0 0 3-16,0 0 8 0,-3 0 3 0,3 0 3 0,0 0 5 16,0 0 4-16,0 0 3 0,0 0 2 0,0 0 2 0,0 0 1 15,0 0 0-15,0 0 0 0,-6 0-1 0,6 0 36 0,0 0 8 16,0 0 1-16,0 0-3 0,0 0 0 0,0 0-4 0,0 0 2 16,-3 0-4-16,3 0-8 0,0 0-7 0,0 0-3 15,0 0-6-15,0 0-7 0,0 0-9 0,0 0-3 0,0 0-8 16,0 0-12-16,0 0-5 0,0 0-8 0,0 0 3 15,0 0-3-15,0 0-7 0,0 0 1 0,0 0 0 0,0 0-3 16,0 0-3-16,0-2 2 0,0 2-8 0,0 0-2 0,0 0 0 16,0 0-8-16,0 0-2 0,0 0-3 0,0 0-6 0,3 0-1 15,-3 0-1-15,0 0-6 0,0 0-1 0,0 0 6 16,0 0 10-16,6 0 7 0,-6 0 7 0,0-2-2 0,0 2-2 16,0 0-2-16,0 0-5 0,3 0 0 0,-3 0-5 0,0 0-2 15,7 0 0-15,-1-3-3 0,-6 3-2 0,0 0 0 16,3 0-3-16,4 0-2 0,-7 0 0 0,3 0-2 0,-3 0-3 15,0 0 0-15,7 0 0 0,-1 0 0 0,-3 0 4 0,-3 0-3 16,7 0-1-16,-1 0 3 0,-6 0 0 0,3 0 0 16,4 0-2-16,-7 0 0 0,3 0 2 0,-3 3-2 0,6-3-1 15,1 0 10-15,-7 2 13 0,3-2 5 0,3 0-1 0,-2 0-8 16,-4 2-3-16,13 0 1 0,-13-2 0 0,3 3-5 16,3-3 3-16,-3 3 6 0,-3-3-3 0,7 1 0 0,-1-1-2 15,-2 3 0-15,-4-1-1 0,6 1-4 0,0-1-1 0,-6 0 5 16,10 1-2-16,-10-1 0 0,0-2-3 0,3 2 1 15,-3 0-2-15,7-2-2 0,-1 3 2 0,-6 0 0 0,3-1 1 16,4-2 3-16,-7 2 8 0,0 0 3 0,3 1 0 0,-3-1-5 16,0 0-6-16,6 1-2 0,-6-1 0 0,7 1-1 15,-7-2 0-15,0 2-1 0,0 2-5 0,3-3 3 0,-3 0 4 16,0 1 2-16,0-1-3 0,0 0 0 0,0 3-4 0,0-2 4 16,7-2-7-16,-7 5 5 0,0-4-3 0,0 2 0 15,0-1-2-15,0-1-3 0,0 3 0 0,0-3 3 0,-7 2 0 16,7-1-3-16,0 2 0 0,0-3 0 0,0 0 3 0,0 3-3 15,-3-3 1-15,3 3-1 0,-7-2 4 0,7 1 1 0,-6-2-3 16,6 1 1-16,-3-1-2 0,3 0 0 0,-7 3-1 16,4-2 0-16,3-1 0 0,-6 0 3 0,-1 1 2 0,4-1 0 15,3 0-1-15,-6 0 2 0,2 1-5 0,-2-3-1 0,0 4 0 16,2-4 3-16,4 3-1 0,-13-1-1 0,13-2-1 16,-9 0-3-16,6 3 2 0,-4-3 1 0,1 0 3 0,2 1-2 15,-2-1-1-15,3 0 0 0,-10 0 0 0,10 3 0 16,-4-3 0-16,4 0 0 0,-10 0 0 0,13 0 3 0,-9 0-2 15,2-3-1-15,4 3 0 0,-4 0 4 0,4 0-3 0,-10-1-1 16,10 1 0-16,-3 0 0 0,3-3 0 0,-4 3 4 0,1-2-3 16,2-1 0-16,-2 3-1 0,0-1 3 0,2-2-3 15,-2 3 0-15,6-3 0 0,-3 1-2 0,-4 0 4 0,1 0-4 16,6-1 1-16,-3 1 1 0,3 0 0 0,0-1 0 16,-7-2 0-16,4 3 0 0,3-3 0 0,0 3 0 0,-7-2 0 15,1 1-3-15,6-2 2 0,0 3 1 0,0-3 0 0,-3 3 0 16,3 0 0-16,0-3 0 0,0 2-4 0,0-1 2 0,0 2 2 15,0-3-3-15,0 0 2 0,0 3 0 0,0-2 1 16,0-2-3-16,0 2-5 0,0-1-6 0,3 3-7 0,-3-5-1 16,0 3-6-16,0-2-2 0,6 2-3 0,-6-1-4 0,0 3-6 15,7-3-10-15,-7 1-13 0,0-1-13 0,0 2-19 16,0-1-25-16,0 2-41 0,3-1-61 0,-3-1-90 0,7 1-62 16,-7-2-90-16,0 4-108 0,0-2-67 0,0 0 50 15,3 1-27-15,-3 0 15 0,0 0 53 0,0-1 161 0</inkml:trace>
          <inkml:trace contextRef="#ctx0" brushRef="#br0" timeOffset="1623.84">96 262 169 0,'0'-5'96'0,"0"3"55"0,0-3-3 16,0 3-19-16,0-1-3 0,0 1-19 0,0 2-21 16,0-2-12-16,-3-1-9 0,3 3-5 0,0 0-4 0,0-2 0 15,0 2 0-15,-6 0-4 0,6 2 2 0,-3-2 1 0,3 0 10 16,0 3 3-16,0-1-1 0,-7-2 6 0,7 2 2 0,-6-2 6 15,6 3 5-15,0-1 4 0,-4 1 3 0,4-1-2 0,0 0-4 16,-6 3-2-16,0-3-1 0,6 0 6 0,0 3 10 16,-4-2 38-16,-2 1 16 0,6 1 8 0,-3 0 5 0,3 0-2 15,-7 1-1-15,1-1-6 0,3 2-9 0,-4 0-5 16,4 0-17-16,-4 0-10 0,1 2-17 0,3-1-9 0,-7 1-13 16,4-2-10-16,-1 2 0 0,4 0-5 0,-10-2-12 15,10 2-8-15,-3-1-9 0,2-1-8 0,-9 0-8 0,10-1-2 16,3-1-7-16,-9 2 1 0,9-2-8 0,-7 0 0 0,1 0-2 15,3-1-4-15,3 1 0 0,-7-1 0 0,1-1-5 0,6 1-7 16,-4 1-6-16,-2-2-8 0,6-2-10 0,0 4-8 0,-3-2-8 16,3-1-7-16,0 0-14 0,-7 3-18 0,7-5-28 15,-6 2-35-15,6 0-33 0,0-2-41 0,0 3-48 0,0-3-41 16,-3 0-35-16,3 0 69 0,0 0 12 0,0 0-1 16,0 0-17-16,0 0 10 0,3-3 19 0,-3 1-6 0,0 0 18 15,0 0 13-15,6-1 23 0,1 1 30 0</inkml:trace>
        </inkml:traceGroup>
      </inkml:traceGroup>
    </inkml:traceGroup>
  </inkml:traceGroup>
</inkml:ink>
</file>

<file path=ppt/ink/ink122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11:56.810"/>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FD4B4EBE-CA55-4AE0-A1BF-50D008752553}" emma:medium="tactile" emma:mode="ink">
          <msink:context xmlns:msink="http://schemas.microsoft.com/ink/2010/main" type="writingRegion" rotatedBoundingBox="28369,6826 28619,7411 28171,7603 27920,7019"/>
        </emma:interpretation>
      </emma:emma>
    </inkml:annotationXML>
    <inkml:traceGroup>
      <inkml:annotationXML>
        <emma:emma xmlns:emma="http://www.w3.org/2003/04/emma" version="1.0">
          <emma:interpretation id="{7D58B64E-1E78-42AB-802F-AA61F1CF7272}" emma:medium="tactile" emma:mode="ink">
            <msink:context xmlns:msink="http://schemas.microsoft.com/ink/2010/main" type="paragraph" rotatedBoundingBox="28369,6826 28619,7411 28171,7603 27920,7019" alignmentLevel="1"/>
          </emma:interpretation>
        </emma:emma>
      </inkml:annotationXML>
      <inkml:traceGroup>
        <inkml:annotationXML>
          <emma:emma xmlns:emma="http://www.w3.org/2003/04/emma" version="1.0">
            <emma:interpretation id="{6B425E30-828D-4096-A0F6-FD38AB9EE2F5}" emma:medium="tactile" emma:mode="ink">
              <msink:context xmlns:msink="http://schemas.microsoft.com/ink/2010/main" type="line" rotatedBoundingBox="28369,6826 28619,7411 28171,7603 27920,7019"/>
            </emma:interpretation>
          </emma:emma>
        </inkml:annotationXML>
        <inkml:traceGroup>
          <inkml:annotationXML>
            <emma:emma xmlns:emma="http://www.w3.org/2003/04/emma" version="1.0">
              <emma:interpretation id="{66ABD432-A1BB-40C3-BD97-4E4DCCEC5A49}" emma:medium="tactile" emma:mode="ink">
                <msink:context xmlns:msink="http://schemas.microsoft.com/ink/2010/main" type="inkWord" rotatedBoundingBox="28369,6826 28619,7411 28171,7603 27920,7019"/>
              </emma:interpretation>
              <emma:one-of disjunction-type="recognition" id="oneOf0">
                <emma:interpretation id="interp0" emma:lang="" emma:confidence="1">
                  <emma:literal/>
                </emma:interpretation>
              </emma:one-of>
            </emma:emma>
          </inkml:annotationXML>
          <inkml:trace contextRef="#ctx0" brushRef="#br0">1375-663 58 0,'0'-5'90'0,"0"3"17"15,0 0 14-15,0 2-12 0,0-2-23 0,0-1-17 0,0 3-14 16,0 0-5-16,0 0 2 0,0-3-4 0,0 3-6 16,6 0-6-16,-6 0-3 0,0 0-7 0,0 3 0 0,0-3-1 15,0 0 0-15,0 3 0 0,0-1 2 0,0-2 1 16,0 2 1-16,0 0-2 0,0-2 1 0,0 3-6 0,0-1 3 16,0 0-1-16,0 1 2 0,0-1 3 0,0-2-3 0,0 5 3 15,0-5-3-15,0 2-1 0,0 0-2 0,-6 1-4 0,6-3 1 16,0 2-5-16,-7-2 2 0,7 2 2 0,0-2-4 0,0 3 1 15,-3-3-2-15,3 2-1 0,-6-2-5 0,3 0 3 16,3-2-4-16,0 2 3 0,-7-3-3 0,1 3 0 0,6-2-1 16,0 2-1-16,-3-2 2 0,3 2 0 0,0-3 0 15,-7 3-2-15,7-2-2 0,-3 0 2 0,3 2-2 0,0-2-1 16,0-1 1-16,0 3 2 0,0 0 2 0,0-2 4 0,3 2 1 16,4 0 5-16,-7-3 2 0,0 3 5 0,3 0 3 15,-3 3-2-15,6-3 5 0,1 0 0 0,-7 2 1 0,3-2-2 16,3 5-1-16,-3-5-3 0,-3 2-4 0,13 0 1 0,-13 1-2 15,4-1-2-15,2 0 2 0,0 3-2 0,-2-2-3 16,2-1 3-16,-6 3-3 0,3-3 0 0,4 2-1 0,-1-1 1 16,-3 1 0-16,4-1 0 0,-7-1-1 0,3 2 1 0,-3 2-4 15,7-4 4-15,-1 2 0 0,-3-1-1 0,-3 1 0 16,0-1 0-16,7-1 1 0,-4 2-3 0,-3-1-1 0,0 0 1 16,6-1-2-16,-6-2-1 0,7 2-2 0,-7 0 2 0,0-2 2 15,0 3 4-15,0-3 1 0,3 0 2 0,-3 3 5 0,0-3-1 16,0 0 4-16,0 1-2 0,0-1-2 0,0 0-8 15,0 0-3-15,0 3-3 0,0-3-3 0,0 0-3 0,0 2-1 16,0-2-1-16,-3 0 0 0,3 0 0 0,0 3 0 16,0-3 0-16,0 2 0 0,0-2 0 0,0 0 0 0,0 0 0 15,-7 2 0-15,7-2 0 0,0 0 0 0,0 0 5 0,-6 0-3 16,6 0-1-16,0 0 2 0,0 0-3 0,0 0 0 16,0 0 0-16,0 0 0 0,0 0 0 0,0 0 0 0,0 0 0 0,0 0 0 15,6 0 0-15,-6 0 0 0,0 0 4 0,7 0 0 16,-7 0 4-16,0 0-3 0,3 0 1 0,-3 0-1 0,6 3-4 15,1-1 0-15,-7 0 0 0,3 0-1 0,3-2 1 16,-6 5 1-16,4-2 0 0,-4-1-2 0,6 0 0 0,1 1 2 16,-7-1 0-16,0 0-2 0,3 3 2 0,3-2 3 0,-6-2 0 15,0-1 6-15,0 3-2 0,3-1 3 0,-3-2-1 16,0 0-6-16,0 3 3 0,0-3-5 0,0-3-6 0,0 3 6 16,0 0-2-16,0-2-1 0,-3-1 0 0,3-1-6 0,0-1-4 15,-6 3-6-15,3-3 1 0,3 1-2 0,-13-1-2 0,13 0 0 16,-4-2 4-16,-2 0-1 0,3 2 3 0,-10-2-2 15,10 1-1-15,-4 0 0 0,1 0 0 0,3-1 2 16,-4 2-1-16,4 1 0 0,-3-2 2 0,-1 2-1 0,4-1-4 16,3 1 0-16,-7 1-1 0,4-1 3 0,3 2 0 0,-6-1 3 15,-1 1 1-15,7 0 1 0,-3-1 3 0,3 1-1 0,0-1 3 16,-6 1-1-16,2 2 2 0,4-2 2 0,0 2 0 0,0-3 1 16,-6 3 0-16,6 0-2 0,0-2 4 0,0 2 0 15,-6 0 0-15,6-2 2 0,0 2-4 0,0 0 2 0,0 0-3 16,0 0 2-16,0 0 1 0,0 0 4 0,0 0 0 15,0 0-3-15,0 0 2 0,0 2 1 0,0-2 0 0,0 0-1 16,6 2 1-16,-6-2 0 0,0 0 1 0,0 0-1 0,6 3 0 16,-6-3 0-16,0 0 1 0,0 0-5 0,0 2 1 15,0-2 3-15,0 0 4 0,0 2 0 0,0-2 2 0,0 0 2 0,0 0-6 16,0 0 0-16,0 0-2 0,0 0-2 0,0 0-2 16,0 0 1-16,0-2 0 0,-6 2-1 0,6 0-3 0,-6-2 0 15,6 2-1-15,0-3 0 0,-4 1 0 0,4 0 1 16,-6 0-2-16,-1-1 1 0,7 1-2 0,-3-1 2 0,3 1 1 15,0-3-1-15,-6 3-1 0,3 0 3 0,3 2-2 0,-7-5 3 16,1 5-3-16,6-3-1 0,-3 3 3 0,3-1-1 16,-7-2 2-16,4 3-3 0,3 0 1 0,0 0 2 0,-7 0-2 15,7 0 2-15,-6 0-1 0,6 0 2 0,0 0 0 0,0 3 0 16,0-2-1-16,-3-1 0 0,3 3 1 0,0 0 0 16,0-1 0-16,0 0 0 0,0 0 0 0,0-2 0 0,3 3-1 15,-3-1 2-15,0 0-1 0,0 1 0 0,0-1-1 16,0 1 2-16,0-1 0 0,0 0 3 0,6 0 3 0,-6 1-2 15,7-3 0-15,-7 4 3 0,0-1-3 0,3-1-2 0,4 1 2 16,-7-1-2-16,0 0-1 0,3 3 2 0,-3-3 2 0,0 0-4 16,6 1 2-16,1 0 2 0,-7-2 1 0,0 4 1 15,3-5 2-15,-3 3-1 0,6 1 2 0,-6-1-2 0,0-1 2 16,0 0-2-16,3 0-2 0,-3 1-1 0,0 0-2 0,0-2 1 16,0 4-1-16,7-5 2 0,-7 3-4 0,0-2-1 15,0 2 0-15,0 2-1 0,6-3 0 0,-6 0 2 0,0 1 0 16,0 0-2-16,0-2-2 0,4 2 2 0,-4-1 0 0,0 1 0 15,6-1 0-15,0 0 2 0,-6-2-1 0,0 3 4 16,0-1-1-16,4-2-3 0,-4 2 0 0,6-2 1 0,-6 2-2 16,0-2 0-16,3 3 0 0,-3-1 0 0,0-2 0 0,7 3 0 15,-7-3 0-15,6 2 0 0,-6 0 0 0,0-2 0 0,3 3 0 16,4-1 0-16,-7 0 0 0,0 3 0 0,3-2 3 16,-3-2-2-16,0 2-1 0,7-1 0 0,-7 1 0 0,6-1 0 15,-6 0 0-15,0-2-2 0,3 3 4 0,-3-1 0 16,0-2 2-16,0 0-4 0,0 2 2 0,7-2 0 0,-7 0 0 15,3 0-2-15,-3 0-3 0,0 0-1 0,0-2 1 0,6 2 0 16,-6-2 0-16,7-1 0 0,-7 3 2 0,0-2-1 0,0 0-4 16,3 2 2-16,-3-3 0 0,0 1-3 0,0-1 2 15,0 2 1-15,6-2-1 0,-6 1-1 0,0-1 1 0,0 1-2 16,7-3 1-16,-7 3 0 0,0-3-1 0,0 3 2 16,0-3-1-16,0 3 3 0,0-3-3 0,0 1-2 0,0-1 2 15,0 1-1-15,0-2-2 0,0 2 2 0,0-1-4 0,0 1 2 16,0-4 0-16,0 4 1 0,0 1 1 0,0-1 1 0,0-1 2 15,0-2 0-15,0 5 4 0,0-2 0 0,0-2-1 0,0 4-2 16,0-2 1-16,0 1 0 0,0 1 0 0,0 0 1 16,0-1-1-16,0 1 2 0,0-1 0 0,0 3 0 0,0-2 0 15,0 0 0-15,0 2 5 0,0 0-3 0,0-3 0 16,0 3 2-16,3 0-2 0,-3 0 0 0,0 0-1 0,0 0 1 16,6 0 2-16,-6 0 2 0,0 0-1 0,0 3 0 15,0-3 0-15,4 0 0 0,-4 0-1 0,0 2 0 0,0-2 1 16,6 2 0-16,1-2-1 0,-7 3 2 0,0-1 1 0,3-2 1 15,-3 3-3-15,6-3 5 0,-6 2-3 0,0-2 1 0,0 2-6 16,3-2 0-16,-3 3 2 0,0-3-3 0,0 2-1 0,7-2-13 16,-7 0-21-16,0 2-33 0,0-2-42 0,0 2-58 15,6-2-94-15,-6 0-82 0,0 0-56 0,0 0-20 16,0 0 26-16</inkml:trace>
          <inkml:trace contextRef="#ctx0" brushRef="#br0" timeOffset="-3832.03">1282-663 68 0,'-7'0'80'0,"7"-2"15"0,-3-1 14 16,-3 3-10-16,2-2-16 0,4 2-13 0,0-2-14 15,-6 2-8-15,-1-2-2 0,7-1-3 0,0 3-3 0,-3-3 0 16,3 3-5-16,0 0-2 0,0 0 3 0,0-1 1 16,0 1 0-16,0 0 1 0,0-3 1 0,0 3-1 0,0 0 3 15,0 0-3-15,0-2 1 0,0 2 1 0,0 0 0 0,0-3-1 16,0 3 4-16,0 0 3 0,3 0 6 0,-3-2 4 0,0 2-3 16,0 0-5-16,7 0-2 0,-7-2-4 0,6 2 0 0,-6-3-3 15,0 3-1-15,4 0-6 0,2 0-1 0,-6-2-4 16,3 2 1-16,-3 0-1 0,7-2 1 0,-7 2 0 0,6 0 3 15,-3 0 2-15,-3 0 0 0,7-2 7 0,-4 2 3 16,3 0-2-16,1 0-3 0,-4 0 1 0,-3 0 3 0,6 0-2 16,1 0 1-16,-4 0-1 0,4 0-2 0,-4 0-2 0,3 0-1 15,1 2 2-15,-4-2-2 0,3 0 5 0,-6 0 4 0,3 2 1 16,4-2 0-16,-1 0-4 0,-2 2 0 0,-4-2-5 16,12 0 9-16,-12 0 6 0,10 3 1 0,-10-3 2 0,3 2-4 15,4-2-8-15,-1 0-1 0,-3 2-6 0,4-2-5 16,-4 3-4-16,4-3-5 0,-1 2-10 0,-3-2-3 0,-3 3-1 15,10-2 0-15,-10-1 0 0,13 3-3 0,-10-3 2 0,-3 3-1 16,13-1-3-16,-13 0 0 0,3 0 2 0,3 1-3 16,-2-1 0-16,2 3 1 0,1-3 2 0,-7 3-1 0,9-3 2 15,-9 3-3-15,3-3 0 0,4 0-1 0,-1 3 2 0,-6-2 2 16,3 1 0-16,-3 1 1 0,7-1-2 0,-1-1 0 0,-6 1-3 16,4 1 0-16,2-2 4 0,-6 1-4 0,3 1-1 15,-3-1 0-15,7 2 6 0,-1 0-4 0,-6-2 2 0,3 2-3 16,4 0-1-16,-7 0 0 0,0 0 0 0,3 1 0 15,-3-2 0-15,6 2 0 0,-6-2 0 0,7-1 3 0,-7 3-2 16,0-2-1-16,3-1 0 0,-3 4 0 0,0-4 4 0,0 1-4 16,6 0 0-16,-6 0 0 0,4-1 3 0,-4 1-2 0,0-1-1 15,0 1 2-15,0-1-1 0,0 2 1 0,0 0-2 0,0-1 0 16,0 0 0-16,0 1 3 0,0-3-2 0,0 2-1 16,0 2 0-16,0-3 0 0,0 1 0 0,-4 2 0 0,4-2 0 15,0-1 2-15,0 3-2 0,-6-2 0 0,6-1 0 16,0 4-2-16,0-4 2 0,-3 1-2 0,3 2 4 0,0-3-2 15,0 1-7-15,-7 2 8 0,7-2 4 0,-6 2-2 0,6-2-3 16,0 2 0-16,0-3 0 0,-3 4 0 0,3-4 0 16,0 3 0-16,-7-2 0 0,7-1-2 0,-3 4 2 0,3-4 0 15,0 1-2-15,-6-1 4 0,-1 2-2 0,7-2 0 0,0 2 0 16,-3-3 0-16,3 2 0 0,0-1 0 0,-6 1-3 0,2-3 2 16,4 3 1-16,-6-1 3 0,-1-1-2 0,7 2-4 15,0-3 5-15,-3 3-1 0,-3-3-1 0,-1 1 2 0,7 1-2 16,-3 1 0-16,3-3 0 0,-9 0 3 0,9 1-2 15,-7 1 4-15,1-1-4 0,6-1-1 0,-4 1 0 0,-2-1 0 16,3-2-7-16,3 2 6 0,-13-2-4 0,13 3 3 0,-3-3-2 16,-4 0 2-16,1 2 1 0,6-2-1 0,-10 0 2 15,10 0 0-15,-3 0 0 0,-3 0 0 0,-1 0-2 0,4 0-5 16,3 0-3-16,-10 0-9 0,10-2-1 0,-13 2 0 0,10-3 2 16,-3 3 4-16,2-2 4 0,-8 2 3 0,12-2 4 15,-4-1-2-15,-9 3 5 0,10-5-2 0,-3 4 2 0,3-2 3 16,-10 0 1-16,10-1-3 0,-4-1-3 0,4 3-2 15,-10 0 1-15,13-3 1 0,-3 0 2 0,-10 3-2 0,10-3 0 16,-4 1 0-16,-2-1 0 0,2 2 1 0,4-1 1 0,-3-1 0 16,2 1 0-16,-2 1 0 0,-1-1 0 0,4-1 0 0,-6 1 0 15,2-2 0-15,1 2 0 0,2-1 0 0,4 1-3 0,-12-1 3 16,12 1 0-16,-10-2 0 0,10 2 15 0,-3-1-15 16,-4-2-4-16,1 2 1 0,6 1 1 0,-3-3-2 0,3 2 2 15,-7 0 2-15,4 1-3 0,3-1 2 0,-6 0 1 16,-1 0 0-16,7-1 0 0,0 1 0 0,-3 0 0 0,3 1 0 15,0-1-2-15,-7 1 1 0,7-1 0 0,-3 0 1 0,3-2 0 16,0 3 3-16,0-2-2 0,0 0-1 0,0 1 0 0,0 0 0 16,0 1 0-16,-6-1 0 0,6-2 0 0,0 2 0 15,0 1 0-15,-7-4 0 0,7 4-3 0,0-1-1 0,0 1 3 16,0-1 1-16,0 0 0 0,0 0-2 0,0 1-5 0,0-1-1 16,0-2 1-16,0 3 1 0,0-1-1 0,0-2-1 15,0 2 1-15,0 1 1 0,0-3-2 0,7 2 1 0,-7 0-2 16,6-2-3-16,-6 3 0 0,0-1-3 0,0-2-1 0,0 4 3 15,3-3 1-15,-3 0-2 0,7 5-2 0,-7-4-1 16,0 1 4-16,0-2-5 0,0 4 2 0,3 0-4 0,-3-3-2 16,0 1-5-16,7 1-11 0,-7 1-5 0,6-2-12 0,-6 1-8 15,0 0-12-15,3 1 3 0,4 0 3 0,-7-3-4 0,3 3-8 16,-3 0-11-16,6-1-12 0,-6 1-10 0,7-1-15 16,-7-1-14-16,3 1-25 0,-3-1-26 0,0 2-5 0,6-3-24 15,-2 2-37-15,-4 1 7 0,0-3 2 0,6 3 40 16</inkml:trace>
          <inkml:trace contextRef="#ctx0" brushRef="#br0" timeOffset="-1963.4">1272-656 71 0,'-6'0'70'0,"2"0"15"0,-2-2 8 16,-1 2-7-16,7 0-12 0,-3-3-12 0,3 3-11 16,0 0-6-16,-6 0-3 0,3 0 0 0,3 0 6 0,0 0-4 15,0 0-3-15,0 0-4 0,0 0-2 0,0 0 0 16,-7 3 1-16,7-3 2 0,0 0 1 0,0 2-6 0,7-2-2 15,-7 0 0-15,0 0-1 0,0 3 2 0,0-3 0 0,0 2-2 16,0-2-3-16,3 0-1 0,-3 2-4 0,6 0 0 0,-6-2 0 16,0 3 3-16,0-3 1 0,3 2-6 0,-3 0-1 15,0-2 1-15,7 5-2 0,-1-5 7 0,-6 3 2 0,0-1-1 16,4 0-1-16,-4 3 2 0,6-3 0 0,-6 0 1 16,3 1 0-16,-3 0-1 0,7 1-3 0,-1-2 1 0,-6 1-3 15,3 1 4-15,-3 1-4 0,7-3 0 0,-4 3-1 0,-3-2 2 16,6 1-1-16,1 1 4 0,-4-1-2 0,-3 1-3 0,6-1 0 15,1 2 1-15,-7-2-6 0,10 3-1 0,-10-2-1 0,3-1 1 16,-3 3-1-16,6-2 2 0,1 0 1 0,-7-1-1 16,3 4 1-16,3-2 2 0,-6-1 0 0,3 2-3 0,-3-2 0 15,7 0-1-15,-1 1 0 0,-6-1-2 0,4 2-3 16,-4-3-1-16,6 2 2 0,0-2-2 0,-6 1 4 0,0-1-3 16,4 1 0-16,2-1 2 0,-6 2-4 0,3-2 1 0,-3 1 1 15,7-3 3-15,-1 3-1 0,-6 0-2 0,3-1-3 0,4-1 2 16,-7 1 0-16,3 1-1 0,-3-1-4 0,7-1 3 15,-7 2-4-15,6-1 0 0,-6 1-1 0,3-1 3 0,-3 1-4 16,7 0 3-16,-4 0-2 0,-3-1-1 0,6 1 2 0,1-1 1 16,-7 1 1-16,0 0 0 0,3 0-4 0,-3-1 2 15,0 1 2-15,6-1-1 0,1 1-2 0,-7-1 3 0,0 2-2 16,3-4 0-16,3 2 1 0,-6-1-3 0,0 1 3 16,4 1-2-16,-4-2 1 0,0 1-1 0,0 1-1 0,6-3 2 15,-6 3-2-15,7-2-1 0,-7-2 0 0,0 4 1 0,0-1 2 16,3-1 0-16,-3 2-3 0,6-1 0 0,-6 1 2 15,0-3-1-15,0 3-1 0,0-1 0 0,0-1 0 0,0 2 0 16,0-3 0-16,3 0 0 0,-3 1 0 0,0-1 0 0,0 1 0 16,0-1-3-16,0 0 3 0,0 3 0 0,0-3 0 0,7 0 0 15,-7 1 3-15,0-3-2 0,6 3 2 0,-6-2-2 16,0-1 0-16,0 3 3 0,0-1 0 0,0-2-2 0,0 3 1 16,0-3 0-16,3 2 4 0,-3 0 0 0,0-2 0 0,0 3 5 15,0-3 0-15,0 2 0 0,0-2-1 0,0 2-3 16,0 0 0-16,7-2-4 0,-7 3 1 0,0-3-2 0,0 3 0 15,6-2-2-15,-6-1 1 0,0 3 2 0,0-3-1 0,0 2 0 16,0-2-1-16,0 3-2 0,0-3 0 0,0 2 0 16,4-2 3-16,-4 2-2 0,0-2-3 0,0 0-7 0,0 0-5 15,0 0-19-15,0 0-23 0,0 0-24 0,0 0-23 16,0 0-22-16,0-2-22 0,0 0-18 0,0-1-30 0,0 1-22 16,-4-1 1-16,4-1-14 0,0-1-15 0,0 1 18 0,-6-1 20 15,6 0 19-15,-7-1 18 0</inkml:trace>
        </inkml:traceGroup>
      </inkml:traceGroup>
      <inkml:traceGroup>
        <inkml:annotationXML>
          <emma:emma xmlns:emma="http://www.w3.org/2003/04/emma" version="1.0">
            <emma:interpretation id="{C79DDA47-8452-41AD-889F-B0B8A8A08CDD}" emma:medium="tactile" emma:mode="ink">
              <msink:context xmlns:msink="http://schemas.microsoft.com/ink/2010/main" type="line" rotatedBoundingBox="28141,7217 28359,7217 28359,7430 28141,7430"/>
            </emma:interpretation>
          </emma:emma>
        </inkml:annotationXML>
        <inkml:traceGroup>
          <inkml:annotationXML>
            <emma:emma xmlns:emma="http://www.w3.org/2003/04/emma" version="1.0">
              <emma:interpretation id="{C548C36E-07E1-4E51-A19F-0699D6F01C6B}" emma:medium="tactile" emma:mode="ink">
                <msink:context xmlns:msink="http://schemas.microsoft.com/ink/2010/main" type="inkWord" rotatedBoundingBox="28141,7217 28359,7217 28359,7430 28141,7430"/>
              </emma:interpretation>
            </emma:emma>
          </inkml:annotationXML>
          <inkml:trace contextRef="#ctx0" brushRef="#br0" timeOffset="2072.15">1381-338 70 0,'0'0'95'0,"-6"-3"28"0,-1 1 18 15,7-1-11-15,0 2-23 0,-3-2-13 0,3 3-13 0,0-2-18 16,-6-1-10-16,3 3-10 0,3-2-3 0,0 2-1 0,0-2-3 16,-7-1-1-16,7 3-3 0,0 0 1 0,0-2 1 15,0 2-1-15,0 0 2 0,0-2 0 0,0 2-2 0,0 0-4 16,0 0 0-16,0 0-2 0,7 0 1 0,-7 0 0 16,0 2 6-16,3-2 2 0,-3 0 1 0,6 2 1 0,-6-2 2 15,0 3 0-15,3-1 2 0,-3-2 0 0,7 2-3 0,-1 1 2 16,-6-1-8-16,4 2-2 0,-4-1-8 0,6-1-1 15,0 1 2-15,-6-1-6 0,4 0-3 0,2 3-2 0,-6-3-1 16,3 3-7-16,4-2 1 0,-1-1-2 0,-6 2 0 0,3-1-2 16,4-1 3-16,-7 0-1 0,3 3 1 0,-3-2 2 15,7-2 2-15,-1 2 3 0,-6 0 0 0,0-1 2 0,3-2 1 16,-3 2 2-16,0 0 3 0,7 1 8 0,-7 0 4 0,0-2 7 16,3-1 0-16,-3 3-3 0,0-3-9 0,0 0-10 0,0 0-6 15,0 0-4-15,0 0-2 0,0 0-3 0,-3-3-1 16,-4 3 1-16,7 0-2 0,0-1-2 0,-3-2-1 0,3 0-2 15,-6 1 2-15,-1 0 0 0,7 0 1 0,-3-1 0 0,-4 0-1 16,4-1 0-16,3 2 1 0,-6-3-4 0,-1 3-1 16,4-1 0-16,3-1-3 0,-6 2-2 0,2-3 3 0,4 2-3 15,-6 1 3-15,0-3 5 0,6 1-4 0,-4 1 5 16,4-2-1-16,0 1 1 0,-6 2 1 0,6-3 2 0,-7 3 0 16,7-1 0-16,0-1 0 0,0 2 0 0,-3-1 0 0,3 0-1 15,0 2-3-15,0-2 4 0,0 1 0 0,0 2 2 0,0-3-2 16,0 3 3-16,0-2 0 0,0 2-2 0,0 0 5 0,0 0-4 15,0-2-2-15,3 2 3 0,-3 0-2 0,0 0-1 16,0 0 3-16,7 0-2 0,-7 0-1 0,6 0 3 0,-6 0 0 16,0 0 4-16,0 0 2 0,0 0 3 0,0 0 1 15,0 0-4-15,0 0-6 0,0 0-2 0,0 0 2 0,0-3-2 16,0 3-1-16,0 0-2 0,0 0 0 0,-6-2 0 0,6 2 0 16,-7 0 2-16,7-2-4 0,0 2-4 0,-3-2 0 15,3-1-6-15,0 3 6 0,-6 0-2 0,3 0 2 0,3-3 1 16,-7 3 1-16,1 0 2 0,6 0 3 0,-3-1-2 0,3 1 0 15,-7-3-4-15,4 3 2 0,3 0 0 0,-7 0 0 16,1 0 1-16,6 0 0 0,0 0 2 0,-3 3 0 0,3-3 1 16,0 1 1-16,-7-1-2 0,1 0 2 0,6 0-1 0,0 3 0 15,-3-3 1-15,3 3 0 0,-7-3-2 0,7 2 3 0,0-2 1 16,0 2-2-16,-3 0 0 0,3-2 0 0,0 3 0 16,0-3 1-16,0 2 2 0,-6-2-1 0,6 0 3 0,-7 0 0 15,7 2-1-15,0-2 2 0,0 0-1 0,-3 0-1 0,3 3 2 16,0-3-1-16,0 0-2 0,0 2-2 0,0-2-1 15,0 0-1-15,-6 0-2 0,6 0 3 0,0 0-1 0,0 3 0 16,0-3 1-16,0 0 0 0,0 1-3 0,0-1 5 16,6 3 0-16,-6-3-1 0,0 5-1 0,0-5 0 0,0 4 0 15,3-4 4-15,-3 5 2 0,0-3-2 0,0 1 0 0,7-1 0 16,-7 1 3-16,6 1-3 0,-6-2 5 0,0 1-4 0,0-1-2 16,3 0 4-16,-3 3-2 0,0-3-3 0,0 1 2 15,7-1-2-15,-7 1 3 0,0 1-2 0,3 1-1 0,-3-3-2 16,0 3 3-16,0 0 3 0,0-1-1 0,6 1 1 0,1-3-2 15,-7 3-3-15,0-1 0 0,3 1 2 0,-3-2 1 16,6 1-3-16,1-1 1 0,-7-1 1 0,10 2-1 0,-10-1 4 16,3 0 0-16,-3-2-1 0,6 2 5 0,1-1-2 0,-7-2-1 15,3 3-2-15,3-2 2 0,-6-1-3 0,3 0 0 16,-3 3 0-16,7-3-4 0,-7 0 2 0,6 0-2 0,-6 3 2 16,0-3-4-16,0 0 2 0,4 2 0 0,-4-2 0 0,0 0 0 15,0 0 0-15,0 2 0 0,6-2-1 0,-6 0 0 0,0 2 1 16,6-2 0-16,-6 0 0 0,0 0 0 0,0 3 4 15,0-3-1-15,0 2-1 0,0-2 1 0,0 0 1 0,0 0 1 16,4 0 0-16,-4 0-2 0,0 0 5 0,0 0-5 16,0 0-2-16,0 0 1 0,0-2-2 0,0 2 0 0,-4-3 0 15,4 3 0-15,0-2 0 0,0 0 0 0,0 0 0 0,-6-1 0 16,6 0 0-16,-6-1 0 0,6 2 0 0,0-1 0 0,0 3 0 16,-4-1-3-16,4-2 2 0,0 0-1 0,0 3-5 15,0-2 1-15,0 0 0 0,-6 2 3 0,6 0 0 0,0 0-1 16,0-2 2-16,0 2 2 0,0 0-2 0,0 0 0 15,0 2 4-15,0-2-2 0,0 0 3 0,0 0-4 0,0 2 1 16,0-2 0-16,0 2 0 0,0-2 0 0,0 3 0 0,6-3-2 16,-6 3-1-16,0-2 4 0,0-1-1 0,0 3 0 15,0-1 2-15,4-2-2 0,-4 3 3 0,0-2-4 0,0-1 1 16,6 0 0-16,0 3 2 0,-6-3-1 0,0 0 3 0,4 0-1 16,-4 3-1-16,6-3 2 0,-6 0-2 0,0 0 1 0,0 0 0 15,0-3-2-15,0 3-1 0,0 0 0 0,3-3 3 16,-3 3-4-16,0-1-3 0,-3-2-3 0,3 1-4 0,0-1 2 15,0-1 5-15,0 1-3 0,-6 1 0 0,2 0-1 0,4 0-3 16,-6-1-1-16,0 0-1 0,6-1-1 0,-4 2-1 16,-2-1 1-16,-1-1-1 0,4 1 3 0,3 1 4 0,-9 0 0 15,2 0 1-15,1-1 2 0,3 3 2 0,-4-3 1 0,4 2 2 16,-4-2-1-16,1 1 0 0,6 2-2 0,-3-3 2 0,-4 3-3 16,1-2 0-16,6 2-2 0,0-2 4 0,-3 2-3 15,-4 0 0-15,7 0 3 0,0-3 0 0,0 3-1 0,-3 0 3 16,3 0 0-16,0 0-1 0,0 0 0 0,0 0 1 15,0 0 2-15,-6 0-2 0,6 0 1 0,0 0 3 0,0 0-2 16,0 0 1-16,-7 0-1 0,7 0-2 0,0 0 2 0,0 0-1 16,0 0-1-16,0 0 4 0,0 0-1 0,0 0 2 15,-3 0-2-15,3 0-3 0,0 0 0 0,0 0 0 0,0 0 0 16,0 0 3-16,0 0-1 0,0 0 2 0,3 0 1 0,-3 0 2 16,0 3-1-16,0-3-1 0,7 0 0 0,-7 2 1 15,6 0 0-15,-6-2-1 0,0 3 1 0,3-3-1 0,-3 2 1 16,7-2 0-16,-4 4 0 0,-3-4-2 0,0 3 2 0,6 0-2 15,1-1-2-15,-7 0-2 0,3 0 2 0,-3-2 1 0,6 3-1 16,-6 0 1-16,7-2-1 0,-7 2 0 0,3-1-2 16,4 2 0-16,-7-1 5 0,3 0 0 0,3-1-4 0,1 0 3 15,-7 0-3-15,9 1-1 0,-9 1 0 0,3-1 0 0,4-1 0 16,-1 1 0-16,-2-2 0 0,-4 2 4 0,6-3-3 16,0 3-1-16,-6-1-1 0,10 0 2 0,-10 0 1 0,0 1 2 15,3-1-1-15,-3-2 2 0,7 2 0 0,-1-2-1 16,-6 3 2-16,3-1-1 0,-3-2-3 0,7 3 2 0,-7-3 1 15,0 1-3-15,3-1-1 0,-3 0 1 0,7 3-1 0,-7-3 0 16,6 0 3-16,-6 3 0 0,0-1-3 0,0-2 0 0,3 0 0 16,-3 2 1-16,0-2 0 0,0 0-2 0,7 2 1 15,-7-2 4-15,3 0-1 0,-3 0-2 0,0 3 0 0,0-3-2 16,0 0 0-16,6 2 0 0,-6-2 0 0,0 0 3 0,0 0 0 16,7 3 0-16,-7-3-2 0,0 0-5 0,0 0-5 15,0 0-11-15,0 0-12 0,0 0-16 0,0 0-22 0,3 0-27 16,-3-3-29-16,0 3-36 0,0 0-56 0,0-2-57 15,0-1-40-15,6 3-41 0,-6-2 5 0,0 0 49 0</inkml:trace>
        </inkml:traceGroup>
      </inkml:traceGroup>
    </inkml:traceGroup>
  </inkml:traceGroup>
</inkml:ink>
</file>

<file path=ppt/ink/ink122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11:50.818"/>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AC9839EC-EF5F-41CC-B069-F8E3BD68E97D}" emma:medium="tactile" emma:mode="ink">
          <msink:context xmlns:msink="http://schemas.microsoft.com/ink/2010/main" type="writingRegion" rotatedBoundingBox="28924,6871 29821,4167 30290,4323 29392,7026"/>
        </emma:interpretation>
      </emma:emma>
    </inkml:annotationXML>
    <inkml:traceGroup>
      <inkml:annotationXML>
        <emma:emma xmlns:emma="http://www.w3.org/2003/04/emma" version="1.0">
          <emma:interpretation id="{7388C6BA-8E74-4E0E-B681-5C6B64CF7911}" emma:medium="tactile" emma:mode="ink">
            <msink:context xmlns:msink="http://schemas.microsoft.com/ink/2010/main" type="paragraph" rotatedBoundingBox="28924,6871 29821,4167 30290,4323 29392,7026" alignmentLevel="1"/>
          </emma:interpretation>
        </emma:emma>
      </inkml:annotationXML>
      <inkml:traceGroup>
        <inkml:annotationXML>
          <emma:emma xmlns:emma="http://www.w3.org/2003/04/emma" version="1.0">
            <emma:interpretation id="{668C7B98-459E-48A2-9D1B-B90D9442BBEF}" emma:medium="tactile" emma:mode="ink">
              <msink:context xmlns:msink="http://schemas.microsoft.com/ink/2010/main" type="line" rotatedBoundingBox="28924,6871 29821,4167 30290,4323 29392,7026"/>
            </emma:interpretation>
          </emma:emma>
        </inkml:annotationXML>
        <inkml:traceGroup>
          <inkml:annotationXML>
            <emma:emma xmlns:emma="http://www.w3.org/2003/04/emma" version="1.0">
              <emma:interpretation id="{168B545F-1C5B-4774-8665-E98F1B636166}" emma:medium="tactile" emma:mode="ink">
                <msink:context xmlns:msink="http://schemas.microsoft.com/ink/2010/main" type="inkWord" rotatedBoundingBox="28924,6871 29821,4167 30290,4323 29392,7026"/>
              </emma:interpretation>
              <emma:one-of disjunction-type="recognition" id="oneOf0">
                <emma:interpretation id="interp0" emma:lang="" emma:confidence="1">
                  <emma:literal/>
                </emma:interpretation>
              </emma:one-of>
            </emma:emma>
          </inkml:annotationXML>
          <inkml:trace contextRef="#ctx0" brushRef="#br0">2508-1064 69 0,'0'-6'110'0,"0"2"41"16,0 2 12-16,0-1-8 0,-7-1 4 0,7 4-12 0,-6-3-21 15,6 1-19-15,0 0-14 0,0 0-12 0,0-1-4 16,0 3-5-16,-3-2 10 0,3 0 7 0,0 2-4 0,0-3 0 16,0 3 1-16,0-2 1 0,0 2-3 0,0-3 4 15,0 3 8-15,0 0 8 0,0 0 12 0,0-2 4 0,0 2 15 16,0 0 38-16,0-2 5 0,0 2-8 0,0 0-13 0,0 0-14 16,3-3-13-16,-3 3-12 0,0-2-13 0,6 2-12 0,1 0-15 15,-7 0-12-15,3-2-15 0,3 2-10 0,-6 0-11 16,4 0-4-16,-4 0-4 0,12 0-1 0,-12 2-6 0,4-2-3 15,2 0-2-15,0 0 0 0,-2 2 3 0,2 1-1 0,-3-3 0 16,-3 2 3-16,7 0 0 0,-1 1 1 0,-3-1-3 16,4 1 2-16,-4 1-1 0,-3-1-1 0,13-1 7 0,-13 2-1 15,3-1-5-15,4 1 0 0,-4 1-2 0,-3-1 0 0,6 2-3 16,1-2-1-16,-7 1 1 0,0-1-3 0,3 4-2 16,-3-4-1-16,0 3-1 0,6 1-1 0,-6-2 2 0,0 1-2 15,7 0-1-15,-7-2 4 0,0 4-1 0,-7-2-2 0,7 1 2 16,0-2-2-16,-6 1-1 0,6 2 2 0,0-2-1 0,0 1 2 15,-3-1-2-15,3-1 0 0,-7 1 2 0,7 1-2 16,-6-1-1-16,6-1 0 0,-3 0 5 0,3 0 0 0,-10-1-1 16,10 2-3-16,-6-3 5 0,-1 2 1 0,4-2-2 15,3 3 0-15,-7-5 2 0,4 3 0 0,-3-1 4 0,-1-1 0 16,4-1 5-16,3 1 4 0,-10-1 2 0,4 0 3 16,0 1 0-16,2-1 2 0,-2-2 3 0,0 0 0 0,2 0 0 15,4 0 0-15,-9 0 0 0,2 0-8 0,1-2-3 0,3 2 1 16,-4-3-4-16,4 1-8 0,-4 0-1 0,1-1 2 0,6 1-9 15,-3-2 0-15,-4 1 0 0,1-2-4 0,3 3-8 16,-4-3-8-16,7 1-13 0,-3-1-18 0,3 1-19 0,-6-1-21 16,-1 0-26-16,7 0-28 0,-3 1-48 0,3-1-60 15,0 0-81-15,-6 1-85 0,6-1-76 0,-4 0 16 0,4 0-67 16,0 1 1-16,0-1 19 0,-6 1 73 0</inkml:trace>
          <inkml:trace contextRef="#ctx0" brushRef="#br0" timeOffset="-4898.26">2067-746 42 0,'0'-3'39'0,"0"3"13"15,-7-3 2-15,7 3-2 0,0 0-4 0,0-2 5 0,-6 2-4 16,6 0-9-16,0-2-6 0,0 2-7 0,0 0-4 0,0 0-3 16,0 0-3-16,0 0-2 0,0-2-2 0,0 2 1 0,0 0-1 15,0-3 0-15,0 3 1 0,0 0 0 0,0 0 3 16,0 0-1-16,0 0 1 0,0-3-1 0,0 3 0 0,0 0 2 16,0 0 2-16,0 0 2 0,0 0 5 0,0 0-3 15,0-1 1-15,0 1 0 0,6-3-2 0,-6 3-1 0,0 0-3 16,0 0-2-16,7 0-1 0,-7 0 3 0,0 0-3 0,0 0-3 15,0 0 1-15,0 0-1 0,0 0 2 0,0 0-2 0,0 0 5 16,3 0-1-16,-3 0 1 0,0-2 2 0,0 2-3 16,6 0 2-16,-6-3-2 0,0 3 1 0,0 0-2 0,0 0 0 15,0-2 2-15,0 2-3 0,0 0-1 0,0-2 0 16,4 2 2-16,-4 0-1 0,0 0-2 0,0-3-2 0,0 3 0 16,0 0-1-16,0 0-1 0,0-2-1 0,6 2 2 15,-6-3-2-15,0 3 0 0,7 0 2 0,-7 0 2 0,0 0 1 16,0 0 1-16,3-1 2 0,-3 1-1 0,6 0-2 0,-6-3 0 15,0 3 3-15,3 0-3 0,-3 0-3 0,0-2 0 0,7 2 3 16,-7 0-4-16,6-3 1 0,-6 3-2 0,4 0 1 0,-4-2-1 16,0 2-3-16,6 0-1 0,-6-2 3 0,3 2-2 15,-3-3 0-15,0 3 1 0,7 0-2 0,-1 0-3 0,-6-2-1 16,0 2 2-16,3 0 1 0,-3-2 1 0,0 2 4 16,7 0-5-16,-1 0 2 0,-6-3 2 0,0 3 0 0,3 0 0 15,4 0 3-15,-7-2-1 0,0 2-2 0,3 0 1 0,-3-3-1 16,0 3-1-16,6 0 0 0,1 0 0 0,-7-1-3 0,3 1-1 15,4-3 3-15,-7 3-1 0,3 0-4 0,-3 0 2 16,6-2 1-16,1 2-2 0,-7 0-1 0,3-3 2 0,-3 3 1 16,0 0 2-16,6-2-2 0,1 2 0 0,-7-2 4 0,3 2-3 15,3-3 5-15,-6 3-3 0,4-2 0 0,-4 0 1 16,6 2 2-16,0-3-2 0,-6 1-2 0,4 2-1 0,2-3 3 16,-6 3-3-16,3 0 1 0,-3 0-1 0,7-1 0 15,-1 1-1-15,-6 0 1 0,3-3-2 0,-3 3 1 0,7-2-1 16,-4 2 0-16,-3-3 3 0,6 3-1 0,1-2 0 0,-7 2-3 15,3 0 5-15,-3 0 1 0,7-2-4 0,-1-1 2 0,-6 3 0 16,10-2 0-16,-10 0 0 0,3 2 0 0,-3-2-4 16,6 2 1-16,1-3 3 0,-7 3-1 0,3-3-2 0,3 3-2 15,-6-1 0-15,0-2-2 0,4 3 4 0,-4-2-2 0,6-1 2 16,1 3-2-16,-4-2 0 0,-3 2 0 0,6-2 0 16,1 2 0-16,-7-3 0 0,9 3 0 0,-9-2 0 0,3 0-2 15,-3 0 2-15,7 2 0 0,-1-3 2 0,-2 3-2 0,2-3 0 16,-6 3 0-16,3-2 0 0,-3 0 3 0,7 2-1 0,-1-2-2 15,-3-1 3-15,-3 3 0 0,0-2-6 0,7 0 3 16,-4 2 0-16,-3-3 0 0,6 3 0 0,1-2 3 0,-7-1-3 16,3 3 2-16,-3-1-1 0,6 1-1 0,1-3 0 15,-7 0 3-15,3 3-1 0,4-2 0 0,-7 0-1 0,0 2 2 16,3-2 0-16,-3 2-1 0,6-3 0 0,1 3 2 0,-7-2-1 16,0 0 1-16,3 2-2 0,-3-3-2 0,6 3 0 0,-6-2-2 15,0-1 0-15,4 2 2 0,-4 1 0 0,0-3 2 16,6 3-6-16,-6-3 4 0,0 1 0 0,6 2 0 0,-6-2-3 15,0 2 2-15,0-2 1 0,4-1 0 0,-4 3 0 16,0-2 4-16,0 2-3 0,6-2 2 0,-6 2-3 0,6-3 2 16,-6 3 1-16,0 0 1 0,0 0 1 0,0-2-1 0,0 2 1 15,0 0 1-15,4-3-1 0,-4 3-1 0,0 0 2 16,0 0 0-16,6-1 0 0,-6 1 1 0,0-3 0 0,0 3 0 16,0 0 2-16,0 0-1 0,0-2-2 0,0 2-1 0,0 0 0 15,0 0 1-15,0 0-4 0,0 0 1 0,0 0 0 0,0 0 1 16,0 0-3-16,0 0-1 0,0 0-1 0,0 0-5 15,0 0-6-15,0-3-7 0,0 3-10 0,0 0-9 0,0 0-14 16,0 0-12-16,0 0-20 0,-6 0-22 0,6 0-24 16,-4 0-20-16,4 0-31 0,0 0-51 0,-6 0-39 0,6 0-10 15,-6 0 19-15</inkml:trace>
          <inkml:trace contextRef="#ctx0" brushRef="#br0" timeOffset="-1354.08">2575-997 28 0,'-6'3'66'0,"-1"-1"11"0,7 0-6 0,0 1-2 0,-3-3-2 15,3 2-16-15,-6-2-9 0,6 2-13 0,-4-2-4 0,4 0-5 16,0 3-4-16,0-3-2 0,0 0-3 0,0 0 2 16,0 0-3-16,-6 0-1 0,6 0 1 0,0 0-4 0,0 0 4 0,0-3 3 15,0 3-1-15,0 0-1 0,0 0 2 0,0-2-1 16,0 2 0-16,0 0-1 0,0 0 2 0,0 0 3 0,0 0 2 15,0 0 0-15,0 0 0 0,0-2 2 0,0 2-2 16,0 0-1-16,0-3 0 0,0 3-1 0,6 0 2 0,-6 0-2 16,0-2-1-16,0 2-2 0,0-2-1 0,0 2-2 0,0-3 0 15,0 1 0-15,0 2-2 0,4-3 2 0,-4 3-2 16,0-2 2-16,0 0-1 0,6 2 2 0,-6-2 1 0,0-1-1 16,0 1-1-16,0 2 0 0,0-5-2 0,3 3 0 0,-3-1-2 15,0 2 2-15,0-2-3 0,7 0 0 0,-7-1 3 0,6 2-2 16,-6-4 3-16,0 5-1 0,3-2 3 0,4-2-1 15,-7 1 2-15,0-1-3 0,3 1 2 0,-3-2-4 0,0 2 0 16,7-1-1-16,-1 1 0 0,-6-3-1 0,0 2-1 0,3-2-1 16,-3 0 0-16,7 0-3 0,-7 0 3 0,0 2 2 15,0-2 1-15,3 1 0 0,-3-1 0 0,0-1 2 0,6 1 1 16,1-2 2-16,-7 2 4 0,0-2 1 0,3 0 3 0,-3 2 1 16,0-5 0-16,6 3 7 0,1-1-2 0,-7-2 2 0,0 0-3 15,3 1-1-15,-3-3 3 0,6 2-3 0,-6 0-1 16,4 1-3-16,-4 0 0 0,0-4-3 0,6 3 0 0,-6 1-1 15,7-1 0-15,-7 0 0 0,0-1 4 0,3 1-1 16,3 0 2-16,-6 3 0 0,0-3-1 0,3 3-1 0,-3-1 0 16,0-1-2-16,7 1-1 0,-1 1-2 0,-6-1-2 15,0 1-2-15,4 0-3 0,-4-2 0 0,0 3 0 0,6-3-5 16,-3 4 0-16,-3-3 4 0,0 1-3 0,7-3-2 0,-1 5 0 16,-6-5 0-16,0 3 0 0,3 0 1 0,-3-1 0 0,0 1 0 15,7-2 0-15,-1-1-1 0,-6 0 0 0,3 3 0 16,4-3 3-16,-7 0-3 0,3 1-1 0,-3-1 2 0,6-2-2 15,1 3-1-15,-7-1 2 0,0 0 0 0,3 0 0 16,4-1 0-16,-7 1 0 0,3 0 0 0,-3 0 0 0,6-1 3 16,-6 1-3-16,7-2 0 0,-7 2 2 0,3-4-2 0,-3 2 4 15,13-1 0-15,-13-1-3 0,3 0-1 0,3 0 0 0,-2-1 1 16,-4-2 0-16,12 3-1 0,-12-2 0 0,10-1 0 0,-7 3 0 16,-3-1 0-16,13 1 0 0,-13 0 0 0,3 1 0 15,4 4 0-15,-4-3 0 0,-3 2 0 0,7 3 0 0,-1-3 0 16,-6 1 0-16,3 3 1 0,-3-1 1 0,7 0-2 15,-1 2 0-15,-6-2-3 0,0 2 3 0,3-2 0 0,4 1-1 16,-7 1 1-16,0 0 0 0,3-2 0 0,-3 2 0 0,0 0 0 16,6-3 1-16,1 3-2 0,-7-2 2 0,0 2-1 15,0-2 0-15,3 2 0 0,3-3 0 0,-6 1 0 0,0-1-1 0,4 1 1 16,-4 2 0-16,0-2-2 0,6 0 0 0,1-1 2 16,-7 1 3-16,0 2-3 0,3-2-3 0,-3 0 3 0,6 1 3 15,1-1-3-15,-7-1 0 0,3 1 0 0,3-2 0 16,-6 2-3-16,3-1 3 0,-3 1 3 0,7-3-3 0,-1 3 0 15,-6-3 1-15,4 5 0 0,2-2-1 0,-6-3-1 16,3 5 1-16,-3-2 0 0,7-3 0 0,-1 5 0 0,-6-2-2 16,3 0 0-16,4-1 1 0,-7 1-4 0,3 1 2 0,-3-1-2 15,0 2 2-15,6 0 5 0,1 0-4 0,-7 0 2 0,0 0 0 16,3 1 0-16,-3-2 0 0,0 1 2 0,0 3-4 16,7-4 2-16,-7 4 0 0,6-1 0 0,-6 1-3 0,0-2 3 15,0 2 0-15,0-1 0 0,0 1 0 0,0 1 0 0,3-1 0 16,-3-1 0-16,0 1 0 0,0 1 0 0,7-2 0 15,-7 1 0-15,0-1 0 0,0 3 0 0,0-3 0 0,3-2 0 16,-3 2 0-16,0 1 0 0,0-1-2 0,0 2 1 0,6-3 1 16,-6 1 0-16,7 0 0 0,-7-1 0 0,0 0 1 15,0 2-1-15,0-3 2 0,3 2 1 0,-3 1 0 0,6-4-1 16,-6 4 2-16,0-1-4 0,0 1 0 0,4-1 0 0,-4 1 0 16,0-2 2-16,0 2 0 0,6-1 1 0,-6 1 1 15,0-1-1-15,0-2 4 0,6 4-4 0,-6-1 0 0,0-1-2 16,0 3 1-16,0-3-1 0,0 3-1 0,0-1 0 15,0 2 0-15,4-2 0 0,-4-2 0 0,0 5 0 0,0-2-3 16,0 0-1-16,0-1 3 0,0 1 1 0,0 2 3 0,0-2-3 16,0 2 0-16,0-3 0 0,0 1 0 0,0 2 1 0,0-3 0 15,0 2-1-15,0-2-1 0,0 1 1 0,0-1 1 0,0-1 2 16,6 1 4-16,-6 3 2 0,0-4-3 0,0 4 3 16,3-2-3-16,-3-1 0 0,0 0 2 0,0 1-3 0,0 0-3 15,0 0-1-15,0-1-1 0,0 1 0 0,0 0 0 16,0 2 2-16,0-3 2 0,0 1 0 0,7-1 1 0,-7 2-1 15,0-2 2-15,0-2-1 0,0 3 3 0,6 0-4 0,-6-1 0 16,0-1 3-16,0 1 3 0,0-2 5 0,0 4 5 0,0-2 2 16,0-2 2-16,3 3-2 0,-3 0-7 0,0-1-2 0,0 1-4 15,0 0-1-15,0-3-1 0,0 2-2 0,0 2-4 16,0-2 2-16,7 0-2 0,-7 1 3 0,0 0-4 16,0 2 0-16,6-2 0 0,-6-1-1 0,0 1-2 0,0 0 3 15,0-1 0-15,0 1-1 0,0-1 0 0,0-1 2 0,3 2 0 16,-3-1 0-16,0-1-1 0,0 1 0 0,7 1 3 15,-7 0-4-15,0-1-2 0,0 1 3 0,0-1 0 0,0 3 0 16,0-4 0-16,0 4 0 0,3-2 1 0,-3-1-2 0,0 0 1 16,0 2 1-16,0-2-1 0,0 3 0 0,7-5 0 0,-7 3 3 15,6 0-3-15,-6-1 0 0,0-1 4 0,0 2-2 16,0-4 0-16,3 5 0 0,-3-2-2 0,7-2 0 0,-7 4 0 16,0-2 4-16,0-2 3 0,0 3 4 0,0 0 4 0,3-1 0 15,-3-1 0-15,0 1-3 0,0 3-1 0,0-5-1 16,0 4-2-16,6-5-3 0,-6 4 2 0,7 0 5 0,-7-3 7 15,0 1 8-15,0 1 3 0,0 1 1 0,3-3-1 0,-3 3-2 16,0-3-4-16,0 3-2 0,0-3-3 0,0 3-1 0,0-1 3 16,0-1 2-16,0 1 1 0,6 1 0 0,-6 0-2 15,0-1-4-15,0 1-4 0,7-1 0 0,-7 3-3 0,0-1-4 16,0-2 1-16,0 3-3 0,0-2-4 0,0 2 6 16,0-3-5-16,0 3-1 0,0 0-1 0,0 0-3 0,0-2 1 15,0 2 2-15,0 0-2 0,0-2-4 0,0 2 0 0,0 0 5 16,0 0-1-16,0-3 1 0,0 3 1 0,0 0-4 0,0 0 3 15,0 0 1-15,0 0 0 0,0 0 0 0,0 0-3 16,0 0 0-16,0 0-2 0,0 0 0 0,0 0-3 0,0 0 0 16,0 0 0-16,0 0 6 0,0 0 0 0,0 0 1 15,0 0-2-15,0 0 3 0,0 0-8 0,-7 0-10 0,7 0-18 16,0 0-23-16,0 0-28 0,0 0-35 0,0 0-41 0,0 0-68 16,0 0-103-16,0 0-44 0,-6 0-60 0,6 0 7 15</inkml:trace>
        </inkml:traceGroup>
      </inkml:traceGroup>
    </inkml:traceGroup>
  </inkml:traceGroup>
</inkml:ink>
</file>

<file path=ppt/ink/ink122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12:02.526"/>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C653F9D9-46C4-4166-9E83-8FC83887C7BD}" emma:medium="tactile" emma:mode="ink">
          <msink:context xmlns:msink="http://schemas.microsoft.com/ink/2010/main" type="writingRegion" rotatedBoundingBox="28681,7533 29215,7533 29215,7973 28681,7973"/>
        </emma:interpretation>
      </emma:emma>
    </inkml:annotationXML>
    <inkml:traceGroup>
      <inkml:annotationXML>
        <emma:emma xmlns:emma="http://www.w3.org/2003/04/emma" version="1.0">
          <emma:interpretation id="{5123F514-BD75-4C19-9B0B-E186C6BB6916}" emma:medium="tactile" emma:mode="ink">
            <msink:context xmlns:msink="http://schemas.microsoft.com/ink/2010/main" type="paragraph" rotatedBoundingBox="28681,7533 29215,7533 29215,7973 28681,7973" alignmentLevel="1"/>
          </emma:interpretation>
        </emma:emma>
      </inkml:annotationXML>
      <inkml:traceGroup>
        <inkml:annotationXML>
          <emma:emma xmlns:emma="http://www.w3.org/2003/04/emma" version="1.0">
            <emma:interpretation id="{CDF1D017-548B-426A-8914-BC1E2E8C2073}" emma:medium="tactile" emma:mode="ink">
              <msink:context xmlns:msink="http://schemas.microsoft.com/ink/2010/main" type="line" rotatedBoundingBox="28681,7533 29215,7533 29215,7973 28681,7973"/>
            </emma:interpretation>
          </emma:emma>
        </inkml:annotationXML>
        <inkml:traceGroup>
          <inkml:annotationXML>
            <emma:emma xmlns:emma="http://www.w3.org/2003/04/emma" version="1.0">
              <emma:interpretation id="{AC1B31D2-4652-49EB-A2CE-BA8946D5D4B1}" emma:medium="tactile" emma:mode="ink">
                <msink:context xmlns:msink="http://schemas.microsoft.com/ink/2010/main" type="inkWord" rotatedBoundingBox="28681,7533 29215,7533 29215,7973 28681,7973"/>
              </emma:interpretation>
              <emma:one-of disjunction-type="recognition" id="oneOf0">
                <emma:interpretation id="interp0" emma:lang="" emma:confidence="0.5">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r</emma:literal>
                </emma:interpretation>
              </emma:one-of>
            </emma:emma>
          </inkml:annotationXML>
          <inkml:trace contextRef="#ctx0" brushRef="#br0">1806-35 179 0,'0'-5'144'0,"0"4"47"0,0-4-15 0,0 0-3 0,7 0-27 16,-7 3-23-16,0-3-19 0,9 0-7 0,-9 3-6 0,3-2-1 16,10 1 9-16,-9 1 5 0,2-3 3 0,4 3 0 15,-1-1-4-15,1 3-8 0,3-1-9 0,-4 1-5 0,8 1-4 16,-1 2-1-16,-7-1 0 0,7 3 2 0,0 2 0 0,-3 0 11 16,0 2 36-16,0 1 16 0,0 1 0 0,0 1 2 15,0-1-5-15,-4 4-11 0,1-2 3 0,-4-1-2 0,4 3 3 16,-3-2 0-16,-4-1-2 0,3 0-7 0,-3 1 0 0,-3-1-10 15,7 3-10-15,-1-4 0 0,-6 1-2 0,0-1-13 0,4 1-18 16,-4-2-13-16,0 2-10 0,6-2-8 0,-3 0-5 16,-3 2-6-16,0-3-1 0,7 0-4 0,-1 3-4 0,-3-5-2 15,-3 2 9-15,13 1 6 0,-13-3 3 0,10 3 1 0,-7-4-7 16,10 1-10-16,-10 0-1 0,7-2-7 0,-4 2-2 16,4-2 0-16,3-1-3 0,-10-1-16 0,3-1-24 0,4 0-23 15,-4 0-30-15,4 1-36 0,-7-3-33 0,10 3-37 0,-10-3-12 16,4 1-36-16,-4-1-48 0,10 0-53 0,-13 0-58 15,3 0-41-15,4 0 56 0,-1 0-9 0,-3 0-22 0,4 0 37 16,-7 0 7-16,3 0 41 0,-3 0 42 0,6 0 54 0</inkml:trace>
        </inkml:traceGroup>
      </inkml:traceGroup>
    </inkml:traceGroup>
  </inkml:traceGroup>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2:44.206"/>
    </inkml:context>
    <inkml:brush xml:id="br0">
      <inkml:brushProperty name="width" value="0.025" units="cm"/>
      <inkml:brushProperty name="height" value="0.025" units="cm"/>
      <inkml:brushProperty name="color" value="#E71224"/>
    </inkml:brush>
  </inkml:definitions>
  <inkml:trace contextRef="#ctx0" brushRef="#br0">1 68 376,'12'5'1704,"-12"-4"0,12 5 427,-12-5-279,11 5-65,-11-5-969,0 19 2185,0-15-2472,0 89 4831,0 48-4313,1-141-1047,-1-1 0,0 1 0,0 0 1,0-1-1,1 1 0,-1-1 0,0 1 0,1-1 0,-1 1 0,1-1 0,-1 1 0,0-1 0,1 1 0,-1-1 0,1 1 1,-1-1-1,1 0 0,-1 1 0,1-1 0,0 0 0,-1 0 0,1 1 0,-1-1 0,2 0 0,-1 0-1,-1 1 1,0-1-1,0 0 0,1 0 0,-1 0 0,0 0 0,1 0 1,-1 0-1,0 1 0,1-1 0,-1 0 0,0 0 0,1 0 1,-1 0-1,0 0 0,1 0 0,-1 0 0,0-1 0,1 1 1,-1 0-1,0 0 0,1 0 0,-1 0 0,0 0 0,0 0 0,1-1 1,-1 1-1,0 0 0,1 0 0,-1 0 0,0-1 0,0 1 1,1 0-1,-1 0 0,0-1 0,0 1 0,0 0 0,0 0 1,1-1-1,-1 1 0,0 0 0,0-1 0,10-8 43,-9 1-20,2-3 14,-2 10-35,0-1 0,0 1-1,0-1 1,0 1 0,0-1-1,0 1 1,-1-1 0,1 1 0,0-1-1,-1 0 1,0 1 0,1-1-1,-1 0 1,0 1 0,0-1-1,0 0 1,0 0 0,0-2 0,6-22 16,-5 23-18,0 0 0,0 0 1,0 0-1,-1 0 0,1-1 0,0-5 1,-1-203 72,5 206-12,-5 6-54,0 0 1,1 0 0,-1-1-1,1 1 1,-1 0-1,0 0 1,1-1 0,-1 1-1,0 0 1,1 0-1,-1-1 1,0 1 0,1 0-1,-1-1 1,0 1 0,0-1-1,0 1 1,1 0-1,-1-1 1,0 1 0,0-1-1,0 1 1,0 0-1,0-1 1,0 1 0,1-1-1,-1 0 1,-1 1 37,1-1 0,0 1 0,0-1 0,0 1 0,0-1 0,0 1 0,0-1 0,0 1 0,0 0 1,0-1-1,0 1 0,1-1 0,-1 1 0,0-1 0,0 1 0,0-1 0,0 1 0,1 0 0,-1-1 0,0 1 0,0 0 0,1-1 0,-1 1 0,0 0 0,1-1 0,-1 1 1,0 0-1,1-1 0,-1 1 0,1 0 0,-1 0 0,0-1 0,1 1 0,15 4 995,-1 0 189,7 2-3,-14-5-1007,0 0 0,0 0 1,14 4-1,5 2 161,-2-3 16,1 0 0,30 0 0,25 3 157,-54-7-485,7 0-822,-12 0-6198,-19-1 2485,0-2 4169,0 1-3026</inkml:trace>
</inkml:ink>
</file>

<file path=ppt/ink/ink123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12:03.210"/>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CA782109-4A45-45F1-B924-515F157DF41A}" emma:medium="tactile" emma:mode="ink">
          <msink:context xmlns:msink="http://schemas.microsoft.com/ink/2010/main" type="writingRegion" rotatedBoundingBox="29544,7941 30560,7941 30560,8310 29544,8310"/>
        </emma:interpretation>
      </emma:emma>
    </inkml:annotationXML>
    <inkml:traceGroup>
      <inkml:annotationXML>
        <emma:emma xmlns:emma="http://www.w3.org/2003/04/emma" version="1.0">
          <emma:interpretation id="{4670B9C8-4897-47C1-9406-12A379F87FC1}" emma:medium="tactile" emma:mode="ink">
            <msink:context xmlns:msink="http://schemas.microsoft.com/ink/2010/main" type="paragraph" rotatedBoundingBox="29544,7941 30560,7941 30560,8310 29544,8310" alignmentLevel="1"/>
          </emma:interpretation>
        </emma:emma>
      </inkml:annotationXML>
      <inkml:traceGroup>
        <inkml:annotationXML>
          <emma:emma xmlns:emma="http://www.w3.org/2003/04/emma" version="1.0">
            <emma:interpretation id="{831D471F-EB0B-46C6-8E7D-D34E4666017C}" emma:medium="tactile" emma:mode="ink">
              <msink:context xmlns:msink="http://schemas.microsoft.com/ink/2010/main" type="line" rotatedBoundingBox="29544,7941 30560,7941 30560,8310 29544,8310"/>
            </emma:interpretation>
          </emma:emma>
        </inkml:annotationXML>
        <inkml:traceGroup>
          <inkml:annotationXML>
            <emma:emma xmlns:emma="http://www.w3.org/2003/04/emma" version="1.0">
              <emma:interpretation id="{AFA1CE80-D210-42EE-8C89-14B559133EAB}" emma:medium="tactile" emma:mode="ink">
                <msink:context xmlns:msink="http://schemas.microsoft.com/ink/2010/main" type="inkWord" rotatedBoundingBox="29544,7941 29730,7941 29730,8223 29544,8223"/>
              </emma:interpretation>
              <emma:one-of disjunction-type="recognition" id="oneOf0">
                <emma:interpretation id="interp0" emma:lang="" emma:confidence="1">
                  <emma:literal/>
                </emma:interpretation>
              </emma:one-of>
            </emma:emma>
          </inkml:annotationXML>
          <inkml:trace contextRef="#ctx0" brushRef="#br0">123 50 172 0,'6'-2'132'16,"1"0"58"-16,-4-4 2 0,3 5 9 0,-2-2-21 16,-4-2-21-16,6 1-16 0,0 1-11 0,-6 1 18 0,4 0 10 15,2 0 10-15,-6-1 9 0,3 1 11 0,-3 0 7 0,0-1 33 16,7 1 74-16,-7 2 31 0,0-3-3 0,0 3-21 15,6-1-47-15,-6 1-50 0,0-3-51 0,0 3-23 0,-6 0-24 16,6 0-25-16,-7 0-23 0,7 0-15 0,-3 3-16 0,-3-2-11 16,2 2-9-16,-2-1-3 0,0 3-2 0,2-3-6 0,-5 3-3 15,-4-1 0-15,10 2-2 0,-10 0-3 0,10-2 0 16,-7 4 2-16,-3-4-3 0,3 4-1 0,7-1 2 16,-10-3-1-16,10 4 1 0,-10-1 1 0,10-3-1 0,-3 1 0 15,2 2 2-15,-2-2 0 0,-1 1-3 0,4 1 1 0,3-2 2 16,-6 2 0-16,6 0 0 0,-3 0 0 0,3 0 0 0,0 0 0 15,0 2 0-15,0-2-3 0,0 0 2 0,0 1 0 0,0-2 1 16,0 1 0-16,3 1-7 0,3-1-21 0,-6-1-36 16,3 1-27-16,-3-2-29 0,7-1-11 0,-1 4-6 0,-2-4-32 15,2 1-52-15,-3-3-53 0,10 3-56 0,-10-1-70 16,10-1-10-16,-10-1 47 0,4 1-13 0,2-3-31 0,-2 2 13 16,3 0-6-16,-7-2 42 0,10 0 59 0</inkml:trace>
        </inkml:traceGroup>
        <inkml:traceGroup>
          <inkml:annotationXML>
            <emma:emma xmlns:emma="http://www.w3.org/2003/04/emma" version="1.0">
              <emma:interpretation id="{8168B8CD-940B-49FB-9FA4-974E8D900816}" emma:medium="tactile" emma:mode="ink">
                <msink:context xmlns:msink="http://schemas.microsoft.com/ink/2010/main" type="inkWord" rotatedBoundingBox="29959,7960 30309,7960 30309,8233 29959,8233"/>
              </emma:interpretation>
              <emma:one-of disjunction-type="recognition" id="oneOf1">
                <emma:interpretation id="interp1" emma:lang="" emma:confidence="1">
                  <emma:literal/>
                </emma:interpretation>
              </emma:one-of>
            </emma:emma>
          </inkml:annotationXML>
          <inkml:trace contextRef="#ctx0" brushRef="#br0" timeOffset="1130.33">467 55 52 0,'0'-5'104'0,"-6"1"27"16,6-2 8-16,0 5-18 0,0-2-16 0,0-2-15 16,0 4-8-16,0-2-12 0,-7 0-8 0,7 1 0 0,0 0 6 15,0 2 4-15,0-2 1 0,0 2 4 0,0 0 3 0,0 0-1 16,0 0 3-16,0 0 9 0,0 2-3 0,0-2 1 0,0 2-6 15,0 0-4-15,0 1-3 0,0 1-2 0,0 1-4 0,-3-2-2 16,3 1-4-16,-6 1-2 0,6 2-7 0,0-2-6 16,0 4-5-16,-4-2-5 0,4 0-6 0,0 2-1 0,0 1-2 15,-6-1-1-15,0 0-4 0,6 3-5 0,0-3-6 16,0 3 0-16,-4-2-6 0,4-1-2 0,0 0-3 0,0 1 0 16,0-1 0-16,0-2-2 0,-6 2 3 0,6-2-1 15,0 2-1-15,0-1-2 0,-3-1 3 0,3-3 1 0,0 3-2 16,0-2 2-16,0 0 4 0,0-1 0 0,0 1 3 0,0-3-5 15,0 3 2-15,0-3-6 0,0 0 0 0,3-2 3 0,-3 3-5 16,0-3 2-16,6-3-2 0,-6 3-3 0,0-2-7 0,0 2-1 16,4-5-1-16,-4 3-1 0,0 0-5 0,6-3 4 15,-6 2 4-15,6-1 0 0,-6-1 1 0,4-2 3 0,-4 3-2 16,0-4 0-16,6 4-4 0,-6-3-1 0,3 0-1 16,-3 0 2-16,7 0 1 0,-7 1 3 0,6-4 0 0,-6 2 4 15,0 2 0-15,3-4-2 0,-3 4 4 0,0-2 0 0,7 1 1 16,-1 0 1-16,-6-2 0 0,0 2 0 0,3 2 0 15,4-2 0-15,-7 1-1 0,0-2 0 0,3 1-2 0,-3 3 3 0,0-4 2 16,7 4-1-16,-1-1-4 0,-6 1 5 0,0-1-1 16,0 1 0-16,3 1-1 0,-3 0 0 0,7-1 4 15,-7 2 0-15,0-1-2 0,0 0 1 0,0 2-1 0,0-2-1 16,3 3 3-16,-3-2 1 0,0 2 8 0,0-3 4 0,0 3 4 16,0 0-1-16,0 0-4 0,6 0 0 0,-6 3-3 15,7-3 4-15,-7 2 2 0,0 1-5 0,0-2-7 0,3 2 1 16,-3 2-3-16,0-1 0 0,6-1-4 0,-6 2 3 0,7-1-3 15,-7 1-1-15,0-3 0 0,3 3 0 0,3-1 0 0,-6 2 0 16,4-4 0-16,-4 0 1 0,0 3 4 0,6-3-5 16,1 0 2-16,-7 3-2 0,3-2-3 0,3-2 2 0,-6-1-2 15,3 3-3-15,-3-1-2 0,7 1 1 0,-1-3-1 16,-6 0 0-16,0 0-4 0,4 0 1 0,-4 0-2 0,6 0 0 16,-3 0-2-16,-3-3 3 0,7 3 5 0,-1-2-3 0,-6-1 1 15,3 2-1-15,-3-2 0 0,0-2-3 0,7 3 0 0,-1-3 5 16,-3 3 2-16,4-2 0 0,-7-2 1 0,3 2 3 0,-3-1-3 15,6 1 3-15,1-1 2 0,-4 1-2 0,4-2-2 16,-7 2 2-16,0-1 2 0,3 2-1 0,-3 2-1 0,6-4-1 16,1 2 1-16,-7 2 0 0,3-2 3 0,-3 0 2 15,6 1 3-15,1 2 4 0,-7-2 2 0,0 2 0 0,3 0-1 16,3 0 1-16,-6 0-1 0,4 0-1 0,-4 0-3 0,0 2-2 16,6 0 0-16,0 1 1 0,-6-3-3 0,4 4-2 15,-4-1 1-15,6 2 1 0,-6-4 3 0,0 5-2 0,3-2 1 16,-3 1-1-16,0 0-1 0,7-1 1 0,-7 3-3 0,6-2 0 15,-6 2 0-15,0 0 3 0,0 0-3 0,0 0-1 0,0 0 3 16,0 0-1-16,0 0-4 0,0 0-4 0,0 2-6 16,0-2-5-16,0-2-13 0,0 2-10 0,0 0-12 15,3 0-12-15,-3 0-15 0,0-3-13 0,0 4-11 0,0-4-10 16,0 2-21-16,0-2-26 0,0 2-32 0,-3 0-1 0,3-2 1 16,0 3-17-16,0 0-34 0,0-3 16 0,0 4-5 0,-6-1 39 15</inkml:trace>
        </inkml:traceGroup>
        <inkml:traceGroup>
          <inkml:annotationXML>
            <emma:emma xmlns:emma="http://www.w3.org/2003/04/emma" version="1.0">
              <emma:interpretation id="{77B5C1C8-60B1-4973-AE0E-8DBC9644A5DE}" emma:medium="tactile" emma:mode="ink">
                <msink:context xmlns:msink="http://schemas.microsoft.com/ink/2010/main" type="inkWord" rotatedBoundingBox="30461,8102 30560,8102 30560,8310 30461,8310"/>
              </emma:interpretation>
              <emma:one-of disjunction-type="recognition" id="oneOf2">
                <emma:interpretation id="interp2" emma:lang="" emma:confidence="0.5">
                  <emma:literal>of</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4</emma:literal>
                </emma:interpretation>
                <emma:interpretation id="interp6" emma:lang="" emma:confidence="0">
                  <emma:literal>1</emma:literal>
                </emma:interpretation>
              </emma:one-of>
            </emma:emma>
          </inkml:annotationXML>
          <inkml:trace contextRef="#ctx0" brushRef="#br0" timeOffset="2370.67">924 268 5 0,'0'1'120'16,"-6"4"26"-16,6-2 18 0,0-1-14 0,0 0-14 0,0 1-8 15,0-1-17-15,0 0-21 0,0-2-11 0,0 3-6 0,0-1-5 16,0 1-2-16,0-3-2 0,0 2-1 0,6-2-5 16,-6 0 11-16,0 2-2 0,0-2 1 0,0 0 0 0,3 0-5 15,-3 0 0-15,7 0-8 0,-7-2 0 0,0 2-5 0,3-2 2 16,-3 2-5-16,0-3-5 0,6 3-2 0,1-2-3 16,-7-1-5-16,0 1-2 0,3-3-5 0,-3 3-3 0,0 0 0 15,7-3-1-15,-1 2 0 0,-6-1 0 0,3-1-2 0,4 1-1 16,-7 1-5-16,0-1-3 0,3-1 2 0,-3 1-1 0,6-1-3 15,-6 0-3-15,7-2 1 0,-7 3 0 0,0-2 1 16,3 0-1-16,3 2 4 0,-6-2 8 0,0 4 2 16,4-2 0-16,-4-2 3 0,0 2-3 0,0 2-1 0,6-1-4 15,-6-1 1-15,6 1-3 0,-6 1-2 0,0-1 3 0,0 2 2 16,0 1 5-16,0-3 13 0,0 3 8 0,0 0 14 0,0 0 6 16,0 0 3-16,0 0 4 0,0 3 2 0,0-2 1 15,0 2-3-15,0-1 0 0,0 1-1 0,0 1-3 0,0 1-6 16,0-3-8-16,0 3 1 0,0 0-12 0,0 2-7 0,0-3-7 15,0 1-11-15,0 2-4 0,0-2-2 0,0-1-3 16,0 3-1-16,0-2-3 0,0 2 0 0,0 0-1 0,0 0-6 16,0 0-15-16,0 0-21 0,0 0-24 0,0 0-36 15,0 0-42-15,0 0-49 0,0 0-54 0,0 0-16 0,0 0-2 16,0 0-39-16,0 1-51 0,0-2-20 0,0 1-4 0,0 0 11 16,-6 1 36-16,6-4 75 0</inkml:trace>
        </inkml:traceGroup>
      </inkml:traceGroup>
    </inkml:traceGroup>
  </inkml:traceGroup>
</inkml:ink>
</file>

<file path=ppt/ink/ink123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12:26.862"/>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3714ACCB-DC47-4870-8F25-CD234475E2B7}" emma:medium="tactile" emma:mode="ink">
          <msink:context xmlns:msink="http://schemas.microsoft.com/ink/2010/main" type="writingRegion" rotatedBoundingBox="26672,7028 27865,6580 27950,6806 26757,7254"/>
        </emma:interpretation>
      </emma:emma>
    </inkml:annotationXML>
    <inkml:traceGroup>
      <inkml:annotationXML>
        <emma:emma xmlns:emma="http://www.w3.org/2003/04/emma" version="1.0">
          <emma:interpretation id="{E4FCB598-E50E-4788-A3CE-68E26A96164A}" emma:medium="tactile" emma:mode="ink">
            <msink:context xmlns:msink="http://schemas.microsoft.com/ink/2010/main" type="paragraph" rotatedBoundingBox="26672,7028 27865,6580 27950,6806 26757,7254" alignmentLevel="1"/>
          </emma:interpretation>
        </emma:emma>
      </inkml:annotationXML>
      <inkml:traceGroup>
        <inkml:annotationXML>
          <emma:emma xmlns:emma="http://www.w3.org/2003/04/emma" version="1.0">
            <emma:interpretation id="{1F718FB5-3986-4773-B088-E9577CA7AD38}" emma:medium="tactile" emma:mode="ink">
              <msink:context xmlns:msink="http://schemas.microsoft.com/ink/2010/main" type="line" rotatedBoundingBox="26672,7028 27865,6580 27950,6806 26757,7254"/>
            </emma:interpretation>
          </emma:emma>
        </inkml:annotationXML>
        <inkml:traceGroup>
          <inkml:annotationXML>
            <emma:emma xmlns:emma="http://www.w3.org/2003/04/emma" version="1.0">
              <emma:interpretation id="{19AEF6E2-46E8-4844-8C41-B1D68FDD66AF}" emma:medium="tactile" emma:mode="ink">
                <msink:context xmlns:msink="http://schemas.microsoft.com/ink/2010/main" type="inkWord" rotatedBoundingBox="26672,7028 27865,6580 27950,6806 26757,7254"/>
              </emma:interpretation>
              <emma:one-of disjunction-type="recognition" id="oneOf0">
                <emma:interpretation id="interp0" emma:lang="" emma:confidence="0.5">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a</emma:literal>
                </emma:interpretation>
              </emma:one-of>
            </emma:emma>
          </inkml:annotationXML>
          <inkml:trace contextRef="#ctx0" brushRef="#br0">52 517 52 0,'0'-3'57'0,"-4"3"13"15,-2-3-1-15,6 3 5 0,-3-2-3 0,3 0-11 0,-7 2-11 16,7-2-6-16,-6 2-5 0,6 0-1 0,-3-3-1 15,3 3-4-15,0 0 1 0,0 0 2 0,-7-2 2 0,7 2-1 16,-3 0-1-16,3-2-1 0,0 2-2 0,0 0 1 16,0 0 0-16,0 0 0 0,0 0 2 0,0-3-4 0,-6 3 3 15,6 0-3-15,0 0 0 0,0 0 0 0,0 0-2 0,0 0-4 16,0 0 0-16,-7 0-2 0,7 0 2 0,0 0 0 0,0 0-2 16,0 0 1-16,0 0 1 0,0 0 3 0,0-2-1 15,0 2 1-15,0 0 3 0,0 0 2 0,0 0 3 0,0 0-2 16,0 0 0-16,0 0-4 0,0 0 2 0,0 0-4 0,0 0 0 15,0 0 0-15,0 0-4 0,0 0 0 0,0-3-2 16,0 3 1-16,0 0-4 0,0 0 1 0,0 0 4 0,0 0 1 16,0-1 0-16,0 1 2 0,7 0-3 0,-7-3-3 15,0 3-1-15,0 0-4 0,0 0 0 0,6-2-2 0,-6 2-1 16,0 0-4-16,0-3-1 0,3 3-2 0,-3 0 0 0,7 0-1 16,-7-2-1-16,0 2 2 0,0 0-3 0,3 0 0 0,-3-2-3 15,0 2 3-15,0-3-2 0,6 3 2 0,-6 0 3 0,7 0-2 16,-7-2 4-16,0 2-2 0,3-2 0 0,-3 2 2 15,0 0 0-15,6-3-4 0,-2 3 2 0,-4-2 0 0,0-1-2 16,6 3 0-16,1-1-2 0,-7 1 1 0,0-3 0 16,3 3 0-16,-3-2-2 0,6-1 0 0,1 3 0 0,-7-2 1 15,0 2-1-15,3-2-1 0,3-1 0 0,-6 3 1 0,3-2 0 16,-3 2 3-16,7-2-1 0,-1 2-2 0,-6-3-1 0,4 3 4 16,2-2-3-16,-6-1 7 0,3 3 1 0,4-2 3 15,-1 0-2-15,-6 0-3 0,3-1-1 0,-3 3-4 0,13-2 2 16,-13 0-2-16,3-1 0 0,4 3 0 0,-7-2 0 15,3-1 1-15,3 2-3 0,1 1 0 0,-7-3 0 0,3 3 0 16,4-3 0-16,-7 1 1 0,3 0 1 0,3 2-2 0,1-2 0 16,-4 2 0-16,-3-3 0 0,10 0 0 0,-10 2 0 0,6-2 0 15,0 3 0-15,-2-5 2 0,-4 5 0 0,13-1-2 16,-13-2 0-16,3 0 0 0,3 1 0 0,-3 2 0 0,4-2 2 16,-1 0 0-16,-6-1-3 0,10 3 1 0,-10-4-1 0,3 4-1 15,4-3 0-15,-1 1 2 0,-6 2 0 0,3-3 0 16,4 2 0-16,-1-2 0 0,-6 3 0 0,10-3 0 0,-10 1 0 15,3 0 0-15,3 2-1 0,1-2-3 0,-7-1 3 0,9 3 1 16,-9-2-4-16,4 2-1 0,-4-2 4 0,6 2 0 16,1-3 1-16,-4 3 0 0,-3 0 0 0,6 0 0 0,-3-2 0 15,-3-1 0-15,7 3 0 0,-1-2 0 0,-2 2 0 0,-4-2 0 16,6 2-1-16,0-3-1 0,-6 3 0 0,10-2 5 16,-10 0-2-16,3 2 0 0,4-2 1 0,-1-1-1 0,-6 3-1 15,10-2-3-15,-10 2 2 0,3-3 2 0,3 3-1 16,1-2 0-16,-7 2-1 0,3-2 1 0,-3-1 0 0,7 3 0 15,-4-2 0-15,3 2 0 0,1-2 0 0,-7 2 0 0,3-2 0 16,-3-1 0-16,13 3 0 0,-13-3 1 0,3 3-1 0,3-1 0 16,-6-2 0-16,4 3 0 0,2-2 0 0,0 2 0 0,-6-3 0 15,4 3 0-15,2-2-1 0,-6 2 1 0,3-2 0 16,4-1 0-16,-1 3 0 0,-3-2 0 0,-3 0 1 0,13 2-1 16,-13-2 0-16,4-1 0 0,2 3 0 0,-3-3 0 15,4 2 0-15,-1-2 0 0,-6 3 0 0,10-2 0 0,-10-1 0 16,3 3-1-16,3-2 1 0,1 0-2 0,-7 2 3 0,3-3 0 15,3 3 0-15,-2-2-1 0,-4 0 2 0,6 0-1 16,1-1-1-16,-4 3 1 0,-3-3-1 0,13 2 0 0,-13-2 0 16,3 1 0-16,3-1 0 0,-6 2-1 0,4-2-1 0,2 3 1 15,0-3 1-15,-6 1-3 0,4 2 1 0,2-2 1 0,-6 2-3 16,3-2 4-16,-3-1-4 0,7 3 0 0,-1-3 1 16,-6 3 0-16,3-1 1 0,-3-2 1 0,7 3 1 0,-1-2 0 15,-6 2 0-15,3-3 0 0,4 3 0 0,-7-2 0 16,0 0 1-16,3 2-1 0,4-3 0 0,-1 3 0 0,-6-2 0 15,3-1 0-15,4 3 0 0,-7-1 0 0,0 1 0 0,3-3 0 16,-3 1 0-16,6-1 0 0,1 3 0 0,-7-2 0 0,3 2 0 16,-3-2 0-16,6-1-1 0,-2 3 1 0,-4-2 0 15,6 2 0-15,0-2 0 0,-6 2 0 0,0-3 0 0,4 3 0 16,-4-2 0-16,0 2 0 0,6-3 0 0,1 3 0 16,-7-1 0-16,0-2 0 0,3 3 0 0,3-2 0 0,-6-1 0 15,3 3 0-15,-3-2 0 0,7 2 0 0,-7-2 0 0,6 2-2 16,-6-3 0-16,3 3 2 0,4-2 0 0,-7 0-2 15,3 2 0-15,-3-3 2 0,7 1-2 0,-1 2 2 0,-6-3-3 16,3 3 2-16,-3-1 1 0,0 1 0 0,7-3 0 0,-4 3 0 16,-3-2-1-16,6-1 0 0,1 3 2 0,-7 0-1 0,0 0 0 15,3-2 0-15,-3 2 0 0,6 0 0 0,1 0 0 16,-7-2 2-16,0 2-3 0,3-3 4 0,-3 3-2 0,7 0 1 16,-7 0-4-16,0-2 2 0,3 2-3 0,-3-2 2 15,6 2 1-15,-6 0 0 0,7 0 0 0,-7-2 0 0,0 2-1 16,3 0 1-16,3-3 0 0,-6 3 0 0,3 0 0 0,-3 0-1 15,7-3 1-15,-1 3 0 0,-6 0 0 0,0 0 0 0,4-1 0 16,-4 1 0-16,6-3 0 0,0 3 0 0,-6 0 0 0,0 0 0 16,4-2 0-16,2 2 1 0,-6 0-1 0,0-3 0 15,3 3 0-15,-3 0 0 0,7 0 2 0,-7-2 1 0,6 2-1 16,-6 0 0-16,0-2-1 0,3 2-1 0,4 0 0 16,-7 0 1-16,0-3-1 0,3 3 0 0,-3 0 0 0,0-2 3 15,6 0-2-15,1 2-1 0,-7-2 1 0,0-1-1 0,3 3-1 16,-3 0 2-16,0-3-1 0,7 3 0 0,-4-2 0 0,-3 0 0 15,0 2 0-15,6 0 0 0,-6 0 0 0,7-2 0 16,-7 2 0-16,0 0 2 0,3-3-1 0,-3 3-1 0,0 0 2 16,0 0 1-16,6-2-3 0,-6 2 0 0,7-2 2 15,-7 2-1-15,0 0-1 0,0 0 0 0,3-3 0 0,-3 3 0 16,6-2 0-16,-6-1 0 0,0 3 0 0,0 0 0 0,0-1-1 16,4 1 1-16,-4 0 1 0,0-3-2 0,0 3-1 15,6 0-1-15,-6-3 1 0,6 3 2 0,-6 0 0 0,0-2 0 0,0 2-1 16,4-2 0-16,-4 2 1 0,6 0 0 0,-6 0 0 15,0-2 0-15,0 2 0 0,3 0 0 0,-3-3 2 0,0 3-2 16,0 0 0-16,7 0 2 0,-7-2 1 0,6 2 1 16,-6 0 3-16,0-2-2 0,0 2-1 0,0 0 1 0,0 0 0 15,3-3-1-15,-3 3-3 0,0 0 3 0,0 0-2 16,0 0-3-16,0 0 0 0,0 0 0 0,0 0 0 0,0 0-1 16,7 0 0-16,-7 0 0 0,0-2-1 0,0 2-2 0,0 0-3 15,0 0-3-15,0 0 0 0,0 0-1 0,0 0 0 0,0 0-1 16,0 0 2-16,0 0-1 0,0 0 1 0,6 0-2 0,-6 0 5 15,0 0-1-15,0 0 2 0,0 0 1 0,0 0 1 16,0 0 3-16,0 0-1 0,0 0 2 0,0 0 1 0,0 0-1 16,0 0 1-16,0 0 1 0,0 0-1 0,0 0 0 15,0 0 0-15,0 0 0 0,0 0 1 0,0 0 2 0,0 0 1 16,0 0 2-16,0 0 4 0,0 0-1 0,0 0 1 0,0 0 1 16,0 0 0-16,0 0-2 0,0 0-1 0,0 0-3 15,0 0 1-15,0 0 2 0,0 0-3 0,0 0-2 0,0 0 5 16,0 0-3-16,0 0 0 0,0 0-3 0,0 0 1 0,0 0-1 15,0 0-1-15,-6 2-1 0,6-2 1 0,0 0 0 16,0 0 2-16,-7 3 2 0,7-3 2 0,0 0-2 0,0 2 3 16,0-2-1-16,0 2 0 0,-3-2 3 0,3 3-4 15,0-1 4-15,0 0 2 0,-6 0 2 0,-1 1 2 0,7 0 1 0,0-2 1 16,-3 4 1-16,3-2-1 0,0 1-2 0,-6-1 0 16,2-1-2-16,4 2 2 0,0-1-2 0,-6 2 0 0,6-3 0 15,-6 3-2-15,6-3-1 0,-4 3 4 0,4-3-3 0,0 2 2 16,-6 2 0-16,6-4 1 0,-3 2 2 0,3-1 7 15,0 1 6-15,-7-1 1 0,1 2-2 0,6-4-7 0,0 2-3 16,-3 2 0-16,3-1-1 0,0-1-5 0,-7-1-1 16,1 3 1-16,6-3-1 0,0 2-4 0,-3-1 1 0,-4 2 0 15,7-3-1-15,0 0-3 0,-3 3 3 0,3-3-4 0,0 1 3 16,-7-1 1-16,7 1 0 0,-6-2 0 0,6-1-3 0,0 5-2 16,0-5 1-16,-3 3 2 0,3-1-3 0,0-2 2 15,0 2-4-15,0-2 0 0,0 3-1 0,0-1 0 0,0-2 0 16,-7 3 0-16,7-2 0 0,0-1 0 0,0 0 0 0,-3 0 3 15,3 3 2-15,0-3-2 0,0 0 1 0,0 0-3 16,0 0-1-16,0 0 0 0,0 0 2 0,0 0 1 0,0 0-2 16,0 0 0-16,0 0-1 0,0 0 0 0,0 0 4 0,0 0-3 15,0 0-1-15,0 0 0 0,0 0 0 0,0 0 0 16,3-3 0-16,-3 3 0 0,0 0 0 0,0-1-3 0,7-2 1 16,-7 3-2-16,0-2-4 0,0-1-4 0,0 1-4 0,3 0-2 15,-3 2-1-15,0-3-2 0,6-2 1 0,1 4 0 16,-7-2 3-16,0 1 0 0,3-1 2 0,-3-1-4 0,0 1-1 15,7-1 1-15,-4 1 1 0,-3 1 5 0,6-2 1 16,1 1-1-16,-7-2 4 0,3 3-1 0,-3-3 3 0,0 3-1 16,6 0 0-16,1-3 0 0,-7 2 3 0,0 2 0 0,3-2-3 15,3 1 6-15,-6-1 2 0,0 1-3 0,4-3 0 0,-4 3 1 16,0 0-2-16,6 0 1 0,-6-1 0 0,6 0 0 0,-6-1 2 16,4 2 1-16,-4-1 0 0,6 1 0 0,-6 0 0 15,0-1 0-15,3-1 0 0,-3 2 0 0,7-1 0 0,-7 0-1 16,6 1 0-16,-6 0 1 0,0 0 0 0,3-1-2 15,-3-1 0-15,0 1 2 0,7 1 0 0,-1-1 0 0,-6 2 0 16,0-2 0-16,4 0 0 0,-4 1 0 0,6 0 0 0,-6 0 0 16,0-1 0-16,0 1 3 0,3 0-2 0,-3 2-1 0,0-3-2 15,0 1 0-15,7-1 2 0,-7 2 3 0,6-2-1 16,-6 0-2-16,0 3 0 0,0-2 0 0,0 2 4 0,0-2 0 16,3 2-2-16,-3-2 2 0,0-1 2 0,0 3 1 0,7 0 1 15,-7-2-4-15,0 2 2 0,0 0 0 0,0-2 2 16,0 2-3-16,0 0 2 0,0 0 1 0,0 0 0 0,0-3 0 15,0 3-3-15,0 0 3 0,0 0-1 0,0 0-1 0,0 0 4 16,0 0-2-16,0 0-1 0,0 0 1 0,0 0 0 16,0 0-2-16,0 0-2 0,0 0 4 0,0 0-2 0,0 0-2 15,0 0-4-15,0 0 0 0,0 0 0 0,0 0 0 0,0 0 3 16,0 0-1-16,0 3 0 0,0-3-1 0,-7 0-1 16,7 0 3-16,-3 2-2 0,3-2 3 0,0 0 2 0,0 0-5 15,-6 0 4-15,-1 0-7 0,7 2 1 0,0-2 1 16,-3 0 0-16,3 0 0 0,0 0 0 0,-6 0 0 0,2 0 3 15,4 0-2-15,0 0-1 0,-6 0 0 0,-1 0 0 0,7 0 0 16,0-2-3-16,-3 2 2 0,3 0 1 0,-6 0 0 0,-1 0-3 16,7 0 2-16,-3 0 1 0,3 0 0 0,-6 0 0 0,2 0-3 15,4 0 3-15,-6 2 0 0,0-2 0 0,6 0-3 16,-4 0 1-16,4 3 2 0,-6-3 0 0,3 2 0 0,3-2 0 16,-7 0 0-16,1 0 0 0,6 0 3 0,-3 0-2 15,3 2-1-15,-7-2 0 0,1 0 0 0,6 0-4 0,-3 2-1 16,-4-2-3-16,7 0 4 0,-3 0-1 0,-4 0-1 0,1 3-2 15,6-3-1-15,-3 0 4 0,3 0 3 0,-7 3 2 16,4-3 0-16,-3 0-2 0,-1 0 3 0,7 1-3 0,-3-1-2 16,3 0 1-16,-6 0 1 0,2 3 2 0,4-3 0 0,-6 2 0 15,0-2 0-15,6 0 0 0,0 0 3 0,-4 0-2 0,4 0-1 16,0 0 0-16,-6 0 0 0,-1 0 0 0,7 3 2 16,-3-3-4-16,3 0 4 0,0 0 2 0,-6 0-5 0,6 0 1 15,-3 0 0-15,3 0 0 0,-7 0 0 0,7 0 0 16,-6 0 0-16,6 0 0 0,-3 0-4 0,3 0 6 0,0 0-2 15,-7 0-3-15,7 0 3 0,-3 0-3 0,3 0 2 0,0 0 1 16,0 0 3-16,-7-3-5 0,7 3 1 0,-6 0 1 0,6 0-2 16,0 0 1-16,0 0 1 0,-3 0 0 0,3 0 0 15,0 0 0-15,0 0 0 0,-7 0 0 0,7 0 2 0,0 0 1 16,0 0-2-16,-6 0 2 0,6 0 3 0,0 0 1 0,0 0 2 16,0 0-1-16,0 0 0 0,0 0-1 0,0 0 2 15,0 0-1-15,0 0 0 0,0 0-1 0,0 0 0 0,0 0-1 16,0-2 0-16,0 2-2 0,0 0 0 0,0 0 2 0,0 0-1 15,0 0-1-15,0 0-1 0,0 0-2 0,0 0 0 16,0 0-1-16,0 0 4 0,0 0-4 0,0 0 1 0,0 0-1 16,0 0 0-16,0 0 0 0,0 0-3 0,0 0 0 0,0 0 2 15,0 0 1-15,0 0 0 0,0 0-3 0,0 0 2 16,0 0 0-16,0 0 1 0,0 0 4 0,0 0-7 0,0 0 6 16,0 0-2-16,6 0-1 0,-6 0 0 0,0 0 0 15,7 0 0-15,-7 2 0 0,0-2 0 0,0 0 1 0,0 0 7 0,3 0-1 16,-3 0-1-16,0 3-2 0,0-3-3 0,6 0 1 15,-6 0 2-15,7 2 1 0,-7-2-1 0,0 0-4 0,0 2 5 16,3-2-2-16,-3 3-3 0,7-3 0 0,-7 2 3 0,0-2-1 16,0 2-1-16,0 0-1 0,3-2 0 0,-3 3 3 15,0-3-2-15,6 3 0 0,-6-2 4 0,7 2 4 0,-7-1 4 16,0-2 1-16,3 3-2 0,3-1-1 0,-6 0-1 16,0 3-4-16,3-3-3 0,-3 0 2 0,0 1 2 0,7 0-5 15,-7-1-2-15,6 2 4 0,-6-1-3 0,0-1 3 0,0 0-6 16,4 1 4-16,-4-1 1 0,0 2-2 0,0-4-1 0,0 3 0 15,6 0 0-15,-6-1-3 0,6 0 3 0,-6 0 0 16,0 3 0-16,0-3 0 0,4 1 3 0,-4-1-3 0,6 1 0 16,-6-2 0-16,0 2 0 0,0 2 3 0,0-3 1 0,3 0-3 15,-3 1-1-15,0-1 0 0,0-2 5 0,7 2-2 16,-7 3-2-16,6-2-1 0,-6-2 0 0,0 2-4 0,0-1 7 16,3 1-2-16,-3 1 1 0,7-1 0 0,-7-1-2 15,0 0 0-15,0 1-4 0,0-1 4 0,3 2 2 0,-3-4 0 16,0 5-6-16,0-5 4 0,6 3 2 0,-6-1 0 0,0 0-2 15,0-2 2-15,0 3-2 0,7-3 0 0,-7 2 0 0,0-2-1 16,0 3 1-16,0-3 0 0,0 1 1 0,0-1-1 16,0 0 0-16,3 0 0 0,-3 3 0 0,0-3-1 0,0 0 1 15,0 0 0-15,0 3 0 0,0-3 1 0,0 2-1 16,0-2 0-16,0 2 0 0,0-2 0 0,7 0 0 0,-7 2 0 16,0-2 0-16,0 0 0 0,3 3 0 0,-3-3 0 0,0 0 0 15,0 3 4-15,0-3-4 0,0 0 5 0,0 1-3 0,0-1 3 16,0 0-1-16,0 0 0 0,0 0-3 0,0 0 2 0,0 0 1 15,0 0 2-15,0 0 0 0,0 0-4 0,0 0-2 16,0 0 0-16,0 0-3 0,0 0 1 0,0 0 2 0,0 0 0 16,0 0-3-16,0 0 3 0,0 0 0 0,0 0-2 15,0 0 0-15,0 0 0 0,0 0 1 0,0 0-1 0,0 0 2 16,0 0 0-16,0 0 0 0,0 0 0 0,0 0 0 0,0 0 0 16,0 0 0-16,0 0 5 0,0 0-2 0,0 0-3 0,0 0 0 15,0 0 3-15,0 0-3 0,0 0-2 0,0 0 0 16,0 0-6-16,0 0 1 0,0 0 2 0,0 0 0 0,0-1-2 15,0 1 1-15,0 0 0 0,0-3-1 0,0 3 0 0,0 0 2 16,0-3 0-16,0 3 1 0,0-2 2 0,0 2-3 16,0-2-2-16,0 0 1 0,0-1 2 0,0 3-6 15,0-3 0-15,0 2-2 0,0-2 0 0,0 1 0 0,0-1 0 16,-3 1-1-16,3 0-2 0,0-1 3 0,0-2 3 0,-7 1-1 16,7 2 3-16,0-1 3 0,0-1 3 0,0 1-1 0,0-1 1 15,-3 1 1-15,3 1 0 0,0-1-3 0,0-1 2 0,-7 2-4 16,7-1-3-16,-6 1 0 0,6 2-2 0,0-2 1 15,0-1-3-15,-3 1-1 0,3 2 1 0,0-2-4 0,0 2 0 16,0-3 1-16,-7 1 2 0,7 2-2 0,-3 0 1 16,3-3 2-16,0 3 3 0,0 0 0 0,-6 0 6 0,6-1-3 15,-7 1 1-15,7 0 1 0,0-3 2 0,0 3 0 0,-3 0 1 16,3 0-4-16,0-2 5 0,-6 2-6 0,2 0 1 0,4-3 4 16,0 3-1-16,-6 0 0 0,6 0 2 0,-6-2 0 0,6 2-1 15,0 0 1-15,0 0 0 0,0 0 0 0,-4 0 0 16,4 0 0-16,0 0 0 0,0 0 0 0,0 0 0 0,-6-2 0 15,6 2 1-15,0-3 1 0,0 3 1 0,-7 0 2 16,7 0 1-16,0 0 2 0,0 0 0 0,0 0 0 0,0 0 0 16,0 0-6-16,0 0-2 0,0 0 0 0,0 0 0 0,0 0 3 15,0 0-1-15,0 0-4 0,0 0 1 0,0 0 1 0,0 0 0 16,0 0 0-16,0 0 0 0,0 0 0 0,0 0 0 16,0 0 0-16,0 0 3 0,0 0-2 0,0 0 2 0,0 0 0 15,0 0-3-15,0 0 4 0,0 0-3 0,0 0-1 0,0 0 0 16,0 0 4-16,0-2-3 0,0 2-1 0,0 0 0 15,0 0 0-15,0 0 0 0,0 0 0 0,0-2-3 0,0 2 1 16,0 0 0-16,0 0-4 0,0 0 0 0,0 0 3 16,0 0 2-16,0 0 1 0,0 0-4 0,0 0 7 0,0 0-3 15,0 0 0-15,0 0 0 0,0 0 0 0,0 0 0 0,7 0 0 16,-7 2 0-16,0-2 2 0,0 0-2 0,6 2 6 0,-6-2 2 16,0 0 0-16,0 0 5 0,0 0 5 0,0 0 2 15,0 0 2-15,0 0 2 0,4 0 0 0,-4 0-3 0,0 0-3 16,0 0 1-16,0 0-5 0,0 0-1 0,0 0-5 15,0-2 2-15,0 2-7 0,6 0-5 0,-6-2 4 0,0 2-4 16,0 0 4-16,0 0-4 0,0-2-2 0,0 2 1 0,0 0 2 16,6-3 1-16,-6 3 0 0,0 0 0 0,0 0-4 15,0 0 0-15,0 0 1 0,0 0-1 0,0 0 3 0,0 0 0 16,4 0 1-16,-4 0-3 0,0 0 2 0,0 0 1 0,0 0-9 16,0 0-6-16,0 0-20 0,0 0-22 0,0 0-31 0,0 0-10 15,0 0-39-15,0 0-76 0,0 0-130 0,0 0-143 16,-4 0-98-16,4 0 50 0</inkml:trace>
        </inkml:traceGroup>
      </inkml:traceGroup>
    </inkml:traceGroup>
  </inkml:traceGroup>
</inkml:ink>
</file>

<file path=ppt/ink/ink123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13:10.184"/>
    </inkml:context>
    <inkml:brush xml:id="br0">
      <inkml:brushProperty name="width" value="0.07" units="cm"/>
      <inkml:brushProperty name="height" value="0.07" units="cm"/>
      <inkml:brushProperty name="fitToCurve" value="1"/>
    </inkml:brush>
  </inkml:definitions>
  <inkml:trace contextRef="#ctx0" brushRef="#br0">-149 68 52 0,'0'-5'81'0,"0"-2"12"0,0 4 5 0,2-1-8 16,-2-1-19-16,0 1-12 0,0 1-14 0,0-1-6 15,0 1-4-15,0 1-1 0,5-1 1 0,-5 2 6 0,0-4 2 16,0 5 1-16,0-3-5 0,4 1 0 0,-4 2-4 0,0-2-2 15,0 2-3-15,0-3 4 0,0 1-1 0,0 2 1 0,0-2 2 16,0 2-1-16,0-3 0 0,0 3 2 0,0 0-2 0,0 0 0 16,0-2 2-16,0 2 0 0,0 0 1 0,0-3-2 15,0 3 0-15,0 0 7 0,0 0 5 0,0 0-2 0,0 0 0 16,0 0-1-16,0 0-5 0,0 0 2 0,0 0-2 16,0 0-3-16,0 0-5 0,0 0-4 0,0 0-5 0,0 0 1 15,0 0-3-15,0 0 0 0,0 0 2 0,0 0-5 0,0 0 0 16,0 0-2-16,0 0 2 0,0 0-2 0,0 0-2 0,0 0 2 15,0 0-1-15,0 0-2 0,0 0-1 0,0 0-2 16,0 0-2-16,0 0 0 0,0 0-2 0,0 0 0 0,0 0-1 16,0 0 0-16,0 0-1 0,0 0-2 0,0 0 2 0,0 0-2 15,0 0 3-15,0 0-2 0,0 0-2 0,0 0 1 16,0 3 1-16,0-3-3 0,0 0 1 0,0 2 4 0,0-2 0 16,0 3-1-16,0-1 0 0,0-2-2 0,0 2-1 15,0 1 0-15,0-1 3 0,0 3-1 0,0-3-2 0,0 2-3 16,0-1 4-16,0 2-2 0,0-1 1 0,0-1-1 0,0 1 0 15,0 1 0-15,0 0 0 0,0-1 0 0,0 1 0 0,0 0 0 16,0-1 3-16,0 1-2 0,0-1-1 0,0 1 0 0,0 0 0 16,0 0 0-16,0 1 0 0,0 0 0 0,0-2 0 15,0 3 0-15,0-2 0 0,0 0 0 0,0-4 0 0,0 7 0 16,0-4 0-16,0 1 0 0,0 0 0 0,0 1 0 16,0 0 0-16,0-1 0 0,0 0 0 0,-4 1 0 0,4 0 0 15,0-1 0-15,0 2 0 0,0-2 0 0,0 2 0 0,0 0 0 16,0-2 0-16,0 2 0 0,0-2 0 0,0 2 0 15,0-1 0-15,0 0 0 0,0-2 0 0,0 3 0 0,0-1 0 0,0-2 0 16,0 3 0-16,0-2 0 0,0 0 0 0,0 1 0 16,0-2 0-16,0 3 0 0,0-2 0 0,0 0 0 0,0 1 0 15,0-1 0-15,0 2 0 0,0-2 0 0,0 2 0 16,0-3 0-16,0 3 0 0,0-1 0 0,0 1 0 0,0-2-4 16,0-1 2-16,0 3 1 0,-5-2 1 0,5-1 0 0,0 4 0 15,0-5 0-15,0 4 0 0,0-2-2 0,0 2-2 16,0-2 3-16,0-1-3 0,0 3 1 0,0 1-2 0,0-4 1 15,0 3 2-15,0-1-1 0,0 1 0 0,0-2-1 0,0 2 3 16,0-2 0-16,0-1-3 0,0 3 0 0,0-2 4 0,0 1-2 16,0 1 0-16,0-2 1 0,0 1 0 0,0-1 0 15,0-1 0-15,0 3 1 0,0-2 0 0,0 0-2 0,0 2 0 16,0-2 2-16,0 1-2 0,0 0 1 0,0-1 1 16,0 0-2-16,0 0 1 0,0 2 1 0,0-3-3 0,0 1 3 15,0 2 0-15,-2-2-1 0,2-1-1 0,0 3 2 0,0-2-2 16,0-3 1-16,0 2 1 0,0 2 0 0,0-1 0 0,0-2 0 15,0 1 0-15,0 1 0 0,0 1 0 0,0-4 3 16,0 3-3-16,0-1 0 0,0-1 0 0,0 1 0 0,0-1-2 16,0-1 1-16,0 2 1 0,0 2 0 0,0-4 0 15,0 0 0-15,0 3 0 0,0-2 0 0,0 1 0 0,0-2 0 16,0 2-3-16,0-1 5 0,0 0-4 0,0-1 2 0,0 0-2 16,0 0 2-16,0 3-1 0,0 0 2 0,0-3-1 0,0 1-1 15,0 0 2-15,0 2-1 0,0-1 0 0,0 1 0 16,0 1 0-16,0-1 0 0,0-1 2 0,0 1 0 0,0-1-2 15,0 1 0-15,0 0 0 0,0 0 0 0,0-1 1 0,0 1-1 16,0-1 0-16,0 1 0 0,-8 0 0 0,8 0 0 16,0-3 0-16,0 2 0 0,0 2 0 0,0-5 0 0,0 2 0 15,0 2 0-15,0-4 0 0,0 5-3 0,0-4 3 16,-5 2 0-16,5-2 2 0,0 2-2 0,0 0 0 0,0-2-2 16,0 1-3-16,0-2 0 0,0 2 2 0,0 0-7 0,0 1-3 15,0-2-1-15,0 1 0 0,0 0-1 0,0 1-3 0,0-2-2 16,0 1 1-16,0-3-5 0,0 2-2 0,0 0-1 15,0 1-2-15,0-1 2 0,0-2-2 0,0 3-2 0,0-3-2 16,0 1-7-16,0-1-11 0,0 0-15 0,0 0-26 0,0 0-18 16,0 0-9-16,0 0-20 0,0 0-17 0,0-1-16 15,0 1-5-15,0 0 4 0,0-3-15 0,-4 3 19 0,4 0 13 16</inkml:trace>
</inkml:ink>
</file>

<file path=ppt/ink/ink123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13:11.110"/>
    </inkml:context>
    <inkml:brush xml:id="br0">
      <inkml:brushProperty name="width" value="0.07" units="cm"/>
      <inkml:brushProperty name="height" value="0.07" units="cm"/>
      <inkml:brushProperty name="fitToCurve" value="1"/>
    </inkml:brush>
  </inkml:definitions>
  <inkml:trace contextRef="#ctx0" brushRef="#br0">44 216 62 0,'0'-5'105'0,"0"3"34"0,0-1 17 0,0 1-14 16,0 2-12-16,0-2-7 0,0 2-9 0,0-2-16 15,0 2-9-15,0-3-8 0,0 3-7 0,0-3-13 0,0 3-12 16,0 0-10-16,0 0-12 0,0-2-7 0,0 2-5 0,0-2-5 16,0 0-4-16,0 2-1 0,0-3 0 0,0 0 1 0,0 2-2 15,0-2 0-15,0 1 0 0,0-2 3 0,6 1-2 16,-2 0 3-16,-4-1-1 0,0-1 0 0,6 1 1 0,1-1-2 15,-7 1 0-15,0-2 2 0,3 2 0 0,-3-1 3 0,6 1-2 16,-3-1 3-16,4 1-1 0,-1-2-3 0,-6 0 0 16,4 1 0-16,-4 0-1 0,6-2-1 0,0 3-1 0,-2-1-2 15,-4-2-2-15,6 2 0 0,-3 0-1 0,-3 1 0 16,13-4 0-16,-13 7 0 0,3-4 0 0,-3 0 0 0,7 0 0 16,-4 3 0-16,-3-2 0 0,0 1 0 0,6 0 0 0,1 2 0 15,-7-2 2-15,0 1 0 0,3-1-1 0,-3 2 0 0,0-2 2 16,0 3 2-16,7-3-1 0,-7 3 1 0,0-2 1 0,3 2 0 15,-3-2 0-15,0 2 5 0,0 0-2 0,0-2-2 16,0 2 1-16,0 0 0 0,0 2-2 0,0-2-1 0,0 2-1 16,0-2 1-16,0 2-4 0,0 1 4 0,0 0 0 15,0-2-3-15,0 2 1 0,-3-1 3 0,3 2-2 0,0-1 1 16,-7 2 3-16,7-3-4 0,0 3 5 0,-3-1-2 0,3 1 1 16,-7-1-1-16,1 2 2 0,6-2-3 0,-3 1-2 0,-4-1 3 15,7 4 0-15,-3-6-2 0,3 3 1 0,0 1-1 16,-6-1-3-16,-1 0 2 0,7 0-1 0,-3-1-3 0,-3 1 1 15,6-1 1-15,-4-1 0 0,4 2-2 0,0-3 5 0,-6 3 0 16,0-3 0-16,6 0 5 0,0 0 0 0,0 4 0 16,-4-5-2-16,4 2 1 0,0-1 0 0,0-2-1 0,0 3-1 15,-6-2 0-15,6-1 0 0,0 3 0 0,-7 0-4 0,7-3 1 16,0 2-2-16,0-2 2 0,0 2 3 0,0-2-2 16,0 0 7-16,0 0 1 0,-3 2 2 0,3-2 4 0,0 0-4 15,0 0-1-15,0 0-3 0,0 0-1 0,0 0 0 0,-6 0 0 16,6 0-3-16,0 0-3 0,0 0 1 0,0 0 1 15,0-2-2-15,0 2 0 0,0-2-1 0,-3 2 1 0,3-2 0 16,0 2 2-16,0-3-3 0,0 0-3 0,0 2 0 0,0-2 0 16,0 3 0-16,0-2 0 0,-7-2 0 0,7 1 0 15,0 0 0-15,0 1 0 0,-6-2 0 0,6 1 0 0,0-1 0 16,0-1 0-16,0 1 0 0,-4 1 0 0,4-2 3 0,-6 1-3 16,6-1 0-16,0 0-2 0,0 0 1 0,-3-1 4 0,3 1-3 15,0 3 0-15,0-3 0 0,0 0 0 0,-7 0 2 16,7 1-2-16,-6 2 0 0,6-4 0 0,0 2 0 0,0 2 4 15,-3-1 0-15,3 1-2 0,0-3-1 0,0 3 2 16,0 0-2-16,0 0-1 0,-7-1 0 0,7 0 0 0,0 3 0 16,0-1 2-16,0 1-1 0,-6-3 1 0,6 3-2 15,0-2-2-15,0 2 2 0,0-3 0 0,0 2-7 0,0 1-4 16,0 0-9-16,-3 0-4 0,3 0-7 0,0 0-7 0,0 0-10 16,0 0-14-16,-7 0-19 0,7 0-16 0,0 0-19 0,0 0-31 15,0 0-14-15,0 0-32 0,0 0-37 0,0 0-17 0,-3 0-2 16,3 0 14-16</inkml:trace>
</inkml:ink>
</file>

<file path=ppt/ink/ink123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13:14.668"/>
    </inkml:context>
    <inkml:brush xml:id="br0">
      <inkml:brushProperty name="width" value="0.07" units="cm"/>
      <inkml:brushProperty name="height" value="0.07" units="cm"/>
      <inkml:brushProperty name="fitToCurve" value="1"/>
    </inkml:brush>
  </inkml:definitions>
  <inkml:trace contextRef="#ctx0" brushRef="#br0">106 107 133 0,'-6'-2'87'0,"0"2"36"0,6-2 1 0,-4-1-13 0,-2 3-22 16,6 0-7-16,-3-2 0 0,3 2-3 0,0 0-5 0,-7-3 0 16,7 3-3-16,-6 0-3 0,6 0-1 0,0-1-3 0,0 1 0 15,-3 0-2-15,3 0-2 0,0-3 7 0,0 3 4 0,-7-2 5 16,7 2 3-16,0 0 2 0,0 0 3 0,0 0 2 15,0 0 2-15,0-3-4 0,0 3-1 0,-3 0-5 0,3-2-4 16,0 2-5-16,0 0-6 0,0 0 0 0,0-2-7 0,0 2 2 16,0 0 19-16,0-3 5 0,0 3-3 0,3-2-2 15,-3 2-4-15,0-2 0 0,0 0-4 0,0-1-1 0,0 0-5 16,7 2-1-16,-7 1-5 0,3-5-9 0,-3 2-3 0,0 1 1 16,6 0 0-16,1-1-2 0,-7-1-6 0,3 2-11 15,-3-4-9-15,6 5-3 0,-2-2-6 0,2 1-1 0,0-1-5 16,-6 1 4-16,4-3-6 0,2 3 1 0,0 0-2 15,-2 0 0-15,-4-1-3 0,6 0 2 0,-3 2 3 0,4-2 2 16,-1 3 0-16,-3-2-6 0,-3 2 2 0,10-3 0 0,-10 3 0 16,13-2 3-16,-13 2-3 0,3 0 6 0,4 2-5 0,-4-2-1 15,3 3 4-15,1-3 0 0,-7 2-1 0,3 1-1 16,3-2-2-16,1 2 0 0,-4 0 0 0,-3-1 3 0,6 0 3 16,-2 3-2-16,-4-3-4 0,13 3 3 0,-13-3 1 0,3 2-3 15,-3-1-1-15,6 2 5 0,-3-3 1 0,-3 3 2 16,7-1-3-16,-1 1 0 0,-6-1 0 0,4 2 1 0,-4-2 0 15,0 1-4-15,6-1 0 0,-6 1-1 0,6-1-1 16,-6 4 0-16,0-4 6 0,0 1-4 0,0 2 3 0,0-2-2 16,0-1-3-16,0 3 0 0,0-2 3 0,0-1 1 0,0 4-3 15,0-4-1-15,-6 3 0 0,0 1 0 0,6-4-5 0,0 3 1 16,-4-2 2-16,4-1 0 0,-13 4-2 0,13-7 3 0,-3 7-5 16,-3-4 1-16,3 1-2 0,-4 0 3 0,1 0-2 15,-4-3 5-15,7 3 1 0,-4-3 0 0,1 2 3 0,3-1-2 16,-10-1-1-16,10 1 0 0,-7-1-4 0,4-2 2 15,-1 0 0-15,-3 2 2 0,7-2-2 0,-10 0-3 0,10 0 2 16,-3-2-1-16,2 2 3 0,-8-2-1 0,8-1 2 0,-2 3-2 16,0-2 1-16,2-3 1 0,-2 3 0 0,3 0 0 0,-4-3-2 15,1 3-2-15,-4-3 2 0,10 0 2 0,-3 0 0 16,-4 1 0-16,1-1-4 0,3 1 4 0,-4-1 0 0,7 1 0 16,-3-2 0-16,-3 2 0 0,-1-1-2 0,7 1 0 0,0-1-4 15,-3-2 5-15,3 2-3 0,0 1 1 0,-6-3-1 16,6 2-1-16,-7 1-1 0,7-4-10 0,0 4-17 0,0-1-27 15,0-2-30-15,0 2-28 0,0 0-36 0,0 0-32 16,0 4-36-16,0-4-3 0,7 0 2 0,-7 0-24 0,6 3-44 16,-6-2-50-16,0-2-5 0,0 5-29 0,0-4 17 0,0 2 36 15</inkml:trace>
</inkml:ink>
</file>

<file path=ppt/ink/ink123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13:15.952"/>
    </inkml:context>
    <inkml:brush xml:id="br0">
      <inkml:brushProperty name="width" value="0.07" units="cm"/>
      <inkml:brushProperty name="height" value="0.07" units="cm"/>
      <inkml:brushProperty name="fitToCurve" value="1"/>
    </inkml:brush>
  </inkml:definitions>
  <inkml:trace contextRef="#ctx0" brushRef="#br0">109 96 164 0,'-4'0'121'0,"-2"-1"49"0,0 1-20 0,6-5-21 16,-4 5-16-16,-2-4-14 0,6 1-10 0,-6 0-10 15,6 1-6-15,-4 0-3 0,4 0-4 0,0-4-7 0,-6 5-7 0,6-4-3 16,0 2-4-16,0-1 4 0,0 1 0 0,0 1 0 16,0-2 2-16,0-1-2 0,0 3 0 0,0-1 0 0,0 1 2 15,0-1-1-15,0 2-2 0,0-5-2 0,0 4-1 16,6 0 0-16,-6 0 4 0,4-1-3 0,-4 1-2 0,0 0-8 15,6-1-6-15,0 1-6 0,-6 2-3 0,4-3-3 16,-4 1 4-16,12 2 0 0,-12 0 1 0,4 0-2 0,2-2-3 16,-3 2 2-16,4 0-1 0,-1 0 3 0,-3 0 0 0,4 2-1 15,3-2 3-15,-4 2-2 0,-3 1 0 0,7-1 1 0,-4 1 3 16,1-1 2-16,-4 0 14 0,10 3 8 0,-10-1 5 0,7 2 0 16,-4-2 1-16,1 1-3 0,-4 2-1 0,3-1-3 15,-3 0-2-15,10 3-6 0,-13-5-2 0,4 3-5 0,2 1-1 16,0 1-7-16,-6-2-4 0,0-1-4 0,4 1 2 15,-4 1-7-15,0-1 1 0,0 2-7 0,0-2 0 0,0 0 1 16,0 0-3-16,0 2 1 0,-4-2-5 0,4 0 3 0,-6 1-2 16,0-2 2-16,6 1 1 0,-4 0 5 0,-9-2 9 0,10-1 11 15,-3 1 9-15,3 0 3 0,-10 0 2 0,3-1 2 16,7-2 8-16,-10-2 6 0,3 3-1 0,4-3-1 0,-4 0-4 16,1 0-5-16,-1-3 1 0,0 3-3 0,-3-2 2 0,4 0-1 15,5 0-7-15,-8-3-7 0,8 3-10 0,-8-3-3 16,8 1-4-16,-5-2-7 0,2 2-4 0,1-1 1 0,3-2-1 15,-4 2-4-15,4 1 3 0,-4-3-3 0,1 2-1 16,6-2-1-16,-3 1-3 0,-4-2 0 0,7 4 2 0,-3-6 1 16,3 5-11-16,-6-1-21 0,6-1-22 0,-7-1-38 0,7 1-36 15,0 3-46-15,0-4-51 0,0 4-62 0,0-2-66 0,0 0-7 16,0 4-21-16,7-2-70 0,-1-2-25 0,-6 5-36 0,0-2 43 16</inkml:trace>
</inkml:ink>
</file>

<file path=ppt/ink/ink123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13:17.066"/>
    </inkml:context>
    <inkml:brush xml:id="br0">
      <inkml:brushProperty name="width" value="0.07" units="cm"/>
      <inkml:brushProperty name="height" value="0.07" units="cm"/>
      <inkml:brushProperty name="fitToCurve" value="1"/>
    </inkml:brush>
  </inkml:definitions>
  <inkml:trace contextRef="#ctx0" brushRef="#br0">11 201 137 0,'0'2'177'0,"0"1"6"0,0-2-24 0,-3 2-16 0,3 0-21 16,-7-1-18-16,7 0-12 0,0-2-5 0,0 2-1 0,0 1-2 15,0-3 0-15,0 2 2 0,-3-2 5 0,3 0 0 16,0 0-6-16,0 0-2 0,0 0-3 0,0 0-6 0,0 0-6 15,0 0-3-15,0-2-5 0,0 2-3 0,0 0-5 16,3-3-6-16,-3 1 1 0,0 2-3 0,0-2-1 0,0 0-4 16,0-1 1-16,7 0-2 0,-7 2 3 0,3-2 7 0,-3 1 1 15,0-3 19-15,6 3 0 0,-6-3-1 0,7 2-4 0,-7-1-4 16,0-1-6-16,3 1-2 0,-3-1-11 0,7 0-2 16,-4 0-5-16,-3 1-8 0,6-1-3 0,-6-2-4 0,7 3-2 15,-7-1-3-15,0-2-2 0,3 0-2 0,-3 2-1 16,6-2-2-16,-6 2-2 0,4-1 4 0,-4-1 2 0,0 2-2 15,6-2-2-15,-6 0 1 0,6 2-1 0,-6-2 2 0,0 2 3 16,0-2 7-16,4 5 2 0,-4-5 9 0,0 4 4 0,0-1 6 16,0 2 1-16,0-2 1 0,0-2 0 0,0 4-2 0,6 0-6 15,-6 0-3-15,0 2-5 0,0-5-3 0,6 5-4 16,-6-2-3-16,0-1-5 0,0 3-4 0,0-2-3 0,0 2-1 16,0 0-2-16,0 0 0 0,0 0-2 0,0 0 2 15,0 2 2-15,0-2-2 0,0 3 0 0,0-1 0 0,0 3 0 16,0-3 3-16,0 2-1 0,0-1 4 0,0 1-4 0,0 1-4 15,0-1 2-15,0 4 0 0,0-4 0 0,0 3 0 16,0 1 0-16,0-1 2 0,0-1 0 0,0 2 3 0,0 1 2 16,0-2 0-16,0 2-5 0,0 1 2 0,0-3-3 0,0 2-1 15,0 0 3-15,0 3-1 0,4-3 0 0,-4 1-1 0,0 2-1 16,0-3 0-16,0 3 0 0,6-3 0 0,-6 0 3 16,3 1-2-16,-3 1 0 0,0-2-1 0,0 0 0 0,0 1 3 15,0-3-6-15,0 3 6 0,7-1-3 0,-7 0-3 16,0-2-2-16,0 0 0 0,6 0-5 0,-6 3-5 0,0-6-13 15,0 3-10-15,0-2-13 0,0-1-13 0,0 4-20 0,0-4-23 16,0-1-28-16,3 1-28 0,-3 1-34 0,0-2-31 0,0-2 38 16,0 2-11-16,0-1-25 0,0 1-39 0,0-2-36 0,0 2 20 15,0 0 6-15,0-3 9 0,-3 2 38 0,3 0 7 16,0-2 33-16,0 2 24 0</inkml:trace>
</inkml:ink>
</file>

<file path=ppt/ink/ink123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13:17.402"/>
    </inkml:context>
    <inkml:brush xml:id="br0">
      <inkml:brushProperty name="width" value="0.07" units="cm"/>
      <inkml:brushProperty name="height" value="0.07" units="cm"/>
      <inkml:brushProperty name="fitToCurve" value="1"/>
    </inkml:brush>
  </inkml:definitions>
  <inkml:trace contextRef="#ctx0" brushRef="#br0">16 8 75 0,'0'2'99'16,"0"1"35"-16,-4-1 13 0,4 3-10 0,0-5-22 0,0 4-3 15,-6-4-10-15,6 2-7 0,-6-2-4 0,6 0-1 16,0 0-4-16,0 0-6 0,0 0-1 0,0 0-8 0,0 0 6 15,0 0-1-15,0-2-7 0,0 2-5 0,6 0-7 0,-6 0-3 16,0-2-7-16,6 0-4 0,-6 2-3 0,0-3 3 0,4 3 0 16,-4 0 4-16,0-2-2 0,6 2-1 0,-3 0-6 0,-3 0-9 15,7 0-4-15,-1 0-5 0,-6 0-1 0,3 0-1 16,4 0-6-16,-4 0-4 0,10-2 0 0,-10 2-1 0,4 0-4 16,-4-3 1-16,3 3 1 0,1 0-4 0,-4 0 1 15,10-2-2-15,-10 2 0 0,7 0-2 0,-10 0-2 0,13-3-7 16,-10 3-8-16,3 0-8 0,-3 0-14 0,4-2-11 0,-1 2-14 15,-2 0-24-15,-4 0-25 0,6 0-18 0,0 0-32 16,-6-2-43-16,4 2-57 0,-4 0-62 0,0-2 3 0,0 2 22 16</inkml:trace>
</inkml:ink>
</file>

<file path=ppt/ink/ink123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13:19.716"/>
    </inkml:context>
    <inkml:brush xml:id="br0">
      <inkml:brushProperty name="width" value="0.07" units="cm"/>
      <inkml:brushProperty name="height" value="0.07" units="cm"/>
      <inkml:brushProperty name="fitToCurve" value="1"/>
    </inkml:brush>
  </inkml:definitions>
  <inkml:trace contextRef="#ctx0" brushRef="#br0">178 46 110 0,'4'-3'83'0,"-4"-1"20"0,6 2 6 0,1-4-9 16,-7 4-19-16,0 0-12 0,3 0-9 0,-3-1 11 16,0 1-1-16,0 2 1 0,0-2 0 0,6 2 0 0,-6-3-3 15,0 3-2-15,0-2 1 0,3 2-3 0,-3-3 2 0,0 2 1 16,0 1-1-16,0 0 8 0,0 0 2 0,0-3 1 15,0 3 2-15,0 0 1 0,0-3 1 0,0 3 1 0,0 0 1 16,0 0-2-16,0 0 0 0,0 0-7 0,0 0-1 0,0 0-3 16,0 0-2-16,0-2 3 0,0 2-3 0,0 0 26 15,0 0 2-15,0 0-15 0,0 0-23 0,0 0-13 0,0 0-15 16,0 0-9-16,-3 0-6 0,3 0-7 0,-6 0-5 0,6 0 2 16,0 0 0-16,-3 0 0 0,3 2-1 0,-7-2-8 15,1 0 2-15,6 0 2 0,-4 0 0 0,-2 0 0 0,3 0-3 16,3 0 6-16,-13 0-3 0,13 0-8 0,-3 0 6 0,-4 0 0 15,1 0-3-15,3 0 2 0,-4 0 1 0,4 0 0 0,-3 0 2 16,-1 0 2-16,4 0-2 0,-4 0-2 0,4 0 7 16,-3 0-6-16,-1 0 1 0,-2-2 0 0,9 2-2 0,-4 0 2 15,-2 0 0-15,0 0 0 0,2 0 0 0,4 0-2 0,-6-2 0 16,0 2 1-16,6 0-1 0,-4 0 5 0,4 0-4 16,-6 0 2-16,6 0 1 0,0 0-2 0,-3 0-6 0,3 0 4 15,0 0 4-15,0 0-1 0,-7 0-1 0,7 0 0 16,0 0-4-16,0 0 1 0,-6 0-3 0,6 0 0 0,0 0 2 15,0 0 0-15,0 0 3 0,0 0 0 0,0 0-3 0,0 0 3 16,0 0 3-16,0 2-4 0,0-2 1 0,0 0 1 0,0 2 3 16,0-2-2-16,0 3-1 0,0 0 0 0,0-3 0 15,0 4 0-15,0-4 0 0,0 2 0 0,6 3 2 0,-6-3-1 16,0 1-1-16,0-1 3 0,7 0-2 0,-7 0 3 16,0 4-7-16,0-4 3 0,0 2 0 0,0-1 0 0,0 1 0 15,0 1 0-15,0-2 3 0,0 1-2 0,0 3-1 0,0-2 0 16,0-1 0-16,0 4-6 0,0-4 7 0,0 3 0 15,0 0-1-15,0-2 0 0,0 1 3 0,0 2-8 0,0-1 8 0,0-1 0 16,0 4-3-16,0-3-4 0,0 3 4 0,0-3 0 16,0-1 0-16,0 4 0 0,0-4-4 0,0 4 3 0,0-1 1 15,0 0 4-15,0 1-3 0,0-3 2 0,0 3-2 16,0-1-1-16,0 0-4 0,0 1 7 0,0 2-2 0,0-3-5 16,0 2 7-16,0-2-2 0,0 0-1 0,0 3 0 0,3-2 0 15,-3-1 0-15,0 0 0 0,0 3 2 0,0-2-1 16,0 1-3-16,0 1 2 0,0-2 0 0,0 1-4 0,0 0 7 15,0-1-3-15,0 2 2 0,0 0-1 0,0-1-1 0,0 0 0 16,0 1 0-16,0 0 0 0,0 2 0 0,0-2 0 0,0-1 0 16,0 3 0-16,0 0 0 0,0-2 0 0,0 2 0 15,0-2 0-15,0 0-2 0,0 1 2 0,0-1 0 0,0 0-4 16,0 1 3-16,0-1 1 0,0-2-5 0,0 1-6 16,0 1 3-16,-3 2-3 0,3-2-1 0,0-3 0 0,0 3-3 15,0 0-2-15,0-3 3 0,0 2-2 0,0-2 4 0,0 3 0 16,0 0 2-16,-7-2-2 0,7 1 3 0,0 1 1 15,0-2 2-15,-6 1-1 0,6 0 3 0,0 1 2 0,0-2-4 0,0 2 4 16,0-1 2-16,0 0 0 0,0-1-4 0,-3 2 4 16,3-3-4-16,0 3 1 0,0-3-5 0,0 0 1 0,-7 3-3 15,7-2 2-15,0-1-3 0,0 2-4 0,0-1 5 16,0-1-1-16,0 1 1 0,0 1 2 0,-3-2 1 0,3 0 4 16,0 1-2-16,0-1 2 0,0 0 1 0,0 1 0 15,0 2-2-15,0-3 3 0,0 0 0 0,-7 1 1 0,7 1 0 16,0-1 0-16,0-1 0 0,0 0-4 0,0 3 1 0,0-2 5 15,0 2-2-15,0-3 0 0,0 0-2 0,0 3 2 0,0-3 2 16,0 5-2-16,0-2 0 0,7 0 0 0,-7-1 0 0,0 0-2 16,0 4-1-16,0-2 5 0,0 2-2 0,0-3 0 15,0 1 0-15,0-1 1 0,3 2 1 0,-3-2-4 0,0-1 2 16,0 1 2-16,0-1-2 0,0 1 0 0,0-2 0 16,0 1 3-16,0 1-2 0,0-2 0 0,0-1-1 0,0 3 0 15,0-3 0-15,0 1 4 0,0-1 2 0,0 0-5 0,0 0 0 16,0 1-1-16,0-1 4 0,0 0-1 0,0 1-1 0,0-4 0 15,0 4-1-15,0-3-1 0,0 0 3 0,0 0 0 16,0 0-3-16,0-2 3 0,0 2-1 0,0-1-1 0,0 0-1 16,0-2 3-16,0 3 3 0,0-2 1 0,0-1 1 0,0 1 0 15,0-2 0-15,0 1 0 0,0-2-3 0,0 1 0 16,0-1 1-16,0 3-4 0,0-3 2 0,0 1-3 0,0-2 0 16,0 2-4-16,0-1 2 0,0 1 1 0,0-1-2 15,0 0 1-15,0 1 1 0,0-1 0 0,0 0 0 0,0 1 0 16,0-3-3-16,0 2-1 0,0 1 2 0,0-3-3 0,0 1 3 15,0 2-3-15,0-3 3 0,0 0-2 0,0 0 3 0,0 2-3 16,7-2 3-16,-7 0 1 0,0 0 3 0,0 3-3 16,3-3 0-16,-3 0 0 0,0 2 0 0,0-2 0 0,6 0 0 15,-6 0 0-15,7 0 0 0,-7 0 0 0,3 0 0 0,-3 0 0 16,6 0 0-16,-6 0 0 0,4 0-2 0,2 0 4 16,0 0-2-16,-6 0-2 0,4 0 4 0,2 0-2 0,0 0 0 15,-2 0 6-15,2 0 2 0,-3 0 2 0,4 0-1 0,-1 2-2 16,-3-2-2-16,7 0-3 0,-10 0-1 0,13 0 3 0,-10 0-4 15,-3 0 3-15,10 3-3 0,-4-3 0 0,-6 0 3 16,10 0-2-16,-10 2 3 0,6-2-5 0,1 2 0 0,-4-2 6 16,-3 0-3-16,6 0-2 0,-2 0 0 0,-4 0 2 15,6 0-3-15,-6 0-10 0,7 0-22 0,-7 3-21 0,0-3-11 16,3 0-8-16,-3 0-20 0,0 0-27 0,0 0-33 0,0 0-52 16,6 0-66-16,-6-3-56 0,0 3-29 0,0 0-27 15,0 0 7-15</inkml:trace>
</inkml:ink>
</file>

<file path=ppt/ink/ink123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13:22.118"/>
    </inkml:context>
    <inkml:brush xml:id="br0">
      <inkml:brushProperty name="width" value="0.07" units="cm"/>
      <inkml:brushProperty name="height" value="0.07" units="cm"/>
      <inkml:brushProperty name="fitToCurve" value="1"/>
    </inkml:brush>
  </inkml:definitions>
  <inkml:trace contextRef="#ctx0" brushRef="#br0">26 21 151 0,'-3'-3'84'0,"3"2"33"15,0 1-3-15,-7-3-17 0,1 1-19 0,6 2-12 0,0 0 2 16,0 0-1-16,-3-3 1 0,3 3-6 0,0 0-5 0,-7-2-3 15,7 2 0-15,0 0-6 0,0 0-2 0,0 0-2 0,0 0-2 16,0-2 0-16,0 2 2 0,0 0-2 0,0 0-2 16,7 0-1-16,-7 0 8 0,0 0 9 0,3 0 9 0,-3 0-4 15,0 0-1-15,0 0-6 0,6-3-2 0,1 3-4 16,-7 0-1-16,0 0-4 0,3 0-3 0,-3 0-5 0,0 0-2 16,6 0-5-16,-2 0 1 0,-4 0-5 0,0 0-3 0,6 0-2 15,0 0-2-15,-6-2-2 0,0 2 2 0,4 0 0 0,-4 0 0 16,0 0 4-16,0 0-2 0,0 0 0 0,6 0 2 0,-6 0 1 15,7 0 4-15,-7 0-1 0,0 0 10 0,3 0-1 16,-3 0 0-16,0 0-8 0,6 0-4 0,-3 0-1 0,-3 0-1 16,7 0 0-16,-1 0 0 0,-3 0-3 0,-3 0-4 15,10 0 3-15,-10 0-3 0,13 0 1 0,-13 0-3 0,3 0 1 16,4 0-3-16,-4 2-1 0,10-2 0 0,-13 0 3 0,3 3-2 16,10-3 1-16,-10 0 2 0,3 0-4 0,-2 0 4 0,2 0-2 15,1 0-5-15,-4 2-1 0,3-2-2 0,-3 0 4 16,4 0-4-16,-1 0-2 0,-2 0 0 0,-4 0 3 0,6 0 1 15,0 0 0-15,-2 0-3 0,-4 0 2 0,6 0-2 16,-3 0 3-16,-3 0 2 0,0 0 4 0,7 0 6 0,-7 0 6 16,6 0 7-16,-6 0 6 0,0 0 8 0,0 0 3 0,3 0-2 15,-3 0 3-15,0 0-3 0,0 0-2 0,0 0-4 16,0 0-7-16,0 0-7 0,0 0-4 0,0 0-5 0,0 0-4 16,0 0-1-16,0 0-4 0,0 0-4 0,0 0-5 0,0 0 1 15,0 0 5-15,0 0-4 0,0 0-1 0,0 2 0 0,0-2 1 16,0 3-2-16,0-3 2 0,0 2 1 0,0 1 0 15,0-2 0-15,0 2 0 0,0-1 0 0,0 1 0 0,0 1 0 16,0 1 0-16,0-3 0 0,0 3 0 0,0-1 0 16,0 1 0-16,0 2 0 0,0-2 0 0,0 2-2 0,0 0 0 15,0 0 1-15,0 0 4 0,0-3-2 0,0 6-1 0,0-3 0 16,0 0 0-16,0 0 0 0,0 0 0 0,0 0 0 0,0 3 0 16,0-3 0-16,0 2-3 0,0 0 2 0,0 0 1 15,0 1 0-15,0-3 0 0,7 2 0 0,-7 3 0 0,0-6 0 16,3 6 0-16,-3-2 0 0,0 2 0 0,0 0 0 0,0-3 0 15,6 2 3-15,1 3-2 0,-7-2-1 0,0 0 2 16,3 2 0-16,-3 0-5 0,0-1 3 0,7 2 0 0,-7-2 6 16,3 4-6-16,-3 0-1 0,6-1 0 0,-6 0 1 15,7 1 6-15,-7-1-4 0,0 2-2 0,3-2 0 0,-3 1 1 0,0 2 4 16,6-3 8-16,1 0 0 0,-7 0-2 0,0 1-5 16,3-3-1-16,-3 0-4 0,0 0 11 0,6-2 0 0,-6 2-3 15,4-3-1-15,-4 1-4 0,0 0 2 0,0 0-5 0,0-3 2 16,6 0 12-16,-6 3 3 0,0-1-1 0,0-1-6 15,6-1-3-15,-6 3 1 0,0-3-5 0,0 3 2 0,0-3 2 16,0 3 7-16,0-1-2 0,0 1-7 0,0 3 1 16,4-4-3-16,-4 0-3 0,0 1-1 0,0 3 4 0,0-4 4 15,6 1-4-15,-6-1-1 0,0 1-2 0,3 2-1 0,-3-2 0 16,0 2 0-16,0-3 0 0,0 4 0 0,7-4 0 0,-7 3 0 16,6-2 0-16,-6 2 0 0,0-5 2 0,0 5 0 15,0-2-2-15,0 0 0 0,0-1 0 0,3-2 0 0,-3 0 0 16,0 1 0-16,0-1 2 0,0 1-1 0,0-1 2 15,0 3 1-15,0-5-3 0,0 4-1 0,0-1 0 0,0-1-2 16,7 0 1-16,-7 1 1 0,0-1 3 0,0-1 0 16,0 1-4-16,3 0 1 0,-3 1 1 0,0-1-1 0,0 0 0 0,0 1 0 15,0 1 0-15,0-1-1 0,0-1 2 0,7 0-1 0,-7 2-1 16,0-1-2-16,0-1 4 0,0 3 2 0,6-3-3 16,-6 3 4-16,0-3-3 0,0 3-1 0,0-2 0 0,0 2 0 15,0-3 0-15,0 0 0 0,3 1 0 0,-3-4 0 16,0 4 0-16,0-1 0 0,0-2 0 0,0 2-3 0,0-2 3 15,0 0-2-15,7 0-6 0,-7 2 13 0,6-2-5 0,-6 1 0 16,0-1 0-16,0-1 0 0,3 1-2 0,-3 1 1 16,0-1 4-16,0-1-3 0,7 0 3 0,-7-2-3 0,0 3-1 15,0-2 1-15,3-1 0 0,-3 1 0 0,0 0 1 0,0-1-1 16,0-1 4-16,0 1-3 0,0-1 2 0,0 2-1 0,0-4 0 16,6 2-1-16,-6-1 2 0,0-2 0 0,0 3 2 15,0-1-5-15,0 0 0 0,0 1 0 0,0-3 0 0,0 2 0 16,0-2 0-16,0 2 3 0,0-2-1 0,0 0-1 15,0 3-1-15,0-3 3 0,0 0 3 0,0 0 0 0,0 2 7 16,0-2 9-16,0 0-2 0,0 0-1 0,0 0-1 0,0 0-6 16,0 0-3-16,-6 0-1 0,6 0 2 0,0 0 2 0,0 0 2 15,0 0 2-15,0 0 6 0,0 0 3 0,0-2 5 16,-3 2 6-16,3 0 6 0,-7 0 4 0,7 0-2 0,0-3-5 16,0 3-4-16,0 0-5 0,0 0-4 0,-3-2 3 0,3 2 1 15,0 0-2-15,0 0 0 0,0-2-4 0,0 2-1 16,-6 0-5-16,6 0-2 0,-7-3-3 0,7 3 6 0,0-2-2 15,0 2 1-15,0 0-4 0,-3 0-1 0,3-2-1 16,0 2 0-16,-6-3-8 0,-1 3 4 0,7-2-5 0,-3 2 3 16,-4-3 0-16,7 2-1 0,-3 1 2 0,3-3-2 0,-13 1-3 15,13 2-1-15,-3 0 2 0,-3 0 0 0,2-3-2 0,-2 3 2 16,0 0-2-16,-4-2 0 0,7 2 3 0,-4 0-1 0,1 0 3 16,-4 0 2-16,4 0 5 0,-4 0-2 0,7 0-4 15,-10-2 5-15,3 2-1 0,1 0 0 0,-1 0-4 0,0-3 2 16,-2 3 4-16,2 0 7 0,0-2 7 0,1 2 6 15,-4 0-2-15,3 0-2 0,7-2-5 0,-10 2 1 0,3 0-2 16,4 0-4-16,-4 0-6 0,7 0-1 0,-10 0-8 0,13 0-3 16,-10-2-5-16,7 2-3 0,3 0-2 0,-6 0-1 15,-1 0-4-15,7 0-4 0,-3 0 3 0,-3 0 0 0,6-3-3 0,0 3-5 16,0 0-9-16,-3 0-14 0,3-3-20 0,0 1-21 16,0 2-22-16,0-2-37 0,0 0-39 0,0-1-55 0,0 1-64 15,3 0-75-15,-3-1-70 0,0-2 40 0,0 4-46 16,0-5-38-16,0 2-8 0,0-1 29 0,0 3 80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2:46.116"/>
    </inkml:context>
    <inkml:brush xml:id="br0">
      <inkml:brushProperty name="width" value="0.025" units="cm"/>
      <inkml:brushProperty name="height" value="0.025" units="cm"/>
      <inkml:brushProperty name="color" value="#E71224"/>
    </inkml:brush>
  </inkml:definitions>
  <inkml:trace contextRef="#ctx0" brushRef="#br0">1 87 672,'0'-3'536,"0"0"-1,0 0 0,0 0 1,0 0-1,0 0 1,1 0-1,0-4 1,1 6-438,-1 1 29,-1 0 0,1-1 0,0 1 0,-1 0 0,1-1 0,-1 1 1,1-1-1,-1 1 0,1-1 0,-1 1 0,0-1 0,1 1 0,-1-1 0,0 0 0,1 1 0,-1-1 0,0 1 1,0-1-1,1 0 0,-1 1 0,0-1 0,0 0 0,0 1 0,0-1 0,0 0 0,0 1 0,0-1 0,0 0 1,0 1-1,0-1 0,-1-1 0,1 2-92,0 0 1,0 0-1,0-1 1,0 1-1,0 0 1,0 0-1,0 0 1,0-1-1,0 1 1,1 0-1,-1 0 1,0-1-1,0 1 1,0 0-1,0 0 1,0 0-1,0-1 1,1 1-1,-1 0 0,0 0 1,0 0-1,0 0 1,0-1-1,1 1 1,-1 0-1,0 0 1,0 0-1,0 0 1,1 0-1,-1 0 1,0 0-1,1 0 1,-1-1 121,1 1-1,-1 0 1,0 0 0,1-1 0,-1 1 0,1 0-1,-1 0 1,1-1 0,-1 1 0,0 0 0,1-1 0,-1 1-1,0-1 1,1 1 0,-1-1 0,0 1 0,0 0-1,1-1 1,-1 1 0,0-1 0,0 1 0,0-1 0,0 1-1,0-1 1,0 1 0,0-1 0,0 1 0,0-1-1,0 1 1,0-1 0,0 1 0,0-2 0,2-10 5543,8 5 2291,-12 19-7423,2-11-541,-1 0-1,1 0 0,0 0 1,0 0-1,-1 0 1,1 0-1,0-1 0,-1 1 1,1 0-1,-1 0 1,1 0-1,-1 0 1,0 0-1,1-1 0,-2 2 1,1 1 25,0 0-1,1 0 1,-1 1 0,1-1 0,-1 0 0,1 0 0,0 0 0,0 1-1,1 5 1,0 0 3,-1-4-33,0 0 0,0 0 1,-1 0-1,1 0 0,-1 0 0,-1 0 0,1 0 0,-4 8 1,4-8-18,0 1 0,0-1 0,0 0 0,1 0 0,-1 1 0,1-1 0,1 0 0,0 7 0,0 8 3,-1 108 1,6-101-16,-5-23 5,0 0 0,1 0-1,-2 1 1,1-1 0,0 7-1,-1-8 1,0-1 0,0 1 0,0 0 0,1 0 0,-1 0 0,1 0 0,0 0 0,0-1 0,0 1 0,0 0 0,0-1 0,2 4 1,-3-6 0,1 1 0,-1 0 0,0-1 0,1 1 0,-1 0 0,0-1 0,0 1 0,0 0 0,0 0 1,0-1-1,0 1 0,0 0 0,0 0 0,0-1 0,0 1 0,0 0 0,0 0 0,-1 0 0,1 0 1,0-1 0,0 1 0,0-1 0,0 1 0,0-1 0,0 1 0,0-1 0,0 1 0,0 0 0,0-1 0,0 1 0,0-1 0,0 1 0,0-1-1,0 1 1,0-1 0,0 1 0,1-1 0,-1 1 0,0-1 0,0 1 0,1-1 0,-1 0 0,1 1 0,2 3-2,-2-4 4,-1 1 0,1-1 1,-1 1-1,1-1 0,-1 1 1,1 0-1,-1 0 0,1-1 0,-1 1 1,0 0-1,1-1 0,-1 1 0,0 0 1,0 0-1,1 0 0,-1-1 0,0 1 1,0 0-1,0 0 0,0 0 1,0 0-1,0 0-2,0-1 1,0 0 0,0 0-1,0 1 1,0-1-1,0 0 1,0 0-1,0 1 1,0-1 0,0 0-1,0 0 1,0 1-1,0-1 1,0 0 0,0 0-1,0 0 1,1 1-1,-1-1 1,0 0-1,0 0 1,0 0 0,0 1-1,1-1 1,-1 0-1,0 0 1,0 0-1,0 0 1,1 0 0,-1 1-1,0-1 1,0 0-1,0 0 1,1 0 0,-1 0-1,0 0 1,0 0-1,1 0 1,-1 0-1,0 0 1,1 0 0,-1 0-1,0 0 1,0 0-1,1 0 1,-1 0-1,0 0 1,0 0 0,1 0-1,-1 0 1,0 0-1,0 0 1,1 1-1,-1-1 1,0 0-1,0 0 1,0 0 0,1 0-1,-1 0 1,0 1-1,0-1 1,0 0-1,0 0 1,1 0-1,-1 0 1,0 1 0,0-1-1,0 0 1,0 0-1,0 1 1,0-1-1,0 0 1,1 0 0,-1 0-1,0 1 1,0-1-1,0 0 1,0 0-1,0 1 1,0-1-1,0 0 1,0 1 0,0 1 8,1 2 10,14-4-10,-8 0-5,12-2-4,-15-3 0,-1 0 3,-1 5-1,-1-1 1,0 0 0,1 0-1,-1 0 1,0 0 0,1 0-1,-1 0 1,0 0 0,0 0-1,0 0 1,0-1 0,0 1-1,0 0 1,0-1 0,-1 1-1,1-1 1,0 1 0,-1-1-1,1 1 1,0-4 0,-1 3-3,1 0 0,0-1 0,-1 1 0,1 0 0,0 0 0,1 0 1,-1 0-1,0 0 0,0 0 0,3-3 0,5-9-4,-5 5-12,-3 7 7,1-1 0,-1 0 0,0 0 0,0 0-1,0 0 1,0 0 0,-1 0 0,1-5 0,-1 7 3,1 0 1,-1 0-1,0 0 1,0-1-1,0 1 0,1 0 1,-1 0-1,1 0 1,-1 0-1,1 0 0,-1 0 1,1 0-1,0-1 1,0 1-2,0 0 1,-1 0 0,1 0 0,0 0-1,-1-1 1,0 1 0,1 0-1,-1 0 1,1 0 0,-1 0 0,0 0-1,0-1 1,0 0 0,12-45-188,-12 45 190,0 0 0,-1-1-1,1 1 1,1 0 0,-1 0 0,0-1 0,0 1 0,1 0 0,-1 0 0,1 0 0,0-1-1,0 1 1,-1 0 0,1 0 0,1 0 0,1-3 0,-2 2-1,0-1 0,0 1 0,-1-1 0,1 1 0,-1-1 0,0 0 1,0 1-1,0-1 0,-1-6 0,0 0-52,1 9 49,1-15-117,-1 15 125,1 1-1,-1 0 0,0 0 1,0 0-1,0 0 0,0 0 1,1-1-1,-1 1 0,0 0 1,0 0-1,0 0 0,0 0 1,1 0-1,-1 0 1,0 0-1,0 0 0,0 0 1,1 0-1,-1 0 0,0 0 1,0 0-1,1 0 0,-1 0 1,0 0-1,0 0 0,0 0 1,1 0-1,-1 0 0,0 0 1,0 0-1,0 0 0,1 0 1,-1 0-1,0 1 0,0-1 1,0 0-1,0 0 0,1 0 1,-1 0-1,0 0 0,0 1 1,0-1-1,0 0 0,0 0 1,0 0-1,0 1 0,1-1 1,-1 0-1,0 0 0,0 0 1,0 1-1,0-1 0,0 0 1,0 0-1,1 2 0,-1 0 1,1 0-1,0-1 0,-1 1 0,0 0 0,1 0 1,-1 0-1,0 0 0,0 0 0,0-1 0,0 1 1,0 0-1,-1 4 0,0-4 1,1 0 0,0 0 1,0-1-1,0 1 0,0 0 0,0 0 0,0 0 0,1 0 1,0 4-1,-1-6 0,1 2 0,1 0-1,-1 0 1,0 0 0,0 0 0,0 0 0,-1 0 0,1 0-1,0 0 1,-1 0 0,0 0 0,1 0 0,-1 1-1,0-1 1,0 3 0,0-4-1,0 1 1,0-1-1,0 0 0,0 0 0,1 0 1,-1 0-1,1 0 0,-1 1 0,0-1 0,1 0 1,0 0-1,-1 0 0,2 1 0,-2-1 1,1 0-1,0 0 1,-1 0 0,1 0-1,-1 0 1,1 0-1,-1 0 1,1 0-1,-1 0 1,0 1-1,0-1 1,0 0-1,1 2 1,0 2 0,0 0 0,0 1 0,1-1 0,-1 0 0,1 0 0,1 0 0,-1 0 0,1 0 0,0-1 0,4 6 0,0 2 0,-3-6 16,0 0 0,0 0 0,1-1 0,-1 1 0,1-1 0,1 0 0,-1 0 0,1-1 0,11 8 0,-15-11-4,0 0 0,0 0-1,0 0 1,0 0 0,1-1 0,-1 1 0,0-1 0,1 1 0,-1-1 0,0 0 0,1 0-1,-1 0 1,1 0 0,-1 0 0,0-1 0,1 1 0,-1-1 0,0 1 0,0-1 0,1 0-1,-1 0 1,0 0 0,0 0 0,0 0 0,0-1 0,0 1 0,2-3 0,2-1 29,0-1 0,0 0 1,-1-1-1,0 1 0,0-1 1,4-8-1,-5-11 54,-1 21-81,-2 2-7,0 1 1,0 0-1,0 0 1,0-1-1,-1 1 1,1 0-1,-1-1 0,1 1 1,-1-5-1,12-40 37,-12-93 114,0 139-161,0 1 1,0-1 0,0 0 0,0 1 0,0-1 0,-1 1 0,1-1 0,0 0-1,0 1 1,-1-1 0,1 1 0,0-1 0,-1 0 0,1 1 0,0-1 0,-1 1-1,1-1 1,-1 0 0,0 1-15,1-1 0,-1 1 1,0-1-1,1 0 0,-1 1 0,1-1 0,0 0 0,-1 1 0,1-1 1,0 0-1,-1 0 0,1 1 0,0-1 0,0 0 0,-1 0 0,1 0 1,0 0-1,0-1 0,0-13-996,0 5-3215,-1 7 4209,-5 5-7251,0 2-1552,-6-2 1552,2-2 5679</inkml:trace>
</inkml:ink>
</file>

<file path=ppt/ink/ink124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13:30.118"/>
    </inkml:context>
    <inkml:brush xml:id="br0">
      <inkml:brushProperty name="width" value="0.07" units="cm"/>
      <inkml:brushProperty name="height" value="0.07" units="cm"/>
      <inkml:brushProperty name="fitToCurve" value="1"/>
    </inkml:brush>
  </inkml:definitions>
  <inkml:trace contextRef="#ctx0" brushRef="#br0">6 49 36 0,'0'-5'64'0,"0"3"14"16,6-3-6-16,-6 0-2 0,0 4-6 0,0-4-13 0,6 2-9 16,-6 1-8-16,0 0-5 0,0-1-4 0,0 1 0 0,0 2-1 15,0-2-1-15,0 0 2 0,0-1-2 0,0 0 2 0,4 3 1 16,-4 0 7-16,0-1 1 0,0 1 4 0,0 0-2 0,0-3 4 16,0 3 0-16,0 0-1 0,0 0-1 0,0 0 1 15,0 0-2-15,0 0 4 0,0 0 1 0,0 0 4 0,0 0-1 16,0 0-6-16,0 0-4 0,0 0-5 0,0 0-4 15,6 0-3-15,-6 0-1 0,0 3-1 0,0-3-3 0,0 0 3 16,0 0-2-16,0 0 0 0,0 0 2 0,0 0 0 0,0 0 1 16,0 1-2-16,0-1 0 0,0 0 0 0,0 0 2 0,0 3 3 15,0 0-3-15,0-3 0 0,0 2-3 0,0 0-6 0,0 0 3 16,0 1 1-16,0-1-1 0,0-2 2 0,0 5-1 16,0-5 3-16,0 5-2 0,0-4 3 0,0 2 1 0,0-1 0 15,0 3 1-15,0 0-3 0,0-3-3 0,0 3 3 16,0 0-3-16,0-4-1 0,0 7-3 0,0-4-3 0,0 1-1 15,0-1 0-15,0 2-1 0,0 0-1 0,0-1-1 16,0 2 0-16,0-3-1 0,0 4-1 0,0-4 5 0,0 3-1 16,-6 1-2-16,6-4 5 0,0 3-2 0,0 0-1 0,0-2 0 15,0 1 1-15,0 2-1 0,0-1 1 0,0 0 0 0,0-1-3 16,0-1-1-16,0 2 1 0,-4 1-3 0,4-1 0 0,0-3-2 16,0 4 0-16,0-4-1 0,0 3 0 0,0 0 0 15,0-3 0-15,0 3 0 0,0-2 2 0,0 2 1 0,0 0-1 16,0-2 0-16,0 2-2 0,0-2 4 0,0-1 0 15,0 3 1-15,0-2 0 0,0-1-1 0,0 4 0 0,0-4-1 16,0 1-1-16,0-1 1 0,0 4-2 0,0-4-1 0,0 1 1 16,0 2-1-16,0-3 1 0,0 1 1 0,0 2-2 0,0-2 0 15,0-1-2-15,0 3 2 0,0-2 2 0,0 0 0 0,0 2-2 16,0-3-1-16,0 2 1 0,0 0 1 0,0-1 2 16,0 0-2-16,0-1-1 0,0 1 0 0,0 0 1 0,0-1-1 15,0 1 0-15,0 0 0 0,0 0 0 0,0-1 3 16,0 1-2-16,0-1-1 0,0 1 0 0,0 0 0 0,0 0-2 15,0-1 0-15,0 1 2 0,0-1 0 0,0 1 0 0,0 0 0 16,0 0 0-16,0-4 0 0,0 4 0 0,0 0 0 16,0 0-1-16,0-3 2 0,0 3-1 0,0-3-1 0,0 3 1 15,0-3 0-15,0 3-1 0,0-1 0 0,0-1 1 0,0 2 2 16,0-4-2-16,0 5-2 0,0-4 4 0,0 2-2 0,0-1 0 16,0 0 0-16,0 1 0 0,0-2 0 0,0 1 0 15,0-2 0-15,0 5 0 0,0-4-2 0,0 0 4 0,0 0-2 16,0 1 0-16,4-1 0 0,-4 3 0 0,0-3 1 15,0 1-1-15,0-2 0 0,0 5 0 0,0-2 0 0,0-2-1 16,0 1 1-16,0 1 1 0,0-1-1 0,0 2 0 0,0-3 0 16,0 0 0-16,0 1 0 0,0 1 0 0,0-2 0 15,0 1 0-15,0-1-1 0,6 1 1 0,-6-1 0 0,0 3-1 16,0-3 0-16,0 2 3 0,0-1-2 0,6 0-2 0,-6 1 4 16,0-2-2-16,0 3 0 0,0-3 0 0,0 1 0 15,0 1 1-15,0-2-1 0,0 4 0 0,0-5 0 0,4 4 0 16,-4-2 0-16,0-2 0 0,0 5 0 0,0-4 3 0,0 0-2 15,0 0-1-15,0 1 0 0,0 0 0 0,0-2 0 16,0 2 0-16,0-1 0 0,0-2 0 0,0 3-2 0,0-2 0 16,0-1 2-16,0 0 0 0,0 3 0 0,0-3 0 0,0 0 0 15,0 3 0-15,0-3-2 0,0 2 1 0,0-2 1 0,0 2 0 16,0 0 0-16,0 1 2 0,6 0-2 0,-6-1 0 16,0 0 1-16,0 0 2 0,0 1-2 0,0-1-1 0,0 3 0 15,0-3 0-15,0 1 0 0,0-3 2 0,0 1 0 16,0 2-2-16,0-1-2 0,0 1 2 0,0-1 0 0,0 0 0 15,0 1 0-15,0-3 0 0,0 2 0 0,0-2 0 0,0 2-2 16,0-2 0-16,0 3-2 0,0-3 1 0,0 2-1 0,0 1 0 16,0-3-5-16,0 1 0 0,0-1 0 0,0 0-4 15,0 3-3-15,0-3-3 0,0 0 1 0,0 0-4 0,0 0-2 16,0 0 2-16,0 0-1 0,0 2-5 0,0-2-5 0,0 0-7 16,0 0-12-16,0 0-12 0,0 0-16 0,0 0-18 15,0 0-23-15,0-2-18 0,0 2-18 0,0-3-25 0,0 3-17 16,0-1 0-16,0-2 0 0,0 1-7 0,0 2 20 0</inkml:trace>
</inkml:ink>
</file>

<file path=ppt/ink/ink124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13:31.002"/>
    </inkml:context>
    <inkml:brush xml:id="br0">
      <inkml:brushProperty name="width" value="0.07" units="cm"/>
      <inkml:brushProperty name="height" value="0.07" units="cm"/>
      <inkml:brushProperty name="fitToCurve" value="1"/>
    </inkml:brush>
  </inkml:definitions>
  <inkml:trace contextRef="#ctx0" brushRef="#br0">141 361 135 0,'0'0'90'0,"0"3"37"16,0-3 3-16,0 5-12 0,0-5-18 0,0 0-2 0,0 0-9 16,0 0-9-16,6 0-5 0,-6 0-4 0,0 0-2 15,0 0 0-15,0 0-3 0,0 1-3 0,0-1-4 0,0 0-2 16,0 0-3-16,0 0-1 0,0 0-7 0,0 0-5 0,0 0-5 15,0-1-3-15,0 1-3 0,0 0-4 0,0-5-4 0,0 2-4 16,0 3-1-16,0-5-2 0,0 2-3 0,0 0-3 16,0-5 0-16,-6 4-3 0,6 0-1 0,0 0-1 0,0-2-2 15,0 1-2-15,0 2 1 0,-10-5 0 0,10 0 0 0,-5 2 0 16,5-2-1-16,0 0 0 0,-11-5 0 0,1 2 0 16,10 3 0-16,0-3 3 0,-4 1-2 0,4-1 1 0,-12 3-2 15,8-8 2-15,4 6-1 0,-12 2 1 0,3-8 2 16,9 5-2-16,0 5 2 0,-5-5 0 0,5-1-2 0,-11 1 2 15,1 0 1-15,10 2-2 0,0-2 0 0,-5 3 0 0,5 1-2 16,0-1-1-16,-11 2 2 0,6 1-1 0,5-3-1 0,0 5 2 16,0-5 4-16,0 5 1 0,-9 3 1 0,9-4 6 0,0 1 0 15,-12 3 5-15,12 0 0 0,0 0-4 0,0 0-1 16,0 0-8-16,0 3 0 0,0 1 1 0,0-4-2 16,0 3-4-16,0 5 0 0,12-5-1 0,-12 5 0 0,0-3 1 15,9 6 0-15,-9-5-1 0,0-2 0 0,0 7 2 0,5-3-1 16,-5 1 1-16,11 2-1 0,-11-4 1 0,0 5 0 15,0 0-1-15,0-6 2 0,5 7-2 0,-5-7 0 0,0 5 1 0,0-3 2 16,10-1-1-16,-10 6-1 0,11-7 1 0,-11 2 3 16,0 3-1-16,0-4 1 0,5 1 1 0,-5 3-2 0,0-3 4 15,0-2-3-15,0-1 2 0,9 3-3 0,-9-5 1 16,12 6 1-16,-12-2-2 0,0-4 1 0,0 5-1 0,4-5-1 16,-4 2 4-16,12-2-3 0,-12 2 1 0,0-5-1 15,0 2 1-15,4-2 2 0,-4 4-5 0,0-4 1 0,0 0 0 16,10 4-1-16,1-4 1 0,-11 0 0 0,0-4-2 0,5 4 0 15,-5-4-1-15,10 4 3 0,-10-2 1 0,0 2-3 0,6-5 3 16,-6 2-1-16,10-5-3 0,-10 5-1 0,9-2 1 0,-9-1 0 16,0 2 1-16,0-5 0 0,7 6 2 0,-7-5 1 15,0 3-1-15,0-1 2 0,9-2 3 0,1 2-1 0,-10 1 3 16,0-3-2-16,0 1-2 0,6-2 0 0,-6 2 3 16,10 4 1-16,-10-3 2 0,5-7 3 0,-5 6 4 0,0 3-4 15,0-8 1-15,11 9-2 0,-1-3-1 0,-10-4 1 0,0 4-5 16,0 3 1-16,4-5 1 0,-4 0 2 0,12 4 2 0,-12-4 0 15,0 2-3-15,0-2 0 0,0 4 2 0,4-1 0 0,-4-3 0 16,0 5 2-16,0-5 4 0,0 4-3 0,0 1 2 16,12 0 9-16,-12-7-1 0,0 9 5 0,0-4 0 0,9 2-4 15,-9-2 2-15,0 2 0 0,0 3-3 0,0-8-7 16,0 8-3-16,0-3-3 0,0 3-2 0,0-4-6 0,5 1-5 16,-5 3-4-16,0-5-10 0,0 5-16 0,11 0-22 0,-11-4-19 15,0 4-31-15,0 0 4 0,0 0-14 0,0-2-24 16,0 2-26-16,0 0-46 0,0 0-68 0,5 0-60 0,-5 2-42 15,0-2-22-15,0 0 27 0</inkml:trace>
</inkml:ink>
</file>

<file path=ppt/ink/ink124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13:38.510"/>
    </inkml:context>
    <inkml:brush xml:id="br0">
      <inkml:brushProperty name="width" value="0.07" units="cm"/>
      <inkml:brushProperty name="height" value="0.07" units="cm"/>
      <inkml:brushProperty name="fitToCurve" value="1"/>
    </inkml:brush>
  </inkml:definitions>
  <inkml:trace contextRef="#ctx0" brushRef="#br0">0 77 78 0,'0'4'101'16,"0"-2"28"-16,0 4-2 0,0-2-20 0,0-2-20 0,0 1-21 15,0-1-4-15,0 0 1 0,0 1-6 0,0-1 2 0,0 1-4 16,0-3-3-16,3 1 0 0,-3-1-1 0,0 3-3 0,0-3 2 15,0 0 0-15,0 3 0 0,0-3 0 0,0 0-4 16,0 0 2-16,0 0-2 0,0 0 5 0,0 0 1 0,0 0 0 16,0 0-2-16,0 0-5 0,0 0 0 0,0 0-5 0,0 0 1 15,0 0 2-15,7 0-2 0,-7 0 0 0,0 0 5 16,0 0-1-16,0 0 4 0,0 0-5 0,0 0 0 0,3 0-4 16,-3-3-4-16,0 0-6 0,0 3-6 0,0-1 0 0,0 1-3 15,6-3-4-15,-6 1-1 0,7-1-4 0,-7 1-4 16,0-3-2-16,0 3 0 0,3 0-2 0,-3 0-4 0,0-1 1 15,0-2 0-15,6 3 2 0,-6 0-2 0,4-3 1 0,-4 0-1 16,0 3-1-16,0-1 2 0,0-1 0 0,6 2-1 16,-6-3-1-16,0 3 0 0,7-3 0 0,-7 3 0 0,0-1 1 15,0 1 2-15,0-2-1 0,0 1-1 0,0 1 3 16,0-1 4-16,0 1 2 0,0 0 4 0,0-1 2 0,3 1 5 16,-3 0 0-16,0-1 1 0,0 1-2 0,0 2-2 0,0-3-2 15,0 3-2-15,0-1-1 0,0 1-2 0,0-3-2 0,0 3-1 16,0 0-1-16,0-2 3 0,0 2 1 0,0 0 0 15,0 0 5-15,0 0 2 0,0 2 1 0,0-2-2 0,0 3 0 16,0-2-1-16,0-1-2 0,0 5-2 0,0-2 1 0,0-1 1 16,-3 3-4-16,3-3 2 0,0 0-6 0,0 3-1 15,0-1 1-15,0 1-5 0,0 0 0 0,0 0-1 0,0 2 4 16,0-2-6-16,0-1 2 0,0 3 0 0,0 0-5 0,0-3-8 16,0 4-12-16,0-4-21 0,0 3-23 0,0 1 6 15,0-4-8-15,0 3-13 0,0 0-14 0,0-2-14 0,0 1-18 16,0 0-21-16,0-2-32 0,0 1-41 0,0-3-19 0,0 3-28 15,0 0-22-15,0-4 22 0,0 5 11 0,0-4 36 16</inkml:trace>
</inkml:ink>
</file>

<file path=ppt/ink/ink124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13:39.049"/>
    </inkml:context>
    <inkml:brush xml:id="br0">
      <inkml:brushProperty name="width" value="0.07" units="cm"/>
      <inkml:brushProperty name="height" value="0.07" units="cm"/>
      <inkml:brushProperty name="fitToCurve" value="1"/>
    </inkml:brush>
  </inkml:definitions>
  <inkml:trace contextRef="#ctx0" brushRef="#br0">40 23 145 0,'-3'2'103'0,"-3"-2"58"16,-1 3-3-16,7-3-15 0,-3 0-4 0,-3 1-17 0,6-1-17 15,-4 0-8-15,4 0-6 0,0 3-5 0,-6-3-6 0,0 3-4 16,6-3 8-16,0 0 4 0,0 0 0 0,0 0 2 15,0 0-2-15,0 0-3 0,0 0-1 0,0 0-1 0,0 0-4 16,0 2 0-16,0-2-6 0,0 0-5 0,0 0-8 16,0 0-6-16,0 0-8 0,6 0-7 0,0 2-6 0,-6-2-3 15,0 0-4-15,4 0-1 0,-4 0 1 0,6 0-4 0,-3 0-5 16,-3 0-4-16,13 0-7 0,-13 0-1 0,3 0-1 0,7 0-2 16,-10 0 3-16,13 0-3 0,-10 0-1 0,4 0-1 15,2 0 2-15,-2 0 2 0,-4 0-3 0,10-2 2 0,-10 2 0 16,7 0-1-16,-4-2 1 0,4 2-2 0,-4-3-1 0,-3 0-8 15,10 3-10-15,-10-1-18 0,4-2-16 0,-1 1-7 16,-2 2-12-16,5-3-18 0,-2 2-19 0,-1-5-22 0,-3 4-15 16,4 0-28-16,-4 0-42 0,-3-1-46 0,13 0-28 0,-13 3-38 15,0-1 18-15,3 1 19 0</inkml:trace>
</inkml:ink>
</file>

<file path=ppt/ink/ink124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13:39.818"/>
    </inkml:context>
    <inkml:brush xml:id="br0">
      <inkml:brushProperty name="width" value="0.07" units="cm"/>
      <inkml:brushProperty name="height" value="0.07" units="cm"/>
      <inkml:brushProperty name="fitToCurve" value="1"/>
    </inkml:brush>
  </inkml:definitions>
  <inkml:trace contextRef="#ctx0" brushRef="#br0">19 33 168 0,'0'-2'97'16,"0"2"47"-16,-3-2-6 0,3 0-21 0,0 2-7 16,0-3-5-16,0 3-10 0,0-3-3 0,0 1-6 0,0 0-3 15,0 0-6-15,3-1-4 0,-3 1-8 0,0 2-2 0,0-2 2 16,0 2-1-16,6-3-4 0,1 3-5 0,-7-2-6 0,0 2-5 16,3-3-7-16,-3 3-2 0,0-1-4 0,6 1 2 15,-2 0 4-15,-4 0 0 0,0 0 3 0,6 0 3 0,-6 0-2 16,7 0-1-16,-7 0-3 0,0 0-2 0,3 0-5 15,-3 0-1-15,0 0 1 0,6 0-2 0,-6 1-6 0,0 2-4 16,3-3 0-16,-3 2-5 0,0-2 0 0,0 3-4 0,0-1-2 16,0 3-3-16,0-3-1 0,0 2-2 0,0-1 2 15,0 2-2-15,-3-1-1 0,3 1 2 0,-6 0-1 0,6 0 1 16,0-1-1-16,-3 3-1 0,3-2 0 0,-7-1 0 0,1 4 0 16,6-4 0-16,-10 1 0 0,10-1 2 0,-3 1-1 0,3 0 0 15,-7 0 1-15,1-1-2 0,6-2-1 0,-3 3 1 16,-4-3-3-16,7 1 0 0,0-1 0 0,-3 0-2 0,3 0 1 15,0-2 3-15,0 6 1 0,-6-6 1 0,6 2 2 0,0 0 4 16,6-2 1-16,-6 0 2 0,0 0-4 0,0 2 0 16,3-2 2-16,-3 0 21 0,0 0 14 0,7 3-1 0,-4-3-7 15,3 0-9-15,1 2-10 0,-4-2-5 0,-3 0-2 0,10 0-3 16,-10 2 1-16,6 1 10 0,1-3 9 0,-4 2 2 0,3-2 8 16,-3 0 12-16,4 3 12 0,-1-3 13 0,-3 0 7 15,4 0 7-15,-1 0-1 0,-2 0-4 0,-4 0-4 0,9-3-5 16,-9 3-12-16,13 0-13 0,-13-2-7 0,3 2-12 15,4 0-7-15,-4 0-5 0,3-3-2 0,1 1-11 0,-7 2 3 16,3-2-2-16,-3 2-1 0,6-3-8 0,1 3-2 0,-7-2-19 16,3 2-22-16,-3-2-34 0,7 2-46 0,-7 0-74 0,3-2-78 15,-3 2-15-15,0-3-26 0,0 3-60 0,0-3-44 0,0 3-9 16,0 0 1-16,0 0 47 0</inkml:trace>
</inkml:ink>
</file>

<file path=ppt/ink/ink124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13:41.531"/>
    </inkml:context>
    <inkml:brush xml:id="br0">
      <inkml:brushProperty name="width" value="0.07" units="cm"/>
      <inkml:brushProperty name="height" value="0.07" units="cm"/>
      <inkml:brushProperty name="fitToCurve" value="1"/>
    </inkml:brush>
  </inkml:definitions>
  <inkml:trace contextRef="#ctx0" brushRef="#br0">49 55 10 0,'0'-4'141'0,"3"-1"50"0,-3 1 7 15,0-1-18-15,0 2-12 0,0 2-24 0,7-4-18 0,-7 2-14 16,0 1-6-16,3 0-4 0,-3 2 19 0,0-5 3 16,0 5-2-16,0-2-1 0,0-1-8 0,0 3-6 0,0-2-13 15,0 2-6-15,0-3-7 0,0 3-9 0,0-1-6 0,0 1-5 16,0 0-8-16,0 0-8 0,0-3-5 0,0 3 7 0,0-2-3 16,0 2-2-16,0 0 1 0,0 0-3 0,0 2 4 15,0-2-3-15,0 3 2 0,0-3-3 0,0 1 4 0,0 2 1 16,0-1 2-16,0 3 2 0,0-3-5 0,0 3 2 15,-3 0-2-15,3 0-6 0,-7-1 0 0,7 3-6 0,0-2 4 16,-3 1-2-16,3 2-2 0,0-4-5 0,-7 6-5 0,1-4-7 16,6 2 1-16,0 1-6 0,-3-2-4 0,-4 3-3 0,7-4 2 15,0 1-2-15,-3 1-3 0,3-1 3 0,-6 2-7 0,6-2 5 16,-7-1-1-16,7 2-3 0,0-1 3 0,0-3 0 16,-3 1-2-16,3 2 1 0,0-2-4 0,0-1 5 0,0 1-2 15,0-1 1-15,-6 2 1 0,6-4 0 0,0 2 0 16,0-1 0-16,0 0 0 0,0 1-3 0,0-2 5 0,0 1-8 15,0-2 3-15,6 5 3 0,-6-4 4 0,0 0-7 16,0 0 6-16,0-2 1 0,0 3-3 0,0 0 1 0,3-3-2 16,-3 1 0-16,0 2 4 0,7-3-3 0,-7 0 0 0,6 2-1 15,-6-2 0-15,0 0 0 0,3 3 0 0,-3-3 0 0,7 0 2 16,-4 0 0-16,-3 0-2 0,6 0 2 0,1 0-1 16,-4 0 2-16,-3 0-3 0,7 0-1 0,-4 0 0 0,-3 0 1 15,6 0-2-15,1 0-2 0,-4 0-2 0,-3 0-10 16,6 0-12-16,-2 0-17 0,-4 0-16 0,12 0-20 0,-12 0-26 15,4 0-25-15,-4 0-40 0,6 0-48 0,0 0 10 0,-6-3-33 16,0 3-65-16,4-2-80 0,-4 2-20 0,0-3-30 0,0 2 31 16,0 1 77-16</inkml:trace>
</inkml:ink>
</file>

<file path=ppt/ink/ink124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13:42.062"/>
    </inkml:context>
    <inkml:brush xml:id="br0">
      <inkml:brushProperty name="width" value="0.07" units="cm"/>
      <inkml:brushProperty name="height" value="0.07" units="cm"/>
      <inkml:brushProperty name="fitToCurve" value="1"/>
    </inkml:brush>
  </inkml:definitions>
  <inkml:trace contextRef="#ctx0" brushRef="#br0">0 89 148 0,'6'0'128'0,"-2"0"58"16,9 3-12-16,-13-3-12 0,3 0-26 0,3 0-30 0,-3 0-17 15,4 0-12-15,-1 0-3 0,-6 0-2 0,3 0 2 16,-3 0-2-16,7 0 3 0,-7-3-3 0,6 3-5 0,-6 0-8 16,0-1-7-16,4 1-9 0,-4-3-3 0,0 1-5 15,6 2 0-15,-6-3-5 0,3 2-1 0,-3-5-6 0,0 4 3 16,0 0-3-16,7-3-4 0,-7 2 1 0,6 2-1 0,-6-4-3 15,0 1 6-15,0 1-1 0,0 0 1 0,3-1 2 0,-3 2 2 16,0-4 1-16,0 5 2 0,0-4 4 0,0 2 5 16,0 2 4-16,0-5 1 0,0 4 3 0,0 2-5 0,0-2-5 15,0 0-2-15,0-1-3 0,0 1-5 0,0 2-1 0,0-3-4 16,0 3 2-16,0-2 9 0,0 2 11 0,7 0 11 16,-7-2 14-16,0 2 12 0,0 0 7 0,3 2 3 0,-3-2-1 15,0 0 0-15,0 2-6 0,0 1-13 0,0-1-6 16,0 1-14-16,0-1-9 0,0 2-12 0,0-1-7 0,0 1-7 15,0 1-6-15,0-1-3 0,0 2-4 0,0-2-2 0,0 1-13 16,0-1-20-16,0 4-31 0,0-4-38 0,0 1-47 0,0-1-50 16,0 3-45-16,0 1 11 0,0-4 1 0,0 1-24 0,0-1-48 15,0 1-41-15,0 2-8 0,0-4-20 0,0 1 36 16,0 1 45-16</inkml:trace>
</inkml:ink>
</file>

<file path=ppt/ink/ink124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13:42.692"/>
    </inkml:context>
    <inkml:brush xml:id="br0">
      <inkml:brushProperty name="width" value="0.07" units="cm"/>
      <inkml:brushProperty name="height" value="0.07" units="cm"/>
      <inkml:brushProperty name="fitToCurve" value="1"/>
    </inkml:brush>
  </inkml:definitions>
  <inkml:trace contextRef="#ctx0" brushRef="#br0">138 22 28 0,'6'-5'161'0,"-3"2"77"0,-3 1-5 0,0 0 0 0,7-1-38 16,-7 1-30-16,0 0-24 0,0 2-7 0,0-3 11 16,0 3 1-16,0-2 4 0,0 2-6 0,0 0-3 0,0 0-4 15,-7 0 0-15,7 0-5 0,0 0 16 0,0 0 25 0,-3 2-4 16,-3-2-8-16,6 0-12 0,-4 3-14 0,4-1-18 16,-6 0-22-16,0 1-16 0,2-1-14 0,4 0-14 0,-6 1-11 15,0-1-8-15,2 2-7 0,-2-1-12 0,3-1-3 0,3 3 2 16,-13 0-3-16,13-1-3 0,-10 1-2 0,10 0-3 15,-3-1-1-15,-4 1 0 0,1 2 0 0,6-3 3 0,-3 4-2 16,-4-1 0-16,4 0-1 0,3-1 3 0,-6 2-1 0,-1-1 7 16,7 0 3-16,-3-1 3 0,3 2 3 0,-6-1 2 0,-1 0-6 15,7 2 0-15,0-2 0 0,-3 0-2 0,-3 0 6 16,6 0-2-16,0 1 4 0,0-4 2 0,0 2-5 0,-4 2-2 16,4-4 3-16,0 2 0 0,0 0 6 0,0-2 4 15,0 2 4-15,4-2-1 0,-4-2-1 0,0 4-5 0,6-2 0 16,-6-2-7-16,3 2-1 0,-3-1-3 0,7 0-1 15,-1-1-6-15,-6 0-5 0,3 0 1 0,4-2 1 0,-1 3-6 0,-3-3-19 16,-3 2-29-16,10-2-28 0,-10 0-33 0,13 0-36 16,-10 0-46-16,-3-2-49 0,10 2-53 0,-4-3-53 0,1 3-14 15,-4-2 23-15,3 0-28 0,-2 0-41 0,8-4 25 16,-12 5-13-16,4-2 43 0,2 1 47 0</inkml:trace>
</inkml:ink>
</file>

<file path=ppt/ink/ink124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13:43.156"/>
    </inkml:context>
    <inkml:brush xml:id="br0">
      <inkml:brushProperty name="width" value="0.07" units="cm"/>
      <inkml:brushProperty name="height" value="0.07" units="cm"/>
      <inkml:brushProperty name="fitToCurve" value="1"/>
    </inkml:brush>
  </inkml:definitions>
  <inkml:trace contextRef="#ctx0" brushRef="#br0">0 51 125 0,'3'2'118'0,"-3"-2"68"0,7 0-9 0,-1 0-5 16,-3 2-14-16,-3-2-18 0,0 0-16 0,7 0-11 0,-4 3-7 15,-3-3-1-15,0 0 6 0,6 0 3 0,1 0 2 16,-7 0 0-16,0 0-3 0,0 0-1 0,3 0-7 0,-3 0-8 16,0-3-9-16,0 3-10 0,7-2-8 0,-1 2-7 15,-6-2-5-15,0 0 12 0,0-1 2 0,0 0-2 0,3-1-7 16,-3 2-6-16,7-1-5 0,-7-1-3 0,0 1 0 0,0-1-1 15,0 2-29-15,0-3 32 0,0 2 10 0,0 1-2 0,0 0-1 16,3 2-2-16,-3-5-6 0,0 5-1 0,0-2-4 0,0-1-2 16,0 3 1-16,0-2-5 0,0 2 10 0,0 0 4 15,0 0 5-15,0 0 2 0,0 2 0 0,0 1 0 0,0-1-5 16,0 0-5-16,0 3-1 0,0-3-9 0,0 3-7 16,0-2 4-16,0 1-10 0,0 4-7 0,0-4-4 0,0 1-3 15,0-1-9-15,0 3 0 0,0-2-16 0,0-1-21 0,0 4-31 16,0-4-44-16,0 3-46 0,0-2-54 0,-3 2-55 15,3-1-54-15,0 2-46 0,0-4 43 0,0 6 0 0,0-3-26 0,-7 0-27 16,4 0 20-16,3 0-5 0,0 0 46 0,-6-2 31 16,-1 1 52-16</inkml:trace>
</inkml:ink>
</file>

<file path=ppt/ink/ink124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13:45.226"/>
    </inkml:context>
    <inkml:brush xml:id="br0">
      <inkml:brushProperty name="width" value="0.07" units="cm"/>
      <inkml:brushProperty name="height" value="0.07" units="cm"/>
      <inkml:brushProperty name="fitToCurve" value="1"/>
    </inkml:brush>
  </inkml:definitions>
  <inkml:trace contextRef="#ctx0" brushRef="#br0">26 71 89 0,'-3'2'85'0,"-4"0"14"16,7 1 7-16,0 2-19 0,-3-3-22 0,3 0-15 0,0 0-10 15,-6-2-4-15,6 3 2 0,-7-1 2 0,7-2 12 0,0 2 3 16,0 1 0-16,0-3 0 0,0 2-2 0,0-2-1 16,0 3 0-16,0-3 0 0,0 0 2 0,0 0 1 0,0 0 2 15,0 0 1-15,0 0 3 0,0 0-2 0,0 0 11 16,0 0 6-16,0 0 0 0,0 0 1 0,0-3-3 0,0 3 0 16,7 0-5-16,-7-2-3 0,0 2-5 0,0-3-6 15,0 1-6-15,6 0-8 0,-6-1-5 0,0 1-4 0,0 0-3 16,0 0-3-16,0-3-7 0,0 2-2 0,0 1-2 0,3 0-2 15,-3-1-4-15,0-1 1 0,0 1-2 0,0 1 3 0,0-2 0 16,0-1 1-16,0 2-1 0,7 1 4 0,-7-3 3 0,0 3 2 16,0-3 4-16,3 3 6 0,-3-2 7 0,0 1 5 15,0-2 6-15,0 3 20 0,0 0 1 0,0-1 3 0,0 1-5 16,0 0-8-16,0 0-4 0,0-1-8 0,0 3-8 16,6-3-4-16,-6 3-12 0,0-1-4 0,0 1 8 0,0 0 5 15,0 0 11-15,0 0 7 0,0 0-2 0,0 0-3 0,7 1-3 16,-7 2-5-16,0 0-2 0,0-1-5 0,0 0-7 0,0 3-7 15,0-3-6-15,0 3-4 0,0 0 2 0,0-1-6 16,3 1 2-16,-3 2-3 0,0-3 0 0,0 1-1 0,0 2 0 16,0-2 0-16,0-1-6 0,0 1-12 0,0 0-18 15,0 2-21-15,0-3-25 0,0 1-31 0,0 0-36 0,0 0-43 16,0-1-37-16,0 3 38 0,0-5-4 0,0 4-15 0,0-2-22 16,0 2-25-16,0 0-8 0,0-4 3 0,0 2 0 0,0 1 12 15,0 0 22-15,0-3 14 0,0 2 28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2:48.109"/>
    </inkml:context>
    <inkml:brush xml:id="br0">
      <inkml:brushProperty name="width" value="0.025" units="cm"/>
      <inkml:brushProperty name="height" value="0.025" units="cm"/>
      <inkml:brushProperty name="color" value="#E71224"/>
    </inkml:brush>
  </inkml:definitions>
  <inkml:trace contextRef="#ctx0" brushRef="#br0">1 19 948,'0'0'95,"0"-1"1,-1 1-1,1 0 1,0 0-1,0-1 0,0 1 1,0 0-1,0-1 1,0 1-1,0 0 0,0 0 1,0-1-1,0 1 1,0 0-1,1-1 0,-1 1 1,0 0-1,0 0 0,0-1 1,0 1-1,0 0 1,0 0-1,1-1 0,-1 1 1,0 0-1,0 0 1,1-1-1,-1 1-236,1 0 359,0-1-1,-1 1 1,1 0-1,-1-1 0,1 1 1,-1 0-1,1-1 1,-1 1-1,1 0 1,-1-1-1,0 1 1,1-1-1,-1 1 0,1-1 1,-1 1-1,0-1 1,1 0-1,-1 1 1,0-1-1,0 1 1,1-2-1,3 7 1154,-3-5-1255,0 0 0,-1 0 0,0 0 0,1 1 0,-1-1 0,1 0 0,-1 0 0,1 1 0,-1-1 0,1 0 0,-1 1 0,0-1 1,1 1-1,-1-1 0,0 0 0,1 1 0,-1-1 0,0 1 0,0-1 0,1 1 0,-1-1 0,0 1 0,0-1 0,0 1 0,0-1 0,1 1 0,-1-1 0,0 1 0,0-1 0,0 1 0,0-1 1,0 1-1,-1 0 0,1-1 0,0 1 0,0-1 0,0 1 0,0-1 0,0 1 0,-1-1 0,1 1 0,0-1 0,-1 0 0,1 1 0,0-1 0,-1 1 0,1 0 0,0-1-115,-1 0 76,0 1-1,0 0 1,0 0-1,0 0 1,1 0-1,-1 0 1,0 0-1,1 0 1,-1 0-1,0 0 1,1 0-1,0 0 1,-1 0-1,1 0 1,0 0-1,-1 0 1,1 0 0,0 1-1,0-1 1,0 0-1,0 0 1,0 0-1,0 0 1,0 1-1,0-1 1,1 0-1,-1 0 1,0 0-1,2 2 1,-1-2-34,0 1-1,0-1 1,0 0 0,0 1 0,0-1 0,-1 1 0,1 0 0,0-1 0,-1 1 0,1-1 0,-1 1 0,1 0 0,-1 0 0,0-1 0,0 1 0,0 0 0,0-1-1,0 1 1,0 2 0,-1-1-32,1-1 0,0 1 0,0-1 0,0 0 0,0 1 0,1-1 0,-1 0 0,1 0 0,-1 1 0,1-1-1,0 0 1,0 0 0,0 0 0,0 0 0,2 3 0,1 15-224,0-16 138,-3-3 37,-1-1 0,1 1 0,-1-1 0,1 1 0,-1-1 0,0 1 0,1-1 0,-1 1 0,1-1 0,-1 1 0,0 0 0,0-1 0,1 1 0,-1 0 0,0-1 0,0 1 0,0 0 1,0 0-1,0-1 0,0 1 0,0 0 0,0 0 0,1-1-12,-1 0 0,1 0 1,0 0-1,-1 1 0,1-1 1,0 0-1,-1 0 1,1 0-1,-1 0 0,1 1 1,-1-1-1,1 0 0,0 1 1,-1-1-1,1 0 0,-1 1 1,1-1-1,-1 1 1,1 0-1,2 1-4987,-2-2 4915,-1 0 0,0 0-1,1 0 1,-1 0-1,0 0 1,1 0-1,-1 0 1,0 0-1,1-1 1,-1 1-1,0 0 1,1 0 0,-1 0-1,0-1 1,1 1-1,-1 0 1,0 0-1,0-1 1,1 1-1,-1 0 1,0 0 0,0-1-1,0 1 1,1 0-1,-1-1 1,0 1-1,0-1 1,1-13-5859,-1 7 5821,0 1-633</inkml:trace>
</inkml:ink>
</file>

<file path=ppt/ink/ink125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13:45.654"/>
    </inkml:context>
    <inkml:brush xml:id="br0">
      <inkml:brushProperty name="width" value="0.07" units="cm"/>
      <inkml:brushProperty name="height" value="0.07" units="cm"/>
      <inkml:brushProperty name="fitToCurve" value="1"/>
    </inkml:brush>
  </inkml:definitions>
  <inkml:trace contextRef="#ctx0" brushRef="#br0">32 43 133 0,'-7'0'94'0,"7"0"39"0,-3 0-6 0,-3 0-18 0,6 0-17 16,-4 0 2-16,4 0 5 0,-6 0-3 0,6 0-2 0,0 0 2 15,-6 0-1-15,6 0 0 0,0 0 0 0,0 0 1 0,0 0 7 16,6 0 1-16,-6-3 5 0,6 3 1 0,-6 0 12 16,0-2-4-16,4 2-9 0,-4-2-7 0,9 2-13 0,-9-3-7 15,7 3-5-15,-1-2-6 0,-3 2 8 0,4 0 1 16,-4-3-8-16,10 3-12 0,-13 0-6 0,3-1-18 0,10 1-11 16,-10 0-8-16,7 0-5 0,-4-3-2 0,1 3 0 0,-4-3-2 15,7 3-3-15,-4 0-8 0,1-2-17 0,-4 2-22 0,6-2-28 16,4 0-21-16,-13 2-28 0,3-3 5 0,10 0-12 15,-9 3-20-15,-4-1-22 0,9 1-30 0,-9-3-44 0,7 1-39 16,-1 2-9-16,-6-3-29 0,0 3 8 0,3-1 18 0,-3 1 47 16</inkml:trace>
</inkml:ink>
</file>

<file path=ppt/ink/ink125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13:46.230"/>
    </inkml:context>
    <inkml:brush xml:id="br0">
      <inkml:brushProperty name="width" value="0.07" units="cm"/>
      <inkml:brushProperty name="height" value="0.07" units="cm"/>
      <inkml:brushProperty name="fitToCurve" value="1"/>
    </inkml:brush>
  </inkml:definitions>
  <inkml:trace contextRef="#ctx0" brushRef="#br0">15 13 156 0,'0'3'92'0,"-3"-3"46"0,3 0-3 0,0 0-19 16,-6 2-8-16,6-2-1 0,0 0-7 0,0 0-5 15,-7 0 0-15,7 0-4 0,0 0 2 0,0-2-4 0,7 2 1 16,-7 0 9-16,0-3 2 0,0 2-7 0,6 1-9 0,-6-3-3 16,0 0-8-16,3 3-8 0,-3-2-9 0,0 2-8 15,7-2-4-15,-4 2-7 0,-3-2-6 0,6 2 0 0,1 0-2 16,-7 0-3-16,3 0-5 0,-3 0 1 0,0 0-8 0,6 2-3 15,-2 0-3-15,-4-2 0 0,6 2-2 0,1 4 0 16,-7-2 1-16,0-2-3 0,3 3-1 0,-3 0-4 0,0 0 3 16,0-1-3-16,0 3 0 0,0-2 0 0,0 2 0 15,0-2 0-15,0 2 4 0,-3-1-1 0,3 1 0 0,0 1-2 0,-7-4 0 16,7 3 1-16,-6 0-4 0,6-2 1 0,-4 1 2 16,-2-1 1-16,6 0-2 0,-3 2 0 0,3-2 0 0,-7 0 0 15,1-1 0-15,6 1 0 0,0-3 0 0,-3 3 0 0,3 0 1 16,-7-4 2-16,7 2 6 0,0 0 2 0,0 1 4 15,0-2 5-15,0 1 6 0,0-3 0 0,7 3-2 0,-7-2 2 16,3 2 2-16,-3-3-4 0,6 2 0 0,1-2 8 16,-7 3 7-16,3-3 22 0,3 0 8 0,-2 0-12 0,2 1-14 15,1-1-14-15,-4 0-13 0,3 0-1 0,-3 0-16 0,4-1-23 16,-1 1-25-16,-3 0-30 0,4 0-41 0,-1 0 0 0,-6 0-12 16,4 0-22-16,2 0-27 0,-3 0-47 0,-3 0-59 0,0-3-28 15,7 1-29-15,-1 2-8 0,-6-3 23 0,0 3 65 16</inkml:trace>
</inkml:ink>
</file>

<file path=ppt/ink/ink125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13:47.052"/>
    </inkml:context>
    <inkml:brush xml:id="br0">
      <inkml:brushProperty name="width" value="0.07" units="cm"/>
      <inkml:brushProperty name="height" value="0.07" units="cm"/>
      <inkml:brushProperty name="fitToCurve" value="1"/>
    </inkml:brush>
  </inkml:definitions>
  <inkml:trace contextRef="#ctx0" brushRef="#br0">0 25 193 0,'6'-3'123'0,"-3"1"42"0,-3-2-18 0,7 1-14 0,-4 1-15 15,-3 2-15-15,0-2-10 0,6-1-5 0,1 3 0 0,-7-2 2 16,0 2-2-16,3-3-1 0,-3 2 8 0,0 1 2 0,0 0-5 16,7 0-4-16,-7 0-10 0,3 1-6 0,-3 2-9 15,0-3-8-15,0 2-8 0,0 1-6 0,6-1-8 0,-6 0-1 16,0 3 0-16,0-3 0 0,7 3 1 0,-7 0 3 0,0-1 0 15,0 1 3-15,0 0-1 0,0 0 0 0,0 2 2 16,0-1-3-16,0-1-1 0,3 2 0 0,-3 0-4 0,0 0-1 16,0 0 4-16,0-2 0 0,0 4-3 0,0-2-8 0,0 0-3 15,-3 3-3-15,3-4-5 0,0 4 0 0,0-4-1 16,0 4-1-16,0-2 2 0,0 1-2 0,0-2-1 0,0 2 0 16,-7-2-4-16,7-1-4 0,0 2 0 0,0-1-1 0,-6 0-1 15,6 2-2-15,0-2 2 0,0 0 0 0,0 0 0 0,0 2-3 16,0-2 5-16,0 1-2 0,0-1 0 0,0-1 0 15,0 4-3-15,0-5-1 0,0 2 3 0,0-1-2 16,0 1 8-16,0 1-5 0,0-4 4 0,6 1-2 0,-6-1 2 0,0-1 3 16,7 2 3-16,-7-1 2 0,0-1 4 0,0 1 5 15,3-1 1-15,-3-1 6 0,0 1 5 0,6-2 0 0,-2 2 6 16,-4-3-4-16,0 2 5 0,6-2-3 0,0 0 2 0,-6 3 0 16,0-3 7-16,4 0 4 0,-4 0-5 0,6 0-5 15,0 0-16-15,-6 0-9 0,4-3-2 0,-4 3-2 0,6 0-6 16,-3 0-5-16,-3-2-13 0,7 2-19 0,-1 0-12 15,-6 0-19-15,3-3-18 0,4 3-17 0,-4-1-20 0,-3 1-21 16,0 0-21-16,13 0 1 0,-13-3 20 0,3 3-16 0,-3-2-33 16,7 2-43-16,-1 0-57 0,-6-3-25 0,3 3-12 0,-3-2-19 15,7 2 20-15,-7 0 48 0</inkml:trace>
</inkml:ink>
</file>

<file path=ppt/ink/ink125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13:47.728"/>
    </inkml:context>
    <inkml:brush xml:id="br0">
      <inkml:brushProperty name="width" value="0.07" units="cm"/>
      <inkml:brushProperty name="height" value="0.07" units="cm"/>
      <inkml:brushProperty name="fitToCurve" value="1"/>
    </inkml:brush>
  </inkml:definitions>
  <inkml:trace contextRef="#ctx0" brushRef="#br0">0 138 65 0,'10'1'114'0,"-10"2"38"0,6 0 7 0,1-3-22 15,-7 4-16-15,3-4-3 0,-3 2-7 0,7-2-5 0,-1 3-3 16,-6-3-1-16,3 0-1 0,4 0-3 0,-7 0 7 15,0 0 4-15,3 0 0 0,-3-3-6 0,0 3-2 0,6-2-6 16,-6 0-3-16,7 0-7 0,-7-1-2 0,3 0-6 0,-3 2-5 16,0-4-7-16,6 1-1 0,-6-2-5 0,4 4-4 15,-4-2 12-15,0-1 8 0,6-2-3 0,0 3-4 0,-6-2-4 0,0 0-3 16,4 1-3-16,-4 0-7 0,0-2-7 0,6 3 0 16,-6-1-4-16,3-2-1 0,-3 2 6 0,0 0 6 0,0 1 10 15,7-1 7-15,-7 1 2 0,0-1-1 0,0 0-6 16,6 3-10-16,-6-3-11 0,0 3-10 0,0 0-4 0,0-1-6 15,0 0-4-15,0 2 1 0,0 1 11 0,0-3 10 0,3 1 6 16,-3 2-3-16,0 2 0 0,0 1-8 0,0-3-9 16,0 4-3-16,0-1-7 0,0 1-6 0,7 1-3 0,-7-1-2 15,0 4-4-15,0-4-1 0,0 3-4 0,6-2-14 0,-6 2-28 16,0 0-39-16,0-2-53 0,0 1-60 0,0-1-64 0,0 2-64 16,0 0-46-16,3-2 42 0,-3-1-24 0,0 1-62 15,-3 0-9-15,3 2-21 0,0-5 34 0,0 3 68 0</inkml:trace>
</inkml:ink>
</file>

<file path=ppt/ink/ink125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13:50.421"/>
    </inkml:context>
    <inkml:brush xml:id="br0">
      <inkml:brushProperty name="width" value="0.07" units="cm"/>
      <inkml:brushProperty name="height" value="0.07" units="cm"/>
      <inkml:brushProperty name="fitToCurve" value="1"/>
    </inkml:brush>
  </inkml:definitions>
  <inkml:trace contextRef="#ctx0" brushRef="#br0">120 37 227 0,'3'-6'164'0,"-3"2"39"0,7 2 6 16,-4-3-12-16,-3 3-24 0,0-3-23 0,0 2-16 0,6 2 1 15,-6-2 1-15,0 0-9 0,0 3-8 0,0-2-5 16,0 2-6-16,0-2-4 0,0 2-6 0,-6 0-1 0,6 0-1 16,0 2 1-16,0 0 9 0,-3-2 23 0,-4 6 7 0,7-5 1 15,-3 2 6-15,-3 2-2 0,-1-1-4 0,4 1-7 16,-3-1-11-16,2 3-11 0,-8-2-17 0,8 0-20 0,-2 2-19 15,-1-3-15-15,4 2-14 0,-3-2-7 0,3 1-6 16,-4-1-4-16,1 1-4 0,6-1-2 0,-10-1 0 0,10 2 0 0,-3-1-5 16,3 1 1-16,-7-3-1 0,1 3 1 0,6-2-2 15,0 1-1-15,-3-2-1 0,3 3 0 0,0-3 0 0,-7 1 3 16,7-1-1-16,0 3 8 0,0-3-1 0,0 1-1 16,0-2 0-16,7 4 0 0,-7-2 0 0,0-1 0 0,3 3-4 15,-3-1 4-15,6-1 0 0,1 2 0 0,-4-1-5 16,3 1 0-16,-2-1-7 0,2 1-6 0,1-1-6 0,-4 2-3 15,6 0-4-15,-2 0 3 0,-1 0 8 0,-2 1 8 0,2-2 2 16,0 2 2-16,-2-3 5 0,-4 4 2 0,9-4 1 0,-9 3 3 16,0-2-2-16,7 2-1 0,-1-2 0 0,-6-1 4 15,0 3 2-15,0-2-2 0,0 0-2 0,0-1 0 0,0 3 4 16,0-5 4-16,-6 4 10 0,-1-2 4 0,7-2 1 0,-9 3-3 16,9-3-1-16,-4 1-3 0,-2-1 4 0,0 0-3 15,2-2-3-15,-9 2-3 0,10-2-4 0,-3 0-7 0,3 0-2 16,-10 0 0-16,9 0-3 0,-2-2-10 0,3 2-11 0,3 0-25 15,-7-2-23-15,1 0-33 0,6 2-38 0,-3-5-47 0,3 5-49 16,-7-5-46-16,7 3-13 0,0-1 16 0,-3 2-25 16,3-2-46-16,0 0-14 0,3 1-9 0,-3-2-3 0,0 1 33 15,0 1 65-15</inkml:trace>
</inkml:ink>
</file>

<file path=ppt/ink/ink125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13:51.086"/>
    </inkml:context>
    <inkml:brush xml:id="br0">
      <inkml:brushProperty name="width" value="0.07" units="cm"/>
      <inkml:brushProperty name="height" value="0.07" units="cm"/>
      <inkml:brushProperty name="fitToCurve" value="1"/>
    </inkml:brush>
  </inkml:definitions>
  <inkml:trace contextRef="#ctx0" brushRef="#br0">0 71 71 0,'3'0'108'0,"4"0"36"0,-4 3 4 16,-3-3-20-16,6 0-25 0,1 0-4 0,-7 0-13 0,3 0-12 15,-3 0-6-15,6 0-5 0,-6 0-2 0,4 0-6 16,-4 0-8-16,0-3 0 0,0 3-5 0,6 0-4 0,-6 0-3 16,7-1 0-16,-7 1-3 0,0 0-4 0,0 0-1 15,0-3 2-15,3 3 3 0,-3 0 1 0,0-2 1 0,0 2 2 16,0 0 0-16,6 0-1 0,-6-3 3 0,0 1 0 15,7 2 0-15,-7-2 4 0,0 2-3 0,0-3-2 0,0 1-3 0,3 0-6 16,-3 0-3-16,0-1-3 0,0 0-5 0,0 2-2 16,0-4-3-16,0 2 2 0,0 2-3 0,0-5 3 0,0 4-2 15,0 0 0-15,0 0-4 0,0-4 6 0,0 5 4 16,0-2 3-16,0 1 1 0,0-1 0 0,0 1-3 0,0 0-2 16,0 2-4-16,0-3 1 0,0 3-1 0,0-2 7 15,0 2 9-15,0 0 7 0,0 0 6 0,0 0 7 0,0 2 4 16,0 1 5-16,0-1-1 0,0 3 17 0,0-3 15 0,6 2 3 15,-6 2-6-15,0 0-10 0,0 0-5 0,3 0-10 0,-3 1-10 16,0 0-5-16,0-2-15 0,0 4-5 0,0-2-9 0,0 0-5 16,0 0-6-16,0 3-2 0,7-6-16 0,-7 3-21 15,0 0-31-15,0 0-44 0,6 0-42 0,-6-2-50 0,0 2 13 16,0-2-14-16,0-1-41 0,0 1-53 0,0-1-51 16,-6 2-3-16,6-2-23 0,0 1 36 0,-7-4 38 0</inkml:trace>
</inkml:ink>
</file>

<file path=ppt/ink/ink125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13:53.266"/>
    </inkml:context>
    <inkml:brush xml:id="br0">
      <inkml:brushProperty name="width" value="0.07" units="cm"/>
      <inkml:brushProperty name="height" value="0.07" units="cm"/>
      <inkml:brushProperty name="fitToCurve" value="1"/>
    </inkml:brush>
  </inkml:definitions>
  <inkml:trace contextRef="#ctx0" brushRef="#br0">63 98 204 0,'0'-2'162'0,"3"0"39"16,-3-1-7-16,0-2-15 0,0 1-22 0,7 1-14 0,-7-1-4 15,3-1 4-15,-3-2 20 0,0 2 0 0,6 1-1 0,1-3-9 16,-7 2-13-16,3-2-12 0,-3 2-16 0,7-2-15 0,-1 3-10 16,-6-1 17-16,3 1 13 0,4-2 10 0,-4 4 1 15,-3 2 2-15,6-2 2 0,1 0-8 0,-4 4-13 0,3 0-13 16,-2 0-21-16,2 1-16 0,0 1-16 0,-2 4-14 16,5-1-14-16,-9-1 1 0,13 4 1 0,-10-3 0 0,-3 2 11 15,7 0 4-15,-1 1 2 0,-6-3-2 0,3 3-8 0,-3-4 0 16,0 4-5-16,0-4-3 0,0 2-4 0,-3 1 4 0,3-2-1 15,0 0 1-15,-6 0-3 0,-1-2-5 0,7 2-2 16,-3-2-2-16,-3-1-1 0,-1 3 1 0,-2-2 3 0,5-1 9 16,-2-2 2-16,0 1 1 0,-4 0 2 0,7 1 2 0,-10-4-4 15,10 2-9-15,-4-2 0 0,4 0-7 0,-10 0 2 16,10-2-8-16,-4 2 4 0,1-2-2 0,-4 0-4 0,10-1 2 16,-3-2 1-16,-10 3-5 0,13 0 3 0,-3-3-2 0,-3 0-8 15,2 0-7-15,4 1-14 0,-6-1-22 0,6-2-31 16,-7 3-47-16,7-1-49 0,-3-2-56 0,3 2-64 0,0 1-62 15,-6-3-5-15,-1 2-11 0,7 1-66 0,0-4-38 0,-3 4-27 16,-3-1 50-16</inkml:trace>
</inkml:ink>
</file>

<file path=ppt/ink/ink125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13:55.304"/>
    </inkml:context>
    <inkml:brush xml:id="br0">
      <inkml:brushProperty name="width" value="0.07" units="cm"/>
      <inkml:brushProperty name="height" value="0.07" units="cm"/>
      <inkml:brushProperty name="fitToCurve" value="1"/>
    </inkml:brush>
  </inkml:definitions>
  <inkml:trace contextRef="#ctx0" brushRef="#br0">280 35 176 0,'0'-6'118'0,"0"4"43"15,7 0-12-15,-7 0-20 0,0-1-10 0,3 1-15 0,-3 0-12 16,0-1-3-16,0 3-1 0,0-2-1 0,0 2-4 15,0-3-4-15,0 2 1 0,0 1 7 0,6 0 2 0,-6-3 0 16,0 3 7-16,0 0 6 0,0-3 4 0,0 3 4 0,0 0 1 16,0 0-2-16,0-2 4 0,0 2-4 0,0 0 13 0,0 0 29 15,0-2 0-15,0 2-7 0,0 0-13 0,0 0-11 16,0 0-8-16,-6 0-7 0,6 0-11 0,0 0-15 0,0 0-12 16,0 0-20-16,0 0-14 0,0 0-13 0,0 0-7 15,0 0-4-15,-3 0-2 0,3 0-5 0,-7 2 1 0,7-2-3 16,0 0 2-16,-3 2-2 0,3-2-3 0,-6 3-4 0,-1 0-2 15,7-3 0-15,0 1-1 0,-10 2-2 0,10-3-3 0,-3 2-2 16,3-2 5-16,-13 3-3 0,13-3-4 0,-3 0 1 0,-3 2 2 16,-1-2 0-16,4 0 7 0,-3 0 1 0,2 0-1 15,-2 0 3-15,0 0 1 0,2 0 5 0,-2 0-1 0,3 0 1 16,-4 0-4-16,1 0 3 0,6-2 1 0,-10 2 0 16,10 0 0-16,-3 0 0 0,3 0 0 0,-7 0 0 0,1 0 3 15,6 0-1-15,-3 0-8 0,3 0 2 0,0 0 2 0,0 0-1 16,-7 0-3-16,7 0 4 0,-6 0-5 0,6 0 2 15,0 0 5-15,0 0-1 0,0 0 1 0,0 0 0 0,0 0 0 16,-3 2 0-16,3-2 2 0,0 0-1 0,0 0-1 0,0 2 3 16,0 1-3-16,0-3 0 0,0 2 0 0,0 0-1 0,0 0 2 15,0 1-1-15,0 0 0 0,0 1 0 0,0-2 0 16,0 1-1-16,0 1 1 0,0 1 0 0,0-1 0 0,0 1 0 16,0 2 0-16,0-2 0 0,0 0 1 0,0 1-2 0,0 2 2 15,0-1-1-15,0 0 0 0,0-1 0 0,0-1 3 16,0 5-4-16,0-4 1 0,0 2 0 0,0-1 0 0,0 2 0 15,0-2 0-15,0 2 0 0,0-2 0 0,0 2 0 0,0 1 0 16,0-3 0-16,0 3 0 0,0-1 0 0,0 0 3 16,0 1-2-16,0-1-1 0,0 0 0 0,0 1 0 0,0 2 0 15,0-3 0-15,0 2 0 0,0-2 0 0,-7 0 0 16,7 3 0-16,0-2-3 0,0-1 0 0,0 0-2 0,0 3-6 16,0-2-6-16,0 1-2 0,0 1-3 0,0-2 0 0,0 1 2 15,0 0 0-15,0 1-1 0,0 0 2 0,0-1-5 0,0 1 7 16,0 3 2-16,0-4 6 0,0 3 0 0,0 0 3 0,0 0 0 15,-3 0 0-15,3 2 1 0,0-2 3 0,0 0 2 16,0 1 0-16,0-2 0 0,0 3 0 0,0-1-1 0,0-2 0 16,0 4 1-16,0-3-6 0,0 0-5 0,0 0-6 15,0 0-4-15,-6 0-5 0,6 0-6 0,0 0-3 0,0-2-1 16,-7 2 3-16,7-3-2 0,0 1 0 0,0 0-1 0,0 0 0 16,0 0 0-16,-3-3 4 0,3 2 2 0,-6-2-1 0,6 1 3 15,0 1 4-15,0-1 0 0,-4-1-3 0,4 3 2 16,0-3 0-16,0 1 1 0,0 2 0 0,0-3 0 0,-6 3 3 15,6-3-2-15,-7 0 7 0,7 2 3 0,0-1 2 0,0 2 4 16,0-1 0-16,-3 4 1 0,3-4 0 0,0 1 1 16,0 0-2-16,-6 1 4 0,-1-1-1 0,7 2 3 0,0 0 1 15,-3-2 0-15,3 0-3 0,-6 1 0 0,6-1 0 16,0 0 5-16,-4 1-4 0,4-3 4 0,0 2-2 0,0-3 1 16,0 0-1-16,-6 1 0 0,6-3-3 0,-6 3 3 0,6-1 0 15,0 0-2-15,0 1 1 0,-4-4-1 0,4 4 1 0,-6-1-1 16,6 0 2-16,0-2 0 0,0 2 0 0,0-2 0 0,0 3-3 15,0 0 2-15,-3-3 1 0,3 2 0 0,0-2 0 16,0-1 3-16,0 4-2 0,0-3-1 0,0 3 0 0,0-4 0 16,0 4 0-16,0-3 0 0,0 2 0 0,0-2 0 15,0 2 0-15,0-1 0 0,0 1 0 0,0-2 0 0,-7 2-4 16,7-2 2-16,0 1-2 0,-6 1 2 0,6-5 1 0,0 3 0 16,0 1 0-16,0-2 1 0,0-2 0 0,0 2 0 15,-3-2-3-15,3 1 0 0,0-1 0 0,0 1 0 0,-7-2 1 0,7 1 1 16,0-1 1-16,0 1 0 0,0-2 0 0,0 3 0 15,0-2 0-15,0-1 0 0,0 0 0 0,0 1 0 0,0 1 0 16,7-2 0-16,-7 4 0 0,0-5 0 0,0 2 0 16,3 2 0-16,-3-3 0 0,0 3 0 0,0-3 0 0,0 2 0 15,0-1 1-15,0 0 1 0,0 1-2 0,0-2 0 16,6 1 0-16,-6-1 3 0,0 0-2 0,0 1-1 0,7 1 2 16,-7-2 0-16,0 1 1 0,0 0 1 0,3-2 4 0,-3 2 2 15,0 2-4-15,0-3 1 0,6 0-1 0,-2 1 1 0,-4-1 0 16,0 0-2-16,6 3 1 0,0-2-3 0,-6-1 1 0,4 2-2 15,-4-1 2-15,9-1-1 0,-9 0 2 0,13 1 3 16,-13 2 0-16,3-4 8 0,4 2 4 0,-1-3 7 0,-2 2-2 16,-4 1 4-16,9-1 4 0,-9 0 3 0,7 1 2 15,-1-3 1-15,-3 2 1 0,4 0-6 0,-4-2 2 0,-3 3-1 16,13-3-6-16,-13 2-4 0,3-2 0 0,3 3-2 0,1-3-3 16,-7 1-2-16,3-1-5 0,-3 3 0 0,10-3-4 0,-10 0-3 15,6 2-4-15,1-2 1 0,-7 0-3 0,3 0 4 16,-3 3-3-16,6-3 0 0,-2 0 2 0,-4 2 0 0,6-2 0 15,0 0-1-15,-6 0-2 0,0 0-4 0,4 0-12 0,-4 0-15 16,6 0-22-16,-6 0-30 0,3 0-32 0,-3 0-41 16,0 0-11-16,0-2-25 0,7 2-61 0,-7-3-84 0,6 3-63 15,-6-2-20-15,0-1-10 0,0 2 39 0</inkml:trace>
</inkml:ink>
</file>

<file path=ppt/ink/ink125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13:57.354"/>
    </inkml:context>
    <inkml:brush xml:id="br0">
      <inkml:brushProperty name="width" value="0.07" units="cm"/>
      <inkml:brushProperty name="height" value="0.07" units="cm"/>
      <inkml:brushProperty name="fitToCurve" value="1"/>
    </inkml:brush>
  </inkml:definitions>
  <inkml:trace contextRef="#ctx0" brushRef="#br0">0 18 131 0,'3'0'81'0,"4"-3"27"16,-4 1 6-16,-3 2-14 0,13-2-14 0,-13 2-14 0,0-3 6 15,3 3 6-15,-3-2-2 0,7 2 3 0,-1 0 1 16,-6 0 5-16,0-2 1 0,0 2 5 0,0-3 1 0,3 3 17 15,-3 0 9-15,0 0-3 0,7 0-1 0,-7 0-6 0,0-2-4 16,0 2-6-16,0 0-2 0,0 0-6 0,0 0-4 16,0 0-1-16,0 0-5 0,0 0 27 0,0 0 12 0,0 0-7 15,0 0-5-15,0 0-3 0,0 0-7 0,0 0 1 16,0 0 1-16,3 0-4 0,-3 0-1 0,0 0-11 0,0 0-11 0,0 0-13 16,0 0-10-16,0 0-8 0,6 0-6 0,-6 0-6 15,7 2-3-15,-7-2 1 0,0 0-6 0,3 0-2 0,-3 3-4 16,6-3-6-16,-2 2 1 0,-4-2 3 0,6 0-6 15,1 0-2-15,-7 0-2 0,3 0-4 0,3 0 0 0,-3 0-4 16,10 0 0-16,-13 0 2 0,4 0-2 0,8 0-1 0,-8 0 0 16,-4 0 0-16,9 0 0 0,-2 0 0 0,-1 0 1 15,-3 0 0-15,4 2 3 0,-4-2 0 0,3 0 0 0,1 3 0 16,-4-3 2-16,-3 0 2 0,10 0-5 0,-10 2 0 0,0-2 1 16,6 2 0-16,1 1-2 0,-7-1-2 0,0 1 2 15,0-2-2-15,0 2-1 0,0-1-5 0,0 3-1 0,0-3-1 16,0 3 3-16,0-3-3 0,0 3 7 0,0-1 0 0,0 1-5 15,-7 0 1-15,7 0 4 0,0-1 1 0,0 4 0 16,-6-2-3-16,6-1 1 0,0 5 2 0,0-3 0 0,0-1 0 16,0 1 0-16,0 2 0 0,0-1 0 0,0-1 0 0,0 2 0 15,0 1 0-15,0-1 0 0,0-2 3 0,0 2-2 0,0 3-1 16,0-5 0-16,6 2 0 0,-6 3-4 0,0-6 1 16,0 6 2-16,0-2 1 0,0-1 0 0,0 3-2 0,0-3 3 15,7 1-1-15,-7 1 0 0,0-1 0 0,0 1-2 0,0 1 2 16,0 0 0-16,0-1-4 0,0-1 4 0,0 3-4 15,3-1 6-15,-3 0-4 0,0 0-1 0,0-1 2 0,0 1 1 16,0 2 0-16,0-2 0 0,6-1 0 0,-6 3 0 16,0 0 0-16,0 0 0 0,0 0 0 0,7-2 0 0,-7 2 0 15,0 0 0-15,0 0 0 0,0 0 0 0,0 0 0 0,0 0 0 16,0-2-7-16,3 2 0 0,-3-2-1 0,0-1 1 0,0 3 4 16,0-2-3-16,0-2 0 0,0 0 3 0,0 2-5 15,0-2 5-15,0-1 1 0,0 3-1 0,0 0 2 0,0-3-1 16,0 3 2-16,0-3 0 0,0 2-2 0,0 1 0 0,0-3 2 15,0 3 0-15,0 0 0 0,0-2 0 0,0 1 0 16,0 0 0-16,0-1 0 0,0 2 0 0,6-3-2 0,-6 3 2 16,0 0 0-16,4-1 0 0,-4 1-3 0,0-1-3 15,0 1-2-15,6-2 0 0,-6 1 0 0,6 0 0 0,-6-1 2 0,0 2 1 16,0 0 1-16,4-1 0 0,-4 0 3 0,0 1 1 16,6-2 0-16,-6 2 0 0,3-1-2 0,-3-1 1 0,0 2-3 15,0-3 3-15,0 2 4 0,7 1-2 0,-1-3-1 0,-6 0-3 16,0 1 2-16,0 2 4 0,0-3-2 0,3 0-1 15,-3 1 3-15,0-1-5 0,0 3 4 0,7-5-1 0,-7 4-1 16,0-4 0-16,6 2 0 0,-6 1 0 0,0-3 0 16,0 2 0-16,0 0 0 0,0 1 0 0,0 0 1 0,0-3-2 15,4 2 4-15,-4 0-3 0,0 1-3 0,0-1 3 0,0-2 0 16,0 2-2-16,0 3 1 0,0-5 0 0,0 2-2 0,6 0 2 16,-6 1 1-16,0-1 3 0,0-2-5 0,0 3 1 0,0-3 1 15,0 2 0-15,0-2 0 0,0 2 0 0,3-2-2 16,-3 2-3-16,0-1 5 0,0-1-4 0,0 2 3 0,0-2 1 15,0 0-3-15,0 0 0 0,7 2-2 0,-7-2 4 16,0 0 4-16,6 1 0 0,-6-2-2 0,0-1-1 0,0 4 0 16,0-4 0-16,0 2 0 0,0 0 0 0,3-2 0 0,-3-1 0 15,0 1 0-15,0-1 2 0,0 4 3 0,0-6-2 16,0 3 0-16,0-3-3 0,0 2 0 0,7-1 2 0,-7 0 2 16,0-1-3-16,0 0 0 0,0 0 2 0,0 1-2 0,0-1-4 15,0 0 2-15,0 1-2 0,0-3 2 0,0 5 4 0,0-5-2 16,0 1-1-16,0 2 0 0,0-3 3 0,0 2-1 15,0-2 0-15,0 3 0 0,0-3 2 0,0 2 0 0,0 0 3 16,0 1 1-16,0-3 0 0,0 2 2 0,-7-2 2 16,7 2-3-16,0-2 2 0,0 3-1 0,0-3 1 0,0 2-3 15,0 1 1-15,0-3 1 0,-3 0 0 0,3 0-7 0,0 1-2 16,-6-1 2-16,6 0-2 0,-7 0 1 0,4-1 2 0,3 1 2 16,-6 0 2-16,2-3-1 0,-2 3 2 0,-1-2-5 0,4-1 4 15,-10 1-6-15,10 0 2 0,-3 2 2 0,2-5 4 16,-8 3 2-16,2-1 6 0,7 1-2 0,-10-1 3 0,10 2-1 15,-10-4-3-15,10 2 4 0,-7 1-2 0,3 2 1 16,1-2-1-16,-4-1-4 0,7 1-2 0,-10 0-5 0,10 0-4 16,-3 2-1-16,2-3-1 0,-2 3 0 0,0-3 0 0,2 1 0 15,-2 2 0-15,-1-2-3 0,4 2-11 0,-3-2-26 0,6 2-29 16,-3 0-35-16,3 0-33 0,-7-3-45 0,1 3-52 16,6-2-58-16,-4 2-58 0,-2-2-47 0,6-1 32 0,0 1-49 15,-3-1-65-15,3 2-20 0,-7-5 2 0,1 4 85 0</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01:18.744"/>
    </inkml:context>
    <inkml:brush xml:id="br0">
      <inkml:brushProperty name="width" value="0.025" units="cm"/>
      <inkml:brushProperty name="height" value="0.025" units="cm"/>
    </inkml:brush>
  </inkml:definitions>
  <inkml:trace contextRef="#ctx0" brushRef="#br0">2 33 368,'0'-17'2526,"0"14"-3097,0 3 729,0-1 0,0 1 1,-1 0-1,1-1 0,0 1 0,0-1 1,0 1-1,0 0 0,0-1 0,0 1 1,0 0-1,0-1 0,0 1 1,0-1-1,0 1 0,0 0 0,0-1 1,0 1-1,1 0 0,-1-1 0,0 1 1,0 0-1,0-1 0,0 1 0,1 0 1,-1-1-1,0 1 0,0 0 0,1-1 1,-1 1-1,0 0 0,1 0 0,-1-1 1,0 1-1,1 0 0,-1 0 0,0 0 1,1 0-1,-1-1 0,0 1 0,1 0 1,-1 0-1,0 0 0,1 0 0,-1 0 1,1 0-1,1 0 72,-2 0-212,0 1 1,1-1-1,-1 1 1,0-1-1,1 0 1,-1 1-1,0-1 1,1 1-1,-1-1 1,0 0-1,1 0 1,-1 1-1,1-1 1,-1 0-1,0 0 1,1 1-1,-1-1 1,1 0-1,-1 0 1,1 0-1,-1 0 1,1 0-1,-1 0 1,1 0-1,-1 0 1,1 0-1,-1 0 1,1 0-1,-1 0 1,1 0-1,-1 0 1,1 0-1,3 0 109,9 12 663,-6-9-429,0 1 89,1 0 0,-1 1 0,0 0 0,0 0 0,6 7 0,-7-5 29,1-1-1,0 1 0,0-1 0,15 11 0,-19-15-323,-1-1-1,1 1 1,-1 0 0,0 0-1,1 0 1,-1 0-1,0 1 1,2 2 0,-3-3-3,1 1 1,-1-1 0,1 0 0,0-1-1,0 1 1,0 0 0,0 0 0,3 1-1,24 25 1786,-12-11-804,-4-2-419,36 35 1550,-45-47-2132,0 0 1,0 1 0,0 0-1,0 0 1,-1 0-1,5 7 1,-5-8-79,-1-1 0,0 1 1,1-1-1,-1 0 0,1 0 0,6 3 0,5 6 146,45 44 601,1 6-343,-33-40-267,1-2 0,39 20 1,-61-35-166,23 13 117,-1 2 0,33 27 0,-1-2-6,-44-34-113,-15-10-24,0 1 0,0-1 0,0 1 0,0-1 1,0 1-1,0-1 0,-1 1 0,1-1 1,0 1-1,0 0 0,-1-1 0,1 1 0,0 0 1,-1 0-1,1-1 0,0 1 0,0 2 0,1-1 7,0 0-1,1 1 0,-1-1 0,1 0 0,-1-1 0,1 1 0,0 0 1,0-1-1,0 1 0,0-1 0,3 1 0,-2 0 0,-1-1 1,1 1-1,-1-1 1,1 1-1,-1 0 0,0 0 1,4 3-1,25 18 134,-10-10-66,-20-12-69,1 0 1,-1 0-1,0 0 1,0 1-1,1-1 1,-1 1-1,0-1 1,0 1 0,0 0-1,-1-1 1,4 5-1,-3-4-3,0 1 0,0-1 0,1 1 0,-1-1 0,0 0 0,1 0 1,0 0-1,5 3 0,-5-4 2,1 1 0,-1 0 0,0 0 0,0 1 0,0-1 0,0 1 0,-1-1 0,1 1 0,2 4 0,31 24 7,-34-28-8,1 0 0,-1 0 0,1 0 0,-1 0 0,1-1 0,0 1-1,4 2 1,11 10 16,8 7 88,15 11 123,-38-32-207,-3-1-22,1 0 0,-1 0 0,0 0 1,0 0-1,1 0 0,-1 0 0,0 0 0,1 0 0,-1 0 1,0 0-1,0 0 0,1 0 0,-1 0 0,0 0 0,0 0 0,0 1 1,1-1-1,-1 0 0,0 0 0,0 0 0,1 0 0,-1 1 1,0-1-1,0 0 0,0 0 0,0 0 0,0 1 0,1-1 0,-1 0 1,0 0-1,0 1 0,0-1 0,0 0 0,0 0 0,0 1 1,0-1-1,0 0 0,0 1 0,0-1 0,1 1 3,0 0 0,0 0 0,0 0 0,0 0 0,0-1 1,0 1-1,0 0 0,1-1 0,-1 1 0,0-1 0,0 1 0,0-1 0,1 1 0,0-1 0,0 1-16,-2 3 8,0-3 37,-5-4-3660,1-1 2398,3-1-3539,1 4 4053,-1-1-1,1 1 1,0 0-1,-1 0 0,1 0 1,-1 0-1,0 0 1,1 0-1,-1 0 0,0 0 1,0 0-1,1 1 1,-1-1-1,0 0 1,-2-1-1,-14-10-6823,7 3 6118</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2:48.518"/>
    </inkml:context>
    <inkml:brush xml:id="br0">
      <inkml:brushProperty name="width" value="0.025" units="cm"/>
      <inkml:brushProperty name="height" value="0.025" units="cm"/>
      <inkml:brushProperty name="color" value="#E71224"/>
    </inkml:brush>
  </inkml:definitions>
  <inkml:trace contextRef="#ctx0" brushRef="#br0">25 41 708,'-2'-7'1154,"-2"4"-951,4 3-112,-1 0 1,1-1-1,-1 1 1,1 0-1,0-1 1,-1 1-1,1-1 0,0 1 1,-1 0-1,1-1 1,0 1-1,-1-1 1,1 1-1,0-1 0,0 1 1,-1-1-1,1 1 1,0-1-1,0 0 1,0 0 540,0 1-578,0-1 0,0 1 0,0 0 1,0 0-1,0 0 0,0-1 0,0 1 0,0 0 0,0 0 0,0-1 0,0 1 0,0 0 0,0 0 0,0 0 0,0-1 0,0 1 0,0 0 0,0 0 0,0 0 0,0-1 0,0 1 0,0 0 0,0 0 0,0 0 0,-1-1 0,1 1 0,0 0 0,0 0 0,0 0 0,0 0 0,0 0 0,-1-1 0,1 1 0,-1 0 11,1 0-1,0 0 1,-1 0-1,1 0 1,-1 0-1,1 0 1,-1 0-1,1 0 1,0 0-1,-1 0 0,1-1 1,0 1-1,-1 0 1,1 0-1,-1 0 1,1-1-1,0 1 1,-1 0-1,1 0 1,0-1-1,0 1 1,-1 0-1,1-1 1,0 1-1,0 0 1,-1-1-1,1 1 1,0 0-1,0-1 0,0 1 1,0-1-1,-1 1 1,1 0-1,0-1 1,0 1-1,0-1 1,0 1-1,0 0 1,0-1-1,0 1 1,0-1-1,0 1 1,0-1-1,0 1 1,1 0-1,-1-1 1,9 2-3024,-6 4-1495</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01:22.317"/>
    </inkml:context>
    <inkml:brush xml:id="br0">
      <inkml:brushProperty name="width" value="0.025" units="cm"/>
      <inkml:brushProperty name="height" value="0.025" units="cm"/>
    </inkml:brush>
  </inkml:definitions>
  <inkml:trace contextRef="#ctx0" brushRef="#br0">119 45 680,'0'0'16,"0"0"0,0-1 0,0 1-1,0 0 1,0 0 0,0 0 0,0 0 0,0-1-1,0 1 1,0 0 0,0 0 0,0 0 0,1-1 0,-1 1-1,0 0 1,0 0 0,0 0 0,0 0 0,0-1 0,0 1-1,0 0 1,0 0 0,1 0 0,-1 0 0,0 0-1,0-1 1,0 1 0,0 0 0,0 0 0,1 0 0,-1 0-1,0 0 1,0 0 0,0 0 0,1 0 0,-1 0-1,0 0 1,0 0 0,0 0 0,1 0 0,-1 0 0,0 0 32,1 0 0,-1 0 1,0 0-1,0 0 1,0 0-1,1-1 0,-1 1 1,0 0-1,0 0 0,0 0 1,1 0-1,-1 0 1,0 0-1,0 0 0,0 0 1,1-1-1,-1 1 1,0 0-1,0 0 0,0 0 1,0 0-1,0-1 1,1 1-1,-1 0 0,0 0 1,0 0-1,0 0 1,0-1-1,0 1 0,0 0 1,0 0-1,0-1 0,0 1 1,0 0-1,0 0 1,0 0-1,0-1 0,0 1 1,0 0-1,0 0 1,0-1-1,0 1-27,0 0 0,0-1 0,0 1 0,0 0-1,0 0 1,0 0 0,0-1 0,1 1 0,-1 0 0,0 0 0,0 0 0,0 0 0,0-1 0,0 1-1,0 0 1,0 0 0,0 0 0,1 0 0,-1 0 0,0-1 0,0 1 0,0 0 0,0 0 0,1 0-1,-1 0 1,0 0 0,0 0 0,0 0 0,0 0 0,1 0 0,-1 0 0,0 0 0,0-1 0,0 1-1,1 0 1,-1 0 0,0 0 4,1 0 0,-1 0-1,0 0 1,0 0 0,0 0 0,1 0-1,-1 0 1,0 0 0,0 0 0,0 0-1,0 0 1,1 0 0,-1 0 0,0 0-1,0 0 1,0 0 0,0-1 0,1 1-1,-1 0 1,0 0 0,0 0 0,0 0-1,0 0 1,0-1 0,0 1 0,1 0-1,-1 0 1,0 0 0,0 0 0,0-1-1,0 1 1,0 0 0,0 0 0,0 0-1,0-1 1,0 1 0,0-1 515,10-16 7158,-10 17-7654,-1-1 0,1 1 1,0-1-1,-1 1 0,1 0 0,-1-1 1,1 1-1,-1 0 0,1-1 0,-1 1 1,1 0-1,-1 0 0,1-1 1,-1 1-1,1 0 0,-1 0 0,1 0 1,-1 0-1,1 0 0,-1 0 0,0-1 1,1 1-1,-1 1 0,0-1 0,-20 0 768,17 0-917,2 0 127,-9 4 86,-25-3 608,34-1-630,-39 0 1201,40 0-1256,1 0 0,-1 0-1,1 0 1,-1 0 0,0 0-1,1 0 1,-1 0 0,1 0-1,-1 0 1,0 0-1,1 0 1,-1 0 0,1 0-1,-1 0 1,0 1 0,1-1-1,-1 0 1,1 0 0,-1 1-1,1-1 1,-1 1 0,1-1-1,-1 0 1,1 1 0,-1-1-1,1 1 1,0-1 0,-1 1-1,1-1 1,0 1 0,-1-1-1,1 1 1,0-1 0,0 1-1,-1-1 1,1 1 0,0 0-1,0-1 1,0 1-1,0 0 1,0-1 0,0 1-1,0-1 1,0 2 0,0-1 125,0-1-132,0 1 0,0 0 0,-1-1-1,1 1 1,0-1 0,0 1 0,0 0-1,1-1 1,-1 1 0,0-1 0,0 1-1,0-1 1,0 1 0,0 0 0,1-1-1,-1 1 1,1 0 0,-1-1-4,0 0-1,1 0 1,-1 0 0,1 0 0,-1 0-1,0 0 1,1 0 0,-1 1 0,0-1-1,1 0 1,-1 0 0,1 0 0,-1 1-1,0-1 1,1 0 0,-1 0 0,0 1-1,0-1 1,1 0 0,-1 1 0,0-1-1,0 0 1,1 0 0,-1 1 0,0-1-1,0 1 1,0-1 0,0 0 0,1 1-1,-1-1 1,0 0 0,0 1 0,0-1-1,0 1 1,0-1 0,0 0 0,0 1-1,0-1 1,0 1 0,0-1 0,0 0-1,-1 1 1,1-1 0,0 1 0,0-1-1,0 3 42,4 2 216,-4-5-271,1 0 0,-1 0 1,0 0-1,1 0 0,-1 0 1,0 1-1,1-1 0,-1 0 1,0 0-1,0 1 0,1-1 1,-1 0-1,0 0 0,0 1 0,0-1 1,1 0-1,-1 1 0,0-1 1,0 0-1,0 0 0,0 1 1,0-1-1,1 0 0,-1 1 1,0 0-1,0 1 50,-1 1 0,2-1 0,-1 0 0,0 1 0,0-1 0,1 0 0,-1 1 0,1-1 0,0 0 0,0 1 1,0-1-1,2 4 0,-2-4-13,0 1 0,-1-1 0,1 1 1,-1-1-1,1 1 0,-1-1 1,0 1-1,0-1 0,0 1 0,0-1 1,-1 1-1,0 3 0,0-3-6,1 0 0,0 0 0,-1 0 0,1 0 0,0 0 0,0 0-1,1 0 1,-1 0 0,2 5 0,0-2 4,0 1 0,0-1 0,-1 1 0,0-1-1,0 1 1,-1 9 0,1-8-5,-1 0 0,1-1 0,0 1 0,4 13 0,-5-18-14,1 0 0,0 1 0,-1-1-1,0 0 1,0 1 0,0-1 0,-1 7 0,0-6 9,1 0 1,0 0-1,0-1 1,0 1-1,0 0 1,0 0-1,1 0 1,1 4-1,0-2 51,0 1-1,-1-1 0,0 1 1,0-1-1,0 1 1,-1 9-1,10 40 603,-10-51-616,0 0-1,1 0 1,0 0-1,-1 0 1,2 0-1,2 9 1,0 29 243,-2-36-277,0 0-1,-1 0 1,0 0 0,0 1 0,0-1 0,-1 12 0,4 12 49,2 6 25,-6 62 310,9-43-303,-9 66 10,10-62-2,-10-50-89,0 0 1,1 0-1,0 0 0,1 0 1,3 11-1,-4-14-21,1 1 1,-1-1-1,-1 1 0,1-1 0,-1 1 1,-1-1-1,0 8 0,-1 14 12,2-25-25,0 0 0,1 0 0,-1-1 0,1 1 0,0 0 0,0-1 0,0 1 0,2 4 0,-1-2 1,-1 0 0,0-1 0,0 1 0,-1 0-1,0 0 1,0 0 0,-2 10 0,1 5 3,1 101 19,10-77 14,-10-45-37,0 4 1,-1-1 0,1 0 0,1 1-1,-1-1 1,0 0 0,1 1 0,0-1-1,-1 0 1,1 0 0,0 1 0,3 4-1,-3-6 6,0 1-1,-1-1 1,1 1-1,-1 0 1,1-1-1,-1 1 1,0-1-1,0 1 1,0 0-1,-1-1 1,1 1-1,-1 3 1,0-4 1,0 1 0,1 0 0,-1 0 0,1 0 0,0 0 0,0-1 0,0 1 0,1 0 0,-1 0 0,1 0 0,-1-1 0,2 6 0,1-2 5,-1 1-1,0 0 0,-1 0 1,0 0-1,0 0 1,0 0-1,-1 0 0,0 0 1,-2 11-1,2 5 58,0-22-28,0 15 1000,0-16-1023,0-1 0,-1 1 0,1 0 0,0-1-1,0 1 1,0 0 0,0-1 0,0 1 0,0 0 0,0-1 0,0 1 0,0 0 0,1-1 0,-1 1 0,0 0 0,0-1-1,0 1 1,0 0 0,0-1 0,1 1 0,-1 0 0,0 0 0,0-1 0,0 1 0,1 0 0,-1 0 0,0-1 0,0 1-1,1 0 1,-1 0 0,0 0 0,0-1 0,1 1 0,-1 0 0,0 0 0,1 0 0,-1 0 0,0 0 0,1 0-1,-1 0 1,0 0 0,1 0 0,-1 0 0,1 0 0,1 0 275,29 0 215,-27 0-479,-1-1-14,0 1-1,0 0 1,0 0-1,-1 1 1,1-1-1,0 1 1,0-1-1,0 1 1,3 1-1,-5-1-6,1 0 0,-1-1 0,1 1-1,-1-1 1,1 0 0,0 1-1,-1-1 1,1 0 0,-1 0 0,3 0-1,10 2 80,16 4 113,-29-6-178,1 1 0,0-1 0,0 0 0,0 1 0,0-1 0,0 1 0,0-1 0,0 1 0,-1 0 0,1 0 0,0 0 0,0 0 0,1 2 0,0-3 21,-3 0-68,1 0 0,-1 0 0,0 0 1,1 0-1,-1 0 0,0 0 0,0 1 0,1-1 1,-1 0-1,0 0 0,1 0 0,-1 0 0,0 0 0,0 0 1,1 0-1,-1 1 0,0-1 0,0 0 0,1 0 1,-1 0-1,0 1 0,0-1 0,0 0 0,1 0 1,-1 1-1,0-1 0,0 0 0,0 0 0,0 1 0,0 0-480,-18-2-22129,15-4 18434,-5 5 2538</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01:24.146"/>
    </inkml:context>
    <inkml:brush xml:id="br0">
      <inkml:brushProperty name="width" value="0.025" units="cm"/>
      <inkml:brushProperty name="height" value="0.025" units="cm"/>
    </inkml:brush>
  </inkml:definitions>
  <inkml:trace contextRef="#ctx0" brushRef="#br0">31 35 88,'0'-1'86,"-1"0"1,1 1-1,0-1 1,0 1-1,0-1 1,0 1-1,0-1 0,0 1 1,0-1-1,-1 1 1,1-1-1,0 1 1,0 0-1,-1-1 0,1 1 1,0-1-1,-1 1 1,1-1-1,-1 1 0,0-1 59,1 1-1,-1-1 0,1 1 0,0-1 0,-1 1 0,1 0 0,0-1 1,-1 1-1,1-1 0,0 0 0,0 1 0,-1-1 0,1 1 0,0-1 0,0 1 1,0-1-1,0 1 0,0-1 0,0-1 0,-3 1 526,3 1-632,0 0 0,-1 0-1,1 0 1,0 0 0,-1 0-1,1 0 1,0 0 0,-1 0 0,1 0-1,0 0 1,0 0 0,-1 0-1,1 0 1,0-1 0,0 1 0,-1 0-1,1 0 1,0 0 0,0 0-1,-1-1 1,1 1 0,0 0 0,0 0-1,0-1 1,-1 1 0,1 0-1,0 0 1,0-1 0,0 0 1830,-8-5 463,6 6-715,2 0-1507,0 0 1,1 0-1,-1 0 0,0 0 1,0 0-1,1-1 1,-1 1-1,0 0 1,1 0-1,-1 0 0,0 0 1,0 0-1,1 0 1,-1 0-1,0 0 1,1 0-1,-1 1 0,0-1 1,0 0-1,1 0 1,-1 0-1,0 0 0,1 0 1,-1 0-1,0 0 1,0 1-1,0-1 1,1 0-1,-1 0 0,0 0 1,0 1-1,0-1 1,1 0-1,-1 0 1,0 1-1,0-1 0,0 0 1,0 0-1,0 1 1,1-1-1,-1 0 0,0 1 1,0 0 629,10 4 2490,0 0-757,8-3-42,-16-1-2266,1 0 1,0 0-1,0 0 1,0 0-1,0-1 0,0 1 1,4 0-1,17 3 33,-13-1-165,-6-1-23,0-1 0,0 0 0,0 0 0,-1 0 0,10 0 0,17 9 395,-23-9-51,-8-1-339,1 0 0,-1 0 0,0-1 0,1 1 0,-1 0 0,0 0 0,0 0 0,1 0 0,-1 0 0,0 0 0,1 0 0,-1 0 0,0 0 0,1 0 0,-1 0 0,0 0 0,0 0 0,1 0 0,-1 1 0,0-1 0,1 0 0,-1 0 1,0 0-1,0 0 0,1 0 0,-1 1 0,0-1 0,0 0 0,0 0 0,1 0 0,-1 1 0,0-1 0,0 0 0,0 0 0,1 1 0,-1-1 0,0 0 0,0 0 0,0 1 0,0-1 0,0 1 0,0 0 296,0 26-25,0-8-188,-1-14-74,1 1 1,0-1-1,0 0 0,0 0 1,1 1-1,0-1 0,0 0 1,0 0-1,0 1 1,3 5-1,-3-8-13,0 0-1,0 0 1,0 0-1,-1 0 1,0 0 0,0 0-1,1 0 1,-2 0 0,1 1-1,-1 3 1,0 7 22,1 135 93,10-93-115,-10 55 46,10-52-12,-10-54-41,-1 3 10,1 0 0,1 1 0,0-1 0,0 0 0,0 0 0,4 12 0,-4-15-7,0 0-1,0 0 1,-1 0 0,1 0-1,-1 0 1,-1 0 0,1 0 0,-1 6-1,0-6 0,0 1 0,1-1 0,-1 0 0,1 1 0,1-1 0,-1 1 0,1-1 0,1 7 0,1-3 2,-1 1 0,0 0 0,-1 0 0,0 0 0,-1 19 0,0-18-16,9 49 45,-9-48-36,0 1 0,1-1 1,0 1-1,6 20 0,-6-28 0,-1 0 0,1 0 0,-1 0-1,1 0 1,-2 0 0,0 7 0,1-7 2,-1 0-1,1 0 1,0-1 0,0 1-1,1 0 1,1 7-1,1 1 12,-1 0-1,0 1 1,-1-1-1,-1 22 1,0-34-12,10 50 37,-10-46-29,0 0-1,0 1 0,1-1 0,0 0 0,0 0 0,0 0 1,3 8-1,-3-11-6,0 0 1,-1 1 0,0-1-1,1 1 1,-1-1 0,0 0-1,0 1 1,0-1-1,-1 4 1,0-4-1,1 0 0,0 0 0,-1 0 0,1 0 0,0 0 0,0 0 0,1 0 0,-1 0 0,0 0 0,1 0 0,-1 0 0,2 1 0,-1 1 2,1 0-1,-1 0 1,0 0-1,0 0 0,0 0 1,0 0-1,-1 0 1,1 0-1,-1 1 0,-1 6 1,1 0 17,4 3-4,-3-13-14,0 1 1,-1-1 0,1 1-1,0-1 1,-1 1-1,0-1 1,1 1 0,-1-1-1,0 1 1,1-1 0,-1 3-1,0-1 5,0 0 1,0 0-1,0 1 0,1-1 0,-1 0 0,1 0 1,0 0-1,0 0 0,3 6 0,-4-8-5,1 0 0,-1 0 0,0 0 0,1 0 0,-1 0 0,0 1 0,0-1 0,0 0 0,0 0 0,0 0 0,0 0 0,0 0 0,-1 2 0,1-2 4,0 0-1,0 0 1,-1 0-1,1 0 1,0-1-1,0 1 1,0 0-1,0 0 1,0 0-1,0 0 1,1 0-1,-1-1 0,0 1 1,0 0-1,1 0 1,-1 0-1,1 1 1,0-1-1,0 0 0,0 0 0,-1-1 0,1 1 0,0 0 0,-1 0 0,1 0 0,-1 0-1,1 0 1,-1 0 0,0 0 0,1 0 0,-1 0 0,0 0 0,1 0 0,-1 0 0,0 0-1,0 0 1,0 0 0,0 0 0,0 0 0,-1 1 0,5 6 10,-3-7-8,0-1-1,-1 1 1,1-1 0,-1 1-1,0-1 1,1 1 0,-1 0-1,1-1 1,-1 1 0,0 0-1,0 0 1,1-1 0,-1 1-1,0 0 1,0-1 0,0 1-1,0 0 1,0 0 0,0 0-1,0 2-25,0-3 42,1 1 1,-1-1 0,0 0-1,0 1 1,0-1 0,0 1-1,0-1 1,0 0 0,0 1 0,0-1-1,0 0 1,0 1 0,0-1-1,0 1 1,0-1 0,0 0-1,0 1 1,0-1 0,0 0 0,0 1-1,-1-1 1,1 0 0,0 1-1,0-1 1,0 0 0,-1 1-1,1-1 1,0 0 0,0 1-1,-1-1 1,1 0 0,0 0 0,-1 1-1,1-1 1,0 0 0,-1 0-1,1 0 1,0 0 0,-1 1-1,1-1 1,0 0 0,-1 0 0,1 0-1,-1 0 1,1 0 0,-1 0-1,-1 0 11,2 0-33,0 1-1,0-1 1,0 0 0,0 0-1,0 1 1,-1-1-1,1 0 1,0 0 0,0 1-1,0-1 1,0 0 0,-1 0-1,1 0 1,0 0-1,0 1 1,-1-1 0,1 0-1,0 0 1,0 0 0,-1 0-1,1 0 1,0 0 0,-1 1-1,1-1 1,0 0-1,0 0 1,-1 0 0,1 0-1,-1 0 1,-21 1 37,-18-1-39,-19 0 31,51-2-20,7 1-9,0 0-1,0 1 0,-1-1 0,1 1 0,0-1 1,0 1-1,0 0 0,-1 0 0,1-1 0,0 1 0,0 0 1,-1 0-1,1 0 0,0 0 0,-2 1 0,-25-2 14,26 0-18,0 1 1,1-1-1,-1 0 0,0 1 1,0-1-1,1 1 0,-1 0 1,0 0-1,0-1 0,-2 1 1,3 1 0,1-1 1,0 0 0,0 0 0,-1 0 0,1 0-1,0 0 1,0 0 0,-1 0 0,1 0-1,0 0 1,-1 0 0,1 0 0,0 0 0,0 0-1,-1 0 1,1 0 0,0 0 0,-1 0-1,1 0 1,0-1 0,0 1 0,-1 0 0,1 0-1,0 0 1,0 0 0,-1 0 0,1-1-1,0 1 1,0 0 0,0 0 0,0 0 0,-1-1-1,1 1 1,0 0 0,0 0 0,0-1-1,0 1 1,0 0 0,-1 0 0,1-1 0,-2 0-82,1 1 76,1 0 0,0 0 0,0 0 0,-1 0 0,1 0 0,0 0-1,-1 0 1,1 0 0,0 0 0,0 0 0,-1-1 0,1 1 0,0 0 0,-1 0 0,1 0 0,0 0-1,0 0 1,-1-1 0,1 1 0,0 0 0,0 0 0,0-1 0,-1 1 0,1 0 0,0 0 0,0-1 0,0 1-1,0 0 1,-1-1 0,1 0-107,-9-3-705,9 3 457,0 0-280,0 1 443,0 0 0,0-1 1,0 1-1,0 0 0,0-1 1,0 1-1,0-1 0,0 1 1,0 0-1,0-1 0,0 1 1,-1 0-1,1-1 0,0 1 1,0-1-1,0 1 0,0 0 1,-1-1-1,1 1 0,0 0 1,0 0-1,-1-1 0,1 1 1,0 0-1,0 0 0,-1-1 1,1 1-1,0 0 0,-1 0 1,1 0-1,0-1 0,-1 1 0,-3-5-4180,-6-8-10425,8 8 11968,-6 5 1705</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01:25.082"/>
    </inkml:context>
    <inkml:brush xml:id="br0">
      <inkml:brushProperty name="width" value="0.025" units="cm"/>
      <inkml:brushProperty name="height" value="0.025" units="cm"/>
    </inkml:brush>
  </inkml:definitions>
  <inkml:trace contextRef="#ctx0" brushRef="#br0">11 93 40,'1'0'336,"1"-1"0,-1 0 0,0 0 0,1 0 0,-1 0 0,0-1 0,1 1 0,-1 0 0,0-1-1,0 1 1,0 0 0,0-1 0,0 1 0,-1-1 0,2-3 0,2 0 347,-3 5-648,-1 0 0,0 0 0,1-1 1,-1 1-1,0 0 0,1 0 1,-1-1-1,0 1 0,1 0 0,-1 0 1,0-1-1,0 1 0,1 0 0,-1-1 1,0 1-1,0-1 0,0 1 1,1 0-1,-1-1 0,0 1 0,0 0 1,0-1-1,0 1 0,0-1 0,0 1 1,0-1-1,0 1 0,4-5 672,-3 5-671,-1 0 1,0-1-1,1 1 1,-1 0-1,0 0 1,0 0-1,1-1 1,-1 1-1,0 0 1,1 0-1,-1-1 1,0 1-1,0 0 1,1 0-1,-1-1 1,0 1-1,0 0 1,0-1-1,0 1 1,1 0 0,-1-1-1,0 1 1,0 0-1,0-1 1,0 1-1,0 0 1,0-1-1,0 0 21,0 0 0,1 0-1,-1 1 1,0-1 0,0 0-1,1 1 1,-1-1 0,1 0-1,-1 1 1,1-1 0,-1 1 0,1-1-1,-1 1 1,1-1 0,-1 1-1,1-1 1,-1 1 0,1-1-1,0 1 1,-1 0 0,2-1 0,-1 1 12,-1 0 1,1-1-1,-1 1 1,1 0 0,-1 0-1,1-1 1,-1 1-1,1-1 1,-1 1 0,1 0-1,-1-1 1,0 1-1,1-1 1,-1 1 0,0-1-1,1 1 1,-1-1-1,0 1 1,1-2 0,0 1 212,0-1 1,0 1 0,1 0 0,-1-1-1,1 1 1,-1 0 0,1 0 0,-1 0-1,1 0 1,0 0 0,0 1 0,-1-1-1,1 0 1,2 0 0,9-4 1914,-10 5-1572,0 1 0,0 0 0,0 0 1,0 0-1,0 0 0,0 0 0,0 0 1,4 3-1,-7-3-449,1 1 0,-1-1 1,1 0-1,-1 0 0,1 1 1,0-1-1,0 0 0,-1 0 1,1 0-1,0 0 0,0 0 1,0 0-1,2 1 0,-2-1-71,1 0-1,-1 1 0,1-1 0,-1 0 1,0 1-1,0-1 0,1 1 1,-1-1-1,0 1 0,-1 0 0,1 0 1,0-1-1,0 1 0,-1 0 1,1 3-1,9 48 1522,-10-48-1541,-1 1-1,0-1 1,0 0 0,0 0-1,-1 0 1,0 0 0,0 0-1,0 0 1,-4 5 0,1-2 33,4-5-86,-1 0 0,1 0-1,-1-1 1,0 1 0,1-1-1,-1 1 1,0-1 0,-1 0-1,1 0 1,0 0 0,-4 2-1,-1 2 15,6-5-42,1-1 0,-1 1 1,1-1-1,-1 0 1,0 1-1,1-1 1,-1 1-1,1-1 0,-1 0 1,0 0-1,1 1 1,-1-1-1,0 0 1,1 0-1,-1 0 1,0 0-1,1 1 0,-2-1 1,-12 2 60,13-2-62,-1 1-1,1-1 0,0 1 0,-1-1 1,1 0-1,-1 0 0,1 0 1,0 0-1,-1 0 0,1 0 0,-1 0 1,1 0-1,0-1 0,-1 1 1,1-1-1,-1 1 0,-1-2 0,-12-5 33,-14-7 20,28 13-54,0 0 0,0 0 0,0 1 0,0-1 0,1 0 0,-1 0 0,0 0 0,0 0 0,0 0 0,1 0 0,-1 0 1,1 0-1,-1 0 0,1 0 0,-1 0 0,1 0 0,-1-1 0,1 1 0,0 0 0,0-2 0,-5-9 3,4 11-4,1 0 0,-1 0 0,1 0 0,-1 0 0,1 0 0,-1-1 0,1 1 0,0 0 0,-1 0 0,1 0 0,0 0 0,0 0 0,0-3 0,0-62-242,4 52-28,-3 13 135,0-1 0,-1 1 0,1 0 0,-1-1 0,1 1 0,-1-1 0,1 1 0,-1-1 0,0 1 1,1-4-1,3-1-1832,18-8-12249,-21 13 13598,6 5-7778,-4-2 7446,-1 2-690</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01:25.644"/>
    </inkml:context>
    <inkml:brush xml:id="br0">
      <inkml:brushProperty name="width" value="0.025" units="cm"/>
      <inkml:brushProperty name="height" value="0.025" units="cm"/>
    </inkml:brush>
  </inkml:definitions>
  <inkml:trace contextRef="#ctx0" brushRef="#br0">46 123 12,'0'0'73,"-1"0"0,1 0 0,0 1 0,-1-1 0,1 0 0,0 0 0,-1 0 0,1 0 0,0 0 0,-1-1 0,1 1 0,-1 0 0,1 0 0,0 0 0,0 0 0,-1 0 0,1 0 0,0 0 0,-1-1 0,1 1 0,0 0 0,-1 0 0,1-1 0,0 1 0,0 0 0,-1 0 0,1-1 0,0 1 0,0 0 0,0 0 0,0-1 0,-1 1 0,1 0 0,0-1 0,0 1 0,0 0 0,0-1 0,0 1 0,0 0 0,0-1 0,0 1 0,0 0 0,0-1 0,0 1 0,0 0 0,0-1 0,0 1 0,0-1 0,0 0 523,0-3 549,2-9 990,16-9 758,-18 22-2741,0-1 1,1 0 0,-1 0-1,0 1 1,1-1 0,-1 0-1,0 1 1,1-1 0,-1 1-1,1-1 1,-1 0 0,1 1-1,0-1 1,-1 1 0,1 0-1,0-1 1,-1 1 0,1-1-1,0 1 1,-1 0 0,1-1-1,1 1 1,13-4 1992,-14 4-1379,19 10 3425,-2 7 2,-6 0-1997,-12-16-2127,0 0 1,-1 0-1,1 0 0,1 0 1,-1 0-1,0 0 0,0 1 1,0-1-1,0 0 0,1 0 1,-1 0-1,1 0 1,-1 0-1,1-1 0,-1 1 1,1 0-1,-1 0 0,1 0 1,0 0-1,1 1 0,-2-2-68,-8 22 687,7-21-651,1 0 0,0 0 0,-1 0 0,1 0 0,0 0 0,-1 0 0,1 0 0,-1 0 0,0 0 0,1 0 0,-1-1 0,0 1 0,0 0 0,1 0 0,-1-1 0,0 1 0,0-1 0,0 1 0,0 0 0,0-1 0,0 0 0,0 1-1,-1 0 1,-1-1-42,1 1 0,0 0 0,0-1-1,0 1 1,-1-1 0,1 1 0,0-1-1,-1 0 1,1 0 0,0 0 0,-5-1-1,2-1 5,0-1 0,-1 1 0,1-1-1,0 0 1,0 0 0,0-1 0,1 1-1,-1-1 1,1 0 0,0 0 0,0-1-1,0 1 1,1-1 0,-1 0 0,1 0-1,-3-7 1,6 12 1,-1-1-1,1 0 0,0 0 1,0 0-1,-1 0 1,1 0-1,0 1 0,0-1 1,0 0-1,0 0 1,0 0-1,0 0 0,0 0 1,1-1-1,-1 1-1,0 0-1,0 1 1,0-1-1,1 0 1,-1 1-1,0-1 1,0 0-1,0 1 1,0-1-1,-1 0 1,1 1-1,0-1 1,0 0-1,0 1 1,0-1-1,-1 1 1,1-1-1,0 0 1,-1 0-1,0 0-5,1 1-1,0 0 0,-1-1 0,1 1 0,0-1 0,-1 1 0,1 0 0,0-1 1,0 1-1,-1-1 0,1 1 0,0-1 0,0 1 0,0-1 0,0 1 0,0-1 1,0 1-1,0-1 0,-1 1 0,2-1 0,-1 1 0,0-1 0,0 1 0,0-1 1,0 1-1,0-1 0,0 1 0,0-1 0,1 1 0,-1-1 0,1 0 0,2-17-781,-3 18 715,0-1-1,0 1 0,0-1 0,0 1 1,0-1-1,0 1 0,-1-1 1,1 0-1,0 1 0,1-1 0,-1 1 1,0-1-1,0 1 0,0-1 1,0 1-1,0-1 0,0 1 0,1-1 1,-1 1-1,0-1 0,0 1 1,1-1-1,-1 1 0,0-1 0,1 1 1,-1-1-1,1 1 0,-1 0 1,0-1-1,1 1 0,-1 0 0,1-1 1,-1 1-1,2-1 0,-1 1-64,2-6-2351,-3 6 2429,0 0 1,0-1-1,0 1 1,0 0-1,0 0 1,1 0-1,-1-1 1,0 1-1,0 0 1,0 0-1,0 0 1,0-1-1,0 1 1,0 0-1,0 0 1,0 0-1,1 0 1,-1 0-1,0-1 0,0 1 1,0 0-1,0 0 1,1 0-1,-1 0 1,0 0-1,0 0 1,0 0-1,0 0 1,1-1-1,-1 1 1,0 0-1,0 0 1,0 0-1,1 0 1,-1 0-1,0 0 1,0 0-1,0 0 1,0 0-1,1 0 1,-1 0-1,0 0 1,1 1-1,6-7-9290,-7 6 9295,1 0 0,-1 0 0,0 0 0,0 0 0,0 0 0,0 0 1,0 0-1,1 0 0,-1 0 0,0 0 0,0 0 0,0 0 0,0 0 1,0 0-1,1 0 0,-1 0 0,0 0 0,0 0 0,0 0 0,0 0 1,0 1-1,0-1 0,1 0 0,-1 0 0,0 0 0,0 0 0,0 0 0,0 0 1,0 0-1,0 1 0,0-1 0,0 0 0,0 0 0,0 0 0,0 0 1,0 0-1,0 0 0,0 1 0,1-1 0,-1 0 0,0 0 0,0 0 0,0 0 1,-1 0-1,1 1 0,0-1 0,0 0 0,0 0 0,0 0 0,0 0 1,0 0-1,0 1 0,3 0-3047,-3-1 3039,0 0 0,1 0 1,-1 0-1,0 0 0,1 0 0,-1 0 0,0 0 0,0 0 0,1 0 1,-1 0-1,0 0 0,0 0 0,1 0 0,-1 1 0,0-1 1,0 0-1,0 0 0,1 0 0,-1 0 0,0 1 0,0-1 1,0 0-1,1 0 0,-1 0 0,0 1 0,0-1 0,0 0 1,0 0-1,0 1 0,1-1 0,-1 0 0,0 0 0,0 1 0,0-1 1,2 6-1499,6-1 326</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01:26.157"/>
    </inkml:context>
    <inkml:brush xml:id="br0">
      <inkml:brushProperty name="width" value="0.025" units="cm"/>
      <inkml:brushProperty name="height" value="0.025" units="cm"/>
    </inkml:brush>
  </inkml:definitions>
  <inkml:trace contextRef="#ctx0" brushRef="#br0">1 1 744,'0'0'517,"0"0"-348,0 0-1,1 1 0,-1-1 0,0 0 0,1 1 0,-1-1 0,0 0 0,1 1 0,-1-1 0,0 0 0,1 0 0,-1 0 0,0 1 1,1-1-1,-1 0 0,1 0 0,-1 0 0,0 0 0,1 0 0,-1 0 0,1 0 0,0 0-30,0 0-1,1-1 1,-1 1-1,0 0 1,0-1 0,0 1-1,0 0 1,0 0-1,1 0 1,-1 0-1,0 0 1,0 1 0,0-1-1,0 0 1,2 1-1,7 0 329,-9-1-159,18 11 910,-15-5-875,4 2 270,0 1 0,-1 0 0,0 1 0,-1 0 0,6 11 0,0 0 607,-10-18-959,0-1 0,0 1 0,-1 0 0,1 0 0,-1 0 0,0 0-1,1 0 1,-1 0 0,-1 1 0,1-1 0,-1 0 0,1 6 0,4 11 1839,0 6 2096,-5-12-2647,1-10-1288,-1 0-1,1 0 1,-1 0 0,0 0-1,-1 0 1,1 0-1,-1 0 1,0 0 0,1-1-1,-2 1 1,1 0 0,-3 6-1,-6 5 299,8-14-533,0 0 0,1 0 0,-1 0 0,0-1 0,0 1 0,0-1 0,0 1 0,0-1 0,0 0-1,0 0 1,1 0 0,-1 0 0,0 0 0,0 0 0,0-1 0,0 1 0,0-1 0,0 1 0,0-1-1,1 0 1,-1 1 0,0-1 0,0 0 0,1 0 0,-1 0 0,1-1 0,-1 1 0,1 0 0,-1-1-1,1 1 1,0 0 0,0-1 0,-1 0 0,1 1 0,0-1 0,-1-2 0,0 0-16,-1 0 1,0 0 0,0 0-1,0 0 1,-5-5 0,5 6-7,0 0 0,0 0 0,0 0 0,0-1 0,1 0-1,-5-7 1,2-1-1,4 9-3,0 1 1,0-1 0,0 1 0,1-1-1,-1 1 1,1-1 0,-1 0 0,1 1-1,0-4 1,-5-7-16,5 11-12,-1 1-1,0-1 0,1 1 0,-1 0 1,1-1-1,-1 1 0,1-1 0,0 1 1,-1-1-1,1-2 0,0 2 33,0 1-151,0 0 0,-1 1-1,1-1 1,0 0 0,0 0 0,0 1 0,0-1-1,0 0 1,0 0 0,0 1 0,0-1-1,1 0 1,-1 0 0,0 1 0,0-1 0,0 0-1,1 1 1,-1-1 0,1 0 0,-1 1 0,0-1-1,1 0 1,-1 1 0,1-1 0,-1 1-1,1-1 1,-1 1 0,1-1 0,0 1 0,0-1-1,1-1 1063,-2 1-2055</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01:29.353"/>
    </inkml:context>
    <inkml:brush xml:id="br0">
      <inkml:brushProperty name="width" value="0.025" units="cm"/>
      <inkml:brushProperty name="height" value="0.025" units="cm"/>
    </inkml:brush>
  </inkml:definitions>
  <inkml:trace contextRef="#ctx0" brushRef="#br0">303 305 304,'0'0'447,"-11"10"2485,3-9-2094,8-2-786,-1 1 0,1 0 0,0 0 1,-1 0-1,1 0 0,0 0 0,0 0 0,-1 0 0,1 0 1,0 0-1,-1 0 0,1 0 0,0 0 0,0 0 0,-1 0 1,1 0-1,0 0 0,-1 0 0,1 0 0,0 0 0,0 0 1,-1 1-1,1-1 0,0 0 0,-1 0 0,1 0 0,0 0 1,0 1-1,0-1 0,-1 0 0,1 0 0,0 1 0,0-1 1,0 0-1,0 0 0,-1 1 0,1-1 0,0 0 0,0 0 1,0 1-1,0-1 0,0 1 723,-2-1-875,-6-4 5557,8 3-4052,0 1-1332,-1 0-1,1 0 1,-1 0-1,1 0 1,-1 0-1,1 0 1,-1 0-1,1-1 1,0 1-1,-1 0 1,1 0-1,-1 0 1,1 0-1,0-1 1,-1 1-1,1 0 1,0 0-1,-1-1 1,1 1-1,0 0 1,-1 0-1,1-1 1,0 1-1,-1-1 1,1 1-1,0 0 0,0-1 1,0 1-1,-1 0 1,1-1-1,0 1 1,0-1-1,0 1 1,0-1-1,0 1 1,0 0-1,0-1 1,0 1-1,0-1 1,0 1-1,0-1 1,0 1-1,0 0 1,0-1-1,0 1 1,0-1-1,0 1 1,1 0-1,-1-1 1,0 0-1,1 0 11,-1 0 0,0 1 0,0-1 0,0 0-1,1 0 1,-1 0 0,0 0 0,0 0 0,-1 0 0,1 0 0,0 0-1,0 1 1,0-1 0,0 0 0,-1 0 0,1 0 0,-1 0 0,0-1-1,0 1-39,1 1 22,-1-1 0,0 0 1,1 0-1,-1 0 0,0 1 0,1-1 0,-1 0 1,1 0-1,0 0 0,-1 0 0,1 0 0,0 0 1,-1 0-1,1 0 0,0 0 0,0 0 0,0 0 0,0 0 1,0 0-1,0 0 0,0-2 0,-4-10 443,-2-6 198,2 6-381,3 12-294,1 0 0,-1 0-1,0 0 1,1 0 0,-1 0-1,1 0 1,0 0-1,-1 0 1,1 0 0,0 0-1,0 0 1,0 0 0,-1-2-1,-8-28 628,4 18-408,4 12-230,1 0 0,-1 0 0,1 0 1,-1 0-1,1 0 0,-1 0 0,1 0 0,0 0 0,-1 0 0,1 0 0,0 0 0,0 0 0,0-2 0,-5-17 425,4 17-394,0 1 0,0-1 0,1 1 0,-1-1 0,1 0 0,-1 1 0,1-5 0,0 5-29,0 1 0,0-1 1,0 1-1,0-1 0,0 1 0,0-1 1,-1 1-1,1 0 0,0-1 0,-1 1 0,0-1 1,1 1-1,-1 0 0,1-1 0,-1 1 1,0 0-1,-1-2 0,1 0 61,0 0 1,0 0-1,1 0 0,-1 0 1,1 0-1,0 0 0,0 0 1,0 0-1,0 0 0,1-5 1,0-5 485,-1 3-327,0 6-117,0 7-116,0-2 11,0 0-12,0 3-4,0-4-2,0 1 1,0-1-1,0 1 1,-1-1 0,1 1-1,0 0 1,0-1-1,0 1 1,1-1 0,-1 1-1,0-1 1,0 1-1,0 0 1,0-1 0,0 1-1,1-1 1,-1 1-1,0-1 1,1 1 0,-1-1-1,0 1 1,1-1-1,-1 1 1,0-1 0,1 0-1,-1 1 1,1-1-1,-1 0 1,1 1 0,-1-1-1,1 1 1,0-1 1,0 1-1,-1 0 1,0-1 0,1 1-1,-1 0 1,0-1-1,1 1 1,-1 0-1,0 0 1,0-1 0,0 1-1,0 0 1,0 0-1,0-1 1,0 1-1,0 0 1,0 0 0,0 0-1,0 1 1,1 12 39,0-12-43,0-1 3,-1 1 0,1-1 0,0 1 0,0-1 0,-1 1 0,1 0 0,-1 0 0,1-1 1,-1 1-1,1 0 0,-1 0 0,0-1 0,0 4 0,4 8 26,-3-11-25,0-1 0,-1 0 0,1 1 0,-1-1 0,1 1 0,-1-1 0,1 1 0,-1-1 0,0 1 0,0-1 0,1 3 0,8 28 45,-4-14-27,0 3 16,0-3-22,0 4 41,0-8-4,-5-13-42,1 1-1,0-1 1,-1 0 0,1 1-1,-1-1 1,1 1-1,-1-1 1,1 0-1,-1 1 1,0 2 0,4 8 113,-3-11-111,0 0-1,-1 0 1,1 0 0,-1 0 0,1 0 0,-1 0-1,1 0 1,-1 0 0,0 0 0,1 0 0,-1 1-1,0 1 1,0-2-3,0 0 0,0 0 0,0-1 0,0 1 0,0 0 0,1 0-1,-1 0 1,0-1 0,0 1 0,1 0 0,-1 0 0,1 0 0,-1-1 0,0 1 0,2 1 0,-2-2 0,1 1 0,-1 0 0,1 0 0,-1-1 0,1 1 0,-1 0 0,0 0 0,1 0 1,-1 0-1,0 0 0,0 0 0,1 0 0,-1-1 0,0 1 0,0 2 0,4 4 29,-4-6-31,1 0 1,-1-1-1,1 1 0,-1-1 0,1 1 0,-1 0 1,1-1-1,-1 1 0,0 0 0,1-1 1,-1 1-1,0 0 0,0-1 0,0 1 1,1 0-1,-1 0 0,0-1 0,0 1 0,0 1 1,0-2-6,0 0 1,0 1-1,0-1 1,0 0 0,0 1-1,0-1 1,0 0-1,0 0 1,0 1-1,0-1 1,0 0 0,0 0-1,0 1 1,0-1-1,0 0 1,0 0-1,1 1 1,-1-1 0,0 0-1,0 0 1,0 0-1,0 1 1,1-1 0,-1 0-1,0 0 1,0 0-1,0 0 1,1 1-1,-1-1 1,0 0 0,0 0-1,1 0 1,-1 0-1,1 0 1,-1 0 12,0 0 0,0 0 0,1 1-1,-1-1 1,0 0 0,0 0 0,1 0 0,-1 0 0,0 0 0,0 0 0,1 1 0,-1-1-1,0 0 1,0 0 0,0 0 0,0 1 0,1-1 0,-1 0 0,0 0 0,0 1 0,0-1-1,0 0 1,0 0 0,0 1 0,0-1 0,1 0 0,-1 0 0,0 1 0,0-1 0,0 0-1,0 0 1,0 1 0,0-1 0,0 1 0,0 0 976,-12-12 472,-1 5-806,6 1-471,-1 4-187,3 1 0,0 0 0,5-3 0,-20-4 0,11 6 0,8 2 0,0-1 0,0 0 0,1 0 0,-1 0 0,0 0 0,0 0 0,1 0 0,-1 0 0,0 0 0,0 0 0,1 0 0,-1 0 0,0 0 0,0-1 0,1 1 0,-1 0 0,0 0 0,0-1 0,1 1 0,-1-1 0,0 0 0,-12-1 0,5 4 0,7-2 0,0 1 0,0 0 0,-1-1 0,1 0 0,0 1 0,0-1 0,0 0 0,-1 1 0,1-1 0,0 0 0,-1 0 0,1 0 0,0 0 0,0 0 0,-3-1 0,-25 6 0,7 0 0,-4-3 0,26 1 0,-1-2 0,-19 0 0,10 0 0,0 3 0,-4-3 0,11 1 0,-11 6 0,9-7 0,10-2 0,-2-3 0,4 2 0,-6-2 0,0 2 0,-1 1 0,1 0 0,0 0 0,0-1 0,0 1 0,-1 0 0,1 0 0,0 0 0,0 0 0,0 0 0,1 0 0,-1 0 0,0 1 0,0-1 0,0 0 0,2 0 0,-1 0 0,-2 1 0,-1-2 0,10-11 0,13-9 0,-22 20 0,1 0 0,0-1 0,0 1 0,0 0 0,0 0 0,0 0 0,0 0 0,1 0 0,-1 1 0,1-1 0,-1 0 0,4-2 0,-3 1 0,-1 3 0,0-1 0,0 0 0,-1 0 0,1 1 0,0-1 0,-1 0 0,1 0 0,-1 0 0,1 0 0,-1 0 0,1 0 0,-1 0 0,0 0 0,1 0 0,-1 0 0,0 0 0,0 0 0,0-2 0,5-7 0,-5 10 0,1-1 0,-1 1 0,1-1 0,-1 1 0,0-1 0,1 0 0,-1 1 0,1-1 0,-1 0 0,0 1 0,0-1 0,0 0 0,1 1 0,-1-1 0,0 0 0,0 1 0,0-2 0,0 1 0,0 1 0,0 0 0,0-1 0,0 1 0,0 0 0,0-1 0,0 1 0,0 0 0,1-1 0,-1 1 0,0 0 0,0-1 0,0 1 0,0 0 0,1-1 0,-1 1 0,0 0 0,0-1 0,0 1 0,1 0 0,-1 0 0,0 0 0,1-1 0,-1 1 0,0 0 0,1 0 0,-1-1 0,1 1 0,-1 0 0,0 0 0,1 0 0,-1-1 0,0 1 0,0 0 0,1 0 0,-1-1 0,0 1 0,0 0 0,1 0 0,-1-1 0,0 1 0,0 0 0,0-1 0,0 1 0,1 0 0,-1-1 0,0 1 0,0 0 0,0-1 0,0 1 0,0-1 0,0 1 0,0-1 0,0 1 0,0 0 0,0-1 0,0 1 0,0 0 0,0-1 0,-1 1 0,1 0 0,0-1 0,1 1 0,-1 0 0,0-1 0,0 1 0,0 0 0,0-1 0,0 1 0,0 0 0,0 0 0,0-1 0,0 1 0,1 0 0,-1-1 0,0 1 0,0 0 0,0 0 0,1-1 0,-1 1 0,0 0 0,0 0 0,1 0 0,-1-1 0,0 1 0,0 0 0,1 0 0,-1 0 0,1-1 0,-1 1 0,1 0 0,-1 0 0,0 0 0,1-1 0,-1 1 0,0 0 0,1 0 0,-1-1 0,0 1 0,0 0 0,1-1 0,-1 1 0,0-1 0,0 1 0,1 0 0,-1-1 0,0 1 0,0-1 0,0 1 0,0 0 0,0-1 0,0 1 0,0-1 0,0 1 0,0 0 0,0-1 0,0 1 0,0-1 0,0 1 0,0-1 0,0 1 0,0-1 0,1-5 0,6 1 0,-5-1 0,-3-1 0,2 6 0,7-3 0,-6 0 0,-1-1 0,6 3 0,-4-2 0,4 0 0,-4 7 0,-3-3 0,0 0 0,1 0 0,-1 0 0,0 0 0,1 0 0,-1 1 0,0-1 0,0 0 0,1 0 0,-1 0 0,0 0 0,1 0 0,-1 0 0,0 0 0,0 0 0,1 0 0,-1 0 0,0 0 0,1 0 0,-1 0 0,0-1 0,1 1 0,-1 0 0,0 0 0,0 0 0,1 0 0,-1 0 0,1-1 0,0-2 0,5 2-3,-4 1-11,3 1-45,-5-1 59,0 0 0,0 0 0,0 0 0,0 0 0,1 0 0,-1 0 0,0-1 0,0 1 0,0 0 1,0 0-1,0 0 0,1 0 0,-1 0 0,0 0 0,0 0 0,0 0 0,0 0 0,0 0 0,1 0 0,-1 1 0,0-1 0,0 0 1,0 0-1,0 0 0,0 0 0,0 0 0,1 0 0,-1 0 0,0 0 0,0 0 0,0 0 0,0 0 0,0 1 0,0-1 0,0 0 1,0 0-1,1 0 0,-1 0 0,0 0 0,0 0 0,0 1 0,0-1 0,0 0 0,0 0 0,0 0 0,0 0 0,0 0 0,0 1 0,0-1 1,0 0-1,0 0 0,0 0 0,0 0 0,0 1 0,0 0 12,0 0-15,0 3 2,0 2 1,0-5 0,-1 15-43,-3-12-30,1-2 48,2 1-17,0 1 0,0-1-1,1 0 1,0 1 0,-1-1 0,1 1 0,1-1 0,0 6 0,-1-2-17,0 26 56,0-22 3,-4-7 11,4-4-12,-1 1 0,1-1 0,0 0 0,-1 0 0,1 0 0,0 1 0,-1-1-1,1 0 1,0 0 0,-1 1 0,1-1 0,0 0 0,0 1 0,-1-1 0,1 0 0,0 1 0,0-1-1,0 1 1,0-1 0,0 0 0,-1 1 0,1-1 0,0 0 0,0 1 0,0 0 0,0-1 0,0 0 1,0 0-1,0 1 1,0-1-1,0 0 1,0 0 0,0 0-1,0 0 1,0 1-1,0-1 1,0 0-1,0 0 1,-1 0 0,1 0-1,0 1 1,0-1-1,0 0 1,0 0-1,0 0 1,-1 0 0,1 0-1,0 1 1,0-1-1,0 0 1,0 0-1,-1 0 1,1 0 0,0 0-1,0 0 1,0 0-1,0 0 1,-1 0-1,1 0 1,0 0 0,0 0-1,-1 0 1,1 0-2,0 0 1,0 0-1,-1 0 0,1 0 1,0 0-1,0 0 1,0 0-1,-1 0 1,1 1-1,0-1 0,0 0 1,0 0-1,0 0 1,-1 0-1,1 0 1,0 0-1,0 0 0,0 0 1,0 1-1,-1-1 1,1 0-1,0 0 1,0 0-1,0 0 0,0 1 1,0-1-1,0 0 1,0 0-1,0 0 1,-1 0-1,1 1 0,0-1 1,0 0-1,0 0 1,0 0-1,0 1 1,0 0-31,-11 5-194,9-5 196,0 1 0,0-1 0,0 0 0,1 1 1,-1-1-1,1 1 0,-1-1 0,1 1 0,-2 2 0,3-4 30,0 0-1,0 1 1,0-1 0,0 0-1,0 0 1,0 0 0,0 0 0,0 1-1,0-1 1,-1 0 0,1 0 0,0 0-1,0 0 1,0 0 0,0 1-1,0-1 1,0 0 0,0 0 0,0 0-1,0 0 1,-1 0 0,1 1-1,0-1 1,0 0 0,0 0 0,0 0-1,0 0 1,-1 0 0,1 0-1,0 0 1,0 0 0,0 0 0,0 0-1,0 0 1,-1 0 0,1 0-1,0 0 1,0 0 0,0 0 0,-1 0-1,1 0 1,0 0-1,0 0 1,-1 0 0,1 0-1,0 1 1,0-1-1,-1 0 1,1 0 0,0 0-1,0 0 1,0 0-1,-1 0 1,1 0-1,0 0 1,0 0 0,0 1-1,-1-1 1,1 0-1,0 0 1,0 0-1,0 0 1,0 1 0,-1-1-1,1 0 1,0 0-1,0 0 1,0 1-1,0-1 1,0 0 0,0 0-1,0 1 1,0-1-1,0 0 1,0 0 0,0 0-1,0 1 1,0-1-1,0 0 1,0 0-1,0 1 1,0-1 0,0 0-1,0 0 1,0 1 0,0-1 0,0 0 0,0 0 0,0 0-1,0 0 1,0 1 0,0-1 0,0 0 0,0 0 0,0 0-1,0 0 1,0 0 0,0 1 0,0-1 0,0 0 0,0 0-1,0 0 1,-1 0 0,1 0 0,0 1 0,0-1 0,0 0-1,0 0 1,0 0 0,0 0 0,0 0 0,-1 0 0,1 0 0,0 0-1,0 1 1,0-1 0,0 0 0,0 0 0,-1 0 0,1 0-1,0 0 1,0 0 0,0 0 0,0 0 0,0 0 0,-1 0-1,1 0 1,0 0 0,0 0 0,0 0 0,0 0 0,-1 0-1,1 0 1,0 0 0,0 0 0,0 0-1,-1 0 1,1 0 0,0 0-1,0-1 1,0 1 0,-1 1 0,1-1-1,0 0 1,0 0 0,0 0-1,0 0 1,-1 0 0,1 0 0,0 0-1,0 0 1,0 0 0,0 0-1,-1 0 1,1 0 0,0 0-1,0 1 1,0-1 0,0 0 0,0 0-1,-1 0 1,1 0 0,0 0-1,0 1 1,0-1 0,0 0 0,0 0-1,0 0 1,0 0 0,0 1-1,0-1 1,0 0 0,0 0-1,0 0 1,0 0 0,0 1 0,0-1-1,0 0 1,0 0 0,0 0-1,0 1 1,0-1 0,0 0 0,0 0-1,0 0 1,0 1 0,0-1 0,0 0 0,0 0 0,0 0 0,0 1 0,0-1 0,0 0 0,0 0 0,0 0 0,0 0 0,0 1 0,0-1 0,0 0 0,0 0 0,0 0 0,0 1 0,0-1 0,0 0 0,0 0 0,0 0 0,0 0 0,-1 0 0,1 1 0,0-1 0,0 0 0,0 0 0,0 0-1,0 0 1,-1 0 0,1 0 0,0 1 0,0-1 0,0 0 0,0 0 0,0 0 0,-1 0 0,1 0 0,0 0 0,0 0 0,0 0 0,-1 0 0,1 0 0,0 0 0,0 0 0,0 0 0,0 0 0,-1 0 0,1 0 0,0 0 0,0 0 0,-1 0 0,1 0 0,0 0 0,0 0 0,0 0 0,0 0 0,0 0 0,-1 0 0,1 0 0,0 0 0,0 0-1,0 0 1,0 0 0,-1 0 0,1 0 0,0 0 0,0 0 0,0 0 0,0 0 0,0 0 0,-1 0 0,1 0 0,0 0 0,0 1 0,0-1 0,0 0 0,0 0 0,0 0 0,0 0 0,-1 0 0,1 0 0,0 1 0,0-1 0,0 0 0,0 0-1,0 0 1,0 0 0,0 0 0,0 1 0,0-1 0,0 0 0,0 0 0,0 0 0,0 0 0,0 1 0,0-1 0,0 0 0,0 0 0,0 0 0,0 0 0,0 1-9,-8 5-139,6-6 105,2 4-635,0-7 465,0 2 199,1 1 12,-1 0 0,1-1 0,-1 1 0,1 0 0,-1-1 0,1 1 0,-1 0 0,1-1 0,-1 1 0,1 0 1,-1-1-1,0 1 0,1-1 0,-1 1 0,0-1 0,1 1 0,-1-1 0,1 0 0,-1 0 0,0 1 0,0-1 0,0 1 0,1-1 0,-1 1 0,0-1 0,1 1 0,-1 0 1,0-1-1,1 1 0,-1-1 0,1 1 0,-1 0 0,0-1 0,1 1 0,-1 0 0,1-1 0,-1 1 0,1 0 1,-1 0-1,1 0 0,0-1 0,1 0 5,2-4 10,10-5-1,-12 5-14,-2 4-7,5 1-167,-2-2-3456</inkml:trace>
</inkml:ink>
</file>

<file path=ppt/ink/ink126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16:26.214"/>
    </inkml:context>
    <inkml:brush xml:id="br0">
      <inkml:brushProperty name="width" value="0.07" units="cm"/>
      <inkml:brushProperty name="height" value="0.07" units="cm"/>
      <inkml:brushProperty name="fitToCurve" value="1"/>
    </inkml:brush>
  </inkml:definitions>
  <inkml:trace contextRef="#ctx0" brushRef="#br0">-116 617 161 0,'-3'0'103'0,"3"0"53"15,-7 0-11-15,1 0-21 0,6 0-4 0,-3 0-19 0,3 0-11 16,0 0-7-16,0 0-8 0,-7 0-2 0,7 0-2 0,-3 0-3 16,3 0-8-16,0 0-2 0,0 0 2 0,0 0 5 15,0 0 4-15,0 0 2 0,0 2 0 0,0-2-1 0,3 2-3 16,-3-2-3-16,7 0-1 0,-7 0-2 0,3 3-1 16,-3-3 0-16,6 0-2 0,1 2 0 0,-7-2-2 0,3 0-1 15,3 2-1-15,-2-2 4 0,2 0-6 0,1 0-5 0,-4 0-9 16,10 0-8-16,-10 0 10 0,3 0 11 0,4 0 3 0,-4 0 1 15,4 0-2-15,-7 0 1 0,10 0 8 0,-3 0 12 0,-1 0 4 16,1 0 3-16,3 0 1 0,0 0-7 0,3 3-7 16,-6-3-9-16,6 0 1 0,0 0 5 0,-7 2 3 0,14-2-1 15,-13 0 0-15,6 0 4 0,0 0-2 0,-7 0-3 16,7 0-4-16,-6 0 0 0,0 0-5 0,-1 0-6 0,8 0-2 16,-5 0-1-16,-2 0-8 0,-7 0-8 0,10 0-6 0,-3 0-3 15,-7 0-10-15,10 0-4 0,-10 0-3 0,4 0 1 0,-4 0 1 16,3 0 0-16,1 0-3 0,-7 0 0 0,3 0-4 15,-3 0-14-15,6 0-34 0,1 0-43 0,-7 0-50 0,0 0-52 16,0 0-62-16,0 0-65 0,0 0-73 0,0 0-28 16,0 0 1-16,0 0-55 0,-7-2-2 0,7 2-14 0,-6 0 45 15,6-3 100-15</inkml:trace>
  <inkml:trace contextRef="#ctx0" brushRef="#br0" timeOffset="1">119 276 63 0,'3'-2'100'16,"-3"-1"19"-16,7 1 7 0,-1-1-18 0,-6 1-20 15,3 2-17-15,-3-2-9 0,7 2 0 0,-7-2 2 16,6 2 0-16,-6-3 0 0,0 3 4 0,3 0 2 0,-3 0 2 16,7 0 1-16,-7 0 1 0,0 0 4 0,0 0 6 0,3 3 17 15,-3-1 2-15,0-2-2 0,6 2-1 0,-6 0-4 0,7 1 1 16,-7-1-5-16,0 1-3 0,3-1-5 0,3 0-13 15,-6 3-10-15,4-3-8 0,-4 3-5 0,6-2-8 0,1 1 0 16,-4 1-3-16,-3-1-3 0,9-1 1 0,-9 3 8 0,13-3 3 16,-9 4 1-16,2-2 6 0,0 2-1 0,4-1-3 15,-7 1-3-15,10 1 0 0,-3-1 8 0,-7 2 2 0,10 3 2 16,-10-3-2-16,7 3-1 0,3-1-3 0,-4 1 8 16,1 2 5-16,0-3 5 0,2 1 1 0,-8 0-1 0,5 0-2 15,-2-1-2-15,2-1-2 0,-2 1-1 0,-1-2-1 0,4-1-4 0,-7 1-16 16,4-2-3-16,-1 0-7 0,4 0-3 0,-7 0-3 15,-3-2-4-15,13 0-3 0,-13 1-3 0,3-3-3 0,3 1-4 16,-2 3-2-16,2-2-2 0,1-2-2 0,-4 1 0 16,-3 1-3-16,6-1 0 0,1-1 2 0,-7 2-1 0,3-3-1 15,3 3-2-15,-6-3 2 0,4 2-8 0,-4-1-18 16,6 0-15-16,-6-2-24 0,6 2-34 0,-6-3-46 0,0 2-61 16,0-2-58-16,0 0-55 0,0 0-37 0,0 0 57 0,0 0-4 15,0 0-25-15,-6-2-22 0,0-1 23 0,6 3-7 0,-4-4 29 16,4 1 18-16,-9 1 54 0</inkml:trace>
</inkml:ink>
</file>

<file path=ppt/ink/ink126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16:26.216"/>
    </inkml:context>
    <inkml:brush xml:id="br0">
      <inkml:brushProperty name="width" value="0.07" units="cm"/>
      <inkml:brushProperty name="height" value="0.07" units="cm"/>
      <inkml:brushProperty name="fitToCurve" value="1"/>
    </inkml:brush>
  </inkml:definitions>
  <inkml:trace contextRef="#ctx0" brushRef="#br0">51 904 142 0,'-10'0'83'0,"10"0"27"0,-13 0-2 0,13 0-16 15,-3 0-15-15,3 0-12 0,-6 0-6 0,2 0-2 0,4 0-3 16,-6 0-3-16,6 0-4 0,-6 0-1 0,6 0-2 0,0 0 2 15,-4 0-3-15,4 0 2 0,0 0-3 0,0 0-1 16,0 0-3-16,0 0 2 0,0 0-3 0,0 0-5 0,0 0-1 16,0 0-1-16,0 0-1 0,0 0-2 0,0 0 1 0,0 0 6 15,0-2 0-15,0 2 2 0,4 0 3 0,-4-2-1 16,0 2-4-16,0 0 0 0,6 0 0 0,0-2-1 0,-6 2-1 16,0-3-2-16,4 3-6 0,2 0-3 0,-6-3-3 0,3 3-1 15,-3-1 1-15,7 1-4 0,-1-3 0 0,-3 1-4 0,4-1-1 16,-4 3-1-16,3-2-1 0,1-3 2 0,-4 3 1 15,7 0-1-15,-4 0-2 0,1-1 2 0,2 0 1 0,-2-1-1 16,2-1-1-16,1 3 0 0,-4-3 2 0,4 1 2 16,0-1 4-16,-1 2 2 0,4-1 2 0,-3-1 0 0,0 1-2 15,-1-1 1-15,1 1-4 0,3-2 2 0,-10 2-4 0,7-1-2 16,3-2-4-16,-4 2-5 0,7 1 0 0,-13-3 1 0,10 2 1 16,-3 1-3-16,6-4-1 0,-13 4 2 0,13-1 0 15,-6-2-2-15,3 3 0 0,0-4 1 0,0 2-1 0,0 1 0 16,-1-2 0-16,-2 0 0 0,6 0 0 0,-6-1 0 0,6 2 0 15,-6-1 0-15,6 0 0 0,0 0 0 0,0 0 0 16,-6 0 0-16,6 0 2 0,-4-2 0 0,5 1-1 0,-1 1-1 16,0 1 2-16,0-1 0 0,0-1-1 0,-6-1 0 0,6 2-1 15,0 0 0-15,-7 0 3 0,7 0-2 0,-6 3-1 16,6-4 0-16,-6 4 0 0,6-3 0 0,-13 2 1 0,13 1 1 16,-6-1 2-16,3-2 2 0,0 2 0 0,0 1 1 0,-4-2 3 15,7 0-2-15,-6 1 3 0,6-2-2 0,-6 0 2 16,6 2 0-16,0-2 2 0,0 0-1 0,-3-2 1 0,3 2-5 15,-6 0-1-15,6 0 0 0,6 0-1 0,-6 0-2 16,-3-2-2-16,3 4 3 0,-6-2-5 0,6 0 2 0,-3 2-2 16,0-1 3-16,0 0-2 0,-4 2-1 0,1-1-2 0,0 1 2 15,2 1 0-15,-2-2 2 0,0 1-2 0,-1 1 2 0,1-1-4 16,3-1 7-16,-10 1-3 0,7 1-1 0,3-2 2 0,-10 1 2 16,10-1 2-16,-4 3 3 0,-5-3 2 0,9 1 2 15,-4 1 1-15,-6-2 3 0,10 1 2 0,-10-1 0 0,10 3 0 16,-3-3 3-16,-7 1-1 0,10 1-3 0,-3-2-3 15,-7 1 4-15,3-1-4 0,4 3-3 0,0-3-5 0,-4 0-2 16,4 1-5-16,-4 1-1 0,1-1 0 0,2 2 0 0,-5-4 0 16,8 5 0-16,-2-2 0 0,-7-2-3 0,4 1 3 15,2 1 0-15,-2 1 3 0,-4 0-3 0,10 0 3 0,-10-4-3 0,10 5 7 16,-3-2-5-16,-7 1-4 0,3-1 4 0,4-1-1 16,-4 1-1-16,4-1 1 0,-4 2 4 0,-2-1-5 0,9-1 2 15,-10 1 6-15,3-2 3 0,-3 3 0 0,10 0 6 16,-9-1 2-16,2-1 4 0,4-1 1 0,-4 3-3 0,-3-1 2 15,7-1-4-15,-10 1 5 0,13-1-2 0,-10 2-5 0,10-4 3 16,-10 5-7-16,4-2 1 0,-4-2-3 0,10 3-1 16,-10-3 1-16,3 3-2 0,-2 0-4 0,8-3 0 0,-8 2-2 15,-4 2-1-15,12-2-1 0,-8 1-1 0,2-1 0 0,-3-1 0 16,4 4 6-16,-1-3-2 0,-6 1 1 0,10 0-7 0,-10 0 2 16,3-1 3-16,-3 0 3 0,7 3 4 0,-1-1 1 15,-6 1 1-15,3-3 3 0,-3 3 3 0,7-2 1 0,-4-1-2 16,-3 3 3-16,6-1-2 0,-6-2 0 0,7 3-3 15,-7-3-2-15,3 1 6 0,-3 0 1 0,6 0-2 0,1-1 4 16,-7 3-2-16,3-3-2 0,3 2-4 0,-2-2-5 0,-4 1-2 16,6 2 3-16,1-3-3 0,-7 3 5 0,3-2-5 0,3 0 4 15,-6 2-1-15,0 0 7 0,0 0 4 0,3-3 2 16,-3 3 1-16,0 0 4 0,0 0 4 0,0-2 2 0,7 2 5 16,-7 0 3-16,0 0-11 0,0 0-1 0,0 0-4 15,0-3-5-15,0 3-10 0,0 0-2 0,0 0-6 0,0 0-2 16,0 0-1-16,0 0-10 0,0 0-15 0,6 0-13 0,-6 0-9 15,0 0-14-15,0 0-5 0,0-1-2 0,0 1-4 16,0 0-5-16,0 0-5 0,0 0-7 0,0 0-16 0,0 0-25 16,0-3-39-16,0 3-9 0,0 0-2 0,0 0-39 0,4-2-55 15,-4-1-71-15,0 3-31 0,0-2-38 0,-4 2 21 0,4-2 42 16</inkml:trace>
</inkml:ink>
</file>

<file path=ppt/ink/ink126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16:26.217"/>
    </inkml:context>
    <inkml:brush xml:id="br0">
      <inkml:brushProperty name="width" value="0.07" units="cm"/>
      <inkml:brushProperty name="height" value="0.07" units="cm"/>
      <inkml:brushProperty name="fitToCurve" value="1"/>
    </inkml:brush>
  </inkml:definitions>
  <inkml:trace contextRef="#ctx0" brushRef="#br0">164 3 3 0,'-3'0'81'0,"-4"0"10"0,4 0-10 15,3 0 2-15,-13 2-7 0,13-2-15 0,-3 0-6 0,3 0 0 16,-6 0 2-16,-1 0-3 0,7 0 9 0,0 0 2 16,-3 0 2-16,3 0-5 0,0 0 0 0,-7 0-4 0,4 0-5 15,3 0-5-15,0 2-4 0,0-2-5 0,-6 0-3 16,6 0 0-16,0 0 1 0,0 0-4 0,-7 0 5 0,7 0 2 15,0 0 3-15,0 0 5 0,0 0 7 0,0 0 3 16,0 0 3-16,0 0 8 0,-3 0 3 0,3 0 3 0,0 0 5 16,0 0 4-16,0 0 3 0,0 0 2 0,0 0 2 0,0 0 1 15,0 0 0-15,0 0 0 0,-6 0-1 0,6 0 36 0,0 0 8 16,0 0 1-16,0 0-3 0,0 0 0 0,0 0-4 0,0 0 2 16,-3 0-4-16,3 0-8 0,0 0-7 0,0 0-3 15,0 0-6-15,0 0-7 0,0 0-9 0,0 0-3 0,0 0-8 16,0 0-12-16,0 0-5 0,0 0-8 0,0 0 3 15,0 0-3-15,0 0-7 0,0 0 1 0,0 0 0 0,0 0-3 16,0 0-3-16,0-2 2 0,0 2-8 0,0 0-2 0,0 0 0 16,0 0-8-16,0 0-2 0,0 0-3 0,0 0-6 0,3 0-1 15,-3 0-1-15,0 0-6 0,0 0-1 0,0 0 6 16,0 0 10-16,6 0 7 0,-6 0 7 0,0-2-2 0,0 2-2 16,0 0-2-16,0 0-5 0,3 0 0 0,-3 0-5 0,0 0-2 15,7 0 0-15,-1-3-3 0,-6 3-2 0,0 0 0 16,3 0-3-16,4 0-2 0,-7 0 0 0,3 0-2 0,-3 0-3 15,0 0 0-15,7 0 0 0,-1 0 0 0,-3 0 4 0,-3 0-3 16,7 0-1-16,-1 0 3 0,-6 0 0 0,3 0 0 16,4 0-2-16,-7 0 0 0,3 0 2 0,-3 3-2 0,6-3-1 15,1 0 10-15,-7 2 13 0,3-2 5 0,3 0-1 0,-2 0-8 16,-4 2-3-16,13 0 1 0,-13-2 0 0,3 3-5 16,3-3 3-16,-3 3 6 0,-3-3-3 0,7 1 0 0,-1-1-2 15,-2 3 0-15,-4-1-1 0,6 1-4 0,0-1-1 0,-6 0 5 16,10 1-2-16,-10-1 0 0,0-2-3 0,3 2 1 15,-3 0-2-15,7-2-2 0,-1 3 2 0,-6 0 0 0,3-1 1 16,4-2 3-16,-7 2 8 0,0 0 3 0,3 1 0 0,-3-1-5 16,0 0-6-16,6 1-2 0,-6-1 0 0,7 1-1 15,-7-2 0-15,0 2-1 0,0 2-5 0,3-3 3 0,-3 0 4 16,0 1 2-16,0-1-3 0,0 0 0 0,0 3-4 0,0-2 4 16,7-2-7-16,-7 5 5 0,0-4-3 0,0 2 0 15,0-1-2-15,0-1-3 0,0 3 0 0,0-3 3 0,-7 2 0 16,7-1-3-16,0 2 0 0,0-3 0 0,0 0 3 0,0 3-3 15,-3-3 1-15,3 3-1 0,-7-2 4 0,7 1 1 0,-6-2-3 16,6 1 1-16,-3-1-2 0,3 0 0 0,-7 3-1 16,4-2 0-16,3-1 0 0,-6 0 3 0,-1 1 2 0,4-1 0 15,3 0-1-15,-6 0 2 0,2 1-5 0,-2-3-1 0,0 4 0 16,2-4 3-16,4 3-1 0,-13-1-1 0,13-2-1 16,-9 0-3-16,6 3 2 0,-4-3 1 0,1 0 3 0,2 1-2 15,-2-1-1-15,3 0 0 0,-10 0 0 0,10 3 0 16,-4-3 0-16,4 0 0 0,-10 0 0 0,13 0 3 0,-9 0-2 15,2-3-1-15,4 3 0 0,-4 0 4 0,4 0-3 0,-10-1-1 16,10 1 0-16,-3 0 0 0,3-3 0 0,-4 3 4 0,1-2-3 16,2-1 0-16,-2 3-1 0,0-1 3 0,2-2-3 15,-2 3 0-15,6-3 0 0,-3 1-2 0,-4 0 4 0,1 0-4 16,6-1 1-16,-3 1 1 0,3 0 0 0,0-1 0 16,-7-2 0-16,4 3 0 0,3-3 0 0,0 3 0 0,-7-2 0 15,1 1-3-15,6-2 2 0,0 3 1 0,0-3 0 0,-3 3 0 16,3 0 0-16,0-3 0 0,0 2-4 0,0-1 2 0,0 2 2 15,0-3-3-15,0 0 2 0,0 3 0 0,0-2 1 16,0-2-3-16,0 2-5 0,0-1-6 0,3 3-7 0,-3-5-1 16,0 3-6-16,0-2-2 0,6 2-3 0,-6-1-4 0,0 3-6 15,7-3-10-15,-7 1-13 0,0-1-13 0,0 2-19 16,0-1-25-16,0 2-41 0,3-1-61 0,-3-1-90 0,7 1-62 16,-7-2-90-16,0 4-108 0,0-2-67 0,0 0 50 15,3 1-27-15,-3 0 15 0,0 0 53 0,0-1 161 0</inkml:trace>
  <inkml:trace contextRef="#ctx0" brushRef="#br0" timeOffset="1">96 262 169 0,'0'-5'96'0,"0"3"55"0,0-3-3 16,0 3-19-16,0-1-3 0,0 1-19 0,0 2-21 16,0-2-12-16,-3-1-9 0,3 3-5 0,0 0-4 0,0-2 0 15,0 2 0-15,-6 0-4 0,6 2 2 0,-3-2 1 0,3 0 10 16,0 3 3-16,0-1-1 0,-7-2 6 0,7 2 2 0,-6-2 6 15,6 3 5-15,0-1 4 0,-4 1 3 0,4-1-2 0,0 0-4 16,-6 3-2-16,0-3-1 0,6 0 6 0,0 3 10 16,-4-2 38-16,-2 1 16 0,6 1 8 0,-3 0 5 0,3 0-2 15,-7 1-1-15,1-1-6 0,3 2-9 0,-4 0-5 16,4 0-17-16,-4 0-10 0,1 2-17 0,3-1-9 0,-7 1-13 16,4-2-10-16,-1 2 0 0,4 0-5 0,-10-2-12 15,10 2-8-15,-3-1-9 0,2-1-8 0,-9 0-8 0,10-1-2 16,3-1-7-16,-9 2 1 0,9-2-8 0,-7 0 0 0,1 0-2 15,3-1-4-15,3 1 0 0,-7-1 0 0,1-1-5 0,6 1-7 16,-4 1-6-16,-2-2-8 0,6-2-10 0,0 4-8 0,-3-2-8 16,3-1-7-16,0 0-14 0,-7 3-18 0,7-5-28 15,-6 2-35-15,6 0-33 0,0-2-41 0,0 3-48 0,0-3-41 16,-3 0-35-16,3 0 69 0,0 0 12 0,0 0-1 16,0 0-17-16,0 0 10 0,3-3 19 0,-3 1-6 0,0 0 18 15,0 0 13-15,6-1 23 0,1 1 30 0</inkml:trace>
</inkml:ink>
</file>

<file path=ppt/ink/ink126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16:26.219"/>
    </inkml:context>
    <inkml:brush xml:id="br0">
      <inkml:brushProperty name="width" value="0.07" units="cm"/>
      <inkml:brushProperty name="height" value="0.07" units="cm"/>
      <inkml:brushProperty name="fitToCurve" value="1"/>
    </inkml:brush>
  </inkml:definitions>
  <inkml:trace contextRef="#ctx0" brushRef="#br0">1375-663 58 0,'0'-5'90'0,"0"3"17"15,0 0 14-15,0 2-12 0,0-2-23 0,0-1-17 0,0 3-14 16,0 0-5-16,0 0 2 0,0-3-4 0,0 3-6 16,6 0-6-16,-6 0-3 0,0 0-7 0,0 3 0 0,0-3-1 15,0 0 0-15,0 3 0 0,0-1 2 0,0-2 1 16,0 2 1-16,0 0-2 0,0-2 1 0,0 3-6 0,0-1 3 16,0 0-1-16,0 1 2 0,0-1 3 0,0-2-3 0,0 5 3 15,0-5-3-15,0 2-1 0,0 0-2 0,-6 1-4 0,6-3 1 16,0 2-5-16,-7-2 2 0,7 2 2 0,0-2-4 0,0 3 1 15,-3-3-2-15,3 2-1 0,-6-2-5 0,3 0 3 16,3-2-4-16,0 2 3 0,-7-3-3 0,1 3 0 0,6-2-1 16,0 2-1-16,-3-2 2 0,3 2 0 0,0-3 0 15,-7 3-2-15,7-2-2 0,-3 0 2 0,3 2-2 0,0-2-1 16,0-1 1-16,0 3 2 0,0 0 2 0,0-2 4 0,3 2 1 16,4 0 5-16,-7-3 2 0,0 3 5 0,3 0 3 15,-3 3-2-15,6-3 5 0,1 0 0 0,-7 2 1 0,3-2-2 16,3 5-1-16,-3-5-3 0,-3 2-4 0,13 0 1 0,-13 1-2 15,4-1-2-15,2 0 2 0,0 3-2 0,-2-2-3 16,2-1 3-16,-6 3-3 0,3-3 0 0,4 2-1 0,-1-1 1 16,-3 1 0-16,4-1 0 0,-7-1-1 0,3 2 1 0,-3 2-4 15,7-4 4-15,-1 2 0 0,-3-1-1 0,-3 1 0 16,0-1 0-16,7-1 1 0,-4 2-3 0,-3-1-1 0,0 0 1 16,6-1-2-16,-6-2-1 0,7 2-2 0,-7 0 2 0,0-2 2 15,0 3 4-15,0-3 1 0,3 0 2 0,-3 3 5 0,0-3-1 16,0 0 4-16,0 1-2 0,0-1-2 0,0 0-8 15,0 0-3-15,0 3-3 0,0-3-3 0,0 0-3 0,0 2-1 16,0-2-1-16,-3 0 0 0,3 0 0 0,0 3 0 16,0-3 0-16,0 2 0 0,0-2 0 0,0 0 0 0,0 0 0 15,-7 2 0-15,7-2 0 0,0 0 0 0,0 0 5 0,-6 0-3 16,6 0-1-16,0 0 2 0,0 0-3 0,0 0 0 16,0 0 0-16,0 0 0 0,0 0 0 0,0 0 0 0,0 0 0 0,0 0 0 15,6 0 0-15,-6 0 0 0,0 0 4 0,7 0 0 16,-7 0 4-16,0 0-3 0,3 0 1 0,-3 0-1 0,6 3-4 15,1-1 0-15,-7 0 0 0,3 0-1 0,3-2 1 16,-6 5 1-16,4-2 0 0,-4-1-2 0,6 0 0 0,1 1 2 16,-7-1 0-16,0 0-2 0,3 3 2 0,3-2 3 0,-6-2 0 15,0-1 6-15,0 3-2 0,3-1 3 0,-3-2-1 16,0 0-6-16,0 3 3 0,0-3-5 0,0-3-6 0,0 3 6 16,0 0-2-16,0-2-1 0,-3-1 0 0,3-1-6 0,0-1-4 15,-6 3-6-15,3-3 1 0,3 1-2 0,-13-1-2 0,13 0 0 16,-4-2 4-16,-2 0-1 0,3 2 3 0,-10-2-2 15,10 1-1-15,-4 0 0 0,1 0 0 0,3-1 2 16,-4 2-1-16,4 1 0 0,-3-2 2 0,-1 2-1 0,4-1-4 16,3 1 0-16,-7 1-1 0,4-1 3 0,3 2 0 0,-6-1 3 15,-1 1 1-15,7 0 1 0,-3-1 3 0,3 1-1 0,0-1 3 16,-6 1-1-16,2 2 2 0,4-2 2 0,0 2 0 0,0-3 1 16,-6 3 0-16,6 0-2 0,0-2 4 0,0 2 0 15,-6 0 0-15,6-2 2 0,0 2-4 0,0 0 2 0,0 0-3 16,0 0 2-16,0 0 1 0,0 0 4 0,0 0 0 15,0 0-3-15,0 0 2 0,0 2 1 0,0-2 0 0,0 0-1 16,6 2 1-16,-6-2 0 0,0 0 1 0,0 0-1 0,6 3 0 16,-6-3 0-16,0 0 1 0,0 0-5 0,0 2 1 15,0-2 3-15,0 0 4 0,0 2 0 0,0-2 2 0,0 0 2 0,0 0-6 16,0 0 0-16,0 0-2 0,0 0-2 0,0 0-2 16,0 0 1-16,0-2 0 0,-6 2-1 0,6 0-3 0,-6-2 0 15,6 2-1-15,0-3 0 0,-4 1 0 0,4 0 1 16,-6 0-2-16,-1-1 1 0,7 1-2 0,-3-1 2 0,3 1 1 15,0-3-1-15,-6 3-1 0,3 0 3 0,3 2-2 0,-7-5 3 16,1 5-3-16,6-3-1 0,-3 3 3 0,3-1-1 16,-7-2 2-16,4 3-3 0,3 0 1 0,0 0 2 0,-7 0-2 15,7 0 2-15,-6 0-1 0,6 0 2 0,0 0 0 0,0 3 0 16,0-2-1-16,-3-1 0 0,3 3 1 0,0 0 0 16,0-1 0-16,0 0 0 0,0 0 0 0,0-2 0 0,3 3-1 15,-3-1 2-15,0 0-1 0,0 1 0 0,0-1-1 16,0 1 2-16,0-1 0 0,0 0 3 0,6 0 3 0,-6 1-2 15,7-3 0-15,-7 4 3 0,0-1-3 0,3-1-2 0,4 1 2 16,-7-1-2-16,0 0-1 0,3 3 2 0,-3-3 2 0,0 0-4 16,6 1 2-16,1 0 2 0,-7-2 1 0,0 4 1 15,3-5 2-15,-3 3-1 0,6 1 2 0,-6-1-2 0,0-1 2 16,0 0-2-16,3 0-2 0,-3 1-1 0,0 0-2 0,0-2 1 16,0 4-1-16,7-5 2 0,-7 3-4 0,0-2-1 15,0 2 0-15,0 2-1 0,6-3 0 0,-6 0 2 0,0 1 0 16,0 0-2-16,0-2-2 0,4 2 2 0,-4-1 0 0,0 1 0 15,6-1 0-15,0 0 2 0,-6-2-1 0,0 3 4 16,0-1-1-16,4-2-3 0,-4 2 0 0,6-2 1 0,-6 2-2 16,0-2 0-16,3 3 0 0,-3-1 0 0,0-2 0 0,7 3 0 15,-7-3 0-15,6 2 0 0,-6 0 0 0,0-2 0 0,3 3 0 16,4-1 0-16,-7 0 0 0,0 3 0 0,3-2 3 16,-3-2-2-16,0 2-1 0,7-1 0 0,-7 1 0 0,6-1 0 15,-6 0 0-15,0-2-2 0,3 3 4 0,-3-1 0 16,0-2 2-16,0 0-4 0,0 2 2 0,7-2 0 0,-7 0 0 15,3 0-2-15,-3 0-3 0,0 0-1 0,0-2 1 0,6 2 0 16,-6-2 0-16,7-1 0 0,-7 3 2 0,0-2-1 0,0 0-4 16,3 2 2-16,-3-3 0 0,0 1-3 0,0-1 2 15,0 2 1-15,6-2-1 0,-6 1-1 0,0-1 1 0,0 1-2 16,7-3 1-16,-7 3 0 0,0-3-1 0,0 3 2 16,0-3-1-16,0 3 3 0,0-3-3 0,0 1-2 0,0-1 2 15,0 1-1-15,0-2-2 0,0 2 2 0,0-1-4 0,0 1 2 16,0-4 0-16,0 4 1 0,0 1 1 0,0-1 1 0,0-1 2 15,0-2 0-15,0 5 4 0,0-2 0 0,0-2-1 0,0 4-2 16,0-2 1-16,0 1 0 0,0 1 0 0,0 0 1 16,0-1-1-16,0 1 2 0,0-1 0 0,0 3 0 0,0-2 0 15,0 0 0-15,0 2 5 0,0 0-3 0,0-3 0 16,0 3 2-16,3 0-2 0,-3 0 0 0,0 0-1 0,0 0 1 16,6 0 2-16,-6 0 2 0,0 0-1 0,0 3 0 15,0-3 0-15,4 0 0 0,-4 0-1 0,0 2 0 0,0-2 1 16,6 2 0-16,1-2-1 0,-7 3 2 0,0-1 1 0,3-2 1 15,-3 3-3-15,6-3 5 0,-6 2-3 0,0-2 1 0,0 2-6 16,3-2 0-16,-3 3 2 0,0-3-3 0,0 2-1 0,7-2-13 16,-7 0-21-16,0 2-33 0,0-2-42 0,0 2-58 15,6-2-94-15,-6 0-82 0,0 0-56 0,0 0-20 16,0 0 26-16</inkml:trace>
  <inkml:trace contextRef="#ctx0" brushRef="#br0" timeOffset="1">1282-663 68 0,'-7'0'80'0,"7"-2"15"0,-3-1 14 16,-3 3-10-16,2-2-16 0,4 2-13 0,0-2-14 15,-6 2-8-15,-1-2-2 0,7-1-3 0,0 3-3 0,-3-3 0 16,3 3-5-16,0 0-2 0,0 0 3 0,0-1 1 16,0 1 0-16,0 0 1 0,0-3 1 0,0 3-1 0,0 0 3 15,0 0-3-15,0-2 1 0,0 2 1 0,0 0 0 0,0-3-1 16,0 3 4-16,0 0 3 0,3 0 6 0,-3-2 4 0,0 2-3 16,0 0-5-16,7 0-2 0,-7-2-4 0,6 2 0 0,-6-3-3 15,0 3-1-15,4 0-6 0,2 0-1 0,-6-2-4 16,3 2 1-16,-3 0-1 0,7-2 1 0,-7 2 0 0,6 0 3 15,-3 0 2-15,-3 0 0 0,7-2 7 0,-4 2 3 16,3 0-2-16,1 0-3 0,-4 0 1 0,-3 0 3 0,6 0-2 16,1 0 1-16,-4 0-1 0,4 0-2 0,-4 0-2 0,3 0-1 15,1 2 2-15,-4-2-2 0,3 0 5 0,-6 0 4 0,3 2 1 16,4-2 0-16,-1 0-4 0,-2 2 0 0,-4-2-5 16,12 0 9-16,-12 0 6 0,10 3 1 0,-10-3 2 0,3 2-4 15,4-2-8-15,-1 0-1 0,-3 2-6 0,4-2-5 16,-4 3-4-16,4-3-5 0,-1 2-10 0,-3-2-3 0,-3 3-1 15,10-2 0-15,-10-1 0 0,13 3-3 0,-10-3 2 0,-3 3-1 16,13-1-3-16,-13 0 0 0,3 0 2 0,3 1-3 16,-2-1 0-16,2 3 1 0,1-3 2 0,-7 3-1 0,9-3 2 15,-9 3-3-15,3-3 0 0,4 0-1 0,-1 3 2 0,-6-2 2 16,3 1 0-16,-3 1 1 0,7-1-2 0,-1-1 0 0,-6 1-3 16,4 1 0-16,2-2 4 0,-6 1-4 0,3 1-1 15,-3-1 0-15,7 2 6 0,-1 0-4 0,-6-2 2 0,3 2-3 16,4 0-1-16,-7 0 0 0,0 0 0 0,3 1 0 15,-3-2 0-15,6 2 0 0,-6-2 0 0,7-1 3 0,-7 3-2 16,0-2-1-16,3-1 0 0,-3 4 0 0,0-4 4 0,0 1-4 16,6 0 0-16,-6 0 0 0,4-1 3 0,-4 1-2 0,0-1-1 15,0 1 2-15,0-1-1 0,0 2 1 0,0 0-2 0,0-1 0 16,0 0 0-16,0 1 3 0,0-3-2 0,0 2-1 16,0 2 0-16,0-3 0 0,0 1 0 0,-4 2 0 0,4-2 0 15,0-1 2-15,0 3-2 0,-6-2 0 0,6-1 0 16,0 4-2-16,0-4 2 0,-3 1-2 0,3 2 4 0,0-3-2 15,0 1-7-15,-7 2 8 0,7-2 4 0,-6 2-2 0,6-2-3 16,0 2 0-16,0-3 0 0,-3 4 0 0,3-4 0 16,0 3 0-16,-7-2 0 0,7-1-2 0,-3 4 2 0,3-4 0 15,0 1-2-15,-6-1 4 0,-1 2-2 0,7-2 0 0,0 2 0 16,-3-3 0-16,3 2 0 0,0-1 0 0,-6 1-3 0,2-3 2 16,4 3 1-16,-6-1 3 0,-1-1-2 0,7 2-4 15,0-3 5-15,-3 3-1 0,-3-3-1 0,-1 1 2 0,7 1-2 16,-3 1 0-16,3-3 0 0,-9 0 3 0,9 1-2 15,-7 1 4-15,1-1-4 0,6-1-1 0,-4 1 0 0,-2-1 0 16,3-2-7-16,3 2 6 0,-13-2-4 0,13 3 3 0,-3-3-2 16,-4 0 2-16,1 2 1 0,6-2-1 0,-10 0 2 15,10 0 0-15,-3 0 0 0,-3 0 0 0,-1 0-2 0,4 0-5 16,3 0-3-16,-10 0-9 0,10-2-1 0,-13 2 0 0,10-3 2 16,-3 3 4-16,2-2 4 0,-8 2 3 0,12-2 4 15,-4-1-2-15,-9 3 5 0,10-5-2 0,-3 4 2 0,3-2 3 16,-10 0 1-16,10-1-3 0,-4-1-3 0,4 3-2 15,-10 0 1-15,13-3 1 0,-3 0 2 0,-10 3-2 0,10-3 0 16,-4 1 0-16,-2-1 0 0,2 2 1 0,4-1 1 0,-3-1 0 16,2 1 0-16,-2 1 0 0,-1-1 0 0,4-1 0 0,-6 1 0 15,2-2 0-15,1 2 0 0,2-1 0 0,4 1-3 0,-12-1 3 16,12 1 0-16,-10-2 0 0,10 2 15 0,-3-1-15 16,-4-2-4-16,1 2 1 0,6 1 1 0,-3-3-2 0,3 2 2 15,-7 0 2-15,4 1-3 0,3-1 2 0,-6 0 1 16,-1 0 0-16,7-1 0 0,0 1 0 0,-3 0 0 0,3 1 0 15,0-1-2-15,-7 1 1 0,7-1 0 0,-3 0 1 0,3-2 0 16,0 3 3-16,0-2-2 0,0 0-1 0,0 1 0 0,0 0 0 16,0 1 0-16,-6-1 0 0,6-2 0 0,0 2 0 15,0 1 0-15,-7-4 0 0,7 4-3 0,0-1-1 0,0 1 3 16,0-1 1-16,0 0 0 0,0 0-2 0,0 1-5 0,0-1-1 16,0-2 1-16,0 3 1 0,0-1-1 0,0-2-1 15,0 2 1-15,0 1 1 0,0-3-2 0,7 2 1 0,-7 0-2 16,6-2-3-16,-6 3 0 0,0-1-3 0,0-2-1 0,0 4 3 15,3-3 1-15,-3 0-2 0,7 5-2 0,-7-4-1 16,0 1 4-16,0-2-5 0,0 4 2 0,3 0-4 0,-3-3-2 16,0 1-5-16,7 1-11 0,-7 1-5 0,6-2-12 0,-6 1-8 15,0 0-12-15,3 1 3 0,4 0 3 0,-7-3-4 0,3 3-8 16,-3 0-11-16,6-1-12 0,-6 1-10 0,7-1-15 16,-7-1-14-16,3 1-25 0,-3-1-26 0,0 2-5 0,6-3-24 15,-2 2-37-15,-4 1 7 0,0-3 2 0,6 3 40 16</inkml:trace>
  <inkml:trace contextRef="#ctx0" brushRef="#br0" timeOffset="2">1272-656 71 0,'-6'0'70'0,"2"0"15"0,-2-2 8 16,-1 2-7-16,7 0-12 0,-3-3-12 0,3 3-11 16,0 0-6-16,-6 0-3 0,3 0 0 0,3 0 6 0,0 0-4 15,0 0-3-15,0 0-4 0,0 0-2 0,0 0 0 16,-7 3 1-16,7-3 2 0,0 0 1 0,0 2-6 0,7-2-2 15,-7 0 0-15,0 0-1 0,0 3 2 0,0-3 0 0,0 2-2 16,0-2-3-16,3 0-1 0,-3 2-4 0,6 0 0 0,-6-2 0 16,0 3 3-16,0-3 1 0,3 2-6 0,-3 0-1 15,0-2 1-15,7 5-2 0,-1-5 7 0,-6 3 2 0,0-1-1 16,4 0-1-16,-4 3 2 0,6-3 0 0,-6 0 1 16,3 1 0-16,-3 0-1 0,7 1-3 0,-1-2 1 0,-6 1-3 15,3 1 4-15,-3 1-4 0,7-3 0 0,-4 3-1 0,-3-2 2 16,6 1-1-16,1 1 4 0,-4-1-2 0,-3 1-3 0,6-1 0 15,1 2 1-15,-7-2-6 0,10 3-1 0,-10-2-1 0,3-1 1 16,-3 3-1-16,6-2 2 0,1 0 1 0,-7-1-1 16,3 4 1-16,3-2 2 0,-6-1 0 0,3 2-3 0,-3-2 0 15,7 0-1-15,-1 1 0 0,-6-1-2 0,4 2-3 16,-4-3-1-16,6 2 2 0,0-2-2 0,-6 1 4 0,0-1-3 16,4 1 0-16,2-1 2 0,-6 2-4 0,3-2 1 0,-3 1 1 15,7-3 3-15,-1 3-1 0,-6 0-2 0,3-1-3 0,4-1 2 16,-7 1 0-16,3 1-1 0,-3-1-4 0,7-1 3 15,-7 2-4-15,6-1 0 0,-6 1-1 0,3-1 3 0,-3 1-4 16,7 0 3-16,-4 0-2 0,-3-1-1 0,6 1 2 0,1-1 1 16,-7 1 1-16,0 0 0 0,3 0-4 0,-3-1 2 15,0 1 2-15,6-1-1 0,1 1-2 0,-7-1 3 0,0 2-2 16,3-4 0-16,3 2 1 0,-6-1-3 0,0 1 3 16,4 1-2-16,-4-2 1 0,0 1-1 0,0 1-1 0,6-3 2 15,-6 3-2-15,7-2-1 0,-7-2 0 0,0 4 1 0,0-1 2 16,3-1 0-16,-3 2-3 0,6-1 0 0,-6 1 2 15,0-3-1-15,0 3-1 0,0-1 0 0,0-1 0 0,0 2 0 16,0-3 0-16,3 0 0 0,-3 1 0 0,0-1 0 0,0 1 0 16,0-1-3-16,0 0 3 0,0 3 0 0,0-3 0 0,7 0 0 15,-7 1 3-15,0-3-2 0,6 3 2 0,-6-2-2 16,0-1 0-16,0 3 3 0,0-1 0 0,0-2-2 0,0 3 1 16,0-3 0-16,3 2 4 0,-3 0 0 0,0-2 0 0,0 3 5 15,0-3 0-15,0 2 0 0,0-2-1 0,0 2-3 16,0 0 0-16,7-2-4 0,-7 3 1 0,0-3-2 0,0 3 0 15,6-2-2-15,-6-1 1 0,0 3 2 0,0-3-1 0,0 2 0 16,0-2-1-16,0 3-2 0,0-3 0 0,0 2 0 16,4-2 3-16,-4 2-2 0,0-2-3 0,0 0-7 0,0 0-5 15,0 0-19-15,0 0-23 0,0 0-24 0,0 0-23 16,0 0-22-16,0-2-22 0,0 0-18 0,0-1-30 0,0 1-22 16,-4-1 1-16,4-1-14 0,0-1-15 0,0 1 18 0,-6-1 20 15,6 0 19-15,-7-1 18 0</inkml:trace>
  <inkml:trace contextRef="#ctx0" brushRef="#br0" timeOffset="3">1381-338 70 0,'0'0'95'0,"-6"-3"28"0,-1 1 18 15,7-1-11-15,0 2-23 0,-3-2-13 0,3 3-13 0,0-2-18 16,-6-1-10-16,3 3-10 0,3-2-3 0,0 2-1 0,0-2-3 16,-7-1-1-16,7 3-3 0,0 0 1 0,0-2 1 15,0 2-1-15,0 0 2 0,0-2 0 0,0 2-2 0,0 0-4 16,0 0 0-16,0 0-2 0,7 0 1 0,-7 0 0 16,0 2 6-16,3-2 2 0,-3 0 1 0,6 2 1 0,-6-2 2 15,0 3 0-15,3-1 2 0,-3-2 0 0,7 2-3 0,-1 1 2 16,-6-1-8-16,4 2-2 0,-4-1-8 0,6-1-1 15,0 1 2-15,-6-1-6 0,4 0-3 0,2 3-2 0,-6-3-1 16,3 3-7-16,4-2 1 0,-1-1-2 0,-6 2 0 0,3-1-2 16,4-1 3-16,-7 0-1 0,3 3 1 0,-3-2 2 15,7-2 2-15,-1 2 3 0,-6 0 0 0,0-1 2 0,3-2 1 16,-3 2 2-16,0 0 3 0,7 1 8 0,-7 0 4 0,0-2 7 16,3-1 0-16,-3 3-3 0,0-3-9 0,0 0-10 0,0 0-6 15,0 0-4-15,0 0-2 0,0 0-3 0,-3-3-1 16,-4 3 1-16,7 0-2 0,0-1-2 0,-3-2-1 0,3 0-2 15,-6 1 2-15,-1 0 0 0,7 0 1 0,-3-1 0 0,-4 0-1 16,4-1 0-16,3 2 1 0,-6-3-4 0,-1 3-1 16,4-1 0-16,3-1-3 0,-6 2-2 0,2-3 3 0,4 2-3 15,-6 1 3-15,0-3 5 0,6 1-4 0,-4 1 5 16,4-2-1-16,0 1 1 0,-6 2 1 0,6-3 2 0,-7 3 0 16,7-1 0-16,0-1 0 0,0 2 0 0,-3-1 0 0,3 0-1 15,0 2-3-15,0-2 4 0,0 1 0 0,0 2 2 0,0-3-2 16,0 3 3-16,0-2 0 0,0 2-2 0,0 0 5 0,0 0-4 15,0-2-2-15,3 2 3 0,-3 0-2 0,0 0-1 16,0 0 3-16,7 0-2 0,-7 0-1 0,6 0 3 0,-6 0 0 16,0 0 4-16,0 0 2 0,0 0 3 0,0 0 1 15,0 0-4-15,0 0-6 0,0 0-2 0,0 0 2 0,0-3-2 16,0 3-1-16,0 0-2 0,0 0 0 0,-6-2 0 0,6 2 0 16,-7 0 2-16,7-2-4 0,0 2-4 0,-3-2 0 15,3-1-6-15,0 3 6 0,-6 0-2 0,3 0 2 0,3-3 1 16,-7 3 1-16,1 0 2 0,6 0 3 0,-3-1-2 0,3 1 0 15,-7-3-4-15,4 3 2 0,3 0 0 0,-7 0 0 16,1 0 1-16,6 0 0 0,0 0 2 0,-3 3 0 0,3-3 1 16,0 1 1-16,-7-1-2 0,1 0 2 0,6 0-1 0,0 3 0 15,-3-3 1-15,3 3 0 0,-7-3-2 0,7 2 3 0,0-2 1 16,0 2-2-16,-3 0 0 0,3-2 0 0,0 3 0 16,0-3 1-16,0 2 2 0,-6-2-1 0,6 0 3 0,-7 0 0 15,7 2-1-15,0-2 2 0,0 0-1 0,-3 0-1 0,3 3 2 16,0-3-1-16,0 0-2 0,0 2-2 0,0-2-1 15,0 0-1-15,-6 0-2 0,6 0 3 0,0 0-1 0,0 3 0 16,0-3 1-16,0 0 0 0,0 1-3 0,0-1 5 16,6 3 0-16,-6-3-1 0,0 5-1 0,0-5 0 0,0 4 0 15,3-4 4-15,-3 5 2 0,0-3-2 0,0 1 0 0,7-1 0 16,-7 1 3-16,6 1-3 0,-6-2 5 0,0 1-4 0,0-1-2 16,3 0 4-16,-3 3-2 0,0-3-3 0,0 1 2 15,7-1-2-15,-7 1 3 0,0 1-2 0,3 1-1 0,-3-3-2 16,0 3 3-16,0 0 3 0,0-1-1 0,6 1 1 0,1-3-2 15,-7 3-3-15,0-1 0 0,3 1 2 0,-3-2 1 16,6 1-3-16,1-1 1 0,-7-1 1 0,10 2-1 0,-10-1 4 16,3 0 0-16,-3-2-1 0,6 2 5 0,1-1-2 0,-7-2-1 15,3 3-2-15,3-2 2 0,-6-1-3 0,3 0 0 16,-3 3 0-16,7-3-4 0,-7 0 2 0,6 0-2 0,-6 3 2 16,0-3-4-16,0 0 2 0,4 2 0 0,-4-2 0 0,0 0 0 15,0 0 0-15,0 2 0 0,6-2-1 0,-6 0 0 0,0 2 1 16,6-2 0-16,-6 0 0 0,0 0 0 0,0 3 4 15,0-3-1-15,0 2-1 0,0-2 1 0,0 0 1 0,0 0 1 16,4 0 0-16,-4 0-2 0,0 0 5 0,0 0-5 16,0 0-2-16,0 0 1 0,0-2-2 0,0 2 0 0,-4-3 0 15,4 3 0-15,0-2 0 0,0 0 0 0,0 0 0 0,-6-1 0 16,6 0 0-16,-6-1 0 0,6 2 0 0,0-1 0 0,0 3 0 16,-4-1-3-16,4-2 2 0,0 0-1 0,0 3-5 15,0-2 1-15,0 0 0 0,-6 2 3 0,6 0 0 0,0 0-1 16,0-2 2-16,0 2 2 0,0 0-2 0,0 0 0 15,0 2 4-15,0-2-2 0,0 0 3 0,0 0-4 0,0 2 1 16,0-2 0-16,0 2 0 0,0-2 0 0,0 3 0 0,6-3-2 16,-6 3-1-16,0-2 4 0,0-1-1 0,0 3 0 15,0-1 2-15,4-2-2 0,-4 3 3 0,0-2-4 0,0-1 1 16,6 0 0-16,0 3 2 0,-6-3-1 0,0 0 3 0,4 0-1 16,-4 3-1-16,6-3 2 0,-6 0-2 0,0 0 1 0,0 0 0 15,0-3-2-15,0 3-1 0,0 0 0 0,3-3 3 16,-3 3-4-16,0-1-3 0,-3-2-3 0,3 1-4 0,0-1 2 15,0-1 5-15,0 1-3 0,-6 1 0 0,2 0-1 0,4 0-3 16,-6-1-1-16,0 0-1 0,6-1-1 0,-4 2-1 16,-2-1 1-16,-1-1-1 0,4 1 3 0,3 1 4 0,-9 0 0 15,2 0 1-15,1-1 2 0,3 3 2 0,-4-3 1 0,4 2 2 16,-4-2-1-16,1 1 0 0,6 2-2 0,-3-3 2 0,-4 3-3 16,1-2 0-16,6 2-2 0,0-2 4 0,-3 2-3 15,-4 0 0-15,7 0 3 0,0-3 0 0,0 3-1 0,-3 0 3 16,3 0 0-16,0 0-1 0,0 0 0 0,0 0 1 15,0 0 2-15,-6 0-2 0,6 0 1 0,0 0 3 0,0 0-2 16,0 0 1-16,-7 0-1 0,7 0-2 0,0 0 2 0,0 0-1 16,0 0-1-16,0 0 4 0,0 0-1 0,0 0 2 15,-3 0-2-15,3 0-3 0,0 0 0 0,0 0 0 0,0 0 0 16,0 0 3-16,0 0-1 0,0 0 2 0,3 0 1 0,-3 0 2 16,0 3-1-16,0-3-1 0,7 0 0 0,-7 2 1 15,6 0 0-15,-6-2-1 0,0 3 1 0,3-3-1 0,-3 2 1 16,7-2 0-16,-4 4 0 0,-3-4-2 0,0 3 2 0,6 0-2 15,1-1-2-15,-7 0-2 0,3 0 2 0,-3-2 1 0,6 3-1 16,-6 0 1-16,7-2-1 0,-7 2 0 0,3-1-2 16,4 2 0-16,-7-1 5 0,3 0 0 0,3-1-4 0,1 0 3 15,-7 0-3-15,9 1-1 0,-9 1 0 0,3-1 0 0,4-1 0 16,-1 1 0-16,-2-2 0 0,-4 2 4 0,6-3-3 16,0 3-1-16,-6-1-1 0,10 0 2 0,-10 0 1 0,0 1 2 15,3-1-1-15,-3-2 2 0,7 2 0 0,-1-2-1 16,-6 3 2-16,3-1-1 0,-3-2-3 0,7 3 2 0,-7-3 1 15,0 1-3-15,3-1-1 0,-3 0 1 0,7 3-1 0,-7-3 0 16,6 0 3-16,-6 3 0 0,0-1-3 0,0-2 0 0,3 0 0 16,-3 2 1-16,0-2 0 0,0 0-2 0,7 2 1 15,-7-2 4-15,3 0-1 0,-3 0-2 0,0 3 0 0,0-3-2 16,0 0 0-16,6 2 0 0,-6-2 0 0,0 0 3 0,0 0 0 16,7 3 0-16,-7-3-2 0,0 0-5 0,0 0-5 15,0 0-11-15,0 0-12 0,0 0-16 0,0 0-22 0,3 0-27 16,-3-3-29-16,0 3-36 0,0 0-56 0,0-2-57 15,0-1-40-15,6 3-41 0,-6-2 5 0,0 0 49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2:48.912"/>
    </inkml:context>
    <inkml:brush xml:id="br0">
      <inkml:brushProperty name="width" value="0.025" units="cm"/>
      <inkml:brushProperty name="height" value="0.025" units="cm"/>
      <inkml:brushProperty name="color" value="#E71224"/>
    </inkml:brush>
  </inkml:definitions>
  <inkml:trace contextRef="#ctx0" brushRef="#br0">1 1 776,'0'0'95,"0"1"0,0 0 0,0-1 1,0 1-1,0 0 0,0 0 0,0-1 0,0 1 0,0 0 0,0-1 1,1 1-1,-1 0 0,0-1 0,0 1 0,1 0 0,-1-1 0,0 1 1,1-1-1,-1 1 0,0 0 0,1-1 0,-1 1 0,1-1 0,-1 1 1,1-1-1,-1 0 0,1 1 0,0-1 0,-1 1 0,2-1 0,-2 1-72,0-1 42,1 0 0,-1 0 0,0 0 0,0 0 1,1 1-1,-1-1 0,0 0 0,0 0 0,0 0 1,0 1-1,0-1 0,1 0 0,-1 0 0,0 1 1,0-1-1,0 0 0,0 0 0,0 1 0,0-1 1,0 0-1,0 0 0,0 1 0,0-1 0,0 0 1,0 1-1,0-1 0,0 0 0,0 0 0,0 1 0,0-1 1,0 0-1,-1 1 0,1-1-4,0 0 0,0 0-1,0 1 1,0-1 0,0 0 0,0 0-1,0 1 1,0-1 0,0 0 0,0 0-1,0 1 1,0-1 0,0 0 0,0 0-1,0 1 1,0-1 0,0 0 0,0 0 0,0 0-1,0 1 1,0-1 0,0 0 0,1 0-1,-1 1 1,0-1 0,0 0 0,0 0-1,0 0 1,0 1 0,1-1 0,-1 0-1,7 6 1589,6 0 1806,-11-6-1269,-2 0-2146,0 0 0,0 0 0,1 0 0,-1 0-1,0 0 1,0-1 0,0 1 0,0 0-1,1 0 1,-1 0 0,0 0 0,0 0 0,0 0-1,0 0 1,1 0 0,-1 0 0,0 0 0,0 0-1,0 0 1,1 0 0,-1 0 0,0 0-1,0 0 1,0 0 0,1 0 0,-1 0 0,0 0-1,0 0 1,0 0 0,1 0 0,-1 0 0,0 1-1,0-1 1,0 0 0,0 0 0,1 0-1,-1 0 1,0 0 0,0 0 0,0 1 0,0-1-1,0 0 1,0 0 0,7 5 866,10-7-347,1-2-1402,-16 4 399,0 0 1,0 0 0,-1 0 0,1 0-1,0 0 1,0-1 0,-1 1-1,1 0 1,0-1 0,-1 0 0,1 1-1,1-2 1,14 1-3697,0 1-1455</inkml:trace>
</inkml:ink>
</file>

<file path=ppt/ink/ink127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16:26.223"/>
    </inkml:context>
    <inkml:brush xml:id="br0">
      <inkml:brushProperty name="width" value="0.07" units="cm"/>
      <inkml:brushProperty name="height" value="0.07" units="cm"/>
      <inkml:brushProperty name="fitToCurve" value="1"/>
    </inkml:brush>
  </inkml:definitions>
  <inkml:trace contextRef="#ctx0" brushRef="#br0">2508-1064 69 0,'0'-6'110'0,"0"2"41"16,0 2 12-16,0-1-8 0,-7-1 4 0,7 4-12 0,-6-3-21 15,6 1-19-15,0 0-14 0,0 0-12 0,0-1-4 16,0 3-5-16,-3-2 10 0,3 0 7 0,0 2-4 0,0-3 0 16,0 3 1-16,0-2 1 0,0 2-3 0,0-3 4 15,0 3 8-15,0 0 8 0,0 0 12 0,0-2 4 0,0 2 15 16,0 0 38-16,0-2 5 0,0 2-8 0,0 0-13 0,0 0-14 16,3-3-13-16,-3 3-12 0,0-2-13 0,6 2-12 0,1 0-15 15,-7 0-12-15,3-2-15 0,3 2-10 0,-6 0-11 16,4 0-4-16,-4 0-4 0,12 0-1 0,-12 2-6 0,4-2-3 15,2 0-2-15,0 0 0 0,-2 2 3 0,2 1-1 0,-3-3 0 16,-3 2 3-16,7 0 0 0,-1 1 1 0,-3-1-3 16,4 1 2-16,-4 1-1 0,-3-1-1 0,13-1 7 0,-13 2-1 15,3-1-5-15,4 1 0 0,-4 1-2 0,-3-1 0 0,6 2-3 16,1-2-1-16,-7 1 1 0,0-1-3 0,3 4-2 16,-3-4-1-16,0 3-1 0,6 1-1 0,-6-2 2 0,0 1-2 15,7 0-1-15,-7-2 4 0,0 4-1 0,-7-2-2 0,7 1 2 16,0-2-2-16,-6 1-1 0,6 2 2 0,0-2-1 0,0 1 2 15,-3-1-2-15,3-1 0 0,-7 1 2 0,7 1-2 16,-6-1-1-16,6-1 0 0,-3 0 5 0,3 0 0 0,-10-1-1 16,10 2-3-16,-6-3 5 0,-1 2 1 0,4-2-2 15,3 3 0-15,-7-5 2 0,4 3 0 0,-3-1 4 0,-1-1 0 16,4-1 5-16,3 1 4 0,-10-1 2 0,4 0 3 16,0 1 0-16,2-1 2 0,-2-2 3 0,0 0 0 0,2 0 0 15,4 0 0-15,-9 0 0 0,2 0-8 0,1-2-3 0,3 2 1 16,-4-3-4-16,4 1-8 0,-4 0-1 0,1-1 2 0,6 1-9 15,-3-2 0-15,-4 1 0 0,1-2-4 0,3 3-8 16,-4-3-8-16,7 1-13 0,-3-1-18 0,3 1-19 0,-6-1-21 16,-1 0-26-16,7 0-28 0,-3 1-48 0,3-1-60 15,0 0-81-15,-6 1-85 0,6-1-76 0,-4 0 16 0,4 0-67 16,0 1 1-16,0-1 19 0,-6 1 73 0</inkml:trace>
  <inkml:trace contextRef="#ctx0" brushRef="#br0" timeOffset="1">2067-746 42 0,'0'-3'39'0,"0"3"13"15,-7-3 2-15,7 3-2 0,0 0-4 0,0-2 5 0,-6 2-4 16,6 0-9-16,0-2-6 0,0 2-7 0,0 0-4 0,0 0-3 16,0 0-3-16,0 0-2 0,0-2-2 0,0 2 1 0,0 0-1 15,0-3 0-15,0 3 1 0,0 0 0 0,0 0 3 16,0 0-1-16,0 0 1 0,0-3-1 0,0 3 0 0,0 0 2 16,0 0 2-16,0 0 2 0,0 0 5 0,0 0-3 15,0-1 1-15,0 1 0 0,6-3-2 0,-6 3-1 0,0 0-3 16,0 0-2-16,7 0-1 0,-7 0 3 0,0 0-3 0,0 0-3 15,0 0 1-15,0 0-1 0,0 0 2 0,0 0-2 0,0 0 5 16,3 0-1-16,-3 0 1 0,0-2 2 0,0 2-3 16,6 0 2-16,-6-3-2 0,0 3 1 0,0 0-2 0,0 0 0 15,0-2 2-15,0 2-3 0,0 0-1 0,0-2 0 16,4 2 2-16,-4 0-1 0,0 0-2 0,0-3-2 0,0 3 0 16,0 0-1-16,0 0-1 0,0-2-1 0,6 2 2 15,-6-3-2-15,0 3 0 0,7 0 2 0,-7 0 2 0,0 0 1 16,0 0 1-16,3-1 2 0,-3 1-1 0,6 0-2 0,-6-3 0 15,0 3 3-15,3 0-3 0,-3 0-3 0,0-2 0 0,7 2 3 16,-7 0-4-16,6-3 1 0,-6 3-2 0,4 0 1 0,-4-2-1 16,0 2-3-16,6 0-1 0,-6-2 3 0,3 2-2 15,-3-3 0-15,0 3 1 0,7 0-2 0,-1 0-3 0,-6-2-1 16,0 2 2-16,3 0 1 0,-3-2 1 0,0 2 4 16,7 0-5-16,-1 0 2 0,-6-3 2 0,0 3 0 0,3 0 0 15,4 0 3-15,-7-2-1 0,0 2-2 0,3 0 1 0,-3-3-1 16,0 3-1-16,6 0 0 0,1 0 0 0,-7-1-3 0,3 1-1 15,4-3 3-15,-7 3-1 0,3 0-4 0,-3 0 2 16,6-2 1-16,1 2-2 0,-7 0-1 0,3-3 2 0,-3 3 1 16,0 0 2-16,6-2-2 0,1 2 0 0,-7-2 4 0,3 2-3 15,3-3 5-15,-6 3-3 0,4-2 0 0,-4 0 1 16,6 2 2-16,0-3-2 0,-6 1-2 0,4 2-1 0,2-3 3 16,-6 3-3-16,3 0 1 0,-3 0-1 0,7-1 0 15,-1 1-1-15,-6 0 1 0,3-3-2 0,-3 3 1 0,7-2-1 16,-4 2 0-16,-3-3 3 0,6 3-1 0,1-2 0 0,-7 2-3 15,3 0 5-15,-3 0 1 0,7-2-4 0,-1-1 2 0,-6 3 0 16,10-2 0-16,-10 0 0 0,3 2 0 0,-3-2-4 16,6 2 1-16,1-3 3 0,-7 3-1 0,3-3-2 0,3 3-2 15,-6-1 0-15,0-2-2 0,4 3 4 0,-4-2-2 0,6-1 2 16,1 3-2-16,-4-2 0 0,-3 2 0 0,6-2 0 16,1 2 0-16,-7-3 0 0,9 3 0 0,-9-2 0 0,3 0-2 15,-3 0 2-15,7 2 0 0,-1-3 2 0,-2 3-2 0,2-3 0 16,-6 3 0-16,3-2 0 0,-3 0 3 0,7 2-1 0,-1-2-2 15,-3-1 3-15,-3 3 0 0,0-2-6 0,7 0 3 16,-4 2 0-16,-3-3 0 0,6 3 0 0,1-2 3 0,-7-1-3 16,3 3 2-16,-3-1-1 0,6 1-1 0,1-3 0 15,-7 0 3-15,3 3-1 0,4-2 0 0,-7 0-1 0,0 2 2 16,3-2 0-16,-3 2-1 0,6-3 0 0,1 3 2 0,-7-2-1 16,0 0 1-16,3 2-2 0,-3-3-2 0,6 3 0 0,-6-2-2 15,0-1 0-15,4 2 2 0,-4 1 0 0,0-3 2 16,6 3-6-16,-6-3 4 0,0 1 0 0,6 2 0 0,-6-2-3 15,0 2 2-15,0-2 1 0,4-1 0 0,-4 3 0 16,0-2 4-16,0 2-3 0,6-2 2 0,-6 2-3 0,6-3 2 16,-6 3 1-16,0 0 1 0,0 0 1 0,0-2-1 0,0 2 1 15,0 0 1-15,4-3-1 0,-4 3-1 0,0 0 2 16,0 0 0-16,6-1 0 0,-6 1 1 0,0-3 0 0,0 3 0 16,0 0 2-16,0 0-1 0,0-2-2 0,0 2-1 0,0 0 0 15,0 0 1-15,0 0-4 0,0 0 1 0,0 0 0 0,0 0 1 16,0 0-3-16,0 0-1 0,0 0-1 0,0 0-5 15,0 0-6-15,0-3-7 0,0 3-10 0,0 0-9 0,0 0-14 16,0 0-12-16,0 0-20 0,-6 0-22 0,6 0-24 16,-4 0-20-16,4 0-31 0,0 0-51 0,-6 0-39 0,6 0-10 15,-6 0 19-15</inkml:trace>
  <inkml:trace contextRef="#ctx0" brushRef="#br0" timeOffset="2">2575-997 28 0,'-6'3'66'0,"-1"-1"11"0,7 0-6 0,0 1-2 0,-3-3-2 15,3 2-16-15,-6-2-9 0,6 2-13 0,-4-2-4 0,4 0-5 16,0 3-4-16,0-3-2 0,0 0-3 0,0 0 2 16,0 0-3-16,-6 0-1 0,6 0 1 0,0 0-4 0,0 0 4 0,0-3 3 15,0 3-1-15,0 0-1 0,0 0 2 0,0-2-1 16,0 2 0-16,0 0-1 0,0 0 2 0,0 0 3 0,0 0 2 15,0 0 0-15,0 0 0 0,0-2 2 0,0 2-2 16,0 0-1-16,0-3 0 0,0 3-1 0,6 0 2 0,-6 0-2 16,0-2-1-16,0 2-2 0,0-2-1 0,0 2-2 0,0-3 0 15,0 1 0-15,0 2-2 0,4-3 2 0,-4 3-2 16,0-2 2-16,0 0-1 0,6 2 2 0,-6-2 1 0,0-1-1 16,0 1-1-16,0 2 0 0,0-5-2 0,3 3 0 0,-3-1-2 15,0 2 2-15,0-2-3 0,7 0 0 0,-7-1 3 0,6 2-2 16,-6-4 3-16,0 5-1 0,3-2 3 0,4-2-1 15,-7 1 2-15,0-1-3 0,3 1 2 0,-3-2-4 0,0 2 0 16,7-1-1-16,-1 1 0 0,-6-3-1 0,0 2-1 0,3-2-1 16,-3 0 0-16,7 0-3 0,-7 0 3 0,0 2 2 15,0-2 1-15,3 1 0 0,-3-1 0 0,0-1 2 0,6 1 1 16,1-2 2-16,-7 2 4 0,0-2 1 0,3 0 3 0,-3 2 1 16,0-5 0-16,6 3 7 0,1-1-2 0,-7-2 2 0,0 0-3 15,3 1-1-15,-3-3 3 0,6 2-3 0,-6 0-1 16,4 1-3-16,-4 0 0 0,0-4-3 0,6 3 0 0,-6 1-1 15,7-1 0-15,-7 0 0 0,0-1 4 0,3 1-1 16,3 0 2-16,-6 3 0 0,0-3-1 0,3 3-1 0,-3-1 0 16,0-1-2-16,7 1-1 0,-1 1-2 0,-6-1-2 15,0 1-2-15,4 0-3 0,-4-2 0 0,0 3 0 0,6-3-5 16,-3 4 0-16,-3-3 4 0,0 1-3 0,7-3-2 0,-1 5 0 16,-6-5 0-16,0 3 0 0,3 0 1 0,-3-1 0 0,0 1 0 15,7-2 0-15,-1-1-1 0,-6 0 0 0,3 3 0 16,4-3 3-16,-7 0-3 0,3 1-1 0,-3-1 2 0,6-2-2 15,1 3-1-15,-7-1 2 0,0 0 0 0,3 0 0 16,4-1 0-16,-7 1 0 0,3 0 0 0,-3 0 0 0,6-1 3 16,-6 1-3-16,7-2 0 0,-7 2 2 0,3-4-2 0,-3 2 4 15,13-1 0-15,-13-1-3 0,3 0-1 0,3 0 0 0,-2-1 1 16,-4-2 0-16,12 3-1 0,-12-2 0 0,10-1 0 0,-7 3 0 16,-3-1 0-16,13 1 0 0,-13 0 0 0,3 1 0 15,4 4 0-15,-4-3 0 0,-3 2 0 0,7 3 0 0,-1-3 0 16,-6 1 0-16,3 3 1 0,-3-1 1 0,7 0-2 15,-1 2 0-15,-6-2-3 0,0 2 3 0,3-2 0 0,4 1-1 16,-7 1 1-16,0 0 0 0,3-2 0 0,-3 2 0 0,0 0 0 16,6-3 1-16,1 3-2 0,-7-2 2 0,0 2-1 15,0-2 0-15,3 2 0 0,3-3 0 0,-6 1 0 0,0-1-1 0,4 1 1 16,-4 2 0-16,0-2-2 0,6 0 0 0,1-1 2 16,-7 1 3-16,0 2-3 0,3-2-3 0,-3 0 3 0,6 1 3 15,1-1-3-15,-7-1 0 0,3 1 0 0,3-2 0 16,-6 2-3-16,3-1 3 0,-3 1 3 0,7-3-3 0,-1 3 0 15,-6-3 1-15,4 5 0 0,2-2-1 0,-6-3-1 16,3 5 1-16,-3-2 0 0,7-3 0 0,-1 5 0 0,-6-2-2 16,3 0 0-16,4-1 1 0,-7 1-4 0,3 1 2 0,-3-1-2 15,0 2 2-15,6 0 5 0,1 0-4 0,-7 0 2 0,0 0 0 16,3 1 0-16,-3-2 0 0,0 1 2 0,0 3-4 16,7-4 2-16,-7 4 0 0,6-1 0 0,-6 1-3 0,0-2 3 15,0 2 0-15,0-1 0 0,0 1 0 0,0 1 0 0,3-1 0 16,-3-1 0-16,0 1 0 0,0 1 0 0,7-2 0 15,-7 1 0-15,0-1 0 0,0 3 0 0,0-3 0 0,3-2 0 16,-3 2 0-16,0 1 0 0,0-1-2 0,0 2 1 0,6-3 1 16,-6 1 0-16,7 0 0 0,-7-1 0 0,0 0 1 15,0 2-1-15,0-3 2 0,3 2 1 0,-3 1 0 0,6-4-1 16,-6 4 2-16,0-1-4 0,0 1 0 0,4-1 0 0,-4 1 0 16,0-2 2-16,0 2 0 0,6-1 1 0,-6 1 1 15,0-1-1-15,0-2 4 0,6 4-4 0,-6-1 0 0,0-1-2 16,0 3 1-16,0-3-1 0,0 3-1 0,0-1 0 15,0 2 0-15,4-2 0 0,-4-2 0 0,0 5 0 0,0-2-3 16,0 0-1-16,0-1 3 0,0 1 1 0,0 2 3 0,0-2-3 16,0 2 0-16,0-3 0 0,0 1 0 0,0 2 1 0,0-3 0 15,0 2-1-15,0-2-1 0,0 1 1 0,0-1 1 0,0-1 2 16,6 1 4-16,-6 3 2 0,0-4-3 0,0 4 3 16,3-2-3-16,-3-1 0 0,0 0 2 0,0 1-3 0,0 0-3 15,0 0-1-15,0-1-1 0,0 1 0 0,0 0 0 16,0 2 2-16,0-3 2 0,0 1 0 0,7-1 1 0,-7 2-1 15,0-2 2-15,0-2-1 0,0 3 3 0,6 0-4 0,-6-1 0 16,0-1 3-16,0 1 3 0,0-2 5 0,0 4 5 0,0-2 2 16,0-2 2-16,3 3-2 0,-3 0-7 0,0-1-2 0,0 1-4 15,0 0-1-15,0-3-1 0,0 2-2 0,0 2-4 16,0-2 2-16,7 0-2 0,-7 1 3 0,0 0-4 16,0 2 0-16,6-2 0 0,-6-1-1 0,0 1-2 0,0 0 3 15,0-1 0-15,0 1-1 0,0-1 0 0,0-1 2 0,3 2 0 16,-3-1 0-16,0-1-1 0,0 1 0 0,7 1 3 15,-7 0-4-15,0-1-2 0,0 1 3 0,0-1 0 0,0 3 0 16,0-4 0-16,0 4 0 0,3-2 1 0,-3-1-2 0,0 0 1 16,0 2 1-16,0-2-1 0,0 3 0 0,7-5 0 0,-7 3 3 15,6 0-3-15,-6-1 0 0,0-1 4 0,0 2-2 16,0-4 0-16,3 5 0 0,-3-2-2 0,7-2 0 0,-7 4 0 16,0-2 4-16,0-2 3 0,0 3 4 0,0 0 4 0,3-1 0 15,-3-1 0-15,0 1-3 0,0 3-1 0,0-5-1 16,0 4-2-16,6-5-3 0,-6 4 2 0,7 0 5 0,-7-3 7 15,0 1 8-15,0 1 3 0,0 1 1 0,3-3-1 0,-3 3-2 16,0-3-4-16,0 3-2 0,0-3-3 0,0 3-1 0,0-1 3 16,0-1 2-16,0 1 1 0,6 1 0 0,-6 0-2 15,0-1-4-15,0 1-4 0,7-1 0 0,-7 3-3 0,0-1-4 16,0-2 1-16,0 3-3 0,0-2-4 0,0 2 6 16,0-3-5-16,0 3-1 0,0 0-1 0,0 0-3 0,0-2 1 15,0 2 2-15,0 0-2 0,0-2-4 0,0 2 0 0,0 0 5 16,0 0-1-16,0-3 1 0,0 3 1 0,0 0-4 0,0 0 3 15,0 0 1-15,0 0 0 0,0 0 0 0,0 0-3 16,0 0 0-16,0 0-2 0,0 0 0 0,0 0-3 0,0 0 0 16,0 0 0-16,0 0 6 0,0 0 0 0,0 0 1 15,0 0-2-15,0 0 3 0,0 0-8 0,-7 0-10 0,7 0-18 16,0 0-23-16,0 0-28 0,0 0-35 0,0 0-41 0,0 0-68 16,0 0-103-16,0 0-44 0,-6 0-60 0,6 0 7 15</inkml:trace>
</inkml:ink>
</file>

<file path=ppt/ink/ink127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16:26.226"/>
    </inkml:context>
    <inkml:brush xml:id="br0">
      <inkml:brushProperty name="width" value="0.07" units="cm"/>
      <inkml:brushProperty name="height" value="0.07" units="cm"/>
      <inkml:brushProperty name="fitToCurve" value="1"/>
    </inkml:brush>
  </inkml:definitions>
  <inkml:trace contextRef="#ctx0" brushRef="#br0">1806-35 179 0,'0'-5'144'0,"0"4"47"0,0-4-15 0,0 0-3 0,7 0-27 16,-7 3-23-16,0-3-19 0,9 0-7 0,-9 3-6 0,3-2-1 16,10 1 9-16,-9 1 5 0,2-3 3 0,4 3 0 15,-1-1-4-15,1 3-8 0,3-1-9 0,-4 1-5 0,8 1-4 16,-1 2-1-16,-7-1 0 0,7 3 2 0,0 2 0 0,-3 0 11 16,0 2 36-16,0 1 16 0,0 1 0 0,0 1 2 15,0-1-5-15,-4 4-11 0,1-2 3 0,-4-1-2 0,4 3 3 16,-3-2 0-16,-4-1-2 0,3 0-7 0,-3 1 0 0,-3-1-10 15,7 3-10-15,-1-4 0 0,-6 1-2 0,0-1-13 0,4 1-18 16,-4-2-13-16,0 2-10 0,6-2-8 0,-3 0-5 16,-3 2-6-16,0-3-1 0,7 0-4 0,-1 3-4 0,-3-5-2 15,-3 2 9-15,13 1 6 0,-13-3 3 0,10 3 1 0,-7-4-7 16,10 1-10-16,-10 0-1 0,7-2-7 0,-4 2-2 16,4-2 0-16,3-1-3 0,-10-1-16 0,3-1-24 0,4 0-23 15,-4 0-30-15,4 1-36 0,-7-3-33 0,10 3-37 0,-10-3-12 16,4 1-36-16,-4-1-48 0,10 0-53 0,-13 0-58 15,3 0-41-15,4 0 56 0,-1 0-9 0,-3 0-22 0,4 0 37 16,-7 0 7-16,3 0 41 0,-3 0 42 0,6 0 54 0</inkml:trace>
</inkml:ink>
</file>

<file path=ppt/ink/ink127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16:26.227"/>
    </inkml:context>
    <inkml:brush xml:id="br0">
      <inkml:brushProperty name="width" value="0.07" units="cm"/>
      <inkml:brushProperty name="height" value="0.07" units="cm"/>
      <inkml:brushProperty name="fitToCurve" value="1"/>
    </inkml:brush>
  </inkml:definitions>
  <inkml:trace contextRef="#ctx0" brushRef="#br0">123 50 172 0,'6'-2'132'16,"1"0"58"-16,-4-4 2 0,3 5 9 0,-2-2-21 16,-4-2-21-16,6 1-16 0,0 1-11 0,-6 1 18 0,4 0 10 15,2 0 10-15,-6-1 9 0,3 1 11 0,-3 0 7 0,0-1 33 16,7 1 74-16,-7 2 31 0,0-3-3 0,0 3-21 15,6-1-47-15,-6 1-50 0,0-3-51 0,0 3-23 0,-6 0-24 16,6 0-25-16,-7 0-23 0,7 0-15 0,-3 3-16 0,-3-2-11 16,2 2-9-16,-2-1-3 0,0 3-2 0,2-3-6 0,-5 3-3 15,-4-1 0-15,10 2-2 0,-10 0-3 0,10-2 0 16,-7 4 2-16,-3-4-3 0,3 4-1 0,7-1 2 16,-10-3-1-16,10 4 1 0,-10-1 1 0,10-3-1 0,-3 1 0 15,2 2 2-15,-2-2 0 0,-1 1-3 0,4 1 1 0,3-2 2 16,-6 2 0-16,6 0 0 0,-3 0 0 0,3 0 0 0,0 0 0 15,0 2 0-15,0-2-3 0,0 0 2 0,0 1 0 0,0-2 1 16,0 1 0-16,3 1-7 0,3-1-21 0,-6-1-36 16,3 1-27-16,-3-2-29 0,7-1-11 0,-1 4-6 0,-2-4-32 15,2 1-52-15,-3-3-53 0,10 3-56 0,-10-1-70 16,10-1-10-16,-10-1 47 0,4 1-13 0,2-3-31 0,-2 2 13 16,3 0-6-16,-7-2 42 0,10 0 59 0</inkml:trace>
  <inkml:trace contextRef="#ctx0" brushRef="#br0" timeOffset="1">467 55 52 0,'0'-5'104'0,"-6"1"27"16,6-2 8-16,0 5-18 0,0-2-16 0,0-2-15 16,0 4-8-16,0-2-12 0,-7 0-8 0,7 1 0 0,0 0 6 15,0 2 4-15,0-2 1 0,0 2 4 0,0 0 3 0,0 0-1 16,0 0 3-16,0 0 9 0,0 2-3 0,0-2 1 0,0 2-6 15,0 0-4-15,0 1-3 0,0 1-2 0,0 1-4 0,-3-2-2 16,3 1-4-16,-6 1-2 0,6 2-7 0,0-2-6 16,0 4-5-16,-4-2-5 0,4 0-6 0,0 2-1 0,0 1-2 15,-6-1-1-15,0 0-4 0,6 3-5 0,0-3-6 16,0 3 0-16,-4-2-6 0,4-1-2 0,0 0-3 0,0 1 0 16,0-1 0-16,0-2-2 0,-6 2 3 0,6-2-1 15,0 2-1-15,0-1-2 0,-3-1 3 0,3-3 1 0,0 3-2 16,0-2 2-16,0 0 4 0,0-1 0 0,0 1 3 0,0-3-5 15,0 3 2-15,0-3-6 0,0 0 0 0,3-2 3 0,-3 3-5 16,0-3 2-16,6-3-2 0,-6 3-3 0,0-2-7 0,0 2-1 16,4-5-1-16,-4 3-1 0,0 0-5 0,6-3 4 15,-6 2 4-15,6-1 0 0,-6-1 1 0,4-2 3 0,-4 3-2 16,0-4 0-16,6 4-4 0,-6-3-1 0,3 0-1 16,-3 0 2-16,7 0 1 0,-7 1 3 0,6-4 0 0,-6 2 4 15,0 2 0-15,3-4-2 0,-3 4 4 0,0-2 0 0,7 1 1 16,-1 0 1-16,-6-2 0 0,0 2 0 0,3 2 0 15,4-2 0-15,-7 1-1 0,0-2 0 0,3 1-2 0,-3 3 3 0,0-4 2 16,7 4-1-16,-1-1-4 0,-6 1 5 0,0-1-1 16,0 1 0-16,3 1-1 0,-3 0 0 0,7-1 4 15,-7 2 0-15,0-1-2 0,0 0 1 0,0 2-1 0,0-2-1 16,3 3 3-16,-3-2 1 0,0 2 8 0,0-3 4 0,0 3 4 16,0 0-1-16,0 0-4 0,6 0 0 0,-6 3-3 15,7-3 4-15,-7 2 2 0,0 1-5 0,0-2-7 0,3 2 1 16,-3 2-3-16,0-1 0 0,6-1-4 0,-6 2 3 0,7-1-3 15,-7 1-1-15,0-3 0 0,3 3 0 0,3-1 0 0,-6 2 0 16,4-4 0-16,-4 0 1 0,0 3 4 0,6-3-5 16,1 0 2-16,-7 3-2 0,3-2-3 0,3-2 2 0,-6-1-2 15,3 3-3-15,-3-1-2 0,7 1 1 0,-1-3-1 16,-6 0 0-16,0 0-4 0,4 0 1 0,-4 0-2 0,6 0 0 16,-3 0-2-16,-3-3 3 0,7 3 5 0,-1-2-3 0,-6-1 1 15,3 2-1-15,-3-2 0 0,0-2-3 0,7 3 0 0,-1-3 5 16,-3 3 2-16,4-2 0 0,-7-2 1 0,3 2 3 0,-3-1-3 15,6 1 3-15,1-1 2 0,-4 1-2 0,4-2-2 16,-7 2 2-16,0-1 2 0,3 2-1 0,-3 2-1 0,6-4-1 16,1 2 1-16,-7 2 0 0,3-2 3 0,-3 0 2 15,6 1 3-15,1 2 4 0,-7-2 2 0,0 2 0 0,3 0-1 16,3 0 1-16,-6 0-1 0,4 0-1 0,-4 0-3 0,0 2-2 16,6 0 0-16,0 1 1 0,-6-3-3 0,4 4-2 15,-4-1 1-15,6 2 1 0,-6-4 3 0,0 5-2 0,3-2 1 16,-3 1-1-16,0 0-1 0,7-1 1 0,-7 3-3 0,6-2 0 15,-6 2 0-15,0 0 3 0,0 0-3 0,0 0-1 0,0 0 3 16,0 0-1-16,0 0-4 0,0 0-4 0,0 2-6 16,0-2-5-16,0-2-13 0,0 2-10 0,0 0-12 15,3 0-12-15,-3 0-15 0,0-3-13 0,0 4-11 0,0-4-10 16,0 2-21-16,0-2-26 0,0 2-32 0,-3 0-1 0,3-2 1 16,0 3-17-16,0 0-34 0,0-3 16 0,0 4-5 0,-6-1 39 15</inkml:trace>
  <inkml:trace contextRef="#ctx0" brushRef="#br0" timeOffset="2">924 268 5 0,'0'1'120'16,"-6"4"26"-16,6-2 18 0,0-1-14 0,0 0-14 0,0 1-8 15,0-1-17-15,0 0-21 0,0-2-11 0,0 3-6 0,0-1-5 16,0 1-2-16,0-3-2 0,0 2-1 0,6-2-5 16,-6 0 11-16,0 2-2 0,0-2 1 0,0 0 0 0,3 0-5 15,-3 0 0-15,7 0-8 0,-7-2 0 0,0 2-5 0,3-2 2 16,-3 2-5-16,0-3-5 0,6 3-2 0,1-2-3 16,-7-1-5-16,0 1-2 0,3-3-5 0,-3 3-3 0,0 0 0 15,7-3-1-15,-1 2 0 0,-6-1 0 0,3-1-2 0,4 1-1 16,-7 1-5-16,0-1-3 0,3-1 2 0,-3 1-1 0,6-1-3 15,-6 0-3-15,7-2 1 0,-7 3 0 0,0-2 1 16,3 0-1-16,3 2 4 0,-6-2 8 0,0 4 2 16,4-2 0-16,-4-2 3 0,0 2-3 0,0 2-1 0,6-1-4 15,-6-1 1-15,6 1-3 0,-6 1-2 0,0-1 3 0,0 2 2 16,0 1 5-16,0-3 13 0,0 3 8 0,0 0 14 0,0 0 6 16,0 0 3-16,0 0 4 0,0 3 2 0,0-2 1 15,0 2-3-15,0-1 0 0,0 1-1 0,0 1-3 0,0 1-6 16,0-3-8-16,0 3 1 0,0 0-12 0,0 2-7 0,0-3-7 15,0 1-11-15,0 2-4 0,0-2-2 0,0-1-3 16,0 3-1-16,0-2-3 0,0 2 0 0,0 0-1 0,0 0-6 16,0 0-15-16,0 0-21 0,0 0-24 0,0 0-36 15,0 0-42-15,0 0-49 0,0 0-54 0,0 0-16 0,0 0-2 16,0 0-39-16,0 1-51 0,0-2-20 0,0 1-4 0,0 0 11 16,-6 1 36-16,6-4 75 0</inkml:trace>
</inkml:ink>
</file>

<file path=ppt/ink/ink127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16:26.230"/>
    </inkml:context>
    <inkml:brush xml:id="br0">
      <inkml:brushProperty name="width" value="0.07" units="cm"/>
      <inkml:brushProperty name="height" value="0.07" units="cm"/>
      <inkml:brushProperty name="fitToCurve" value="1"/>
    </inkml:brush>
  </inkml:definitions>
  <inkml:trace contextRef="#ctx0" brushRef="#br0">52 517 52 0,'0'-3'57'0,"-4"3"13"15,-2-3-1-15,6 3 5 0,-3-2-3 0,3 0-11 0,-7 2-11 16,7-2-6-16,-6 2-5 0,6 0-1 0,-3-3-1 15,3 3-4-15,0 0 1 0,0 0 2 0,-7-2 2 0,7 2-1 16,-3 0-1-16,3-2-1 0,0 2-2 0,0 0 1 16,0 0 0-16,0 0 0 0,0 0 2 0,0-3-4 0,-6 3 3 15,6 0-3-15,0 0 0 0,0 0 0 0,0 0-2 0,0 0-4 16,0 0 0-16,-7 0-2 0,7 0 2 0,0 0 0 0,0 0-2 16,0 0 1-16,0 0 1 0,0 0 3 0,0-2-1 15,0 2 1-15,0 0 3 0,0 0 2 0,0 0 3 0,0 0-2 16,0 0 0-16,0 0-4 0,0 0 2 0,0 0-4 0,0 0 0 15,0 0 0-15,0 0-4 0,0 0 0 0,0-3-2 16,0 3 1-16,0 0-4 0,0 0 1 0,0 0 4 0,0 0 1 16,0-1 0-16,0 1 2 0,7 0-3 0,-7-3-3 15,0 3-1-15,0 0-4 0,0 0 0 0,6-2-2 0,-6 2-1 16,0 0-4-16,0-3-1 0,3 3-2 0,-3 0 0 0,7 0-1 16,-7-2-1-16,0 2 2 0,0 0-3 0,3 0 0 0,-3-2-3 15,0 2 3-15,0-3-2 0,6 3 2 0,-6 0 3 0,7 0-2 16,-7-2 4-16,0 2-2 0,3-2 0 0,-3 2 2 15,0 0 0-15,6-3-4 0,-2 3 2 0,-4-2 0 0,0-1-2 16,6 3 0-16,1-1-2 0,-7 1 1 0,0-3 0 16,3 3 0-16,-3-2-2 0,6-1 0 0,1 3 0 0,-7-2 1 15,0 2-1-15,3-2-1 0,3-1 0 0,-6 3 1 0,3-2 0 16,-3 2 3-16,7-2-1 0,-1 2-2 0,-6-3-1 0,4 3 4 16,2-2-3-16,-6-1 7 0,3 3 1 0,4-2 3 15,-1 0-2-15,-6 0-3 0,3-1-1 0,-3 3-4 0,13-2 2 16,-13 0-2-16,3-1 0 0,4 3 0 0,-7-2 0 15,3-1 1-15,3 2-3 0,1 1 0 0,-7-3 0 0,3 3 0 16,4-3 0-16,-7 1 1 0,3 0 1 0,3 2-2 0,1-2 0 16,-4 2 0-16,-3-3 0 0,10 0 0 0,-10 2 0 0,6-2 0 15,0 3 0-15,-2-5 2 0,-4 5 0 0,13-1-2 16,-13-2 0-16,3 0 0 0,3 1 0 0,-3 2 0 0,4-2 2 16,-1 0 0-16,-6-1-3 0,10 3 1 0,-10-4-1 0,3 4-1 15,4-3 0-15,-1 1 2 0,-6 2 0 0,3-3 0 16,4 2 0-16,-1-2 0 0,-6 3 0 0,10-3 0 0,-10 1 0 15,3 0 0-15,3 2-1 0,1-2-3 0,-7-1 3 0,9 3 1 16,-9-2-4-16,4 2-1 0,-4-2 4 0,6 2 0 16,1-3 1-16,-4 3 0 0,-3 0 0 0,6 0 0 0,-3-2 0 15,-3-1 0-15,7 3 0 0,-1-2 0 0,-2 2 0 0,-4-2 0 16,6 2-1-16,0-3-1 0,-6 3 0 0,10-2 5 16,-10 0-2-16,3 2 0 0,4-2 1 0,-1-1-1 0,-6 3-1 15,10-2-3-15,-10 2 2 0,3-3 2 0,3 3-1 16,1-2 0-16,-7 2-1 0,3-2 1 0,-3-1 0 0,7 3 0 15,-4-2 0-15,3 2 0 0,1-2 0 0,-7 2 0 0,3-2 0 16,-3-1 0-16,13 3 0 0,-13-3 1 0,3 3-1 0,3-1 0 16,-6-2 0-16,4 3 0 0,2-2 0 0,0 2 0 0,-6-3 0 15,4 3 0-15,2-2-1 0,-6 2 1 0,3-2 0 16,4-1 0-16,-1 3 0 0,-3-2 0 0,-3 0 1 0,13 2-1 16,-13-2 0-16,4-1 0 0,2 3 0 0,-3-3 0 15,4 2 0-15,-1-2 0 0,-6 3 0 0,10-2 0 0,-10-1 0 16,3 3-1-16,3-2 1 0,1 0-2 0,-7 2 3 0,3-3 0 15,3 3 0-15,-2-2-1 0,-4 0 2 0,6 0-1 16,1-1-1-16,-4 3 1 0,-3-3-1 0,13 2 0 0,-13-2 0 16,3 1 0-16,3-1 0 0,-6 2-1 0,4-2-1 0,2 3 1 15,0-3 1-15,-6 1-3 0,4 2 1 0,2-2 1 0,-6 2-3 16,3-2 4-16,-3-1-4 0,7 3 0 0,-1-3 1 16,-6 3 0-16,3-1 1 0,-3-2 1 0,7 3 1 0,-1-2 0 15,-6 2 0-15,3-3 0 0,4 3 0 0,-7-2 0 16,0 0 1-16,3 2-1 0,4-3 0 0,-1 3 0 0,-6-2 0 15,3-1 0-15,4 3 0 0,-7-1 0 0,0 1 0 0,3-3 0 16,-3 1 0-16,6-1 0 0,1 3 0 0,-7-2 0 0,3 2 0 16,-3-2 0-16,6-1-1 0,-2 3 1 0,-4-2 0 15,6 2 0-15,0-2 0 0,-6 2 0 0,0-3 0 0,4 3 0 16,-4-2 0-16,0 2 0 0,6-3 0 0,1 3 0 16,-7-1 0-16,0-2 0 0,3 3 0 0,3-2 0 0,-6-1 0 15,3 3 0-15,-3-2 0 0,7 2 0 0,-7-2 0 0,6 2-2 16,-6-3 0-16,3 3 2 0,4-2 0 0,-7 0-2 15,3 2 0-15,-3-3 2 0,7 1-2 0,-1 2 2 0,-6-3-3 16,3 3 2-16,-3-1 1 0,0 1 0 0,7-3 0 0,-4 3 0 16,-3-2-1-16,6-1 0 0,1 3 2 0,-7 0-1 0,0 0 0 15,3-2 0-15,-3 2 0 0,6 0 0 0,1 0 0 16,-7-2 2-16,0 2-3 0,3-3 4 0,-3 3-2 0,7 0 1 16,-7 0-4-16,0-2 2 0,3 2-3 0,-3-2 2 15,6 2 1-15,-6 0 0 0,7 0 0 0,-7-2 0 0,0 2-1 16,3 0 1-16,3-3 0 0,-6 3 0 0,3 0 0 0,-3 0-1 15,7-3 1-15,-1 3 0 0,-6 0 0 0,0 0 0 0,4-1 0 16,-4 1 0-16,6-3 0 0,0 3 0 0,-6 0 0 0,0 0 0 16,4-2 0-16,2 2 1 0,-6 0-1 0,0-3 0 15,3 3 0-15,-3 0 0 0,7 0 2 0,-7-2 1 0,6 2-1 16,-6 0 0-16,0-2-1 0,3 2-1 0,4 0 0 16,-7 0 1-16,0-3-1 0,3 3 0 0,-3 0 0 0,0-2 3 15,6 0-2-15,1 2-1 0,-7-2 1 0,0-1-1 0,3 3-1 16,-3 0 2-16,0-3-1 0,7 3 0 0,-4-2 0 0,-3 0 0 15,0 2 0-15,6 0 0 0,-6 0 0 0,7-2 0 16,-7 2 0-16,0 0 2 0,3-3-1 0,-3 3-1 0,0 0 2 16,0 0 1-16,6-2-3 0,-6 2 0 0,7-2 2 15,-7 2-1-15,0 0-1 0,0 0 0 0,3-3 0 0,-3 3 0 16,6-2 0-16,-6-1 0 0,0 3 0 0,0 0 0 0,0-1-1 16,4 1 1-16,-4 0 1 0,0-3-2 0,0 3-1 15,6 0-1-15,-6-3 1 0,6 3 2 0,-6 0 0 0,0-2 0 0,0 2-1 16,4-2 0-16,-4 2 1 0,6 0 0 0,-6 0 0 15,0-2 0-15,0 2 0 0,3 0 0 0,-3-3 2 0,0 3-2 16,0 0 0-16,7 0 2 0,-7-2 1 0,6 2 1 16,-6 0 3-16,0-2-2 0,0 2-1 0,0 0 1 0,0 0 0 15,3-3-1-15,-3 3-3 0,0 0 3 0,0 0-2 16,0 0-3-16,0 0 0 0,0 0 0 0,0 0 0 0,0 0-1 16,7 0 0-16,-7 0 0 0,0-2-1 0,0 2-2 0,0 0-3 15,0 0-3-15,0 0 0 0,0 0-1 0,0 0 0 0,0 0-1 16,0 0 2-16,0 0-1 0,0 0 1 0,6 0-2 0,-6 0 5 15,0 0-1-15,0 0 2 0,0 0 1 0,0 0 1 16,0 0 3-16,0 0-1 0,0 0 2 0,0 0 1 0,0 0-1 16,0 0 1-16,0 0 1 0,0 0-1 0,0 0 0 15,0 0 0-15,0 0 0 0,0 0 1 0,0 0 2 0,0 0 1 16,0 0 2-16,0 0 4 0,0 0-1 0,0 0 1 0,0 0 1 16,0 0 0-16,0 0-2 0,0 0-1 0,0 0-3 15,0 0 1-15,0 0 2 0,0 0-3 0,0 0-2 0,0 0 5 16,0 0-3-16,0 0 0 0,0 0-3 0,0 0 1 0,0 0-1 15,0 0-1-15,-6 2-1 0,6-2 1 0,0 0 0 16,0 0 2-16,-7 3 2 0,7-3 2 0,0 0-2 0,0 2 3 16,0-2-1-16,0 2 0 0,-3-2 3 0,3 3-4 15,0-1 4-15,0 0 2 0,-6 0 2 0,-1 1 2 0,7 0 1 0,0-2 1 16,-3 4 1-16,3-2-1 0,0 1-2 0,-6-1 0 16,2-1-2-16,4 2 2 0,0-1-2 0,-6 2 0 0,6-3 0 15,-6 3-2-15,6-3-1 0,-4 3 4 0,4-3-3 0,0 2 2 16,-6 2 0-16,6-4 1 0,-3 2 2 0,3-1 7 15,0 1 6-15,-7-1 1 0,1 2-2 0,6-4-7 0,0 2-3 16,-3 2 0-16,3-1-1 0,0-1-5 0,-7-1-1 16,1 3 1-16,6-3-1 0,0 2-4 0,-3-1 1 0,-4 2 0 15,7-3-1-15,0 0-3 0,-3 3 3 0,3-3-4 0,0 1 3 16,-7-1 1-16,7 1 0 0,-6-2 0 0,6-1-3 0,0 5-2 16,0-5 1-16,-3 3 2 0,3-1-3 0,0-2 2 15,0 2-4-15,0-2 0 0,0 3-1 0,0-1 0 0,0-2 0 16,-7 3 0-16,7-2 0 0,0-1 0 0,0 0 0 0,-3 0 3 15,3 3 2-15,0-3-2 0,0 0 1 0,0 0-3 16,0 0-1-16,0 0 0 0,0 0 2 0,0 0 1 0,0 0-2 16,0 0 0-16,0 0-1 0,0 0 0 0,0 0 4 0,0 0-3 15,0 0-1-15,0 0 0 0,0 0 0 0,0 0 0 16,3-3 0-16,-3 3 0 0,0 0 0 0,0-1-3 0,7-2 1 16,-7 3-2-16,0-2-4 0,0-1-4 0,0 1-4 0,3 0-2 15,-3 2-1-15,0-3-2 0,6-2 1 0,1 4 0 16,-7-2 3-16,0 1 0 0,3-1 2 0,-3-1-4 0,0 1-1 15,7-1 1-15,-4 1 1 0,-3 1 5 0,6-2 1 16,1 1-1-16,-7-2 4 0,3 3-1 0,-3-3 3 0,0 3-1 16,6 0 0-16,1-3 0 0,-7 2 3 0,0 2 0 0,3-2-3 15,3 1 6-15,-6-1 2 0,0 1-3 0,4-3 0 0,-4 3 1 16,0 0-2-16,6 0 1 0,-6-1 0 0,6 0 0 0,-6-1 2 16,4 2 1-16,-4-1 0 0,6 1 0 0,-6 0 0 15,0-1 0-15,3-1 0 0,-3 2 0 0,7-1 0 0,-7 0-1 16,6 1 0-16,-6 0 1 0,0 0 0 0,3-1-2 15,-3-1 0-15,0 1 2 0,7 1 0 0,-1-1 0 0,-6 2 0 16,0-2 0-16,4 0 0 0,-4 1 0 0,6 0 0 0,-6 0 0 16,0-1 0-16,0 1 3 0,3 0-2 0,-3 2-1 0,0-3-2 15,0 1 0-15,7-1 2 0,-7 2 3 0,6-2-1 16,-6 0-2-16,0 3 0 0,0-2 0 0,0 2 4 0,0-2 0 16,3 2-2-16,-3-2 2 0,0-1 2 0,0 3 1 0,7 0 1 15,-7-2-4-15,0 2 2 0,0 0 0 0,0-2 2 16,0 2-3-16,0 0 2 0,0 0 1 0,0 0 0 0,0-3 0 15,0 3-3-15,0 0 3 0,0 0-1 0,0 0-1 0,0 0 4 16,0 0-2-16,0 0-1 0,0 0 1 0,0 0 0 16,0 0-2-16,0 0-2 0,0 0 4 0,0 0-2 0,0 0-2 15,0 0-4-15,0 0 0 0,0 0 0 0,0 0 0 0,0 0 3 16,0 0-1-16,0 3 0 0,0-3-1 0,-7 0-1 16,7 0 3-16,-3 2-2 0,3-2 3 0,0 0 2 0,0 0-5 15,-6 0 4-15,-1 0-7 0,7 2 1 0,0-2 1 16,-3 0 0-16,3 0 0 0,0 0 0 0,-6 0 0 0,2 0 3 15,4 0-2-15,0 0-1 0,-6 0 0 0,-1 0 0 0,7 0 0 16,0-2-3-16,-3 2 2 0,3 0 1 0,-6 0 0 0,-1 0-3 16,7 0 2-16,-3 0 1 0,3 0 0 0,-6 0 0 0,2 0-3 15,4 0 3-15,-6 2 0 0,0-2 0 0,6 0-3 16,-4 0 1-16,4 3 2 0,-6-3 0 0,3 2 0 0,3-2 0 16,-7 0 0-16,1 0 0 0,6 0 3 0,-3 0-2 15,3 2-1-15,-7-2 0 0,1 0 0 0,6 0-4 0,-3 2-1 16,-4-2-3-16,7 0 4 0,-3 0-1 0,-4 0-1 0,1 3-2 15,6-3-1-15,-3 0 4 0,3 0 3 0,-7 3 2 16,4-3 0-16,-3 0-2 0,-1 0 3 0,7 1-3 0,-3-1-2 16,3 0 1-16,-6 0 1 0,2 3 2 0,4-3 0 0,-6 2 0 15,0-2 0-15,6 0 0 0,0 0 3 0,-4 0-2 0,4 0-1 16,0 0 0-16,-6 0 0 0,-1 0 0 0,7 3 2 16,-3-3-4-16,3 0 4 0,0 0 2 0,-6 0-5 0,6 0 1 15,-3 0 0-15,3 0 0 0,-7 0 0 0,7 0 0 16,-6 0 0-16,6 0 0 0,-3 0-4 0,3 0 6 0,0 0-2 15,-7 0-3-15,7 0 3 0,-3 0-3 0,3 0 2 0,0 0 1 16,0 0 3-16,-7-3-5 0,7 3 1 0,-6 0 1 0,6 0-2 16,0 0 1-16,0 0 1 0,-3 0 0 0,3 0 0 15,0 0 0-15,0 0 0 0,-7 0 0 0,7 0 2 0,0 0 1 16,0 0-2-16,-6 0 2 0,6 0 3 0,0 0 1 0,0 0 2 16,0 0-1-16,0 0 0 0,0 0-1 0,0 0 2 15,0 0-1-15,0 0 0 0,0 0-1 0,0 0 0 0,0 0-1 16,0-2 0-16,0 2-2 0,0 0 0 0,0 0 2 0,0 0-1 15,0 0-1-15,0 0-1 0,0 0-2 0,0 0 0 16,0 0-1-16,0 0 4 0,0 0-4 0,0 0 1 0,0 0-1 16,0 0 0-16,0 0 0 0,0 0-3 0,0 0 0 0,0 0 2 15,0 0 1-15,0 0 0 0,0 0-3 0,0 0 2 16,0 0 0-16,0 0 1 0,0 0 4 0,0 0-7 0,0 0 6 16,0 0-2-16,6 0-1 0,-6 0 0 0,0 0 0 15,7 0 0-15,-7 2 0 0,0-2 0 0,0 0 1 0,0 0 7 0,3 0-1 16,-3 0-1-16,0 3-2 0,0-3-3 0,6 0 1 15,-6 0 2-15,7 2 1 0,-7-2-1 0,0 0-4 0,0 2 5 16,3-2-2-16,-3 3-3 0,7-3 0 0,-7 2 3 0,0-2-1 16,0 2-1-16,0 0-1 0,3-2 0 0,-3 3 3 15,0-3-2-15,6 3 0 0,-6-2 4 0,7 2 4 0,-7-1 4 16,0-2 1-16,3 3-2 0,3-1-1 0,-6 0-1 16,0 3-4-16,3-3-3 0,-3 0 2 0,0 1 2 0,7 0-5 15,-7-1-2-15,6 2 4 0,-6-1-3 0,0-1 3 0,0 0-6 16,4 1 4-16,-4-1 1 0,0 2-2 0,0-4-1 0,0 3 0 15,6 0 0-15,-6-1-3 0,6 0 3 0,-6 0 0 16,0 3 0-16,0-3 0 0,4 1 3 0,-4-1-3 0,6 1 0 16,-6-2 0-16,0 2 0 0,0 2 3 0,0-3 1 0,3 0-3 15,-3 1-1-15,0-1 0 0,0-2 5 0,7 2-2 16,-7 3-2-16,6-2-1 0,-6-2 0 0,0 2-4 0,0-1 7 16,3 1-2-16,-3 1 1 0,7-1 0 0,-7-1-2 15,0 0 0-15,0 1-4 0,0-1 4 0,3 2 2 0,-3-4 0 16,0 5-6-16,0-5 4 0,6 3 2 0,-6-1 0 0,0 0-2 15,0-2 2-15,0 3-2 0,7-3 0 0,-7 2 0 0,0-2-1 16,0 3 1-16,0-3 0 0,0 1 1 0,0-1-1 16,0 0 0-16,3 0 0 0,-3 3 0 0,0-3-1 0,0 0 1 15,0 0 0-15,0 3 0 0,0-3 1 0,0 2-1 16,0-2 0-16,0 2 0 0,0-2 0 0,7 0 0 0,-7 2 0 16,0-2 0-16,0 0 0 0,3 3 0 0,-3-3 0 0,0 0 0 15,0 3 4-15,0-3-4 0,0 0 5 0,0 1-3 0,0-1 3 16,0 0-1-16,0 0 0 0,0 0-3 0,0 0 2 0,0 0 1 15,0 0 2-15,0 0 0 0,0 0-4 0,0 0-2 16,0 0 0-16,0 0-3 0,0 0 1 0,0 0 2 0,0 0 0 16,0 0-3-16,0 0 3 0,0 0 0 0,0 0-2 15,0 0 0-15,0 0 0 0,0 0 1 0,0 0-1 0,0 0 2 16,0 0 0-16,0 0 0 0,0 0 0 0,0 0 0 0,0 0 0 16,0 0 0-16,0 0 5 0,0 0-2 0,0 0-3 0,0 0 0 15,0 0 3-15,0 0-3 0,0 0-2 0,0 0 0 16,0 0-6-16,0 0 1 0,0 0 2 0,0 0 0 0,0-1-2 15,0 1 1-15,0 0 0 0,0-3-1 0,0 3 0 0,0 0 2 16,0-3 0-16,0 3 1 0,0-2 2 0,0 2-3 16,0-2-2-16,0 0 1 0,0-1 2 0,0 3-6 15,0-3 0-15,0 2-2 0,0-2 0 0,0 1 0 0,0-1 0 16,-3 1-1-16,3 0-2 0,0-1 3 0,0-2 3 0,-7 1-1 16,7 2 3-16,0-1 3 0,0-1 3 0,0 1-1 0,0-1 1 15,-3 1 1-15,3 1 0 0,0-1-3 0,0-1 2 0,-7 2-4 16,7-1-3-16,-6 1 0 0,6 2-2 0,0-2 1 15,0-1-3-15,-3 1-1 0,3 2 1 0,0-2-4 0,0 2 0 16,0-3 1-16,-7 1 2 0,7 2-2 0,-3 0 1 16,3-3 2-16,0 3 3 0,0 0 0 0,-6 0 6 0,6-1-3 15,-7 1 1-15,7 0 1 0,0-3 2 0,0 3 0 0,-3 0 1 16,3 0-4-16,0-2 5 0,-6 2-6 0,2 0 1 0,4-3 4 16,0 3-1-16,-6 0 0 0,6 0 2 0,-6-2 0 0,6 2-1 15,0 0 1-15,0 0 0 0,0 0 0 0,-4 0 0 16,4 0 0-16,0 0 0 0,0 0 0 0,0 0 0 0,-6-2 0 15,6 2 1-15,0-3 1 0,0 3 1 0,-7 0 2 16,7 0 1-16,0 0 2 0,0 0 0 0,0 0 0 0,0 0 0 16,0 0-6-16,0 0-2 0,0 0 0 0,0 0 0 0,0 0 3 15,0 0-1-15,0 0-4 0,0 0 1 0,0 0 1 0,0 0 0 16,0 0 0-16,0 0 0 0,0 0 0 0,0 0 0 16,0 0 0-16,0 0 3 0,0 0-2 0,0 0 2 0,0 0 0 15,0 0-3-15,0 0 4 0,0 0-3 0,0 0-1 0,0 0 0 16,0 0 4-16,0-2-3 0,0 2-1 0,0 0 0 15,0 0 0-15,0 0 0 0,0 0 0 0,0-2-3 0,0 2 1 16,0 0 0-16,0 0-4 0,0 0 0 0,0 0 3 16,0 0 2-16,0 0 1 0,0 0-4 0,0 0 7 0,0 0-3 15,0 0 0-15,0 0 0 0,0 0 0 0,0 0 0 0,7 0 0 16,-7 2 0-16,0-2 2 0,0 0-2 0,6 2 6 0,-6-2 2 16,0 0 0-16,0 0 5 0,0 0 5 0,0 0 2 15,0 0 2-15,0 0 2 0,4 0 0 0,-4 0-3 0,0 0-3 16,0 0 1-16,0 0-5 0,0 0-1 0,0 0-5 15,0-2 2-15,0 2-7 0,6 0-5 0,-6-2 4 0,0 2-4 16,0 0 4-16,0 0-4 0,0-2-2 0,0 2 1 0,0 0 2 16,6-3 1-16,-6 3 0 0,0 0 0 0,0 0-4 15,0 0 0-15,0 0 1 0,0 0-1 0,0 0 3 0,0 0 0 16,4 0 1-16,-4 0-3 0,0 0 2 0,0 0 1 0,0 0-9 16,0 0-6-16,0 0-20 0,0 0-22 0,0 0-31 0,0 0-10 15,0 0-39-15,0 0-76 0,0 0-130 0,0 0-143 16,-4 0-98-16,4 0 50 0</inkml:trace>
</inkml:ink>
</file>

<file path=ppt/ink/ink127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16:41.420"/>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B781DE89-5901-4D9A-919A-CF61CC0BFBBB}" emma:medium="tactile" emma:mode="ink">
          <msink:context xmlns:msink="http://schemas.microsoft.com/ink/2010/main" type="writingRegion" rotatedBoundingBox="26605,8143 24174,7780 24259,7215 26690,7578"/>
        </emma:interpretation>
      </emma:emma>
    </inkml:annotationXML>
    <inkml:traceGroup>
      <inkml:annotationXML>
        <emma:emma xmlns:emma="http://www.w3.org/2003/04/emma" version="1.0">
          <emma:interpretation id="{94B75DA2-A8D2-4262-87CB-347FB837FD15}" emma:medium="tactile" emma:mode="ink">
            <msink:context xmlns:msink="http://schemas.microsoft.com/ink/2010/main" type="paragraph" rotatedBoundingBox="26605,8143 24174,7780 24259,7215 26690,7578" alignmentLevel="1"/>
          </emma:interpretation>
        </emma:emma>
      </inkml:annotationXML>
      <inkml:traceGroup>
        <inkml:annotationXML>
          <emma:emma xmlns:emma="http://www.w3.org/2003/04/emma" version="1.0">
            <emma:interpretation id="{0E648625-8590-464B-AEE6-01E0A8C9B135}" emma:medium="tactile" emma:mode="ink">
              <msink:context xmlns:msink="http://schemas.microsoft.com/ink/2010/main" type="line" rotatedBoundingBox="26605,8143 24174,7780 24259,7215 26690,7578"/>
            </emma:interpretation>
          </emma:emma>
        </inkml:annotationXML>
        <inkml:traceGroup>
          <inkml:annotationXML>
            <emma:emma xmlns:emma="http://www.w3.org/2003/04/emma" version="1.0">
              <emma:interpretation id="{407FBA11-9486-46D2-8A71-02E4A70B830D}" emma:medium="tactile" emma:mode="ink">
                <msink:context xmlns:msink="http://schemas.microsoft.com/ink/2010/main" type="inkWord" rotatedBoundingBox="26646,7870 25732,7733 25772,7468 26686,7605"/>
              </emma:interpretation>
              <emma:one-of disjunction-type="recognition" id="oneOf0">
                <emma:interpretation id="interp0" emma:lang="" emma:confidence="1">
                  <emma:literal/>
                </emma:interpretation>
              </emma:one-of>
            </emma:emma>
          </inkml:annotationXML>
          <inkml:trace contextRef="#ctx0" brushRef="#br0">-726 160 114 0,'-9'-2'107'0,"9"2"54"0,-7-3-4 0,1 1-21 15,6-1-4-15,-3 1-18 0,3 0-17 0,0 2-12 16,-7-2-3-16,1-1-3 0,6 3-1 0,0-2 3 0,-3 2-2 16,3-2 12-16,0-1-1 0,0 3-5 0,-7-2-3 0,7 2-4 15,0 0-2-15,-3-3-7 0,3 3-1 0,0 0-6 0,0-1-5 16,0 1-1-16,0 0-3 0,0-3 1 0,0 3-4 15,-6 0 1-15,6 0-4 0,0-3-1 0,0 3-3 0,0 0-2 16,0 0 4-16,0-2 6 0,0 2 17 0,0-2 5 0,0 2 0 16,0 0-5-16,0 0 0 0,0-2-4 0,0 2-3 15,0-3-2-15,0 3 0 0,6-3-5 0,-6 2-1 0,0-2 1 16,3 1 2-16,4-1 0 0,-7-1 0 0,3 1-1 0,-3-1-4 16,13 2-1-16,-10-1-2 0,-3-1-3 0,13-1-9 15,-4 2-5-15,-5-1-7 0,9-3-9 0,-4 2-4 0,-6 1-2 16,10-4-3-16,-9 4-1 0,12-1-4 0,-7-2-1 0,4 3 0 15,0-1 0-15,0 0 0 0,0-2 0 0,0 3 2 16,-1-1 0-16,1 0-1 0,3 0-1 0,-3 3-3 0,0 0 0 16,0-3 2-16,0 5 1 0,3-3 0 0,-6 3 2 15,6 0-2-15,-7 0 0 0,1 3 0 0,0 0 0 0,-1 1 0 16,7-2 0-16,-3 5 0 0,-3-2 2 0,0 2 0 0,6 0 4 16,-13 0 4-16,13-2 4 0,-3 4 1 0,-3-1 1 15,-1-2 5-15,1 1 5 0,0 2 4 0,2-2 2 0,-8 1-4 16,5-1 1-16,4-1-2 0,-10 1 1 0,10-2 6 0,-3 2 1 15,0-2 4-15,-1-1 3 0,-2 2 2 0,2-5-1 0,1 4 1 16,0 0-6-16,2-3-3 0,-8 1-7 0,9-1-8 16,-4-2-3-16,-6 0-5 0,10 2-5 0,-3-2-1 0,0 0 3 15,-1-2-7-15,4 2-3 0,-3 0 0 0,-7 0 1 16,10-2 0-16,-3-1 2 0,-1 3 0 0,1-2-2 0,-4 2 0 16,4-2 0-16,-4-1 0 0,-2 3 0 0,8-2 0 0,-8 2 0 15,2-3 3-15,-3 3 2 0,4 0-4 0,-1-1 3 0,-3 1-4 16,4 0-5-16,-7-3-20 0,3 3-20 0,-3 0-11 0,0-3-18 15,7 3-13-15,-7-2-8 0,6 0-24 0,-6 0-31 16,0-1-54-16,0 3-79 0,0-3-91 0,0 3-52 0,0-1 32 16,0-2-28-16,0 1-24 0,0-1-2 0,0 2-2 15,0-2 48-15</inkml:trace>
          <inkml:trace contextRef="#ctx0" brushRef="#br0" timeOffset="663.23">37 17 189 0,'-6'0'146'0,"2"-2"54"0,4 0 9 0,0 0 0 0,-6-1-25 15,6 3-28-15,-6-3-23 0,6 3-9 0,0-1 2 0,-4 1-7 16,4-3-11-16,0 3-3 0,0 0-2 0,0-2-2 16,0 2-6-16,0 0-2 0,0 0-5 0,0 0-4 0,0 0-5 15,0 0-3-15,0 0 18 0,0 2 16 0,0-2 0 16,0 3-10-16,0-2-8 0,0 2-8 0,4 2-8 0,-4-3-5 16,0 0-11-16,6 3-11 0,0-2-7 0,-6 1-8 0,0-1-2 15,4 1 2-15,2-2-6 0,-6 4 2 0,3-5-2 0,-3 4 0 16,7-2-3-16,-1 1-2 0,-6 1 2 0,3-3-2 0,4 3-1 15,-4-2 0-15,-3 1 1 0,7-2 4 0,-1 1 7 16,-3 1 7-16,-3 1 11 0,7-3 5 0,-1 0 2 0,-6 1-4 16,3 1-1-16,4-1-6 0,-4-1-8 0,-3 1-4 15,6-2 1-15,1 2-3 0,-7-3-1 0,3 3-1 0,3-1-6 16,-6 0 5-16,0 0 2 0,4 1 6 0,-4-3 10 0,0 3 18 16,6-2 5-16,-6 2 5 0,0-1-2 0,0-2 1 0,7 5-8 15,-7-3-1-15,0 1-5 0,-7-1 2 0,7 2 3 0,0 1 10 16,-6-2 15-16,6 1 16 0,0-1 14 0,-4 1 2 15,4 1-13-15,-6-1-18 0,3-1-14 0,-4 2-16 0,1-1-17 16,6 1-12-16,-3-3-6 0,-7 3-10 0,10-1-1 16,-13 1-6-16,10 0-3 0,-3 0-3 0,-1-3-10 0,4 2-16 15,-4 2-26-15,4-5-49 0,-3 4-87 0,-1-2-113 16,7-1-159-16,-3 0-168 0,-3 3-153 0,2-3-143 0,-2 0 79 0,0 1 20 16,2 2 65-16,-8-3 312 0</inkml:trace>
        </inkml:traceGroup>
        <inkml:traceGroup>
          <inkml:annotationXML>
            <emma:emma xmlns:emma="http://www.w3.org/2003/04/emma" version="1.0">
              <emma:interpretation id="{D28E43D6-4951-41C2-A80D-95AF1806E306}" emma:medium="tactile" emma:mode="ink">
                <msink:context xmlns:msink="http://schemas.microsoft.com/ink/2010/main" type="inkWord" rotatedBoundingBox="25209,7934 24603,7844 24674,7371 25280,7461"/>
              </emma:interpretation>
              <emma:one-of disjunction-type="recognition" id="oneOf1">
                <emma:interpretation id="interp1" emma:lang="" emma:confidence="1">
                  <emma:literal/>
                </emma:interpretation>
              </emma:one-of>
            </emma:emma>
          </inkml:annotationXML>
          <inkml:trace contextRef="#ctx0" brushRef="#br0" timeOffset="6891.2">-1392 197 100 0,'0'0'95'16,"7"0"25"-16,-1 3 3 0,-6-3-15 0,3 0-21 0,-3 2-15 15,7-2-4-15,-7 0-2 0,0 0-1 0,3 0-4 16,-3 0-5-16,0 0-4 0,0 0-4 0,7 0-5 0,-7 0-1 15,6 0-2-15,-6 0 1 0,0 0 0 0,0 0 2 16,3 0 3-16,-3 0-1 0,0 0-2 0,0 0 0 0,0 0 2 16,0 0 0-16,0 0 0 0,0-2 0 0,7 2 1 0,-7-3-3 15,3 3-2-15,-3-2 0 0,0 0-8 0,0-1-1 16,0 1-10-16,0 0 2 0,0-1-4 0,6 1-4 0,-6-1 0 16,0-1-3-16,7 2 1 0,-7-3-2 0,0 0 3 0,0 3 4 15,0-3 3-15,0-2 2 0,0 3 3 0,3-1 4 16,-3 0 1-16,0 0 4 0,0 1 2 0,0-1 1 0,0 1-2 15,0-2-2-15,0 5-4 0,0-2-6 0,0-2-4 0,0 4-4 16,0-2-4-16,0 0-2 0,0 1 2 0,0 0 2 16,0 2 4-16,0-2 4 0,0 2 2 0,6 2-1 0,-6-2-1 15,0 2-3-15,0 0-3 0,0 1-3 0,0 1-6 0,0 1 0 16,0-1-3-16,0 2-2 0,0 0 1 0,0 0 1 0,0 0 2 16,0 1 3-16,0 0 1 0,0 0 1 0,0 0-1 15,0 0 0-15,-6 2-5 0,6-1 2 0,0 1-1 0,0-2 1 16,0 2-4-16,0-2-1 0,0 2-2 0,0-2 2 15,0 1-2-15,0 1 1 0,0-2-2 0,0 2-1 0,0-2-5 16,6 2-12-16,-6-1-17 0,0-1-15 0,0 0-9 0,7-2-17 16,-7 2-22-16,0-3-25 0,0 3-27 0,0-5-40 0,0 3-54 15,0-1-44-15,0 1-29 0,0-2-52 0,-7-1-1 0,7 0 52 16</inkml:trace>
          <inkml:trace contextRef="#ctx0" brushRef="#br0" timeOffset="5227.5">-1823-137 150 0,'0'-2'150'0,"-3"0"64"0,-4-1 3 0,7 3-7 16,0-2-30-16,-3 0-31 0,3 0-27 0,0-1-16 16,-6 3 6-16,6-3-2 0,0 3-4 0,-7-1-1 0,7-2-6 15,0 3-10-15,0 0 1 0,0 0-2 0,0-2 0 0,0 2 2 16,0 0-2-16,0-3-1 0,0 3 0 0,-3 0 33 16,3 0 20-16,0-2 6 0,0 2-2 0,0 0 0 0,0 0-7 15,0-2-10-15,0 2-13 0,0-3-14 0,0 3-16 0,0 0-16 16,0 0-6-16,0-2-1 0,0 2-3 0,0 0-1 0,0 0-9 15,0 0-3-15,0 0-4 0,0 0-5 0,3 0-2 16,-3 0-5-16,0 0-2 0,0 0 2 0,7 0 5 0,-1 0 1 16,-6 0-2-16,3 0-8 0,-3 0-4 0,7 0-3 15,-4 0-2-15,4 0 4 0,-1 0 2 0,-6 2 0 0,3-2-9 16,4 0-5-16,-1 0 1 0,4 0 1 0,-10 0-7 0,3 0 0 16,10 0 4-16,-10 0-3 0,3 0-2 0,-2 0-1 0,9 0-1 15,-10 0 0-15,3 0 0 0,1 0 0 0,2 0 0 16,-5 0 0-16,2 0 0 0,4 0 0 0,-4 0 3 0,-3 0 2 15,4 0-3-15,-1 0-2 0,-3 0 0 0,7 0 0 16,-10 0 0-16,13 0 3 0,-13 0-2 0,3 0 3 0,4 0-3 16,-1 0-1-16,-6 0 0 0,3 0 4 0,4 0-2 0,-7 0-6 15,3 0 3-15,-3 0 5 0,6 0-3 0,-6 0-1 0,7 0 0 16,-7 0 0-16,0 0-4 0,3 0 3 0,-3 0 1 16,6 0 4-16,-6-2-3 0,0 2-1 0,0 0 0 0,0 0 0 15,0 0 0-15,4 0 0 0,-4 0 0 0,0 0 0 0,0 0 0 16,0 0 0-16,0 0 0 0,0 0 0 0,0 0 0 15,0 0-4-15,0 2 0 0,0-2 3 0,0 0-1 0,-4 3 2 16,4-1 0-16,0-2 0 0,0 2 0 0,0 1 4 16,-6-1-3-16,6 1-1 0,-3 1 0 0,3-1 4 0,-7 1-2 15,7-2-2-15,-6 3 0 0,6-3-4 0,-3 3 3 0,-4-1-2 16,4 1-1-16,3 0-3 0,-6 2 0 0,-1-2-2 0,4 0-11 16,3 1-10-16,-13-1-9 0,13 0-4 0,-10 1 0 0,7 2-1 15,-3-1 0-15,-1 0 5 0,4-1 2 0,-7 2 6 16,-2-1 3-16,8 0 2 0,-2-1 0 0,-4 2 5 0,4 1 7 15,3-2 0-15,-10-3 3 0,9 4-1 0,-2-4-3 16,3 4-6-16,-4-4-7 0,1 1-4 0,3-1 1 0,-4 2 1 16,4-5 6-16,-3 4 9 0,-1 0 3 0,4 0 2 15,3-3 4-15,-6 2 1 0,-1-1 3 0,7 1 2 0,-3-1-3 16,-4 2-1-16,7-3 1 0,-3 0-1 0,3 1 0 0,-6-1 3 0,-1 0-3 16,7 0 3-16,0-2-1 0,0 3 1 0,-3 0 3 15,3-2-2-15,0-1 0 0,0 3 0 0,0-3 0 0,-6 2 0 16,6-2 0-16,0 3 2 0,0-2 0 0,0-1-1 15,-3 3-1-15,3-3 2 0,0 3 4 0,0-3 5 0,0 0 5 16,0 2 4-16,0-2-1 0,0 0-4 0,0 0 0 16,0 0-1-16,0 0-5 0,0 0 7 0,0 0 1 0,0 0 4 15,0 0-1-15,0 0 3 0,0 0-2 0,3 0-1 0,-3 0-1 16,6 0-4-16,-6 0 2 0,3 0-5 0,-3 0 2 0,7-2-2 16,-1 2 5-16,-6 0-4 0,3-3-2 0,-3 3 3 15,10 0-2-15,-10 0 8 0,7-3 10 0,-1 3 3 0,-3 0-1 16,4 0-5-16,-1-1-6 0,4 1-5 0,-7-3-3 0,3 3-3 15,1 0-1-15,-4 0-1 0,3-2-3 0,-2 2 0 16,9 0-1-16,-10-3-4 0,10 3 0 0,-13 0 3 0,9 0-1 16,-5 0-4-16,2 0-1 0,0 0 3 0,4 0 0 15,-7 0 3-15,-3 0-1 0,13 0-1 0,-10 3-1 0,4-3 0 0,-4 0 0 16,10 2 3-16,-10-2-2 0,-3 3-1 0,13-2-3 16,-10 2 2-16,4-3 1 0,-4 3 3 0,-3-3-2 0,6 2-1 15,1 0 0-15,-4 0 0 0,3-2-11 0,-6 3-14 0,4-3-17 16,-4 0-26-16,0 0-41 0,6 3-63 0,0-3-91 15,-6 0-111-15,0-3-127 0,0 3 9 0,4 0 0 0,-4 0-20 16,0-3 10-16,-4 3 11 0,4 0 74 0</inkml:trace>
        </inkml:traceGroup>
        <inkml:traceGroup>
          <inkml:annotationXML>
            <emma:emma xmlns:emma="http://www.w3.org/2003/04/emma" version="1.0">
              <emma:interpretation id="{08C2B28E-1EB7-4E84-BE49-163BEB178A70}" emma:medium="tactile" emma:mode="ink">
                <msink:context xmlns:msink="http://schemas.microsoft.com/ink/2010/main" type="inkWord" rotatedBoundingBox="24425,7418 24233,7389 24259,7215 24451,7243"/>
              </emma:interpretation>
              <emma:one-of disjunction-type="recognition" id="oneOf2">
                <emma:interpretation id="interp2" emma:lang="" emma:confidence="0.5">
                  <emma:literal>.</emma:literal>
                </emma:interpretation>
                <emma:interpretation id="interp3" emma:lang="" emma:confidence="0">
                  <emma:literal>P</emma:literal>
                </emma:interpretation>
                <emma:interpretation id="interp4" emma:lang="" emma:confidence="0">
                  <emma:literal>°</emma:literal>
                </emma:interpretation>
                <emma:interpretation id="interp5" emma:lang="" emma:confidence="0">
                  <emma:literal>@</emma:literal>
                </emma:interpretation>
                <emma:interpretation id="interp6" emma:lang="" emma:confidence="0">
                  <emma:literal>o</emma:literal>
                </emma:interpretation>
              </emma:one-of>
            </emma:emma>
          </inkml:annotationXML>
          <inkml:trace contextRef="#ctx0" brushRef="#br0" timeOffset="8765.33">-2158-298 24 0,'-6'-2'76'0,"0"2"15"0,6-2-3 0,0-1 4 15,-4 1-15-15,4 2-12 0,0-2-11 0,0 2-6 0,-6-3-5 16,6 3-3-16,-3-2 3 0,3 2 4 0,0-3 5 16,0 3-3-16,0 0 0 0,0 0-1 0,-7-2 2 0,7 2 0 15,0 0-2-15,0-2-3 0,-6 2 2 0,6 0-4 16,0 0 0-16,0 0-1 0,0-2-1 0,0 2-1 0,0 0-1 15,0 0 0-15,0 0 2 0,0 0 7 0,0-3-1 16,0 3 4-16,0 0-1 0,0 0 2 0,0-2 1 0,0 2 0 16,0 0-1-16,0 0 4 0,0 0 1 0,0 0 1 0,0 0-1 15,0 0 0-15,0 0 1 0,0 0 0 0,0 0-4 0,0 0-4 16,0 0-3-16,0 0-4 0,0 0-7 0,0-2 0 0,0 2-8 16,0-3-4-16,0 3-3 0,0 0 2 0,0 0-1 15,0 0 1-15,0 0 6 0,0 0 4 0,6 0 2 0,-6-2 7 16,0 2-8-16,0 0-2 0,7 0 2 0,-7-3 1 15,0 3 0-15,0 0 2 0,0 0-7 0,0 0-4 0,0-1-3 16,0 1 5-16,3 0-6 0,-3-3-3 0,0 3 3 0,0 0-2 16,6 0-2-16,-6 0 1 0,0 0 1 0,0 0 3 0,4-3 1 15,-4 3-3-15,0 0 1 0,0 0-1 0,0 0 0 16,6 0-5-16,-6-2 5 0,6 2-6 0,-6 0-2 0,0 0-5 16,0 0 4-16,0 0-1 0,0 0 1 0,0 0-4 15,0 0 2-15,4 0-3 0,-4 0 1 0,0 0-2 0,0 0-1 16,6 0-1-16,-6 0-1 0,7 0 4 0,-7 0-3 0,0 0 4 15,0 0-6-15,0 0 2 0,0 0-3 0,3 0 2 0,-3 0 3 16,6 0 0-16,-6 0-2 0,0 0-1 0,0 0-1 16,3 0-1-16,-3 0 3 0,0 0-2 0,0 0 1 0,7 0-1 15,-7 0-1-15,0 2 2 0,6-2-2 0,-6 0-1 0,0 0 0 16,0 3 0-16,4-3 0 0,-4 0 0 0,6 0 2 16,-6 3-1-16,0-3-4 0,0 0 6 0,3 1-3 0,-3-1 0 15,0 0 3-15,0 3-2 0,0-1 5 0,0-2-5 16,7 0 5-16,-7 3-2 0,0-1 1 0,0-2 1 0,6 2 0 15,-6-2-1-15,0 3 1 0,0-1 2 0,0-2-7 0,0 2 0 16,0 0 3-16,0 1 0 0,3-1-2 0,-3 1-2 0,0-1 0 16,0 0 0-16,0-2 0 0,0 3 0 0,0-1 2 0,0 0-2 15,0 1 0-15,7-1 0 0,-7 2 4 0,0-1-3 16,0-1 0-16,0-2 1 0,0 3 0 0,0-1-2 0,0 0 0 16,0 1 0-16,0-1 2 0,0 0 2 0,0 1-4 15,-7-1-1-15,7 1 0 0,0-2 3 0,0 4 0 0,0-2-5 16,0-1 4-16,0 0 1 0,0 1-2 0,-3-1 0 0,3 2-3 15,0-1 2-15,0 0 1 0,-6-2 2 0,6 2 0 16,-7-1-2-16,7 1 0 0,0 1 0 0,0-4 0 0,-3 5 3 16,3-5-3-16,0 2 3 0,-6 0-3 0,2 1 0 0,4 0 0 15,0-1 0-15,-6-2 0 0,6 4 0 0,-7-4 0 16,7 3 0-16,-3-1 4 0,3 0-3 0,0-2-1 0,-6 3 0 16,3-3 0-16,3 2 0 0,-7-2 0 0,1 3 0 0,6-2 0 15,-4-1-3-15,4 0 3 0,-6 0 3 0,0 3-3 0,6-3 0 16,0 0 0-16,-4 0 0 0,4 0-3 0,-6 0 3 15,3 0 0-15,3 0 3 0,-7 0-3 0,1 0 0 0,6 0 0 16,-3 0 0-16,3 0-3 0,-7 0 1 0,4-3 2 0,3 3 4 16,-6 0-6-16,6 0 2 0,-7-1 0 0,7-2 0 15,-3 3 0-15,3-2 0 0,-7 2 0 0,1-3 0 0,6 3 0 16,-3-2 0-16,-4 0 0 0,7-1-2 0,0 1 1 16,-3 0 1-16,3 0 0 0,0-1 0 0,-6 0 0 0,-1 1-3 15,7 0 2-15,0-3 3 0,0 3-4 0,0-3-2 0,-3 3 3 16,3-1 1-16,0-1 2 0,0 1 0 0,0 1-2 0,0 0-3 15,0-3 0-15,0 3-4 0,-6-3 0 0,6 3-5 16,0-2-1-16,0 1-8 0,0-2-12 0,0 3-13 0,0-3-34 16,0 3-50-16,0 0-65 0,0-3-75 0,0 2-5 0,0-1-36 15,6 2-70-15,-6-3-54 0,0 3-44 0,0-1-5 16,0-1 92-16</inkml:trace>
        </inkml:traceGroup>
      </inkml:traceGroup>
    </inkml:traceGroup>
  </inkml:traceGroup>
</inkml:ink>
</file>

<file path=ppt/ink/ink127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19:37.095"/>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216E54B1-E0A3-432B-B1D5-D5CB15C4DF46}" emma:medium="tactile" emma:mode="ink">
          <msink:context xmlns:msink="http://schemas.microsoft.com/ink/2010/main" type="writingRegion" rotatedBoundingBox="26408,7105 26314,7534 25942,7453 26035,7024"/>
        </emma:interpretation>
      </emma:emma>
    </inkml:annotationXML>
    <inkml:traceGroup>
      <inkml:annotationXML>
        <emma:emma xmlns:emma="http://www.w3.org/2003/04/emma" version="1.0">
          <emma:interpretation id="{36F42A9A-8C86-4CE8-94FE-BABE29BD0353}" emma:medium="tactile" emma:mode="ink">
            <msink:context xmlns:msink="http://schemas.microsoft.com/ink/2010/main" type="paragraph" rotatedBoundingBox="26408,7105 26314,7534 25942,7453 26035,7024" alignmentLevel="1"/>
          </emma:interpretation>
        </emma:emma>
      </inkml:annotationXML>
      <inkml:traceGroup>
        <inkml:annotationXML>
          <emma:emma xmlns:emma="http://www.w3.org/2003/04/emma" version="1.0">
            <emma:interpretation id="{33E62564-C732-431A-9E25-7BE624264980}" emma:medium="tactile" emma:mode="ink">
              <msink:context xmlns:msink="http://schemas.microsoft.com/ink/2010/main" type="line" rotatedBoundingBox="26408,7105 26314,7534 25942,7453 26035,7024"/>
            </emma:interpretation>
          </emma:emma>
        </inkml:annotationXML>
        <inkml:traceGroup>
          <inkml:annotationXML>
            <emma:emma xmlns:emma="http://www.w3.org/2003/04/emma" version="1.0">
              <emma:interpretation id="{FCD9031C-1809-4982-8F83-3811995D077E}" emma:medium="tactile" emma:mode="ink">
                <msink:context xmlns:msink="http://schemas.microsoft.com/ink/2010/main" type="inkWord" rotatedBoundingBox="26408,7105 26314,7534 25942,7453 26035,7024">
                  <msink:destinationLink direction="with" ref="{8B610EB9-182D-49E8-97BD-24A7BB4D60AD}"/>
                </msink:context>
              </emma:interpretation>
              <emma:one-of disjunction-type="recognition" id="oneOf0">
                <emma:interpretation id="interp0" emma:lang="" emma:confidence="1">
                  <emma:literal/>
                </emma:interpretation>
              </emma:one-of>
            </emma:emma>
          </inkml:annotationXML>
          <inkml:trace contextRef="#ctx0" brushRef="#br0">0 31 120 0,'0'-4'96'0,"0"1"33"0,3 1-1 16,-3-3-20-16,0 3-20 0,7-1-6 0,-7 3-8 0,0-1-2 15,0-2-2-15,0 3-2 0,0-3-1 0,0 3 0 16,0 0-3-16,3 0-3 0,-3-2-6 0,0 2-5 0,0-2-3 16,6 2-2-16,-6 0-3 0,7 0 6 0,-7 2 1 0,0-2 4 15,0 2 3-15,3-2 4 0,-3 3 2 0,0 0 5 0,6-2-6 16,-2 2 0-16,-4-1 0 0,0 3-1 0,6 0 3 0,0-3 1 16,-6 2-3-16,4 4-1 0,-4-4-2 0,6 1-4 15,1 2 0-15,-7-3 4 0,0 4-1 0,3-1-2 0,3 0 17 16,-6-1 5-16,3 2 0 0,-3-1-8 0,7 2-12 15,-1 0-9-15,-6 1 0 0,4-1-1 0,-4 3-1 0,6-3-3 16,-3 3 3-16,-3-3-5 0,7 2 0 0,-1-1-1 0,-3-1 6 16,-3 3 1-16,7-3-2 0,-1 1-7 0,-6-1-6 15,3 0-9-15,4-1-3 0,-7-1-7 0,3-1-3 0,-3 1-3 16,6 1-3-16,1-1 1 0,-7-1-4 0,3 0 0 0,4-2-1 16,-7 1-6-16,0-1-12 0,3 1-11 0,-3-3-11 0,0 3-7 15,0-3-21-15,6 0-26 0,-6 1-36 0,7-1-49 16,-7 1-51-16,0-3 11 0,0 1-3 0,0-1-23 0,0 0-17 15,0-1-21-15,-7 1 16 0,7-3-9 0,-6 3-24 16,6-2 21-16,0-1 22 0,-3 1 38 0</inkml:trace>
          <inkml:trace contextRef="#ctx0" brushRef="#br0" timeOffset="-1381.59">-42 57 100 0,'0'-5'101'0,"0"3"35"0,3 0 7 0,-3-1-15 16,0 1-14-16,0 0 1 0,0 2-16 0,0-3-10 16,0 3-8-16,0-2-3 0,7-1-3 0,-7 3 2 0,0-2-3 15,0 2-2-15,0 0 3 0,0-2 6 0,0 2-4 0,0 0-7 16,0 0-5-16,0-2-5 0,0 2-1 0,0 0-4 0,0-3-2 15,0 3 2-15,0 0-5 0,0 0-2 0,0-2 2 16,0 2-3-16,0 0 1 0,0 0-2 0,6-2-2 0,-6 2-6 16,0 0 0-16,0 0 1 0,0 0-1 0,0-3-4 15,0 3 0-15,0 0-2 0,0 0-1 0,0 0-3 0,0 0 8 16,0 0 5-16,0 0 8 0,0 0-4 0,0 0 5 0,0 0 0 16,0 0 6-16,0 0 2 0,0 0-1 0,0 0 2 0,0 3-1 15,-6-3 3-15,6 2 2 0,0-2-1 0,0 2 5 0,-7-2 9 16,7 3 13-16,0-1 9 0,0 0 5 0,-3 0 3 15,3 3 3-15,0-2-1 0,-6 1-3 0,-1 1-6 0,7 0-2 16,0 0-4-16,-3-1-2 0,-3 3 8 0,6 0-5 16,-4 0-3-16,4 0 0 0,-12 0-12 0,12 2-8 0,-4 0-7 15,-2-1-2-15,3 3-6 0,-4-1-7 0,1 1-6 0,3-2-9 16,-4 1-2-16,4 2-1 0,-3-3-4 0,-1 0-2 16,7 3-7-16,-3-3-5 0,-4-2-1 0,1 3-5 0,3-1-2 15,3 0 3-15,-7-1-1 0,4-1-1 0,-3-1-2 0,6 1-3 16,-7-2 1-16,7 2 1 0,-3-2-2 0,3 2-1 15,-6-3 0-15,2 1 0 0,4-1 3 0,0 2-1 0,-6-2 2 16,-1-2-7-16,7 3-3 0,0-3-20 0,0 1-19 16,0-1-20-16,-3 1-34 0,3-2-37 0,0-1-43 0,0 3-47 15,0-3-29-15,0-3-28 0,0 3-40 0,0 0-51 0,0-1-58 16,3-2-12-16,-3 1 61 0,0-1 4 0,0 1-4 0,7 0 31 16,-1-3-3-16,-6 3 21 0,0-3 27 0,4 2 58 0</inkml:trace>
          <inkml:trace contextRef="#ctx0" brushRef="#br0" timeOffset="2.96">-151 412 77 0,'-7'-2'105'0,"4"-1"35"16,3 3 13-16,-6-2-14 0,-1 2-8 0,7-2-2 16,0 2-12-16,0 0-10 0,-3 0-6 0,3-3-7 0,0 3-6 0,0 0-7 15,0 0 1-15,0-2 7 0,0 2-5 0,0-3-3 16,0 3-2-16,0 0-6 0,3 0-3 0,-3-1-7 0,0 1-5 16,7 0-1-16,-7-3-3 0,6 3-3 0,-6 0-1 0,3 0-3 15,4-3-3-15,-7 3-4 0,3 0-3 0,-3 0 0 16,13 0-8-16,-13 0-1 0,3 0-7 0,4 0 0 0,-1 0-3 15,4 0 1-15,-10 0 1 0,3 0-3 0,10 0 0 16,-10 0 1-16,3 0-1 0,4 0 7 0,-4 0 9 0,-2 3 12 16,5-3 11-16,-2 0 17 0,-1 0 5 0,4 0 0 0,-4 0-5 15,4 0-10-15,-7 3-3 0,10-3 0 0,-3 0 5 0,-7 0 7 16,10 0-6-16,-10 0-9 0,7 0-14 0,2 0-9 0,-8 0-7 16,9 1-10-16,-10-1-2 0,6 0 7 0,-2 0 0 15,-1 3 3-15,-2-3-7 0,5 0-6 0,-9 0-3 16,13 0-4-16,-10 0 1 0,-3 0 0 0,7 0-2 0,-1 0 2 15,-3 0 1-15,4 0-5 0,-7 0-14 0,0 0-27 0,3 0-30 16,-3 0-42-16,0 0-46 0,0 0-56 0,0-3-72 0,0 3-10 16,0 0-8-16,0 0-34 0,0-1-42 0,0 1 3 0,0 0-41 15,-3-3 19-15,3 3 58 0</inkml:trace>
        </inkml:traceGroup>
      </inkml:traceGroup>
    </inkml:traceGroup>
  </inkml:traceGroup>
</inkml:ink>
</file>

<file path=ppt/ink/ink127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19:40.224"/>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84E91E05-1BED-493E-BD54-B7222536A5D0}" emma:medium="tactile" emma:mode="ink">
          <msink:context xmlns:msink="http://schemas.microsoft.com/ink/2010/main" type="writingRegion" rotatedBoundingBox="28216,6234 28918,3912 29100,3968 28398,6289"/>
        </emma:interpretation>
      </emma:emma>
    </inkml:annotationXML>
    <inkml:traceGroup>
      <inkml:annotationXML>
        <emma:emma xmlns:emma="http://www.w3.org/2003/04/emma" version="1.0">
          <emma:interpretation id="{CC1D721D-EAB9-4232-ABDE-33BA6A13FD9B}" emma:medium="tactile" emma:mode="ink">
            <msink:context xmlns:msink="http://schemas.microsoft.com/ink/2010/main" type="paragraph" rotatedBoundingBox="28216,6234 28918,3912 29100,3968 28398,6289" alignmentLevel="1"/>
          </emma:interpretation>
        </emma:emma>
      </inkml:annotationXML>
      <inkml:traceGroup>
        <inkml:annotationXML>
          <emma:emma xmlns:emma="http://www.w3.org/2003/04/emma" version="1.0">
            <emma:interpretation id="{64C605EA-167D-400F-B59B-0E5A0512D733}" emma:medium="tactile" emma:mode="ink">
              <msink:context xmlns:msink="http://schemas.microsoft.com/ink/2010/main" type="line" rotatedBoundingBox="28216,6234 28918,3912 29100,3968 28398,6289"/>
            </emma:interpretation>
          </emma:emma>
        </inkml:annotationXML>
        <inkml:traceGroup>
          <inkml:annotationXML>
            <emma:emma xmlns:emma="http://www.w3.org/2003/04/emma" version="1.0">
              <emma:interpretation id="{196F753D-AAB4-46C0-8B57-A03916A942CE}" emma:medium="tactile" emma:mode="ink">
                <msink:context xmlns:msink="http://schemas.microsoft.com/ink/2010/main" type="inkWord" rotatedBoundingBox="28216,6234 28918,3912 29100,3968 28398,6289">
                  <msink:destinationLink direction="with" ref="{8B610EB9-182D-49E8-97BD-24A7BB4D60AD}"/>
                </msink:context>
              </emma:interpretation>
              <emma:one-of disjunction-type="recognition" id="oneOf0">
                <emma:interpretation id="interp0" emma:lang="" emma:confidence="1">
                  <emma:literal/>
                </emma:interpretation>
              </emma:one-of>
            </emma:emma>
          </inkml:annotationXML>
          <inkml:trace contextRef="#ctx0" brushRef="#br0">2172-933 71 0,'0'-5'103'0,"-3"2"29"0,3 2 4 0,0-2-11 0,0-2-13 15,0 4 4-15,0-2-1 0,0 0-10 0,0 1-11 16,0 0-5-16,0 0-8 0,0-1-5 0,0 0 0 0,3 2-1 16,-3-2 11-16,0 3 4 0,7-2-6 0,-4-1-6 0,-3 3-4 15,6-1-1-15,1-2-4 0,-7 3-8 0,3 0-1 0,-3 0-4 16,6 0-6-16,1 0-2 0,-4 0 6 0,3 3 4 15,-6-2 2-15,4 2 2 0,-4-1-4 0,13 2-4 0,-13 2-1 16,3-2 5-16,3 1 18 0,-6-1 11 0,3 4 4 0,-3-4-3 16,7 3 1-16,-1-2-1 0,-6 2-1 0,0 0 0 15,3 0-4-15,-3 0 7 0,0 0-1 0,0 0 5 0,0 0 0 16,0 0 0-16,0-2 5 0,0 2-3 0,0-1-6 16,0 0-7-16,0 0-1 0,-3 1-10 0,3-2-5 0,-6-1-5 15,-1 3-5-15,4-2 5 0,3-2 8 0,-9 1 10 0,9 1 3 16,-13-1 1-16,9-1-2 0,-5 0-12 0,2-2-12 0,1-1-3 15,3 0 0-15,-10 0-6 0,10 0-7 0,-4 0-7 0,-2-1-14 16,2-2-4-16,4-2-4 0,-7 3-10 0,-3-3 2 16,10 1-6-16,3-1-6 0,-10-2-12 0,10 2-8 0,-12 1-13 15,12-3-12-15,-4 2-23 0,4 1-16 0,-6-4-28 16,-1 4-51-16,7-1-39 0,0 0-39 0,0 0-72 0,0-1-104 16,0 1-96-16,0 0 18 0,0 1 40 0,0-4-15 0,0 4 11 15,0-1-14-15,7 1 43 0</inkml:trace>
          <inkml:trace contextRef="#ctx0" brushRef="#br0" timeOffset="2779.3">2272-994 153 0,'6'0'82'0,"-6"-2"26"0,0 0-4 0,4-1-20 16,2 1-20-16,-6-1-19 0,0 1-14 0,0 0-9 0,3 2-8 0,-3-3-6 15,0 1-2-15,0 0-1 0,0-3 1 0,0 3-1 16,7-1 2-16,-7 1 3 0,6 0 3 0,-6-1 4 0,0-1-1 16,0 1 3-16,0 1 0 0,0-1 0 0,3 2-1 15,-3-2 0-15,7-2-2 0,-7 3 0 0,0 0-1 0,0-1-1 16,0 1 3-16,3 0 0 0,-3-3 1 0,0 2 3 0,0 2-2 16,6-2 1-16,-6-2 1 0,0 3-1 0,7 0-2 15,-7-3-3-15,0 3 0 0,0-3-1 0,3 2 2 0,-3-1-1 16,0 2-2-16,0-3 2 0,0 3 1 0,0-1-2 0,6-1 0 15,-6-1-2-15,0 0 1 0,4 3 2 0,-4-3-1 16,0 1 2-16,0 1 1 0,0-2 1 0,6 1 0 0,-6-1 1 16,7 3-4-16,-7-3-2 0,0 1-3 0,0-1 0 15,3 1-2-15,-3-1 0 0,0 0-2 0,0-2-2 0,6 2 1 16,-6 0 0-16,7-1-1 0,-7 1 3 0,0 0-2 0,0-2 2 16,3 2-3-16,3-1 1 0,-6-1 1 0,0-1-1 0,4 1 2 15,-4 3 1-15,0-5-4 0,6 4 1 0,0-2 2 0,-6-2-2 16,0 2-2-16,4-1 3 0,-4 1 0 0,6-2 2 15,-6 2-1-15,0 1 0 0,3-2 1 0,-3 1 0 0,0-2-3 16,7 2 1-16,-7-1-1 0,6 2 0 0,-6-1 0 16,0-2 2-16,3 2-4 0,-3-2 1 0,0-1 4 0,7 1-3 15,-7 1 1-15,3-1-2 0,-3-1-3 0,0-1 2 0,6 0-1 16,1-1-1-16,-7 0 2 0,3-2 2 0,-3 3-4 16,7-4 2-16,-1 2-1 0,-6-2 1 0,0-1 0 0,3 4 3 15,4-1 2-15,-7-2 4 0,0 3-3 0,3-1 1 0,-3-2-3 16,6 4 1-16,1-3-3 0,-7 2 1 0,3 0 3 0,3 1 14 15,-6-1 21-15,0 0 1 0,4 1-15 0,-4 0-7 16,6-1-7-16,-6 0-6 0,6 0-4 0,-6 3-1 0,4-1-1 16,-4 1-2-16,0-3-2 0,6 5 0 0,1-2 0 15,-7 0 0-15,0-1 0 0,3 1 0 0,3 2 0 0,-6-2 0 16,3 2 0-16,-3-1 0 0,7-1 0 0,-1 2 0 0,-6-2 0 16,4 2-2-16,2-2 4 0,-6 1 0 0,0-1-2 0,3 2 0 15,-3 0 0-15,7-2 0 0,-1 2 0 0,-6 0 0 16,0 0 0-16,3 0 0 0,-3 0 0 0,0 2 0 0,7-4 0 15,-4 4 0-15,-3-2 0 0,0 3 0 0,6-4 0 16,-6 1 0-16,7 3 0 0,-7-3 0 0,3 0 0 0,-3 3 0 16,0-4 0-16,6 4 0 0,-6-3 0 0,7-1-2 0,-7 4-1 15,0-3 2-15,3 2-1 0,4-2-3 0,-7 2-1 16,0-1 2-16,3-1 2 0,-3-1 2 0,0 4 0 0,6-3 0 16,1 2-2-16,-7-2-2 0,0 2 1 0,3-2 3 0,3 1 0 15,-6-1-2-15,0-1 2 0,0 1 0 0,4 3 1 0,-4-5-2 16,6 4 1-16,-6-2-2 0,6 0 3 0,-6-3-1 15,0 3 0-15,4 1 0 0,-4-1-3 0,0-1 3 0,6-1 0 16,0 2 0-16,-6-2 0 0,0 2 0 0,0-2 0 16,4 2 0-16,2-3 0 0,-6 3 0 0,0-3-1 0,3 4 1 15,-3-4 0-15,0 4 0 0,7-2-3 0,-7 1 0 0,6-2 1 16,-6 2 1-16,0-2-2 0,3 2 1 0,-3-2 2 0,7 1 0 16,-7 1 0-16,0-2 0 0,0 2 0 0,3-2 0 0,-3 0 9 15,0-1 3-15,0 1 1 0,0 0-5 0,7-1-4 16,-7-2-3-16,0 3-1 0,0-3 0 0,0 3 0 0,6-3 0 15,-6 5 0-15,0-2 0 0,0 0-1 0,0 2 1 16,3-3 0-16,-3 3 0 0,0-3 0 0,0 4 0 0,7-4 0 16,-7 4 1-16,3-4 2 0,-3 4 0 0,0-2 2 0,6 1 0 15,-6 0-2-15,0 0-3 0,7 0 0 0,-7 3 0 16,0-4 0-16,3 1 0 0,-3 3-3 0,0-4 3 0,0 4 0 16,6-1 0-16,-6 1 0 0,7-3 0 0,-7 5-2 0,0-4-1 15,0 2 1-15,0-1 1 0,3 3 1 0,-3-3 0 0,6 3 0 16,-6-2 0-16,0 1 0 0,0-1 3 0,0 1-2 15,0-2-1-15,0 3 0 0,4 0 0 0,-4-3 0 0,0 3 0 16,0 0 0-16,0-1-4 0,0-2 4 0,0 3 0 0,6 0 0 16,-6-3 0-16,0 3 3 0,7-3-2 0,-7 2-4 15,0-1 2-15,0 1 1 0,0 1-2 0,0 0-4 0,3-3 1 16,-3 3 0-16,6-3 2 0,-6 3 3 0,0-1-3 0,0-1 2 16,0-1 1-16,3 3 0 0,-3 0 0 0,0-3 0 15,0 3-2-15,7-3 0 0,-7 1-2 0,0 1 3 0,6-2 1 16,-6 1 0-16,0 1 3 0,0-1-3 0,0 2 1 15,4-1 0-15,-4 0 2 0,0 1 2 0,0 0 0 0,0 0-2 16,0-1 1-16,0 3 0 0,0-2-1 0,0 0-3 0,6 2 2 16,-6-3-2-16,0 3 4 0,0-2 0 0,0 2 3 0,0 0 3 15,0-3-4-15,3 3 6 0,-3 0-2 0,0 0 0 0,0-1 2 16,0 1 2-16,0-3 0 0,0 3 0 0,0 0 2 16,0 0 1-16,0-3 4 0,0 3 1 0,0 0 2 0,0-2-1 15,0 2-1-15,0 0-1 0,0 0-3 0,0-2 4 16,0 2 3-16,0 0 6 0,0 0 3 0,0 0 7 0,0 0 0 15,0 0 0-15,0 0-2 0,0 0 2 0,0-2-8 0,0 2-3 16,0 0-4-16,0 0-6 0,0 0-6 0,0 0-4 16,0 0-2-16,0 0-2 0,0 0-4 0,0 0 1 0,0 0-2 15,0 0-1-15,0 0 0 0,0 0 3 0,0 0-2 0,0 0 1 16,0 0 1-16,0 0 1 0,0 0 4 0,0 0-1 16,0 0 3-16,0 0 0 0,0 0 1 0,0 0-2 0,0 0-2 15,0 0 1-15,0 0 1 0,0 0-7 0,0 0 3 16,0 0-4-16,0 0-4 0,0 0 2 0,0 0-2 0,0 0-1 15,0 0-2-15,0 0 4 0,0 0 1 0,0 0 1 0,0 0-2 16,0 0 1-16,0 0-2 0,0 0 1 0,0 0 5 0,0 0-3 16,0-3 0-16,0 3 0 0,0 0 0 0,0 0 3 0,0-3-3 15,7 3 4-15,-7-1 0 0,0 1-2 0,0 0-2 16,6-3-3-16,-6 3 1 0,0-2 2 0,0 2 0 0,0-3 0 16,0 2-2-16,0-2 1 0,3 0 1 0,-3 1 0 15,0 2 0-15,0-2-2 0,0 0 1 0,7-1-2 0,-7 1 4 16,0 0-1-16,6 2-3 0,-6-3 0 0,0 3 0 15,0-2 2-15,0 2-5 0,0-3-1 0,0 3 1 0,0 0 4 0,0-1 0 16,3 1 0-16,-3-3 2 0,0 3 0 0,0 0 3 0,7 0-3 16,-7-3 0-16,0 3 0 0,0 0 0 0,0-2 3 15,0 2-2-15,0 0 0 0,0 0-5 0,0-2 4 0,0 2 0 16,0 0 0-16,0 0 0 0,0-2 0 0,0 2 0 16,0 0 0-16,3-3 0 0,-3 3 0 0,0 0 0 0,0 0 0 15,0-2 0-15,0 2 3 0,0-2-2 0,0 2 2 0,0 0-6 16,6 0 3-16,-6-3 0 0,0 3 0 0,0 0 0 15,7-2 0-15,-7 2 0 0,0 0 3 0,0 0 0 0,0-3 0 16,0 3-1-16,0 0-1 0,0 0-4 0,0-2 5 0,0 2-1 16,0 0-1-16,0-2 0 0,0 2 0 0,0 0 0 15,3 0 0-15,-3-3 0 0,0 3 3 0,0-2-6 0,0 2 3 16,0 0 0-16,0 0 0 0,0-2 0 0,0 2-3 16,0 0 2-16,0-2 1 0,0 2 0 0,0 0 0 0,0 0 0 15,0 0 0-15,0 0 0 0,0 0 3 0,0 0-2 0,0 0-1 16,7-3 0-16,-7 3 0 0,0 0 0 0,0 0 0 0,0-2 3 15,0 2-2-15,0 0 1 0,0-3-2 0,0 3 3 0,0 0-1 16,0 0-4-16,0 0-1 0,0 0-2 0,0 0 4 16,0 0-4-16,0 0-3 0,0 0-2 0,0 0-3 0,0 0 4 15,0 0-3-15,0 0-5 0,0 0-4 0,0 0-1 16,0 0 0-16,0 0 3 0,0 0 2 0,0 0 2 0,0 0 2 16,0 0-2-16,0 0 1 0,0 0-8 0,0 0-8 0,0 0-8 15,0 0-12-15,0 0-15 0,0 0-21 0,0 0-26 0,0 0-37 16,0 0-51-16,0 0-56 0,0 0-41 0,0 0-77 15,0 0-9-15,-7 0 47 0</inkml:trace>
        </inkml:traceGroup>
      </inkml:traceGroup>
    </inkml:traceGroup>
  </inkml:traceGroup>
</inkml:ink>
</file>

<file path=ppt/ink/ink127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19:39.275"/>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8B610EB9-182D-49E8-97BD-24A7BB4D60AD}" emma:medium="tactile" emma:mode="ink">
          <msink:context xmlns:msink="http://schemas.microsoft.com/ink/2010/main" type="inkDrawing" rotatedBoundingBox="26181,7032 28293,6161 28318,6223 26207,7094" semanticType="callout" shapeName="Other">
            <msink:sourceLink direction="with" ref="{FCD9031C-1809-4982-8F83-3811995D077E}"/>
            <msink:sourceLink direction="with" ref="{196F753D-AAB4-46C0-8B57-A03916A942CE}"/>
          </msink:context>
        </emma:interpretation>
      </emma:emma>
    </inkml:annotationXML>
    <inkml:trace contextRef="#ctx0" brushRef="#br0">97-17 65 0,'-4'0'119'15,"4"0"42"-15,-13 0 7 0,13 0-24 0,-3 0-6 0,-3 0-19 16,3 0-15-16,3 0-15 0,-7-3-14 0,1 3-3 0,6 0-7 16,0 0 0-16,-4 0-4 0,4 0-4 0,0 0 6 0,-6 0-1 15,6 0-3-15,-6 0-3 0,6 0-7 0,0 0-3 16,0 0 0-16,0 0 1 0,0 0-1 0,0 0 1 0,-4 0-2 15,4 0-2-15,0 0-5 0,0 0-1 0,-6 0-3 16,6 0-1-16,0 0-1 0,0 0 0 0,0 0 3 0,0 0 1 16,0 0-1-16,0-3 3 0,0 3-3 0,0 0-3 0,0 0-4 15,0 0-1-15,0 0-3 0,0 0-1 0,0 0 1 0,0 0 2 16,0 0 3-16,0 0 0 0,0 0 0 0,0 0 5 16,0 0 16-16,6 0-2 0,-6 0-3 0,0 0-6 0,0 0-4 15,4 0-6-15,-4 0-2 0,0 0-5 0,0 0-4 16,0 0-4-16,6 0-5 0,0 0 1 0,-6 0-2 0,0 0 0 15,4 0-3-15,-4 0-3 0,0 0 0 0,6 0 5 0,1 0-2 16,-7 0 2-16,3 0 3 0,3 0 1 0,-6 0 5 0,3 0 1 16,-3-2 4-16,7 2 1 0,-1 0 2 0,-6-2-3 15,4 2-7-15,-4-2-3 0,6-1-5 0,-3 3 1 0,-3-3-6 16,13 2 4-16,-13-2-5 0,3 1 1 0,4-1-1 0,-1 3 0 16,-3-1 0-16,4-2 0 0,-4 0-2 0,3 1 1 15,1 0 1-15,-4 0 0 0,4-1 0 0,-4 3 0 0,3-2-3 16,1 0 3-16,-4-1 0 0,7 1 0 0,-4-1 2 0,0 1-2 15,4 0 3-15,-4-1-3 0,4-1 1 0,-7 2-3 16,4-1 1-16,-1 1 3 0,4-1-1 0,-7 1-3 0,4-3 1 16,2 3-2-16,-2 0 3 0,-1 0 0 0,4-1 0 0,-7-1-4 15,3 1 3-15,4 1-4 0,-4-1 0 0,4 1-1 16,-3-3-2-16,2 3 0 0,-6 0-1 0,10 0 2 0,-9-1-4 16,8 0 2-16,-2-1-2 0,-7-1 0 0,10 3 1 0,-3 0 2 15,-1-3 2-15,1 1 2 0,0 1-2 0,3-1 4 16,-10-1-2-16,13 1 2 0,-6-2-2 0,2 2 4 0,1-1-2 15,0-2 1-15,-3 2 1 0,6 1 0 0,-6-4 0 0,6 4 0 16,0-1 0-16,-7-2-3 0,8 3 2 0,-8-1 0 16,7-2-2-16,0 2 2 0,-3 1 1 0,0-1 0 0,3-2 0 15,-3 3 0-15,10-1-2 0,-7-2-3 0,-3 0 2 0,3 2-1 16,0-2 2-16,0 2-3 0,0 1-2 0,-6-1 1 16,-1 1-5-16,7-2 7 0,-6 2 2 0,6 2-2 0,-6-3 3 15,3 3-3-15,-4-1 3 0,1-2 1 0,0 4-1 16,-4-2-1-16,4 0 5 0,-4 1-3 0,4 0 0 0,-1 0 3 15,1-1 0-15,-4 1 0 0,4 0-3 0,0-1 2 0,3-2 1 16,-10 4 4-16,10-2-2 0,-4-2 0 0,7 3-3 0,-6-3-2 16,0 1 2-16,-1-1-2 0,8 1 6 0,-1-4 2 0,0 4-5 15,-7-1 1-15,1-2-1 0,13 2 4 0,-14 1 3 16,7-1-1-16,-6-2-2 0,6 0 2 0,0 0-2 0,-6 2 2 16,6 1-2-16,-13-4-1 0,13 4-5 0,-6-1 2 15,3 1 2-15,0-3-1 0,-1 2 0 0,-8 1-3 0,9-2 3 16,-4 2-3-16,1-1-1 0,6-2 2 0,-13 0-1 15,10 2-1-15,-3-1 3 0,6-2-2 0,-13 1 0 0,13 1-1 0,-6 0 3 16,3 0 0-16,-1-1 3 0,1 0-3 0,3-1-1 16,-6 2 3-16,0-1 1 0,-1 0 2 0,1 2 3 0,3-2-5 15,0 2-1-15,0-2-5 0,-10 3-1 0,13-1 0 0,-6-2 3 16,2 2-3-16,-2 1 0 0,-7 1 1 0,10-2 0 16,-10 1 0-16,10 1 5 0,-9-1-3 0,5 2 1 0,-2-3-4 15,-1 3 1-15,4-1 0 0,-7-2 0 0,3 1 1 0,4 2 3 16,-4-1-3-16,-2-1 0 0,9 1-1 0,-10-1 0 15,10-1 0-15,-4 2 0 0,-5 2 0 0,8-4 0 0,-8 2 0 16,2 1 3-16,4-3-6 0,-4 1 3 0,-3 2 3 0,10-1-2 16,-10 0-1-16,7-1 0 0,-3 2 0 0,-1-1 0 0,4 1 2 15,-7 0-3-15,10-1 1 0,-10-2 0 0,7 4 0 16,-4-2 0-16,4 0-3 0,-4 1 1 0,1 0 2 0,2-3-3 16,-6 2 2-16,10 2 4 0,-9-2-2 0,2 1-1 15,4-1 3-15,-4-1 2 0,-3 1 0 0,7 1 0 0,-4 0 2 16,1 0 0-16,-4-1 1 0,10-1 1 0,-10 4 7 0,4-3-3 15,-4 1-4-15,10-1-1 0,-10 2 1 0,3-2-4 0,-3 0-3 16,4 1 1-16,-1 2-2 0,-2-2-3 0,-4 0 4 16,6-1-2-16,0 3 3 0,-6-2-3 0,4 2 6 0,2-2-3 15,-6 2 4-15,0 0 5 0,3-3 0 0,-3 3 0 16,0 0 0-16,0 0-2 0,7-2-3 0,-7 2 0 0,6 0-3 16,-6 0-3-16,0 0-1 0,0 0-2 0,0 0 2 0,0-3-3 15,0 3-2-15,0 0 7 0,0 0-5 0,0 0-3 0,0 0-3 16,0 0-10-16,0 0-17 0,0 0-22 0,0-1-33 0,0 1-53 15,0 0-72-15,3 0-31 0,-3-3-39 0,0 3-80 16,0 0-95-16,-3-2-76 0,3-1-17 0,0 1 189 0</inkml:trace>
  </inkml:traceGroup>
</inkml:ink>
</file>

<file path=ppt/ink/ink127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19:48.296"/>
    </inkml:context>
    <inkml:brush xml:id="br0">
      <inkml:brushProperty name="width" value="0.07" units="cm"/>
      <inkml:brushProperty name="height" value="0.07" units="cm"/>
      <inkml:brushProperty name="fitToCurve" value="1"/>
    </inkml:brush>
    <inkml:brush xml:id="br1">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DF1A1B56-7D78-4801-A5A7-1B3940008C36}" emma:medium="tactile" emma:mode="ink">
          <msink:context xmlns:msink="http://schemas.microsoft.com/ink/2010/main" type="writingRegion" rotatedBoundingBox="29053,4942 26196,6975 25973,6662 28830,4629"/>
        </emma:interpretation>
      </emma:emma>
    </inkml:annotationXML>
    <inkml:traceGroup>
      <inkml:annotationXML>
        <emma:emma xmlns:emma="http://www.w3.org/2003/04/emma" version="1.0">
          <emma:interpretation id="{080ABB0C-14A3-4320-96B1-6C1BA013D6A3}" emma:medium="tactile" emma:mode="ink">
            <msink:context xmlns:msink="http://schemas.microsoft.com/ink/2010/main" type="paragraph" rotatedBoundingBox="29053,4942 26196,6975 25973,6662 28830,4629" alignmentLevel="1"/>
          </emma:interpretation>
        </emma:emma>
      </inkml:annotationXML>
      <inkml:traceGroup>
        <inkml:annotationXML>
          <emma:emma xmlns:emma="http://www.w3.org/2003/04/emma" version="1.0">
            <emma:interpretation id="{607E180A-3C76-421B-87EC-866A2240828B}" emma:medium="tactile" emma:mode="ink">
              <msink:context xmlns:msink="http://schemas.microsoft.com/ink/2010/main" type="line" rotatedBoundingBox="29053,4942 26196,6975 25973,6662 28830,4629"/>
            </emma:interpretation>
          </emma:emma>
        </inkml:annotationXML>
        <inkml:traceGroup>
          <inkml:annotationXML>
            <emma:emma xmlns:emma="http://www.w3.org/2003/04/emma" version="1.0">
              <emma:interpretation id="{9F0A5211-12BB-409A-8F81-49DBC0D30BBF}" emma:medium="tactile" emma:mode="ink">
                <msink:context xmlns:msink="http://schemas.microsoft.com/ink/2010/main" type="inkWord" rotatedBoundingBox="29053,4942 28787,5131 28585,4846 28850,4657"/>
              </emma:interpretation>
            </emma:emma>
          </inkml:annotationXML>
          <inkml:trace contextRef="#ctx0" brushRef="#br0">2562-2241 12 0,'-4'-5'73'0,"4"4"20"15,0-2-3-15,0 0 11 0,-6 1-10 0,6 0-12 0,-7 2-13 16,7-5-11-16,0 5-7 0,0-2-4 0,0 2 1 0,0-2 0 15,0 2-2-15,-3-3-1 0,3 3-2 0,0 0-4 16,0 0-2-16,0-2 0 0,0 2-5 0,0 0 0 0,0-3-4 16,0 3 1-16,-6 0 0 0,6 0-1 0,0-2 2 0,0 2 3 15,0-2-1-15,0 2 1 0,0 0 1 0,0 0 2 16,0 0 0-16,0 0 1 0,0 0 0 0,0 0 3 0,0 0 6 16,0 0-2-16,0 0 1 0,0 0 1 0,0 0-3 0,0 0 2 15,0 0 1-15,0 0-2 0,0 0 3 0,0 0-5 0,0 0-1 16,0 0-4-16,0 0-4 0,0 0-6 0,0 0-2 15,0 0-1-15,0 0 1 0,0 0-3 0,0 0-1 0,0 0 2 16,0-3 6-16,0 3 5 0,0 0 4 0,0 0 1 16,0-2 2-16,6 2 2 0,-6 0 0 0,0 0-1 0,0 0-2 15,0 0 0-15,0-2 0 0,0 2-4 0,0 0-2 0,3 0-2 16,-3-2-2-16,0 2-3 0,0 0-1 0,0-3-4 16,7 3 1-16,-7 0-2 0,6 0 1 0,-6-2-2 0,0 2-3 15,0-3-5-15,4 3 2 0,2 0-3 0,-6 0 2 0,0 0-10 16,3 0 2-16,-3-2 2 0,0 2 2 0,0 0 1 0,7 0-1 15,-7 0 5-15,6-2-4 0,-6 2 0 0,0 0 3 16,3 0-2-16,-3 0 3 0,0 0-3 0,7 0 1 0,-7 0-1 16,3 0-5-16,-3 0 2 0,0 0-2 0,6 0-3 15,1 0 0-15,-7 0 3 0,0 0-2 0,0 0-1 0,3 0 0 16,-3 0 0-16,0 0 4 0,6 0-3 0,-6 0 0 0,7 0 0 16,-7 0 3-16,0 0-4 0,3 0 7 0,4 0-5 0,-7 0 4 15,0 0-2-15,3 0 3 0,-3 0 1 0,0 0-3 16,6 0 2-16,1 0 1 0,-7 0 0 0,0 0 0 0,3 0-6 15,3 0 3-15,-6 0 0 0,4 0 1 0,-4 0-3 0,6 0 5 16,-6 0-2-16,6 0 0 0,-6 0-3 0,4 0-3 16,-4 0 4-16,0 0 4 0,6 0-1 0,0 0-2 0,-6 0-3 15,4 0 4-15,2 0-2 0,-6 0 2 0,0 2-5 0,3-2-4 16,-3 0 6-16,0 2 2 0,7-2 1 0,-1 0-1 0,-6 3-2 16,3-1 3-16,-3-2-4 0,7 3 8 0,-7-3-3 15,3 2 1-15,-3-2-5 0,7 2 1 0,-7-2 0 0,6 2 2 16,-6 1 2-16,0-3 8 0,3 2 3 0,-3 0 0 15,0-2-2-15,7 3-7 0,-4-3 2 0,-3 2-1 0,6-2-4 16,-6 3-1-16,7-3 2 0,-7 2-1 0,0 0 0 0,3-2-1 16,-3 3-5-16,0-1 3 0,0-2-3 0,6 2 5 15,-6-2 3-15,7 2 3 0,-7-2 0 0,0 3-3 0,0 0 0 16,0-3-4-16,3 1-5 0,-3-1 1 0,6 3 3 0,-6-1 2 16,0 1 4-16,0-3 3 0,4 1-7 0,-4 2 1 0,0-3-4 15,0 3 0-15,6-1 1 0,-6-2-3 0,7 2 5 16,-7-2 3-16,0 2 2 0,0 1 0 0,0-3-6 0,3 3-3 15,-3-2 4-15,6-1-5 0,-6 3 5 0,0-1-1 16,0-2 0-16,3 3-4 0,-3-2 2 0,0-1-2 0,0 3 3 16,0 0-4-16,7-1 6 0,-7 0-1 0,6 0-1 0,-6 1-4 15,0-3 3-15,0 3-2 0,0-2 0 0,4 2 3 16,-4-1-3-16,0-2-1 0,0 3 2 0,0-1-1 0,0 0-1 16,0-2 0-16,0 3 0 0,6-1 3 0,-6 0-2 0,0 0 0 15,0 1-1-15,3-1 3 0,-3 1 0 0,0-3 3 16,0 2-4-16,0 0-1 0,0 1-1 0,0-1 2 0,0 0 0 15,0-2 1-15,0 5 1 0,0-5 0 0,0 3-3 16,0-2-1-16,0 2 2 0,0-1 0 0,0 1-1 0,0-3-1 0,0 4 4 16,0-4-2-16,0 3-2 0,-3-1 0 0,3 0-2 15,0 0 2-15,0 1 0 0,-6 1 0 0,6-1 0 0,0-1 0 16,0 1 0-16,0-1 0 0,0 0 2 0,-4 3-2 0,4-5-2 16,0 2 2-16,0 0 0 0,0 1 0 0,-6 0 5 15,6-2-3-15,0 4-1 0,-7-5-4 0,7 3 5 0,0-1-1 16,0 0-1-16,-3 1 3 0,3-1-6 0,0-2 6 0,0 2-2 15,-6 0-1-15,6 1 0 0,-3 0 0 0,3-1 0 16,0 0 0-16,0 0 0 0,-7-2 0 0,7 3 0 0,-6-1 0 16,6-2 0-16,0 2 0 0,-4-2 2 0,4 3-1 0,0-1-1 15,0-2 0-15,-6 3 0 0,3-2 0 0,3-1 0 16,0 3 0-16,-7-3 0 0,1 3 0 0,6-3 0 0,0 2 0 16,-3-2 0-16,3 2-3 0,0 0 3 0,-7-2 0 0,7 3-2 15,-6-3-3-15,6 2 4 0,-3-2-1 0,3 0 0 16,-7 2 2-16,7-2-2 0,0 0-3 0,-3 0 4 0,3 3 1 15,-6-3 0-15,6 0 0 0,-7 2 0 0,7-2-2 0,0 0 1 16,-3 0 1-16,3 3 0 0,0-3 0 0,-7 1 0 16,4-1 2-16,3 0-2 0,0 0 0 0,-6 0 0 0,6 0 0 15,-7 0-2-15,7 0 4 0,0 0-7 0,-3 0 4 0,3 0-4 16,0 0 2-16,-6 0 0 0,2 0-3 0,4 0 1 16,0 0 3-16,-6 0 4 0,0 0-1 0,6 0-1 0,0 0 0 15,-4 0 0-15,4 0 0 0,0 0 0 0,-6 0 0 16,6 0 0-16,-6-1 0 0,6 1 0 0,-4-3 0 0,4 3 0 15,-6 0-3-15,3 0 2 0,3-2 4 0,-7 2-2 0,1 0-1 16,6-3 0-16,-3 3 0 0,3-2 0 0,-7 2 2 0,4-2-2 16,3 2 0-16,-13-3 0 0,13 3 0 0,-3-2 0 0,3 0 4 15,-7 2-6-15,1-2 0 0,6-1 1 0,0 3 2 16,-3-3-1-16,-4 3 0 0,7-1 0 0,-3 1 0 0,3-3 0 16,-6 3 0-16,6-2 0 0,-7-1 0 0,7 3 0 15,-3-2 0-15,3 0-1 0,0 2 2 0,-6-3-1 0,6 3-1 16,-4-2 1-16,4 2 0 0,0-2 0 0,-6 2 0 0,-1-2 0 15,7-1 0-15,0 3 0 0,-3-3 0 0,3 1 1 0,0 2-1 16,0-2 0-16,-6 2 0 0,6-2 0 0,-3 2-1 0,3-3 2 16,0 3-1-16,0-4-1 0,-7 4 1 0,7-3 0 15,-6 1 1-15,6-1-1 0,0 2 0 0,0-2 0 16,0 3 0-16,-4-3-4 0,4 1 6 0,0 0-5 0,0-3 2 16,0 3-3-16,-6 0 7 0,6-1-6 0,0 1 3 0,0-1 0 15,0-1 3-15,-6 1-6 0,6 1 3 0,0 0 3 16,0 0-6-16,0-1 3 0,0 1 0 0,0 0 0 0,0-1 0 15,0 1 0-15,0 2 0 0,0-3 0 0,0 2 3 0,0-2-6 16,0 1 3-16,0-1 0 0,0 1 0 0,0 2 0 0,0-2 0 16,0-1-2-16,0 1 1 0,0 0 1 0,0-1 0 15,0 1 0-15,0 2 2 0,0-3-4 0,0 1 2 0,0 0 0 16,0 0 0-16,0-1 0 0,0 1 2 0,0 0 1 16,0 2-2-16,0-3 0 0,0 1 2 0,0-1-5 0,0 2 4 15,0 1-4-15,0-3 1 0,0 3 1 0,0-3 0 0,0 3-4 16,0-2 7-16,0 0-2 0,0 2-1 0,0 0 0 0,0-2 0 15,0-1 0-15,0 3 0 0,0 0 0 0,0-3 0 0,0 3 3 16,0-1 0-16,0 1 1 0,0-3 0 0,0 3 2 16,0-2 0-16,0 2-2 0,0 0 3 0,0-3-5 0,6 3-2 15,-6-1 3-15,0-2-3 0,0 3 0 0,0-3 0 16,6 1-2-16,-6 2 2 0,0-2 0 0,0 0 0 0,0 2 0 16,0-3 0-16,0 3 0 0,0-3 0 0,4 2 5 0,-4 1-3 15,0-3-4-15,0 3-1 0,0-2 1 0,0-1 2 0,0 3-5 16,0-1-7-16,0 1-15 0,6 0-13 0,-6-3-17 15,0 3-20-15,0 0-21 0,7 0-20 0,-7-3-23 0,0 3-22 16,0 0-3-16,0-2 7 0,0 2-24 0,0 0-34 16,3 0-38-16,-3-2-44 0,0 2-4 0,0 0-47 0,6 0-3 15,-6-2 22-15</inkml:trace>
          <inkml:trace contextRef="#ctx0" brushRef="#br0" timeOffset="1617.96">2584-2180 93 0,'-6'-2'88'0,"-1"-1"25"0,7 3 13 0,-3-2-11 0,3-1-14 16,0 3-9-16,-6-1-1 0,2-2-5 0,4 3-7 15,0 0-2-15,0-3-5 0,0 3-3 0,-6 0-4 0,6 0-5 16,0-2-3-16,-7 2 1 0,7 0 3 0,0-2 14 0,0 2 9 16,0 0 0-16,0 0-3 0,0 0-2 0,0 0-2 0,0 0-2 15,0 0 3-15,0 0 1 0,7 0 0 0,-7 0 0 16,0 0 1-16,6 0-1 0,-6 0 1 0,0 0 1 0,0 0 5 15,0 0 23-15,4 0-1 0,2 0-5 0,-6 2-13 0,0-2-6 16,3 0-10-16,-3 0-5 0,0 0-9 0,7 2-11 16,-1-2-8-16,-6 0-10 0,3 0-9 0,-3 0-9 0,7 3-1 15,-4-3-3-15,-3 0 1 0,0 0-4 0,6 3-4 0,1-3-2 16,-7 1 2-16,3-1-2 0,-3 3 4 0,6-1-3 0,1-2 4 16,-4 0 1-16,4 0 3 0,-7 3-1 0,3-3 3 15,-3 0 1-15,13 2-3 0,-13-2-4 0,9 0 0 0,-9 2 1 16,4-2-3-16,2 0-2 0,0 0-1 0,-2 3 0 0,-4-3 0 15,6 0 0-15,0 2 0 0,-2-2 0 0,2 0 0 16,-3 0 3-16,-3 2-5 0,7-2 2 0,-1 2 0 16,-3-2 0-16,4 0 3 0,-7 0-2 0,3 3-1 0,4-3 0 15,-1 0 3-15,-6 0-6 0,3 2 3 0,-3-2 3 0,10 0-2 16,-10 3 0-16,6-3 1 0,1 0-2 0,-7 0 0 0,3 2 0 16,3-2 0-16,1 0 0 0,-7 0 0 0,3 0 0 0,3 0 0 15,-6 0-2-15,4 0 2 0,-4 2 0 0,0-2-3 16,6 0 5-16,1 0-2 0,-7 0 0 0,0 3-4 0,3-3 7 15,3 0-2-15,-6 2-1 0,0-2 0 0,3 0 0 16,-3 0-4-16,0 2 4 0,0-2 3 0,7 0-1 0,-7 0 0 16,6 0-2-16,-6 0 0 0,0 3 0 0,0-3-2 0,4 0 2 15,-4 0 2-15,0 0-4 0,0 0 2 0,0 0 0 16,0 2-3-16,6-2 5 0,-6 0-2 0,0 0 0 0,0 0 0 16,3 0 0-16,-3 0 0 0,0 0 1 0,0 0 1 0,0 0-4 15,0 0-6-15,0 0-6 0,0 0-10 0,0 0-14 0,0 0-19 16,0 0-31-16,0 0-47 0,0 0-46 0,0 0-49 15,0-2 11-15,0 2 5 0,0-3-11 0,0 3-11 0,0 0-12 16,0-2 4-16,0 2 19 0,-3-2 1 0,3 2-15 16,-6-3 17-16,6 3 9 0,0-2 28 0,-4 0 24 0</inkml:trace>
          <inkml:trace contextRef="#ctx0" brushRef="#br0" timeOffset="2405.96">2780-2222 111 0,'-6'-3'84'0,"6"-1"27"0,0 2 11 0,-3-1-15 16,3 0-14-16,0 2-14 0,0-2 5 0,0 3 2 0,0-5-3 15,0 5-6-15,0-1 0 0,0-2-4 0,0 3 1 16,0 0-4-16,0-3-4 0,0 3-1 0,0 0-8 0,0-2 8 15,0 2 2-15,0 0 5 0,0 0-3 0,0 0-1 16,0 0-4-16,-7 0-4 0,7 0-4 0,0 0-3 0,0 0-3 16,-6 0-3-16,6 2-4 0,0-2-6 0,0 3 0 0,-3-3 1 15,-4 3 1-15,7-2-2 0,0-1 3 0,-3 0-5 0,3 3-3 16,0-3-8-16,0 2-2 0,-6-2-3 0,6 0 0 16,-7 0 0-16,7 3-2 0,0-3-2 0,0 0-5 0,0 0-2 15,0 0-3-15,-3 0-2 0,3 0 0 0,0 0-1 16,0-3 2-16,0 3-3 0,0 0 0 0,0 0-1 0,-7-2 0 15,7 2 0-15,0-3 0 0,-3 3 3 0,3 0 1 0,0 0 1 16,0-1 3-16,0 1 1 0,0 0-1 0,0 0-2 16,0 0-1-16,-6-3 1 0,6 3 1 0,0 0 2 0,0 0 2 15,0 0 3-15,0 0 10 0,0 0 8 0,0 0 5 0,0 0 6 16,0 0 3-16,0 0-2 0,0-3 0 0,0 3-3 0,0 0-6 16,0 0-2-16,0 0-5 0,0 0-1 0,0 0-3 15,0 0-2-15,0 0 3 0,0 0-4 0,0 0-3 0,-7 0-5 16,7 0-3-16,0 0-5 0,0 0-2 0,0 0-6 15,0 3 3-15,0-3 0 0,-3 0 0 0,3 0 0 0,0 3-5 16,0-3 3-16,-6 0-1 0,2 1-2 0,4-1 2 0,0 3 1 16,-6-1 2-16,0-2 0 0,6 0 0 0,0 3 5 0,0-3 0 15,-4 0-1-15,4 0-3 0,0 1 2 0,0-1 0 16,-6 0 7-16,6 0 7 0,0 0 4 0,-6 0 4 0,6 0 11 16,0 0 2-16,0 0 5 0,0 0 3 0,0 0-1 0,0 0-1 15,-4 0 0-15,4 0 1 0,0 0 4 0,0 0 5 16,4 0 1-16,-4 0-1 0,0 0-3 0,0 0-3 0,0 0-7 15,6 0-9-15,0 0-4 0,-6 0-8 0,0 0-6 0,4 0-4 16,-4 3-3-16,0-3 0 0,6 0-2 0,0 0-3 16,-6 3-17-16,0-3-22 0,4 0-38 0,-4 2-38 0,6-2-45 15,-6 0-54-15,0 0-57 0,0 0-70 0,3 0 13 0,-3 0-11 16,0 0-36-16,0-2-24 0,0 2-15 0,0 0-9 16,0-3 46-16</inkml:trace>
          <inkml:trace contextRef="#ctx0" brushRef="#br0" timeOffset="3136.01">2655-2166 178 0,'-3'0'102'0,"3"2"47"0,-7-2-9 16,1 0-19-16,6 3 4 0,-3-3-12 0,3 0-8 0,0 0-9 16,0 2-8-16,-7-2-3 0,7 0-9 0,-3 2-6 15,3-2-2-15,0 0 14 0,0 0-1 0,0 3 0 0,0-3 0 16,0 0-10-16,-7 2-3 0,7-2-8 0,0 0-4 0,0 0-6 15,-6 2-7-15,6-2-5 0,0 3-5 0,0-1-4 0,0-2-1 16,0 3 0-16,0-2 0 0,0-1 2 0,0 0 2 0,-3 3 0 16,3-3 1-16,0 0-2 0,0 0-2 0,0 2 0 15,0-2-2-15,0 0-3 0,0 3-1 0,0-3-6 0,0 0-4 16,-7 0-6-16,7 0-1 0,0 0-4 0,0 0 2 16,-6 0-2-16,6-3-2 0,0 3-2 0,0 0-2 0,0-2 0 15,-3 2 0-15,-4 0 2 0,7 0-3 0,0-3 2 0,-3 3-1 16,3-1 3-16,0 1-1 0,-6-3-1 0,6 1 4 15,-7-1-3-15,7 3 0 0,0-2 0 0,-3 2 1 0,3-2 1 16,0 2 0-16,0-3-4 0,0 3 4 0,0-2 0 0,0 2 0 16,-6-2 4-16,6 2 1 0,0 0-1 0,0 0 3 0,0-3 0 15,0 3 3-15,0 0 1 0,0 0 2 0,0 0 2 16,0 0 4-16,6 0 1 0,-6 0 13 0,0 0 2 0,0 3 12 16,0-3 5-16,0 0 11 0,0 2 3 0,0 0 5 15,0-2-3-15,0 3-7 0,0-3-7 0,0 0-12 0,0 2-13 16,0-2-4-16,0 0-7 0,0 0-7 0,0 2 2 0,0-2-7 15,0 0 1-15,3 0-10 0,-3 0-13 0,0 0-19 0,0 0-25 16,0 0-34-16,0-2-40 0,0 2-45 0,0 0-5 16,0 0-7-16,0-2-26 0,0 2-27 0,7 0-34 0,-7-3-13 15,0 3-10-15,0 0-41 0,0 0 23 0,0-2 32 16</inkml:trace>
        </inkml:traceGroup>
        <inkml:traceGroup>
          <inkml:annotationXML>
            <emma:emma xmlns:emma="http://www.w3.org/2003/04/emma" version="1.0">
              <emma:interpretation id="{DB5F8A36-EA17-430F-8BCE-718100A740CC}" emma:medium="tactile" emma:mode="ink">
                <msink:context xmlns:msink="http://schemas.microsoft.com/ink/2010/main" type="inkWord" rotatedBoundingBox="28579,5127 26124,6874 25973,6662 28428,4915"/>
              </emma:interpretation>
              <emma:one-of disjunction-type="recognition" id="oneOf0">
                <emma:interpretation id="interp0" emma:lang="" emma:confidence="0.5">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_</emma:literal>
                </emma:interpretation>
              </emma:one-of>
            </emma:emma>
          </inkml:annotationXML>
          <inkml:trace contextRef="#ctx0" brushRef="#br1" timeOffset="96551.19">-13-193 5 0,'-3'0'36'0,"3"-3"30"0,0 3 18 0,-7 0-4 16,4 0 7-16,3 0-8 0,0 0-11 0,0 0-13 15,0 0-11-15,-6 0-11 0,6 0-8 0,-7 0-8 0,7 0-2 16,0 0-4-16,0 0-1 0,0 0 3 0,0 0-1 0,0 0 4 15,0 0 2-15,-3 0-1 0,3 0 1 0,0 0-2 16,0 0 2-16,0 0 0 0,0 0 0 0,0 0-3 0,0 0 1 16,0 0 1-16,0 0-2 0,0 0-3 0,0 0 1 0,0 0 0 15,0 0-2-15,0 0 1 0,0 0-2 0,0 0-1 0,0 0 2 16,0 0-4-16,0 0 2 0,0 0 0 0,0 0 2 16,0 0 3-16,0 0 1 0,0 0 0 0,0 0-1 0,0 0-1 15,0 0 5-15,0 0-1 0,0-1-3 0,0 1 0 16,0 0 2-16,0 0-2 0,0 0 0 0,0 0 0 0,0 0-2 15,0 0-1-15,0 0 2 0,0 0-1 0,0 0-2 0,0 0 4 16,0 0-1-16,0 0 0 0,0 0 2 0,0 0 1 16,0 0-2-16,0 0-1 0,0 0 2 0,0 0 2 0,0 0 1 15,0 0-2-15,0 0-1 0,0 0-1 0,0 0 0 0,0 0-1 16,0 0 2-16,0 0-1 0,0 0 2 0,0-3-2 16,0 3-4-16,0 0 2 0,0 0-2 0,0 0 1 0,0 0-3 15,0 0-1-15,0 0-6 0,0 0 4 0,0 0-2 16,0 0-1-16,0 0-1 0,0 0 2 0,0 0 2 0,0 0-2 15,0 0 1-15,0 0-2 0,0 0 0 0,0 0 3 0,0 0-3 16,0 0 2-16,0 0-1 0,0 0 3 0,0 0-4 0,0 0 3 16,0 0-5-16,0 0 3 0,0 0 1 0,0 0-1 0,0 0-1 15,0 0-1-15,0-2 0 0,0 2-1 0,0 0 2 16,0-3 0-16,0 3-1 0,0 0 2 0,3 0 3 0,-3-2-2 16,0 2 1-16,0 0 1 0,0-2 0 0,0 2 2 15,0 0 1-15,0 0 2 0,7-3-2 0,-7 3 2 0,0 0 1 16,0 0 2-16,6-2 0 0,-6 2 2 0,0-3 1 0,0 3-1 15,0 0-4-15,0 0-1 0,0-1-3 0,0 1-2 0,3 0 1 16,-3-3-4-16,7 3 2 0,-7-2-2 0,0-1 3 16,0 3 0-16,0-2 2 0,3 2-2 0,-3-2 4 0,0-1 0 15,7 3-1-15,-7-2 4 0,6 2-2 0,-6-2 0 16,0 2-1-16,3-3-3 0,-3 1 0 0,7 2 0 0,-7-3-1 16,0 2-1-16,0-2-1 0,3 1 2 0,-3-1 0 0,0 3 0 15,6-2-2-15,1 0 0 0,-7-1 3 0,0 3 0 0,3-2-2 16,-3 0 0-16,0 2-2 0,6-5-2 0,-2 5 0 15,-4-3 1-15,0 2-1 0,6-2 4 0,0 1-1 0,-6-1-2 16,4 3 1-16,-4-2-1 0,6 0 0 0,1-1-3 0,-7 1 3 16,3 0 2-16,3 0 1 0,-6-1 0 0,0 0 1 15,3 2-2-15,-3-2 3 0,7 1 0 0,-1-1 0 0,-6 1 0 16,4 0 3-16,-4 2 1 0,6-3-2 0,-3 1 4 16,-3 0-2-16,0 0-4 0,7-1 3 0,-1 0 2 0,-6 3-2 15,3-2 1-15,-3 0 0 0,0 0 2 0,7-1-3 0,-1 1 4 16,-6 0-1-16,3-1 4 0,4 3 2 0,-7-5-1 0,0 4 2 15,3-2-4-15,-3 0 0 0,6 1-4 0,1 0 0 0,-7-3-6 16,3 3 3-16,4 0-3 0,-7-1-3 0,3-2 2 16,-3 4-3-16,6-2-2 0,1-2 0 0,-7 3 1 0,3 0 0 15,-3-1-1-15,0-1 2 0,6 1-1 0,-2 1 0 16,-4-1 4-16,6-1 0 0,0 2 1 0,-6-3 2 0,4 3-2 16,2-1 2-16,0-1 1 0,-6-1 1 0,4 2 2 0,2 1-1 15,-3 0 2-15,-3 0 3 0,7-3 6 0,-1 3-1 16,-3-3 2-16,4 2 1 0,-7-1 0 0,3 1 2 0,4-1 4 15,-1-1 3-15,-3 2-7 0,-3-1-5 0,13-1 2 0,-13 1-2 16,10 1 1-16,-10-1-6 0,3-1 2 0,3 1-5 0,1 1-1 16,-4-2 0-16,3 1-2 0,-6 1-1 0,4-1-1 15,2-1-1-15,1 1 2 0,-4 1-4 0,-3-2 3 0,9 1-2 16,-9-1 3-16,13 3-1 0,-13-3-1 0,4 0 0 0,2 1-1 16,0 1 0-16,-2-1 0 0,2-1 5 0,-3 1 0 15,-3-1 1-15,13 0 0 0,-10 0-3 0,4-1 2 0,-4 0-1 16,3 2-2-16,1-3-2 0,-4 2 0 0,7-4 0 0,-4 2-5 15,4 0-1-15,-4 0 0 0,1 0 3 0,2 0 1 0,-5 0-4 16,2 0 4-16,4 0-2 0,-4 2 0 0,-3-2-1 16,4 3-1-16,-1 1 0 0,-3-2 3 0,4 1-3 0,-1-1 1 15,-2 1-1-15,2-1 4 0,-3 0-2 0,4 0-1 16,-1 1 2-16,-3 2-2 0,4-3 1 0,-4 0 1 0,-3 1-5 16,13-1 1-16,-10 2 1 0,-3-3 0 0,10 1 0 0,-10 0 0 15,13 0 0-15,-10 1-3 0,3-1 4 0,1 1-2 0,2-3 0 16,-9 2 1-16,10 1 0 0,-4-2 0 0,4 0 0 15,-7 1 0-15,4 0 0 0,-1-1 2 0,-3 0-3 0,10 2 0 16,-13-1 1-16,10 1-3 0,-7-1 3 0,3 1 1 16,1-1 2-16,3 0-2 0,-7 3 1 0,3-3 1 0,1 0-2 15,-4 0-1-15,3 1 0 0,-2 2 0 0,8-3-3 16,-8 0 2-16,2 0 1 0,1 1 0 0,-4-3 0 0,3 2 0 0,4 2 0 16,-4-3 0-16,4 2-3 0,-7-2 2 0,4 2-2 15,-1-4 3-15,-3 4 0 0,10-1 0 0,-3-2 0 0,-7 3 0 16,3-1 0-16,1 1 1 0,2-1-1 0,-5 0 0 0,2 0-1 15,1 1 1-15,-4-1 1 0,6 0-1 0,-2 1 0 16,-1-1 0-16,-2 0 3 0,8 0-2 0,-8 1 1 0,2-1-2 16,-3 3 0-16,10-3 0 0,-10 1 0 0,4-1 0 15,-4 2 0-15,10-1 0 0,-10-1-3 0,4 1 2 0,-4 1 1 16,10-3 0-16,-10 0 0 0,3 2 0 0,1-1 0 0,2 1 2 16,-5-1-3-16,2 1 2 0,4-2 1 0,-4 2-5 15,-3-1 2-15,10 1 1 0,-10-1 0 0,4 1 0 0,-1 1 2 16,4-2 0-16,-7 1-2 0,4-1-3 0,-1 0 2 0,-3 3 3 15,4-2 0-15,-4-1-2 0,10 0 0 0,-13 3-3 0,3-3 2 16,7 0 1-16,-10 0 0 0,13 4 0 0,-10-4-3 16,-3 0 3-16,13 0 1 0,-13 3-1 0,9-3 0 0,-6 0 0 15,-3 1-1-15,13 2 1 0,-9-3-3 0,2 3 5 0,-3-1-1 16,-3-2 0-16,13 1-1 0,-10 1 0 0,-3-1 0 16,13 2 0-16,-10-4 0 0,4 2 0 0,-4 2 3 0,4-2-2 15,-1-2 1-15,-3 2-2 0,4 2 0 0,-4-3 0 0,3 0 0 16,1 0-3-16,-4 1 2 0,7-1 1 0,-4 1 0 15,0-1 0-15,-2 0 0 0,9 0 0 0,-13 1 0 0,9-1-3 16,-6 1 4-16,4-1-1 0,-1 0 0 0,4 3 0 0,-10-3-1 16,3 1 1-16,4 1 0 0,-1-1 0 0,-3 1 0 0,4-2-3 15,-4 3 2-15,3-3 3 0,1 3-4 0,-7 0-3 16,3-3 11-16,3 2-3 0,1 2-2 0,-4-2 2 0,4-2-2 16,-4 4 1-16,-3-2 3 0,6 0 0 0,1 1-4 0,-4-2-3 15,3 1-1-15,-3-1 2 0,-3 1 1 0,13-2 0 16,-9 1 0-16,-4-1 0 0,12 1 0 0,-8-2 0 0,2 5 0 15,-3-4 0-15,4 0-3 0,-1 0 2 0,-3 3-3 16,4-2 3-16,-4-1 1 0,3 0 0 0,1 3 0 0,-4-1 0 16,-3-1 0-16,10-1 0 0,-10 2 0 0,6 2 2 0,1-4 0 15,-4 2-2-15,3-1 3 0,1 1-2 0,2-1-1 0,-9-1 2 16,4 2-2-16,2-1 0 0,0-1 0 0,4 1 0 0,-10 1-1 16,3-3 1-16,10 3 0 0,-13-1 0 0,3-1 0 15,10 2-3-15,-13-1 2 0,4 1-3 0,2-1 3 0,-3 2 1 16,4-4 0-16,-1 4 2 0,-6 0 0 0,3 0-2 15,4-1 0-15,-4 1 0 0,-3 0 0 0,6-1 3 0,1-2-2 16,-7 4 1-16,3-2-2 0,3 0 0 0,-2-1-1 0,-4 2 1 16,13-3 0-16,-13 3 0 0,3-3 0 0,3 2 1 15,1-1-1-15,2-1 0 0,-9 3 0 0,4-3 0 0,8 1 0 16,-12-1 0-16,10 1 0 0,-7-1 0 0,4 0 0 0,-1 0 0 16,-3 3 0-16,4-3 0 0,-1 0-1 0,-3 1 1 0,4 2 0 15,-4-3 0-15,4 0 0 0,-1 3 0 0,-6-2 0 16,10 1 0-16,-10 0 1 0,3-1-5 0,3 2 6 0,1-1-2 15,-4-1 0-15,-3 1 2 0,10 1-2 0,-10-1 0 16,6-1 0-16,0 1 0 0,-2 1 0 0,2 0 4 0,1-3-3 16,-4 3-3-16,3-3 4 0,-3 3-2 0,-3-2 0 0,13-2 0 15,-9 4-2-15,2-2 4 0,-3-1-2 0,4 0 0 0,-1 3 0 16,-3-3 0-16,4 3 0 0,-4-3 0 0,-3 3 0 16,13-3-2-16,-13 3 1 0,3-3 1 0,3 3 0 0,1-1 0 15,-4-1 0-15,4 2-2 0,-4-1 1 0,-3 0 1 0,13-1 0 16,-13 2 1-16,3-1 3 0,3 1-3 0,-3 0 3 15,-3-1-6-15,7-1 4 0,-1 2-1 0,-6-1-1 0,4 0 0 16,2 2-3-16,0-2 1 0,-6-2 2 0,4 1 0 16,2 1-2-16,-6 1 1 0,3-2-4 0,4 1 3 0,-1-1 1 15,-6 1-2-15,3 1 4 0,4-1 1 0,-7 2-5 0,3-2 2 16,-3 0 1-16,7 1 0 0,-7 0 0 0,6 0 0 0,-6-1 0 16,3 3 0-16,-3-3 0 0,0 1 0 0,7 2 2 15,-7-2-3-15,3 2 2 0,-3-2 1 0,0-1-2 0,6 3 3 16,1-2-2-16,-7 2-1 0,0-2 0 0,3-1 0 15,-3 1 0-15,6 2 0 0,1-3-3 0,-7-1 2 0,0 2 1 16,9-1 0-16,-9 1 0 0,4 0-3 0,-4-1 2 0,6-1 1 16,1 1 0-16,-4 1 0 0,3-1 0 0,-6 2 0 0,3-2-3 15,-3-2 4-15,7 3-1 0,-1 0 0 0,-6 2 3 16,3-3-2-16,-3 1 1 0,0 0 1 0,7-1-2 0,-1 1-1 16,-6 2 0-16,0-3 0 0,0 3 0 0,0-1 2 0,4 1-2 15,-4-3-1-15,6 3 1 0,-6 0 0 0,0 0 0 16,0-2 0-16,3 2 0 0,-3-3 0 0,0 3 1 0,0-2-1 15,0 2 4-15,0 0-3 0,0-2-1 0,7 2 0 0,-7 0 0 16,0 0 4-16,0-3-6 0,6 3 0 0,-6 0 2 16,0 0 4-16,0-2-3 0,0 2-1 0,0-2 0 0,0 2 0 15,0 0 0-15,0 0 0 0,0-2-3 0,3 2 1 0,-3 0 0 16,0-3-1-16,0 3-1 0,7 0 3 0,-7 0-3 16,0-3 3-16,0 3-2 0,0 0 3 0,0 0 0 0,0-1-3 15,0 1 5-15,0 0-2 0,3-3 0 0,-3 3-3 0,0 0-2 16,0 0 5-16,0-2 0 0,0 2 0 0,0-3 0 15,0 3 2-15,6 0-4 0,-6 0 2 0,0-2 0 0,0 2 0 16,0 0 2-16,0-2-1 0,0 2-1 0,7 0-3 0,-7 0 3 16,0 0 6-16,0-3-3 0,0 3 5 0,0 0-1 0,0 0 4 15,0 0 0-15,0 0 0 0,0 0 7 0,0 0-1 16,0 0 1-16,0 0 2 0,0 0 3 0,0 0 3 0,0 0 5 16,0 0 2-16,0 0 0 0,0-2 1 0,0 2 2 15,3 0-3-15,-3-2 2 0,0 2-1 0,0 0 1 0,0 0-2 16,0 0-1-16,0 0-3 0,0 0-3 0,0 0 1 0,0 0-1 15,0 0 0-15,0 0-2 0,0 0 7 0,0 0 0 0,0 0-2 16,0 0-3-16,0 0-1 0,0 0-1 0,0 0 0 16,0 0-3-16,0 2-3 0,0-2-4 0,0 0 1 0,-3 2-2 15,3-2-1-15,0 0 2 0,0 3 0 0,0-3 4 16,0 2 2-16,-7 0-6 0,7-2 7 0,0 5-1 0,-6-5-3 16,6 3 3-16,0-2-1 0,0 2 1 0,-3 0-3 0,3-1 0 15,0 2-2-15,-7-1-3 0,4 1-1 0,3-1-2 0,0 2-3 16,-6-1-4-16,-1-2 2 0,7 3-3 0,-3-3-1 15,3 3 0-15,-6-3 2 0,2 3 2 0,4-1-3 0,-6-1-1 16,-1 2 0-16,7-3 6 0,0 3-2 0,-3-1 1 0,3-1-1 16,0 2 3-16,-6-1 3 0,-1 1 2 0,7-3-3 15,-3 3 2-15,3-1 0 0,-6 1-4 0,6-2-1 0,-3 1-2 16,3 1-4-16,0-1 4 0,-7-1-3 0,1 2-1 0,6-1 0 16,0 1 2-16,-4-3 2 0,4 3-3 0,0-3-3 15,-6 3 4-15,3-3 2 0,3 2-3 0,0-1-1 0,0 0 0 16,-7-1 0-16,7 2 0 0,-6-4 0 0,6 3 0 0,0-1 2 15,0 0 1-15,0 1 2 0,0-3-1 0,0 2 3 0,0-2-4 16,-3 3 3-16,3-2-2 0,0-1 3 0,0 3-2 16,0-3-1-16,0 0 3 0,0 0 0 0,0 3-4 0,0-3 1 15,0 0-1-15,0 0 4 0,0 0 0 0,0 0-1 16,0 0 1-16,0 0 6 0,0 0 0 0,0 0-7 0,0 0-1 16,0 0-4-16,0 0 0 0,0-3-1 0,0 3 0 0,0 0 0 15,0-3 0-15,0 3-7 0,3-4-1 0,-3 4-1 16,0-2 1-16,0-1 0 0,6 1-3 0,-6 0 2 0,7-1-2 15,-7-1-1-15,0 2 3 0,0-1 1 0,3-1-2 0,3 1-2 16,-6-2-1-16,4 1 4 0,-4 1 1 0,6-1-1 0,1-1 2 16,-7 1-1-16,0 1 0 0,3-2 3 0,3-2 0 15,-6 3 1-15,3-1-1 0,-3 0 5 0,7 3-1 0,-1-3-2 16,-6 1-3-16,3-1 0 0,-3 2 5 0,0-1-1 0,7-1 0 16,-1 3 0-16,-6 0 1 0,0-3-1 0,4 3 2 15,-4-3 0-15,6 2 0 0,-6 2-2 0,3-2 1 0,-3 1-1 16,0-1 1-16,0-1 1 0,7 1 0 0,-7 1 0 0,6 0 0 15,-6 2 0-15,0-3 0 0,0 1 0 0,3-1 0 16,-3 3-3-16,7-1 4 0,-7-2 2 0,0 3 0 0,0-2 4 16,0-1 3-16,0 3 1 0,0 0 2 0,0-2-2 15,0 2 4-15,3 0 2 0,-3-2 1 0,0 2 1 0,0 0 1 16,0 0-1-16,0-3 1 0,0 3 1 0,0 0 6 0,0 0 2 16,0 0 4-16,0 0 5 0,0 0 0 0,0 0 5 0,0 0 1 15,0 0 1-15,0 0 4 0,0 0-4 0,0 0 2 16,0 0-16-16,0 0-7 0,0 0-7 0,0 0-4 0,-3 0-5 15,3 0-2-15,0 0-1 0,0 0-4 0,0 0-1 0,0 0 0 16,-7 0-2-16,7 0 1 0,-3 0 1 0,3 0 0 16,0 0 0-16,0 0 0 0,-6 0 0 0,-1 0 0 0,7 3 0 15,0-3 0-15,-3 0-3 0,3 0 2 0,-6 2 1 16,2-2 0-16,4 2 3 0,-13-2-5 0,13 3 1 0,-3-3 1 0,3 0 0 16,-6 2 0-16,-1-2 0 0,4 0 0 0,3 0 0 15,-6 3 0-15,3-3 0 0,3 1 0 0,-7-1 0 0,1 0 0 16,2 0-4-16,4 3 2 0,-6-3-1 0,3 0-1 15,3 0-2-15,-7 2-2 0,1-2-2 0,6 0 1 0,-3 3 5 16,3-3 0-16,-7 0 2 0,1 0-8 0,6 2-1 16,-3-2-3-16,-4 0 8 0,7 2-5 0,-3-2 5 0,3 0 1 15,-6 0 4-15,-1 3-6 0,4-3 4 0,3 0-2 0,-7 0 5 16,4 0 0-16,3 2-4 0,-13-2 6 0,13 0-1 0,-3 0-1 16,3 0 0-16,-6 0 0 0,2 0 0 0,4 0 0 0,0 0 3 15,-6 0-2-15,0 2 0 0,6-2-5 0,0 0 4 16,-4 0 3-16,4 0-2 0,0 0-1 0,-6 0 0 0,6 0 2 15,-7 0 0-15,7 0-2 0,0 0 0 0,0 0 0 16,-3 0 0-16,3 0 0 0,0 0 0 0,0 0 0 0,0 0 0 16,0 0 0-16,-6 0 7 0,6 0-1 0,-3 0 2 0,3 0-1 15,0 0-5-15,0 0 4 0,0 0 8 0,0 0-3 16,0 0-2-16,0 0 5 0,-7 0-4 0,7 0 2 0,0 0-2 0,0 0-1 16,0 0-2-16,0 0-5 0,0 0 3 0,0 0-3 15,-6 0 1-15,6 0-2 0,0 0 3 0,0 0 1 0,0 0 3 16,0 0-2-16,0 0 2 0,0 0 1 0,0 0 1 15,0 0-3-15,0 0 3 0,0 0-1 0,0 0-2 0,0 0-3 16,0 0 5-16,0 0-2 0,0 0-2 0,0 0-3 0,0 0 2 16,0 0-2-16,0 0 1 0,0 0-2 0,0 0 0 15,0 0-1-15,0 0-3 0,0 0 5 0,6 0-1 0,-6 0-1 16,0 0 0-16,0 0 0 0,0 0 0 0,0 0 0 0,7 0 7 16,-7 0-9-16,0 0 2 0,0 0 0 0,0 0 0 15,0 0 0-15,0 0 6 0,0 0-3 0,3 0 1 0,-3 0-3 16,0 0 3-16,0 0-2 0,6 0 0 0,-6 0 2 15,0 0-1-15,0 3-3 0,0-3 0 0,0 2 4 0,3-2-3 16,-3 0 3-16,0 0 3 0,0 3-10 0,7-3 5 0,-7 1-2 16,6-1 0-16,-6 3 4 0,0-3-2 0,0 2-2 15,4-2 0-15,-4 3 0 0,0-3 0 0,0 2-5 0,6 0 5 0,-6-2 0 16,6 3 4-16,-6-1-1 0,0-2-8 0,0 2 3 16,4-2 6-16,2 3-8 0,-6-1 4 0,0 1-3 0,0-2 5 15,3 2-5-15,-3-3 5 0,7 2 3 0,-7 1-10 16,6-3 6-16,-6 2-4 0,0 0 2 0,3 1 4 0,4-1-5 15,-7 0 1-15,0 0 1 0,0 1 0 0,3-3 0 0,-3 3 0 16,0-1-4-16,0 0 3 0,7 0 4 0,-7 1-1 0,6-3-2 16,-6 3 0-16,0-2-7 0,0 2 5 0,3-1 1 15,-3 1 1-15,0-3 4 0,0 1 0 0,0 2-7 0,7 0 3 16,-7-1 3-16,0 0-1 0,3 0 1 0,-3 1-5 0,0-3 1 16,0 2 1-16,0 0-4 0,0-2 3 0,0 3 4 15,0-1-1-15,0-2-2 0,6 3 0 0,-6-3 0 16,0 1 0-16,0 2 0 0,7-3 0 0,-7 0 0 0,0 3 0 15,0-3 7-15,0 2-9 0,0-2 6 0,0 0-1 0,0 0-2 16,0 2 1-16,0-2-2 0,0 2 6 0,0-2-3 0,0 0-2 16,0 0 1-16,0 0 0 0,0 0-4 0,0 0-9 0,0 0-11 15,0 0-21-15,0 0-24 0,0 0-29 0,0 0-43 16,0-2-47-16,0 2-36 0,0-2-47 0,0 2-74 0,0-2-83 16,0-1-90-16,-7 0 39 0,7 2 2 0,0-2-36 15,-6 1 9-15,6-3 13 0,0 3 73 0</inkml:trace>
        </inkml:traceGroup>
      </inkml:traceGroup>
    </inkml:traceGroup>
  </inkml:traceGroup>
</inkml:ink>
</file>

<file path=ppt/ink/ink127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35:00.969"/>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EB4EFDE4-23AF-4873-8C89-596FD55F93D5}" emma:medium="tactile" emma:mode="ink">
          <msink:context xmlns:msink="http://schemas.microsoft.com/ink/2010/main" type="writingRegion" rotatedBoundingBox="26942,5154 26772,5706 26175,5522 26346,4970"/>
        </emma:interpretation>
      </emma:emma>
    </inkml:annotationXML>
    <inkml:traceGroup>
      <inkml:annotationXML>
        <emma:emma xmlns:emma="http://www.w3.org/2003/04/emma" version="1.0">
          <emma:interpretation id="{478D76E2-CCB5-4FB3-8005-36F7B46E3406}" emma:medium="tactile" emma:mode="ink">
            <msink:context xmlns:msink="http://schemas.microsoft.com/ink/2010/main" type="paragraph" rotatedBoundingBox="26942,5154 26772,5706 26175,5522 26346,4970" alignmentLevel="1"/>
          </emma:interpretation>
        </emma:emma>
      </inkml:annotationXML>
      <inkml:traceGroup>
        <inkml:annotationXML>
          <emma:emma xmlns:emma="http://www.w3.org/2003/04/emma" version="1.0">
            <emma:interpretation id="{00BD8667-535A-4136-A5C1-3FBACB72EEAF}" emma:medium="tactile" emma:mode="ink">
              <msink:context xmlns:msink="http://schemas.microsoft.com/ink/2010/main" type="line" rotatedBoundingBox="26942,5154 26772,5706 26539,5634 26710,5082"/>
            </emma:interpretation>
          </emma:emma>
        </inkml:annotationXML>
        <inkml:traceGroup>
          <inkml:annotationXML>
            <emma:emma xmlns:emma="http://www.w3.org/2003/04/emma" version="1.0">
              <emma:interpretation id="{6D89F5B7-BDC0-47BC-B6C5-7E3F70467FBE}" emma:medium="tactile" emma:mode="ink">
                <msink:context xmlns:msink="http://schemas.microsoft.com/ink/2010/main" type="inkWord" rotatedBoundingBox="26942,5154 26772,5706 26539,5634 26710,5082"/>
              </emma:interpretation>
              <emma:one-of disjunction-type="recognition" id="oneOf0">
                <emma:interpretation id="interp0" emma:lang="" emma:confidence="1">
                  <emma:literal/>
                </emma:interpretation>
              </emma:one-of>
            </emma:emma>
          </inkml:annotationXML>
          <inkml:trace contextRef="#ctx0" brushRef="#br0">534-1786 127 0,'0'-4'85'0,"0"-1"23"0,0 3 0 0,0-3-15 15,0 3-12-15,0-1-16 0,3 1 2 0,-3 0 6 0,0-1 5 16,0 1 0-16,0 0 3 0,0 0-1 0,0-1 2 0,0 3-2 16,0-5-1-16,0 5-1 0,0-2-4 0,0 0 9 0,0 2 4 15,0-3 0-15,0 3 0 0,7-2-2 0,-7 2 3 16,0-2 2-16,0 2 0 0,0-2 3 0,0 2 2 0,0-3-4 15,0 3-2-15,0-3-5 0,0 3-4 0,0 0 19 0,0 0 0 16,0-1-1-16,0 1-9 0,0-3-8 0,0 3-5 16,0 0-2-16,0 0-3 0,0-2 0 0,0 2-2 0,0 0-7 15,0 0 0-15,0 0-2 0,0 0 0 0,0 0 0 16,0 0 4-16,0 0 7 0,0 0 6 0,0 0 5 0,0 2-2 16,0-2 0-16,0 3-7 0,0-2 1 0,0 2-7 0,0 0-7 15,0-1-3-15,0 2 0 0,0-1-6 0,0 1 5 0,0 4 2 16,0-4 2-16,0 1-3 0,0 4-1 0,0-4 2 15,-7 4-2-15,7-1 2 0,0-2 5 0,0 4-1 0,0-4-2 16,0 6 5-16,0-2 5 0,-3-1 0 0,3 3-3 16,0 1-5-16,0-1-5 0,-6 0-11 0,6 0-11 0,-7-1-6 15,7 1-1-15,0 0-7 0,0 0-5 0,0 1-8 0,-3-1 3 16,3 0-6-16,-6 0 5 0,6-3-8 0,0 2 3 0,0 1-4 16,0-3-1-16,0 1 5 0,0-1-3 0,0 0-7 0,0-2 8 15,-4 3-6-15,4-3 2 0,0 2 5 0,0-5 1 16,0 4-5-16,0-1 2 0,0 0-5 0,0-2 2 0,-6 2 3 15,6-3 0-15,0 1-5 0,0-1-2 0,0 1 0 16,0-1-3-16,0-1-15 0,0 2-8 0,0-3-16 0,0 0-16 16,0 1-23-16,0-1-26 0,0 0-44 0,0 1-48 0,0-3-60 15,0 2-31-15,0-2-24 0,0 0-23 0,6-2-39 0,-6 2-37 16,0-3 17-16,0 1 60 0,0 0 12 0,0-3 1 16,4 3 20-16,-4-3 22 0,0 1-3 0,0-1 13 0,0-2-3 15,0 2 59-15</inkml:trace>
          <inkml:trace contextRef="#ctx0" brushRef="#br0" timeOffset="533.52">521-1762 179 0,'-3'-5'99'16,"3"1"37"-16,0-1-10 0,0 1-22 0,-6-2-14 0,6 2-3 15,0-1-3-15,0 1-5 0,0-1 1 0,0 2-7 0,0-1-4 16,0-1-1-16,0 1-4 0,0 1 1 0,0-2 1 15,0 1 4-15,6-1 9 0,-3 1 3 0,-3-2-1 0,0 2 5 16,13-1 2-16,-13 1-2 0,3-3 4 0,4 2-1 16,-1 1 2-16,4-1-2 0,-7-2 1 0,10 2-4 0,-3 1-4 15,-7-3-6-15,10 4 5 0,-10-2-1 0,7 1-10 0,3-1-19 16,-4 3-13-16,-2-3-8 0,2 5-6 0,1-3-7 0,-4 3-2 16,4 0-5-16,-7 0-5 0,10 3 1 0,-10-3 0 0,10 5-4 15,-10-3 1-15,4 3 2 0,-4-1-3 0,10 1-2 16,-10-1 2-16,4 4 5 0,-4-1-4 0,-3 0-1 0,6-1 4 15,1 0 2-15,-7 0 0 0,0 1-3 0,3-2 1 16,-3 2 3-16,0-2-7 0,0 2 0 0,-3-3-2 0,3 4 0 16,-7-2 0-16,1 1 0 0,3-2 2 0,3 2-2 0,-10-2 0 15,3 2 0-15,1-3 0 0,-4 1 0 0,7 0 0 0,-10 0-1 16,10-3-2-16,-10 2-1 0,10-1-3 0,-7 0 0 16,-3-2-7-16,10 4-12 0,-3-5-6 0,3 3-13 0,-10-2-18 15,13 2-28-15,-3-3-26 0,-4 0-2 0,1 3-13 0,6-3-27 16,-4 2-39-16,-2-2-55 0,6 2-54 0,0 0-37 15,0-2-71-15,0 3-3 0</inkml:trace>
        </inkml:traceGroup>
      </inkml:traceGroup>
      <inkml:traceGroup>
        <inkml:annotationXML>
          <emma:emma xmlns:emma="http://www.w3.org/2003/04/emma" version="1.0">
            <emma:interpretation id="{F4749A02-AEE5-47EB-9406-E44C9DD662FC}" emma:medium="tactile" emma:mode="ink">
              <msink:context xmlns:msink="http://schemas.microsoft.com/ink/2010/main" type="line" rotatedBoundingBox="26485,5169 26308,5186 26296,5048 26473,5031"/>
            </emma:interpretation>
          </emma:emma>
        </inkml:annotationXML>
        <inkml:traceGroup>
          <inkml:annotationXML>
            <emma:emma xmlns:emma="http://www.w3.org/2003/04/emma" version="1.0">
              <emma:interpretation id="{8C1E834A-3236-4B7B-8CF0-209581C3E9E4}" emma:medium="tactile" emma:mode="ink">
                <msink:context xmlns:msink="http://schemas.microsoft.com/ink/2010/main" type="inkWord" rotatedBoundingBox="26485,5169 26308,5186 26296,5048 26473,5031"/>
              </emma:interpretation>
              <emma:one-of disjunction-type="recognition" id="oneOf1">
                <emma:interpretation id="interp1" emma:lang="" emma:confidence="0.5">
                  <emma:literal>n</emma:literal>
                </emma:interpretation>
                <emma:interpretation id="interp2" emma:lang="" emma:confidence="0">
                  <emma:literal>,</emma:literal>
                </emma:interpretation>
                <emma:interpretation id="interp3" emma:lang="" emma:confidence="0">
                  <emma:literal>r</emma:literal>
                </emma:interpretation>
                <emma:interpretation id="interp4" emma:lang="" emma:confidence="0">
                  <emma:literal>.</emma:literal>
                </emma:interpretation>
                <emma:interpretation id="interp5" emma:lang="" emma:confidence="0">
                  <emma:literal>M</emma:literal>
                </emma:interpretation>
              </emma:one-of>
            </emma:emma>
          </inkml:annotationXML>
        </inkml:traceGroup>
      </inkml:traceGroup>
    </inkml:traceGroup>
  </inkml:traceGroup>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2:49.306"/>
    </inkml:context>
    <inkml:brush xml:id="br0">
      <inkml:brushProperty name="width" value="0.025" units="cm"/>
      <inkml:brushProperty name="height" value="0.025" units="cm"/>
      <inkml:brushProperty name="color" value="#E71224"/>
    </inkml:brush>
  </inkml:definitions>
  <inkml:trace contextRef="#ctx0" brushRef="#br0">1 230 468,'13'0'1522,"31"0"3265,-42 0-4019,12-1 1657,-10-1-1073,-1 0 0,2 0 0,-1 0 0,0 1 0,0 0 0,5-1 0,1-6 879,-6-3-890,0 9-1038,-3 2-261,-1 0 0,1-1 0,-1 1 0,0 0-1,1 0 1,-1 0 0,0-1 0,1 1 0,-1 0 0,0 0 0,0-1 0,1 1 0,-1 0 0,0-1-1,0 1 1,1 0 0,-1-1 0,0 1 0,0-1 0,0 1 0,0 0 0,1-1 0,-1 1-1,0 0 1,0-1 0,0 1 0,0-1 0,0 1 0,0 0 0,0-1 0,0 1 0,0-1-1,0 1 1,-1 0 0,1-1 0,0 0 0,0 0 29,0 0 0,1 0 0,-1 0-1,0 0 1,0 0 0,1 0 0,-1 0 0,1 0 0,-1 0 0,1 1 0,-1-1 0,1 0-1,0 0 1,-1 0 0,1 0 0,0 1 0,0-1 0,1-1 0,-1 2-36,0-1 1,0 0 0,0 0-1,0 0 1,0 0 0,-1 1-1,1-1 1,0 0 0,0 0-1,-1-1 1,1 1-1,-1 0 1,1 0 0,-1 0-1,1 0 1,-1 0 0,0 0-1,0-1 1,1-1-1,-1 1 10,0-1-1,0 1 1,1-1-1,-1 1 0,1-1 1,-1 1-1,1 0 1,2-4-1,-2 3 5,0 1 1,0-1-1,-1 1 0,1-1 0,0 0 0,-1 0 1,0 1-1,1-5 0,-2-2 176,1 7-149,-1-1-1,1 1 1,0 0-1,0-1 1,0 1-1,0-1 1,0 1-1,1 0 1,-1-1 0,1 1-1,1-3 1,-1 3 28,0 0 0,1 0 1,-1-1-1,0 1 0,0 0 1,-1 0-1,1-1 0,0 1 0,-1 0 1,1-1-1,-1 1 0,0-1 1,0 1-1,0 0 0,0-1 1,0-2-1,0 1 15,0 3-17,0 1-94,0 0 0,0 0-1,0 0 1,0 0 0,0 0 0,0 0 0,0 0 0,0 0-1,0 0 1,0 0 0,0 0 0,0 0 0,0 0 0,0 0 0,0 0-1,0 0 1,0 0 0,1 0 0,-1 0 0,0 0 0,0 0 0,0 0-1,0-1 1,0 1 0,0 0 0,0 0 0,0 0 0,0 0-1,0 0 1,0 0 0,0 0 0,0 0 0,0 0 0,0 0 0,0 0-1,0 0 1,0 0 0,0 0 0,0 0 0,0 0 0,0-1 0,0 1-1,0 0 1,0 0 0,0 0 0,0 0 0,0 0 0,0 0-1,0 0 1,0 0 0,0 0 0,0 0 0,0 0 0,0 0 0,0 0-1,0 0 1,-1 0 0,1 0 0,0 0 0,0 0 0,0 0-1,0-1 1,-2 3 195,1-2-187,0 1 1,0-1 0,0 1 0,1 0-1,-1-1 1,0 1 0,1 0-1,-1-1 1,1 1 0,-1 0 0,0 0-1,1 0 1,0-1 0,-1 1 0,1 0-1,0 0 1,-1 0 0,1 0 0,0 0-1,0 0 1,0 0 0,-1 0 0,1 0-1,0 0 1,0-1 0,1 1-1,-1 0 1,0 0 0,0 0 0,1 1-1,-1 0-20,0 86-99,5-71-259,2 3-378,-7 1 402,0 0-3704,0 39-19250,0-54 21423</inkml:trace>
</inkml:ink>
</file>

<file path=ppt/ink/ink128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35:03.152"/>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CE02ADBD-9959-42C3-BB41-2A4A08B367C2}" emma:medium="tactile" emma:mode="ink">
          <msink:context xmlns:msink="http://schemas.microsoft.com/ink/2010/main" type="writingRegion" rotatedBoundingBox="26927,5517 27610,5397 27645,5594 26962,5714"/>
        </emma:interpretation>
      </emma:emma>
    </inkml:annotationXML>
    <inkml:traceGroup>
      <inkml:annotationXML>
        <emma:emma xmlns:emma="http://www.w3.org/2003/04/emma" version="1.0">
          <emma:interpretation id="{1AC11CA7-8CD3-4E1F-8531-C0725945AD91}" emma:medium="tactile" emma:mode="ink">
            <msink:context xmlns:msink="http://schemas.microsoft.com/ink/2010/main" type="paragraph" rotatedBoundingBox="26927,5517 27610,5397 27645,5594 26962,5714" alignmentLevel="1"/>
          </emma:interpretation>
        </emma:emma>
      </inkml:annotationXML>
      <inkml:traceGroup>
        <inkml:annotationXML>
          <emma:emma xmlns:emma="http://www.w3.org/2003/04/emma" version="1.0">
            <emma:interpretation id="{1D916757-33C2-4FC6-AE63-779FDC7E39E7}" emma:medium="tactile" emma:mode="ink">
              <msink:context xmlns:msink="http://schemas.microsoft.com/ink/2010/main" type="line" rotatedBoundingBox="26927,5517 27610,5397 27645,5594 26962,5714"/>
            </emma:interpretation>
          </emma:emma>
        </inkml:annotationXML>
        <inkml:traceGroup>
          <inkml:annotationXML>
            <emma:emma xmlns:emma="http://www.w3.org/2003/04/emma" version="1.0">
              <emma:interpretation id="{3BCDE4E9-C3D3-47C3-B6BD-424F7C6213DD}" emma:medium="tactile" emma:mode="ink">
                <msink:context xmlns:msink="http://schemas.microsoft.com/ink/2010/main" type="inkWord" rotatedBoundingBox="26927,5517 27610,5397 27645,5594 26962,5714"/>
              </emma:interpretation>
              <emma:one-of disjunction-type="recognition" id="oneOf0">
                <emma:interpretation id="interp0" emma:lang="" emma:confidence="1">
                  <emma:literal/>
                </emma:interpretation>
              </emma:one-of>
            </emma:emma>
          </inkml:annotationXML>
          <inkml:trace contextRef="#ctx0" brushRef="#br0">132 33 139 0,'0'-3'100'0,"9"0"48"15,-9-1 2-15,0 2-18 0,7-1 2 0,-1 1-7 16,-6 0-11-16,4 2-8 0,-4-3-3 0,0 1-3 0,0 0 0 15,6 2 6-15,-6-2 8 0,6-1-1 0,-6 3-5 16,0-3-12-16,0 3-5 0,0 0-5 0,0 0-5 0,0 0 1 16,0 0-3-16,-6 0 5 0,0 0 2 0,6 0-1 0,-4 3 13 15,4-3 22-15,-6 3 3 0,-1-1-4 0,4 2-16 0,-3-1-11 16,3-1-14-16,-4 0-14 0,1 3-14 0,2-2-11 16,-5 1-6-16,2-1-9 0,1-1-6 0,3 2-4 0,-7-1-5 15,4 1-2-15,-1-1-6 0,4 2 1 0,-3-4-3 0,-1 2-1 16,4 2 0-16,3-1-3 0,-10-1 2 0,10-1 1 15,-6 3 0-15,-1 0 0 0,4-1 5 0,3 1 0 0,-6-1 1 16,3 1-1-16,3-1-1 0,0 2 1 0,0 0-1 16,-7 0 5-16,7-2 4 0,0 1 1 0,-6-1-2 0,6 3 0 15,6-2 2-15,-6-1-1 0,0 1 4 0,7-1 3 0,-7 2 3 16,0 0-4-16,3-3-3 0,3 1-5 0,-3 1-2 0,-3-2-2 16,7 1-1-16,-1-1-5 0,-3-1 0 0,4 0-1 15,-4 0-4-15,4 1-21 0,-1-1-27 0,-3 0-34 0,10-2-39 16,-10 0-43-16,4 3-49 0,-4-3-38 0,10 0 1 15,-13 0 10-15,9 0-23 0,-5-3-27 0,2 3-18 0,1-2 25 16,-4 0-6-16,3-1 7 0,-3 1 22 0,4 0 31 0,-1 0 31 16</inkml:trace>
          <inkml:trace contextRef="#ctx0" brushRef="#br0" timeOffset="1091.27">299 60 46 0,'3'-5'62'16,"-3"4"19"-16,0-4-2 0,0 2 10 0,0-1-9 0,7 1-15 15,-7-1-6-15,0 2-7 0,0-1-7 0,6 0-2 16,-6 3 2-16,0-4 6 0,0 4 1 0,0-2 2 0,0 2 2 15,0-3 3-15,0 3 4 0,0 0 4 0,0-2-2 16,0 2 0-16,0 0-3 0,0-2-3 0,0 2 1 0,0 0-1 16,0 0 9-16,0 2-1 0,0-2 1 0,0 0 3 0,0 2-2 15,0-2-2-15,0 3 0 0,0-3-2 0,0 2 0 0,0 1-9 16,0-2 0-16,0 2-8 0,0 0-9 0,0-1-4 16,0 0-5-16,-6 3-8 0,6-3 0 0,0 0-4 0,0 3-2 15,-7-1-3-15,7-1 3 0,0 2 0 0,0-1 2 0,0 1-1 16,0-3-4-16,0 3-4 0,0 0-2 0,-3-3-4 15,3 3 1-15,0-1 2 0,0 1-2 0,0-2-4 0,0-2 2 16,0 5-1-16,0-4-1 0,0 2 0 0,0-1 0 16,0 0 0-16,0-2 0 0,0 2 1 0,0-1 1 0,0-2-2 15,0 3 0-15,0-3 4 0,0 1 1 0,0 2-4 0,0-3 3 16,0 0 0-16,0 0-2 0,0 0 0 0,0 0-1 0,0 0 2 16,0 0-2-16,0-3-1 0,3 3 0 0,-3-1 0 15,0-2 0-15,0 1 0 0,7-1-1 0,-7-1 1 0,6 1-3 16,-6-1 0-16,0 2 0 0,3-1-1 0,-3-1-2 15,0-1 1-15,7 2-1 0,-1-1 0 0,-6 1 0 0,0-1 4 16,4 2-1-16,-4-1-1 0,6-2 4 0,-6 3 0 0,0 0-2 16,0-1 0-16,3 3-1 0,-3-4 2 0,0 4 0 0,0-3 2 15,7 1-1-15,-7 2 0 0,6-3 0 0,-6 3 2 0,0-1-1 16,0 1 0-16,0 0 1 0,0 0 0 0,3 0 5 16,-3 0-3-16,0 0 2 0,7 0-1 0,-7 1 0 0,0-1-3 15,0 3-2-15,0-3 0 0,0 2 0 0,0-2 0 16,0 3 0-16,3-3 0 0,-3 2 2 0,0 0-4 0,0-2 5 15,0 3-1-15,0-3-1 0,6 2 3 0,-6-2-4 0,0 0 0 16,7 0 0-16,-7 0-2 0,0-2-6 0,3 2 4 16,-3-3-2-16,6 1 0 0,-2 0 4 0,-4-1-2 0,6-2-1 15,1 4 1-15,-4-2 2 0,-3-2-2 0,6 1-2 0,1 1 4 16,-7 1 1-16,3-2-1 0,3 1-1 0,-2 0 2 0,-4-1 0 16,6 2 1-16,-6-1 0 0,6 3 0 0,-6 0 1 15,4-2-1-15,-4 2 0 0,6 2 1 0,-6-2 1 0,0 0-2 16,0 3 1-16,0-1-1 0,0 2 0 0,0-1 0 15,0 0 0-15,0 1 0 0,0-2 0 0,0 1 0 0,0 1 0 16,0 1 0-16,0-2 0 0,0-2 0 0,0 2 0 0,0-1 0 16,0 1 0-16,0-1-1 0,0 0 1 0,0 1 0 0,0-1 0 15,0 0 0-15,3 1 0 0,-3-1 0 0,0-2 0 16,0 3 0-16,0-1 0 0,0-2-3 0,0 2 2 0,0-2-2 16,0 2-4-16,0-2-6 0,0 3-11 0,0-3-12 0,0 2-21 15,7-2-26-15,-7 0-40 0,0 0-53 0,0 0-77 16,6 0-52-16,-6 0-79 0,0 0-49 0,0-2 48 0</inkml:trace>
          <inkml:trace contextRef="#ctx0" brushRef="#br0" timeOffset="2254.66">621-10 18 0,'-7'-2'53'0,"7"0"20"0,-3-1 4 0,3 1 3 0,-6 0 5 16,6 0-9-16,0-1-8 0,-7 0-12 0,7 1-5 0,0 2-6 15,0-2-2-15,-3 2 7 0,3-2 1 0,0 2 3 16,0 0 1-16,0-3-1 0,0 3 1 0,0 0 3 0,0-2 0 15,0 2-1-15,-6 0 2 0,6-2-2 0,0 2 2 16,0 0-2-16,0 0 1 0,0 0 9 0,0-3 4 0,0 3-4 16,0 0 1-16,0 0-2 0,0-2-4 0,0 2 2 0,0-3-6 15,0 3 1-15,0 0 6 0,0 0 5 0,0 0 5 0,0 0 2 16,0 0 2-16,0 0-3 0,6-1-1 0,-6 1-2 0,0 0-3 16,0-3 14-16,0 3 7 0,0 0 7 0,3 0-7 15,-3 0-8-15,0 0-6 0,7 0-11 0,-1 0-10 0,-6 0-12 16,0 0-10-16,3 0-9 0,4 0-9 0,-7 3-8 15,0-3 0-15,3 0-1 0,-3 0-4 0,0 0-2 0,0 0 2 16,7 0 2-16,-7 1-1 0,6-1 0 0,-6 3-3 0,0-1 2 16,0-2 1-16,0 3-1 0,0-1-1 0,0 0-2 0,0 1 0 15,0-1 0-15,0 2 0 0,0-1 3 0,0 2-1 16,0-1-2-16,-6-1 2 0,6 1-1 0,-7 1-1 0,7-1 0 16,0-1 0-16,-3 2 0 0,3-1 0 0,0 1 3 15,-7-3-2-15,4 3 0 0,3-1-5 0,0-1 4 0,-6 2 0 16,6-3 0-16,-7 3-2 0,7-3 1 0,0 0-2 15,-3 1-2-15,3-1 2 0,0 1 2 0,0-2 1 0,0 2 0 16,0-1 0-16,-6 1 0 0,6-1 0 0,0 0 0 0,0 1 0 0,0-1 2 16,0-2-2-16,0 2 2 0,6-2 3 0,-6 3 5 15,0-3 1-15,0 2 1 0,0-2 1 0,0 0 0 0,3 3-4 16,-3-3 3-16,0 2-2 0,7-2-4 0,-1 0-4 16,-6 0 0-16,3 2-2 0,4-2 0 0,-7 0 0 0,3 0 0 15,-3 0 0-15,7 0 0 0,-1 0-7 0,-3 0-13 16,-3 0-19-16,0 0-28 0,7 0-33 0,-4-2-36 0,-3 2-41 15,6 0-42-15,1 0 27 0,-7-2-3 0,3 2-26 0,3-3-40 16,1 3-45-16,-7-2 3 0,3-1-18 0,4 3-15 0,-7-2 11 16,0 2 62-16</inkml:trace>
        </inkml:traceGroup>
      </inkml:traceGroup>
    </inkml:traceGroup>
  </inkml:traceGroup>
</inkml:ink>
</file>

<file path=ppt/ink/ink128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35:20.643"/>
    </inkml:context>
    <inkml:brush xml:id="br0">
      <inkml:brushProperty name="width" value="0.07" units="cm"/>
      <inkml:brushProperty name="height" value="0.07" units="cm"/>
      <inkml:brushProperty name="color" value="#177D36"/>
      <inkml:brushProperty name="fitToCurve" value="1"/>
    </inkml:brush>
  </inkml:definitions>
  <inkml:traceGroup>
    <inkml:annotationXML>
      <emma:emma xmlns:emma="http://www.w3.org/2003/04/emma" version="1.0">
        <emma:interpretation id="{26BE2908-3B46-4B1A-A0B9-BDF3DBA00C00}" emma:medium="tactile" emma:mode="ink">
          <msink:context xmlns:msink="http://schemas.microsoft.com/ink/2010/main" type="writingRegion" rotatedBoundingBox="29356,5173 28969,6251 28791,6187 29178,5109"/>
        </emma:interpretation>
      </emma:emma>
    </inkml:annotationXML>
    <inkml:traceGroup>
      <inkml:annotationXML>
        <emma:emma xmlns:emma="http://www.w3.org/2003/04/emma" version="1.0">
          <emma:interpretation id="{6BF82D59-EF5B-4F6D-972A-644BCD1CE61E}" emma:medium="tactile" emma:mode="ink">
            <msink:context xmlns:msink="http://schemas.microsoft.com/ink/2010/main" type="paragraph" rotatedBoundingBox="29356,5173 28969,6251 28791,6187 29178,5109" alignmentLevel="1"/>
          </emma:interpretation>
        </emma:emma>
      </inkml:annotationXML>
      <inkml:traceGroup>
        <inkml:annotationXML>
          <emma:emma xmlns:emma="http://www.w3.org/2003/04/emma" version="1.0">
            <emma:interpretation id="{55AF6A23-529E-4C10-B042-4A09CBBBC74A}" emma:medium="tactile" emma:mode="ink">
              <msink:context xmlns:msink="http://schemas.microsoft.com/ink/2010/main" type="line" rotatedBoundingBox="29356,5173 28969,6251 28791,6187 29178,5109"/>
            </emma:interpretation>
          </emma:emma>
        </inkml:annotationXML>
        <inkml:traceGroup>
          <inkml:annotationXML>
            <emma:emma xmlns:emma="http://www.w3.org/2003/04/emma" version="1.0">
              <emma:interpretation id="{B4ACC8C6-FB21-4816-8F42-4DD03C9EC3CF}" emma:medium="tactile" emma:mode="ink">
                <msink:context xmlns:msink="http://schemas.microsoft.com/ink/2010/main" type="inkWord" rotatedBoundingBox="29356,5173 28969,6251 28791,6187 29178,5109"/>
              </emma:interpretation>
              <emma:one-of disjunction-type="recognition" id="oneOf0">
                <emma:interpretation id="interp0" emma:lang="" emma:confidence="1">
                  <emma:literal/>
                </emma:interpretation>
              </emma:one-of>
            </emma:emma>
          </inkml:annotationXML>
          <inkml:trace contextRef="#ctx0" brushRef="#br0">-1 1033 15 0,'0'2'92'0,"0"1"8"0,0 1-3 0,7-1-3 16,-7-1-15-16,0 0-17 0,0 0-6 0,0 1-7 16,0-3-1-16,0 3 0 0,0-3 7 0,0 1 4 0,0-1 1 15,0 3-4-15,0-3 1 0,0 2-2 0,0-2-1 16,0 0-3-16,0 0 2 0,0 3-3 0,0-3-1 0,0 0-6 16,0 0 1-16,0 0-3 0,0 0 2 0,0 0 3 0,0 2 6 15,0-2 0-15,0 0 3 0,0 0 4 0,0 0 0 16,0 0 2-16,0 0-2 0,0 0-1 0,0 0 1 0,0 0 2 15,0 0-2-15,0 0-2 0,0 0-2 0,0 0-3 0,0 0 5 16,0 0-3-16,0 0 2 0,0 0 1 0,0 0-3 16,0 0 2-16,0 0 0 0,0 0 7 0,0 0 16 0,0 0 1 15,0 0 1-15,0 0-1 0,0 0-5 0,0 0-2 16,0 0-5-16,0 0-5 0,0 0-4 0,0-2-4 0,0 2 0 16,0 0 0-16,0 0-4 0,0-3 3 0,0 3 0 0,0 0 1 15,0 0-5-15,0 0-6 0,0 0-6 0,0 0-4 0,0 0-2 16,0 0 0-16,0-2-4 0,0 2-3 0,0-3-1 15,0 3-3-15,0 0-7 0,0 0 0 0,0-1 1 0,0 1-4 16,0 0-1-16,0-3 3 0,0 3 2 0,0-3 3 0,3 1 1 16,-3 2-5-16,0-2 7 0,0 0-3 0,0-1 1 15,0 1-5-15,0 0-4 0,0-1-3 0,7 1 1 0,-7-1-1 16,6-1-1-16,-6-1-2 0,0 3-4 0,0-3 0 0,3 1 3 16,-3-1-2-16,0 0 0 0,0 1 3 0,0-1-3 15,7 0-1-15,-7-2 0 0,3 2 0 0,-3 1 0 0,0-4 0 16,0 4 0-16,6-1 0 0,-6-2 0 0,7 3 0 0,-7-1 0 15,0 1 0-15,0-1-3 0,3 1 5 0,-3-2-1 0,0 2-1 16,0-1-3-16,0 1 1 0,6-1 2 0,-6 0 0 16,7 0 0-16,-7 3 0 0,0-5 4 0,0 5-3 0,3-3-1 15,-3 0 0-15,6 1-3 0,-6-1 1 0,0 1 2 0,0-1 4 16,0 0-3-16,4 0-4 0,-4 1 1 0,0-1 2 16,0-2 0-16,6 2 0 0,1 1 0 0,-7 1 0 0,0-3 0 15,3 0 0-15,3 2 0 0,-6-1 0 0,0-2 0 0,3 3 4 16,-3-1-3-16,0-2-1 0,7 2 2 0,-7 1-4 0,6-1 2 15,-6-2 0-15,4 2-3 0,-4 1 6 0,0-3-3 16,0 2 0-16,6 1-3 0,-3-4 5 0,-3 4-1 0,0-1-1 16,0-2 0-16,7 4-3 0,-7-1 1 0,6-1 2 15,-6-2 0-15,0 3-3 0,0-1 3 0,3 2 0 0,-3-1 0 16,0-1 0-16,0 1 0 0,7 1 2 0,-7-2-1 16,6 1-1-16,-6 1 0 0,0-1 0 0,3-1-3 0,-3 2 3 15,7-1 0-15,-7 2-2 0,0-2-6 0,3-2 2 0,-3 2-3 16,0 2 2-16,6-3-4 0,1 0-1 0,-7 0 2 0,0 4-1 15,3-5 0-15,-3 2 0 0,7-1 2 0,-7 3 0 16,0-3 4-16,0 0-3 0,3 1 6 0,-3 1 1 0,0-1 1 16,0-1-5-16,6 0 6 0,-6 3-4 0,7-3-2 0,-7 1 3 15,0 2 0-15,0-4 2 0,3 2 0 0,-3 2-3 16,0-1 0-16,0-1-1 0,0 1-3 0,6-1 5 0,-6-1-4 16,7 2-1-16,-7-1-3 0,0-1-11 0,0 1 2 0,3 1-9 15,-3-1-1-15,6-1 2 0,-6 1-1 0,0 1 5 0,4-2 8 16,-4 1-1-16,0-3 3 0,0 2 0 0,6 1 1 15,-6 1 2-15,6-4 5 0,-6 2-2 0,0 1-2 0,0-3 7 16,4 2-1-16,-4 0-4 0,6 1 2 0,-6-1-3 16,0 1 2-16,0-1-2 0,0 0-1 0,3 0 4 0,-3 1 4 15,0-1 1-15,0 2 0 0,7-1 0 0,-7-1 0 0,6 1-3 16,-6 1-1-16,0-1 1 0,0-1 3 0,3 2 0 0,-3-1 4 16,0-1-7-16,0 1 2 0,0 1 5 0,7-1-3 15,-7-1-1-15,3 0 0 0,-3 3-4 0,0-3 3 0,0 1 0 16,6-1 0-16,-6 1-2 0,7-2-3 0,-7 2 3 0,0-1 0 15,0 1-3-15,3-1 0 0,-3 1-4 0,0-1 5 16,7 0-2-16,-1 0-1 0,-6 1 2 0,0-1 5 0,3 2-3 16,-3-1 5-16,7-1 1 0,-7 3-2 0,0-3-3 0,0 1 2 15,3-1 1-15,-3 2 0 0,0-1 0 0,0-1 0 16,6 3 0-16,-6-3 2 0,7 3 2 0,-7-2-5 0,0 1 0 16,0 0-2-16,0-1-4 0,3-1-2 0,-3 2-2 0,0 2-1 15,0-4-6-15,6 2 2 0,-6-1 5 0,0 1 0 0,0-1-1 16,0 2-1-16,0-1-4 0,0-1-7 0,0 1-3 15,4-2 4-15,-4 4 6 0,0-2 2 0,0-2 5 0,0 3-1 16,0-3 2-16,0 3 6 0,0-3-3 0,6 3-1 0,-6-1 4 16,0-1 3-16,0-1 0 0,0 3 0 0,0-3 1 15,0 3 2-15,0-3 2 0,0 3-3 0,0-1-2 0,0-1-4 16,0 2 3-16,0-1 5 0,0 0-3 0,0 2-1 0,0-2 0 16,0 1-4-16,0-1 1 0,0 1 2 0,0 0 3 15,0 2 3-15,7-3-8 0,-7-1 0 0,0 4-1 0,0-2 4 16,0-1 0-16,0 0 1 0,0 2-1 0,0-2 0 15,0 3-1-15,0-5 1 0,0 5 0 0,0-2 1 0,0 0-2 16,0 2 2-16,0-3 2 0,0 3-2 0,0-2-2 0,0 0 2 16,0 2 4-16,0 0-4 0,0 0 1 0,0-2-1 0,0 2-1 15,0-3 0-15,0 3 0 0,0 0 0 0,3 0 0 16,-3-3 0-16,0 3 0 0,0 0 3 0,0-1-2 0,0 1-3 16,0 0-1-16,0 0-1 0,0 0 2 0,0 0 1 0,0 0 5 15,0 0-7-15,0 0 6 0,0 0-2 0,0 0-1 16,0 0 0-16,0 0 0 0,0 0 0 0,0 0 0 0,0 0 0 15,0 0 2-15,0 0-1 0,0 0-1 0,0 0 0 0,0 0 0 16,0 0 0-16,0 0 0 0,0 0 0 0,0 0 0 0,0 0 3 16,0 0-2-16,0 0 0 0,0 0-1 0,0 0 0 15,0 0 0-15,0 0 0 0,0 0 0 0,0 0 0 0,0 0 0 16,0 0 0-16,0 0-3 0,0 0 2 0,0 0-1 16,0 0-7-16,0 0-14 0,0 0-11 0,0 0-20 0,0 0-19 15,0 0-26-15,0 0-22 0,0 0-30 0,0 0-15 16,0 0 8-16,0 0-16 0,0 0-31 0,0 0-32 0,0 0-27 15,0 1 10-15,0-1 11 0,0 0 4 0,-3 3-5 0,3-3 19 16,0 3 7-16,0-1 38 0</inkml:trace>
          <inkml:trace contextRef="#ctx0" brushRef="#br0" timeOffset="1021.91">370 8 56 0,'0'0'83'0,"0"2"20"0,3-2 13 15,-3 0-10-15,0 0-16 0,6 0-15 0,-6 0-15 0,7 0-3 16,-7-2 7-16,0 2 1 0,0 0 0 0,3 0 4 16,-3-2-1-16,6-1 2 0,-6 3-4 0,0-3 2 0,0 2-1 15,3 1-3-15,-3 0 1 0,0 0 2 0,0-3 10 16,0 3 2-16,0 0-2 0,7 0-1 0,-7-2-3 0,0 2 1 15,0 0-5-15,0 0 0 0,0 0-3 0,0 0 7 0,0 0 3 16,0 0 0-16,0 0 1 0,0 0-4 0,0 2-5 0,0-2-3 16,0 0-2-16,-7 3 15 0,7-3 0 0,0 1 5 0,0 2-3 15,0 0-3-15,-3-1-3 0,3 0-5 0,-6 0-7 16,3 1-7-16,3-1-10 0,-7 0-10 0,1 3-3 0,6-2-9 16,-3 1-4-16,-4 1-4 0,1-1-2 0,6-1-5 15,-4 1 1-15,-2 1-5 0,3-1 2 0,-10 2-1 0,13-2 2 16,-3 1-6-16,-7-1-2 0,10 4 0 0,-13-4-1 0,10 1 0 15,-4 2 2-15,1-2 0 0,3-1 0 0,-4 3 0 0,4-2 0 16,3-1 0-16,-6 1 0 0,-1-2 0 0,4 1 2 16,3-1 1-16,-6-1-2 0,2 0 4 0,4 3-7 0,0-2 0 15,-6-2 2-15,0 2 0 0,6-1 0 0,0-2 4 16,-4 3-3-16,4-3-1 0,0 1 0 0,0 2 0 0,-6-3 2 16,6 3-1-16,-3-3-1 0,3 2 0 0,0-2 0 0,0 0 0 15,0 2-2-15,0-2 2 0,0 0-3 0,0 2-2 16,0-2-1-16,0 0-5 0,0 0 1 0,0 0 0 0,0 0 4 15,0 0 2-15,0-2-4 0,0 2 3 0,0-2-2 0,0 2-2 16,3-2-8-16,3-1 3 0,-6 0-1 0,4 2 3 0,-4-4-6 16,6 2 1-16,0-1 9 0,-6-1 0 0,10 3 5 15,-10-3-1-15,3 1 1 0,-3-4 2 0,13 4 1 0,-13-1-3 16,3 1 1-16,4-1 2 0,-4 0 0 0,3 0 0 16,1 1 0-16,-4-3 0 0,-3 2 0 0,7 0 0 0,-1 1 2 15,-3-1-1-15,4 1-1 0,-7 1-3 0,3-1 5 0,3-1 2 16,1 0-3-16,-7 3-1 0,3-3 0 0,3 3-2 15,-6-3 2-15,0 2 2 0,4 2-2 0,-4-2 0 0,0 1 6 16,6-1 3-16,-6 1 3 0,7 0 0 0,-7 2 0 0,0-3 3 16,0 3 2-16,0-2-2 0,3 2-3 0,-3-2 1 0,0 2-5 15,0 0 0-15,0 0-1 0,0-2-5 0,0 2-1 16,0 0-1-16,0 0 5 0,6 0 2 0,-6 0 4 0,0 0 0 16,0 0 1-16,0 2 1 0,0-2-7 0,0 0 1 15,0 2 1-15,0-2-2 0,7 2 4 0,-7-2-2 0,0 3-2 0,0-1 1 16,0 0 0-16,0 1 0 0,0-1-2 0,0 1 3 15,0-2 0-15,3 2 0 0,-3 2-7 0,0-3 4 0,0 0-4 16,6 3 3-16,-6-3-3 0,0 3-1 0,0-2 0 16,0 1 0-16,3-1 0 0,-3 1 0 0,0-2 0 0,0 3 0 15,7 0 0-15,-1 0 0 0,-6-3 1 0,0 2 0 16,4-1-3-16,-4 1 2 0,6 1 0 0,-6-2 0 0,0-1 0 16,3 3 0-16,-3-3 0 0,0 0 2 0,0 0 2 0,7 1-3 15,-7 0 3-15,0-2 5 0,6 2 6 0,-6-1 7 0,0-2 5 16,0 3 5-16,0-3 0 0,0 2-2 0,0-2-4 0,0 0-2 15,0 2-6-15,0-2-4 0,0 0-2 0,0 0-4 16,0 0-6-16,0 0-1 0,-6 0-1 0,6 0 0 0,0 0 0 16,-7 0 0-16,7 0 0 0,-3 0 0 0,3 0 0 15,-6 3 4-15,2-3-2 0,4 0-1 0,-6 2-1 0,-1-2 0 16,4 0 0-16,3 0 0 0,-9 0 0 0,9 0 0 0,-7 0 4 16,1 0-1-16,3 0 0 0,-4 2-6 0,1-2 1 0,6 0 2 15,-4 0 0-15,-2 0 0 0,3 0-2 0,3 0 1 16,-7 0 1-16,1 0 0 0,6 0-5 0,-3 0-13 0,3 0-18 15,0 0-15-15,-7 0-30 0,4 0-34 0,3 0-43 0,0 0-64 16,0 0-71-16,0 0-14 0,0 0-19 0,0 0-60 16,0-2-52-16,0 2-22 0,0-2-22 0,0 2 76 0</inkml:trace>
        </inkml:traceGroup>
      </inkml:traceGroup>
    </inkml:traceGroup>
  </inkml:traceGroup>
</inkml:ink>
</file>

<file path=ppt/ink/ink128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35:24.832"/>
    </inkml:context>
    <inkml:brush xml:id="br0">
      <inkml:brushProperty name="width" value="0.07" units="cm"/>
      <inkml:brushProperty name="height" value="0.07" units="cm"/>
      <inkml:brushProperty name="color" value="#177D36"/>
      <inkml:brushProperty name="fitToCurve" value="1"/>
    </inkml:brush>
  </inkml:definitions>
  <inkml:traceGroup>
    <inkml:annotationXML>
      <emma:emma xmlns:emma="http://www.w3.org/2003/04/emma" version="1.0">
        <emma:interpretation id="{12A7136B-658E-4B15-A4E0-73FD6E23918D}" emma:medium="tactile" emma:mode="ink">
          <msink:context xmlns:msink="http://schemas.microsoft.com/ink/2010/main" type="writingRegion" rotatedBoundingBox="29799,5233 31149,5759 30920,6345 29571,5820"/>
        </emma:interpretation>
      </emma:emma>
    </inkml:annotationXML>
    <inkml:traceGroup>
      <inkml:annotationXML>
        <emma:emma xmlns:emma="http://www.w3.org/2003/04/emma" version="1.0">
          <emma:interpretation id="{C580BBB5-B872-4BA3-8B4E-3BC97FC0E412}" emma:medium="tactile" emma:mode="ink">
            <msink:context xmlns:msink="http://schemas.microsoft.com/ink/2010/main" type="paragraph" rotatedBoundingBox="29729,5344 30503,5453 30465,5725 29691,5616" alignmentLevel="1"/>
          </emma:interpretation>
        </emma:emma>
      </inkml:annotationXML>
      <inkml:traceGroup>
        <inkml:annotationXML>
          <emma:emma xmlns:emma="http://www.w3.org/2003/04/emma" version="1.0">
            <emma:interpretation id="{255E867B-9AD8-4145-B96C-4485D1BE73A7}" emma:medium="tactile" emma:mode="ink">
              <msink:context xmlns:msink="http://schemas.microsoft.com/ink/2010/main" type="line" rotatedBoundingBox="29729,5344 30503,5453 30465,5725 29691,5616"/>
            </emma:interpretation>
          </emma:emma>
        </inkml:annotationXML>
        <inkml:traceGroup>
          <inkml:annotationXML>
            <emma:emma xmlns:emma="http://www.w3.org/2003/04/emma" version="1.0">
              <emma:interpretation id="{DD0618BA-9C2D-41A7-9F3E-981B4216CF70}" emma:medium="tactile" emma:mode="ink">
                <msink:context xmlns:msink="http://schemas.microsoft.com/ink/2010/main" type="inkWord" rotatedBoundingBox="29729,5344 29762,5349 29724,5621 29691,5616"/>
              </emma:interpretation>
              <emma:one-of disjunction-type="recognition" id="oneOf0">
                <emma:interpretation id="interp0" emma:lang="" emma:confidence="0.5">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1</emma:literal>
                </emma:interpretation>
                <emma:interpretation id="interp4" emma:lang="" emma:confidence="0">
                  <emma:literal>;</emma:literal>
                </emma:interpretation>
              </emma:one-of>
            </emma:emma>
          </inkml:annotationXML>
          <inkml:trace contextRef="#ctx0" brushRef="#br0">0 55 127 0,'0'-5'100'0,"0"-2"43"0,3 2-6 16,-3 1-21-16,0-4-21 0,0 4-4 0,7-1-14 0,-7-2-9 16,0 3-4-16,0-1-5 0,0-2-1 0,0 2-6 0,3 1 1 15,-3-2 0-15,0 2 1 0,6-2 1 0,1 0 2 16,-7 2-2-16,3-4 9 0,3 4 7 0,-2-1 5 0,-4-2 3 15,12 3 4-15,-12-1 3 0,4 1 1 0,5-4 0 0,-2 6-7 16,2-3-2-16,-2 3-5 0,-1-2-6 0,4 1-5 16,0 1 0-16,-4-1-4 0,4 3 0 0,-1 3-2 0,-2-3 11 15,2 2 13-15,-2 3-4 0,2-1-5 0,-5 1-9 16,9 0-10-16,-10 1-6 0,3 0-6 0,-3 0-3 0,-3 1 2 16,7 1 8-16,-1-4 12 0,-6 3 7 0,0-2 9 0,4-1 2 15,-4 4 6-15,0-4-8 0,0 1-10 0,0-1-16 0,0 1-18 16,0 0-8-16,0-3-8 0,-4 2-6 0,4 2 0 15,0-4-4-15,-13 2 1 0,13-1-4 0,-3 1-2 0,-3-1 0 16,3-1 2-16,-10 1-1 0,9-1-1 0,-2 0-5 16,3 0-15-16,-10 1-19 0,13-3-22 0,-3 3-29 0,-4-2-24 15,1-1-37-15,3 3-43 0,-4-1-61 0,4-2-9 0,3 0 7 16,-6 0-26-16,-1 3-29 0,7-3-15 0,-3 0 15 0,3 0-18 16,0 2 13-16,-7-2 13 0</inkml:trace>
        </inkml:traceGroup>
        <inkml:traceGroup>
          <inkml:annotationXML>
            <emma:emma xmlns:emma="http://www.w3.org/2003/04/emma" version="1.0">
              <emma:interpretation id="{3C6788AB-9720-45AB-A950-4ECE958E13F2}" emma:medium="tactile" emma:mode="ink">
                <msink:context xmlns:msink="http://schemas.microsoft.com/ink/2010/main" type="inkWord" rotatedBoundingBox="30296,5459 30499,5487 30474,5663 30272,5634"/>
              </emma:interpretation>
              <emma:one-of disjunction-type="recognition" id="oneOf1">
                <emma:interpretation id="interp5" emma:lang="" emma:confidence="1">
                  <emma:literal/>
                </emma:interpretation>
              </emma:one-of>
            </emma:emma>
          </inkml:annotationXML>
          <inkml:trace contextRef="#ctx0" brushRef="#br0" timeOffset="-392.07">64 31 102 0,'0'-5'106'0,"-3"3"45"0,3 0 7 16,-6-1-15-16,6 1 7 0,0 0-9 0,0 0-14 16,-4-1-12-16,4 3-7 0,0-3-6 0,0 3-3 0,-6-1 13 15,6-2 5-15,-6 3-3 0,6 0-4 0,0-2 1 0,0 2-6 16,0 0-5-16,0-3-7 0,0 3 2 0,-4 0 1 16,4 0 8-16,0 0 19 0,0 0 43 0,0 0 11 0,0 0-7 15,0 0-15-15,0 3-16 0,0-3-16 0,-6 2-10 0,6-2 0 16,0 3 2-16,0-2 9 0,-3 2 2 0,3 0-2 0,0-1-3 15,0 0-12-15,0 3-8 0,0-1-4 0,0 1-4 16,0 0-16-16,0 2-14 0,-7 0-15 0,7 0-16 0,0 0-5 16,-6 0-5-16,6 2-5 0,0 1-1 0,0 2-3 15,0-3 4-15,-3 2-1 0,3-2-1 0,0 3-3 0,0 0-1 16,-7-3-5-16,7 3 4 0,-3-3-4 0,3 1-5 0,0-1 1 16,0 0-2-16,0-2 0 0,0 2 0 0,0-2 0 0,0 1 0 15,0-1 0-15,0-3-10 0,0 1-13 0,0 2-12 16,0-2-8-16,0-3-10 0,0 3-19 0,0 0-17 0,0-4-27 15,0 2-17-15,0 0-17 0,0-3-34 0,0 2-38 0,0-2-41 16,0-2-43-16,0 2-49 0,0-3-19 0,3 0 70 16,-3 2 16-16,7-4 6 0,-7 2 3 0,0-1 34 0,0-1 24 15,3 3 14-15,-3-3 7 0,0 0 23 0,0 1 14 0,0 1-3 16,0-1 25-16,0-1 9 0</inkml:trace>
          <inkml:trace contextRef="#ctx0" brushRef="#br0" timeOffset="1514.67">653 319 83 0,'3'-3'104'0,"-3"0"34"0,7-1 11 0,-1 2-11 0,-6-1-8 16,0 1-3-16,0 0-13 0,4-1-16 0,-4 1-10 0,6 0-8 16,-6 2-6-16,0-2-5 0,0 2-3 0,0-3 2 15,0 3 6-15,3 0 9 0,-3 0 8 0,0 0 3 0,0 0 4 16,0 3-2-16,0-1-5 0,-3 0-6 0,3 3-6 15,0-3-4-15,0 3-9 0,0 0-2 0,0-1-1 0,-6 1-3 16,6-1-1-16,-4 3 2 0,4-2 19 0,0 2 0 0,0-2 2 16,0 2-14-16,0-3-6 0,0 4-10 0,0-4-8 0,-6 1-15 15,6 2-4-15,0-2-12 0,0-1 0 0,-7 1-6 0,7-1-1 16,0-1-3-16,0 0 7 0,0-2 1 0,0 4 3 16,0-5 4-16,0 3 4 0,7-2-4 0,-7-1-5 0,0 3-3 15,0-3 2-15,6-3-5 0,-6 3-6 0,0-1 3 16,0 1-4-16,4-3 4 0,2-2-6 0,-6 4 2 0,0-5 0 15,3 2 2-15,-3-1 0 0,7 1-5 0,-1-4 0 0,-6 1-4 16,3 3-4-16,4-3-2 0,-7 2-6 0,3 0 4 0,-3 1 1 16,6-1 4-16,1 1 4 0,-7 1-4 0,0-2-2 15,3 3 9-15,-3-3-1 0,0 3 2 0,6 0 2 0,1 2 0 16,-7-2 0-16,0 2 2 0,0 0 2 0,0 0-1 0,0 2-1 16,3-2-1-16,-3 2-1 0,0 0 0 0,0 3 0 15,7-3 0-15,-7 1 0 0,0-1 3 0,0 2 0 0,0-1-2 16,0-1-3-16,0 1 4 0,0 1-4 0,0-1 4 15,3-1 1-15,-3 0-2 0,0 1 3 0,0-3-3 0,0 2 0 16,0-2 4-16,6 0-5 0,1 0 1 0,-7 0-1 0,0-2 0 16,3 2 0-16,3-3 0 0,-6 1 0 0,3 0 4 15,-3-3-4-15,7 3-5 0,-1-3 3 0,-6 2 2 0,4-1 2 16,2-1-3-16,-3 3 0 0,-3-3 1 0,7 1 0 0,-1-1-3 16,-3 2 3-16,-3-1 0 0,7 2 0 0,-1-3 0 15,-6 3 8-15,3-1 10 0,4 3 9 0,-7-2 2 0,3 0 12 16,-3 2 2-16,0 2 0 0,6 0 1 0,1 1-6 0,-7 1-1 15,0-1 8-15,0 3 2 0,0 0-3 0,3-2-1 0,-3 3-5 16,0-2-8-16,0 1-4 0,0 2-3 0,0-1-7 16,0-3-3-16,0 4-7 0,0-2-2 0,0-1-1 0,0 2-2 15,0-2-6-15,0 0-13 0,0-1-23 0,0 1-32 0,0-2-43 16,0-2-49-16,0 4-60 0,0-5-69 0,7 3-13 16,-7-3-6-16,0 0-37 0,0 0-48 0,0-3 11 0,3 3-38 15,-3-2 16-15,0-1 81 0</inkml:trace>
          <inkml:trace contextRef="#ctx0" brushRef="#br0" timeOffset="572.43">486 304 7 0,'6'-2'138'0,"-2"0"42"0,-4 2 19 0,6-3-8 15,0 1 4-15,-6 0-18 0,0 0-20 0,4-1-13 0,-4 0 6 16,6 3 17-16,-6-1 14 0,0-2 10 0,0 3 7 16,0-2 1-16,0-1-3 0,-6 3 64 0,6-2 15 0,0 2-11 15,-4-2-24-15,4 2-18 0,0 0-25 0,-6-3-16 0,6 3-21 16,-6 0-14-16,6 0-17 0,-4 0 1 0,-2 0-10 15,-1 3-15-15,7-3-8 0,-9 2-11 0,9 0-12 0,-3-2-9 16,-4 5-7-16,1-2-1 0,2-2-9 0,4 2-2 16,-9 0 11-16,9 1 1 0,-13-2-2 0,13 3 2 0,-3 0-4 15,-4-3-13-15,4 5-11 0,-3-2-8 0,-1-1-6 0,7 1-8 16,-3-3-3-16,3 3-2 0,-6-1 1 0,-1-1-3 0,7 2-4 16,0-1-5-16,0 1-3 0,0-3-18 0,0 3-20 15,0 0-27-15,0-3-30 0,0 0-46 0,7 1-44 0,-1-1-58 16,-3 0-44-16,-3 1-29 0,13-3-52 0,-13 2-53 0,10-2-46 15,-7 0 49-15,3 0 57 0,1 0 12 0,-4-2-4 16,3 2 46-16,-2-3 11 0,9 3 17 0,-10 0 25 0,3 0 33 16,-3-2 27-16</inkml:trace>
        </inkml:traceGroup>
      </inkml:traceGroup>
    </inkml:traceGroup>
    <inkml:traceGroup>
      <inkml:annotationXML>
        <emma:emma xmlns:emma="http://www.w3.org/2003/04/emma" version="1.0">
          <emma:interpretation id="{6BEEFDD2-676A-4AA1-9D6D-A15F4A3C32F5}" emma:medium="tactile" emma:mode="ink">
            <msink:context xmlns:msink="http://schemas.microsoft.com/ink/2010/main" type="paragraph" rotatedBoundingBox="29990,5528 31074,5950 30920,6345 29836,5923" alignmentLevel="2"/>
          </emma:interpretation>
        </emma:emma>
      </inkml:annotationXML>
      <inkml:traceGroup>
        <inkml:annotationXML>
          <emma:emma xmlns:emma="http://www.w3.org/2003/04/emma" version="1.0">
            <emma:interpretation id="{5DB67701-976C-44C0-8800-9B315836ADD1}" emma:medium="tactile" emma:mode="ink">
              <msink:context xmlns:msink="http://schemas.microsoft.com/ink/2010/main" type="line" rotatedBoundingBox="29990,5528 31074,5950 30920,6345 29836,5923"/>
            </emma:interpretation>
          </emma:emma>
        </inkml:annotationXML>
        <inkml:traceGroup>
          <inkml:annotationXML>
            <emma:emma xmlns:emma="http://www.w3.org/2003/04/emma" version="1.0">
              <emma:interpretation id="{C97CBA35-071D-43A7-BEB5-0291846013E3}" emma:medium="tactile" emma:mode="ink">
                <msink:context xmlns:msink="http://schemas.microsoft.com/ink/2010/main" type="inkWord" rotatedBoundingBox="29990,5528 30176,5601 30023,5996 29836,5923"/>
              </emma:interpretation>
              <emma:one-of disjunction-type="recognition" id="oneOf2">
                <emma:interpretation id="interp6" emma:lang="" emma:confidence="1">
                  <emma:literal/>
                </emma:interpretation>
              </emma:one-of>
            </emma:emma>
          </inkml:annotationXML>
          <inkml:trace contextRef="#ctx0" brushRef="#br0" timeOffset="2592.97">1004 393 148 0,'0'-2'103'0,"0"0"52"0,0 2-2 0,0-3-14 0,0 1 5 16,0-1-16-16,0 1-15 0,0 0-11 0,0-1-7 0,0 1-8 16,0 2-2-16,0-2 1 0,0 0 11 0,0-1 3 0,6 1 2 15,-6-1 5-15,7 1 2 0,-7 2 0 0,0-2-4 16,0-1 1-16,3 1-2 0,3 0-2 0,-6 2-2 0,4-3 6 16,-4 3 22-16,6-2-6 0,1 2-10 0,-7 0-14 15,0 0-5-15,3 0-15 0,-3 0-8 0,6 2-9 0,-3-2-5 16,-3 3-8-16,0 1-8 0,0-1-12 0,7-1-9 0,-7 3-8 15,0 0-1-15,0-1-7 0,-7 1-5 0,7 2-7 0,0-2-4 16,-3 2 1-16,-3-1-3 0,6 1-1 0,-3 1-3 16,3 1 2-16,-13-2-5 0,13-3 6 0,-4 4 4 0,-2-4-2 15,3 1 5-15,3 2 2 0,-7-3-2 0,1-1-2 0,6 2-1 16,0-1-5-16,-3-1 1 0,3-1 2 0,0 2 3 16,0-1-3-16,0-1 3 0,-7 1 1 0,7-1 3 0,0 0-1 15,0-2 0-15,0 3-4 0,7-1-2 0,-7-2-3 16,0 2-3-16,0-2-5 0,3 3-4 0,-3-3-6 0,6 0-10 15,1 2-16-15,-7-2-15 0,0 0-21 0,9 0-31 0,-9 0 7 16,4 0-13-16,-4 0-28 0,6-2-22 0,1 2-27 0,-7 0-26 16,3 0-18-16,-3 0-6 0,6-3-21 0,-6 3-8 15,3 0-8-15,-3 0 37 0</inkml:trace>
        </inkml:traceGroup>
        <inkml:traceGroup>
          <inkml:annotationXML>
            <emma:emma xmlns:emma="http://www.w3.org/2003/04/emma" version="1.0">
              <emma:interpretation id="{F22184E2-04D3-4A73-A038-AAD5924D79EE}" emma:medium="tactile" emma:mode="ink">
                <msink:context xmlns:msink="http://schemas.microsoft.com/ink/2010/main" type="inkWord" rotatedBoundingBox="30406,5787 31041,6034 30942,6288 30307,6041"/>
              </emma:interpretation>
              <emma:one-of disjunction-type="recognition" id="oneOf3">
                <emma:interpretation id="interp7" emma:lang="" emma:confidence="1">
                  <emma:literal/>
                </emma:interpretation>
              </emma:one-of>
            </emma:emma>
          </inkml:annotationXML>
        </inkml:traceGroup>
      </inkml:traceGroup>
    </inkml:traceGroup>
  </inkml:traceGroup>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25:23.652"/>
    </inkml:context>
    <inkml:brush xml:id="br0">
      <inkml:brushProperty name="width" value="0.025" units="cm"/>
      <inkml:brushProperty name="height" value="0.025" units="cm"/>
    </inkml:brush>
  </inkml:definitions>
  <inkml:traceGroup>
    <inkml:annotationXML>
      <emma:emma xmlns:emma="http://www.w3.org/2003/04/emma" version="1.0">
        <emma:interpretation id="{EE550CA4-D6DC-4E8D-B596-D848A1A66BE0}" emma:medium="tactile" emma:mode="ink">
          <msink:context xmlns:msink="http://schemas.microsoft.com/ink/2010/main" type="inkDrawing"/>
        </emma:interpretation>
      </emma:emma>
    </inkml:annotationXML>
    <inkml:trace contextRef="#ctx0" brushRef="#br0">20 56 132,'-20'-55'-72</inkml:trace>
  </inkml:traceGroup>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25:24.217"/>
    </inkml:context>
    <inkml:brush xml:id="br0">
      <inkml:brushProperty name="width" value="0.025" units="cm"/>
      <inkml:brushProperty name="height" value="0.025" units="cm"/>
    </inkml:brush>
  </inkml:definitions>
  <inkml:traceGroup>
    <inkml:annotationXML>
      <emma:emma xmlns:emma="http://www.w3.org/2003/04/emma" version="1.0">
        <emma:interpretation id="{C2C1A10F-D36B-45A4-A8C7-0CDFB4FA6B56}" emma:medium="tactile" emma:mode="ink">
          <msink:context xmlns:msink="http://schemas.microsoft.com/ink/2010/main" type="inkDrawing"/>
        </emma:interpretation>
      </emma:emma>
    </inkml:annotationXML>
    <inkml:trace contextRef="#ctx0" brushRef="#br0">1 1 48,'20'5'252,"-10"1"32,-1-1-36,-9 1-52,10 5-52,0-6-32,-10 6-32,10-5-40,-10 5-32,10 0-40,0 0-40,-10 0-52,10 1-52,0-1-84,-1 5-104</inkml:trace>
  </inkml:traceGroup>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25:25.012"/>
    </inkml:context>
    <inkml:brush xml:id="br0">
      <inkml:brushProperty name="width" value="0.025" units="cm"/>
      <inkml:brushProperty name="height" value="0.025" units="cm"/>
    </inkml:brush>
  </inkml:definitions>
  <inkml:trace contextRef="#ctx0" brushRef="#br0">1 0 560,'0'1'48,"0"-1"-1,0 1 1,0-1-1,0 1 1,0-1-1,0 1 1,0-1-1,1 1 1,-1-1-1,0 1 1,0-1-1,1 1 1,-1-1-1,0 1 1,0-1-1,1 1 1,-1-1 0,0 0-1,2 1 1,-2 0-23,0-1 0,1 0 0,-1 1 1,1-1-1,-1 1 0,0-1 0,1 1 1,-1-1-1,0 1 0,1-1 0,-1 1 1,0-1-1,0 1 0,0 0 0,0-1 1,1 1-1,-1-1 0,0 1 0,0 1 1,0-2 13,10 7 26,-10-3-63,0-2 4,0 1-1,0-2-5,0-1 1,0 0 0,0 1-1,0-1 1,0 1-1,1-1 1,-1 0 0,0 1-1,0-1 1,0 0-1,1 1 1,-1-1 0,0 0-1,1 1 1,-1-1-1,0 0 1,1 1 0,-1-1-1,0 0 1,1 0-1,-1 0 1,0 1 0,1-1-1,-1 0 1,1 0-1,-1 0 1,0 0 0,1 0-1,-1 0 1,1 0-1,-1 0 1,0 0 0,1 0-1,-1 0 1,1 0-1,-1 0 1,1 0 0,-1 0-1,0 0 1,1 0-1,-1-1 1,1 1 0,3 0-26,-3 0-57</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25:27.017"/>
    </inkml:context>
    <inkml:brush xml:id="br0">
      <inkml:brushProperty name="width" value="0.025" units="cm"/>
      <inkml:brushProperty name="height" value="0.025" units="cm"/>
    </inkml:brush>
  </inkml:definitions>
  <inkml:trace contextRef="#ctx0" brushRef="#br0">188 160 700,'0'0'30,"0"-1"0,0 1 0,0-1 0,0 1 0,0-1 0,0 1 0,0-1 0,0 1 0,0 0 0,0-1 0,0 1 0,1-1 0,-1 1 0,0 0 0,0-1 0,0 1 0,1 0 1,-1-1-1,0 1 0,0 0 0,1-1 0,-1 1 0,0 0 0,1-1 0,-1 1 0,0 0 0,1 0 0,0-1 0,3-4 441,-4 4-269,0-26 661,0-39 758,0 65-1555,0-3 93,-2-10 356,1 14-526,1 0 33,-1 0 1,1-1 0,-1 1-1,1 0 1,0-1 0,-1 1-1,1 0 1,-1-1 0,1 1-1,0 0 1,-1-1-1,1 1 1,0-1 0,-1 1-1,1-1 1,0 1 0,0-1-1,-1 1 1,1-1 0,0 1-1,0-1 1,0 1-1,0-1 1,0 1 0,0-1-1,-1 0 1,2 1 0,-1-1-1,0 1 1,0-1 0,-3 0 48,3 1-60,0 0 0,-1 0 0,1 0 0,0 0 0,-1 0 0,1 0 0,0 0 0,0-1 0,-1 1 0,1 0 0,0 0 0,-1 0 0,1 0 0,0 0 0,0 0 0,-1-1 0,1 1 0,0 0 0,0 0 0,0 0 1,-1-1-1,1 1 0,0 0 0,0 0 0,0-1 0,-1 1 0,1 0 0,0 0 0,0-1 0,0 0 141,-8-4 270,6 5-348,2-5 139,0 7 550,0 5-124,0-6-384,0 17 294,0-18-538,0 1 0,1-1 0,-1 1 0,0-1 0,0 1 0,0-1 0,0 1 0,0-1-1,0 1 1,0-1 0,0 1 0,0-1 0,0 1 0,0-1 0,-1 1 0,1-1 0,0 1 0,0-1 0,0 1 0,-1-1 0,1 1-1,0-1 1,0 1 0,-1-1 0,1 0 0,0 1 0,-1-1 0,1 0 0,-1 1 0,1-1 0,-1 0 0,1 1 0,0-1-1,-2 0 1,1 1-8,0 2 32,0 0-1,1-1 1,-1 1 0,1 0-1,0 0 1,0 0-1,0-1 1,0 1 0,1 3-1,-1 2 30,0 146 1075,5-142-1053,-5-11-79,1 0-1,0 0 1,-1 0 0,1 0-1,-1 0 1,1 0-1,-1 0 1,0 1-1,0-1 1,1 0-1,-1 0 1,0 0-1,0 2 1,0 86 517,4-75-416,-3-13-94,0 1 0,0-1 0,-1 0 0,1 1 0,-1-1 0,1 1 0,-1-1-1,0 1 1,1-1 0,-1 1 0,0 1 0,0 81 540,10-53-373,-10-29-167,-1 1 1,1-1-1,1 0 1,-1 1-1,0-1 0,0 0 1,1 1-1,-1-1 1,1 0-1,0 0 1,0 0-1,0 0 0,2 4 1,-2-1 18,0-1-1,0 1 1,0 0 0,-1-1 0,0 1-1,0-1 1,0 1 0,-1 6 0,0 7 100,1-16-124,0 0 1,0-1-1,0 1 0,0 0 1,0 0-1,1 0 0,-1-1 1,0 1-1,1 0 0,0 0 1,-1-1-1,1 1 0,0-1 1,2 3-1,-3-3-8,1 0 8,-1 1 1,1 0-1,-1 0 0,0-1 0,0 1 0,1 0 0,-1 0 0,0-1 0,0 1 0,-1 0 1,1 0-1,-1 3 0,1-4 6,-1 1 0,1 0 1,0 0-1,0 0 0,0 0 0,0 0 1,0 0-1,0 0 0,0 0 0,1 0 1,-1 0-1,1 0 0,0 2 0,1 0 17,-1-1-1,0 1 0,0-1 0,0 1 0,0 0 1,0-1-1,-1 1 0,0 0 0,0 6 0,5 1 60,-4-11-85,-1 1 0,1-1 0,-1 1-1,0-1 1,1 1 0,-1-1 0,1 1 0,-1 0 0,0-1 0,0 1-1,1 0 1,-1-1 0,0 1 0,0 0 0,0-1 0,0 1 0,0 1-1,0 264 1861,0-265-1864,0-1 0,0 0 0,0 1 1,0-1-1,0 0 0,0 1 0,0-1 0,1 0 1,-1 1-1,0-1 0,0 0 0,0 1 0,0-1 1,0 0-1,1 1 0,-1-1 0,0 0 0,0 0 1,0 1-1,1-1 0,-1 0 0,0 0 0,0 1 1,1-1-1,-1 0 0,0 0 0,1 0 0,-1 1 1,1-1-1,-1 0 0,0 0 0,1 0 1,-1 1-1,0-1 0,1 0 1,-1 0-1,0 1 0,0-1 0,1 0 1,-1 1-1,0-1 0,0 0 1,0 1-1,1-1 0,-1 0 0,0 1 1,0-1-1,0 1 0,0-1 1,0 0-1,0 1 0,0-1 0,0 1 1,0-1-1,0 1 0,0 3 18,0 1 0,0-1 0,0 0 0,-1 1 0,1-1 0,-1 0 0,0 0 0,0 1 0,-3 4 0,3-6-4,0 0 0,0 0 0,1 0 0,-1 0 0,1 0-1,0 0 1,0 0 0,0 0 0,0 0 0,1 5 0,0 6 72,-1-6-54,1-4-9,-1 0 0,0 0-1,0 1 1,-1-1-1,1 0 1,-1 0-1,0 1 1,0-1-1,0 0 1,-3 5 0,3-5-8,0-1 0,0 1 0,1-1 1,-1 1-1,1 0 0,0-1 0,0 1 1,0 0-1,1 6 0,0 3 86,-1 172 1181,5-172-1157,-4-11-110,-1-1 0,1 0-1,0 1 1,-1-1-1,1 1 1,-1-1 0,0 1-1,1-1 1,-1 1 0,0-1-1,0 3 1,0 106 1096,10-77-633,-10-26-396,0-5-46,0 1 1,-1-1-1,1 0 0,0 0 0,1 1 1,-1-1-1,0 0 0,1 0 0,-1 1 1,1-1-1,0 0 0,0 0 1,0 0-1,0 0 0,1 3 0,-1-3 22,0 0-1,-1 1 0,1-1 1,-1 0-1,1 1 0,-1-1 1,0 1-1,0-1 0,0 1 1,-1 3-1,0 3 210,6 6 145,-5-14-357,1 1-1,0-1 1,-1 0 0,1 1-1,-1-1 1,1 0-1,-1 1 1,0-1-1,1 1 1,-1-1 0,0 3-1,0 0 49,0-3-66,-1 0 0,1 0 0,0 1 0,0-1 0,0 0 0,0 0 0,0 1 0,0-1 0,1 0 0,-1 0 0,0 1 0,1-1 0,-1 0 0,1 0 0,-1 0-1,1 0 1,-1 0 0,1 0 0,0 0 0,0 0 0,1 2 0,-2-2-21,1-1 0,-1 1-1,0-1 1,1 1 0,-1-1-1,0 1 1,0-1-1,1 1 1,-1-1 0,0 1-1,0-1 1,0 1 0,0 0-1,0-1 1,0 1 0,0-1-1,0 1 1,0-1 0,0 1-1,0 0 1,0-1 0,0 1-1,0-1 1,-1 1-1,1 0 1,-1 0-12,1-1 0,0 1 1,0-1-1,0 1 0,0-1 0,-1 1 0,1-1 0,0 1 0,0 0 0,0-1 0,0 1 1,0-1-1,0 1 0,0-1 0,1 1 0,-1 0 0,0-1 0,0 1 0,0-1 1,0 1-1,1-1 0,-1 1 0,0-1 0,1 1 0,-1 0 0,2 0 11,-2-1-29,0 0-1,0 0 1,0 0-1,0 0 1,0 1-1,0-1 1,0 0-1,1 0 1,-1 0-1,0 0 1,0 0-1,0 0 1,0 0-1,0 0 1,0 1-1,0-1 1,1 0-1,-1 0 1,0 0-1,0 0 1,0 0-1,0 0 1,0 0-1,1 0 1,-1 0-1,0 0 1,0 0 0,0 0-1,0 0 1,0 0-1,1 0 1,-1 0-1,0 0 1,0 0-1,0 0 1,0 0-1,1 0 1,-1 0-1,0 0 1,0 0-1,0 0 1,0-1-1,0 1 1,0 0-1,1 0 1,-1 0-1,0 0 1,0 0-1,0 0 1,0 0-1,0-1 1,0 1-1,0 0 1,0 0-1,0 0 1,0 0-1,0 0 1,1-1-1,-1 1 1,0 0-1,0 0 1,0-1-709,0-17-6041,-2-23-2535,-3 3 5178,2 24 3918,-1 1 0,0-1-1,-1 1 1,0-1 0,-1 1 0,-10-14 0,13 23 183,0 0 0,0 0 1,0 0-1,-1 1 0,1 0 1,-1-1-1,0 1 0,0 1 1,0-1-1,-1 1 0,1-1 1,-1 1-1,-7-2 1,-9-2-197,-38-7 1,42 10 38,-14-2-188,-7 4-87</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25:28.606"/>
    </inkml:context>
    <inkml:brush xml:id="br0">
      <inkml:brushProperty name="width" value="0.025" units="cm"/>
      <inkml:brushProperty name="height" value="0.025" units="cm"/>
    </inkml:brush>
  </inkml:definitions>
  <inkml:trace contextRef="#ctx0" brushRef="#br0">100 18 100,'-31'-5'3878,"24"4"-3071,1 0-1,0 0 0,-1 1 0,1 0 1,0 0-1,-7 2 0,6-2 1974,6 0-2594,1 0 0,-1 1 0,1-1 0,-1 0 0,1 0 0,-1 0 0,1 1 0,-1-1 0,1 0 0,0 1 0,-1-1 0,1 0 0,-1 1 0,1-1 0,0 0 0,-1 1 0,1-1 0,0 1 0,-1-1 0,1 1 0,0-1 0,0 1 0,-1-1 0,1 1 0,0-1 0,0 1 0,0-1 0,0 1 0,0-1 0,0 1 0,0-1 0,0 1 0,0-1 0,0 1 0,0 0 0,0 0 0,0 0 535,12 10 2139,44-11-554,-25-6-2033,-26 6-317,1-1-1,0 0 1,-1 0-1,0-1 0,1 1 1,-1-1-1,6-3 1,17-4-4607,-21 7 3131,2-4-6288,-6 2 1359,-9 6 5025,5 2 98,1-3 140</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25:29.073"/>
    </inkml:context>
    <inkml:brush xml:id="br0">
      <inkml:brushProperty name="width" value="0.025" units="cm"/>
      <inkml:brushProperty name="height" value="0.025" units="cm"/>
    </inkml:brush>
  </inkml:definitions>
  <inkml:trace contextRef="#ctx0" brushRef="#br0">120 0 144,'0'0'64,"0"0"1,-1 0-1,1 0 0,-1 0 0,1 0 1,0 0-1,-1 1 0,1-1 0,0 0 1,-1 0-1,1 0 0,-1 0 1,1 0-1,0 0 0,-1 1 0,1-1 1,0 0-1,-1 0 0,1 1 0,0-1 1,0 0-1,-1 0 0,1 1 0,0-1 1,0 0-1,-1 1 0,1-1 1,0 0-1,0 1 0,0-1 0,0 0 1,0 1-1,-1-1 0,1 0 0,0 1 1,0-1-1,0 1 0,0-1 1,0 1-20,0-1 0,0 0 1,0 1-1,0-1 1,0 0-1,0 1 0,0-1 1,0 0-1,0 0 1,0 1-1,-1-1 0,1 0 1,0 1-1,0-1 1,0 0-1,0 0 0,-1 1 1,1-1-1,0 0 1,0 0-1,-1 1 0,1-1 1,0 0-1,0 0 1,-1 0-1,1 0 0,0 1 1,0-1-1,-1 0 1,1 0-1,0 0 0,-1 0 1,1 0-1,0 0 1,-1 0-1,1 0 0,-1 0 1,-2 10 1752,-1-8-1721,4-2-21,0 0 0,-1 0 0,1 1 0,0-1 0,0 0 0,-1 0 0,1 0 0,0 0 0,0 1 0,-1-1 0,1 0-1,0 0 1,0 1 0,0-1 0,-1 0 0,1 0 0,0 1 0,0-1 0,0 0 0,0 0 0,0 1 0,0-1 0,-1 0 0,1 1 0,0-1-1,0 0 1,0 1 0,0-1 0,0 0 0,0 0 0,0 1 0,0-1 0,0 0 0,0 1 0,1-1 0,-6 5 359,0 2-20,5-5-367,0-1 0,0 0 1,0 0-1,0 0 0,0 0 1,0 0-1,0 0 0,0 0 1,1 0-1,-1 0 0,0 0 1,1 0-1,-1 0 0,1 0 1,-1 0-1,1 0 0,-1 0 0,1-1 1,0 1-1,1 1 0,-2-1-26,1 3 67,0 1 0,0-1 0,-1 1-1,1-1 1,-1 1 0,0-1 0,-1 1 0,0 5 0,1-2 18,10 27 329,-10-30-346,0 1 0,0-1 0,1 0 0,0 0 0,0-1 0,4 11 0,-2 17 408,4-13-179,-5-14-187,0 0 0,0 0-1,-1 0 1,1 0-1,-1 0 1,0 7 0,0-6 5,-1-1 1,1 0 0,0 0 0,1 1 0,-1-1-1,3 5 1,-2-5 22,0 0-1,-1 0 0,1 0 1,-1 0-1,0 0 0,0 6 1,-1-10-71,0 1 0,0 0 0,0 0 0,1 0 0,-1-1 0,1 1 0,-1 0 0,1 0 0,1 2 0,3 15 670,-1 1 257,2 6 750,-6 24 3349,-1-49-5044,1 0 1,0-1 0,-1 1-1,1 0 1,-1 0-1,1 0 1,-1 0 0,0 0-1,1-1 1,-1 1-1,0 0 1,0 0 0,1-1-1,-1 1 1,0-1-1,0 1 1,0-1-1,0 1 1,0-1 0,0 1-1,0-1 1,1 0-1,-1 0 1,-2 1 0,-28 4 830,24-6-863,1 0-1,0 0 1,0-1-1,-1 0 1,1 0 0,1 0-1,-1-1 1,0 0-1,-5-3 1,-11-15-40,21 19-69,-1 1 0,1 0 0,-1-1 1,1 1-1,-1-1 0,1 1 0,0-1 0,0 0 1,0 1-1,0-1 0,0 0 0,0 0 1,0 0-1,1 0 0,-1 0 0,1 0 0,-1-3 1,-4-6-1359,4 10 1257,1 1 0,-1-1-1,1 1 1,-1-1 0,1 0-1,-1 1 1,1-1 0,0 0 0,-1 1-1,1-1 1,0 0 0,0 1-1,-1-1 1,1 0 0,0 0 0,0 1-1,0-1 1,0 0 0,0 0-1,0 1 1,0-1 0,0 0 0,0 0-1,1 1 1,-1-1 0,0 0-1,0 0 1,1 1 0,0-2 0,0 0-419,0 1 0,0 0 0,-1-1 0,1 0 0,0 1 0,0-1-1,-1 1 1,1-1 0,-1 0 0,1 0 0,-1 1 0,0-1 0,0 0 0,0 0 0,0 1 0,0-1 0,0-3 0,0 5 394,0-1 141,0 1 0,0 0 0,0-1 0,0 1-1,0-1 1,0 1 0,0 0 0,0-1 0,0 1 0,0 0-1,1-1 1,-1 1 0,0 0 0,0-1 0,0 1 0,0 0 0,1 0-1,-1-1 1,0 1 0,0 0 0,1-1 0,-1 1 0,0 0-1,1 0 1,-1 0 0,1-1 0,-1 1 0,0 0 1,1 0-1,-1 0 0,0-1 1,1 1-1,-1 0 1,0 0-1,0-1 0,1 1 1,-1 0-1,0 0 1,0-1-1,0 1 0,1 0 1,-1-1-1,0 1 1,0 0-1,0-1 0,0 1 1,0 0-1,0-1 1,1 1-1,-1 0 0,0-1 1,0 1-1,0-1 1,0-5-1198</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25:29.621"/>
    </inkml:context>
    <inkml:brush xml:id="br0">
      <inkml:brushProperty name="width" value="0.025" units="cm"/>
      <inkml:brushProperty name="height" value="0.025" units="cm"/>
    </inkml:brush>
  </inkml:definitions>
  <inkml:trace contextRef="#ctx0" brushRef="#br0">1 40 912,'18'-7'2574,"-16"7"-2333,0-1-1,-1 1 0,1 0 0,0-1 0,-1 0 0,1 1 0,-1-1 0,1 0 1,-1 0-1,0 0 0,3-2 0,34 3 2666,-35-2-2680,7-1-108,20-3-12,-13 1-215,0-1-1566,-4 6-4640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2:53.880"/>
    </inkml:context>
    <inkml:brush xml:id="br0">
      <inkml:brushProperty name="width" value="0.025" units="cm"/>
      <inkml:brushProperty name="height" value="0.025" units="cm"/>
      <inkml:brushProperty name="color" value="#E71224"/>
    </inkml:brush>
  </inkml:definitions>
  <inkml:trace contextRef="#ctx0" brushRef="#br0">226 1697 384,'0'0'37,"0"1"0,0-1 0,0 1 0,0-1 0,0 0 0,0 1 0,0-1 0,0 1 0,0-1 0,0 1 0,1-1 0,-1 0 0,0 1 0,0-1 0,0 0 0,0 1 0,1-1 0,-1 0 0,0 1 0,0-1 0,1 0 0,-1 1 0,0-1 0,1 0 0,-1 1 0,0-1 0,1 0-1,-1 0 1,1 0 0,0 1 0,-1-1-16,0 0 0,0 0 0,1 0 0,-1 0 0,0 1-1,1-1 1,-1 0 0,0 0 0,0 0 0,1 1 0,-1-1-1,0 0 1,0 0 0,1 0 0,-1 1 0,0-1 0,0 0-1,0 1 1,0-1 0,0 0 0,1 1 0,-1-1 0,0 0-1,0 0 1,0 1 0,0-1 0,0 0 0,0 1 0,0-1-1,0 1 1,12 12 1669,0 1 773,-12-13-1225,5 3-1234,9-1 7579,-1-5 1838,-10-2-6148,-3 3-2506,1 0-676,1 0-1,-1 0 1,0 0 0,-1 0 0,1-1 0,0 1 0,0 0 0,0 0 0,-1-1 0,1 1 0,0 0 0,-1-1 0,1 1 0,-1 0-1,0-1 1,1 1 0,-1-1 0,0 1 0,0-1 0,0 1 0,0 0 0,0-1 0,-1-2 0,1 4-72,0-1 1,0 0 0,0 0-1,0 1 1,0-1-1,0 0 1,0 1 0,1-1-1,-1 0 1,0 0-1,0 1 1,1-1-1,-1 0 1,0 1 0,1-1-1,-1 1 1,1-1-1,-1 0 1,0 1 0,2-1-1,-2 0 3,1 0-1,0 1 1,-1-1-1,1 0 1,-1 0-1,1 0 1,-1 0-1,1 0 1,-1 0-1,0 0 1,1 1-1,-1-1 1,0 0-1,0 0 1,0 0-1,0 0 1,0 0-1,0 0 1,0-2-1,0-230 981,-12 153-901,11 66-96,0-1 0,-1 1 0,-6-20 0,5 20-3,0 0-1,0 0 1,0-20-1,2 10-1,-2 0 0,0 1 0,-10-31 0,0-8 0,10 47 0,2 7 0,0-1 0,-1 1 0,-5-13 0,-1-5 0,1 1 0,1-1 0,-3-32 0,1 7 0,1 7 0,4 19 0,-1 0 0,-15-47 0,13 56 0,2 0 0,0 0 0,-2-18 0,4 17 0,-2-1 0,-6-20 0,0 0 0,8 28 0,0-1 0,-8-16 0,-13-53 0,19 69 0,0 1 0,2-1 0,-3-12 0,3 14 0,1 1 0,-1-1 0,-1 1 0,0 0 0,-7-16 0,8 20 0,0-1 0,0 0 0,0 0 0,1 0 0,-2-7 0,-7-17 0,10 28 0,-1 0 0,1-1 0,-1 1 0,1 0 0,0 0 0,0 0 0,-1 0 0,1 0 0,0-1 0,0 1 0,0 0 0,0 0 0,0 0 0,1-2 0,-3-12 0,-1 10 0,2 3 0,0 1 0,0 0 0,1 0 0,-1 0 0,1 0 0,-1-1 0,1 1 0,-1 0 0,1-1 0,0 1 0,0 0 0,-1-1 0,1 1 0,0 0 0,1-2 0,-2 2-13,1 0-1,0 1 1,0-1 0,0 0 0,0 1-1,0-1 1,0 1 0,-1-1 0,1 0-1,0 1 1,0-1 0,-1 1 0,1-1-1,-1 1 1,1-1 0,0 1 0,-2-2-1,2 2-11,-1-1-1,0 0 0,1 1 1,-1-1-1,1 0 0,-1 0 0,1 1 1,0-1-1,-1 0 0,1 0 1,0 0-1,-1 0 0,1 0 1,0 1-1,0-1 0,0 0 1,0 0-1,0-1 0,0-5 1720,0 1-5818,12 6-13015,-12 21 6980,0-15 8707</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25:30.009"/>
    </inkml:context>
    <inkml:brush xml:id="br0">
      <inkml:brushProperty name="width" value="0.025" units="cm"/>
      <inkml:brushProperty name="height" value="0.025" units="cm"/>
    </inkml:brush>
  </inkml:definitions>
  <inkml:trace contextRef="#ctx0" brushRef="#br0">1 0 148,'0'2'1223,"-1"0"-1,1 1 1,0-1 0,0 0 0,1 0-1,-1 0 1,0 0 0,1 3-1,5-4-1024,-1 0-1,1-1 0,0 1 1,-1-1-1,1 0 0,10-2 1,3 1-2955,-16 2 2438,13-1-3685,-16 0 3905,0 0-1,1 0 1,-1 0-1,1 0 1,-1 0-1,0 0 1,1 0-1,-1 0 1,0 0-1,1 0 1,-1-1 0,1 1-1,-1 0 1,0 0-1,1 0 1,-1 0-1,0-1 1,1 1-1,-1 0 1,0 0-1,1 0 1,-1-1-1,0 1 1,0 0-1,1-1 1,-1 1 0,0 0-1,0-1 1,2 0-1046,6 1 184</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25:30.680"/>
    </inkml:context>
    <inkml:brush xml:id="br0">
      <inkml:brushProperty name="width" value="0.025" units="cm"/>
      <inkml:brushProperty name="height" value="0.025" units="cm"/>
    </inkml:brush>
  </inkml:definitions>
  <inkml:trace contextRef="#ctx0" brushRef="#br0">0 307 532,'38'-6'3651,"-36"6"-3189,29-5 3644,-29 4-3975,-1 1-77,0 0 1,0-1-1,0 1 1,0-1-1,0 1 1,-1-1-1,1 0 1,0 1-1,0-1 1,0 0-1,-1 1 1,1-1-1,0 0 1,-1 0-1,1 0 1,0 0-1,-1 0 1,1 0-1,-1 1 1,1-3-1,-1 2-38,0 0-1,1 0 0,-1 0 1,0 1-1,0-1 1,1 0-1,-1 0 0,1 1 1,-1-1-1,1 0 0,-1 0 1,1 1-1,-1-1 1,1 1-1,0-1 0,-1 0 1,1 1-1,1-1 1,-1 0-3,-1 1 0,1-1 1,0 1-1,-1-1 0,1 1 1,0-1-1,-1 1 1,1-1-1,-1 0 0,1 0 1,-1 1-1,1-1 1,-1 0-1,0 0 0,1 1 1,-1-1-1,0 0 1,1-1-1,-1 2-8,0-1 0,0 1 0,0 0 0,0-1 1,0 1-1,0 0 0,0-1 0,0 1 0,0 0 0,0-1 0,0 1 0,0 0 1,1-1-1,-1 1 0,0 0 0,0 0 0,0-1 0,1 1 0,-1 0 0,0 0 0,0-1 1,0 1-1,1 0 0,-1 0 0,0-1 0,1 1 0,-1 0 0,1 0 1,-1 0-1,0-1 1,1 1 0,-1 0-1,0 0 1,1-1-1,-1 1 1,0 0 0,0 0-1,1-1 1,-1 1-1,0 0 1,0-1 0,1 1-1,-1 0 1,0-1-1,0 1 1,0 0 0,0-1-1,0 1 1,0-1-1,1 1 1,-1 0 0,0-1-1,0 1 1,0-1-1,0 0 1,-1 0 10,1 0 0,0 0 0,0 0 0,1 0 0,-1 0 0,0 0 0,0 0 0,0 0 0,1 0 0,-1 0 0,1 0 0,-1 0 0,1 0 0,-1 0 0,1 0-1,-1 0 1,1 0 0,0 0 0,1-1 0,1-14 304,1 11-219,0-6 103,-4 10-194,0 1 1,0-1-1,0 0 0,0 1 1,0-1-1,0 1 0,1-1 1,-1 1-1,0-1 0,0 0 1,0 1-1,1-1 1,-1 1-1,0-1 0,0 1 1,1-1-1,-1 1 0,1-1 1,-1 1-1,1-1 0,0 0 2,-1 1 0,0 0 0,1-1-1,-1 1 1,1-1 0,-1 1 0,0-1 0,1 1-1,-1-1 1,0 1 0,0-1 0,0 1-1,1-1 1,-1 0 0,0 1 0,0-1 0,0 1-1,0-1 1,0 1 0,0-2 0,10-35 725,-5 24-336,-5 12-363,1 0 0,-1 0-1,1 0 1,-1 0 0,1 0-1,-1 0 1,1 0 0,-1 0-1,0 0 1,0 0 0,1 0 0,-1 0-1,0-2 1,0-3 372,-1 4-199,1 0 0,0 0 0,0-1 1,0 1-1,0 0 0,0 0 0,0-1 0,1 1 0,0-4 1,0 5-106,0 1 0,0-1 0,-1 0 0,1 1 0,0-1 0,-1 0 0,1 1 0,-1-1 0,1 0 0,-1 0 0,1 0 0,-1 1 0,0-1 0,1 0 0,-1 0 0,0 0 0,0 0 0,1 0 1,-1 0-1,0 0 0,0 1 0,0-1 0,0 0 0,0 0 0,-1 0 0,1 0 0,0-1 0,0-4 381,0 6-470,0 0 1,0-1-1,0 1 0,0 0 1,0 0-1,0 0 0,0-1 1,0 1-1,-1 0 1,1 0-1,0 0 0,0-1 1,0 1-1,0 0 0,0 0 1,0 0-1,0-1 0,0 1 1,-1 0-1,1 0 1,0 0-1,0 0 0,0 0 1,0-1-1,-1 1 0,1 0 1,0 0-1,0 0 1,0 0-1,-1 0 0,1 0 1,0 0-1,0 0 0,-1 0 22,1-1 0,0 1 0,-1 0 0,1 0-1,0 0 1,-1 0 0,1 0 0,0-1 0,0 1-1,-1 0 1,1 0 0,0-1 0,0 1 0,-1 0-1,1 0 1,0-1 0,0 1 0,0 0-1,-1-1 1,1 1 0,0 0 0,0 0 0,0-1-1,0 1 1,0 0 0,0-1 0,0 1 0,0 0-1,0-1 1,0 1 0,0-1 0,0 1 0,0-1-1,0 0 424,-2-9 1318,2 10-1775,0 0 0,0 0 0,0 0 0,0 0 0,-1-1 0,1 1 0,0 0 0,0 0 1,0 0-1,0 0 0,-1 0 0,1 0 0,0 0 0,0 0 0,0 0 0,0 0 0,-1-1 0,1 1 0,0 0 0,0 0 0,0 0 1,-1 0-1,1 0 0,0 0 0,0 1 0,0-1 0,-1 0 0,1 0 0,0 0 0,0 0 0,0 0 0,0 0 0,-1 0 0,1 0 1,0 0-1,0 0 0,0 1 0,0-1 0,0 0 0,-1 0 0,1 0 0,0 0 0,0 0 0,0 1 0,-1 10 508,-1 4-177,0-12-273,1 1-1,-1-1 1,1 1 0,0 0-1,0-1 1,0 1-1,0 0 1,0 0 0,1-1-1,0 1 1,0 0-1,0 0 1,0 0-1,1 6 1,0-5-30,0 0 0,-1-1-1,0 1 1,0 0 0,-1 0 0,1-1 0,-1 1-1,0 0 1,0-1 0,-3 8 0,3-8-24,0-1 1,0 0 0,1 1-1,-1-1 1,1 1 0,0-1-1,0 1 1,0-1 0,0 1-1,1 3 1,0 9 36,-1 121 66,5-127-130,-5-9 12,1-1 1,-1 1-1,1-1 1,-1 1-1,1-1 0,-1 1 1,0 0-1,1-1 1,-1 1-1,0 0 0,0-1 1,1 1-1,-1 0 1,0-1-1,0 1 0,0 0 1,0 1-1,0 14-1126,0 0-4857,-2-4-10183,2-12 16143,0 0-18,0 0-1,-1 0 1,1 0 0,0 0 0,0 0-1,-1 0 1,1 0 0,0 0 0,0 0-1,-1 0 1,1 0 0,0 0-1,0 0 1,-1 0 0,1 0 0,0 0-1,0 0 1,-1 0 0,1 1 0,0-1-1,0 0 1,-1 0 0,1 0 0,0 0-1,0 1 1,0-1 0,-1 0-1,1 0 1,0 0 0,0 1 0,0-1-1,0 0 1,0 0 0,0 1 0,-1-1-1,1 0 1,0 1 0,0 0-938</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25:31.087"/>
    </inkml:context>
    <inkml:brush xml:id="br0">
      <inkml:brushProperty name="width" value="0.025" units="cm"/>
      <inkml:brushProperty name="height" value="0.025" units="cm"/>
    </inkml:brush>
  </inkml:definitions>
  <inkml:trace contextRef="#ctx0" brushRef="#br0">1 0 40,'0'1'154,"0"-1"-1,0 1 1,0 0-1,0 0 1,0-1-1,0 1 1,0 0-1,0-1 1,1 1-1,-1 0 1,0-1 0,1 1-1,-1-1 1,0 1-1,1 0 1,-1-1-1,0 1 1,2 0-1,-2-1-34,1 1 0,-1-1 0,1 1 0,-1 0 0,0-1 0,1 1 0,-1 0 0,0-1 0,1 1 0,-1 0 0,0 0 0,0-1 0,0 1-1,1 0 1,-1 0 0,0-1 0,0 1 0,0 1 0,0-1 420,8 4 1088,-6-5-1365,-2 1-210,0-1 0,0 0-1,0 1 1,0-1-1,0 0 1,0 0 0,0 1-1,0-1 1,1 0-1,-1 0 1,0 1 0,0-1-1,0 0 1,1 0 0,-1 1-1,0-1 1,0 0-1,1 0 1,-1 0 0,0 0-1,0 1 1,1-1-1,-1 0 1,0 0 0,1 0-1,-1 0 1,0 0-1,0 0 1,1 0 0,-1 0-1,0 0 1,1 0-1,-1 0 1,0 0 0,1 0-1,-1 0 1,0 0 0,0 0-1,1 0 1,-1 0-1,0 0 1,1-1 0,-1 1-1,20-7 1071,-9 4-688,-9 3-419,0 0 0,0-1-1,0 1 1,0-1 0,0 1-1,0-1 1,0 1 0,-1-1-1,1 0 1,0 0 0,0 0-1,3-2 1,13 1-535,3-7-4306,-11 8 839</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25:32.409"/>
    </inkml:context>
    <inkml:brush xml:id="br0">
      <inkml:brushProperty name="width" value="0.025" units="cm"/>
      <inkml:brushProperty name="height" value="0.025" units="cm"/>
    </inkml:brush>
  </inkml:definitions>
  <inkml:trace contextRef="#ctx0" brushRef="#br0">110 60 780,'0'-49'5930,"0"48"-5682,0-9 1735,-5 19-916,5-9-1034,-1 1 1,1-1 0,0 1-1,-1-1 1,1 1-1,-1-1 1,1 1-1,0-1 1,-1 1 0,1-1-1,0 1 1,0 0-1,-1-1 1,1 1 0,0-1-1,0 1 1,0 0-1,0-1 1,0 1-1,0 1 1,0 121 5064,-4-108-4777,3-13-264,0 0 1,0 0-1,0-1 1,1 1 0,-1 0-1,1 1 1,-1-1-1,1 0 1,0 3 0,0 77 1314,-4-70-1235,3-11-130,0 0 0,1 0-1,-1 0 1,1 0 0,-1 0 0,1 0 0,-1 1 0,1-1 0,0 0 0,-1 0-1,1 0 1,0 0 0,0 2 0,0 63 110,-4-56-113,3-10-3,1 1-1,-1-1 1,1 1-1,-1 0 0,1-1 1,-1 1-1,1-1 0,0 1 1,-1 0-1,1-1 0,0 1 1,0 0-1,0-1 1,-1 1-1,1 0 0,0 0 1,0 0-1,0 32-217,0-32 71,0 1 325,0 5-4170,0-6 1453,0-5 1802,0 3-77,10-11-5235,-10 9 5728,1-1 88,6 7 335,-5-3-60,-2 15 3622,0-15-3641,0 0-1,0-1 1,0 1 0,0-1-1,0 1 1,0 0 0,0-1-1,0 1 1,0 0 0,0-1-1,0 1 1,0 0 0,1-1-1,-1 1 1,0 0 0,0-1-1,0 1 1,1 0 0,-1-1-1,0 1 1,0 0 0,1 0-1,-1-1 1,0 1 0,0 0-1,1 0 1,-1-1 0,0 1-1,1 0 1,0 0 0,-1 0-17,0 0 0,0 0 0,0-1 1,1 1-1,-1 0 0,0 0 0,0 0 1,1 0-1,-1 0 0,0-1 1,0 1-1,0 0 0,1 0 0,-1 0 1,0-1-1,0 1 0,0 0 0,0 0 1,0 0-1,0-1 0,1 1 0,-1 0 1,0 0-1,0-1 0,0 1 0,0 0 1,0 0-1,0-1 0,0 1 1,0 0-1,4-7 228,-4 7-226,1 0 0,-1 0 0,0 0 0,1-1 0,-1 1 0,0 0 0,1 0 0,-1-1 0,0 1 0,1 0 0,-1-1 0,0 1 0,0 0 0,1-1 0,-1 1 0,0 0 0,0-1 0,0 1 0,0-1 0,1 1-1,-1 0 1,0-1 0,0 1 0,0-1 0,0 1 0,0 0 0,0-1 0,0 0 0,18-20 328,-15 10-260,0 10-69,1 0 3,-3-9 8,-1 9-19,0 1 0,0 0 0,0 0 0,0 0 0,0 0 0,0-1 0,0 1 0,0 0 0,0 0 0,0 0 1,0 0-1,0-1 0,0 1 0,0 0 0,0 0 0,0 0 0,0 0 0,0 0 0,0-1 0,0 1 0,1 0 0,-1 0 0,0 0 0,0 0 0,0 0 0,0-1 0,0 1 0,0 0 0,0 0 0,0 0 0,1 0 0,-1 0 0,0 0 0,0 0 0,0 0 0,0 0 0,0-1 0,1 1 0,-1 0 0,0 0 0,15-11 24,-13 6-23,-2 4 5,0 1-5,0 0 0,0 0 0,0-1 0,0 1 0,1 0-1,-1 0 1,0 0 0,0-1 0,0 1 0,0 0 0,0 0 0,0 0-1,1 0 1,-1-1 0,0 1 0,0 0 0,0 0 0,1 0 0,-1 0 0,0 0-1,0 0 1,0 0 0,1-1 0,-1 1 0,0 0 0,0 0 0,0 0-1,1 0 1,-1 0 0,0 0 0,0 0 0,1 0 0,-1 0 0,0 0 0,0 0-1,0 0 1,1 0 0,-1 0 0,0 1 0,0-1 0,1 0 0,-1 0-1,11 4 70,-10-4-58,-1 5 35,0-2-29,1-1 0,-1 0 0,0 1 0,0-1 1,0 0-1,-1 0 0,1 1 0,0-1 0,-2 4 0,1-6-12,0 1 0,1-1 0,-1 0 0,1 0 0,0 1 1,-1-1-1,1 0 0,-1 1 0,1-1 0,-1 0 0,1 1 0,0-1 1,-1 1-1,1-1 0,0 1 0,-1-1 0,1 1 0,0-1 1,0 1-1,0-1 0,-1 1 0,1-1 0,0 1 0,0-1 1,0 1-1,0 0 0,0-1 0,0 1 0,0-1 0,0 1 0,0-1 1,0 1-1,0-1 0,0 1 0,1 0 0,-1 1 22,-1-1 0,1 0 0,0 1 0,-1-1 0,1 0 0,-1 1 0,0-1 0,1 0 0,-1 0 0,0 1 0,0-1 0,0 0 0,0 0 0,0 0 0,0 0-1,0 0 1,0 0 0,0-1 0,-2 2 0,-8 8 289,10-9-270,0 0 0,0 0 0,0 0 0,-1-1 0,1 1 0,0 0 0,0 0 0,-1-1 0,1 1 0,0-1 0,-1 1 0,1-1 0,-1 1 0,1-1 0,-1 0 0,1 0 0,0 0 0,-1 0 0,1 0 0,-1 0 0,1 0 0,-1 0 0,1-1 0,-1 1 0,1 0 0,0-1 0,-1 1 0,1-1 0,0 0 0,-1 1 0,1-1 0,0 0 0,0 0 0,-1 0 0,0-1 0,-58-65 1353,56 56-1188,4 10-207,0 1 0,0-1 1,0 1-1,0 0 0,0-1 0,0 1 1,0-1-1,0 1 0,0-1 0,-1 1 1,1 0-1,0-1 0,0 1 0,0-1 1,-1 1-1,1 0 0,0-1 0,0 1 1,-1 0-1,1-1 0,0 1 1,-1 0-1,1-1 0,-1 1 0,1 0 1,-2-1 9,1 0 0,0 0 0,1 0 0,-1 0 0,0 0 0,0 0 0,0 0 0,0 0 0,1 0 0,-1 0 0,1-1 0,-1 1 0,0-2 0,1 3-52,0 0 0,0-1 1,0 1-1,0 0 0,0-1 1,0 1-1,0 0 0,0 0 1,0-1-1,0 1 0,0 0 0,0 0 1,0-1-1,0 1 0,0 0 1,-1 0-1,1 0 0,0-1 1,0 1-1,0 0 0,0 0 1,-1-1-1,1 1 0,0 0 1,0 0-1,0 0 0,-1 0 1,1 0-1,0-1 0,0 1 1,0 0-1,-1 0 0,1 0 1,-1 0-30,1 0 1,0-1-1,-1 1 1,1 0 0,0 0-1,-1 0 1,1-1 0,0 1-1,-1 0 1,1-1 0,0 1-1,0 0 1,-1-1 0,1 1-1,0 0 1,0-1 0,0 1-1,-1 0 1,1-1 0,0 1-1,0 0 1,0-1-1,0 1 1,0-1 0,0 1-1,0 0 1,0-1 0,0 1-1,0-1 1,0 1 0,0 0-1,0-1 1,0-14-9209,0 14 8189</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25:34.016"/>
    </inkml:context>
    <inkml:brush xml:id="br0">
      <inkml:brushProperty name="width" value="0.025" units="cm"/>
      <inkml:brushProperty name="height" value="0.025" units="cm"/>
    </inkml:brush>
  </inkml:definitions>
  <inkml:trace contextRef="#ctx0" brushRef="#br0">30 72 488,'1'-9'661,"-2"-7"1675,1 15-2301,0 1-1,0 0 0,0-1 0,0 1 0,0 0 0,0-1 0,0 1 0,0 0 0,-1-1 0,1 1 0,0 0 0,0-1 0,0 1 0,-1 0 0,1-1 0,0 1 0,0 0 0,-1 0 0,1 0 0,0-1 0,-1 1 1,1 0-1,0 0 0,0 0 0,-1 0 0,1-1 0,0 1 0,-1 0 0,1 0 0,0 0 0,-1 0 0,1 0 0,-1 0 0,-10-12 3702,11 12-3674,0 0 0,-1-1 0,1 1-1,0 0 1,0 0 0,0 0 0,0-1 0,0 1 0,0 0 0,0 0 0,0 0 0,0-1 0,0 1 0,0 0 0,0 0 0,-1 0 0,1 0-1,0 0 1,0-1 0,0 1 0,0 0 0,0 0 0,-1 0 0,1 0 0,0 0 0,0 0 0,0 0 0,0 0 0,-1-1 0,1 1 0,0 0-1,0 0 1,0 0 0,-1 0 0,1 0 0,0 0 0,-1 0 23,1 0 0,0 0 0,0 0-1,0 0 1,-1 0 0,1 0 0,0 0 0,0 0-1,0 0 1,-1 0 0,1 0 0,0 0 0,0 0-1,0 0 1,0 0 0,-1-1 0,1 1 0,0 0-1,0 0 1,0 0 0,0 0 0,0 0 0,-1-1-1,1 1 1,0 0 0,0 0 0,0 0 0,0 0-1,0-1 1,0 1 0,0-2 4146,5-3 3158,-2 4-7684,-1 1 830,16 1 846,-9 1-1311,0-1 1,0 0-1,0 0 1,16-1-1,-17 0-112,21-6-1384,-9 1-3286,0-1-5264,-19 6 8368,-6 1-2773,5-1 4336,0 0-1,0 0 1,-1 0-1,1 0 1,0 0-1,0 0 1,0 0-1,-1 0 1,1 0-1,0 0 1,0 0-1,0 0 1,0 0-1,-1 0 1,1 0-1,0 0 1,0 0-1,0 0 1,0 0-1,0 0 1,-1 0-1,1 1 1,0-1-1,0 0 0,0 0 1,0 0-1,0 0 1,0 0-1,0 0 1,-1 1-1,1-1 1,0 0-1,0 0 1,0 0-1,0 0 1,0 1-1,0-1 1,0 0-1,0 0 1,0 0-1,0 0 1,0 1-1,0-1 1,0 0-1,0 0 1,0 0-1,0 0 1,0 1-1,0-1 1,0 0-1,0 0 1,0 0-1,1 1 1,-1 3-909</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25:34.410"/>
    </inkml:context>
    <inkml:brush xml:id="br0">
      <inkml:brushProperty name="width" value="0.025" units="cm"/>
      <inkml:brushProperty name="height" value="0.025" units="cm"/>
    </inkml:brush>
  </inkml:definitions>
  <inkml:trace contextRef="#ctx0" brushRef="#br0">107 1 776,'0'0'565,"-1"1"-697,-8 15 8923,9-4-7928,1 0-1,-1 0 1,2 0 0,4 17-1,7 55 1865,3-2-1115,-6-26-435,-7-7 177,0-36-697,0 0 0,-1 0 0,-1 0 0,0 0 0,-2 22 0,1-12 635,-1-21-1258,0 0 1,-1 0-1,1 0 0,0 0 1,0-1-1,-1 1 1,1-1-1,-1 1 0,0-1 1,1 0-1,-1 1 0,0-1 1,0 0-1,0 0 0,1 0 1,-1 0-1,0 0 0,-1-1 1,1 1-1,0-1 0,0 1 1,-3-1-1,0 1-20,1-1-10,1 0 1,0-1 0,0 1-1,-1 0 1,1-1 0,0 0-1,-6-1 1,7 1-9,-8-1-142,1 0 1,-1-1-1,1-1 1,0 1 0,-10-6-1,18 4-336,-1-2-2461,1 7 2583,1-1 0,-1 0 0,1 0 0,-1 1 0,1-1 0,-1 0 1,1 0-1,-1 0 0,1 0 0,0 0 0,-1 1 0,1-1 0,0 0 0,0 0 0,0 0 0,0 0 0,0 0 0,0 0 0,0 0 0,0 0 0,0 0 0,1 0 0,-1 0 1,0 0-1,0 1 0,1-1 0,-1 0 0,1-1 0,4-22-5946,4-1 2488,-9 18 2516</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25:34.980"/>
    </inkml:context>
    <inkml:brush xml:id="br0">
      <inkml:brushProperty name="width" value="0.025" units="cm"/>
      <inkml:brushProperty name="height" value="0.025" units="cm"/>
    </inkml:brush>
  </inkml:definitions>
  <inkml:trace contextRef="#ctx0" brushRef="#br0">1 61 672,'0'-21'7771,"0"20"-6668,-1-6 1405,3 2 1927,6 1-2240,-5 1-1833,1 1 0,-1 0-1,1 0 1,0 1-1,0-1 1,0 1-1,0-1 1,8 0 0,4 0-402,3-1-2603,-5 2-4731,-13 1 7988,6 2-5372,-7-2 4678,0 0 1,0 0 0,0 0-1,0 0 1,0 0 0,0 0-1,0 0 1,0 1 0,0-1-1,1 0 1,-1 0 0,0 0-1,0 0 1,0 0 0,0 0-1,0 0 1,0 0 0,0 0-1,0 0 1,0 0-1,0 1 1,0-1 0,0 0-1,0 0 1,0 0 0,0 0-1,0 0 1,0 0 0,0 0-1,0 0 1,0 1 0,0-1-1,0 0 1,0 0 0,0 0-1,0 0 1,0 0 0,0 0-1,0 0 1,0 0 0,0 1-1,0-1 1,0 0 0,0 0-1,0 0 1,0 0-1,0 0 1,0 0 0,0 0-1,-1 0 1,1 0 0,0 0-1,0 0 1,0 1 0,0-1-1,0 0 1,0 0 0,0 0-1,0 0 1,0 0 0,-1 0-1,1 0 1,0 0 0,0 0-1,0 0 1,0 0 0,0 0-1,0 0 1,-9 4-1104</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25:35.373"/>
    </inkml:context>
    <inkml:brush xml:id="br0">
      <inkml:brushProperty name="width" value="0.025" units="cm"/>
      <inkml:brushProperty name="height" value="0.025" units="cm"/>
    </inkml:brush>
  </inkml:definitions>
  <inkml:trace contextRef="#ctx0" brushRef="#br0">1 28 820,'0'13'5003,"0"-10"-1868,0-7-841,7 4-994,-3-1 1916,-1 0-3086,0 0 0,-1 0 0,1 0 0,0 0 0,0 1 0,0-1 0,0 1 0,0 0 0,0 0 0,4 1 0,3-1-391,-7 0-171,0 0 1,-1-1-1,1 1 0,-1-1 1,1 0-1,0 0 0,4-2 1,8-1-2786,-11 3 2501,-1 1-1,0-1 1,0 0 0,1 0-1,-1-1 1,0 1 0,0-1-1,0 1 1,0-1 0,3-3 0,-4 0-572</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25:35.807"/>
    </inkml:context>
    <inkml:brush xml:id="br0">
      <inkml:brushProperty name="width" value="0.025" units="cm"/>
      <inkml:brushProperty name="height" value="0.025" units="cm"/>
    </inkml:brush>
  </inkml:definitions>
  <inkml:trace contextRef="#ctx0" brushRef="#br0">1 93 420,'38'-32'3558,"-19"15"-1761,-17 16-1501,10-9 1677,-9 8-1411,1 0 0,0 1 0,0-1 0,0 1 0,0 0 0,1 0 0,6-1 0,19-4 2381,27-5 320,-46 9-2977,-10 2-251,0 0-1,0-1 1,-1 1 0,1 0-1,0 0 1,0 0 0,-1 0-1,1 0 1,0 0 0,0 0 0,0 0-1,-1 0 1,1 0 0,0 0-1,0 0 1,-1 1 0,1-1-1,0 0 1,0 1 0,0-1-1,0 1 28,1-1 0,-1 1 0,0-1-1,0 1 1,0-1 0,1 1 0,-1 0-1,0 0 1,0-1 0,0 1-1,0 0 1,0 0 0,0 0 0,-1 0-1,1 0 1,0 0 0,0 0 0,-1 1-1,1-1 1,-1 0 0,1 0-1,-1 0 1,1 1 0,-1-1 0,0 0-1,1 1 1,-1-1 0,0 0-1,0 1 1,0-1 0,0 0 0,0 1-1,-1-1 1,1 2 0,0 5-32,-5 8 121,0 2 30,4-9-34,-1 0 0,0-1 0,0 1-1,-1-1 1,1 1 0,-2-1 0,1 0-1,-8 11 1,8-15-47,1 0 0,0 0-1,-1 0 1,1 0 0,1 1-1,-1-1 1,1 1 0,-1-1-1,0 8 1,-8 22 578,6-24-454,3-10-211,1 1 1,-1-1 0,1 1-1,0 0 1,-1-1 0,1 1-1,-1-1 1,1 1 0,0 0-1,0-1 1,-1 1-1,1 0 1,0-1 0,0 1-1,0 0 1,0 0 0,0 0-1,0 5 62,-1-5-48,1 0 1,0 0-1,0 0 1,0 0-1,0 1 1,0-1-1,0 0 1,0 0-1,0 0 1,0 1-1,1-1 1,-1 0-1,0 0 1,1 0 0,-1 0-1,1 0 1,0 0-1,-1 0 1,1 0-1,0 0 1,-1 0-1,3 2 1,0 8 247,1-9-226,-2-1-24,0 1 0,0-1 1,0 0-1,1 0 0,-1 0 1,0-1-1,1 1 0,-1 0 1,1-1-1,-1 0 0,5 1 1,5 4 4,19-7-957,-13 0-2911,4 1-5899,-17-2 6464,3 0-730,-7 3 3934,-1 0 1,0 0-1,0 0 1,0 0-1,0 0 1,1 0-1,-1 0 1,0 0-1,0 0 1,0 0-1,0 0 0,1 0 1,-1 0-1,0 0 1,0 0-1,0 1 1,0-1-1,0 0 1,1 0-1,-1 0 1,0 0-1,0 0 1,0 0-1,0 0 1,0 1-1,0-1 1,0 0-1,0 0 1,0 0-1,1 0 1,-1 0-1,0 1 1,0-1-1,0 0 1,0 0-1,0 0 1,0 0-1,0 1 1,0-1-1,0 0 1,0 0-1,0 0 1,0 0-1,0 1 1,0 0-1173</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25:37.141"/>
    </inkml:context>
    <inkml:brush xml:id="br0">
      <inkml:brushProperty name="width" value="0.025" units="cm"/>
      <inkml:brushProperty name="height" value="0.025" units="cm"/>
    </inkml:brush>
  </inkml:definitions>
  <inkml:traceGroup>
    <inkml:annotationXML>
      <emma:emma xmlns:emma="http://www.w3.org/2003/04/emma" version="1.0">
        <emma:interpretation id="{D089CBBA-6ED2-4E86-AE88-58366452676F}" emma:medium="tactile" emma:mode="ink">
          <msink:context xmlns:msink="http://schemas.microsoft.com/ink/2010/main" type="inkDrawing"/>
        </emma:interpretation>
      </emma:emma>
    </inkml:annotationXML>
    <inkml:trace contextRef="#ctx0" brushRef="#br0">50 66 24,'0'-6'425,"0"5"-316,1 1 0,-1-1 1,0 0-1,0 0 0,0 0 0,0 0 0,0 0 0,0 0 1,0 0-1,0 0 0,0 1 0,-1-1 0,1 0 1,0 0-1,-1 0 0,1 0 0,0 0 0,-1 1 1,1-1-1,-1 0 0,1 0 0,-1 1 0,0-1 1,1 0-1,-1 1 0,1-1 0,-2 0 0,1 0 7,1 0 0,0 0 0,-1 0 0,1 0 1,0 0-1,-1 0 0,1 0 0,0 0 0,0 0 0,0 0 0,0 0 0,0 0 0,0 0 0,0 0 0,1-2 0,-1 1 629,0 1-378,0-12 4151,0 10-1640,0 14-864,0-10-1932,0 0-1,0 0 1,0 0 0,0 0 0,0 0 0,0 0 0,0 0-1,0 0 1,-1 0 0,1 0 0,0 0 0,-1 0-1,1 0 1,-1 0 0,1 0 0,-1 0 0,0 0 0,1-1-1,-1 1 1,-1 1 0,1 1 72,0 1-1,0-1 1,1 0-1,-1 0 1,1 1-1,0-1 1,0 0 0,0 0-1,1 1 1,0 2-1,-1 5 509,0 194 3506,-4-193-4006,3-11-152,1 0 1,-1 0-1,0 0 0,1 0 0,-1 0 0,1 0 0,0 0 0,-1 0 0,1 1 0,0-1 0,0 0 0,0 0 0,-1 2 1,1 73 281,-4-63-292,3-12 0,1 0 0,-1 0 0,0 0 0,1 0 0,0 0 0,-1 0 0,1 0 0,-1 0 0,1 0 0,0 0 0,0 0 0,0 0 0,0 2 0,0 69-338,0-72 323,0 0 13,1 0 0,-1 0 0,0 0 0,1 0 0,-1 0 0,0 0 0,1 0 0,-1 0 0,0 0 0,1 0 0,-1 0 0,0 0 1,0 0-1,1 0 0,-1 0 0,0 0 0,1 0 0,-1-1 0,0 1 0,0 0 0,1 0 0,-1 0 0,0-1 0,0 1 0,1 0 1,-1 0-1,0 0 0,0-1 0,0 1 0,0 0 0,1 0 0,-1-1 0,0 1 0,0 0 0,0-1 0,0 1 0,0 0 0,0-1 0,0 1 1,0-1-1,0 1-6,0-1 1,0 1 0,1-1 0,-1 0-1,0 1 1,0-1 0,0 0-1,0 1 1,0-1 0,1 1 0,-1-1-1,0 1 1,1-1 0,-1 0 0,0 1-1,1-1 1,0 0 0,0 0 1,-1 1 0,1-1 0,-1 1 0,1-1 0,-1 0 0,0 1 0,1-1 0,-1 0 1,0 0-1,1 1 0,-1-1 0,0 0 0,0 0 0,0 1 0,0-1 0,0 0 0,0-1 0,4-3-8,-3 5 11,-1 0 1,0 0 0,1-1 0,-1 1 0,0 0 0,1 0 0,-1-1 0,0 1 0,1 0 0,-1 0 0,0-1 0,0 1 0,1 0-1,-1-1 1,0 1 0,0 0 0,0-1 0,1 1 0,-1-1 0,0 1 0,0 0 0,0-1 0,0 1 0,0-1 0,0 1 0,0-1 2,0 1-1,0 0 1,0 0 0,0 0 0,0 0 0,0-1 0,0 1 0,0 0 0,0 0 0,0 0 0,0 0 0,0-1 0,1 1 0,-1 0 0,0 0 0,0 0 0,0 0 0,0 0 0,0 0 0,0-1 0,0 1 0,1 0 0,-1 0 0,0 0-1,0 0 1,0 0 0,0 0 0,0 0 0,1 0 0,-1-1 0,0 1 0,0 0 0,0 0 0,0 0 0,0 0 0,1 0 0,-1 0 0,0 0 0,0 0 0,1 0 0,-1 0 0,0 0 0,0 0-1,1 0 1,-1 0 0,0 0 0,0 0 0,0 0 0,1 0 0,-1 0 0,0 0-1,0 0 1,0 0 0,1-1 0,-1 1 0,0 0 0,0 0 0,0 0 0,1 0 0,-1 0-1,0-1 1,0 1 0,0 0 0,0 0 0,0 0 0,1-1 0,-1 1 0,0 0-1,0 0 1,0 0 0,0-1 0,0 1 0,0 0 0,0 0 0,0-1 0,0 1 0,0 0-1,0 0 1,0-1 0,0 1 0,0 0 0,0 0 0,1-3-5,1 1 0,-1 0 0,0 0 0,1 0 1,-1 1-1,1-1 0,0 0 0,0 1 0,2-3 0,9-12-157,-4 9 125,-8 6 29,0 0 0,1-1 1,-1 1-1,0 0 0,1 0 1,-1 1-1,1-1 0,-1 0 1,1 0-1,2 0 0,-3 1-7,-1 0 14,1-1 0,-1 1-1,0-1 1,1 1-1,-1-1 1,0 1-1,1 0 1,-1-1-1,0 1 1,1 0-1,-1-1 1,0 1-1,1 0 1,-1 0 0,1 0-1,-1-1 1,1 1-1,-1 0 1,1 0-1,-1 0 1,1 0-1,-1 0 1,1 0-1,-1-1 1,1 1-1,-1 0 1,0 1-1,1-1 1,-1 0 0,1 0-1,-1 0 1,2 0-1,1 0-7,-1 1 0,0 4 8,4 1 1,-6-6 0,1 0 0,-1 0 0,0 0 0,0 0 0,1 0 0,-1 1 0,0-1 0,0 0 0,0 0 0,1 0 0,-1 1 0,0-1 0,0 0 0,0 0 0,0 0 0,0 1 0,0-1 0,1 0 0,-1 0 0,0 1 0,0-1 0,0 0 0,0 0 0,0 1 0,0-1 0,0 0 0,0 1 0,0-1 0,0 0 0,0 0 0,0 1 0,0-1 0,-1 0 0,1 1 0,1 2 0,0-2 2,0 1 1,0 0-1,0 0 0,0 0 0,-1 0 0,1 0 1,0 0-1,-1 1 0,1-1 0,-1 0 0,0 0 1,0 0-1,0 0 0,0 1 0,0 2 0,0-3 3,4 8 0,-3-10-2,-1 1 0,1-1 0,-1 1 0,0-1 0,1 1 0,-1 0 0,1-1 0,-1 1 0,0 0 0,1-1 0,-1 1 1,0 0-1,0-1 0,0 1 0,0 0 0,1-1 0,-1 1 0,0 0 0,0 1 0,0 4 36,0-5-25,0-1 0,1 1 0,-1-1-1,0 1 1,0 0 0,0-1 0,0 1 0,0 0 0,0-1 0,0 1 0,0-1-1,0 1 1,0 0 0,0-1 0,0 1 0,0 0 0,0-1 0,-1 1 0,1-1-1,0 1 1,0 0 0,-1-1 0,1 1 0,-1-1 0,1 1 0,0-1-1,-1 1 1,1-1 0,-1 1 0,1-1 0,-1 0 0,1 1 0,-1-1 0,1 0-1,-1 1 1,-1-1 0,1 0 39,1 0-50,0 0 0,0 0 0,0-1 0,0 1 0,0 0 0,0 0 0,0 0 0,-1-1 0,1 1 0,0 0 0,0 0 0,0-1 1,0 1-1,0 0 0,0 0 0,0 0 0,-1 0 0,1-1 0,0 1 0,0 0 0,0 0 0,0 0 0,-1 0 0,1-1 0,0 1 0,0 0 0,0 0 0,-1 0 0,1 0 0,0 0 0,0 0 0,-1 0 0,1 0 1,0 0-1,0 0 0,-1 0 0,1 0 0,0 0 0,0 0 0,0 0 0,-1 0 0,0 0 0,-1 0 25,-16-16 272,12 12-237,0 0 0,1 0-1,-1 0 1,1-1 0,-7-8-1,1-1 79,10 12-120,0 0 0,-1 0 1,1 0-1,-1 1 0,1-1 1,-1 1-1,0-1 1,0 1-1,-2-2 0,3 2-11,0 0 0,0 1-1,1-1 1,-1 0 0,1 0 0,-1 1-1,0-1 1,1 0 0,-1 0 0,1 0-1,0 0 1,-1 0 0,1 0-1,-1-1 1,-3-7 162,0 8-131,4 1-34,0 0 0,-1-1 0,1 1 0,0 0 0,-1 0 0,1 0 0,0 0 0,0-1 0,-1 1 0,1 0-1,0 0 1,0 0 0,-1-1 0,1 1 0,0 0 0,0-1 0,0 1 0,0 0 0,-1 0 0,1-1 0,0 1 0,0 0 0,0-1 0,0 1 0,0 0 0,0-1 0,0 1 0,0 0-1,0 0 1,0-1 0,0 1 0,0 0 0,0-1 0,0 1 0,0-1 0,-2 0 148,1 1-151,1 0 1,0 0 0,0 0 0,-1 0 0,1 0 0,0 0 0,-1 0 0,1 0 0,0 0 0,0 0 0,-1 0 0,1 0 0,0 0 0,0 0 0,-1-1 0,1 1 0,0 0 0,0 0 0,0 0 0,-1 0 0,1-1 0,0 1-1,0 0 1,0 0 0,0 0 0,-1-1 0,1 1 0,0 0 0,0 0 0,0-1 0,0 1 0,0 0 0,0 0 0,0-1 0,0 1 0,-1 0 0,1 0 0,0-1 0,0 1 0,-4-5 125,4 5-125,0-1 0,-1 1 0,1 0-1,0 0 1,-1 0 0,1 0-1,0-1 1,-1 1 0,1 0-1,0 0 1,0-1 0,-1 1 0,1 0-1,0-1 1,0 1 0,0 0-1,-1-1 1,1 1 0,0 0 0,0-1-1,0 1 1,0-1 0,0 1-1,0 0 1,0-1 0,-1 1 0,1 0-1,0-1 1,0 1 0,1-1-1,-1 0 20,-10-5-87,10 4 760,0-5-2626,8-7-18668,-6 10 17591</inkml:trace>
  </inkml:traceGroup>
</inkml:ink>
</file>

<file path=ppt/ink/ink13.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3-03T23:47:03.125"/>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13602 3956 6,'0'0'27,"-8"-12"1,8 12-3,0 0-12,0 0-3,0 0-1,0 0-3,0 0-1,-13-1 0,13 1-2,-10 0 0,10 0-2,-15 0 1,15 0-1,-18 4-1,8-2 0,-1-1 1,0 3-2,-2-4 2,1 2-1,0-2 0,-1-4 1,-1 3-1,-1-2 1,-2 1-1,-4 0 1,-4 1-1,-5-2 0,-4 3 0,-6-1 0,-5 1 0,-4 1 0,-5-1 0,-5 0 0,0-2 0,-4 1 0,-1-2 0,-4 0 0,0 0 0,-5 1 0,0-1 0,-3 0 1,-4 3-1,-1-1 0,-2 2 0,1-1 0,-3 1 0,1 0 0,-1 0 1,-2 0-2,-1-1 2,-2 2-1,-2 0 0,-2 0 0,-4 2 1,-1-2-1,-3 3 0,0 0 0,-2 0 0,-1-2 0,1 1 0,-5 0-1,2-2 1,-2 0 0,0 0 0,-4-2 0,-1 1 0,-4 3 0,-1-1 0,0-1 0,1 1 0,-1 0 0,-3 0 0,0 4 0,3-3 0,-2 0 0,0 0 0,-3 2 0,0-1-1,-1 1 1,0 2 0,-2-1 0,-3-2 0,-1 2 0,0-2 0,0 0 0,0-1 0,0 2 0,-2-3 0,0 3 0,3-2 0,-1 1 0,-4 1 0,1 0-1,-1 0 1,2 1 1,-2-2-2,-2-1 1,0 0 0,0 0 0,2-3 0,-2 2 0,-1-1 0,2 0 0,0 0 0,2 1 0,3 1 0,-4 0 0,4-3 0,1 2 0,3-2 0,3 0 1,0-1-1,2 1 0,4-1 0,2 1 1,5-2-1,1 3 0,3-1 0,1 2 1,3 1-1,3-2 0,2 2 1,2 1 0,4 0 0,-1 1-1,3-1 1,5 0 0,2-1 0,3 1 0,3 0 0,3 0 0,2 0 0,2 1 0,4-2 0,2 0 0,-2 3 0,3 1 0,1-2-1,0 2 1,4-2-1,1 2 1,1-2-1,3 0 2,6-3-2,2-1 1,4 0 0,4 0 1,4-2-1,3 1 0,6-1 1,6-1-1,3 1 0,4 0-1,11 0 1,-12 0-1,12 0 0,0 0-1,0 0 1,0 0 0,0 0 0,0 0 0,0 0 0,0 0 0,0 0-1,0 0-4,12 0-23,-12 0-7,0 0-2,0 0 2</inkml:trace>
  <inkml:trace contextRef="#ctx0" brushRef="#br0" timeOffset="3156">1367 12 25,'0'-12'20,"0"12"-4,0 0-3,-1-10-1,1 10-3,0 0-2,1 13-3,-1-2-1,0 3-1,2 1 0,-1 6 0,-1 3 1,3 1-2,-3 1 1,0 2 0,0 0 1,0 2-1,-1 4 0,1 2 0,1 0 0,0 1 1,-2 1-1,3 2 0,-1 1 0,1 0 0,-2 0 0,2 1 0,-4-1 1,4 2-1,-2 0 0,0 3 0,0-2 0,0 4 0,-2-2-1,3 2 1,-1 2-1,1 1 1,-1-2 0,3 2-1,-3 1 1,3-2-2,-1 0 2,-1 2-1,1 0 0,0-2 0,0 2-1,-1 0 1,0-1 0,1-2 0,0-2 0,0-1 0,0-3 0,0 1 0,-2 1 1,2-4-1,-1 1 0,-1 2-1,0-3 1,2 3-1,-2-1 1,0 4-1,1-2 1,-2-2-1,4 0 1,-3 0-1,0-1 1,0-1 0,2 0-1,-1-2 1,-1 1 0,2 2 0,-1-2 0,-1 3-1,0 0 1,0 2-1,0-2 1,0 0-1,0 1 0,-1 1 0,-1-3 0,1-1 1,0-1-1,1-1 0,0 1 1,0 1-1,-1-2 1,1 0-1,0 4 1,0-3-1,0 1 1,0-1-1,-2 0 1,1-1-1,0-2 0,2-2 1,-3-2-1,1 3 0,1-1 1,0-1-1,0 0 1,0 0-1,0 1 1,0 2-1,-1 2 1,0-3-1,0 0 1,0 0-1,1-2 1,0 0-1,0-2 0,1-5 1,0-5-1,1-2 1,-2-4-1,2-3 0,-2-13-2,0 0-2,0 0-16,6-12-20,-7-12 0,-6-15-2,-4-13 1</inkml:trace>
  <inkml:trace contextRef="#ctx0" brushRef="#br0" timeOffset="85265">15859 972 11,'0'16'9,"0"-7"0,0 0 0,0 2-3,0 1 0,-1-2 0,1 1-1,-2 1 0,1 0 0,-2-1-1,0 2 0,0-2-1,2 2 0,1 0-1,0-1-1,1-1 1,0-1-1,1 0 1,2 1 0,-4-11 0,0 15 0,0-15 1,0 17 0,-2-7-1,4-1 1,-4 1-2,2 1 0,0-1 1,2 3-1,-2 0 0,1 0 1,-1-1-1,1 5 0,-1-3 1,0 2-1,-2 2 0,3 0 0,-1 1-1,2 2 1,-1 1 0,1 3 0,0 1 0,2 3 1,-1 2-1,0 3 1,-1 0-1,2 3 1,0 2-1,-1 1 0,0 3 0,3 3-1,1-1 1,-1 6 0,-1 2-1,0 1 0,3 6 1,0 0 0,1 3 0,0-2 0,-2 0-1,1 3 1,0-5 0,-2 4 0,0-1-1,-2 1 0,-1 2 1,-1 2-1,-1-1 1,1 1-1,0 0 0,0-2 0,-1-1 0,2 1 0,-1-3 0,-1-1-1,3 2 1,-1-1 0,0 2 0,2-2 0,1-3 0,-1 0 0,2-2 0,-2-1 0,0-5 1,-1-3-2,1-5 2,-2-3-1,-1-2 1,-1-3-1,2-4-1,-3-4 1,3-2 0,-3-2 0,1-1 1,1-2-1,-2-2 0,1-1 0,-1-3 0,2-3 0,-1-2 0,-1-9-1,0 13 1,0-13 0,0 0 0,0 0 0,0 0 0,0 0 0,0 0 0,-12 3-1,12-3 1,-15 1-1,6-1 0,-3 0 1,-1 1-1,-3 0 0,-2 2 1,-3 0-1,-2 2 0,-4-1 0,-3 2 1,-4-2-1,-2 1 0,-5 1 1,-2 0 0,-7 0 0,-2 2 0,-5-1 0,0 2-1,-7-1 0,0 2-2,-2-1 1,-1 2-1,-3-2 0,1 1 0,-3-3 1,-1 1 0,-1-2 0,-2 1 2,-1 2-1,-1-4 1,-2 3 0,-1 1 0,-3-1 0,0 3-1,-3-3 1,0 1-1,-2-2 1,-2 0 0,-2-1-1,2-3 1,-1 1 0,-3-3 0,2 1 0,-3-2 1,-1 2-1,0 1 1,-1 1-1,1 1 0,-5 0 1,1 3-1,-4 0 0,-2 0 0,0-2 0,-2 0 0,-2 2 0,-2-1 0,0 0 0,-3-2 0,2 1 0,3-1 0,-1 3 0,-1-1 0,-1 0 0,-2-1 0,3 0 0,-2 0 0,-3 0 0,-2 0 0,-1-1 1,-3 0-1,1-2 0,1 0 0,-3 2 0,-1-1 0,0 0 1,-1 1-1,0 1 0,0-1 0,-2-1 0,-2 1 0,0 1 0,1-1 0,0-1 0,0 0 0,-2 1 0,1-2 0,3 2 0,-2-3-1,1 1 1,-2 3 0,1 0 0,1 0 0,0 3 0,-2-2 0,1 2 0,0 0 0,0 0 0,0-1 0,-3 0 0,-2 0 0,-2 0 0,2 1 0,0 1 0,-6 0 0,1 1 0,-3 1 0,4 2 0,-5 0 0,2 1 0,-1-2 0,0-1 0,1 2 0,0-2 0,-1-1 0,-1-1 0,3-1 0,4-2 0,-2-1 0,3-1 1,1 2-1,4-3 0,4 1 0,1-1 0,1 1 0,4 0 0,2 1 1,4-1-1,2 1 0,0-2 0,2 0 1,4 0-1,5-1 0,0 2 1,4-1-1,-2 1 0,2 4 1,2-1-1,0 1 1,3 1-1,-1 0 1,0 1 0,-1-1 0,1 1 1,-1 1-1,2-1 1,1-2-1,-4 2 1,4-1 0,1 1 0,1 0 1,4 0-1,2 0 0,4 0 0,4-1-1,8 1 1,1-3 0,5-1 0,8-2 0,7 1 0,7-5 0,6 2 0,9 0 0,5-2-1,7-1-3,4-2-5,9 2-26,0 0-1,0 0-2,1-10 1</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2:54.480"/>
    </inkml:context>
    <inkml:brush xml:id="br0">
      <inkml:brushProperty name="width" value="0.025" units="cm"/>
      <inkml:brushProperty name="height" value="0.025" units="cm"/>
      <inkml:brushProperty name="color" value="#E71224"/>
    </inkml:brush>
  </inkml:definitions>
  <inkml:trace contextRef="#ctx0" brushRef="#br0">84 1 824,'2'0'-167,"-2"0"233,0 0 0,0 0 1,1 0-1,-1 0 0,0 0 1,1 0-1,-1 0 0,0 0 1,1 0-1,-1 0 0,0 0 1,0 0-1,1 0 0,-1 0 1,0 0-1,1 0 0,-1 0 0,0 0 1,0 0-1,1 0 0,-1 0 1,0 1-1,0-1 0,1 0 1,-1 0-1,0 0 0,0 0 1,1 1-1,-1-1 0,0 0 1,0 0-1,0 1 0,1-1 0,-1 0 1,0 0-1,0 1 0,0-1 1,0 0-1,0 1 0,0-1 1,0 0-1,1 1 0,-1-1 235,1 0 0,0 0 0,-1 0 0,1 0-1,0 0 1,-1 1 0,1-1 0,0 0 0,0 0 0,-1 1-1,1-1 1,-1 1 0,1-1 0,0 0 0,-1 1-1,1-1 1,-1 1 0,1-1 0,-1 1 0,1 1 0,0-2-257,-1-1 1,0 1 0,0 0 0,0 0 0,1 0 0,-1 0 0,0 0-1,0 0 1,1 0 0,-1 0 0,0 0 0,0 0 0,1 0 0,-1 0-1,0 0 1,0 0 0,1 0 0,-1 0 0,0 0 0,0 1 0,1-1 0,-1 0-1,0 0 1,0 0 0,0 0 0,1 0 0,-1 0 0,0 1 0,0-1-1,0 0 1,0 0 0,1 0 0,-1 1 0,0-1 0,0 0 0,0 0-1,0 0 1,0 1 0,0-1 0,0 0 0,0 0 0,1 1 0,-10 7 2091,9-8-2060,0 0 0,0 1 0,-1-1 0,1 0 0,0 1 0,0-1 0,-1 0 0,1 1-1,0-1 1,0 0 0,0 1 0,0-1 0,0 1 0,-1-1 0,1 0 0,0 1 0,0-1 0,0 1 0,0-1-1,0 0 1,0 1 0,0-1 0,1 1 0,-1-1 0,0 0 0,0 1 0,0-1 0,0 1 0,1-1-12,-1 1 1,0-1 0,0 0 0,0 1 0,0-1 0,0 1-1,0-1 1,0 0 0,0 1 0,0-1 0,0 1-1,0-1 1,0 0 0,0 1 0,0-1 0,0 1 0,0-1-1,0 0 1,0 1 0,0-1 0,-1 0 0,1 1-1,0-1 1,0 1 0,0-1 0,-1 0 0,1 0-1,-1 1 1,-1 1 137,1 0-1,-1 0 1,0 0-1,1 0 0,-1 0 1,1 0-1,-1 0 1,1 1-1,0-1 0,0 0 1,0 1-1,-1 4 1,1-3 30,-1 0 0,1 0 0,-1 0 0,0 0 0,0 0 0,-4 5 0,-1 0 160,6-7-334,0 0-1,0-1 1,0 1-1,0-1 1,0 1-1,0-1 1,-1 0-1,1 1 0,0-1 1,-3 1-1,3-1-18,-1 0 0,1 0 0,0 1 0,0-1 0,0 0 0,0 0-1,0 1 1,0-1 0,0 0 0,0 1 0,1-1 0,-1 1 0,0 1-1,-7 11 190,4-2-103,1-11-110,2-1-15,1 0 1,0 0 0,0 0 0,-1 0 0,1 0 0,0 0 0,0 0-1,-1 0 1,1 1 0,0-1 0,0 0 0,-1 0 0,1 0 0,0 0-1,0 0 1,0 0 0,-1 1 0,1-1 0,0 0 0,0 0 0,0 0 0,-1 1-1,1-1 1,0 0 0,0 0 0,0 0 0,0 1 0,0-1 0,0 0-1,0 0 1,0 1 0,-1-1 0,1 0 0,0 0 0,0 1 0,0-1-1,0 0 1,0 1 0,0-1-1,0 1 1,0 0-1,0-1 0,0 1 0,0 0 0,0-1 0,0 1 1,-1-1-1,1 1 0,0 0 0,-1-1 0,1 1 1,0-1-1,-1 1 0,1-1 0,0 1 0,-2 0 0,2 0 2,-1-1-1,0 1 0,1 0 0,-1-1 1,1 1-1,-1 0 0,1 0 0,-1 0 1,1-1-1,0 1 0,-1 0 0,1 0 0,0 0 1,0 0-1,0 0 0,0 0 0,0 0 1,0 1-1,-1 4 86,3-4 2,10-5 19,-10 3-97,0-1-1,0 0 1,0 0-1,0 0 1,0 0 0,0 0-1,0-1 1,-1 1 0,1 0-1,0-1 1,1-2 0,19-13 5,2-4 124,-22 19-103,1-1 0,-1 1 0,1-1 0,-1 1 0,1 0 0,0 0 0,0 0 1,0 0-1,0 1 0,5-3 0,-5 3 40,0 0-1,0-1 1,0 1 0,0-1-1,-1 0 1,5-3 0,-5 3-15,1 0 0,0 0 0,-1 0 1,1 0-1,0 1 0,5-3 0,17-6 383,-23 9-401,1 0 0,0-1-1,-1 1 1,1 0-1,0 1 1,0-1 0,-1 0-1,1 1 1,0 0-1,4-1 1,31-5 343,-38 6-386,3 0 12,1-1 1,-1 2 0,0-1 0,0 0-1,1 1 1,-1-1 0,0 1 0,0 0-1,3 1 1,30 5-192,-14-2-3646,-20-5 3001,-1 0-1,0 0 1,1 1 0,-1-1 0,1 0-1,-1 0 1,0 1 0,1-1 0,-1 1-1,0-1 1,1 1 0,-1-1 0,0 1-1,0 0 1,2 1 0</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25:41.811"/>
    </inkml:context>
    <inkml:brush xml:id="br0">
      <inkml:brushProperty name="width" value="0.025" units="cm"/>
      <inkml:brushProperty name="height" value="0.025" units="cm"/>
    </inkml:brush>
  </inkml:definitions>
  <inkml:traceGroup>
    <inkml:annotationXML>
      <emma:emma xmlns:emma="http://www.w3.org/2003/04/emma" version="1.0">
        <emma:interpretation id="{196643A5-0BFE-4E95-A429-172F117556E3}" emma:medium="tactile" emma:mode="ink">
          <msink:context xmlns:msink="http://schemas.microsoft.com/ink/2010/main" type="inkDrawing"/>
        </emma:interpretation>
      </emma:emma>
    </inkml:annotationXML>
    <inkml:trace contextRef="#ctx0" brushRef="#br0">52 29 40,'0'0'537,"-12"-11"2422,12 11-2936,0 0-1,-1 0 0,1 0 0,0 0 0,-1 0 1,1 0-1,0 0 0,-1-1 0,1 1 0,0 0 0,-1 0 1,1 0-1,0 0 0,-1 0 0,1-1 0,0 1 1,0 0-1,-1 0 0,1-1 0,0 1 0,0 0 1,0 0-1,-1-1 0,1 1 0,0 0 0,0 0 1,0-1-1,-1 0 100,1 1-1,0 0 1,0-1 0,-1 1 0,1 0-1,0-1 1,0 1 0,-1 0 0,1-1 0,0 1-1,-1 0 1,1-1 0,0 1 0,-1 0-1,1 0 1,0 0 0,-1-1 0,1 1-1,-1 0 1,1 0 0,0 0 0,-1 0 0,1 0-1,-1 0 1,1 0 0,-1 0 0,0 0-1,-3-5 1628,4 5-1737,0 0-1,0 0 1,0-1-1,-1 1 1,1 0-1,0 0 1,0 0-1,0 0 0,0 0 1,0 0-1,-1 0 1,1 0-1,0 0 1,0 0-1,0 0 1,0 0-1,0 0 0,-1 0 1,1 0-1,0 0 1,0 0-1,0 0 1,0 0-1,0 0 1,-1 0-1,1 0 0,0 0 1,0 0-1,0 0 1,0 0-1,0 0 1,-1 0-1,1 0 1,0 1-1,0-1 0,0 0 1,0 0-1,0 0 1,0 0-1,0 0 1,0 0-1,-1 1 1,1-1-1,0 0 0,0 0 1,0 0-1,0 0 1,0 0-1,0 1 1,0-1-1,0 0 0,0 0 1,0 0-1,0 0 1,0 0-1,0 1 1,0-1-1,0 0 1,0 0-1,0 0 0,0 0 1,0 0-1,0 1 1,0-1-1,0 1 770,1 0-509,-1 1-1,0-1 1,0 1-1,0-1 1,0 1 0,0-1-1,-1 1 1,1-1-1,0 0 1,-1 2 0,0-1-138,0-1 0,-1 1 0,2-1 1,-1 1-1,0-1 0,0 1 0,0-1 1,1 1-1,-1 0 0,1-1 1,-1 1-1,1 0 0,0-1 0,0 1 1,0 0-1,-1 0 0,2 2 0,0 43 1582,0-27-987,-1 52 1585,4-60-1838,-3-11-440,-1 0 1,1 0-1,-1 0 1,1 0-1,-1 0 1,1 0-1,-1 0 1,1 0 0,-1 0-1,0 1 1,0-1-1,0 0 1,0 1-1,0 93 2414,5-84-2267,-5-10-170,1 0 0,0 0 0,-1 0 0,1 0 0,-1 0 0,1 0 0,-1 0 0,0 0 0,1 1 0,-1-1 0,0 0 0,0 2 0,0 47 470,5-40-386,-5-9-90,1-1 0,-1 1 1,1-1-1,-1 1 1,1-1-1,-1 1 1,0 0-1,1-1 0,-1 1 1,0 0-1,0-1 1,1 1-1,-1 0 1,0-1-1,0 1 0,0 0 1,0 1-1,0 75 858,4-67-807,-3-10-56,0 1 1,-1-1-1,0 1 1,1 0-1,-1-1 1,1 1-1,-1-1 0,0 1 1,1 0-1,-1 0 1,0-1-1,0 1 1,1 0-1,-1-1 0,0 1 1,0 0-1,0 0 1,0 0-1,0 82 207,10-50-115,-10 78 358,4-101-407,-3-10-41,-1 1 0,1-1 0,-1 1 0,1-1 0,-1 1 0,1 0 0,-1-1 0,0 1 0,0 0 0,1-1 0,-1 1 0,0 0 0,0-1 0,0 1 0,1 0 0,-1-1 0,0 2 0,0 419 1271,-5-407-1237,4-13-35,1 0 0,-1 0 0,1 0 1,-1 0-1,1 0 0,-1 0 0,1 0 0,0 0 1,-1 0-1,1 0 0,0 0 0,0 0 0,0 2 1,0 452 960,-5-443-958,5-11-4,-1 0-1,1-1 1,-1 1 0,1 0 0,-1 0 0,1 0-1,-1 0 1,1 0 0,0 0 0,-1 0-1,1 0 1,0 0 0,0 0 0,0 2-1,0 89 142,-5-81-119,5-11-22,-1 1-1,1 0 1,-1-1-1,1 1 1,0-1-1,-1 1 1,1 0-1,0-1 1,-1 1-1,1 0 1,0-1-1,0 1 1,-1 0-1,1-1 1,0 1-1,0 0 1,0-1-1,0 2 1,0 426 360,-10-397-404,10 260 416,4-283-374,-3-8 1,-1 1 1,1 0-1,-1-1 1,1 1-1,-1-1 1,1 1-1,-1 0 1,0-1-1,1 1 1,-1 0-1,0 0 1,1-1-1,-1 1 1,0 0 0,0 0-1,0 0 1,0 1-1,0 58 75,0-32 9,10-5-64,-10 19 22,4-37-55,-3-5 13,-1 1 0,0-1 0,1 0 0,-1 0 0,0 0 0,1 0-1,-1 1 1,0-1 0,0 0 0,1 0 0,-1 1 0,0-1-1,0 0 1,0 0 0,1 1 0,-1-1 0,0 0 0,0 1 0,0-1-1,0 0 1,1 1 0,-1-1 0,0 0 0,0 1 0,0-1-1,0 78 151,3-81-182,-3 3-9,1 0 1,-1 0-1,1-1 0,-1 1 0,0 0 1,1 0-1,-1-1 0,0 1 0,1 0 1,-1-1-1,0 1 0,1 0 0,-1-1 1,0 1-1,0 0 0,1-1 0,-1 1 1,0-1-1,0 1 0,0 0 0,0-1 1,1 1-1,-1-1 0,0 0 0,4-13-5954,2-4-7993,-7 4 9239,-7 0 1764,7 8 1746</inkml:trace>
  </inkml:traceGroup>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25:38.248"/>
    </inkml:context>
    <inkml:brush xml:id="br0">
      <inkml:brushProperty name="width" value="0.025" units="cm"/>
      <inkml:brushProperty name="height" value="0.025" units="cm"/>
    </inkml:brush>
  </inkml:definitions>
  <inkml:trace contextRef="#ctx0" brushRef="#br0">1 0 12,'39'0'84,"-9"6"-4,0-6-24,-1 5-20,-9-5-20,10 6-12,-1-6-4,-9 5-8,9 1-8,1 0-12,-10-6-24,0 5-24</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25:38.651"/>
    </inkml:context>
    <inkml:brush xml:id="br0">
      <inkml:brushProperty name="width" value="0.025" units="cm"/>
      <inkml:brushProperty name="height" value="0.025" units="cm"/>
    </inkml:brush>
  </inkml:definitions>
  <inkml:trace contextRef="#ctx0" brushRef="#br0">0 1 332,'43'13'982,"61"12"0,-4-2-264,-94-21-692,156 36 329,-54-10-337,-59-19-8,-32-5 15,-1-1 1,29 2 0,34 0 62,-48-3-67,-23-1-77,-1 0 0,0-1 0,0 0 0,15-3 1,26 1-1882,-38-2 1064</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25:47.982"/>
    </inkml:context>
    <inkml:brush xml:id="br0">
      <inkml:brushProperty name="width" value="0.025" units="cm"/>
      <inkml:brushProperty name="height" value="0.025" units="cm"/>
    </inkml:brush>
  </inkml:definitions>
  <inkml:trace contextRef="#ctx0" brushRef="#br0">32 212 72,'-1'0'186,"0"0"0,0 1 0,0-1 0,0 0-1,0 0 1,0 1 0,0-1 0,0 1 0,0-1 0,0 1 0,0-1 0,1 1-1,-1 0 1,0-1 0,0 1 0,1 0 0,-1-1 0,0 1 0,1 0 0,-1 0 0,1 0-1,-1 0 1,1 0 0,-1 1 0,-8 1 1609,9-3-1749,0 0 0,0 0 0,0 0 0,0 0 0,-1 0 0,1 0-1,0 0 1,0 0 0,0 1 0,0-1 0,-1 0 0,1 0 0,0 0 0,0 0 0,0 0 0,0 0 0,0 1 0,0-1 0,0 0 0,-1 0-1,1 0 1,0 0 0,0 0 0,0 1 0,0-1 0,0 0 0,0 0 0,0 0 0,0 1 0,0-1 0,0 0 0,0 0 0,0 0 0,0 0-1,0 1 1,0-1 0,0 0 0,0 0 0,0 0 0,0 0 0,0 1 0,1-1 0,-1 0 0,0 0 0,0 0 0,0 0 0,0 1 0,0-1 0,0 0-1,0 0 1,1 0 0,-1 0 0,0 0 0,0 0 0,0 0 0,0 1 0,0-1 0,1 0 0,-1 0 0,0 0 0,0 0 0,1 0 0,10 3 4634,12-4-2008,-11 0-1940,-11 1-534,11-1 408,7-3 358,-18 4-922,0 0 0,0 0 1,0 0-1,0 0 0,0 0 1,0 0-1,0 0 0,0 0 0,0 0 1,0-1-1,0 1 0,0 0 1,0-1-1,-1 1 0,1-1 0,0 1 1,0-1-1,1 0 0,29 0 1060,35 1-309,-63 2-711,7 1-1,36-3 367,-43 2-359,7 2-30,36-4 150,-44 0-186,36 0 285,-24 0-167,-11 1-121,-1-1 0,1 0 0,0 0 0,-1 0 0,1 0 0,-1-1 0,1 1 0,0-1 0,-1 1 0,1-1 0,3-2 0,17-2 198,26-6-13,-21 4-137,-23 7-64,-5 0-3,1 1-1,-1-1 1,1 0-1,-1 0 1,1 0-1,-1 0 1,1 0 0,-1 0-1,1 0 1,-1 0-1,1 0 1,-1 0 0,1 0-1,-1 0 1,1 0-1,-1 0 1,1 0-1,-1-1 1,1 1 0,-1 0-1,1 0 1,-1-1-1,1 1 1,-1 0-1,0 0 1,1-1 0,-1 1-1,0-1 1,1 1-1,-1 0 1,1-1 0,30-6 98,5 1 167,-3 1 13,23 5 213,-25-6-308,11-4 216,-24 5-308,80-18 272,-58 18-318,29-6-41,10 0 16,-69 9-18,0 1-1,1 0 1,-1 0-1,0 1 1,14 2-1,9 0 1,133-2 16,-162 1-7,4 2-4,2-2-7,0 0-1,0 3 0,-2-3-2,-7-1-10,1 0 7,5 0 7,-6 0 9,0 0-12,0 0 0,0 0-1,0 0 1,0 0-1,0 1 1,0-1-1,0 0 1,0 0 0,0 1-1,0-1 1,0 1-1,0-1 1,0 1-1,0-1 1,-1 1 0,1 0-1,0-1 1,0 1-1,-1 0 1,2 1-1,0-1-1,4-1 0,-4 0-5,6 6 16,-6-6-10,-2 0 6,0 4-6,20-3 18,19-1-19,-38-1 6,-1 1-4,1-1 0,-1 1 0,0 0 0,1-1-1,-1 1 1,0 0 0,1-1 0,-1 1 0,1 0 0,-1 0-1,1-1 1,-1 1 0,0 0 0,1 0 0,-1 0-1,1 0 1,-1 0 0,1 0 0,-1-1 0,1 1-1,-1 0 1,2 1 0,14-1 28,-14 0-35,-1 0 3,7 0 4,2 0 1,0 0 0,0 0 0,0 0 0,0 0 0,69-6 34,-30 0-28,51 1-4,-32-1 16,3 1-3,134 5-45,-165 0 31,-11 0 13,11 0-14,-28 1 1,-10 1-2,0-1 3,11 0 10,-7-1-16,-2 0 9,-1 0 0,0 0 1,0 0-1,1 0 0,-1 1 0,0-1 0,0 1 0,6 2 0,0-2 1,71-1 103,-72 0-104,5-2-1,14-6-2,-19 6 5,0 0-1,1 1 1,-1 0-1,17 0 0,-22 0 0,-1 0-7,0 0-1,0 0 1,0 0 0,0 1-1,0-1 1,0 0 0,0 1 0,0-1-1,0 1 1,0 0 0,1 0 0,-1 0-1,0 0 1,0 0 0,0 0 0,4 1-1,4 1 18,8-5 0,-17 2-16,0 1-1,0-1 1,0 1 0,0 0-1,0-1 1,1 1 0,-1 0 0,0 0-1,0-1 1,0 1 0,0 0-1,1 0 1,-1 0 0,0 1-1,2-1 1,46-5 17,2-1 50,-49 6-68,-1 0 1,1 0-1,-1 0 0,1 0 1,-1-1-1,1 1 0,-1 0 0,1-1 1,-1 1-1,0-1 0,3-1 0,4 1 1,111 1 164,-90-4-104,-22 2-53,1 0-1,-1 1 0,1 0 1,12 0-1,9-4-6,248 5 188,-218 5-152,2-10 34,-25-1-73,-5 1 21,-25 4-16,-1 1-1,1-1 1,-1-1-1,0 1 1,1-1-1,6-2 1,-7 1 0,0 1 0,0 1 0,0-1 1,1 1-1,-1 0 0,8 0 0,16-5-3,11 0-4,39 1 21,-30-1-16,-9 6 16,-30 0-16,-1 0 0,15 2 2,-17 0-1,-1-1-1,1 0 0,-1 0 0,1-1 1,-1 0-1,10-1 0,-6 1 0,-1 0 2,-5 0 10,-2 0-8,5 4-2,1-3-2,2-1 0,59 0 4,-59 0-4,70-5 15,-56 3-13,20-2 11,-13 4-23,-23-1 6,0-2 2,-7 2 2,0 1 0,0-1 1,0 1-1,-1 0 1,1-1-1,0 1 0,0 0 1,0 0-1,0-1 1,0 1-1,0 0 1,-1 0-1,1 0 0,0 0 1,0 0-1,0 0 1,1 1-1,32 1 11,-15-4 3,-11 0-15,-1 1-1,1 0 1,-1 1-1,15 0 1,16 0 16,-28 1-13,-7 0-4,1 0 0,-1 0 0,1 0 0,0 0 0,-1-1 0,1 0 0,6 0 0,6 0 4,-5 0-11,-11 2 6,0-2 3,1 0 0,-1 0 0,0 0 0,0 0 0,0 0 0,0 0 0,0 0 0,0 0 0,0 0 0,0-1 0,0 1 0,0 0 0,0 0 0,0 0-1,1 0 1,-1 0 0,0 0 0,0 0 0,0 1 0,0-1 0,0 0 0,0 0 0,0 0 0,0 0 0,0 0 0,0 0 0,0 0 0,0 0 0,0 0 0,1 0 0,-1 0 0,0 0 0,0 0 0,0 0 0,0 0 0,0 0 0,0 0 0,0 0 0,0 0 0,0 0 0,0 1 0,0-1 0,0 0-1,0 0 1,0 0 0,0 0 0,0 0 0,0 0 0,0 0 0,0 0 0,0 0 0,0 0 0,0 0 0,0 1 0,0-1 0,0 0 0,0 0 0,0 0 0,0 0 0,0 0 0,0 0 0,0 0 0,34 1-10,13-1 42,-45 0-30,8 0-4,39 0 10,-29 5 9,-6-2-23,-12-5 4,5 0 0,29 10-1,-16-2 17,49 20-34,-40-19 22,1 2 16,-27-8-18,12 6 0,-15-7-1,0 0 1,0 0 0,0 0 0,0 0 0,0 0 0,0 0 0,0 0 0,0 0 0,0 0 0,0 0 0,0 0 0,0 0-1,0 0 1,0 0 0,0 1 0,0-1 0,0 0 0,0 0 0,0 0 0,0 0 0,0 0 0,0 0 0,0 0 0,0 0-1,0 0 1,0 0 0,0 0 0,0 0 0,0 0 0,0 0 0,0 0 0,0 0 0,0 0 0,0 0 0,0 0-1,0 1 1,0-1 0,0 0 0,0 0 0,0 0 0,0 0 0,0 0 0,0 0 0,0 0 0,0 0 0,0 0 0,0 0-1,0 0 1,0 0 0,1 0 0,20 7-11,8 4 27,-26-9-16,24 7 0,1 2-3,-24-6-10,5-3 1,8 2 35,-14-3-18,1 1 0,0-1-1,-1 0 1,1 0 0,0-1 0,0 1 0,0-1-1,6 0 1,20 0-3,-29 0-4,1 0 1,-1 0-1,1 0 1,-1 0 0,1 0-1,-1 0 1,1-1-1,-1 1 1,0 0 0,1-1-1,-1 0 1,1 1 0,0-2-1,7 1 2,20 1 0,21-5 22,-11-1 12,0 1-50,-7-1 40,-6 1-14,-21 5-10,-5 0-1,2-2-2,22-7-7,-16 8 14,0-1 0,0 1 1,0 0-1,8 0 1,-7-1 1,-7 1-8,-1 1 0,0-1 0,1 1 0,-1-1 0,1 1 0,-1 0 1,1-1-1,0 1 0,-1 0 0,1 0 0,-1 0 0,3 0 1,44-5 47,-15-1-28,-4 1-29,-15 2 15,0 0 1,-1 1-1,1 0 1,0 1-1,14 1 1,91 0 13,-89 0-2,39 0 10,-22 0-36,-45 0 17,37 0-2,-36-1-3,-2 1-1,0-1-1,0 1 1,-1 0-1,1 0 1,0 0-1,0 0 1,0 0-1,0 0 1,-1 0-1,1 0 1,0 0 0,0 0-1,0 0 1,0 0-1,-1 1 1,1-1-1,0 0 1,0 1-1,0 0 1,14 1 4,0-1 0,28 0 0,-37-1-3,43 0 2,-1 6 50,-46-6-63,19 5 31,-13-5-9,-8 0-11,1 0-1,-1 0 1,1 0-1,-1 0 1,0 0-1,1 0 1,-1 0-1,0 0 1,1 0-1,-1 0 1,1 0-1,-1 0 1,0 0-1,1 0 1,-1 1-1,0-1 1,1 0 0,-1 0-1,0 0 1,1 1-1,-1-1 1,0 0-1,0 0 1,1 1-1,-1-1 1,0 0-1,0 1 1,0-1-1,1 0 1,-1 1-1,0-1 1,0 1-1,48-1 211,-46 0-204,-1 0-3,6 0-2,-6 0 39,1 0-27,-2 0 5,0 0 0,0 0 0,1 0 0,-1 0 0,0 0 0,0 1 0,1-1-1,-1 0 1,0 0 0,0 0 0,1 0 0,-1 0 0,0 0 0,0 0 0,1 0 0,-1-1 0,0 1 0,0 0 0,1 0 0,-1 0 0,0 0 0,0 0 0,1 0 0,-1 0 0,0 0 0,0-1 0,0 1 0,1 0 0,-1 0 0,0 0 0,0-1-1,0 1 1,0 0 0,1 0 0,-1 0 0,0-1 0,0 1 0,0 0 0,0 0 0,0-1 0,0 1 0,0 0 0,0-1 0,0 0-36,-7 1-795,3 0-5574,-22 0-9797,12 0 13539,-4 0 892</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59:38.195"/>
    </inkml:context>
    <inkml:brush xml:id="br0">
      <inkml:brushProperty name="width" value="0.025" units="cm"/>
      <inkml:brushProperty name="height" value="0.025" units="cm"/>
      <inkml:brushProperty name="color" value="#E71224"/>
    </inkml:brush>
  </inkml:definitions>
  <inkml:traceGroup>
    <inkml:annotationXML>
      <emma:emma xmlns:emma="http://www.w3.org/2003/04/emma" version="1.0">
        <emma:interpretation id="{70055223-701E-4184-85F0-6A1FDC8BE89F}" emma:medium="tactile" emma:mode="ink">
          <msink:context xmlns:msink="http://schemas.microsoft.com/ink/2010/main" type="writingRegion" rotatedBoundingBox="26500,5252 26333,5177 26407,5014 26574,5089"/>
        </emma:interpretation>
      </emma:emma>
    </inkml:annotationXML>
    <inkml:traceGroup>
      <inkml:annotationXML>
        <emma:emma xmlns:emma="http://www.w3.org/2003/04/emma" version="1.0">
          <emma:interpretation id="{CDC983C9-F683-4D1A-B41F-1F44C8EBC66E}" emma:medium="tactile" emma:mode="ink">
            <msink:context xmlns:msink="http://schemas.microsoft.com/ink/2010/main" type="paragraph" rotatedBoundingBox="26500,5252 26333,5177 26407,5014 26574,5089" alignmentLevel="1"/>
          </emma:interpretation>
        </emma:emma>
      </inkml:annotationXML>
      <inkml:traceGroup>
        <inkml:annotationXML>
          <emma:emma xmlns:emma="http://www.w3.org/2003/04/emma" version="1.0">
            <emma:interpretation id="{C9CECDE5-9C93-4299-8EA7-D10AD7156F84}" emma:medium="tactile" emma:mode="ink">
              <msink:context xmlns:msink="http://schemas.microsoft.com/ink/2010/main" type="line" rotatedBoundingBox="26500,5252 26333,5177 26407,5014 26574,5089"/>
            </emma:interpretation>
          </emma:emma>
        </inkml:annotationXML>
        <inkml:traceGroup>
          <inkml:annotationXML>
            <emma:emma xmlns:emma="http://www.w3.org/2003/04/emma" version="1.0">
              <emma:interpretation id="{481CE187-D077-4B73-9368-C1046FE216CA}" emma:medium="tactile" emma:mode="ink">
                <msink:context xmlns:msink="http://schemas.microsoft.com/ink/2010/main" type="inkWord" rotatedBoundingBox="26500,5252 26333,5177 26407,5014 26574,5089"/>
              </emma:interpretation>
            </emma:emma>
          </inkml:annotationXML>
          <inkml:trace contextRef="#ctx0" brushRef="#br0">80 61 544,'-1'0'39,"1"0"0,0 0 0,-1 0 0,1 0-1,-1 0 1,1 0 0,0 0 0,-1 0 0,1 0 0,0 0 0,-1 0-1,1 0 1,-1 0 0,1 0 0,0 0 0,-1-1 0,1 1 0,0 0 0,-1 0-1,1 0 1,0-1 0,0 1 0,-1 0 0,1 0 0,0-1 0,0 1 0,-1 0-1,1-1 1,0 1 0,0 0 0,0-1 0,-1 1 0,1 0 0,0-1-1,0 1 1,0 0 0,0-1 0,0 1 0,0 0 0,0-1 0,0 1 0,0-1-1,0 1 1,0 0 0,0-1 0,0 1 0,0 0 0,0-1 0,0 1 0,1-1-1,-1-4 489,-3 2-184,2 3-283,1 0 0,-1 0-1,1 0 1,0-1 0,-1 1 0,1 0-1,0 0 1,-1-1 0,1 1-1,0 0 1,-1-1 0,1 1 0,0 0-1,-1-1 1,1 1 0,0-1-1,0 1 1,0 0 0,0-1 0,-1 1-1,1-1 1,0 1 0,0 0-1,0-2 1,-5-6 899,5 7-836,0 1 0,-1-1 1,1 1-1,-1 0 0,1-1 0,0 1 0,-1-1 1,1 0-1,0 1 0,-1-1 0,1 1 0,-1-7 10782,1 7-10704,1-1-1,-1 1 1,0-1-1,1 1 1,-1 0-1,0-1 1,1 1-1,-1 0 1,1-1-1,-1 1 1,1 0-1,-1 0 1,1-1-1,-1 1 1,1 0-1,-1 0 1,1 0-1,-1 0 1,1 0-1,-1 0 1,1 0-1,-1 0 1,2 0-1,16 5 1120,-7 0-693,-3-4-469,-8-1-153,1-1-1,-1 1 1,0 0-1,1 0 1,-1 0 0,0 0-1,1 0 1,-1 0 0,0 0-1,1 0 1,-1 0 0,0 0-1,1 0 1,-1 0 0,0 0-1,0 0 1,1 0-1,-1 1 1,0-1 0,1 0-1,-1 0 1,0 0 0,0 0-1,1 1 1,-1-1 0,0 0-1,0 0 1,1 0 0,-1 1-1,0-1 1,0 0-1,0 0 1,1 1 0,-1-1-1,0 0 1,0 0 0,0 1-1,0 0 20,10 4 77,-10-4-74,2-1-19,-1 1 0,1-1-1,-1 1 1,1 0 0,-1-1-1,1 1 1,-1 0-1,0 0 1,1 0 0,1 2-1,-1-2 21,6 5 62,-5 5 5,-2-11-92,-1 0 1,0 0-1,1 0 1,-1 0-1,0 0 1,1 0-1,-1 0 1,0 0-1,1 0 1,-1 0-1,0 0 1,1 0-1,-1 0 1,0 1-1,1-1 0,-1 0 1,0 0-1,0 0 1,1 1-1,-1-1 1,0 0-1,0 0 1,0 1-1,1-1 1,-1 0-1,0 0 1,0 1-1,0-1 1,0 0-1,1 1 0,-1-1 1,0 0-1,0 1 1,0-1-1,0 0 1,0 1-1,0-1 1,0 0-1,0 1 1,0-1-1,0 0 1,0 1-1,0-1 1,0 1-1,2 0 37,-1-1-37,-1 0 0,0 0-1,0 0 1,1 0 0,-1 0-1,0 0 1,1 0 0,-1 0 0,0 0-1,0 0 1,1 0 0,-1 0-1,0 0 1,0 0 0,0 1 0,1-1-1,-1 0 1,0 0 0,0 0-1,1 0 1,-1 1 0,0-1 0,0 0-1,0 0 1,0 0 0,1 1-1,-1-1 1,0 0 0,0 0 0,0 1-1,0-1 1,0 0 0,0 0-1,0 1 1,0-1 0,0 0 0,0 0-1,0 1 1,0-1 0,0 3 15,0-3-14,0 0-1,0 1 1,0-1 0,0 0-1,0 1 1,0-1 0,-1 1 0,1-1-1,0 0 1,0 1 0,0-1-1,0 1 1,0-1 0,1 0-1,-1 1 1,0-1 0,0 0 0,0 1-1,0-1 1,0 1 0,0-1-1,1 0 1,-1 1 0,0-1-1,0 0 1,0 1 0,1-1 0,-1 0-1,0 0 1,1 1 0,-1-1-1,0 0 1,0 0 0,1 1-1,-1-1 1,0 0 0,1 0-1,-1 0 1,1 0 0,-1 1 0,0-1-1,1 0 1,-1 0 0,0 0-1,1 0 1,0 0 0,0 28 276,-2-17-14,0-11-262,1 0-1,0 0 1,-1 0-1,1 0 1,-1 0-1,1 0 0,0 0 1,-1 0-1,1 0 1,-1 1-1,1-1 1,0 0-1,-1 0 1,1 0-1,0 1 0,-1-1 1,1 0-1,0 0 1,0 1-1,-1-1 1,1 0-1,0 1 0,0-1 1,-1 0-1,1 1 1,0-1-1,0 0 1,0 1-1,0-1 0,-1 1 1,1-1-1,0 0 1,0 1-1,0-1 1,0 1-1,0-1 0,0 0 1,0 1-1,0-1 1,0 1-1,0-1 1,1 0-1,-1 1 1,0-1-1,0 0 0,0 1 1,0 0-1,0 1 24,-8 4 25,8-5-46,-1-1 0,0 0-1,1 0 1,-1 0 0,1 0-1,-1 1 1,1-1 0,-1 0-1,1 0 1,-1 1 0,1-1-1,-1 1 1,1-1 0,-1 0 0,1 1-1,-1-1 1,1 1 0,0-1-1,-1 1 1,1-1 0,0 1-1,-1-1 1,1 1 0,0 0-1,-22 7 312,6-4-135,14-4-154,-19 6 462,18-6-473,-12 0 88,14 0-102,1 0-1,0 0 1,-1 0 0,1 0 0,-1 0 0,1 0 0,0 0 0,-1 0 0,1 0 0,0 0 0,-1 0 0,1 0-1,-1 0 1,1-1 0,0 1 0,-1 0 0,1 0 0,0 0 0,0-1 0,-1 1 0,1 0 0,0 0 0,-1-1-1,1 1 1,0 0 0,0 0 0,0-1 0,-1 1 0,1-1 0,-2 0 6,-14 1-5,14 0 4,-9-5 91,10 5-92,0 0 0,0 0 1,1-1-1,-1 1 0,0 0 1,0 0-1,1 0 0,-1 0 0,0-1 1,1 1-1,-1 0 0,0-1 0,1 1 1,-1 0-1,0-1 0,1 1 0,-1-1 1,1 1-1,-1-1 0,1 1 0,-1-1 1,1 0-1,-1 1 0,1-1 0,0 0 1,-1 1-1,1-1 0,0 0 0,-1 1 1,1-1-1,0 0 0,0 0 1,0 1-1,0-1 0,0-1 0,0 1-4,0 1-3,-9-5 6,8 1-5,1-2-1,0-49 138,-1 53-134,2 1-2,7-3 12,-5-6 36,-4 5-28,5 1-12,-4 4-9,0 0 0,1 0 1,-1-1-1,0 1 0,1 0 0,-1 0 0,0-1 0,1 1 1,-1 0-1,0 0 0,0-1 0,1 1 0,-1 0 0,0-1 1,0 1-1,1-1 0,-1 1 0,0 0 0,0-1 0,0 1 0,0 0 1,0-1-1,0 1 0,0-1 0,0 1 0,1-1 0,-1 0 1,0 1-1,0-1 0,1 1 0,-1-1 0,1 1 1,-1-1-1,0 1 0,1-1 0,-1 1 0,1-1 0,-1 1 1,1 0-1,-1-1 0,1 1 0,-1 0 0,1-1 0,-1 1 1,1 0-1,-1 0 0,1 0 0,0-1 0,0 1 0,9-5 15,-1-1 1004,7-3-7442,5 1-10880,-19 3 12436,-2 4 3807</inkml:trace>
        </inkml:traceGroup>
      </inkml:traceGroup>
    </inkml:traceGroup>
  </inkml:traceGroup>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00:20.286"/>
    </inkml:context>
    <inkml:brush xml:id="br0">
      <inkml:brushProperty name="width" value="0.025" units="cm"/>
      <inkml:brushProperty name="height" value="0.025" units="cm"/>
      <inkml:brushProperty name="color" value="#008C3A"/>
    </inkml:brush>
  </inkml:definitions>
  <inkml:traceGroup>
    <inkml:annotationXML>
      <emma:emma xmlns:emma="http://www.w3.org/2003/04/emma" version="1.0">
        <emma:interpretation id="{CB547AAB-C830-468A-828C-ED5AEF5CFC10}" emma:medium="tactile" emma:mode="ink">
          <msink:context xmlns:msink="http://schemas.microsoft.com/ink/2010/main" type="writingRegion" rotatedBoundingBox="29670,5396 30544,5499 30522,5689 29647,5586"/>
        </emma:interpretation>
      </emma:emma>
    </inkml:annotationXML>
    <inkml:traceGroup>
      <inkml:annotationXML>
        <emma:emma xmlns:emma="http://www.w3.org/2003/04/emma" version="1.0">
          <emma:interpretation id="{2E48BA05-B7E0-4848-90B6-54CC1058BF16}" emma:medium="tactile" emma:mode="ink">
            <msink:context xmlns:msink="http://schemas.microsoft.com/ink/2010/main" type="paragraph" rotatedBoundingBox="29670,5396 30544,5499 30522,5689 29647,5586" alignmentLevel="1"/>
          </emma:interpretation>
        </emma:emma>
      </inkml:annotationXML>
      <inkml:traceGroup>
        <inkml:annotationXML>
          <emma:emma xmlns:emma="http://www.w3.org/2003/04/emma" version="1.0">
            <emma:interpretation id="{9529EEAD-4FB3-442A-B459-140229AFF154}" emma:medium="tactile" emma:mode="ink">
              <msink:context xmlns:msink="http://schemas.microsoft.com/ink/2010/main" type="line" rotatedBoundingBox="29670,5396 30544,5499 30522,5689 29647,5586"/>
            </emma:interpretation>
          </emma:emma>
        </inkml:annotationXML>
        <inkml:traceGroup>
          <inkml:annotationXML>
            <emma:emma xmlns:emma="http://www.w3.org/2003/04/emma" version="1.0">
              <emma:interpretation id="{2FFD86F6-B06D-496F-9CC3-EA4466F20263}" emma:medium="tactile" emma:mode="ink">
                <msink:context xmlns:msink="http://schemas.microsoft.com/ink/2010/main" type="inkWord" rotatedBoundingBox="29667,5423 29826,5442 29807,5605 29647,5586"/>
              </emma:interpretation>
            </emma:emma>
          </inkml:annotationXML>
          <inkml:trace contextRef="#ctx0" brushRef="#br0">91 47 428,'-12'-11'2357,"11"11"-2251,0 0 1,0-1-1,1 1 0,-1 0 1,0 0-1,0 0 0,0-1 1,0 1-1,1 0 1,-1-1-1,0 1 0,0-1 1,1 1-1,-1-1 0,-1 0 1,0-14 16828,6 12-13888,8-1-1311,-10 4-1089,37-1 867,-39 0-1508,1 1 0,-1 0 0,0-1 1,0 1-1,1 0 0,-1-1 0,0 1 0,0 0 1,1-1-1,-1 1 0,0 0 0,1 0 0,-1-1 0,1 1 1,-1 0-1,0 0 0,1-1 0,-1 1 0,1 0 0,-1 0 1,0 0-1,1 0 0,-1 0 0,1 0 0,-1 0 1,1 0-1,-1 0 0,1 0 0,-1 0 0,0 0 0,1 0 1,-1 0-1,1 0 0,-1 0 0,1 1 0,5-1 213,4 12 217,-7-7-375,-2-5-56,-1 0 1,1 0 0,-1 1-1,0-1 1,1 0 0,-1 0-1,0 1 1,1-1 0,-1 0 0,0 0-1,1 1 1,-1-1 0,0 0-1,0 1 1,1-1 0,-1 1 0,0-1-1,0 0 1,0 1 0,1-1-1,-1 1 1,0-1 0,0 0 0,0 1-1,0-1 1,0 1 0,0-1-1,0 1 1,0-1 0,0 0 0,0 1-1,0 0 1,0 21 11,0-17-9,0 17 14,0-22-22,0 0 0,0 1 0,0-1 0,0 0 0,0 0 0,0 0 0,0 0 0,-1 1 0,1-1 0,0 0 0,0 0 0,0 0 0,0 1 0,0-1 0,0 0 0,0 0 0,0 0 0,0 0 0,-1 0 0,1 1 0,0-1 0,0 0 0,0 0 0,0 0 0,0 0 0,-1 0 0,1 0 0,0 0 0,0 0 0,0 1 0,0-1 0,-1 0 0,1 0 0,0 0 0,0 0 0,0 0 0,-1 0 0,1 0 0,0 0 0,-1 0 0,1 0 0,0 0 0,0 0 0,0 0 0,-1 0 0,1 0 0,0 0 0,0 0 0,0 0 0,-1 0 0,1 0 0,0 0 0,0 0 0,0 1 0,0-1 0,-1 0 1,1 0-1,0 0 0,0 0 0,0 0 0,0 1 0,0-1 0,-1 0 0,1 0 0,0 0 0,0 0 0,0 1 0,0-1 0,0 0 0,0 0 0,0 0 0,0 1 0,0-1 0,0 0 1,0 0-1,0 1 0,0-1 0,0 0 0,0 1 8,0 2 13,0-2-20,0-1 1,0 1 0,0-1 0,0 1 0,1-1-1,-1 1 1,0-1 0,0 1 0,0 0-1,0-1 1,0 1 0,0-1 0,0 1-1,0-1 1,0 1 0,-1-1 0,1 1 0,0-1-1,0 1 1,0-1 0,-1 1 0,1-1-1,0 1 1,-1 0 0,1-1-4,-1 1 4,0 0 0,0 0 0,1 0 0,-1 0-1,0 0 1,1 0 0,-1 0 0,1 0 0,-1 0 0,1 1-1,0-1 1,-1 1 0,1-1-13,0 0 5,0-1 6,0 1 1,0-1-1,0 0 0,0 0 0,0 0 0,0 0 0,0 0 0,0 0 0,0 0 0,0 1 0,0-1 0,1 0 0,-1 0 0,0 0 0,0 0 1,0 0-1,0 0 0,-1 1 0,1-1 0,0 0 0,0 0 0,0 0 0,0 0 0,0 0 0,0 0 0,0 1 0,0-1 0,0 0 1,0 0-1,0 0 0,0 0 0,0 0 0,0 0 0,0 0 0,-1 0 0,1 1 0,0-1 0,0 0 0,0 0 0,0 0 0,0 0 0,0 0 1,0 0-1,-1 0 0,1 0 0,0 0 0,0 0 0,0 0 0,0 0 0,0 0 0,0 0 0,-1 0 0,1 0 0,0 0 0,0 0 1,0 0-1,0 0 0,0 0 0,0 0 0,-1 0 0,1 0 0,-4 0 5,2 12 39,2-10-35,0-2-8,0 0 1,0 0-1,0 1 0,0-1 0,0 0 1,0 0-1,-1 0 0,1 1 0,0-1 1,0 0-1,0 0 0,0 1 0,0-1 1,-1 0-1,1 0 0,0 0 1,0 0-1,0 1 0,-1-1 0,1 0 1,0 0-1,0 0 0,-1 0 0,1 0 1,0 0-1,0 0 0,-1 0 0,1 0 1,0 1-1,0-1 0,-1 0 0,1 0 1,0 0-1,0 0 0,-1-1 0,1 1 1,0 0-1,0 0 0,-1 0 0,1 0 1,-12 3 81,4-1-81,6-1 12,-1 0 1,1 0-1,0-1 1,-1 1-1,1 0 1,-1-1-1,1 0 1,-5 0 0,6 0-13,1 1 1,-1-1 0,1 0-1,-1 0 1,1 0 0,-1 0 0,1 0-1,-1 0 1,1 0 0,-1 0 0,1 0-1,-1 0 1,1 0 0,-1-1-1,1 1 1,-1 0 0,1 0 0,-1 0-1,1-1 1,-1 1 0,1 0-1,-1-1 1,1 1 0,0 0 0,-1-1-1,1 1 1,-1-1 0,1 1 0,0 0-1,0-1 1,-1 0 0,-1 1 9,-4 0-6,5 0 0,-1 0 0,1 0 1,0 0-1,0 0 0,0-1 1,0 1-1,0 0 0,0-1 0,0 1 1,0-1-1,0 1 0,0-1 1,0 0-1,0 1 0,0-1 1,0 0-1,0 0 0,0 1 0,-1-3 1,-17-3 220,19 5-225,0 1 0,0-1 0,0 1 0,0-1 0,0 1 0,0-1 0,1 1 0,-1-1 0,0 0 0,-1 1 0,1-1 0,0 1 0,0-1 0,0 1 0,0-1 0,0 1 0,0-1 0,-1 1 0,1-1 0,0 1 0,0 0 0,-1-1 0,1 1 0,0-1 0,-1 1 0,1-1 0,0 1 0,-1 0 0,1-1 0,-1 1 0,1 0 0,0 0 0,-1-1 0,0 1 0,-1-1-1,0-6-1,3 5 2,-1 1 6,0-17 15,0-14-34,-1 30 13,2 1 0,7-3 7,-6 1-10,-2 2-13,0 0-8,0-3 20,0 3 1,0 0 1,1 1 0,-1-1-1,1 0 1,0 1-1,-1-1 1,1 0-1,-1 1 1,1-1 0,0 0-1,0 1 1,-1-1-1,1 1 1,0 0 0,0-1-1,0 1 1,-1-1-1,1 1 1,0 0-1,0 0 1,0 0 0,0-1-1,1 1 1,-1 0-1,-1-1-6,4-1 5,10-5-16,-10 6 9,43 1-3,-41 2 4,-5-2 8,-1 1 1,0-1 0,1 1-1,0-1 1,-1 0-1,1 0 1,-1 1 0,1-1-1,-1 0 1,1 0 0,-1 0-1,1 1 1,0-1-1,-1 0 1,1 0 0,0 0-1,-1 0 1,1 0 0,1-1-1,-1 1 11,19 6-237,-19-6-137,0 0-1,0 0 1,0 0 0,0 1 0,0-1 0,0 0-1,0 0 1,0 1 0,0-1 0,-1 0 0,1 1-1,0-1 1,2 2 0</inkml:trace>
        </inkml:traceGroup>
        <inkml:traceGroup>
          <inkml:annotationXML>
            <emma:emma xmlns:emma="http://www.w3.org/2003/04/emma" version="1.0">
              <emma:interpretation id="{A2AB6C48-CDD6-43E4-95AD-996DD3E60EB1}" emma:medium="tactile" emma:mode="ink">
                <msink:context xmlns:msink="http://schemas.microsoft.com/ink/2010/main" type="inkWord" rotatedBoundingBox="30362,5478 30544,5499 30524,5675 30341,5654"/>
              </emma:interpretation>
            </emma:emma>
          </inkml:annotationXML>
          <inkml:trace contextRef="#ctx0" brushRef="#br0" timeOffset="-2124">723 63 112,'0'0'755,"8"-5"1311,-11 5-1643,-22-6 22720,53 1-22633,-26 5-490,19 0 85,-14 1-101,-1 4 3,-6-5-5,1 1 0,-1-1 0,1 1 1,-1-1-1,1 0 0,0 1 0,-1-1 1,1 0-1,0 1 0,-1-1 0,1 0 1,0 0-1,-1 1 0,1-1 0,0 0 1,-1 0-1,1 0 0,0 0 0,-1 0 1,1 0-1,0 0 0,0 0 0,9 12 112,-10 15-29,-1-22-85,-11 9 22,10-12-20,-1 0-2,1 2 0,2-3 0,0-1 0,0 0 0,0 0 1,0 1-1,0-1 0,0 0 1,0 0-1,0 1 0,0-1 1,0 0-1,0 0 0,0 1 1,0-1-1,0 0 0,-1 0 1,1 1-1,0-1 0,0 0 1,0 0-1,0 0 0,-1 0 1,1 1-1,0-1 0,0 0 1,0 0-1,-1 0 0,1 0 1,0 0-1,0 0 0,-1 1 1,1-1-1,-1 0 0,1 0 0,0 0 1,-1 0-1,1 1 0,0-1 1,0 0-1,-1 0 0,1 1 0,0-1 1,0 0-1,-1 0 0,1 1 0,0-1 1,0 0-1,-1 1 0,1-1 1,0 0-1,0 1 0,0-1 0,0 0 1,0 1-1,0-1 0,0 0 1,0 1-1,-1-1 0,1 0 0,0 1 1,0-1-1,1 1 0,-2 0 0,-1 1 0,1-1 1,0 0-1,0 0 0,-1 0 0,1 0 0,0 0 0,-1 0 0,1 0 0,-1 0 0,-2 0 1,3 5-17,1-6 16,0 0 0,0 0 0,0 0 0,0 0 0,0 0 0,0 0 0,0 1 0,0-1 0,0 0 0,0 0 0,0 0 0,0 0 0,0 0 0,0 0 0,0 1 0,0-1 0,0 0 0,0 0 0,0 0 0,0 0 0,0 0 0,0 0 0,0 1 0,0-1 0,0 0 0,0 0 0,0 0 0,0 0 0,0 0 0,0 0 0,0 0 0,-1 1 0,1-1 0,0 0 0,0 0 0,0 0 0,0 0 0,0 0 0,0 0 0,0 0 0,0 0 0,-1 0 0,1 0 0,0 0 0,0 0 0,0 0 0,0 0 0,0 0 0,-1 0 0,1 0 0,0 0 0,0 0 0,0 0 0,0 0 0,0 0 0,0 0 0,-1 0 0,1 0-1,0 0 1,0 0 0,-4 0 1,2 11-1,2-9 0,0-1 0,-8 3 0,6 0-3,3-2 0,-2-1 0,-7 3-11,6 1 13,2-1 3,0-3 12,2 16 396,10-15-254,-11-2-134,1 1-1,0 0 1,0-1 0,0 0-1,0 0 1,0 1-1,0-1 1,0 0 0,0 0-1,0-1 1,0 1-1,0 0 1,0-1-1,0 1 1,3-2 0,-3 1-4,-1 1-10,0 0 1,1 0-1,-1 1 0,1-1 1,-1 0-1,0-1 1,1 1-1,-1 0 1,1 0-1,-1-1 1,0 1-1,1 0 1,-1-1-1,3-1 0,4 0 31,28 2 167,-34 0-173,5 0 21,-6 0-49,0 1 0,-1-1 1,1 0-1,0 0 0,0 0 1,0 1-1,0-1 0,0 0 1,0 0-1,0-1 0,0 1 1,0 0-1,-1 0 0,1 0 1,0 0-1,0-1 0,0 1 1,0-1-1,0 1 0,-1 0 1,1-1-1,0 1 0,0-1 1,0 0-1,-1 0-225,7 0 32,-4-9-16111,-5 10 12923,1 0 3194,1 0 0,0 0 0,-1 0 0,1 0 0,0 0 0,0 0 0,-1-1 0,1 1 0,0 0 0,-1 0 0,1 0 0,0 0 0,0 0 0,-1 0 0,1 0 0,0-1 0,0 1 0,-1 0 0,1 0 0,0 0 0,0-1 0,-1 1 0,1 0 1,0 0-1,0-1 0,0 1 0,0 0 0,0 0 0,-1-1 0</inkml:trace>
        </inkml:traceGroup>
      </inkml:traceGroup>
    </inkml:traceGroup>
  </inkml:traceGroup>
</inkml:ink>
</file>

<file path=ppt/ink/ink130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46:19.032"/>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CC86C449-6858-46CE-99C8-F054E200D0CC}" emma:medium="tactile" emma:mode="ink">
          <msink:context xmlns:msink="http://schemas.microsoft.com/ink/2010/main" type="inkDrawing" rotatedBoundingBox="23900,8728 25692,7909 25712,7953 23920,8772" semanticType="callout" shapeName="Other">
            <msink:sourceLink direction="with" ref="{CB154266-2174-4726-9E54-78780D27193C}"/>
            <msink:sourceLink direction="with" ref="{9CD80D11-C687-4FFD-92F0-524677E93EFA}"/>
          </msink:context>
        </emma:interpretation>
      </emma:emma>
    </inkml:annotationXML>
    <inkml:trace contextRef="#ctx0" brushRef="#br0">61 797 98 0,'-9'0'97'0,"9"0"25"16,-4 0 1-16,-2 0-13 0,-1 0-19 0,7 0-17 15,-3 0-2-15,-3 0-9 0,6 0-7 0,-3 0-2 0,3 0-2 16,-7 0 0-16,1 0 1 0,6 0-1 0,0 0-2 0,0 0-2 16,-3 0-2-16,3 0-4 0,0 0-6 0,0 0-6 15,0 0-4-15,0 0-3 0,0 0-2 0,0 0 2 0,-7 0 0 16,7 0 5-16,0 0 5 0,0 0 1 0,0 0-1 0,0 0 0 16,0 0 1-16,7 0 0 0,-7 0 0 0,0 0-3 0,0 0-2 15,0 0-3-15,0 0-4 0,3 0 6 0,-3 0-3 16,0 0-1-16,0-2-1 0,6 2-7 0,1 0 2 0,-7 0 3 15,3 0 4-15,-3 0-3 0,6 0 0 0,-3 0 0 16,-3 0-1-16,13-3 0 0,-13 3-2 0,4 0 1 0,5 0 0 16,-2-1-4-16,-1 1 0 0,-3-3 2 0,10 3-2 0,-3-2-2 15,-7-1 1-15,10 1 1 0,-10 0-3 0,7-1 3 0,3-1 0 16,3 1-4-16,-7-2 3 0,7 4-4 0,-6-7 1 16,6 4 0-16,-3-1-3 0,3-2-1 0,7 0 2 0,-7-2-3 15,-3 0 1-15,3 1-2 0,6-1 3 0,-6 2 0 16,-3-3-1-16,10 1 3 0,-7 2 2 0,0-2 2 0,-3 2 4 15,9-2-3-15,-6 0 4 0,1 1-1 0,-5-1-2 0,11-1 4 16,-7 1-3-16,-3 0-1 0,3-1 1 0,7-2-4 0,-7 3-2 16,-4-2-1-16,5 2-2 0,5-3 2 0,-6 3-1 15,-3-1-1-15,10 1-5 0,-7-3 1 0,3 3-3 0,4-1-1 16,-11-1-1-16,11 1 0 0,-4 4 3 0,4-4-2 0,-7 1-1 16,3 0 2-16,4 2-3 0,-4-2 1 0,0 1 4 15,-3 1 2-15,7 0 2 0,-4-2 1 0,4 4 6 0,-10-2 10 16,9 0 6-16,-3 0 13 0,4 0 5 0,-7 0 12 0,3 0 11 15,4 0 7-15,-10 0 13 0,9-2 11 0,-2 2-1 16,2-2-8-16,-6 2-7 0,4-3-11 0,-1 1-14 0,-3 1-5 16,6-1-7-16,-5 0-8 0,-5-1-3 0,11 1-7 0,-7 2-2 15,3-2-7-15,4-3-4 0,-10 5-1 0,3-2-3 0,6 2-6 16,-12-2 1-16,6 1-2 0,0-1-3 0,-3 2-2 16,3 2-1-16,-3-2-1 0,-3 3-1 0,6-4 0 0,-7 4 0 15,-5-1 0-15,9 4 0 0,-4-5 0 0,-6 4 0 16,10 0 0-16,-10 0 0 0,-3-1 3 0,13 0-2 0,-13 2-1 15,10-2 0-15,-10 3 4 0,3-2 2 0,4-1 4 0,-1 2 0 16,-6-2 8-16,3 3-1 0,-3-3 0 0,7 3 4 0,-4-2-2 16,-3 2-3-16,6-2-7 0,1 2 3 0,-7-2 0 0,0-1-3 15,3 3 2-15,-3-2 1 0,6 2 3 0,1-2 3 16,-7-1-2-16,3 3 3 0,4-2-2 0,-7-1 0 0,3 1-1 16,-3 0-2-16,6 2-5 0,1-3-7 0,-7 1 0 15,3 0 2-15,3 2-1 0,-6-2-2 0,4 2-1 0,-4-3 0 16,6 3 0-16,-6-2 0 0,6-1 0 0,-6 3 0 15,0 0 0-15,4 0 0 0,-4-2 2 0,0 2 0 0,0 0 2 16,0 0 2-16,6-2-1 0,-6 2-1 0,0 0-3 0,0 0-1 16,3-3 0-16,-3 3 0 0,0 0 0 0,0 0 0 0,0-2 0 15,0 2-3-15,0 0 1 0,0 0 1 0,0 0-3 16,7 0 6-16,-7 0-4 0,0 0 1 0,0 0-1 0,6 0 0 16,-6 0 2-16,0 0 0 0,0 0 0 0,0 0 0 15,0-2 0-15,0 2 0 0,0 0 0 0,0 0 0 0,0 0-10 16,0 0-15-16,0 0-26 0,0 0-31 0,0 0-35 0,0 0-40 15,0 0-45-15,0 0-54 0,0 0-57 0,0 0-60 0,0 0 43 16,0 0-10-16,-6 2-39 0,6-2-16 0,-7 0-15 0,7 2-4 16,0-2 29-16</inkml:trace>
  </inkml:traceGroup>
</inkml:ink>
</file>

<file path=ppt/ink/ink130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46:23.175"/>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76E5F88D-6112-4AA7-9F7B-BBFA3E600C92}" emma:medium="tactile" emma:mode="ink">
          <msink:context xmlns:msink="http://schemas.microsoft.com/ink/2010/main" type="inkDrawing" rotatedBoundingBox="26151,7738 26812,5166 26852,5177 26191,7748" semanticType="callout" shapeName="Other">
            <msink:sourceLink direction="with" ref="{ADCC8BEB-8304-4533-ACE0-6E63546DFF82}"/>
            <msink:sourceLink direction="with" ref="{9CD80D11-C687-4FFD-92F0-524677E93EFA}"/>
          </msink:context>
        </emma:interpretation>
      </emma:emma>
    </inkml:annotationXML>
    <inkml:trace contextRef="#ctx0" brushRef="#br0">16 2524 112 0,'0'5'103'16,"-6"-1"43"-16,6 2 1 0,0-2-18 0,0-2-14 0,0 3-7 15,-3-3-17-15,3 1-13 0,0-1-10 0,0 0-9 16,0 0-6-16,0 1-5 0,0-1-5 0,0-2-7 0,-7 3-5 16,7-3-3-16,0 0-6 0,0 0 0 0,0 0-1 0,0 0-1 15,0 0 1-15,7-3-1 0,-7 3 2 0,0-2 4 0,0-1 5 16,0 1 2-16,0 0 4 0,3 0 0 0,-3-1 0 15,0 1 3-15,0-3-3 0,0 0 0 0,6 4-7 0,1-5-1 16,-7 2-4-16,0-1-1 0,3-2 1 0,-3 2-2 0,0-2 2 16,7 1 0-16,-1-1 2 0,-6-1 1 0,3-3 0 15,4 2 0-15,-7-3 0 0,3 0-4 0,3 0 1 0,1 0-5 16,-4 1-2-16,3-3-3 0,-2-2-1 0,-4 1 0 0,6 2-2 16,0-3-3-16,-2-3 3 0,2 2-3 0,-3 1 1 15,-3 0 0-15,7-3 1 0,-1 2-2 0,-6-3 1 0,3 3 1 16,4-2 1-16,-1 1 1 0,-3-1 0 0,4 1 1 0,-7 1 1 15,3-1 0-15,4-1-3 0,-1 2 1 0,-3 1-6 16,4-3-3-16,-4 1 0 0,-3-1 1 0,13-2-4 0,-10 2-1 16,-3 1 0-16,10-4 1 0,-4 2 0 0,0-1-1 15,-2-3 0-15,9 3 0 0,-10-2 0 0,3-1 0 0,-3-1 0 16,10 1 2-16,-9-1-1 0,2-1-1 0,-3 1 3 0,10-1-1 16,-13 0 2-16,3 1-2 0,10-1 1 0,-13 0 3 0,3 2-4 15,4 2 0-15,-4-4 0 0,-3 5-1 0,6-3-1 0,1 3-1 16,-7-2 1-16,3 2 0 0,4 0 0 0,-7 0 0 15,3 2 0-15,3-1 0 0,1 1 0 0,-7 0 1 0,3 2-1 16,-3-1 0-16,10 2 0 0,-10-1 0 0,6 0 1 16,0 1 1-16,-2 3-2 0,-4 1 0 0,6-2 3 0,0 0 2 15,-2 0-3-15,2 2 2 0,-6 1 2 0,3-4-3 0,4 3 0 16,-1-1-2-16,-3-2 1 0,4 2-1 0,-4-2-1 0,-3 2 0 16,13-2 1-16,-10 2-1 0,-3-4 0 0,13 3 0 15,-13 0 0-15,3 0 1 0,4 3 0 0,-4-4-1 0,-3 6 3 16,6-2-2-16,1 2-1 0,-7-1 0 0,3 1 0 0,3 1 2 15,-6-1-1-15,4 2-1 0,-4 0 0 0,0 1 0 16,6-2 0-16,-6 1 1 0,7 0 0 0,-7 2 1 0,3-1 0 16,-3 0-2-16,0 0 2 0,0-1-1 0,6 0-1 15,-6-1-2-15,3 4 4 0,-3-5-2 0,0 4 0 0,7-5 0 16,-1 4-2-16,-6-1 4 0,0 0-2 0,4-1 0 0,-4-1 0 16,0 2 0-16,6 1 0 0,0-4 0 0,-6 3 0 0,0-3 0 15,0 4 0-15,4-1 0 0,-4 0 0 0,6-1 0 0,-6 2 0 16,0-1 0-16,0 0 0 0,3 2 2 0,-3 1-3 15,0-4 1-15,0 4 2 0,7 1-2 0,-7-1 0 0,0-1 3 16,0 2 1-16,6 1 2 0,-6-2 0 0,0 1-1 16,0 1 3-16,0 0-1 0,0-1 0 0,0 1 3 0,0-1 1 15,0 2 0-15,0 1-2 0,0-3 4 0,0 3 3 0,0-3 5 16,0 3 18-16,0-2 12 0,0 2 11 0,0 0 3 16,0 0 4-16,0-2-8 0,0 2-7 0,0 0-10 0,0-2-8 15,0-1-4-15,0 1-5 0,0 0-1 0,0-1-4 0,0 1-1 16,0-1-1-16,0 2-5 0,0-2 0 0,0 1-2 0,3-1 0 15,-3 1-1-15,0-3-3 0,0 3-2 0,0 0 0 16,0-1-1-16,0 1-4 0,0-1 0 0,0 3-2 0,0-1 0 16,0-2-3-16,0 3 1 0,0-2 0 0,0-1 1 0,7 3 4 15,-7-2-2-15,0 2 5 0,0-2-7 0,0-1 3 16,0 1-1-16,0 0 2 0,0-3-1 0,0 2-5 0,0 1 1 16,3-2 5-16,-3 1-4 0,0-1 2 0,0 1 2 0,0-2 4 15,0 4 1-15,0-5 0 0,0 4-6 0,0 0 4 16,0-3-4-16,0 2 0 0,0 2 2 0,0-2 2 0,0 3-2 15,0-2-3-15,0-1-1 0,0 2 0 0,0-2 0 16,0 0 0-16,0 1 0 0,6 2 0 0,-6-2 0 0,0 0 0 16,0-1 0-16,7 1 0 0,-7 0 0 0,0-1 0 0,0 1 0 15,0-2-74-15,0 1 79 0,0-2 14 0,0 3-2 0,3-3-3 16,-3 1-3-16,0-1-5 0,0 0-4 0,0 0 1 0,0 1-2 16,0-1 0-16,0 0-1 0,7 1-4 0,-7 1 4 15,0-1 0-15,3-1 0 0,-3 1 0 0,0-1 0 0,0 0 0 16,0 0 0-16,6 1 0 0,-6-4 0 0,7 4 0 15,-7-3 3-15,0 2-6 0,3-1 3 0,-3-1 0 0,0 2 0 16,6-2 3-16,1 0-2 0,-7-1 1 0,0 4-1 0,3-5-1 16,3 4 0-16,-6-2 0 0,0 0 0 0,0 0-2 15,0 0 1-15,4 3 1 0,-4-4 0 0,0 4 0 0,0-1 0 16,6 0 0-16,-6 0 2 0,0 1-1 0,6-1-1 0,-6 1 5 16,0 1-2-16,0-1 0 0,0-1-1 0,0 2-2 0,0 2 2 15,0-2 2-15,4 1-3 0,-4-1 0 0,0 1-1 16,0 0 0-16,0 2-3 0,0-3-4 0,0 3 0 0,0-2-8 15,0 2-13-15,0 0-5 0,0-2-14 0,0 2-18 16,0 0-15-16,0 0-23 0,0-2-27 0,0 2-35 0,0-3-4 16,0 3-26-16,0 0-49 0,0 0-70 0,0 0-74 0,0 0-42 15,0 0-33-15,0 0 50 0</inkml:trace>
  </inkml:traceGroup>
</inkml:ink>
</file>

<file path=ppt/ink/ink130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46:40.068"/>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8A2E5E04-185F-41EE-B267-AF8FD0546EB0}" emma:medium="tactile" emma:mode="ink">
          <msink:context xmlns:msink="http://schemas.microsoft.com/ink/2010/main" type="writingRegion" rotatedBoundingBox="22529,8345 23131,8345 23131,8750 22529,8750"/>
        </emma:interpretation>
      </emma:emma>
    </inkml:annotationXML>
    <inkml:traceGroup>
      <inkml:annotationXML>
        <emma:emma xmlns:emma="http://www.w3.org/2003/04/emma" version="1.0">
          <emma:interpretation id="{5FB8D11A-E8F6-4D21-9A7F-46E28C5CF4C0}" emma:medium="tactile" emma:mode="ink">
            <msink:context xmlns:msink="http://schemas.microsoft.com/ink/2010/main" type="paragraph" rotatedBoundingBox="22529,8345 23131,8345 23131,8750 22529,8750" alignmentLevel="1"/>
          </emma:interpretation>
        </emma:emma>
      </inkml:annotationXML>
      <inkml:traceGroup>
        <inkml:annotationXML>
          <emma:emma xmlns:emma="http://www.w3.org/2003/04/emma" version="1.0">
            <emma:interpretation id="{C37FE2C5-ACEB-4EB4-9CF7-9527813EE6FB}" emma:medium="tactile" emma:mode="ink">
              <msink:context xmlns:msink="http://schemas.microsoft.com/ink/2010/main" type="line" rotatedBoundingBox="22529,8345 23131,8345 23131,8750 22529,8750"/>
            </emma:interpretation>
          </emma:emma>
        </inkml:annotationXML>
        <inkml:traceGroup>
          <inkml:annotationXML>
            <emma:emma xmlns:emma="http://www.w3.org/2003/04/emma" version="1.0">
              <emma:interpretation id="{4AEDEED0-FDEC-43A6-B8A9-6B4402CE750B}" emma:medium="tactile" emma:mode="ink">
                <msink:context xmlns:msink="http://schemas.microsoft.com/ink/2010/main" type="inkWord" rotatedBoundingBox="22529,8345 23131,8345 23131,8750 22529,8750"/>
              </emma:interpretation>
              <emma:one-of disjunction-type="recognition" id="oneOf0">
                <emma:interpretation id="interp0" emma:lang="" emma:confidence="0.5">
                  <emma:literal>o</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s</emma:literal>
                </emma:interpretation>
                <emma:interpretation id="interp4" emma:lang="" emma:confidence="0">
                  <emma:literal>O</emma:literal>
                </emma:interpretation>
              </emma:one-of>
            </emma:emma>
          </inkml:annotationXML>
          <inkml:trace contextRef="#ctx0" brushRef="#br0">-3539 3173 66 0,'-4'3'106'0,"-2"-1"30"15,6 0 11-15,0 1-19 0,-3-1-19 0,3 1 0 0,0-2-7 16,0-1-12-16,0 3-7 0,0 0-7 0,-7-3-3 16,7 2-2-16,0-2-1 0,0 0-1 0,-6 0-2 0,6 2 12 15,0-2 6-15,0 0 4 0,0 2-1 0,0-2-3 16,0 0-2-16,0 0 0 0,0 0-3 0,0 0-4 0,0 0 7 15,0 0 2-15,0 0 4 0,0 0-3 0,0 0-2 0,0 0 0 16,0 0 23-16,0 0 10 0,0 0 2 0,0 0 0 16,0 0-4-16,6-2-16 0,1 2-14 0,-7 0-7 0,0-2-17 15,3 2-17-15,-3 0-14 0,6 0-6 0,-2-2-10 0,-4 2-6 16,6 0-1-16,0 0-3 0,-2 0 1 0,-4 0-1 0,6 0-2 16,0 0-2-16,-2 2 0 0,2-2 0 0,-3 2 0 15,-3 0 5-15,7-2 0 0,-1 5-4 0,-3-3-1 0,4 1 3 16,-7-1 1-16,3 2-3 0,-3-1 5 0,0 2-1 15,0-3-2-15,7 3 2 0,-7-1-2 0,0 1 1 0,0 0-1 0,0-1-2 16,-7 1 1-16,7 0-2 0,0 0 5 0,0-1-1 16,-3 1-2-16,3-1-2 0,-7 2 4 0,4-2-4 0,-3 1 2 15,-1-1 2-15,4 1-2 0,3-1 2 0,-10-1 0 0,4 0-1 16,0-2 4-16,2 2 4 0,-2-1 3 0,0 1-3 16,-4-2 5-16,7-1 1 0,-4 0 6 0,1 0 1 0,3 0 0 15,-4-1-2-15,4-2-7 0,-10 1 6 0,10-1 2 16,3 2-3-16,-13-2 1 0,13 0-5 0,-10-1-4 0,10-1-2 15,-3 1-5-15,3-1 0 0,-6 1-7 0,-1-2 2 0,7 2 0 16,0-3 0-16,0 2 0 0,0-2 0 0,0 2-6 16,0-1-16-16,0-2-29 0,0 1-35 0,7 3-39 0,-7-1-50 15,6-2-76-15,-6 2-93 0,3 1-28 0,4-1-16 0,-4 1-61 16,-3-2-31-16,13 2-36 0,-13-1 45 0</inkml:trace>
          <inkml:trace contextRef="#ctx0" brushRef="#br0" timeOffset="-4180.29">-3279 3306 210 0,'-6'0'164'0,"-4"0"36"0,7 3-3 0,3-3-19 0,-13 0-32 15,10 3-26-15,3-3-17 0,-7 0-14 0,4 0-3 16,-3 0-1-16,-1 1 3 0,7-1-7 0,-3 0-5 0,3 0-4 16,0 0-6-16,-6 0-7 0,6-1-6 0,-4 1-1 0,4 0-3 15,0 0-1-15,0 0-3 0,0 0 5 0,-6 0 1 0,6 0 6 16,0 0 4-16,0 0 1 0,0 0 3 0,0 0 4 16,0 0 3-16,0 0 25 0,0-3 7 0,0 3 3 0,0 0 0 15,0 0-4-15,0 0-3 0,0 0-3 0,6 0 0 0,-6 0-1 16,0-3 3-16,4 3-2 0,-4 0-4 0,6 0-2 15,-6-2-5-15,3 0-9 0,4 2-9 0,-1-5-8 0,-3 5-8 16,4-3-11-16,-4-1-6 0,10 2-7 0,-10-1-5 0,7 2-3 16,3-5-4-16,-10 4-3 0,10 0-4 0,-4-3 2 15,1 3 1-15,0 0 0 0,-1-1-2 0,4-2-6 0,-3 5 5 16,-1-2-5-16,1 0-2 0,3 2 1 0,-3 0 0 0,-7-3 2 16,10 3-1-16,-10 0 0 0,7 0-2 0,3-2 0 0,-10 2-2 15,3-2 4-15,4 2-3 0,-4 0 3 0,-3 0-3 16,4-2 4-16,-1 2-3 0,-2 0 2 0,2-3 5 0,-3 3 2 15,-3 0 6-15,7 0 0 0,-1 0 9 0,-6 0 5 16,0 0 8-16,3 0-2 0,-3 0-2 0,0 0 1 0,7 0-7 16,-7 0-9-16,0 0-8 0,3 0-1 0,-3 0-8 0,0 0-1 15,0 0-1-15,0 0-4 0,0 0-2 0,0 0 3 0,-3 3-1 16,3-3-1-16,0 0 1 0,0 2-3 0,-7-2 3 16,7 0 2-16,0 2 1 0,0 0-3 0,0-2 2 0,0 3 1 15,0-1-5-15,-3 0-2 0,3 1-2 0,0-1 3 16,0-2-3-16,-6 5 6 0,-1-5-6 0,7 2 1 0,0 3-5 15,-3-3-8-15,3 0-3 0,-6 4-4 0,2-5-5 0,-2 4 3 16,-1-1-2-16,4 2-5 0,3-2 3 0,-9 4-1 16,2-4-7-16,-2 2 1 0,2 2 5 0,-3 2 0 0,1-1-4 15,-4 0 4-15,3 3 1 0,-6-1 6 0,13 1-2 0,-13 0 2 16,0 0 3-16,0 1 4 0,6-1 7 0,0 0 2 0,-12-1 3 16,12-1 6-16,-6 1 1 0,6-2 2 0,1-1 1 15,-1 1 0-15,-3-2 0 0,4 0 0 0,-1-2-7 0,4 2 6 16,2-3 0-16,-9 1 1 0,13-1 0 0,-9-1-2 15,9-1 1-15,-3 1-5 0,3-1 3 0,-7 0 0 0,1 1-3 16,6-1-1-16,0 0 7 0,0 1 2 0,-4-3-1 0,4 2-1 16,0-2 0-16,0 0 3 0,0 3-2 0,0-3 5 0,0 0 3 15,4 0 3-15,-4 0-1 0,0 0 2 0,0 0-3 0,6 0-2 16,1 0 0-16,-4 0-3 0,-3-3-1 0,9 3-1 16,-9 0-3-16,13 0 0 0,-9 0 2 0,2 0-1 0,0 0-1 15,4 0 0-15,-7 0 0 0,10-2 2 0,-10 2 3 16,7 0 2-16,-4 0 0 0,4-3 1 0,0 3 0 0,3 0 0 15,-10-2 8-15,10 2 3 0,-4 0-1 0,1 0-3 0,0 0-4 16,-1-2-5-16,4 2-1 0,-10 0-1 0,10 0-3 0,-3 0 8 16,0 0-2-16,-4 0-3 0,4 0-1 0,-7 2 0 15,10-2-1-15,-10 0-2 0,7 0 0 0,-4 2 0 0,1-2 0 16,-4 3 0-16,3-3 0 0,1 0 0 0,2 0 3 0,-9 2 3 16,3-2-4-16,-3 0 1 0,7 0-2 0,-1 0-3 15,-6 0-3-15,4 0-17 0,2 0-17 0,-6 0-30 0,3 0-35 16,-3 0-70-16,0 0-96 0,0 0-112 0,7 0-73 15,-7-2 32-15,0 2-24 0,0-3-9 0,0 1-5 0,0 0 23 16,0-1 56-16</inkml:trace>
        </inkml:traceGroup>
      </inkml:traceGroup>
    </inkml:traceGroup>
  </inkml:traceGroup>
</inkml:ink>
</file>

<file path=ppt/ink/ink130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46:24.576"/>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072A1DBF-717C-4E64-9483-A3AD90510906}" emma:medium="tactile" emma:mode="ink">
          <msink:context xmlns:msink="http://schemas.microsoft.com/ink/2010/main" type="writingRegion" rotatedBoundingBox="26821,6151 26748,6728 26304,6672 26377,6095"/>
        </emma:interpretation>
      </emma:emma>
    </inkml:annotationXML>
    <inkml:traceGroup>
      <inkml:annotationXML>
        <emma:emma xmlns:emma="http://www.w3.org/2003/04/emma" version="1.0">
          <emma:interpretation id="{760AFFC7-0E17-48A2-A802-F44051801CAF}" emma:medium="tactile" emma:mode="ink">
            <msink:context xmlns:msink="http://schemas.microsoft.com/ink/2010/main" type="paragraph" rotatedBoundingBox="26821,6151 26748,6728 26304,6672 26377,6095" alignmentLevel="1"/>
          </emma:interpretation>
        </emma:emma>
      </inkml:annotationXML>
      <inkml:traceGroup>
        <inkml:annotationXML>
          <emma:emma xmlns:emma="http://www.w3.org/2003/04/emma" version="1.0">
            <emma:interpretation id="{FFC97F4A-5BD2-4199-AC22-BE2CB0E05D4C}" emma:medium="tactile" emma:mode="ink">
              <msink:context xmlns:msink="http://schemas.microsoft.com/ink/2010/main" type="line" rotatedBoundingBox="26821,6151 26748,6728 26304,6672 26377,6095"/>
            </emma:interpretation>
          </emma:emma>
        </inkml:annotationXML>
        <inkml:traceGroup>
          <inkml:annotationXML>
            <emma:emma xmlns:emma="http://www.w3.org/2003/04/emma" version="1.0">
              <emma:interpretation id="{ADCC8BEB-8304-4533-ACE0-6E63546DFF82}" emma:medium="tactile" emma:mode="ink">
                <msink:context xmlns:msink="http://schemas.microsoft.com/ink/2010/main" type="inkWord" rotatedBoundingBox="26821,6151 26748,6728 26304,6672 26377,6095">
                  <msink:destinationLink direction="with" ref="{76E5F88D-6112-4AA7-9F7B-BBFA3E600C92}"/>
                </msink:context>
              </emma:interpretation>
              <emma:one-of disjunction-type="recognition" id="oneOf0">
                <emma:interpretation id="interp0" emma:lang="" emma:confidence="1">
                  <emma:literal/>
                </emma:interpretation>
              </emma:one-of>
            </emma:emma>
          </inkml:annotationXML>
          <inkml:trace contextRef="#ctx0" brushRef="#br0">238 1023 142 0,'0'0'116'0,"-3"-3"55"15,3 1-4-15,-6 2-3 0,3-3-6 0,3 3-15 16,-7-1-18-16,7 1-21 0,-6-3-10 0,6 3-9 0,0-2-3 15,-4-1 7-15,4 3-3 0,0-2-1 0,0 0-4 16,0-1-3-16,0 1-2 0,0 0-3 0,0 2 1 0,0-2 2 16,0-1-5-16,0 3 2 0,4-3-4 0,-4 2-4 0,0-2 3 15,0 1 0-15,6-1 3 0,1 3 20 0,-7-2 5 0,0 0-2 16,3-1-11-16,3 1-6 0,-3 0-3 0,-3 0-5 0,7-1-8 16,-1 0-6-16,-2 3-4 0,2-1-11 0,-3-2 1 15,4 1-7-15,-1-1 0 0,-3 3-7 0,10-2 1 16,-13 0-4-16,10 2 4 0,-7 0-3 0,3 0 5 0,1-3-5 15,3 3-1-15,-7 0 1 0,10 0-2 0,-10 0 5 0,3 0-6 16,-2 0 0-16,8 0 0 0,-8 3 0 0,2-3-4 16,0 0 1-16,4 0 0 0,-7 2-2 0,10-2 0 0,-10 2 2 15,4-2 0-15,-4 5 1 0,10-5-1 0,-10 3 1 0,4-2 0 16,-1 2 1-16,4 0-3 0,-7-1-2 0,3 2-4 0,1-1 3 16,-4 1-1-16,3-1-2 0,-2 2-2 0,9-1 0 15,-10 1 1-15,3-1-3 0,-3 1-1 0,4 2 2 0,-1-3-4 16,-2 4 3-16,2-4-1 0,0 3 3 0,4 1 2 0,-10-2 3 15,3 1-5-15,4 1 4 0,-1-1-4 0,-6 2 4 16,10-2-4-16,-10-1 1 0,0 2 1 0,3 2 0 0,-3-4-3 16,6 4 2-16,-6-4 1 0,7 4 0 0,-7-1 0 0,0 0-2 15,0 1-2-15,0-1 0 0,0 0-3 0,0 1-1 0,0-1 4 16,0 3-3-16,0 0-3 0,0 0-2 0,-7-3 0 16,1 4 2-16,6-1 2 0,-3 0-3 0,3 0-1 0,-7-1-2 15,4 1 0-15,-3 2 2 0,-1-3 0 0,4-1 4 16,-3 1-4-16,2 1 0 0,-2-2 0 0,0-1 0 0,2 0 0 15,-2 3 0-15,-1-5 0 0,4 2 0 0,-3-2 0 0,3 2 0 16,-4-1 4-16,1 1-3 0,2-2-1 0,-2 0 2 0,3-2 2 16,-4 2-3-16,1-3 3 0,3 1-3 0,-7 0-1 15,4-1 0-15,-1-1 0 0,4 1 0 0,-10-1 0 0,10-1 2 16,-7 1-1-16,4-3-3 0,-4 0 2 0,4 0 0 0,2 0 0 16,-8 0-3-16,2-3-1 0,4-2 2 0,-4 3 2 15,0 0-2-15,1-3 0 0,-1 1 2 0,-3-1-2 0,10 0 1 16,-7 0-1-16,-3-1 2 0,10 0 0 0,-10 2 0 0,4-1 0 15,5-2 0-15,-2 1-2 0,-1 0-1 0,4-3 1 16,-6 5-3-16,9-3 6 0,-13-1-4 0,13 2 0 0,-4-1 2 16,-2 0 3-16,0-1-2 0,6-1 0 0,0 2-2 0,-4-2 2 15,-2 0 2-15,6-1-2 0,0 1-2 0,0 0 2 0,0-1 2 16,-3 1-8-16,3-3 9 0,0 0-6 0,0 3 2 16,0-3 1-16,3 1 0 0,-3 2 0 0,0 0-3 0,0-3 2 15,0 2-4-15,6 1-6 0,-6 2-4 0,4-2-7 16,-4 1-1-16,0-1-12 0,0 2-5 0,0 0-10 0,6 0-2 15,-6 0-10-15,6 0 2 0,-6 0-3 0,0 0-7 0,0 0-8 16,0 0-7-16,0 2-13 0,0-2-21 0,0 3-27 0,0-4-34 16,0 4-29-16,0-1-21 0,0 1 26 0,0-1 16 0,0 1-9 15,0-1-15-15,0 3-14 0,0-3-24 0,0 0 14 16,0 3-7-16,0-1-30 0,0 1-1 0,0 0-2 0,0-3 37 16</inkml:trace>
          <inkml:trace contextRef="#ctx0" brushRef="#br0" timeOffset="721.12">235 1205 165 0,'-6'2'99'0,"3"0"40"0,3 1-8 16,-7-3-19-16,7 3-10 0,-6-2 0 0,6-1-4 0,0 3-9 16,0-1 1-16,0-2-6 0,0 0-7 0,0 3-2 0,0-3 0 15,0 0 7-15,0 0 16 0,0 2 7 0,0-2-2 16,0 0 2-16,6 2-5 0,1-2 0 0,-7 3-4 0,0-1-3 16,3-2-4-16,3 2-5 0,-6 0-3 0,3 1-4 15,4 0-7-15,-1-2 0 0,-2 2 15 0,5-1-1 0,-2 1-9 16,-1-2-8-16,-3 2-11 0,10 2-7 0,-3-3-4 0,-1 3-5 15,-2-1-7-15,3 1 0 0,-1-2-3 0,1 1 1 16,0 1 1-16,2 2 0 0,-8-2-1 0,8-1-1 0,-2 1-8 16,0 0 1-16,-1 0-3 0,-2-1 0 0,3 1 4 0,-1-3 2 15,-2 3-2-15,-1-3-3 0,4 3 0 0,-7-3-4 0,10 2 0 16,-10-1-4-16,3-1 0 0,4 3-1 0,-3-3-4 16,-4 3 2-16,3-3-8 0,-3 3 2 0,10-2-4 0,-9-2 3 15,2 4-1-15,0-2-1 0,-2-1-1 0,2 0-3 16,-6 3-6-16,3-3-20 0,4 0-25 0,-1 1-19 0,-3 0-27 15,4-3-28-15,-7 2-41 0,3-2-46 0,-3 0-16 0,6-2 20 16,1 2-12-16,-7-3-10 0,3-2-17 0,-3 3-11 0,0 0 22 16,0-3-5-16,7 0-17 0,-7 0 18 0,0 1-11 15,-7-1 38-15</inkml:trace>
          <inkml:trace contextRef="#ctx0" brushRef="#br0" timeOffset="3854.98">293 1354 122 0,'-6'0'90'0,"-1"-2"31"16,4 2 1-16,3 0-18 0,-13-3-15 0,13 3-9 0,-3 0-2 16,-3 0-3-16,6-1-2 0,-4 1 2 0,4-3 1 15,-6 3-4-15,-1 0 0 0,7 0-4 0,0-2-3 0,-3 2-2 16,3 0-3-16,0-3 2 0,-6 3 4 0,6 0 1 0,-3 0-1 16,3-2-1-16,0 2-2 0,0 0-4 0,-7 0-4 15,7-2-3-15,-6 2-2 0,6 0-3 0,0-3-1 0,0 3-2 16,0 0 1-16,0 0-2 0,0 0-5 0,0 0 4 0,-4 0-2 15,4 0-4-15,0 0 1 0,0 0-5 0,0 0-6 0,0 0 0 16,0 0-6-16,0 0 3 0,0 0-1 0,0 0 1 16,0 0 0-16,0 0-3 0,0 0-3 0,0 0-3 0,0 0-2 15,0 0 5-15,0 0-6 0,0 0-2 0,0 0 2 0,0 0-6 16,0 3 3-16,0-3-2 0,0 0 1 0,0 0-5 16,0 0-2-16,0 0 6 0,0 0-1 0,0 0-1 0,0 0-10 15,0 0-3-15,0 0-3 0,0 0-3 0,0 0-1 0,0-3 2 16,-6 3 4-16,6 0-4 0,-6-2-6 0,6 0-5 15,0-1 7-15,0 1 1 0,0-1 6 0,-4 2 3 0,4-2 3 16,-6 1 1-16,6-1 0 0,0 1-2 0,0-3 1 0,-3 3 4 16,3 0 0-16,0 0 0 0,0-1-3 0,0 0 2 15,-7 2 2-15,7-2 0 0,0 1 2 0,0-1-4 0,-6 3 2 16,6-2 0-16,0 0 0 0,0 2-2 0,0 0 1 16,0-3 1-16,0 3 2 0,0 0 2 0,0-2 1 0,6 2 1 0,-6-3 1 15,0 3 3-15,7 0 1 0,-7 0 1 0,0 3 0 16,3-3 2-16,-3 2-4 0,0-2 0 0,6 0-2 0,-2 0 0 15,-4 3-2-15,6-3 3 0,0 0-4 0,-6 0-2 0,4 2-1 16,2-2 2-16,1 0 2 0,-7 2 1 0,9-2 1 16,-9 0-5-16,3 0 0 0,4 3 1 0,-1-1-1 15,-2-2 0-15,-4 3-3 0,6-2 2 0,-3-1 1 0,4 0-1 16,-1 3 2-16,-3-3-3 0,-3 3-1 0,13-3 0 0,-13 2 0 16,3-2 5-16,4 0-3 0,-7 0-1 0,3 2 2 0,3-2 0 15,1 0-3-15,-7 2 0 0,3-2 4 0,4 0 0 0,-7 0-1 16,0 3 2-16,3-3-1 0,-3 0 3 0,0 0 0 15,0 0 3-15,6 2-3 0,-6-2-2 0,0 0-1 0,0 0 0 16,0 0-3-16,0 0 0 0,0 0-1 0,0 0-3 16,0 0 2-16,0 0 4 0,0 0-5 0,-6 0 1 0,6 0 1 15,0 0 0-15,0 0 0 0,0 0 0 0,0 2-2 0,-3-2-2 16,3 0 2-16,0 0 2 0,0 0 0 0,0 3-3 16,0-3 2-16,-7 0 1 0,7 2 0 0,0-2 0 0,-3 3 0 15,3-3 3-15,0 1-2 0,0-1-4 0,0 3 5 0,0-3 1 16,0 0 4-16,0 0-3 0,0 2 1 0,0-2 1 0,0 3-3 15,0-3 0-15,0 0 0 0,0 0 1 0,0 0-1 16,0 0-6-16,0 0 4 0,0 0 1 0,0 0-1 0,0 0 3 16,0 2 3-16,0-2-2 0,0 2-3 0,0-2 4 0,0 0 1 15,0 3 1-15,0-1 3 0,0 0 2 0,0 1 3 16,0-1 2-16,0 2 5 0,0-1 1 0,0-1 5 0,0 3 4 16,0-3-2-16,0 3 5 0,0-3-2 0,0 0-5 0,0 1-3 15,0 1-4-15,0-1-4 0,0-1-5 0,0 1-3 0,0-1-3 16,0 0-6-16,0-2-1 0,-7 3 0 0,7-1 0 15,0 0 0-15,0 0 0 0,0 1 0 0,-6 0-1 0,6-1-6 16,0 0-10-16,0 0-18 0,0 1-25 0,0 1-29 16,0-1-40-16,0-1-45 0,-3 1-5 0,3-3-50 0,0 1-81 15,0-1-113-15,0 3-44 0,0-3-34 0,0 0 62 0</inkml:trace>
          <inkml:trace contextRef="#ctx0" brushRef="#br0" timeOffset="2778.32">312 1385 80 0,'-6'0'110'0,"6"-3"37"0,-3 1 1 0,3-1-17 16,-7 3-18-16,7-1-6 0,-3 1-13 0,3-3-13 0,0 3-6 15,-6 0-6-15,-1 0 2 0,7 0-1 0,0 0-2 0,0 0-5 16,0 3 0-16,-3-2 1 0,3 2 0 0,0-1-3 0,0 1-7 15,0 1-3-15,0 1-3 0,-6-3-6 0,6 3-1 16,0 0-4-16,0-1-4 0,0 1 2 0,0 2-2 0,0-4-1 16,0 1 2-16,0-1 1 0,0 1-1 0,0-2 0 0,0 1 0 15,-7 1 5-15,7-4 4 0,0 3 4 0,0-1 6 16,0 1-3-16,0-2-9 0,0-1-12 0,0 3-8 0,0-3-9 16,-3 0 0-16,3 0 1 0,-6 0-4 0,6-3-3 15,0 3 1-15,0-1-2 0,-4-2-3 0,4 1 0 0,-6-1-1 16,6-1-3-16,-7 1 4 0,7-1-2 0,-3-1 0 0,3 1 2 15,-6-1-1-15,3-2-1 0,3 2-2 0,0 1 2 0,-7-4 0 16,1 1 0-16,6 3 2 0,-4-4 0 0,4 4-1 16,0-1-3-16,-6 1 4 0,6-1-1 0,-6 3 0 0,6-3-1 15,0 2 0-15,0 2 0 0,-4-2 0 0,4 1 0 0,-6-1-3 16,6 3 4-16,0 0-1 0,0 3 1 0,-3-1 0 16,3 2 1-16,0 1 1 0,0 0 3 0,-7 0 0 0,7-1 3 15,-6 1-1-15,6 2-1 0,0-2 0 0,0-1 3 0,0 1-1 16,0-1 2-16,-3 2-3 0,3-2-2 0,0-2 0 15,0 1-3-15,0 1 3 0,0-1 2 0,0-1 2 0,0 1 0 16,0-3 6-16,0 0 2 0,3 0-1 0,-3 0-3 0,0-3-2 16,0 3 1-16,0-5 1 0,6 3 4 0,-6 0 4 15,7-3-2-15,-7 3 7 0,0-3-7 0,0 0-7 0,0 1 1 16,3-3-2-16,-3 2 0 0,0 1 4 0,0-4 7 0,0 4 5 16,0-1 11-16,0 0 1 0,0 0-4 0,0-1-5 15,0 3-4-15,0-1-6 0,-3 1-10 0,3-1-5 0,0 4-1 16,0-5 2-16,0 5 1 0,0-3-1 0,3 3 7 0,-3 0 4 15,0 0 11-15,0 3 14 0,0-1 5 0,6 1 12 0,-6 1 4 16,4 1 6-16,-4-3-3 0,6 3-8 0,0-1-14 16,-6 4-7-16,4-4-16 0,-4 1-6 0,13-1-3 0,-13 2-3 15,3-2-4-15,3 1-4 0,-6-3-4 0,3 3-20 16,-3-3-34-16,7 0-53 0,-1-2-67 0,-6 0-70 0,4 0-78 16,2 0 21-16,-3 0 3 0,-3 0-14 0,7-2-16 0,-1 0 10 15,-6-1-4-15,0-1-9 0,3 1 3 0,-3-2 45 16</inkml:trace>
        </inkml:traceGroup>
      </inkml:traceGroup>
    </inkml:traceGroup>
  </inkml:traceGroup>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2:55.537"/>
    </inkml:context>
    <inkml:brush xml:id="br0">
      <inkml:brushProperty name="width" value="0.025" units="cm"/>
      <inkml:brushProperty name="height" value="0.025" units="cm"/>
      <inkml:brushProperty name="color" value="#E71224"/>
    </inkml:brush>
  </inkml:definitions>
  <inkml:trace contextRef="#ctx0" brushRef="#br0">13 146 368,'1'-6'751,"-1"4"-623,0 0 0,1 0 0,-1 0 0,0 0 0,0 0 0,-1 1 1,1-1-1,0 0 0,0 0 0,-1 0 0,-1-3 0,2 5-45,-1-1-1,0 1 1,0-1-1,1 1 1,-1-1 0,0 0-1,1 1 1,-1-1-1,1 0 1,-1 1-1,0-1 1,1 0-1,0 0 1,-1 1 0,1-1-1,-1 0 1,1 0-1,0 0 1,0 0-1,0 0 1,-1 1-1,1-1 1,0 0-1,0 0 1,0 0 0,0 0-1,0 0 1,1 0-1,-1 0 1,0 1-1,0-2 1,0-2 220,0 2-193,0 1 41,0 0-1,0 0 1,0-1-1,0 1 1,0 0-1,0 0 0,0-1 1,0 1-1,0 0 1,0 0-1,1 0 1,-1-1-1,0 1 1,1 0-1,-1 0 1,1 0-1,-1 0 1,1 0-1,0 0 1,0 0-1,-1 0 0,1 0 1,0 0-1,1-1 1,-1 2 1,-1-1 1,0 1-1,1-1 1,-1 1-1,0-1 1,0 1-1,1-1 1,-1 1-1,0-1 1,0 1-1,0-1 0,0 1 1,0-1-1,0 1 1,0-1-1,0 1 1,0-1-1,0 0 1,0 1-1,0-1 1,0 1-1,0-1 1,0 1-1,0-1 1,-1 0-1,1 1 91,0-1-1,-1 1 1,1-1-1,0 0 0,0 1 1,0-1-1,0 1 1,0-1-1,0 1 1,0-1-1,0 0 1,0 1-1,0-1 1,0 1-1,0-1 1,0 1-1,0-1 1,1 0-1,-1 1 1,0-1-1,0 1 1,1-1-1,-1 1 1,0-1-1,1 0 1,0 1-237,0-1 174,-1 1 0,1 0 0,-1 0 0,1-1 0,0 1 0,-1-1 0,1 1 0,-1-1 0,0 1 0,1 0 1,-1-1-1,1 0 0,-1 1 0,0-1 0,1 1 0,-1-1 0,0 1 0,1-1 0,-1 0 0,0 1 0,0-1 0,0 0 0,0 1 0,1-1 0,-1 1 0,0-1 0,0 0 0,0 1 1,0-1-1,-1-1 0,1 1 1057,0-4 925,0 6-2135,0 0 0,0 0-1,0 1 1,0-1-1,0 0 1,0 0 0,0 1-1,-1-1 1,1 0 0,0 0-1,-1 0 1,1 1 0,-1-1-1,1 0 1,-1 0 0,0 0-1,0 0 1,1 0-1,-1 0 1,-2 1 0,3 0-19,-1 1 0,0-1 0,1 0 0,-1 1 1,1-1-1,0 0 0,0 1 0,0-1 0,0 1 0,0-1 1,1 4-1,-1 2-1,0-5-7,0-1 1,0 0-1,-1 1 1,1-1-1,-1 0 1,0 1-1,0-1 0,-1 2 1,1-1-1,0-1 0,1 0 0,-1 0 0,0 1 0,1-1 0,-1 1 1,1-1-1,-1 3 0,1 4-5,0-1 1,1 1-1,0 0 0,0-1 1,0 1-1,5 14 1,-5-20 0,0 0 1,-1 0-1,1 0 0,-1 1 1,0-1-1,0 0 1,-1 5-1,1-4-1,-1 0-1,1-1 1,0 1-1,0 0 1,1-1 0,-1 1-1,2 6 1,0-4 0,0-2-4,-1-1 1,1 1 0,-1 0 0,-1 0 0,1 0 0,0 6 0,-1-8 6,1-1 1,-1 0 0,0 0-1,1 1 1,-1-1 0,0 0-1,1 0 1,0 0-1,-1 0 1,1 1 0,0-1-1,-1 0 1,1 0 0,0 0-1,0 0 1,0-1 0,2 3-1,-2-3 1,0 1 0,-1 0 0,1 0 0,0-1 0,0 1-1,0 0 1,-1 0 0,1 0 0,0 0 0,-1 0 0,1 0 0,-1 0 0,1 0 0,-1 0-1,0 1 1,1-1 0,-1 1 0,0-1-2,0 0 0,0 0 1,0 0-1,1-1 0,-1 1 0,0 0 0,1 0 0,-1 0 1,0-1-1,1 1 0,-1 0 0,1 0 0,-1-1 0,1 1 1,-1 0-1,1-1 0,-1 1 0,1-1 0,0 1 0,0-1 1,-1 1-1,1-1 0,0 1 0,-1-1 0,1 0 0,0 1 1,0-1-1,0 0 0,0 0 0,-1 1 0,1-1 0,0 0 1,1 0-1,1 0-13,-1 0 0,0 0 0,1 0 0,-1 0 0,0 0 0,1 0 0,-1-1 0,0 1 0,1-1 0,2-1 0,7-4-44,-10 5 48,1 1 0,-1-2 1,0 1-1,0 0 0,0 0 0,0-1 1,0 1-1,0-1 0,3-2 1,9-8-48,-12 10 48,1 0 0,-1 0 0,0 0 0,1 0 0,-1 0 0,0-1 0,0 1 0,2-4 0,27-33-66,-27 26 6,0 10 50,-4 3 17,0 0 0,1-1-1,-1 1 1,1 0 0,-1-1 0,1 1 0,-1 0-1,0-1 1,1 1 0,-1-1 0,0 1 0,0-1-1,1 1 1,-1-1 0,0 1 0,0-1 0,1 1-1,-1-1 1,0 1 0,0-1 0,0 1-1,0-2 1,0 2 1,0 0 0,0-1 0,0 1 0,0 0 0,0-1 0,0 1 1,0-1-1,0 1 0,0 0 0,0-1 0,1 1 0,-1 0 0,0-1 0,0 1 0,0 0 0,0-1 0,1 1 0,-1 0 0,0-1 0,0 1 0,1 0 0,-1 0 0,0-1 0,1 1 0,-1 0 0,0 0 0,1-1 0,-1 1 0,0 0 0,1 0 0,-1 0-1,1 0 1,-1-1-1,0 1 0,1 0 0,-1 0 0,0 0 0,1-1 0,-1 1 0,0 0 0,1 0 0,-1-1 0,0 1 0,0 0 1,1 0-1,-1-1 0,0 1 0,0 0 0,0-1 0,0 1 0,1 0 0,-1-1 0,0 1 0,0 0 0,0-1 0,0 1 1,0 0-1,0-1 0,0 1 0,0-1 0,0 1 0,0-2-36,12 4 1,-12-2 39,0 0 0,0 0 0,0 1 0,0-1 0,0 0 0,0 0 0,0 0 0,0 1 0,0-1 0,0 0 0,0 0 0,1 0 0,-1 1 0,0-1 0,0 0 0,0 0 0,0 0 0,0 1 0,1-1 0,-1 0 0,0 0 0,0 0 0,0 0 0,1 0 0,-1 1 0,0-1 0,0 0 0,0 0 0,1 0 0,-1 0 0,0 0 0,0 0 0,1 0 0,-1 0 0,0 0 0,1 0 0,-1 0-1,0 0 1,0 0-1,1 0 1,-1 0 0,0 0-1,0 0 1,1 0-1,-1 0 1,0 0 0,0 0-1,1 1 1,-1-1-1,0 0 1,0 0 0,0 0-1,1 0 1,-1 0-1,0 0 1,0 1 0,0-1-1,0 0 1,1 0-1,-1 0 1,0 1 0,0-1-1,0 0 1,0 0-1,0 0 1,0 1 0,0-1-1,1 0 1,-1 0-1,0 1 1,0-1 0,0 0-1,0 1 1,5 5-10,-5-6 10,1 0 0,-1 0 0,0 0 0,1 0 0,-1 1 0,1-1 0,-1 0 0,0 0 0,1 1 0,-1-1 0,0 0 0,0 1 0,1-1 0,-1 0 0,0 1 0,0-1 0,1 0 0,-1 1 0,0-1 0,0 0 0,0 1 0,0-1 0,0 1 1,0-1-1,1 1 0,-1 0 0,0 0 0,0 0 0,1 0 0,-1 0 0,0 0 0,1 0 0,-1 0 0,1 0 0,0 0 0,-1 0 0,1-1 0,-1 1 0,1 0 0,0 0 0,0-1 0,0 1 0,-1 0 0,2 0 0,-1-1 0,0 1-1,0 0 1,0-1-1,0 1 0,-1 0 1,1-1-1,0 1 1,0 0-1,-1 0 0,1 0 1,-1-1-1,1 1 1,-1 0-1,1 0 0,-1 0 1,0 0-1,1 0 1,-1 2-1,2-1 2,-1 1 0,0 0 0,1 0 0,0-1 0,-1 1-1,1-1 1,0 1 0,1-1 0,-1 0 0,0 0 0,4 3 0,2 3 42,-7-7-25,0 0-1,0 0 1,0 0-1,1 0 1,-1 0 0,0 0-1,1 0 1,-1 0 0,0 0-1,1-1 1,-1 1-1,1-1 1,-1 1 0,1-1-1,2 1 1,0 1 127,-4-1-140,1-1-1,-1 0 1,1 1-1,-1-1 1,1 1-1,-1-1 0,1 0 1,-1 0-1,1 1 1,-1-1-1,1 0 1,0 0-1,-1 0 0,1 0 1,-1 1-1,1-1 1,0 0-1,-1 0 1,1 0-1,2-1 14,-1 1 1,0 0-1,0-1 1,0 0-1,0 1 1,0-1-1,0 0 1,0 0-1,0 0 1,-1 0-1,1 0 1,0 0-1,2-3 1,22-22 223,-22 12-176,-3 12-61,1 0 1,-1-1-1,0 1 0,0-1 1,0 1-1,0-1 1,0 1-1,-1-1 1,1 1-1,-1-1 1,0 0-1,1 1 1,-1-1-1,-1 0 1,1-3-1,0-2 2,0 7-6,0-1-1,0 1 1,0 0-1,0 0 1,1-1-1,-1 1 1,0 0-1,1 0 1,-1 0-1,1 0 1,0 0-1,-1-1 1,2 0-1,-2 1 0,1 0 0,0 0-1,-1 0 1,1 0 0,-1 0 0,1 0-1,-1 0 1,1 0 0,-1-1 0,0 1-1,0 0 1,0 0 0,1-2 0,-1-102-2399,0 104 1266,-1 0 944,1 1 0,0 0 1,0 0-1,0 0 0,0-1 0,0 1 1,0 0-1,0 0 0,0 0 0,0-1 0,0 1 1,0 0-1,0 0 0,0-1 0,0 1 1,0 0-1,0 0 0,0 0 0,0-1 0,0 1 1,0 0-1,1 0 0,-1 0 0,0 0 0,0-1 1,0 1-1,0 0 0,0 0 0,1 0 1,-1 0-1,0-1 0,0 1 0,1 0 0,0 0 289,-1 0-304,0 0 1,1 0-1,-1 0 1,0 0 0,0 0-1,1 0 1,-1 0-1,0 0 1,0 0-1,1 0 1,-1 0-1,0 0 1,1 0-1,-1 0 1,0 0 0,0 0-1,1 0 1,-1 0-1,0 0 1,0 0-1,1 1 1,-1-1-1,0 0 1,0 0 0,0 0-1,1 0 1,-1 1-1,0-1 1,0 0-1,0 0 1,1 1-1,-1-1 1,0 0-1,0 0 1,0 1 0,0-1-1,0 0 1,0 0-1,0 1 1,0 0-1,0 12-8681,0-12 7436</inkml:trace>
</inkml:ink>
</file>

<file path=ppt/ink/ink13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46:41.860"/>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32A17894-B668-48B1-85D3-365E628EE1A1}" emma:medium="tactile" emma:mode="ink">
          <msink:context xmlns:msink="http://schemas.microsoft.com/ink/2010/main" type="writingRegion" rotatedBoundingBox="23330,8707 24096,8707 24096,9097 23330,9097"/>
        </emma:interpretation>
      </emma:emma>
    </inkml:annotationXML>
    <inkml:traceGroup>
      <inkml:annotationXML>
        <emma:emma xmlns:emma="http://www.w3.org/2003/04/emma" version="1.0">
          <emma:interpretation id="{272AAC49-625A-4E75-B45D-98EE411AB5C9}" emma:medium="tactile" emma:mode="ink">
            <msink:context xmlns:msink="http://schemas.microsoft.com/ink/2010/main" type="paragraph" rotatedBoundingBox="23330,8707 24096,8707 24096,9097 23330,9097" alignmentLevel="1"/>
          </emma:interpretation>
        </emma:emma>
      </inkml:annotationXML>
      <inkml:traceGroup>
        <inkml:annotationXML>
          <emma:emma xmlns:emma="http://www.w3.org/2003/04/emma" version="1.0">
            <emma:interpretation id="{ACFE28A1-DABE-4C82-8564-ED2F6A21B305}" emma:medium="tactile" emma:mode="ink">
              <msink:context xmlns:msink="http://schemas.microsoft.com/ink/2010/main" type="line" rotatedBoundingBox="23330,8707 24096,8707 24096,9097 23330,9097"/>
            </emma:interpretation>
          </emma:emma>
        </inkml:annotationXML>
        <inkml:traceGroup>
          <inkml:annotationXML>
            <emma:emma xmlns:emma="http://www.w3.org/2003/04/emma" version="1.0">
              <emma:interpretation id="{8C27B8ED-40EB-487E-823F-8856D9993417}" emma:medium="tactile" emma:mode="ink">
                <msink:context xmlns:msink="http://schemas.microsoft.com/ink/2010/main" type="inkWord" rotatedBoundingBox="23330,8728 23401,8728 23401,8883 23330,8883"/>
              </emma:interpretation>
              <emma:one-of disjunction-type="recognition" id="oneOf0">
                <emma:interpretation id="interp0" emma:lang="" emma:confidence="0.5">
                  <emma:literal>R</emma:literal>
                </emma:interpretation>
                <emma:interpretation id="interp1" emma:lang="" emma:confidence="0">
                  <emma:literal>.</emma:literal>
                </emma:interpretation>
                <emma:interpretation id="interp2" emma:lang="" emma:confidence="0">
                  <emma:literal>&amp;</emma:literal>
                </emma:interpretation>
                <emma:interpretation id="interp3" emma:lang="" emma:confidence="0">
                  <emma:literal>M</emma:literal>
                </emma:interpretation>
                <emma:interpretation id="interp4" emma:lang="" emma:confidence="0">
                  <emma:literal>9</emma:literal>
                </emma:interpretation>
              </emma:one-of>
            </emma:emma>
          </inkml:annotationXML>
          <inkml:trace contextRef="#ctx0" brushRef="#br0">40 79 109 0,'0'0'92'0,"-13"2"31"0,13 0 8 0,-3-2-12 15,-3 3-18-15,6-1 0 0,0-2-2 0,-3 0-5 0,3 2-6 16,-7-2-5-16,7 0-4 0,-6 0-2 0,6 3-4 0,0-3-6 16,0 0-5-16,-4 2 3 0,4-2 5 0,0 0 4 15,0 0 1-15,0 0 7 0,0 0 4 0,0 0 2 0,0 0-1 16,0 0 0-16,0 0-1 0,0 0 0 0,0 0-3 15,0-2 2-15,0 2 1 0,0 0-2 0,0-3 17 0,0 3 14 16,0-2-6-16,0 0-7 0,4-1-14 0,-4 1-4 0,0 0-8 16,0-3-6-16,0 2-5 0,6-1-13 0,-6 2-2 0,7-1-9 15,-7-1-7-15,0-1-6 0,0 3-6 0,0-3-1 0,3 1-6 16,-3-1-1-16,0 2 2 0,0-1 3 0,0 1 2 16,0-1 4-16,0 2 2 0,0-3 1 0,6 2-3 0,-6 1-1 15,0 0 1-15,0-1-2 0,3 1-4 0,-3 0-6 16,0 2 1-16,0-3 9 0,0 3 9 0,0 0 3 0,0 0-1 15,0 3 3-15,0-1-4 0,7 0-6 0,-7 1-8 0,0-1-4 16,0 3-4-16,6 0-2 0,-6 1-4 0,0-1-3 16,0 2-2-16,0-3 3 0,0 4-2 0,0-4 0 0,0 3-10 15,4-2-9-15,-4 2-18 0,0 0-13 0,0 0-23 0,6-2-26 16,-6 0-29-16,6 2-32 0,-6-3-35 0,0 1-37 16,0-1-35-16,0 1 1 0,4-1 33 0,-4 2-3 0,6-4-17 15,-6 2-27-15,0 1-9 0,0-3-8 0,3 1-35 0,-3-1 16 16,0 1 20-16</inkml:trace>
        </inkml:traceGroup>
        <inkml:traceGroup>
          <inkml:annotationXML>
            <emma:emma xmlns:emma="http://www.w3.org/2003/04/emma" version="1.0">
              <emma:interpretation id="{CB154266-2174-4726-9E54-78780D27193C}" emma:medium="tactile" emma:mode="ink">
                <msink:context xmlns:msink="http://schemas.microsoft.com/ink/2010/main" type="inkWord" rotatedBoundingBox="23643,8707 24096,8707 24096,9097 23643,9097">
                  <msink:destinationLink direction="with" ref="{CC86C449-6858-46CE-99C8-F054E200D0CC}"/>
                </msink:context>
              </emma:interpretation>
              <emma:one-of disjunction-type="recognition" id="oneOf1">
                <emma:interpretation id="interp5" emma:lang="" emma:confidence="1">
                  <emma:literal/>
                </emma:interpretation>
              </emma:one-of>
            </emma:emma>
          </inkml:annotationXML>
          <inkml:trace contextRef="#ctx0" brushRef="#br0" timeOffset="-23889.61">671 51 148 0,'0'-8'107'0,"0"2"49"0,-3-1-13 0,3 2-22 15,0-2-3-15,0 2-12 0,0 1-12 0,0-1-7 0,0 0-3 16,0 0-4-16,0 4-5 0,-7-4 0 0,7 2-9 0,0 1 0 15,0 0 0-15,-3 2-1 0,3-3-8 0,0 3-5 16,-6 3 1-16,6-3-6 0,-7 2 2 0,7 3-3 0,-3-3 4 16,3 2 1-16,-13 4 2 0,13-1 1 0,-9 2 3 15,5-2 0-15,-2 2-3 0,-4 3-6 0,4-3-7 0,-4 3-6 16,1 0-8-16,-1 2-6 0,-3 0-1 0,-3 0-5 0,6 0-5 16,-6 2-6-16,6-1 4 0,1-2-6 0,-1 2-1 0,-6-2 0 15,6 2-1-15,-6-5-6 0,7 2-4 0,-4 0-7 16,3-2-7-16,1-1 1 0,-1 0-3 0,-3-2-1 0,10 1 1 15,-7-2 3-15,4-1 1 0,-1 0-2 0,4-1 2 16,-3-1 1-16,2-1 1 0,4 2 4 0,-6-1 3 0,-1-1 1 16,7 1 0-16,-3-1-2 0,3 0-2 0,0-2 4 0,-6 3 3 15,6-3 3-15,-3 2 3 0,3-2 2 0,0 2-1 0,0-2 2 16,0 0 2-16,0 2 2 0,0-2 2 0,3 0 1 16,-3 0 1-16,6 0 2 0,-6 0-1 0,0 0-1 0,3 0-1 15,4 0 1-15,-1 0 1 0,-6 0 5 0,4 0 0 0,2 0-2 16,-3 0 1-16,10 0-2 0,-13 0 2 0,10 0-2 15,-7 0 6-15,10 0 1 0,-10 3 6 0,10-3-2 0,-3 0 4 16,-7 0 3-16,13 3 1 0,-6-2 0 0,2-1 0 0,5 0 0 16,-8 0-2-16,7 3 0 0,-6-3-1 0,6 0-5 15,-6 2-6-15,6-2-4 0,-7 0-3 0,1 0-7 0,0 0 2 16,3 0-2-16,-4 0-2 0,1 0 0 0,0 0 0 0,-1 0-4 16,4 0-6-16,-10 0-11 0,10 0-13 0,-3 0-16 0,-7 0-21 15,10-2-32-15,-10 2-34 0,4-3-51 0,-4 3-69 16,10-1-62-16,-13-2-57 0,3 0-40 0,3 3 25 0</inkml:trace>
          <inkml:trace contextRef="#ctx0" brushRef="#br0" timeOffset="-25046.44">542 95 182 0,'7'-2'129'16,"-7"-3"47"-16,0 3-10 0,3-3 5 0,-3 3-18 15,6-3-16-15,-6 2-16 0,0-1-12 0,7 2-1 0,-7-1 9 16,0 2 11-16,0-5 2 0,0 4 3 0,0 0 0 0,3 0-3 16,-3-1 1-16,0 0 0 0,0 2-7 0,7-2-4 0,-7 1 45 15,0 2 10-15,0-3 5 0,0 3-5 0,0-2-9 0,0 0-10 16,0 2-17-16,0-3-15 0,0 3-11 0,0 0-20 15,0-2-7-15,0 2-5 0,0 0 10 0,0 0 12 0,0 0 5 16,0 2 4-16,3 1 14 0,-3-3-5 0,0 4-4 16,0 1-4-16,6-1-16 0,1 2-11 0,-7 0-15 0,3 1-11 15,3 1-13-15,-6 1-11 0,3 2-6 0,10-2-4 0,-13 6-1 16,4-2 1-16,5 2-2 0,-2-1-7 0,-1 0 4 16,4 0-9-16,-4 0 3 0,4 0-1 0,-7 0-2 0,3 0-1 15,1-3-3-15,-4 4-6 0,7-6 5 0,-10 3-4 0,13-3-2 16,-10 0-1-16,3 1-4 0,1-1 10 0,-7-2-7 0,9 0-6 15,-9-2-24-15,4-1-25 0,-4 1-28 0,6-1-35 16,0 1-40-16,-6-2-44 0,0-1-69 0,4 0-40 0,2-2-55 16,-6 0-68-16,0 0-56 0,0-2 15 0,3 0 90 0,-3-1 28 15,0-2 12-15,-3 1 33 0,3-1 15 0,0 1-18 16,0-1 28-16,-6 0 18 0</inkml:trace>
        </inkml:traceGroup>
      </inkml:traceGroup>
    </inkml:traceGroup>
  </inkml:traceGroup>
</inkml:ink>
</file>

<file path=ppt/ink/ink13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46:26.595"/>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31433C33-882D-4D78-8F2F-93C2BFCE7E6D}" emma:medium="tactile" emma:mode="ink">
          <msink:context xmlns:msink="http://schemas.microsoft.com/ink/2010/main" type="writingRegion" rotatedBoundingBox="26630,6118 29041,6587 28945,7078 26535,6610"/>
        </emma:interpretation>
      </emma:emma>
    </inkml:annotationXML>
    <inkml:traceGroup>
      <inkml:annotationXML>
        <emma:emma xmlns:emma="http://www.w3.org/2003/04/emma" version="1.0">
          <emma:interpretation id="{AD07CB5B-FD0C-4A95-9C1D-53FF58607F99}" emma:medium="tactile" emma:mode="ink">
            <msink:context xmlns:msink="http://schemas.microsoft.com/ink/2010/main" type="paragraph" rotatedBoundingBox="26630,6118 29041,6587 28945,7078 26535,6610" alignmentLevel="1"/>
          </emma:interpretation>
        </emma:emma>
      </inkml:annotationXML>
      <inkml:traceGroup>
        <inkml:annotationXML>
          <emma:emma xmlns:emma="http://www.w3.org/2003/04/emma" version="1.0">
            <emma:interpretation id="{8E66AB0B-F948-46BD-8FAB-6902E502D26B}" emma:medium="tactile" emma:mode="ink">
              <msink:context xmlns:msink="http://schemas.microsoft.com/ink/2010/main" type="line" rotatedBoundingBox="26630,6118 29041,6587 28945,7078 26535,6610"/>
            </emma:interpretation>
          </emma:emma>
        </inkml:annotationXML>
        <inkml:traceGroup>
          <inkml:annotationXML>
            <emma:emma xmlns:emma="http://www.w3.org/2003/04/emma" version="1.0">
              <emma:interpretation id="{40232B51-23AE-4159-B22F-9C1C338E3CAC}" emma:medium="tactile" emma:mode="ink">
                <msink:context xmlns:msink="http://schemas.microsoft.com/ink/2010/main" type="inkWord" rotatedBoundingBox="26603,6259 26716,6281 26682,6457 26569,6435"/>
              </emma:interpretation>
            </emma:emma>
          </inkml:annotationXML>
          <inkml:trace contextRef="#ctx0" brushRef="#br0">467 1147 84 0,'-3'-3'112'0,"3"1"32"0,0-1 1 0,-7-1-24 16,4 1-17-16,3 1 0 0,0 0-13 0,-6 0-10 15,-1-1-6-15,7 0-2 0,0 2-4 0,0-2 2 0,0 3-5 16,-3-5-3-16,3 5-3 0,0-1-6 0,0-2 7 15,0 3 5-15,0-3 1 0,0 3-1 0,0 0 2 0,0 0 2 16,0 0 0-16,0 0 0 0,0 0-4 0,0 0-6 0,0 3-6 16,0 0-6-16,0 1-2 0,0 1-6 0,0-1-3 0,0 1 3 15,0 2-3-15,0 0 0 0,0 0 1 0,0 0-1 0,0 0-1 16,0 0 0-16,0 0-10 0,0 0-4 0,0 0-6 16,-6-2-6-16,6-1-2 0,0 3-2 0,0-2-2 0,0-1-2 15,0 1 0-15,0-2 2 0,0-1-1 0,0 0 0 16,0 3-1-16,0-3 1 0,0 0-1 0,0 1 2 0,0-3-3 15,0 3 2-15,0-2-1 0,0-1 2 0,0 3-1 0,0-3 3 16,0 0 2-16,0 2 3 0,0-2 0 0,0 0 6 0,0 0 0 16,0 3 1-16,0-3 7 0,0 0 5 0,0 0 1 15,0 1 3-15,0-1 8 0,0 0-11 0,0 0-6 0,0 0-9 16,0 0-7-16,0 0-5 0,0 0 4 0,-7 0-6 0,7 0-1 16,0-1-1-16,0 1 0 0,0-3 0 0,0 1 1 15,0-1 4-15,0 2 1 0,0-2 2 0,0 3 5 0,-3-3 2 16,3 1 1-16,0 0-2 0,0 2-2 0,0-2-6 0,0 2 2 15,0 0-5-15,0-3-1 0,0 3 3 0,0 0-8 16,0 3 6-16,0-3 2 0,0 2-2 0,-7-2 1 0,7 4-4 16,0-1 6-16,0 0 0 0,-3-2-6 0,3 2 5 0,0-1 4 15,0 1-6-15,0 1 0 0,0-4 1 0,0 5 2 16,0-5 7-16,0 2 10 0,3-2 15 0,-3 2 6 0,0-2 6 16,0 0-2-16,7 0-4 0,-7 0-4 0,0-2-6 15,0 0 2-15,3 2-5 0,-3-5-5 0,0 2-4 0,0 2-2 16,7-2-2-16,-7-2-4 0,6 1-4 0,-6 1-4 0,0-1-4 15,0-1 4-15,3 1-2 0,-3-4 0 0,0 4-5 0,0-1 1 16,0 1 0-16,0-1 0 0,0 0 0 0,0 0-6 0,7 1 5 16,-7-1 0-16,0 1-2 0,0 1 2 0,6-1 1 15,-6-1-2-15,0 2 1 0,0-1 1 0,0 2-3 0,0-1 1 16,0 1-2-16,0-3 4 0,0 3 0 0,3-1 3 16,-3 1-3-16,7 0 0 0,-7-1 0 0,0-1 0 0,0 2-3 15,3-1 3-15,-3 0 0 0,0 3 0 0,6-1 6 0,-6-2-2 16,7 3 3-16,-7-2-3 0,3 2 6 0,3 0-4 15,-6 0-1-15,0 2-1 0,4-2-4 0,2 3 4 0,1-2-4 0,-7 2 4 16,3 2 3-16,-3-3-5 0,0 3 2 0,6-1-4 16,-3-1 0-16,-3 2 0 0,7-1 2 0,-7 1 0 0,6-3 1 15,-6 3 3-15,0-3-2 0,4 1 2 0,-4 1 3 16,0-4 11-16,0 3-9 0,0-1-2 0,0 0-3 0,6-2-1 16,-6 0-6-16,0 0-1 0,-6 0 2 0,6 0 0 0,0 0-2 15,0-2-4-15,0 0-5 0,-4-1-3 0,4 3-3 16,0-4-5-16,-6 1 3 0,-1 1 3 0,7-3 3 0,-3 3 0 15,-3-3 2-15,6 3 1 0,-3-3-2 0,3 0 3 0,-7 3 0 16,1-3 7-16,6 1-1 0,0 2-1 0,-4-4 2 16,4 5-3-16,0-2-2 0,-6-2 2 0,6 4-1 0,-3-2 5 15,3 0-1-15,0 1 0 0,0 0 2 0,0 2 0 0,0-2-5 16,0 2 5-16,0-3 0 0,0 3 3 0,0 0 1 16,0 3-3-16,3-1-1 0,-3-2 2 0,6 2-1 0,-6 0 1 15,0 1-2-15,0 1 0 0,4-1 0 0,-4 2 3 0,0-1-3 16,0-1 0-16,0 3 3 0,0-3-2 0,6 1-1 15,-6 1 0-15,0 0-3 0,0 0 3 0,0-1 3 0,0-2 0 16,0 3-2-16,0 0 3 0,0-3-7 0,0 3 0 0,0-3 2 16,0 1 1-16,0 2 0 0,0-4-2 0,0 4-3 0,0-2 4 15,0 1 1-15,0-1 3 0,0 1-3 0,0-2 0 16,0 1 0-16,0 0 0 0,0-2 0 0,0 2 6 0,0-1-1 16,0 1-2-16,0-3 4 0,0 2 0 0,0 0-3 15,0-2 2-15,0 3-5 0,0-3 3 0,0 2-3 0,-6-2 4 16,6 0 9-16,0 0-6 0,0-2 2 0,0 2-2 0,-4 0-5 15,4-3 2-15,0 3 6 0,0 0-1 0,0 0 3 16,-6-2-3-16,6 2 1 0,-3 0-2 0,3-2-3 0,0 2-4 16,0 0-8-16,0 0 2 0,-7 0-3 0,7 0-8 0,0 0-22 15,0-3-24-15,0 3-26 0,-6 0-33 0,6 0-40 0,0 0-44 16,0 0-56-16,0 0 25 0,0 3-7 0,0-3-24 16,0 0-31-16,0 0-20 0,0 2 4 0,0-2-23 0,0 2 26 15,0-2 17-15</inkml:trace>
        </inkml:traceGroup>
        <inkml:traceGroup>
          <inkml:annotationXML>
            <emma:emma xmlns:emma="http://www.w3.org/2003/04/emma" version="1.0">
              <emma:interpretation id="{0DAE295E-53FA-4556-A5B5-E2491AA19358}" emma:medium="tactile" emma:mode="ink">
                <msink:context xmlns:msink="http://schemas.microsoft.com/ink/2010/main" type="inkWord" rotatedBoundingBox="26900,6323 27633,6465 27598,6649 26864,6507"/>
              </emma:interpretation>
              <emma:one-of disjunction-type="recognition" id="oneOf0">
                <emma:interpretation id="interp0" emma:lang="" emma:confidence="1">
                  <emma:literal/>
                </emma:interpretation>
              </emma:one-of>
            </emma:emma>
          </inkml:annotationXML>
          <inkml:trace contextRef="#ctx0" brushRef="#br0" timeOffset="3539.33">763 1228 131 0,'-3'3'114'0,"3"-1"58"0,-7-2 0 16,1 2-5-16,6 0-6 0,-3-2-14 0,3 3-18 15,-7-3-10-15,4 0-12 0,3 0-9 0,0 3 3 0,-6-3-7 16,6 0-10-16,-7 1-14 0,7-1-13 0,0 0-10 16,0 0-2-16,0 0-2 0,0 0 8 0,0-1 3 0,0 1 7 15,0-3 4-15,7 0 10 0,-1 1 9 0,-3 0 5 0,4-3 3 16,-4 3 1-16,10 0 21 0,-10-3 11 0,13 1-4 16,-6-2-17-16,12 2-4 0,-6-1-9 0,4 3-8 0,2-3-9 0,4 5-14 15,-7-2-14-15,7 4-7 0,-3 1-12 0,2 1-5 16,1 3-4-16,0 2-4 0,-7 3-1 0,4 3-7 0,-11-2 2 15,11 2-3-15,-7 1 0 0,0 0 1 0,-3 1 4 16,3-1 5-16,-6-3 5 0,3 2 9 0,-4-2 7 0,1-1 8 16,-4-3 11-16,4 1 6 0,-4-3 1 0,4 0 2 0,-7-3-3 15,-3 2-4-15,13 0 1 0,-10-3-7 0,-3-1-10 16,13 0-11-16,-9 1-10 0,2-1-6 0,-3-2-3 0,10 0-7 16,-10 0-7-16,4 0-18 0,-4-2-34 0,10-1-43 0,-10 1-51 15,7 0-54-15,3-3-63 0,-4 1-66 0,1-2-57 16,-1 0 53-16,4-1 14 0,-3 2-7 0,-7-2-9 0,10 2 25 15,-10-2-8-15,10 5 7 0,-10-3 11 0,4 3 57 16</inkml:trace>
        </inkml:traceGroup>
        <inkml:traceGroup>
          <inkml:annotationXML>
            <emma:emma xmlns:emma="http://www.w3.org/2003/04/emma" version="1.0">
              <emma:interpretation id="{08559D94-3AE9-4088-B654-420C71B608BD}" emma:medium="tactile" emma:mode="ink">
                <msink:context xmlns:msink="http://schemas.microsoft.com/ink/2010/main" type="inkWord" rotatedBoundingBox="27886,6362 28703,6521 28608,7012 27791,6853"/>
              </emma:interpretation>
              <emma:one-of disjunction-type="recognition" id="oneOf1">
                <emma:interpretation id="interp1" emma:lang="" emma:confidence="0.5">
                  <emma:literal>CM</emma:literal>
                </emma:interpretation>
                <emma:interpretation id="interp2" emma:lang="" emma:confidence="0.5">
                  <emma:literal>CM l</emma:literal>
                </emma:interpretation>
                <emma:interpretation id="interp3" emma:lang="" emma:confidence="0">
                  <emma:literal>CM 2</emma:literal>
                </emma:interpretation>
                <emma:interpretation id="interp4" emma:lang="" emma:confidence="0">
                  <emma:literal>CM 1</emma:literal>
                </emma:interpretation>
                <emma:interpretation id="interp5" emma:lang="" emma:confidence="0">
                  <emma:literal>CM £</emma:literal>
                </emma:interpretation>
              </emma:one-of>
            </emma:emma>
          </inkml:annotationXML>
          <inkml:trace contextRef="#ctx0" brushRef="#br0" timeOffset="4013.4">1931 1368 167 0,'10'-2'148'0,"-4"-3"57"0,1 1 12 15,2 1 0-15,-5 1-16 0,2-1-23 0,0 2-15 0,-6-2 12 16,4 1 4-16,2-1 1 0,-6 1 0 0,0 2 3 16,3-2 2-16,-3-1 10 0,0 1 44 0,0 0-7 0,-3 2-14 15,3-3-26-15,0 1-24 0,-10 2-19 0,10 0-27 0,-12 0-19 16,8 0-21-16,-5 0-17 0,-4 5-18 0,3-3-10 16,0 5-10-16,-6-2-12 0,7 1-5 0,-14 2-5 0,10 3-2 0,-3-2-3 15,0 3 2-15,0 3-1 0,-3-2-1 0,3 4-2 16,0-1 2-16,-1 0 0 0,1 0-4 0,0-1 1 0,7 1-1 15,-1-2-4-15,0-2-1 0,-3 2-6 0,10-2-3 16,-3 0 4-16,3-2-4 0,-4 0-3 0,1-1-7 0,3 1-9 16,3-3-12-16,0 0-10 0,0 2-14 0,0-2-10 15,0-2-13-15,3 2-5 0,-3-2-12 0,6-1-13 0,1 3-24 16,-4-2-28-16,3-2-32 0,-3 1-7 0,10-2 30 0,-9 1 5 16,8 1-7-16,-2-4-26 0,-7 3-16 0,13-1 14 0,-6-2 32 15,3 2 1-15,-3 0-27 0,-1-2-31 0,1 3-8 16,3-3 9-16</inkml:trace>
          <inkml:trace contextRef="#ctx0" brushRef="#br0" timeOffset="4794.11">2166 1462 258 0,'0'-5'208'0,"0"2"59"0,3 2 10 0,-3-2-38 0,0-2-50 16,0 3-28-16,0 0-34 0,0 2-29 0,0-3-14 0,0 3-8 15,0 0-2-15,-3 0 1 0,3 0-1 0,0 0-4 16,0 3-5-16,0-3-7 0,-6 2-10 0,6 0-9 0,0 3-6 15,-7-1-7-15,7 4-6 0,0-4-5 0,-3 3-5 16,3 2-5-16,0-1 2 0,-6 1-3 0,2 3-2 0,4-5 2 16,0 5-2-16,0-3-2 0,-6 1 0 0,6-1 0 0,0 0 0 15,-7-2 0-15,7 2 2 0,0-2 0 0,0-2 0 0,0 2-1 16,0-3 2-16,0 1-2 0,0 0 2 0,0-3 4 0,0 3-2 16,7-3 4-16,-7 0 2 0,0-2 1 0,6 3 0 15,-6-3-1-15,0-3-3 0,4 3 0 0,2-2 0 0,-6 0-2 16,0-3-1-16,3 1 3 0,-3-4-3 0,7 1-1 15,-1-2 2-15,-3 2-3 0,-3-5 0 0,10-1 0 0,-10 1-1 16,13-2-2-16,-13 0-2 0,3 0 4 0,3 0 1 0,1 2 2 16,-7 0-4-16,10 3 2 0,-10 0 3 0,0 2 2 0,3-2 2 15,-3 3 0-15,6 0-2 0,-6-1 0 0,7 4-4 16,-7-1 4-16,0 2 4 0,0-1 4 0,3-2 8 0,-3 5 0 16,6 0-1-16,-6 0-1 0,0 2 1 0,0 1-7 0,0 2-1 15,3-3 0-15,-3 3-6 0,0-1-1 0,0 4 0 16,7-4 1-16,-7 3-3 0,0 0-4 0,6 0-2 0,-6 0 0 15,0-2 0-15,0-1 0 0,4 3 0 0,-4-2 0 16,0-1 2-16,6-1-1 0,0 2 1 0,-6-3-1 0,4 0 0 16,2-2-4-16,-6 0 3 0,3 0 2 0,10-4-1 0,-13 2-1 15,10-1-3-15,-7-1 3 0,4-4 0 0,2 1 0 0,-2-2-2 16,2 0-2-16,1-3 6 0,-4 1-5 0,4-1 2 16,0 0 1-16,-4 0-5 0,1 3 3 0,2-1-5 0,-6 1 5 15,-3 2 1-15,13 2-1 0,-13-1 1 0,3 1 1 0,-3 3 6 16,7-1 3-16,-1 1 6 0,-6 0 7 0,0 2 0 15,4 2 1-15,-4 0-3 0,6 1 1 0,-6 1-1 0,0 1 4 16,0 2 6-16,3 0 4 0,-3 0 8 0,0 0-2 0,0 2 3 16,7 1-1-16,-7-1-4 0,6 0-1 0,-6 3 3 15,0-5-6-15,0 5-3 0,3-5-10 0,-3 2-4 0,7-2-5 16,-7 0-8-16,0 0 2 0,0 0-4 0,3 2-1 0,-3-2-1 16,6-2-8-16,-6 2-19 0,7 0-22 0,-7 0-24 0,0 0-17 15,0 0-25-15,3-2-31 0,-3 2-35 0,0-2-11 16,0 2 11-16,0-3-11 0,0 1-23 0,0-1-22 0,0 4-26 15,0-4-1-15,0 1-27 0,0 2-38 0,0-3-4 16,0 1 37-16</inkml:trace>
        </inkml:traceGroup>
        <inkml:traceGroup>
          <inkml:annotationXML>
            <emma:emma xmlns:emma="http://www.w3.org/2003/04/emma" version="1.0">
              <emma:interpretation id="{0F9E8DF1-BB46-4D03-AF5F-F9710D334205}" emma:medium="tactile" emma:mode="ink">
                <msink:context xmlns:msink="http://schemas.microsoft.com/ink/2010/main" type="inkWord" rotatedBoundingBox="28872,6737 29006,6763 28957,7019 28822,6993"/>
              </emma:interpretation>
            </emma:emma>
          </inkml:annotationXML>
          <inkml:trace contextRef="#ctx0" brushRef="#br0" timeOffset="5313.86">2691 1679 173 0,'0'-5'192'16,"0"3"38"-16,0-3-9 0,3 1-44 0,-3-1-49 0,6 1-40 15,-6-1-22-15,0 0-11 0,0 0 2 0,3 1 2 0,-3-4 1 16,7 4 12-16,-1-1 7 0,-6 1-3 0,0-1-1 0,4 1-3 16,2-2-6-16,-3 2-1 0,-3-1-3 0,7 2-4 15,-1 2-7-15,-3-2-6 0,-3-2-2 0,7 5-6 0,-4-1-4 16,3 1-4-16,1 0-5 0,-7 0-7 0,3 1-4 15,-3 2-3-15,0-1-2 0,6 2-3 0,-6-1-2 0,0 2 0 16,0 2-2-16,-6-3-1 0,6 6 0 0,0-3 0 0,-3 0 2 16,3 5 1-16,-13-3 2 0,13 0 9 0,-10 3 6 0,7-2 8 15,3-1 7-15,-13 0 8 0,13 2 5 0,-3-3 8 16,-3 3 8-16,2-1 29 0,4-3 7 0,-6 2-2 0,-1-2-7 16,7 2-4-16,0-2-7 0,0-2-12 0,0 2-5 0,0 0-7 15,0 0-8-15,0-2-14 0,7 0-10 0,-1-1-7 16,-6 1-6-16,4-1-5 0,2-1-16 0,-3-1-26 0,4 0-44 15,2 1-51-15,-2-3-66 0,-4 2-70 0,10-2 18 16,-10 0-23-16,3 0-42 0,1 0-47 0,-4 0-5 0,4-2-53 16,-4 2 16-16,-3 0 66 0</inkml:trace>
        </inkml:traceGroup>
      </inkml:traceGroup>
    </inkml:traceGroup>
  </inkml:traceGroup>
</inkml:ink>
</file>

<file path=ppt/ink/ink13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46:45.257"/>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BB58701D-B607-4144-A74A-E9AE9A2309D2}" emma:medium="tactile" emma:mode="ink">
          <msink:context xmlns:msink="http://schemas.microsoft.com/ink/2010/main" type="writingRegion" rotatedBoundingBox="26020,7453 27236,8311 26892,8799 25676,7941"/>
        </emma:interpretation>
      </emma:emma>
    </inkml:annotationXML>
    <inkml:traceGroup>
      <inkml:annotationXML>
        <emma:emma xmlns:emma="http://www.w3.org/2003/04/emma" version="1.0">
          <emma:interpretation id="{E459914E-EAB7-4178-8001-E66D71C77415}" emma:medium="tactile" emma:mode="ink">
            <msink:context xmlns:msink="http://schemas.microsoft.com/ink/2010/main" type="paragraph" rotatedBoundingBox="26020,7453 27236,8311 26892,8799 25676,7941" alignmentLevel="1"/>
          </emma:interpretation>
        </emma:emma>
      </inkml:annotationXML>
      <inkml:traceGroup>
        <inkml:annotationXML>
          <emma:emma xmlns:emma="http://www.w3.org/2003/04/emma" version="1.0">
            <emma:interpretation id="{5B660DBE-790C-4D3C-ABA5-E6F2DF2A229F}" emma:medium="tactile" emma:mode="ink">
              <msink:context xmlns:msink="http://schemas.microsoft.com/ink/2010/main" type="line" rotatedBoundingBox="26020,7453 27236,8311 26892,8799 25676,7941"/>
            </emma:interpretation>
          </emma:emma>
        </inkml:annotationXML>
        <inkml:traceGroup>
          <inkml:annotationXML>
            <emma:emma xmlns:emma="http://www.w3.org/2003/04/emma" version="1.0">
              <emma:interpretation id="{9CD80D11-C687-4FFD-92F0-524677E93EFA}" emma:medium="tactile" emma:mode="ink">
                <msink:context xmlns:msink="http://schemas.microsoft.com/ink/2010/main" type="inkWord" rotatedBoundingBox="26020,7453 26908,8080 26564,8567 25676,7941">
                  <msink:destinationLink direction="with" ref="{76E5F88D-6112-4AA7-9F7B-BBFA3E600C92}"/>
                  <msink:destinationLink direction="with" ref="{CC86C449-6858-46CE-99C8-F054E200D0CC}"/>
                </msink:context>
              </emma:interpretation>
              <emma:one-of disjunction-type="recognition" id="oneOf0">
                <emma:interpretation id="interp0" emma:lang="" emma:confidence="1">
                  <emma:literal/>
                </emma:interpretation>
              </emma:one-of>
            </emma:emma>
          </inkml:annotationXML>
          <inkml:trace contextRef="#ctx0" brushRef="#br0">52 2477 84 0,'0'0'83'0,"0"0"21"0,0 0 16 15,0 0-9-15,0 0-14 0,0-2-12 0,0 0 4 0,0 2-1 16,0-2-1-16,0-1-2 0,0 1-1 0,0 0 0 16,6 2-1-16,-6-3 4 0,7 1 2 0,-7-1 8 0,3 2 11 15,3-2 5-15,-6 3 5 0,0-3 1 0,4 3-3 16,2-2-1-16,0 2 10 0,-6 2 17 0,4-2 6 0,2 3 30 16,-3 0 18-16,4 1-2 0,-1 1-10 0,-6-1-18 0,3 1-14 15,4 2-14-15,-1 0-17 0,-6 0-9 0,0 2-7 0,3-1-4 16,4 1 3-16,-7-2-6 0,0-1-13 0,0 0-7 15,0 0-16-15,0-1-6 0,0 0-4 0,-7-1-5 0,7 1-1 16,-3 0-8-16,3-3-4 0,-6 0-7 0,-1-2-4 0,7 0-5 16,-3 0-6-16,-3 0-4 0,-1 0-10 0,4-4 5 15,-3 1-1-15,2-2-6 0,-2 1 3 0,0-3-2 0,2-3 2 16,-5 3-3-16,2-2-4 0,1 0-2 0,3-1 1 16,-4 1-8-16,4 2-9 0,3-2-8 0,-6 2-18 0,-1 0-25 0,7 2-21 15,0-1-32-15,0 0-56 0,0 2-57 0,0-1-78 16,0 1-95-16,0 1-73 0,0 1 44 0,7-1-27 0,-1 3-24 15,-6-2-26-15,0 2 32 0,3 2 134 0</inkml:trace>
          <inkml:trace contextRef="#ctx0" brushRef="#br0" timeOffset="-460.71">39 2468 142 0,'-13'3'89'0,"13"-3"41"0,-3 0-4 0,3 2-11 0,0-2-15 16,-7 0 9-16,1 0-2 0,6 0-3 0,0 0-3 15,0 0-5-15,-3 0 0 0,3 0-4 0,0 0-1 0,0 0 10 16,0 0 2-16,0-2-1 0,0 2-3 0,0-3-2 16,3 3-7-16,-3-2-11 0,0 0-7 0,0 2-8 0,6-3-8 15,1 3-7-15,-7-2-6 0,0 2-6 0,3-3-3 0,-3 3-3 16,7 0-1-16,-1 0 2 0,-6 0 3 0,3 3 1 0,4-1 2 15,-7-2-3-15,3 3-2 0,3-1 4 0,1 0-2 16,-7 1 0-16,9-1-2 0,-9 2-3 0,4 2-1 0,2-5-8 16,0 4 1-16,-6 2 2 0,4-2 0 0,-4-1 8 0,6-1 4 15,-3 4 7-15,-3-2 5 0,7-1 6 0,-1 1-4 16,-6-1 2-16,0 2 3 0,3-2-1 0,-3 1-4 0,0-1-1 16,0 1-4-16,0-1-6 0,0 1-2 0,0 0-3 15,0 0-4-15,-3-1-5 0,3 1-1 0,0-1-4 0,-6 1-6 16,-1-2-1-16,7 1-3 0,-3 1-7 0,-3-3 1 0,2 1 2 15,4-1 1-15,-12 1 2 0,12-2-1 0,-4-1-3 0,-5 3 2 16,2-3 1-16,1 0 0 0,3 0 3 0,3 0-5 16,-10-3-3-16,4 2-1 0,-1-2-2 0,4 1 0 0,3-1 0 15,-7 1 0-15,1-3-2 0,6 1 2 0,-3-1 0 0,3 1 0 16,0-1 0-16,-7 0-2 0,7 0 1 0,0-2-1 16,0 2 2-16,7 1 0 0,-7-3 0 0,0 2 4 0,0 0 1 15,3 1 2-15,-3-3 2 0,13 5-5 0,-13-4 1 0,3 2 0 16,4 2 4-16,-1-1 0 0,-3 2-3 0,4-2-5 15,-4 3 5-15,3 0-2 0,1 0-1 0,-4 0-1 0,3 3-2 16,-6-2 7-16,4 2-3 0,2-1 1 0,-6 1-2 0,6-2 8 16,-6 5 2-16,4-4 5 0,-4 2 0 0,0-1 3 15,0 0-1-15,0-2-3 0,0 2-3 0,0-1-4 0,0 1-1 16,0-1-3-16,0-2-3 0,0 0 2 0,-4 0-2 16,4 0 0-16,-6 0-9 0,0 0 1 0,6-2 5 0,-4-1 0 15,-2 1-6-15,3-1 2 0,3-1-2 0,-7 1 1 0,1-1-3 16,6-1-3-16,-3 2-1 0,3-1-6 0,-7 2-5 0,7-2-14 15,-3 1-17-15,3-2-32 0,0 3-44 0,0 0-47 0,0-1-50 16,0-1-56-16,0 1-24 0,0 3 16 0,3-2-19 16,-3-1-32-16,7 2-8 0,-7-2-6 0,0 3-11 0,3 0 20 15,-3-3 69-15</inkml:trace>
          <inkml:trace contextRef="#ctx0" brushRef="#br0" timeOffset="-1111.44">52 2552 68 0,'0'-2'50'0,"0"0"19"16,0-1-3-16,0 1 6 0,0-1-3 0,0 2-10 16,-3-2-10-16,3 3-4 0,0-3-6 0,0 3-2 0,0-2-2 15,0 0 2-15,0 2-4 0,0-2 12 0,0-1 0 16,0 3 1-16,0 0-2 0,0 0-1 0,-7-3-1 0,7 3 1 15,0 0 0-15,0 0 1 0,0-1 0 0,0 1 2 0,0 0-2 16,0-3 3-16,0 3-3 0,0 0 0 0,0 0 2 0,0 0 0 16,0 0 2-16,0 0 8 0,0-2 2 0,0 2 5 15,0 0 5-15,0-3 8 0,0 3 3 0,0 0 4 0,0 0-1 16,7-1-6-16,-7 1-4 0,0-3-8 0,0 3-6 0,0 0-6 16,0 0-6-16,0-3-5 0,0 3-2 0,0 0-3 15,3 0-6-15,-3-2-3 0,0 2-4 0,0 0-3 0,0-2-4 16,0 2-1-16,6 0-2 0,-6 0-4 0,7 0-1 15,-7 0-2-15,0 2 0 0,0-2-1 0,3 2-3 0,-3-2 0 16,6 3 2-16,-6-3-1 0,0 3 0 0,0-2 2 0,0 2 3 16,4-1 6-16,-4 1 7 0,0-3 3 0,0 1 4 0,0 2 4 15,0-3 4-15,0 3 0 0,0-3-5 0,0 2-6 16,0-2-2-16,0 2-5 0,-4 0-7 0,4-2-2 0,0 0 0 16,0 0-4-16,-6 3-3 0,3-3 4 0,3 0-2 0,0 0 1 15,-7 0-2-15,7 0 4 0,-6 0-5 0,6 0 0 16,-3-3-6-16,3 3 3 0,0-2 1 0,-7 0 0 0,7 2 0 15,-3-2-2-15,3-1 2 0,0 0 0 0,0 3-4 0,0-1 4 16,0-2-1-16,0 1 1 0,0-1-3 0,0 2 2 0,0-2-1 16,0 0 1-16,0 3 1 0,0-4 0 0,0 4 0 15,0-5 0-15,0 3 0 0,3 0 0 0,-3-1 0 0,7 1 0 16,-7-1-4-16,0 2 4 0,3-2-4 0,-3 0 2 16,0 1 2-16,6 0 0 0,1 0 0 0,-7-1-2 0,0 3 2 15,3-2 0-15,-3 2-4 0,6-2 4 0,-6 2-1 0,0 0 1 16,0-3 0-16,0 3 0 0,0 0 0 0,4 0 0 0,-4-2 3 15,0 2-2-15,0-3-1 0,0 3 1 0,0 0 1 16,0 0-2-16,0-1 3 0,6 1-2 0,-6 0-3 0,0 0-2 16,0 0 0-16,0 0-1 0,0 0-3 0,0 0 2 0,0 0-2 15,0 0 2-15,0-3-2 0,0 3 3 0,0 0 3 16,0 0 0-16,0 0 2 0,0 0-3 0,0 0 2 0,0 0 1 16,0 0 3-16,0 0-2 0,0 0 5 0,0 0-4 15,0 0-2-15,0 0 0 0,0 0 0 0,0 0 0 0,0 0 0 16,0 0 0-16,0 0 0 0,0 0-6 0,0 0 0 0,0 0-3 15,0 0-3-15,0 0-1 0,0 0-4 0,0 0-5 0,0 0-1 16,0 0-1-16,0 0 3 0,0 0 1 0,0 0 6 0,0 0 1 16,0 0 5-16,0 0 5 0,0 0 0 0,-6 0-3 15,6 0-1-15,0 0-1 0,0 0-3 0,0 0 2 0,0 0-3 16,0 0-1-16,0 0-2 0,0 0-2 0,0 0-6 16,0 0-3-16,0 0-5 0,0 0-6 0,0 0-5 0,0 0-9 15,0 0-12-15,0 0-12 0,0 0-13 0,0 0-14 0,0 0-15 16,0 0-17-16,-4 0-10 0,4 0-16 0,0 0 6 15,0 3-3-15,0-3-11 0,0 0-19 0,-6 1-3 0,6-1 18 16,-3 0-6-16,3 0 18 0,0 3 20 0</inkml:trace>
          <inkml:trace contextRef="#ctx0" brushRef="#br0" timeOffset="-23810.64">-486 2769 23 0,'0'0'60'0,"0"0"17"0,0 0-1 15,4 0-2-15,-4 0-9 0,0 0-13 0,0 0-13 0,0 0-11 16,0 0-4-16,0 0-5 0,0-2-4 0,0 2 0 0,6 0-1 16,-6 0-2-16,0 0 0 0,0-2 1 0,3 2 5 15,-3-3-4-15,0 3-2 0,0 0 0 0,0 0-2 0,0-2 0 16,0 2-2-16,7 0 2 0,-7-2-4 0,0 2 3 16,6 0-2-16,-6 0-1 0,0-3 2 0,0 3 3 0,0 0 0 15,0 0 0-15,0-2 3 0,0 2 4 0,0 0 0 0,0 0 0 16,0 0-1-16,0 0 6 0,0 0 0 0,0 0 3 15,0 0-3-15,0 0 4 0,0 0-3 0,0 0-1 0,0 0 0 16,0 0-4-16,0 0-1 0,0 0-4 0,0 0 1 0,0 0-3 16,0 0-2-16,0 0-4 0,0 0-2 0,0 0-2 0,0 0 2 15,0 0-2-15,0 0-2 0,0 0 0 0,0 0 1 16,0 0 1-16,0 0 1 0,0 0 2 0,0 0-1 0,0 0 6 16,0 0-2-16,0 0 1 0,0 0 0 0,0 0 1 15,0 0-2-15,0 0-1 0,0 0-1 0,0 0 1 0,0 0 1 16,0 0 0-16,0 0-1 0,0 0 1 0,0 0 4 0,0 0 2 15,3 0 0-15,-3 0 3 0,0 0 1 0,0 0 2 0,0 0 0 16,0-3 0-16,0 3-1 0,0 0 2 0,7 0-2 16,-7-1 1-16,6-2 1 0,-6 3-2 0,0-2 0 0,0-1 4 15,3 3-1-15,-3-2 1 0,7 2-3 0,-7-2-3 0,0-1 0 16,3 3-2-16,-3-2-2 0,7 2 0 0,-7-2-2 16,6 0 0-16,-6-1 2 0,3 3 0 0,4-3-1 0,-7 3 1 15,3-1 3-15,-3-2-2 0,6 3 5 0,1-2 3 0,-4-1 2 16,-3 1 0-16,6 2 1 0,1-5-1 0,-4 5-1 15,3-2-6-15,-2 0-1 0,2 0-1 0,1-1-1 0,-4 0 0 16,3-1-5-16,-3 2 3 0,4-1-6 0,-1 1 0 0,-2 0-2 16,2-1 2-16,-3-1 2 0,4 4-2 0,-1-2 3 15,-3-1-2-15,10 0 1 0,-10 1 2 0,4 0 0 0,-4 2 2 16,3-2-1-16,4-1 6 0,-3 1-1 0,-4 0 0 0,10-1 1 16,-10 1 0-16,3-1-1 0,-3 3 0 0,10-1 2 0,-9-2 0 15,8 0 5-15,-8 1-2 0,2 0 1 0,-3 0-3 16,10-1-1-16,-10 1 3 0,4 0-5 0,-4-1 0 0,10-2-1 15,-10 4 0-15,10-2-2 0,-10 1 0 0,4-1-2 0,-4 1 0 16,3-3-3-16,1 3 0 0,2 0-2 0,-9 2 5 16,4-3-4-16,2 1 3 0,1-1-2 0,-4 3 0 0,3-1-4 15,-3-2 0-15,10 3 2 0,-13-2-2 0,3-1-3 16,4 3-1-16,-1-2 1 0,-2 2 2 0,2-2-2 0,-6 2 1 16,3-3 2-16,4 3-1 0,-7-2-1 0,6 0-2 0,-6 2 3 15,3-3-2-15,4 3 2 0,-7 0 0 0,0 0 0 0,0-2-3 16,3-1 2-16,-3 3-1 0,0 0 1 0,0 0 0 0,0-2 0 15,0 2 0-15,0 0 2 0,0-2-5 0,6 2-2 16,-6 0 3-16,0 0-2 0,0-2 1 0,0 2-4 0,0 0-6 16,0 0-9-16,0 0-14 0,0 0-18 0,0-3-17 15,0 3-22-15,0 0-32 0,0 0-47 0,0 0-63 0,0-2-61 16,0 2-40-16,0 0-51 0,0-2-4 0,-6-1 70 0</inkml:trace>
          <inkml:trace contextRef="#ctx0" brushRef="#br0" timeOffset="3787.17">277 2716 38 0,'-6'0'49'15,"-1"0"16"-15,7 2 1 0,-9-2-4 0,9 0 3 0,-4 0-7 16,4 0-7-16,-6 0-6 0,-1 0-4 0,7 0-1 0,0 0-3 15,-3 0-1-15,3 0 1 0,0 0 2 0,0 0 10 0,-6 0 4 16,6 0 2-16,-3 0-1 0,3 3 0 0,0-3 3 16,0 0 1-16,0 0-2 0,0 0-2 0,-7 0-1 0,7 0 1 15,0 0-4-15,0 0 0 0,-6 0 0 0,6 0 0 0,0 0 8 16,0 0 4-16,0 0 0 0,0 0-1 0,0 0 2 16,0 0 0-16,-4 0-3 0,4 0-1 0,0 0-2 0,0 0-2 15,0 0-3-15,0 0-4 0,0 0-7 0,0 0-3 0,0 0-8 16,0 0-4-16,0 0-4 0,0 0-5 0,0 0-1 0,0 0-4 15,0 0-1-15,0 0-1 0,0 0-3 0,0 0 4 16,0 0 0-16,0 0 2 0,0 0 3 0,0 0 1 16,0 0 0-16,0 0-1 0,4 0 0 0,-4 0-2 0,0 0 4 15,0 0 1-15,0 0-3 0,0 0 4 0,0 0 0 0,6 0-1 16,-6 0 1-16,7 0-2 0,-7 0-2 0,0 0-2 0,0 0 1 16,0 0-2-16,3 0 0 0,-3 0 0 0,6 0-4 15,-6 0 0-15,0 0-6 0,3 0-2 0,-3 0-1 0,0 0 0 16,7 0 2-16,-1 0 1 0,-6 0 2 0,0 1-4 0,4-1-1 15,-4 0 0-15,0 0-3 0,6 3 6 0,-3-3-3 16,-3 0 3-16,0 3-4 0,7-1 2 0,-7-2-1 0,6 2 4 16,-6-2-3-16,0 2-1 0,0 1 0 0,3-1 0 0,-3-2 0 15,0 2 0-15,0 1 0 0,7-1 4 0,-7 1-3 16,6-2 0-16,-6 2 0 0,0-1 6 0,0 1-8 0,0-1 4 16,0 0 0-16,0 1-2 0,0-1-1 0,3 0 3 0,-3 3-2 15,0-2-1-15,0-1 0 0,0 0 0 0,0 0 0 0,-3 1 0 16,3-1 0-16,0 0 0 0,0 1 6 0,0-1-4 15,0 1-2-15,0-1 3 0,0-2 1 0,-6 2-2 0,6-2 0 16,-7 3-2-16,7-1 0 0,0-2 0 0,-3 2 0 16,3-2-1-16,0 0 1 0,-6 2 0 0,-1-2 5 0,7 0-4 15,-3 0 2-15,-3 0-1 0,6 0-2 0,-4-2 0 0,-2 2 0 16,-1-2 5-16,7 2-3 0,-3-2-1 0,3-1-1 0,-6 3 2 16,3-2-1-16,3-3 2 0,-7 3-8 0,1-3 7 0,6 3 1 15,0-3-2-15,-4 1-1 0,4-1-2 0,0 0-2 16,0-2 1-16,0 2-9 0,-6 0-14 0,6 1-9 15,0-1-8-15,0 1-3 0,0-1-10 0,0 1-11 0,0-2-14 16,0 5-23-16,0-4-24 0,6 0-28 0,-6 0-37 16,0 3-38-16,0-2-7 0,4 1-18 0,-4-1-37 0,0 1-7 15,6 1 5-15</inkml:trace>
          <inkml:trace contextRef="#ctx0" brushRef="#br0" timeOffset="1030.96">432 2774 184 0,'-7'0'133'0,"7"3"44"16,-3-1-11-16,3-2 2 0,-7 0-15 0,4 2-17 0,3 0-16 15,0-2-8-15,-6 0-3 0,6 3 11 0,0-3 5 0,0 2-2 16,0-2-3-16,0 2-3 0,0-2-1 0,6 3-3 15,-6-1-3-15,0-2-6 0,3 3-5 0,4-1-8 0,-7-2 1 16,3 2 19-16,4-2-2 0,-1 3-9 0,-3-3-5 0,4 2-17 16,-1-2-10-16,4 2-12 0,-10 0-12 0,9-2-8 15,-2 3-8-15,2-3-6 0,-5 3-3 0,2-2-8 0,1 2 1 16,-4-1-4-16,6-2 2 0,-9 3 1 0,13-2-2 16,-9 2 6-16,2 0-1 0,0-1 1 0,-2-2 3 0,2 4 2 0,-3-1 2 15,4 0 2-15,-1-2 1 0,-6 2-1 0,3-1 0 16,4 2 0-16,-7-1 5 0,3 0 4 0,-3-1 1 0,0 0 3 15,0 0-5-15,0 3 2 0,0-3-5 0,0 1-5 0,0-1-6 16,0 3-6-16,0-3-3 0,-3 3-1 0,3-3-3 16,-7 3 0-16,4-3-1 0,-3 3-3 0,-1 0-1 0,4-3-3 15,-3 3 1-15,2 1 4 0,-8-1-5 0,2 2 5 0,0-2-1 16,1 5-1-16,-4-4 0 0,3 1 2 0,0 2 2 16,1-2 5-16,-1 2 6 0,-6-1 3 0,3 2-1 0,10-4 1 15,-7 1-4-15,4 1-2 0,-4-1 1 0,10-1-4 0,-10-1 0 16,10 0 2-16,-12 0-2 0,12-1-2 0,-4-2 3 0,4 3 10 15,0 0 11-15,0-1 9 0,-6 1 3 0,6-2 6 16,6 1 4-16,-6 1 2 0,0-1 6 0,4-1-4 0,-4 1 5 16,6 1 1-16,0-2-5 0,-2-2-8 0,2 4-4 15,-3-2-7-15,4-1-3 0,-1 0-7 0,4 1-7 0,-7-3-5 16,10 2-3-16,-10-2-7 0,4 2 2 0,-1-2-6 0,4 2-2 16,-7-2 0-16,3 0-5 0,4 0-16 0,-4 3-24 15,-2-3-21-15,9 0-29 0,-10 0-29 0,3 0-9 0,-3 0-21 16,10 0-31-16,-9 0-37 0,2 0-43 0,0-3-41 0,-2 3-35 15,2 0-11-15,-3 0 53 0,-3-2 9 0,13 2-1 16,-13-2-2-16,10 0 34 0,-10-1 24 0,3 3 16 0,-3-4 4 16,6 4 15-16,1-3-10 0,-7-2 23 0</inkml:trace>
        </inkml:traceGroup>
        <inkml:traceGroup>
          <inkml:annotationXML>
            <emma:emma xmlns:emma="http://www.w3.org/2003/04/emma" version="1.0">
              <emma:interpretation id="{19B0C066-11B5-468C-A827-EB7843835106}" emma:medium="tactile" emma:mode="ink">
                <msink:context xmlns:msink="http://schemas.microsoft.com/ink/2010/main" type="inkWord" rotatedBoundingBox="26945,8237 27174,8399 27075,8539 26846,8378"/>
              </emma:interpretation>
              <emma:one-of disjunction-type="recognition" id="oneOf1">
                <emma:interpretation id="interp1" emma:lang="" emma:confidence="0.5">
                  <emma:literal>~</emma:literal>
                </emma:interpretation>
                <emma:interpretation id="interp2" emma:lang="" emma:confidence="0">
                  <emma:literal>r</emma:literal>
                </emma:interpretation>
                <emma:interpretation id="interp3" emma:lang="" emma:confidence="0">
                  <emma:literal>s</emma:literal>
                </emma:interpretation>
                <emma:interpretation id="interp4" emma:lang="" emma:confidence="0">
                  <emma:literal>.</emma:literal>
                </emma:interpretation>
                <emma:interpretation id="interp5" emma:lang="" emma:confidence="0">
                  <emma:literal>n</emma:literal>
                </emma:interpretation>
              </emma:one-of>
            </emma:emma>
          </inkml:annotationXML>
          <inkml:trace contextRef="#ctx0" brushRef="#br0" timeOffset="4791.54">763 3136 41 0,'0'0'86'0,"0"-3"16"0,-3 3 17 0,3 0-1 0,0 0-13 15,0 0-12-15,-7 0-3 0,7-2 3 0,0 2-4 16,-6 0 0-16,6 0-1 0,0 0-1 0,0 0-3 0,0 0 1 16,0 0 2-16,0-2 2 0,-3 2 12 0,3 0 0 0,0 0-2 15,0-2-1-15,0 2-1 0,0 0 3 0,0-3 2 0,0 3 1 16,0 0 3-16,0 0 0 0,0-2 2 0,0 2 17 0,3-2 39 15,-3 2 18-15,0-3 3 0,0 3 7 0,6-2 0 16,1-1-7-16,-7 3-10 0,3-1-9 0,-3 1-18 0,10-3-18 16,-10 3-24-16,6-3-22 0,1 3-17 0,-4 0-12 0,3-2-10 15,1 2-10-15,2 0-7 0,-6 0-9 0,4 2-3 16,-1-2 0-16,-2 0-4 0,2 3-1 0,-3 0 3 0,-3-2-7 16,13 2 3-16,-13-1 2 0,3 1-1 0,-3 1 0 0,7 1 2 15,-1-1-5-15,-6-1-2 0,0 2 1 0,0-1 0 0,0 2-4 16,0-2-2-16,0 2-1 0,0 0 0 0,-6 0 2 15,-1-1 6-15,7 2-4 0,-3 0-3 0,3 0-1 0,-6 0 0 16,-1 0 3-16,7-3-2 0,-3 4-3 0,3-4 1 16,-6 3 1-16,2 1 3 0,4-4-2 0,-6 1-4 0,6 2 2 15,0-2 4-15,-7-1-2 0,7 1-4 0,0-1 2 0,0-1 4 16,0 1-2-16,0 1 1 0,7-2 4 0,-7-2 2 16,6 5 1-16,-6-4 3 0,0 0 7 0,4 0-6 0,2 4 1 15,-6-5 7-15,3-1-3 0,-3 3-6 0,7-1 2 0,-1-2-4 16,-3 3-3-16,4-2 0 0,-1-1-5 0,-6 0-1 0,10 0-6 15,-10 3-5-15,3-3-25 0,3 0-35 0,1 0-40 16,-4 3-56-16,4-3-44 0,-4 0-66 0,-3 2-92 0,13-2-105 16,-13-2-92-16,3 2 62 0,3-3-24 0,-2 3 5 0,2-3-6 15,0 3 58-15</inkml:trace>
        </inkml:traceGroup>
      </inkml:traceGroup>
    </inkml:traceGroup>
  </inkml:traceGroup>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38:58.184"/>
    </inkml:context>
    <inkml:brush xml:id="br0">
      <inkml:brushProperty name="width" value="0.025" units="cm"/>
      <inkml:brushProperty name="height" value="0.025" units="cm"/>
      <inkml:brushProperty name="color" value="#E71224"/>
    </inkml:brush>
  </inkml:definitions>
  <inkml:trace contextRef="#ctx0" brushRef="#br0">1 66 368,'0'-3'62,"0"2"-4,0 1 1,0-1-1,0 0 0,0 0 0,0 1 1,-1-1-1,1 0 0,1 0 1,-1 1-1,0-1 0,0 0 0,0 0 1,0 1-1,0-1 0,1 0 1,-1 1-1,0-1 0,1 0 0,-1 1 1,0-1-1,1 0 0,-1 1 1,1-1-1,-1 1 0,1-1 0,-1 1 1,1-1-1,0 1 0,-1-1 1,2 0-1,-2 0 35,1-1 1,-1 1-1,0-1 1,1 0 0,-1 1-1,0-1 1,0 0-1,0 1 1,0-1-1,0 1 1,-1-4-1,1 2 388,0 2-210,0 0-200,0 0-1,0 1 1,0-1-1,0 1 0,0-1 1,0 1-1,0-1 1,0 0-1,0 1 1,0-1-1,0 1 1,0-1-1,0 1 1,1-1-1,-1 0 1,0 1-1,1-1 1,7-2 1547,0 1 2692,-6 11-4307,-2-8 230,0 27 1506,0 166 4258,10-155-5353,-10 156 831,-4-190-1470,3-5-9,1 1 0,0-1 1,-1 0-1,1 0 0,0 0 0,-1 0 1,1 1-1,0-1 0,0 0 0,-1 1 1,1-1-1,0 0 0,0 0 0,-1 1 1,1-1-1,0 0 0,0 1 1,0-1-1,-1 0 0,1 1 0,0-1 1,0 1-1,0-1 0,0 0 0,0 1 1,0-1-1,0 0 0,0 1 0,0-1 1,0 1-1,0 0-135,8 4-1502,-6-5 896,-2-10-10705,6 4 7579,-4 5 3593,0-3-1064,-2 3 172</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39:00.676"/>
    </inkml:context>
    <inkml:brush xml:id="br0">
      <inkml:brushProperty name="width" value="0.025" units="cm"/>
      <inkml:brushProperty name="height" value="0.025" units="cm"/>
      <inkml:brushProperty name="color" value="#E71224"/>
    </inkml:brush>
  </inkml:definitions>
  <inkml:trace contextRef="#ctx0" brushRef="#br0">0 202 432,'8'6'1942,"-6"-6"-688,-2 0-1234,4 0 293,-1 0 1,1 0 0,0 0 0,0 0-1,-1-1 1,1 0 0,-1 1 0,6-3-1,-8 2-114,4 1-92,-4 1-102,-1-1 0,1 0 0,-1 0 0,1 0-1,-1 0 1,1 0 0,-1 0 0,1 0 0,-1 0 0,1 0 0,-1 0 0,1 0 0,-1 0 0,1 0 0,-1 0 0,1 0 0,-1 0 0,1 0 0,-1-1 0,0 1 0,1 0 0,-1 0 0,1-1 0,-1 1 0,1 0 0,-1-1 0,0 1-1,1 0 1,-1-1 0,0 1 0,1-1 0,30-1 61,-27 1-58,0 0 0,-1 0 1,1 0-1,0 0 0,0 1 0,-1 0 0,8 0 0,-3-2 0,-7 1-7,1 1 0,0-1-1,-1 1 1,1-1 0,-1 1 0,1 0 0,0-1 0,0 1 0,-1 0 0,1 0 0,3 1 0,-2-1 1,-1 0 0,1 0 0,0 0 0,0-1 0,0 1 0,-1-1 0,1 1 0,0-1 0,-1 0 0,1 0 0,3-2 0,7-1 22,86-1 108,-30-1-132,444 6 24,-404-5-50,35-7-32,-98 6 53,61 2 0,81 9-1,-90 1-4,1-1 26,186-5-28,-147 6-6,160-1 4,-101-5 8,-92 6 18,17-1-12,-25 1 0,30 0-12,-17-1 18,79 1-16,-122-1 13,44 1-6,293-6 30,-267-6-18,-58 1-17,-10-1 4,57-5 4,-37 5-1,-20 1-6,13-1 16,65-5-10,-78 6-5,39-1 49,-20 1 7,12-1-23,61-5-4,-115 6-16,258-24 5,-225 18-12,40-6 4,-71 11-2,-12 1 5,38 0 0,36-6 10,-85 10-16,34-6-1,-35 3 9,36-1 0,78 0 45,-83 1-52,-41 3-3,0-1 1,0 2-1,0 0 1,0 0-1,0 2 0,15 2 1,-23-3 4,1 0 0,-1 0 0,1 0 0,0-1 0,10-1 0,-11 0 1,1 1-1,-1 0 1,1 0-1,-1 1 1,10 2-1,35 2 22,5 2 14,5-2 34,8 1-32,-54-7-25,-10 1-1,0-1 1,0 1 0,0 0 0,1 1-1,-1-1 1,0 1 0,0 0 0,7 2-1,-9-2 5,0 0 1,0 0-1,0-1 0,1 1 0,-1-1 0,0 0 0,1 0 0,-1 0 0,6-2 0,3 1 48,58 7 215,38-1-35,70-5-110,-109-5-99,-63 5-37,0 0 0,0-1 1,0 0-1,9-2 0,-12 2-2,-1 0 0,1 1 0,0-1-1,0 1 1,-1-1 0,1 1-1,0 0 1,-1 0 0,1 0-1,0 1 1,3 0 0,8 0 7,53-1 15,-64 1-19,6 3-1,-9-4-3,1 1 0,-1-1 0,1 0 0,0 1 0,-1-1 0,1 0 0,0 0 0,-1 1 0,1-1 0,0 0 0,-1 0 0,1 0 0,0 0 0,-1 0 0,1 0 0,0 0 0,-1 0 0,1 0 0,0 0 0,-1 0 0,1-1 1,1 1-1,0-1-1,-1 1-1,19 1 135,-20 2 150,0-6-401,0 2-199,-10-11-4767,10 6 2975,0 2 1087</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39:01.372"/>
    </inkml:context>
    <inkml:brush xml:id="br0">
      <inkml:brushProperty name="width" value="0.025" units="cm"/>
      <inkml:brushProperty name="height" value="0.025" units="cm"/>
      <inkml:brushProperty name="color" value="#E71224"/>
    </inkml:brush>
  </inkml:definitions>
  <inkml:trace contextRef="#ctx0" brushRef="#br0">1 45 180,'0'-45'7162,"0"68"-3856,0-7-1930,0-9-725,0 1 0,0 0-1,0-1 1,1 1-1,0 0 1,0-1-1,5 12 1,-5-14-391,0 1 1,0-1-1,0 1 1,-1-1-1,0 1 0,0-1 1,-2 10-1,1 3 447,1 170 3325,0-187-4009,0 0 0,0 0 0,1 1 1,-1-1-1,0 0 0,0 0 0,1 0 0,-1 0 1,0 0-1,1 0 0,-1 0 0,1 0 0,1 1 1,2 12 142,-4-4-78,0-8-78,-1 1 0,1-1 0,0 0 1,0 1-1,0-1 0,1 1 0,-1-1 1,1 0-1,-1 1 0,1-1 0,0 0 1,-1 0-1,1 1 0,0-1 0,2 3 1,0 7-349,-3-3-2251,1-9 2537,-1 0 1,0 0 0,0 0-1,0 1 1,0-1-1,0 0 1,1 0-1,-1 0 1,0 0-1,0 0 1,0 0 0,0 0-1,1 0 1,-1 0-1,0 1 1,0-1-1,0 0 1,0 0 0,1 0-1,-1 0 1,0 0-1,0 0 1,0 0-1,1 0 1,-1 0-1,0 0 1,0 0 0,0-1-1,0 1 1,1 0-1,-1 0 1,0 0-1,0 0 1,0 0-1,0 0 1,1 0 0,-1 0-1,0-1 1,0 1-1,0 0 1,1-3-1146,0 1 0,-1-1 0,1 0 0,-1 0 0,0 1 0,0-1 0,0 0 0,0 0 0,-1-3 0,1-1-772,0 7 1869,0-1 0,0 0 0,0 1 0,0-1-1,0 1 1,0-1 0,0 1 0,-1-1 0,1 1 0,0-1 0,0 1 0,-1-1 0,1 1 0,0-1 0,0 1 0,-1-1 0,1 1 0,0 0 0,-1-1 0,0 0 0,1 1 7,-1-1-1,1 1 1,-1 0 0,1-1-1,0 1 1,-1-1-1,1 1 1,0-1-1,-1 0 1,1 1 0,0-1-1,0 1 1,0-1-1,-1 1 1,1-1-1,0 0 1,0 1-1,0-1 1,0 0 0,0 0-1,0-9-1010</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39:01.948"/>
    </inkml:context>
    <inkml:brush xml:id="br0">
      <inkml:brushProperty name="width" value="0.025" units="cm"/>
      <inkml:brushProperty name="height" value="0.025" units="cm"/>
      <inkml:brushProperty name="color" value="#E71224"/>
    </inkml:brush>
  </inkml:definitions>
  <inkml:trace contextRef="#ctx0" brushRef="#br0">85 39 16,'-1'0'104,"1"-1"-1,0 0 1,0 0-1,0 1 1,0-1-1,0 0 1,0 0 0,0 0-1,0 0 1,0 1-1,0-1 1,1 0-1,-1 0 1,0 1 0,0-1-1,1 0 1,-1 0-1,0 1 1,1-1-1,-1 0 1,1 1 0,-1-1-1,1 0 1,-1 1-1,1-1 1,0 1-1,-1-1 1,2 0 0,0-11 2010,-2 7-900,-1 9-874,-1-3 188,1-1-509,1 0-1,0 0 1,0 0 0,-1 0 0,1 0 0,0 0 0,0 0-1,-1 0 1,1 0 0,0 1 0,0-1 0,-1 0-1,1 0 1,0 0 0,0 0 0,-1 0 0,1 0 0,0 1-1,0-1 1,0 0 0,-1 0 0,1 0 0,0 0 0,0 1-1,0-1 1,0 0 0,-1 0 0,1 1 0,0-1-1,0 0 1,0 0 0,0 1 0,0-1 0,0 0 0,0 0-1,0 1 1,0-1 0,0 0 0,0 1 0,-2 3 250,0 0 1,-1 0-1,1 0 1,-1 0-1,1-1 1,-6 6 0,-28 30 2476,31-34-1912,3-4-759,1 1 1,-1-1-1,1 1 1,0-1-1,-1 1 1,1-1-1,0 1 1,0 0-1,0-1 1,0 1-1,0 0 1,0 3-1,1-5-71,0 0-1,-1 0 0,1 1 0,0-1 0,0 0 0,0 0 1,0 0-1,0 1 0,0-1 0,0 0 0,-1 0 1,1 0-1,0 1 0,0-1 0,0 0 0,0 0 1,-1 0-1,1 0 0,0 1 0,0-1 0,0 0 1,-1 0-1,1 0 0,0 0 0,0 0 0,-1 0 1,1 0-1,0 0 0,0 0 0,-1 0 0,5 0 183,-2 0-155,-2 0-26,0-1-1,0 1 0,0-1 1,0 1-1,0 0 1,0-1-1,1 1 0,-1-1 1,0 1-1,0-1 0,1 1 1,-1 0-1,0-1 1,0 1-1,1 0 0,-1-1 1,1 1-1,-1 0 0,0 0 1,1-1-1,-1 1 1,0 0-1,1 0 0,-1 0 1,1-1-1,-1 1 0,1 0 1,-1 0-1,1 0 1,18-2 158,-18 2-89,39 0 2346,-12 6 211,11 5 1849,-35-11-4500,-1 1 0,1 0 0,-1 0 0,1 0-1,-1 0 1,0 0 0,4 3 0,-5-4 792,3 1-2690,6-1-5132,-11 0 6643,1 1 0,-1-1 0,1 0 0,-1 0 1,1 0-1,-1 0 0,0 0 0,1 0 1,-1 0-1,1 0 0,-1 0 0,1-1 0,-1 1 1,0 0-1,1 0 0,-1 0 0,1 0 1,-1-1-1,0 1 0,1 0 0,-1 0 1,1-1-1,-1 1 0,0 0 0,1-1 0,-1 1 1,0 0-1,0-1 0,1 0 0</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39:03.873"/>
    </inkml:context>
    <inkml:brush xml:id="br0">
      <inkml:brushProperty name="width" value="0.025" units="cm"/>
      <inkml:brushProperty name="height" value="0.025" units="cm"/>
      <inkml:brushProperty name="color" value="#E71224"/>
    </inkml:brush>
  </inkml:definitions>
  <inkml:trace contextRef="#ctx0" brushRef="#br0">147 56 132,'0'0'49,"1"-1"0,-1 0 0,0 1 1,0-1-1,0 1 0,0-1 0,0 1 0,0-1 0,0 1 0,0-1 1,0 0-1,0 1 0,0-1 0,0 1 0,0-1 0,-1 1 0,1-1 1,0 1-1,0-1 0,0 1 0,-1-1 0,1 1 0,0-1 0,-1 1 0,1 0 1,0-1-1,-1 1 0,1-1 0,-1 1 0,1 0 0,-1-1 0,1 1 1,-1 0-1,0-1 0,0 0-56,0-8 629,1 9-554,0-1-1,1 1 1,-1-1 0,0 1 0,0-1-1,0 1 1,0-1 0,0 1 0,0-1 0,0 1-1,0-1 1,0 1 0,0-1 0,0 1-1,0-1 1,-1 1 0,1-1 0,0 1 0,0-1-1,0 1 1,-1-1 0,1 1 0,0-1-1,-1 1 1,1-1 0,-1 1-36,-5-6 564,4-3 4187,-7 13-164,9-3-3732,-12 11 3021,10-11-3563,0 1 1,0-1 0,0 0-1,0 1 1,0 0-1,1-1 1,-4 5 0,3-3-63,0 1 1,0-1-1,0 0 1,0 0-1,0 0 1,-1 0-1,0 0 1,-3 4-1,-1 0 147,2-3-260,4-3-147,0 0 1,-1 0-1,1 0 1,0 0-1,0 0 1,0 0-1,0 0 1,1 1-1,-1-1 1,0 0-1,0 0 1,1 1-1,-1 1 1,0-2-17,1 0-1,0 0 1,0 0-1,0 0 1,-1 0-1,1 0 1,0 0-1,-1 0 1,1 0-1,-1-1 1,0 1-1,1 0 1,-1 0-1,1 0 1,-1-1-1,0 1 1,0 0-1,-1 1 1,1-2-6,1 1 0,-1-1 0,0 1 0,1-1-1,-1 1 1,0 0 0,1-1 0,-1 1 0,1 0 0,-1 0 0,1-1 0,0 1 0,-1 0 0,1 0 0,0 0 0,-1 0-1,1-1 1,0 2 0,-2 0 6,2-2-10,-1 0 0,1 0 1,-1 1-1,1-1 0,-1 0 0,1 0 0,-1 1 1,1-1-1,-1 0 0,1 0 0,-1 1 1,1-1-1,0 0 0,-1 1 0,1-1 0,-1 1 1,1-1-1,0 1 0,0-1 0,-1 1 0,1-1 1,0 1-1,0-1 0,-1 1 0,1-1 0,0 1 1,0-1-1,0 1 0,0-1 0,0 1 0,0 0 1,0-1-2,0 0-1,0 1 1,0-1 0,0 0 0,0 0 0,0 0-1,0 0 1,0 0 0,0 1 0,0-1 0,0 0-1,-1 0 1,1 0 0,0 0 0,0 0 0,0 1-1,0-1 1,0 0 0,0 0 0,0 0 0,0 0-1,0 0 1,-1 0 0,1 0 0,0 0 0,0 1-1,0-1 1,0 0 0,0 0 0,-1 0 0,1 0-1,0 0 1,0 0 0,0 0 0,0 0 0,0 0-1,-1 0 1,1 0 0,0 0 0,0 0 0,0 0-1,0 0 1,-1 0 0,1 0 0,0 0 0,0 0 0,0 0-1,0 0 1,0-1 0,-1 1 0,1 0 0,0 0-1,0 0 1,0 0 0,0 0-2,0 0 1,1 0-1,-1 0 1,0 0-1,1 0 1,-1 0-1,0 0 0,1 0 1,-1 0-1,0 0 1,1 0-1,-1 0 0,0-1 1,0 1-1,1 0 1,-1 0-1,0 0 1,1 0-1,-1-1 0,0 1 1,0 0-1,1 0 1,-1 0-1,0-1 1,0 1-1,0 0 0,1 0 1,-1-1-1,0 1 1,0 0-1,0-1 0,0 1 1,0 0-1,0 0 1,0-1-1,1 1 1,-1 0-1,0-1 0,0 1 1,0 0-1,0-1 1,0 1-1,0 0 1,0-1-1,-1 1 0,1 0 1,0-1-1,0 1 1,4-5-130,2-2-70,-6 6 198,0 1 0,0-1 0,0 1 0,0 0 0,0-1 0,0 1 0,0-1 0,0 1 1,0 0-1,0-1 0,0 1 0,0-1 0,1 1 0,-1 0 0,0-1 0,0 1 0,0 0 0,1-1 0,-1 1 0,0 0 0,0-1 0,1 1 0,-1 0 0,0-1 0,1 1 0,-1 0 0,0 0 0,2-1 0,2-5-71,6-15-38,-6 16 80,-4 5 36,1 0-1,-1-1 0,0 1 1,1 0-1,-1 0 0,0 0 0,0 0 1,1-1-1,-1 1 0,0 0 1,0 0-1,1-1 0,-1 1 1,0 0-1,0-1 0,0 1 0,1 0 1,-1 0-1,0-1 0,0 1 1,0 0-1,0-1 0,0 1 1,0 0-1,0-1 0,0 0 1,0 1-1,0 0 0,0-1 1,0 1-1,0 0 0,0-1 1,0 1-1,0 0 0,0-1 1,0 1-1,0 0 1,0-1-1,0 1 0,0 0 1,0-1-1,0 1 0,0 0 1,0-1-1,1 1 0,-1 0 1,0-1-1,0 1 1,0 0-1,0 0 0,1-1 1,-1 1-1,0 0 0,0 0 1,1-1-1,-1 1 0,0 0 1,1 0-1,-1 0 0,0-1 1,0 1-1,1 0 1,-1 0-1,0 0 0,1 0 1,-1 0-1,0 0 0,1 0 1,-1 0-1,0 0 0,1 0 1,0 0-1,2-4-21,-3 4 27,0-1 0,0 1 0,1-1 0,-1 1 0,0-1 0,1 1 0,-1 0 0,0-1 0,1 1 1,-1-1-1,0 1 0,1 0 0,-1-1 0,1 1 0,-1 0 0,1 0 0,-1-1 0,1 1 0,-1 0 1,1 0-1,-1 0 0,2-1 0,2 1 38,-1 0 0,1 0 0,0 1 0,0-1 0,0 1 0,-1-1 0,7 3 0,39 19-287,-47-21-249,10 6-3449,-9-6 2203,-2 0 1094,0-1 1,0 0-1,0 1 0,-1-1 0,1 0 1,0 1-1,0-1 0,-1 1 1,1-1-1,0 1 0,-1 0 1,1-1-1,0 1 0,-1 0 1,1-1-1,-1 1 0,1 0 0,-1 0 1,1-1-1,0 3 0,0-2-1473,7 4 664</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39:04.809"/>
    </inkml:context>
    <inkml:brush xml:id="br0">
      <inkml:brushProperty name="width" value="0.025" units="cm"/>
      <inkml:brushProperty name="height" value="0.025" units="cm"/>
      <inkml:brushProperty name="color" value="#E71224"/>
    </inkml:brush>
  </inkml:definitions>
  <inkml:trace contextRef="#ctx0" brushRef="#br0">239 23 672,'1'0'123,"0"0"-1,0-1 1,-1 1-1,1 0 1,0 0-1,0 0 1,-1 0-1,1-1 1,0 1-1,-1 0 1,1-1 0,0 1-1,-1-1 1,1 1-1,-1-1 1,1 1-1,0-1 1,4-3 870,-3 3-239,-4-11 10554,1 13-10877,-1-1-1,0 1 1,0-1 0,1 1 0,-1 0 0,0-1 0,1 1 0,-1 0-1,1 0 1,-1 0 0,1 0 0,-3 3 0,-10 6 1728,-1 5-757,-2 3-642,-1-2-337,1 0 0,-24 30 0,22-24-221,-42 61 533,41-50-522,19-31-207,0 0 1,-1 0-1,1 0 0,0 0 1,0 0-1,0 1 0,0-1 0,0 0 1,1 1-1,-1-1 0,1 1 1,0-1-1,0 1 0,-1-1 1,2 1-1,-1-1 0,0 1 1,1 3-1,0 8 1,-1-13-15,0 0 0,1 0 0,0 0 0,-1-1 0,1 1-1,-1 0 1,1 0 0,0 0 0,0 0 0,-1 0 0,1-1 0,0 1-1,0 0 1,0-1 0,0 1 0,0-1 0,0 1 0,0-1 0,0 1-1,0-1 1,0 0 0,2 1 0,26 5-1353,3-9-913,1-3-3830,-19 3 1442,0 1-1,20-1 1,-25-2 2051,-7 5 1574</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39:05.476"/>
    </inkml:context>
    <inkml:brush xml:id="br0">
      <inkml:brushProperty name="width" value="0.025" units="cm"/>
      <inkml:brushProperty name="height" value="0.025" units="cm"/>
      <inkml:brushProperty name="color" value="#E71224"/>
    </inkml:brush>
  </inkml:definitions>
  <inkml:trace contextRef="#ctx0" brushRef="#br0">160 29 448,'-1'-1'143,"1"0"0,0 1 0,0-1 0,0 1 0,0-1 0,0 0 0,0 1 0,0-1 0,0 1 1,0-1-1,0 1 0,1-1 0,-1 0 0,0 1 0,0-1 0,0 1 0,1-2 0,-1 2-96,0 0 0,-1 0 1,1 0-1,0 0 0,0 0 0,0 0 1,-1 0-1,1-1 0,0 1 0,0 0 1,0 0-1,-1 0 0,1-1 1,0 1-1,0 0 0,0 0 0,0 0 1,0-1-1,0 1 0,-1 0 0,1 0 1,0-1-1,0 1 0,0 0 0,0 0 1,0-1-1,0 1 0,0 0 0,0 0 1,0-1-1,0 1 0,0 0 0,0 0 1,0-1-1,0 1 0,0 0 0,1 0 1,-1-1-1,0 1 0,0 0 0,0 0 1,0 0-1,0-1 0,1 1 0,-1 0 1,0 0-1,0 0 0,0-1 0,0 1 1,1 0-1,-1 0 0,0 0 0,0 0 1,1 0-1,-1-1 0,-3 0 994,-7-3 672,-28 9 1550,34-3-2823,0-1 1,0 0-1,0 1 0,1 0 0,-1 0 0,0 0 0,1 0 0,-1 1 0,1 0 0,0-1 0,0 1 1,-5 6-1,-31 30 4726,36-37-4962,3-1-145,-1-1 0,1 1 0,-1-1 0,1 1 0,-1-1 0,1 1 0,0-1 0,-1 1 0,1-1 0,0 1 0,-1 0 0,1-1 0,0 1 0,0 0 0,0-1 0,0 1 0,-1 0 0,1-1 0,0 1 0,0 0 0,1 0 0,-6 9 503,4-10-536,1 1 0,-1-1 0,1 1 0,0 0 0,-1-1 0,1 1 0,-1-1-1,1 1 1,0 0 0,0-1 0,-1 1 0,1 0 0,0-1 0,0 1 0,0 0 0,0 0 0,0 0 0,-1 6 195,1-3-154,-1-1 0,1 1-1,0-1 1,0 1 0,0-1-1,1 1 1,-1 0 0,2 4-1,3-6-8,-4-1-45,0 0-1,0 0 1,0 0-1,0-1 1,0 1-1,0-1 1,0 1 0,0-1-1,1 1 1,-1-1-1,0 0 1,0 1 0,1-1-1,-1 0 1,0 0-1,0 0 1,1 0-1,-1 0 1,0 0 0,0-1-1,1 1 1,-1 0-1,0 0 1,2-2-1,-1 1 16,10-3 64,0-2-19,-10 6-71,-1-1 0,1 1 0,0-1 0,-1 0 0,1 1 0,0-1 0,-1 0 1,1 0-1,-1 0 0,1 0 0,-1 0 0,0-1 0,1 1 0,-1 0 0,1-2 0,18-4 155,-13 7-40,-6 0-111,0 0-1,0-1 1,0 1 0,0 0-1,0 0 1,0 0 0,0 0-1,0 0 1,0 0 0,0 0-1,0 0 1,0 0-1,0 1 1,0-1 0,0 0-1,-1 1 1,1-1 0,0 1-1,0-1 1,0 1 0,0-1-1,1 2 1,0 0-48,1 0 1,0 0-1,0 0 0,0 0 1,0-1-1,5 3 0,-2-1-1084,-2-1 1265,8 1-7702,-10-3 5474,16-1-10889,-16-3 11636,-2 3 225</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2:56.010"/>
    </inkml:context>
    <inkml:brush xml:id="br0">
      <inkml:brushProperty name="width" value="0.025" units="cm"/>
      <inkml:brushProperty name="height" value="0.025" units="cm"/>
      <inkml:brushProperty name="color" value="#E71224"/>
    </inkml:brush>
  </inkml:definitions>
  <inkml:trace contextRef="#ctx0" brushRef="#br0">1 14 736,'33'-7'4504,"-31"7"-3651,7 1 643,-4-3 2501,0 0-3657,12-1 11636,-5 8-8317,-12-4-3465,0 0-189,0-1 0,0 0 1,0 0-1,0 0 1,0 0-1,-1 0 1,1 1-1,0-1 1,0 0-1,0 0 1,0 0-1,0 0 1,0 1-1,0-1 1,0 0-1,1 0 0,-1 0 1,0 0-1,0 0 1,0 1-1,0-1 1,0 0-1,0 0 1,0 0-1,0 0 1,0 0-1,0 1 1,0-1-1,1 0 1,-1 0-1,0 0 0,0 0 1,0 0-1,0 0 1,0 0-1,0 0 1,1 0-1,-1 1 1,0-1-1,0 0 1,0 0-1,0 0 1,0 0-1,1 0 1,-1 0-1,0 0 0,0 0 1,0 0-1,1 0 1,7 2 96,-8 1-77,-1-3-23,1 1 0,0 0 1,0 0-1,0 0 0,0 0 1,0 0-1,0 0 0,0-1 1,0 1-1,0 0 1,0 0-1,0 0 0,1 0 1,-1 0-1,0-1 0,1 1 1,-1 0-1,0 0 0,1 0 1,-1-1-1,1 1 1,-1 0-1,1 0 0,0-1 1,-1 1-1,1-1 0,0 1 1,-1-1-1,1 1 1,1 0-1,-1 8-86,-1-9 71,0 1-1,0-1 1,0 0 0,-1 1-1,1-1 1,0 1-1,0-1 1,0 1 0,0-1-1,0 0 1,0 1 0,1-1-1,-1 1 1,0-1 0,0 1-1,0-1 1,0 0-1,0 1 1,1-1 0,-1 1-1,0-1 1,0 0 0,0 1-1,1-1 1,0 1 0,6 4-410,5 2-1043,-10-7 546,7 0-2819,-4-1-2700,-3 0 5919,-1 1 41,0-1 1,1 1-1,-1-1 0,0 0 1,0 1-1,0-1 0,0 0 1,0 0-1,0 0 1,0 0-1,0 0 0,0 0 1,-1 0-1,1 0 0,0 0 1,-1 0-1,1 0 1,0 0-1,-1 0 0,0-1 1,1 1-1,-1 0 0,0 0 1,1-3-1,-1-1-585</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39:05.951"/>
    </inkml:context>
    <inkml:brush xml:id="br0">
      <inkml:brushProperty name="width" value="0.025" units="cm"/>
      <inkml:brushProperty name="height" value="0.025" units="cm"/>
      <inkml:brushProperty name="color" value="#E71224"/>
    </inkml:brush>
  </inkml:definitions>
  <inkml:trace contextRef="#ctx0" brushRef="#br0">1 29 596,'0'-1'44,"0"1"0,0-1 0,0 1-1,0-1 1,0 1 0,0 0 0,0-1 0,0 1 0,0-1-1,0 1 1,0-1 0,0 1 0,1 0 0,-1-1 0,0 1 0,0-1-1,0 1 1,1 0 0,-1-1 0,0 1 0,1 0 0,-1 0-1,0-1 1,1 1 0,-1 0 0,0 0 0,1-1 0,0 1 0,3-5 878,-4 4-409,0 1-431,1 0 0,-1 0 0,1 0 0,-1-1 0,1 1 0,-1 0 0,1 0 0,-1 0 0,1 0 0,-1-1 0,0 1 0,1 0 0,-1-1 0,1 1 0,-1 0 0,0-1 0,1 1 0,-1 0 0,0-1 0,1 0 0,-1 1 121,1 0 0,-1-1 0,0 1 0,1-1 0,-1 1 0,1 0 0,-1-1-1,1 1 1,-1 0 0,0-1 0,1 1 0,-1 0 0,1 0 0,-1-1 0,1 1 0,-1 0 0,1 0 0,0 0 0,-1 0 0,1 0 0,9 12 2647,-10-3-1235,0-7-1234,-1 1 0,1-1 0,0 1 0,0-1 0,0 0 0,1 1 0,-1-1 0,1 1 0,-1-1 0,1 0 0,0 1-1,0-1 1,0 0 0,0 0 0,1 3 0,-1-3-188,0 0 0,-1 0 0,1 0 0,-1 0 0,0 0-1,0 0 1,0 1 0,0-1 0,0 0 0,0 0 0,-1 2 0,1 1-10,18-5 135,-14-4-304,-4 3-12,1 0-1,0 0 1,-1 1-1,1-1 1,0 0-1,0 0 1,-1 1-1,1-1 1,0 0-1,0 1 1,0-1-1,0 1 1,0-1-1,0 1 1,0-1-1,2 0 1,7-4 143,-9 5 116,9 5 924,-7-4-759,-3-1-419,1 0 0,-1 0 0,0 0 0,0 0 0,1 0 0,-1 0 0,0 0 0,0 0 0,1 0 0,-1 0 0,0 0 0,1 0 0,-1 0 0,0 0 0,0 1 0,0-1 0,1 0 0,-1 0 0,0 0 0,0 0 0,0 1 0,1-1 0,-1 0 0,0 0 0,0 0 0,0 1 0,0-1 0,1 0 0,-1 0 0,0 1 0,0-1 0,0 0 0,0 0 0,0 1 0,0 0 4,0 0 0,0-1 0,-1 1 0,1 0 0,0 0 1,0 0-1,0-1 0,0 1 0,1 0 0,-1 0 0,0 0 0,0-1 0,0 1 0,1 0 1,-1 0-1,0 0 0,1-1 0,-1 1 0,0 0 0,1-1 0,-1 1 0,1 0 0,-1-1 0,1 1 1,0-1-1,-1 1 0,1-1 0,0 1 0,0 0-16,-1-1-1,0 0 1,0 0 0,0 1-1,1-1 1,-1 0 0,0 1 0,0-1-1,0 0 1,0 0 0,0 1-1,1-1 1,-1 0 0,0 1-1,0-1 1,0 0 0,0 1-1,0-1 1,0 1 0,0-1-1,0 0 1,0 1 0,0-1 0,-1 0-1,1 1 1,0-1 0,0 1-45,0-1 1,0 0 0,-1 1-1,1-1 1,0 0 0,0 1-1,0-1 1,0 1 0,0-1-1,0 0 1,0 1 0,0-1-1,0 0 1,0 1 0,0-1-1,0 0 1,1 1 0,-1-1-1,0 0 1,0 1 0,0-1-1,0 0 1,0 0 0,1 1-1,-1-1 1,0 0 0,1 1-1,5 3-1184,4 2-8083,-8-6 7517,5 0-3791,-4-1 2167,-3-4 2276</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39:06.444"/>
    </inkml:context>
    <inkml:brush xml:id="br0">
      <inkml:brushProperty name="width" value="0.025" units="cm"/>
      <inkml:brushProperty name="height" value="0.025" units="cm"/>
      <inkml:brushProperty name="color" value="#E71224"/>
    </inkml:brush>
  </inkml:definitions>
  <inkml:trace contextRef="#ctx0" brushRef="#br0">60 29 776,'0'-1'63,"0"1"0,0-1-1,0 1 1,0-1 0,1 1-1,-1 0 1,0-1 0,0 1 0,0-1-1,1 1 1,-1 0 0,0-1-1,0 1 1,1 0 0,-1-1 0,0 1-1,1 0 1,-1 0 0,0-1-1,1 1 1,-1 0 0,0 0 0,1-1-1,-1 1 1,1 0 0,-1 0-1,0 0 1,1 0 0,0 0 0,-1 0 56,1-1 1,-1 1 0,1 0 0,0 0 0,-1 0 0,1 0-1,-1-1 1,1 1 0,-1 0 0,0-1 0,1 1 0,-1 0 0,1-1-1,-1 1 1,0 0 0,1-1 0,-1 1 0,1-1 0,-1 1-1,0-1 1,0 1 0,1-1 0,-1 1 0,0-1 0,0 1-1,0-1 1,0 1 0,1-1 0,-1 1 0,0-2 0,0 1 1035,10-3 821,-10 3-1549,-10 6 4350,-10 18 334,16-17-3946,3-6-1113,1 0 0,0 0 0,-1 1 0,1-1-1,0 0 1,-1 0 0,1 1 0,0-1 0,-1 0-1,1 0 1,0 1 0,0-1 0,-1 0 0,1 1-1,0-1 1,0 1 0,0-1 0,0 0 0,-1 1-1,1-1 1,0 0 0,0 1 0,0-1 0,0 1-1,0-1 1,0 1 0,0-1 0,0 1 0,0 0 70,0 1 1,-1-1-1,1 0 1,-1 0-1,1 1 0,-1-1 1,0 0-1,1 0 1,-1 0-1,0 0 1,0 0-1,0 0 1,-1 1-1,1-1-35,0 0 1,0 0-1,1 0 0,-1 0 0,0 0 1,0 0-1,1 0 0,-1 0 1,0 0-1,1 0 0,-1 1 0,1-1 1,-1 1-1,1-1-74,0-1 0,0 1 0,0-1 0,0 0 0,0 1 0,0-1 0,0 0-1,0 1 1,0-1 0,0 0 0,0 1 0,0-1 0,0 0 0,-1 0 0,1 1 0,0-1 0,0 0 0,0 1 0,-1-1 0,1 0 0,0 0-1,0 0 1,-1 1 0,1-1 0,0 0 0,-1 0 0,1 1 0,-1-1-4,1 0-1,0 0 0,-1 0 1,1 1-1,0-1 1,-1 0-1,1 0 1,0 1-1,0-1 0,-1 0 1,1 1-1,0-1 1,0 0-1,0 1 1,-1-1-1,1 0 0,0 1 1,0-1-1,0 0 1,0 1-1,0-1 0,0 1 1,-1-1-1,1 0 1,0 1-1,0-1 1,1 1-1,-6 11 141,4-11-138,1 0 0,-1 0-1,1-1 1,-1 1 0,1 0-1,-1 0 1,1 0 0,0 0-1,-1 0 1,1 0 0,0 0-1,0 0 1,0 0 0,0 2-1,0-2-7,0 0-1,0 0 0,0 0 0,0 0 0,-1 0 0,1 0 1,0 1-1,0-1 0,-1 0 0,1 0 0,0 0 0,-1 0 1,1 0-1,-1 0 0,0 0 0,1-1 0,-1 1 0,0 0 1,-1 1-1,2 2-31,-1-1 0,1 1 0,-1 0 0,1-1 0,0 1 0,0 0-1,1-1 1,0 8 0,1-10 0,-2-1-21,1 0-1,-1 0 0,0 0 0,1 0 0,-1 1 0,1-1 0,-1 0 0,0 1 0,1-1 0,-1 0 0,0 0 0,0 1 0,1-1 0,-1 1 0,0-1 0,0 0 1,1 1-1,-1-1 0,0 1 0,0-1 0,0 0 0,0 1 0,1-1 0,-1 1 0,0-1 0,0 1 0,0-1 0,0 1 0,0-1-76,0 1 0,1-1 0,-1 1 0,0-1 0,1 0 0,-1 1 0,0-1-1,1 0 1,-1 1 0,1-1 0,-1 0 0,1 0 0,-1 1 0,1-1 0,-1 0 0,1 0-1,-1 0 1,1 0 0,-1 1 0,1-1 0,-1 0 0,1 0 0,-1 0 0,1 0 0,-1 0 0,1 0-1,-1-1 1,1 1 0,-1 0 0,2 0 0,1 0-523,-2 0-490,19-1-5711,2-16-3179,-14 12 9063</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39:06.909"/>
    </inkml:context>
    <inkml:brush xml:id="br0">
      <inkml:brushProperty name="width" value="0.025" units="cm"/>
      <inkml:brushProperty name="height" value="0.025" units="cm"/>
      <inkml:brushProperty name="color" value="#E71224"/>
    </inkml:brush>
  </inkml:definitions>
  <inkml:trace contextRef="#ctx0" brushRef="#br0">1 44 708,'38'-5'2983,"-37"5"-2630,11 0 591,24 5 1561,-34-5-2261,9 0 400,39-5 1250,-24-6-430,-15-1 1422,-11 9-2104,1 3-687,-1 0 0,0-1 0,0 1 0,0-1 0,0 1 0,0 0 0,0-1 0,1 1 0,-1 0 0,0-1 0,0 1 0,0-1 0,0 1 0,-1 0 0,1-1 0,0 1 0,0-1 0,0 1 0,0 0 0,0-1 0,0 1 0,-1 0 0,1-1 0,0 1-1,0 0 1,0-1 0,-1 1 0,1 0 0,0-1 0,-1 1 0,1 0 0,0 0 0,0 0 0,-1-1 0,1 1 0,-1 0 0,1 0 0,0 0 0,-1-1 0,1 1 0,0 0 0,-1 0 0,1 0 0,-1 0 0,1 0 0,-1 0 0,0 0 857,-9 7 8,6-3-592,3-3-336,1-1 0,0 0 0,-1 0-1,1 0 1,0 1 0,-1-1-1,1 0 1,0 0 0,-1 1 0,1-1-1,0 0 1,0 1 0,-1-1-1,1 0 1,0 1 0,0-1 0,0 1-1,-1-1 1,1 0 0,0 1-1,0-1 1,0 1 0,0-1 0,0 0-1,0 1 1,0-1 0,0 1-1,-4 4 507,3-5-511,1 0 0,0 0-1,-1 1 1,1-1 0,0 0 0,0 0-1,-1 0 1,1 1 0,0-1-1,-1 0 1,1 0 0,0 1-1,0-1 1,-1 0 0,1 0 0,0 1-1,0-1 1,0 0 0,0 1-1,-1-1 1,1 0 0,0 1-1,0-1 1,0 1 0,0-1 0,0 0-1,0 1 1,0 44 1622,0-45-1649,0 0 1,0 0 0,0 0 0,0 1-1,0-1 1,0 0 0,0 0 0,0 0-1,0 0 1,0 1 0,0-1 0,0 0-1,0 0 1,0 0 0,1 0 0,-1 0-1,0 1 1,0-1 0,0 0 0,0 0-1,0 0 1,0 0 0,0 0-1,1 0 1,-1 0 0,0 1 0,0-1-1,0 0 1,0 0 0,0 0 0,1 0-1,-1 0 1,0 0 0,0 0 0,0 0-1,0 0 1,1 0 0,-1 0 0,0 0-1,0 0 1,1 0 0,-1 0 0,0 0 1,0 0-1,1 0 0,-1 0 0,0 0 0,0 0 1,0 0-1,1 0 0,-1 1 0,0-1 0,0 0 0,1 0 1,-1 0-1,0 0 0,0 0 0,0 0 0,0 1 1,1-1-1,-1 0 0,0 0 0,0 0 0,0 0 0,0 1 1,0-1-1,1 0 0,-1 0 0,0 1 0,0-1 1,0 0-1,0 0 0,0 0 0,0 1 0,0-1 0,0 0 1,0 0-1,0 1 0,0-1 0,0 0 0,0 0 1,0 1-1,1 0-36,0 0 0,-1 0 0,1 0 0,0 1 0,0-1 0,1-1 0,-1 1 0,0 0 0,0 0 0,0 0 0,1 0 0,-1-1 0,0 1 0,1-1 0,-1 1 0,0-1 0,1 1 1,-1-1-1,1 0 0,2 0 0,29 6-6618,-31-6 5754,0 0 0,1 0-1,-1 0 1,0-1 0,0 1 0,0-1 0,1 1-1,-1-1 1,0 0 0,0 0 0,4-2 0,10-11-3300,-13 7 2137,5 3 1206</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39:07.496"/>
    </inkml:context>
    <inkml:brush xml:id="br0">
      <inkml:brushProperty name="width" value="0.025" units="cm"/>
      <inkml:brushProperty name="height" value="0.025" units="cm"/>
      <inkml:brushProperty name="color" value="#E71224"/>
    </inkml:brush>
  </inkml:definitions>
  <inkml:trace contextRef="#ctx0" brushRef="#br0">1 123 388,'4'-17'933,"-3"16"-768,0-1-1,0 0 1,-1 0 0,1 0-1,-1 0 1,1 0 0,-1 0-1,0 1 1,1-5 0,-2 5-89,1 0 0,0-1 0,0 1 1,0-1-1,0 1 0,0-1 0,1 1 1,-1 0-1,0-1 0,1 1 0,-1 0 0,1-1 1,-1 1-1,1 0 0,0-1 0,-1 1 1,1 0-1,0 0 0,1-1 0,-1-1 174,0 0 0,-1 0 1,1 0-1,-1 0 0,1 0 0,-1 0 0,0 0 0,0 0 0,0 0 0,-2-5 0,3-10 14137,2 22-9463,1-1-6519,-3-1 1810,-1 1 0,1-1 0,-1 1 0,1 0-1,-1-1 1,0 1 0,0 0 0,0-1 0,-1 5 0,0 1 21,1 147 999,10-104-1005,-10 70 418,5-104-540,0 5-49,-5-20-55,0 1 0,0-1 0,0 1-1,1 0 1,-1-1 0,1 1 0,-1-1 0,1 0 0,0 1 0,0-1-1,0 0 1,1 3 0,-1 12-3,-1-16 4,0 1 0,0-1-1,-1 0 1,1 0 0,0 1 0,0-1 0,1 0 0,-1 1 0,0-1 0,0 0 0,1 1-1,-1-1 1,0 0 0,2 2 0,-1-2-13,0 1 0,-1-1 0,1 1 0,0-1 0,0 1 0,-1-1 0,1 1 0,-1-1 0,1 1 0,-1 0 0,1-1 0,-1 1 0,0 0-1,0-1 1,0 3 0,0-3-128,-20-7-28527</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5:17.549"/>
    </inkml:context>
    <inkml:brush xml:id="br0">
      <inkml:brushProperty name="width" value="0.025" units="cm"/>
      <inkml:brushProperty name="height" value="0.025" units="cm"/>
      <inkml:brushProperty name="color" value="#008C3A"/>
    </inkml:brush>
  </inkml:definitions>
  <inkml:trace contextRef="#ctx0" brushRef="#br0">1 110 156,'0'0'81,"0"-1"1,0 0-1,0 0 0,-1 0 0,1 1 1,0-1-1,0 0 0,0 0 0,1 0 1,-1 0-1,0 1 0,0-1 1,0 0-1,1 0 0,-1 1 0,0-1 1,1 0-1,-1 0 0,0 1 0,1-1 1,-1 0-1,1 1 0,-1-1 1,1 1-1,0-1 0,-1 1 0,1-1 1,0 0-1,1 0 125,-2 0-37,0 0 0,0-1 0,0 1 0,0 0 0,0 0 0,0-1 0,0 1 0,0 0 0,0-1 0,1 1 0,0-2 0,-1 3-120,0 1-1,1-1 1,-1 0 0,0 0 0,1 0-1,-1 0 1,0 0 0,1-1-1,-1 1 1,0 0 0,0 0-1,1 0 1,-1 0 0,0 0-1,1 0 1,-1 0 0,0-1-1,0 1 1,1 0 0,-1 0-1,0 0 1,6-10 17428,-1 8-12630,9-2-2993,-14 4-1848,0 0 1,0 0-1,1 0 1,-1 0 0,0 0-1,0 0 1,0 0-1,1 0 1,-1 0-1,0 0 1,0 0-1,1 0 1,-1 0 0,0 0-1,0 0 1,0 1-1,1-1 1,-1 0-1,0 0 1,0 0-1,0 0 1,1 0-1,-1 0 1,0 1 0,0-1-1,0 0 1,0 0-1,0 0 1,1 0-1,-1 1 1,0-1-1,0 0 1,0 0 0,0 0-1,0 1 1,0-1-1,0 0 1,0 0-1,0 0 1,0 1-1,0-1 1,1 0-1,-1 1 136,11-1 121,45 0 199,-53-2-395,7-1 0,20-3 85,-15 2-70,-6 0-70,-1 0 0,1 1 0,17-5 0,-19 6 53,-4 2-172,0-1-1,0 1 1,0-1-1,-1 0 0,1 0 1,0 0-1,-1 0 1,1-1-1,-1 1 1,4-3-1,-6 3-311,5 1-558,0-3-6442,3 1-2486,-15-3 7222</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5:18.078"/>
    </inkml:context>
    <inkml:brush xml:id="br0">
      <inkml:brushProperty name="width" value="0.025" units="cm"/>
      <inkml:brushProperty name="height" value="0.025" units="cm"/>
      <inkml:brushProperty name="color" value="#008C3A"/>
    </inkml:brush>
  </inkml:definitions>
  <inkml:trace contextRef="#ctx0" brushRef="#br0">168 1 232,'-10'4'1511,"-9"-2"874,18-1-2262,0 0 0,0 0 1,0 0-1,0 0 0,0-1 1,0 1-1,0 0 0,-1-1 1,1 1-1,0 0 0,0-1 1,-1 0-1,1 1 1,-1-1-1,-8 11 1358,9-7-1193,0-1-1,0 0 1,1 0-1,-1 0 1,1 1-1,0-1 1,0 0-1,0 1 1,0-1-1,1 4 1,0 3 820,-1 0-414,0-7-364,-1 1-1,1-1 1,1 1 0,-1 0 0,0-1-1,1 1 1,0-1 0,0 1 0,0-1-1,0 1 1,2 4 0,-1-3 369,-1 0 0,0 0-1,-1 0 1,1 0 0,-1 0 0,0 0 0,0 0 0,-2 7 0,1 7 2287,-11 8-586,4-21-1837,7-4-467,-1-1-1,1 0 1,0 0-1,-1 0 1,1 0-1,-1 0 1,1 0-1,-1 0 1,1-1-1,-3 1 1,-29 5 929,23-6-871,7 1-139,0-1-1,0 0 0,0 0 1,0 0-1,1-1 1,-1 1-1,0-1 1,0 1-1,0-1 0,-4-2 1,6 2-128,1-14-6069,0-19-16569,0 34 21484</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5:18.884"/>
    </inkml:context>
    <inkml:brush xml:id="br0">
      <inkml:brushProperty name="width" value="0.025" units="cm"/>
      <inkml:brushProperty name="height" value="0.025" units="cm"/>
      <inkml:brushProperty name="color" value="#008C3A"/>
    </inkml:brush>
  </inkml:definitions>
  <inkml:trace contextRef="#ctx0" brushRef="#br0">50 6 648,'-19'-5'1739,"18"5"-498,-11 0 1376,-6 0 9406,28 4-6979,-10-3-3956,20 0 2040,-20 0-3108,0-1 0,1 0-1,-1 1 1,0-1 0,0 0 0,1 1 0,-1-1-1,0 0 1,1 0 0,-1 1 0,0-1 0,1 0 0,-1 0-1,1 1 1,-1-1 0,0 0 0,1 0 0,-1 0 0,1 0-1,-1 0 1,1 0 0,-1 0 0,0 0 0,1 0-1,-1 0 1,1 0 0,0 0 0,19 0-44,-13 0-440,-6 0 10,6 0-2044,-6 0 1900,0 0 1,0 1-1,0-1 1,0 0-1,0 0 1,0 0-1,0 0 1,-1 0-1,1 0 0,0 0 1,0 0-1,0 0 1,0 0-1,0-1 1,0 1-1,0 0 1,-1-1-1,1 1 1,0 0-1,0-1 0,0 1 1,-1-1-1,1 1 1,1-2-1</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5:19.315"/>
    </inkml:context>
    <inkml:brush xml:id="br0">
      <inkml:brushProperty name="width" value="0.025" units="cm"/>
      <inkml:brushProperty name="height" value="0.025" units="cm"/>
      <inkml:brushProperty name="color" value="#008C3A"/>
    </inkml:brush>
  </inkml:definitions>
  <inkml:trace contextRef="#ctx0" brushRef="#br0">21 1 604,'-18'6'3413,"16"-6"-2834,2 2-784,2 7 12158,13-6-5584,-4-1-3590,-9-2-2325,18 1 316,-18 1-1056,1-1 0,0 1 0,0-1 0,1 0 0,-1 0 0,0 0 0,3 0 0,-4-1-1080,14 0-7116,-1 0-1952,-8-1 8702,-5-3 290</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5:19.720"/>
    </inkml:context>
    <inkml:brush xml:id="br0">
      <inkml:brushProperty name="width" value="0.025" units="cm"/>
      <inkml:brushProperty name="height" value="0.025" units="cm"/>
      <inkml:brushProperty name="color" value="#008C3A"/>
    </inkml:brush>
  </inkml:definitions>
  <inkml:trace contextRef="#ctx0" brushRef="#br0">1 155 68,'0'0'112,"1"0"1,-1 0-1,1 0 0,0 0 1,-1 0-1,1 0 0,-1-1 1,1 1-1,-1 0 0,1 0 0,-1-1 1,1 1-1,-1 0 0,1-1 1,-1 1-1,1-1 0,-1 1 1,0 0-1,1-1 0,-1 1 1,0-1-1,1 1 0,-1-1 1,1 0-1,5-6 1178,-5 6-706,-1 0-495,0 1 0,0 0 0,0-1 1,0 1-1,0 0 0,0-1 0,0 1 0,0 0 0,0-1 1,0 1-1,0 0 0,0-1 0,0 1 0,0-1 1,0 1-1,0 0 0,0-1 0,0 1 0,1 0 0,-1-1 1,0 1-1,0 0 0,0 0 0,1-1 0,-1 1 1,0 0-1,0-1 0,0 1 0,1 0 0,-1 0 0,0 0 1,1-1-1,-1 1 0,0 0 0,1 0 0,-1 0 1,0 0-1,1 0 0,-1-1 0,0 1 0,1 0 1,-1 0-1,0 0 0,1 0 0,-1 0 0,0 0 0,1 0 1,-1 0-1,0 0 0,1 1 0,1-12 4006,2 10-3579,-3 0-446,-1 1 1,0 0-1,1 0 0,-1 0 1,0 0-1,0-1 0,1 1 0,-1 0 1,0 0-1,0-1 0,1 1 0,-1 0 1,0 0-1,0-1 0,0 1 1,1 0-1,-1-1 0,0 1 0,0 0 1,0-1-1,0 1 0,0 0 0,0 0 1,0-1-1,0 1 0,0 0 1,0-1-1,0 1 0,0 0 0,0-1 1,0 1-1,0 0 0,0-1 0,0 1 1,0 0-1,0-1 0,-1 0 1,5-3 875,-4 3-876,1 1 0,-1 0-1,1 0 1,-1-1 0,0 1-1,1 0 1,-1 0-1,0-1 1,1 1 0,-1 0-1,0-1 1,0 1 0,1 0-1,-1-1 1,0 1 0,0-1-1,1 1 1,-1 0 0,0-1-1,0 1 1,0-1 0,0 1-1,0-1 1,0 1 0,0-1-1,0 1 1,0 0-1,0-1 1,0 0 0,5-14 1780,-5 14-1666,1 0 0,0-1 0,-1 1 0,1 0-1,-1-1 1,1 1 0,-1 0 0,0-1 0,1 1-1,-1-4 1,4-4 606,-3 8-717,-1 1-1,1-1 1,-1 1-1,1-1 0,-1 0 1,1 1-1,-1-1 1,0 0-1,1 1 1,-1-1-1,0 0 0,0 1 1,0-1-1,1 0 1,-1 0-1,0 1 1,0-1-1,0-1 0,0-26 1684,0 25-740,0 19-559,-5-7-331,5-8-120,-1-1 0,1 1-1,-1-1 1,1 1 0,0 0 0,-1-1 0,1 1-1,0-1 1,-1 1 0,1 0 0,0-1 0,0 1-1,-1 0 1,1 0 0,0-1 0,0 1 0,0 1-1,0 1-5,0-1 0,0 1 0,0 0-1,0 0 1,0 0 0,-1-1 0,1 1-1,-1 0 1,0 0 0,0-1 0,0 1-1,-2 4 1,2-5-115,0 0-1,0 0 1,1 0 0,-1 0-1,1 0 1,0 0-1,0 0 1,0 5 0,1 22-6543,0-10-2917,-5-10 5377,3-8 3891,1-1 0,-1 1 1,1-1-1,-1 1 0,1 0 0,-1-1 0,1 1 0,0 0 0,-1-1 0,1 1 1,0 0-1,0-1 0,0 1 0,-1 0 0,1-1 0,0 1 0,0 1 1,0 4-996</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5:20.343"/>
    </inkml:context>
    <inkml:brush xml:id="br0">
      <inkml:brushProperty name="width" value="0.025" units="cm"/>
      <inkml:brushProperty name="height" value="0.025" units="cm"/>
      <inkml:brushProperty name="color" value="#008C3A"/>
    </inkml:brush>
  </inkml:definitions>
  <inkml:trace contextRef="#ctx0" brushRef="#br0">17 28 552,'-1'0'133,"0"0"-1,1-1 1,-1 1 0,1 0 0,-1-1-1,0 1 1,1-1 0,-1 1-1,1-1 1,-1 1 0,1-1-1,-1 0 1,1 1 0,0-1-1,-1 0 1,1 1 0,0-1 0,-1 0-1,1 1 1,0-1 0,0 0-1,0 1 1,-1-1 0,1 0-1,0 0 1,0 1 0,0-1-1,0 0 1,1 0 0,-1 0 0,0-1 199,0 1 558,-7-1 737,8-1 1505,-1 3-3076,0 0 0,0 0 0,0 0 0,1 0 1,-1 0-1,0-1 0,0 1 0,0 0 1,0 0-1,0 0 0,1 0 0,-1 0 0,0 0 1,0 0-1,0 0 0,0 0 0,1 0 1,-1 0-1,0 0 0,0 0 0,0 0 1,0 0-1,0 0 0,1 0 0,-1 0 0,0 0 1,0 0-1,0 0 0,0 1 0,0-1 1,1 0-1,-1 0 0,0 0 0,0 0 0,0 0 1,0 0-1,0 0 0,0 1 0,1-1 1,-1 0-1,0 0 0,0 0 0,0 0 1,0 0-1,0 0 0,0 1 0,0-1 0,0 0 1,0 0-1,0 0 0,0 0 0,0 1 1,0-1-1,0 0 0,0 0 0,0 0 1,0 2 3114,1 10 6400,0-11-9541,0-1 45,-1 0-1,1 0 1,-1 0 0,1 1 0,-1-1 0,0 0 0,1 0-1,-1 1 1,0-1 0,1 0 0,-1 1 0,0-1 0,1 0-1,-1 1 1,0-1 0,0 1 0,1-1 0,-1 0-1,0 1 1,0-1 0,0 1 0,0-1 0,1 1 0,-1-1-1,0 1 1,4 6 606,-4-7-660,1 0-1,-1 0 1,0 0 0,1 1 0,-1-1-1,0 0 1,1 0 0,-1 1-1,0-1 1,1 0 0,-1 1 0,0-1-1,0 0 1,0 1 0,1-1-1,-1 0 1,0 1 0,0-1 0,0 0-1,0 1 1,1-1 0,-1 1-1,0-1 1,0 1 0,0-1 0,0 0-1,0 1 1,0 0 0,4 14 473,-3-13-477,0-1 1,-1 0-1,1 0 0,-1 1 0,1-1 1,-1 0-1,1 1 0,-1-1 1,0 1-1,0-1 0,0 2 1,0 37-394,0-27-2580,0 0-4094,0-8 387</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2:56.406"/>
    </inkml:context>
    <inkml:brush xml:id="br0">
      <inkml:brushProperty name="width" value="0.025" units="cm"/>
      <inkml:brushProperty name="height" value="0.025" units="cm"/>
      <inkml:brushProperty name="color" value="#E71224"/>
    </inkml:brush>
  </inkml:definitions>
  <inkml:trace contextRef="#ctx0" brushRef="#br0">13 51 676,'0'-2'578,"0"-1"0,1 1 0,-1-1 0,-1 0 0,1 1 0,0-1 0,-1 1 0,0-3 1,-2 3-505,2 2 20,1 0 1,-1-1 0,1 1-1,0 0 1,-1 0-1,1 0 1,0-1 0,-1 1-1,1 0 1,0 0 0,-1-1-1,1 1 1,0 0-1,0-1 1,-1 1 0,1 0-1,0-1 1,0 1 0,0-1-1,-1 1 1,1 0 0,0-1-1,0 1 1,0-1-1,0 1 1,0 0 0,0-1-1,0 1 1,0-1 0,0 1-1,0 0 1,0-1 0,0 0-1,0 0 762,0-9 4816</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5:20.809"/>
    </inkml:context>
    <inkml:brush xml:id="br0">
      <inkml:brushProperty name="width" value="0.025" units="cm"/>
      <inkml:brushProperty name="height" value="0.025" units="cm"/>
      <inkml:brushProperty name="color" value="#008C3A"/>
    </inkml:brush>
  </inkml:definitions>
  <inkml:trace contextRef="#ctx0" brushRef="#br0">41 49 548,'28'-22'2808,"-24"16"-1693,-3 6-1093,-1 0-1,0-1 1,0 1-1,0 0 1,0-1-1,0 1 1,0 0-1,0 0 0,1-1 1,-1 1-1,0 0 1,0 0-1,0-1 1,1 1-1,-1 0 1,0 0-1,0 0 1,1-1-1,-1 1 0,0 0 1,1 0-1,-1 0 1,0 0-1,0 0 1,1-1-1,-1 1 1,0 0-1,1 0 1,-1 0-1,0 0 1,1 0-1,-1 0 0,0 0 1,1 0-1,-1 0 1,1 0 12,-1 0 0,0 0 0,1 0 0,-1 0 0,0 0 0,1 0 1,-1 0-1,0 0 0,1 0 0,-1 0 0,0 0 0,1-1 0,-1 1 0,0 0 0,0 0 0,1 0 1,-1-1-1,0 1 0,0 0 0,1 0 0,-1-1 0,0 1 0,0 0 0,0 0 0,1-1 1,-1 1-1,0-1 0,0 1 24,0 0 0,1-1 1,-1 1-1,0-1 1,0 1-1,1 0 0,-1-1 1,0 1-1,1 0 1,-1 0-1,0-1 0,1 1 1,-1 0-1,0 0 0,1-1 1,-1 1-1,0 0 1,1 0-1,-1 0 0,1 0 1,-1-1-1,1 1 0,-1 0 1,0 0-1,1 0 1,-1 0-1,1 0 0,-1-3 3575,0 5-2006,0-1-812,-3 1-95,0 0 0,0-1 1,0 1-1,1 0 0,-1 1 0,0-1 0,1 0 1,-4 5-1,1-1 367,-1 0 1,0 1-1,-1-2 1,1 1-1,-13 7 0,18-13-1066,1 1-1,-1-1 1,0 0-1,1 1 1,-1-1-1,0 1 0,1-1 1,-1 0-1,1 1 1,-1 0-1,1-1 1,-1 1-1,1-1 0,-1 1 1,1 0-1,0-1 1,-1 1-1,1 0 0,0-1 1,-1 1-1,1 0 1,0 0-1,0-1 1,0 1-1,0 0 0,0 1 1,-4 2 73,3-4-85,1 0 0,0 1 0,-1-1 1,1 0-1,-1 0 0,1 1 0,0-1 1,0 0-1,-1 0 0,1 1 1,0-1-1,-1 0 0,1 1 0,0-1 1,0 0-1,0 1 0,-1-1 0,1 0 1,0 1-1,0-1 0,0 1 1,0-1-1,0 0 0,0 1 0,0 0 1,0 1 46,-1-2-49,1 1 0,0-1 0,0 0 0,0 1 0,0-1 0,0 1 0,0-1 0,0 0 0,0 1 0,0-1 0,0 1-1,0-1 1,0 0 0,0 1 0,0-1 0,0 1 0,0-1 0,0 0 0,0 1 0,0-1 0,1 0 0,-1 1 0,0-1 0,0 0 0,0 1 0,1-1 0,-1 0-1,0 1 1,0-1 0,1 0 0,-1 0 0,0 1 0,1-1 0,-1 0 0,0 0 0,1 0 0,-1 1 0,0-1 0,1 0 0,-1 0 0,0 0 0,1 0 0,-1 0-1,1 0 1,-1 0 0,1 0 0,12 12 139,-12-10-144,1 1 0,13 2 4,-10-4-4,-1 1 1,1 0 0,-1 1 0,0-1-1,8 6 1,2 1-165,-13-8 36,11 10-1964,-12-11 1884,1 0 1,-1 0-1,0 0 0,1 0 1,-1 0-1,0 0 0,0 1 1,1-1-1,-1 0 0,0 0 0,1 0 1,-1 0-1,0 0 0,0 0 1,1 1-1,-1-1 0,0 0 1,0 0-1,1 0 0,-1 0 1,0 1-1,0-1 0,0 0 0,1 0 1,-1 1-1,0-1 0,0 0 1,0 1-1,1-1 0,-1 1-352,0-1-1,0 0 0,0 1 1,1-1-1,-1 1 1,0-1-1,1 0 0,-1 1 1,0-1-1,1 0 0,-1 1 1,0-1-1,1 0 1,-1 0-1,1 1 0,-1-1 1,1 0-1,-1 0 0,0 0 1,1 0-1,-1 0 1,1 1-1,-1-1 0,1 0 1,-1 0-1,1 0 0,-1 0 1,1 0-1,0-1 1,7 1-938</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5:21.276"/>
    </inkml:context>
    <inkml:brush xml:id="br0">
      <inkml:brushProperty name="width" value="0.025" units="cm"/>
      <inkml:brushProperty name="height" value="0.025" units="cm"/>
      <inkml:brushProperty name="color" value="#008C3A"/>
    </inkml:brush>
  </inkml:definitions>
  <inkml:trace contextRef="#ctx0" brushRef="#br0">40 17 700,'0'0'155,"-1"-1"-1,1 0 1,-1 0-1,0 0 1,1 1-1,-1-1 0,0 0 1,1 1-1,-1-1 1,0 1-1,0-1 1,0 1-1,0-1 1,1 1-1,-1-1 1,0 1-1,0 0 1,0 0-1,0-1 1,0 1-1,0 0 1,0 0-1,0 0 1,-1 0-1,-16-5 8093,20 7-4766,-2-1-3255,0-1-1,1 0 1,-1 0-1,0 1 1,0-1-1,0 0 1,1 0-1,-1 0 1,0 1 0,0-1-1,1 0 1,-1 0-1,0 0 1,1 0-1,-1 0 1,0 1-1,0-1 1,1 0-1,-1 0 1,0 0 0,1 0-1,-1 0 1,0 0-1,1 0 1,-1 0-1,0 0 1,0 0-1,1 0 1,-1 0-1,0 0 1,1-1-1,16 7 2437,-16-6-2384,11 0 99,4 0-324,-14 0-95,21 0-1871,-8 0-7440,-14 0 7177,-1 6-7473,0-2 7902,0-3 682</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5:21.686"/>
    </inkml:context>
    <inkml:brush xml:id="br0">
      <inkml:brushProperty name="width" value="0.025" units="cm"/>
      <inkml:brushProperty name="height" value="0.025" units="cm"/>
      <inkml:brushProperty name="color" value="#008C3A"/>
    </inkml:brush>
  </inkml:definitions>
  <inkml:trace contextRef="#ctx0" brushRef="#br0">11 0 308,'0'1'78,"0"-1"-1,0 1 1,0-1 0,0 1-1,0-1 1,0 0 0,0 1-1,0-1 1,0 1 0,0-1-1,0 1 1,0-1 0,-1 0-1,1 1 1,0-1 0,0 1-1,0-1 1,-1 0-1,1 1 1,0-1 0,0 1-1,-1-1 1,1 0 0,0 0-1,-1 1 1,1-1 0,-1 1-1,1-1 40,-1 0 0,1 0 0,0 0 0,-1 1-1,1-1 1,0 0 0,-1 1 0,1-1 0,0 0-1,0 0 1,-1 1 0,1-1 0,0 1-1,0-1 1,0 0 0,0 1 0,-1-1 0,1 0-1,0 1 1,0-1 0,0 1 0,0-1 0,0 0-1,0 1 1,0 2 4661,22 3 2081,-18-4-6762,0 0 0,1-1-1,-1 1 1,1-1 0,-1 0 0,6 0 0,-9-1-1050,19-6-10443,-20 5 11312,0 1-1,0 0 0,0 0 0,0-1 0,1 1 1,-1 0-1,0 0 0,0-1 0,0 1 0,0 0 1,0 0-1,1 0 0,-1-1 0,0 1 1,0 0-1,0 0 0,1 0 0,-1 0 0,0 0 1,0-1-1,1 1 0,-1 0 0,0 0 0,0 0 1,1 0-1,-1 0 0,0 0 0,0 0 0,1 0 1,-1 0-1,0 0 0,0 0 0,1 0 0,-1 0 1,0 0-1,1 0 0,-1 0 0,0 0 29,2 0-1242</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5:22.072"/>
    </inkml:context>
    <inkml:brush xml:id="br0">
      <inkml:brushProperty name="width" value="0.025" units="cm"/>
      <inkml:brushProperty name="height" value="0.025" units="cm"/>
      <inkml:brushProperty name="color" value="#008C3A"/>
    </inkml:brush>
  </inkml:definitions>
  <inkml:trace contextRef="#ctx0" brushRef="#br0">1 137 712,'0'0'509,"11"-6"3085,6 1-452,-16 5-2488,11-11 4505,-11 10-4864,0 0 0,1 0 0,-1 1 0,0-1 0,1 0 0,-1 0 0,0 0 0,0 0 0,0 0 0,0 0-1,0-1 1,0 1 0,0 0 0,1-3 0,-2 3-194,0 0 0,0 1 1,1-1-1,-1 0 0,0 0 0,0 0 0,1 1 0,-1-1 0,1 0 0,-1 1 0,1-1 0,-1 0 0,1 1 0,-1-1 0,1 0 0,-1 1 0,1-1 0,1 0 1,-2 1 51,1-1 1,0 0-1,0 1 1,0-1-1,-1 0 1,1 0 0,0 1-1,-1-1 1,1 0-1,-1 0 1,1 0 0,-1 0-1,1 0 1,-1 0-1,1 0 1,-1 0-1,0 0 1,0 0 0,1-1-1,8-20 1833,-4 17-1420,-5 5-554,0 0 0,1 0 0,-1 0 0,0 0 0,1 0 0,-1-1 0,0 1 0,0 0 0,1 0 0,-1-1 0,0 1 0,0 0-1,1 0 1,-1-1 0,0 1 0,0 0 0,0-1 0,1 1 0,-1 0 0,0 0 0,0-1 0,0 1 0,0 0 0,0-1 0,0 0 0,0 1 22,0-1-1,0 1 1,0-1-1,-1 1 1,1-1-1,0 1 1,0-1-1,0 1 1,0-1-1,0 1 1,0-1-1,0 1 1,0-1-1,0 0 1,1 1-1,-1-1 1,0 1-1,0-1 1,0 1 0,1-1-1,-1 1 1,0-1-1,0 1 1,1 0-1,-1-1 1,0 1-1,1-1 1,-1 1-1,1 0 1,-1-1-1,0 1 1,1 0-1,-1-1 1,1 1-1,1-1-7,1-11 1803,-4 10-681,1 12-200,0-3-815,0-5-117,1 0 0,-1 0 0,0 1 0,0-1 0,0 0 0,-1 0 0,1 0-1,0 0 1,-1 1 0,0-1 0,1 0 0,-1 0 0,0 0 0,0 0 0,-2 3 0,2-3-37,0 1 0,1 0 0,-1 0 1,1 0-1,-1 0 0,1 0 0,0 0 0,1 0 0,0 6 0,-1-1-382,5-3-351,-5-5 717,0 0 1,1 0-1,-1 0 1,0 1-1,0-1 0,1 0 1,-1 0-1,0 0 0,1 1 1,-1-1-1,0 0 1,0 0-1,1 1 0,-1-1 1,0 0-1,0 1 0,0-1 1,0 0-1,1 0 0,-1 1 1,0-1-1,0 0 1,0 1-1,0-1 0,0 1 1,0 10-4487,0 18-18092,0-25 21270</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5:55.012"/>
    </inkml:context>
    <inkml:brush xml:id="br0">
      <inkml:brushProperty name="width" value="0.025" units="cm"/>
      <inkml:brushProperty name="height" value="0.025" units="cm"/>
      <inkml:brushProperty name="color" value="#008C3A"/>
    </inkml:brush>
  </inkml:definitions>
  <inkml:trace contextRef="#ctx0" brushRef="#br0">44 91 344,'-8'-6'2336,"6"4"-1396,1 2-831,1 0 0,-1 0 0,1 0 0,-1-1 0,1 1-1,-1 0 1,1-1 0,-1 1 0,1 0 0,0-1 0,-1 1-1,1 0 1,-1-1 0,1 1 0,0-1 0,-1 1-1,1-1 1,0 1 0,0-1 0,0 1 0,-1-1 0,1 1-1,0-1 1,0 1 0,0-1 0,0 1 0,0-1 0,0 1-1,0-1 1,0 0 0,-10-3 3422,0 1 1959,8-5 4252,-1 6-6040,6 0-2186,7-1-1001,-9 3-497,-1 0 0,1 0 1,0 0-1,-1 0 0,1 0 1,-1-1-1,1 1 0,0 0 1,-1 0-1,1-1 0,-1 1 1,1 0-1,-1-1 0,1 1 1,-1 0-1,1-1 0,-1 1 1,1-1-1,0 0 0,30-1 464,-28 1-469,0 0 0,-1 0 0,1 1-1,0-1 1,0 1 0,0-1 0,0 1 0,5 0-1,-5 0-2,0 0-1,-1 0 1,1 0-1,0 0 1,0-1-1,-1 1 1,1-1-1,3-1 1,2 1-10,-1 2 4,26-8 8,-24 4-64,-3 1-86,-1 1 0,1-1 0,0 1-1,10-1 1,-12 2-1708,10-8 3077,-7 3-4823</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5:55.449"/>
    </inkml:context>
    <inkml:brush xml:id="br0">
      <inkml:brushProperty name="width" value="0.025" units="cm"/>
      <inkml:brushProperty name="height" value="0.025" units="cm"/>
      <inkml:brushProperty name="color" value="#008C3A"/>
    </inkml:brush>
  </inkml:definitions>
  <inkml:trace contextRef="#ctx0" brushRef="#br0">168 1 548,'-18'5'2350,"16"-5"-1765,-9 5 2226,-6-4 273,16-1-1636,-1 12 1055,2-12-2418,-1 1 0,1-1 0,-1 0 1,1 0-1,0 1 0,-1-1 0,1 0 0,-1 1 0,1-1 0,0 0 0,0 1 0,-1-1 0,1 1 1,0-1-1,-1 1 0,1-1 0,0 1 0,0-1 0,0 0 0,0 1 0,0-1 0,-1 1 0,1-1 0,0 1 1,0 0-1,0-1 0,0 1 0,0-1 0,0 1 0,1-1 0,-1 1 0,0-1 0,0 1 0,0-1 0,0 0 1,1 1-1,-1-1 0,0 1 0,0-1 0,1 1 0,-1-1 0,0 0 0,1 1 0,-1-1 0,0 1 1,1-1-1,-1 0 0,1 0 0,-1 1 0,1-1 0,0 1 50,-1 0 1,1 1-1,-1-1 0,1 0 1,-1 0-1,0 0 1,0 0-1,1 0 0,-1 1 1,0-1-1,0 0 0,0 0 1,0 0-1,0 1 0,-1-1 1,1 0-1,-1 2 1,1-2 27,0 1 0,-1-1 0,1 1 0,0-1 0,0 1 0,0-1 0,0 1 1,0-1-1,0 1 0,1-1 0,-1 1 0,0-1 0,1 3 0,0-2 0,0 0-1,0 0 1,0 1 0,-1-1-1,1 1 1,-1-1-1,1 0 1,-1 1-1,0 3 1,0-3 48,0 0 0,0 0 1,1 0-1,-1 0 0,1 1 0,1 4 1,0-5-96,-1 0 0,0 0 1,0 0-1,0 1 0,0-1 1,0 0-1,-1 0 0,0 1 0,1-1 1,-1 4-1,9 37 1039,-9-43-1105,1 1 1,-1 0-1,0 0 1,0-1-1,1 1 1,-1 0-1,1-1 1,-1 1-1,1 0 1,0 1-1,0-2 9,0 1-1,0 0 1,-1-1-1,1 1 1,-1 0-1,1-1 1,-1 1-1,0 0 1,0 0-1,0 1 1,1 8 144,-1-10-142,0 1 1,1-1-1,-1 1 0,0-1 0,0 1 1,0-1-1,0 1 0,0-1 0,-1 1 1,1 0-1,0-1 0,-1 1 1,1-1-1,-1 0 0,1 1 0,-1-1 1,0 1-1,1-1 0,-1 0 1,0 1-1,-2 1 0,0 2 204,3-5-254,0 1 1,0-1-1,0 0 0,0 0 0,-1 1 0,1-1 1,0 0-1,0 0 0,0 1 0,0-1 0,0 0 1,-1 0-1,1 1 0,0-1 0,0 0 1,0 0-1,-1 0 0,1 1 0,0-1 0,0 0 1,-1 0-1,1 0 0,0 0 0,0 0 0,-1 0 1,1 1-1,0-1 0,0 0 0,-1 0 0,1 0 1,0 0-1,-1 0 0,1 0 0,0 0 0,0 0 1,-1 0-1,1 0 0,0 0 0,-1 0 0,1-1 1,0 1-1,0 0 0,-1 0 0,-10 0 39,1 0 49,0-1 0,0 0 0,0 0 0,0-1 0,0-1 0,-16-5 0,20 7-172,4 1 27,1 0-1,-1-1 0,1 1 0,-1 0 0,1 0 1,0-1-1,-1 1 0,1-1 0,-1 0 0,1 1 1,0-1-1,0 0 0,-1 0 0,1 0 0,-2-1 1,1 1-497,2 1 427,-1 0 1,1 0 0,0 0 0,-1 0 0,1 0 0,0 0 0,0 0-1,-1 0 1,1 0 0,0 0 0,0 0 0,-1 0 0,1 0 0,0 0 0,0-1-1,-1 1 1,1 0 0,0 0 0,0 0 0,-1 0 0,1-1 0,0 1-1,0 0 1,0 0 0,0 0 0,-1-1 0,1 1 0,0 0 0,0 0-1,0-1 1,0 1 0,0 0 0,0 0 0,0-1 0,0 1 0,-1 0 0,1 0-1,0-1 1,0 1 0,1-5-4059,3 1 3147,-2 1-1320,1-1-4974,19-8-1946,-14 7 8378</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5:55.946"/>
    </inkml:context>
    <inkml:brush xml:id="br0">
      <inkml:brushProperty name="width" value="0.025" units="cm"/>
      <inkml:brushProperty name="height" value="0.025" units="cm"/>
      <inkml:brushProperty name="color" value="#008C3A"/>
    </inkml:brush>
  </inkml:definitions>
  <inkml:trace contextRef="#ctx0" brushRef="#br0">1 28 932,'1'0'152,"-1"0"-1,1 0 1,0 0 0,0 0-1,-1 0 1,1-1-1,0 1 1,-1 0 0,1-1-1,0 1 1,-1 0 0,1-1-1,0 1 1,-1-1-1,1 1 1,-1-1 0,1 0-1,5-3 1032,-4 3-550,9-10 5191,4 9 1366,5-1 242,-6 2-6773,26 8-467,-38-6-1039,9 2 587,-3-2-3288,-3 0-3840</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5:56.349"/>
    </inkml:context>
    <inkml:brush xml:id="br0">
      <inkml:brushProperty name="width" value="0.025" units="cm"/>
      <inkml:brushProperty name="height" value="0.025" units="cm"/>
      <inkml:brushProperty name="color" value="#008C3A"/>
    </inkml:brush>
  </inkml:definitions>
  <inkml:trace contextRef="#ctx0" brushRef="#br0">20 0 140,'0'1'118,"0"-1"0,0 1-1,0-1 1,0 1 0,0-1 0,-1 1-1,1-1 1,0 1 0,0-1 0,0 1-1,-1-1 1,1 1 0,0-1 0,0 0-1,-1 1 1,1-1 0,0 1 0,-1-1-1,0 1 1,1-1 58,-1 1 1,1-1-1,-1 1 1,1-1-1,0 1 1,-1-1-1,1 0 1,0 1-1,-1 0 0,1-1 1,0 1-1,0-1 1,0 1-1,-1-1 1,1 1-1,0-1 1,0 1-1,0 0 0,0 0 1,-3 0 713,3-1-843,0 0-1,0 0 1,-1 0 0,1 0 0,0 0 0,-1 0 0,1 0-1,0 0 1,0 0 0,-1 1 0,1-1 0,0 0 0,-1 0-1,1 0 1,0 0 0,0 0 0,-1 1 0,1-1 0,0 0-1,0 0 1,0 0 0,-1 1 0,1-1 0,0 0 0,0 0-1,0 1 1,0-1 0,-1 0 0,1 2 1779,5 2 6108,-2-3-7959,-1-1 1200,9 6 2957,16-1-4288,-25-5-553,7 0-3038,13 0-7644,-3-6 5603,-10 1 4797</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5:56.738"/>
    </inkml:context>
    <inkml:brush xml:id="br0">
      <inkml:brushProperty name="width" value="0.025" units="cm"/>
      <inkml:brushProperty name="height" value="0.025" units="cm"/>
      <inkml:brushProperty name="color" value="#008C3A"/>
    </inkml:brush>
  </inkml:definitions>
  <inkml:trace contextRef="#ctx0" brushRef="#br0">1 94 40,'31'0'6797,"5"-6"-369,-24-6-2804,-12 12-3488,0-1 0,0 0-1,1 1 1,-1-1 0,0 1 0,1-1 0,-1 0-1,0 1 1,1-1 0,-1 1 0,1-1 0,-1 1 0,1-1-1,-1 1 1,1-1 0,0 1 0,0-1 0,0 1 2,-1-1 0,1 1 1,0-1-1,0 1 0,-1-1 0,1 0 1,0 1-1,-1-1 0,1 0 1,0 0-1,-1 1 0,1-1 0,-1 0 1,1 0-1,-1 0 0,0 0 1,1 0-1,-1 0 0,0-1 0,5-2 723,-5 3-842,0 1-1,1 0 1,-1 0-1,0 0 1,1 0-1,-1-1 0,0 1 1,0 0-1,1 0 1,-1 0-1,0-1 1,0 1-1,1 0 1,-1-1-1,0 1 1,0 0-1,0 0 0,0-1 1,1 1-1,-1 0 1,0-1-1,0 1 1,0 0-1,0-1 1,0 0-1,0 1 46,0-1 0,0 0 0,0 0 0,-1 0 0,1 1 0,0-1 0,0 0 0,0 0 0,1 0 0,-1 1-1,0-1 1,0 0 0,0 0 0,1 0 0,-1 1 0,0-1 0,1 0 0,-1 0 0,0 1 0,1-1 0,-1 0 0,1 1 0,0-1 0,-1 1 0,1-1 0,-1 1-1,1-1 1,0 0 0,1-12 1318,-2 9-645,0 10-559,0-6-174,0 1-1,0-1 1,0 0 0,0 0-1,0 1 1,0-1 0,0 0-1,0 1 1,0-1-1,0 0 1,-1 0 0,1 1-1,0-1 1,0 0 0,0 0-1,0 1 1,-1-1-1,1 0 1,0 0 0,0 0-1,0 1 1,-1-1-1,1 0 1,0 0 0,0 0-1,-1 0 1,1 1 0,-1-1 2,1 0 0,0 0 1,-1 1-1,1-1 0,0 0 1,-1 0-1,1 1 0,0-1 1,-1 0-1,1 1 0,0-1 1,0 1-1,-1-1 0,1 0 1,0 1-1,0-1 0,0 0 1,-1 1-1,1-1 0,0 1 1,0-1-1,0 1 0,0-1 1,0 0-1,0 1 0,0-1 1,0 2-1,0 0 13,0 0-1,0 0 1,0 0 0,-1 0-1,1 0 1,-1 0 0,1-1 0,-1 1-1,0 0 1,0 0 0,0 0 0,-1 1-1,1-1-15,0 0-1,1 1 1,-1-1-1,1 0 1,-1 0-1,1 0 1,0 0-1,-1 0 1,1 0-1,0 1 1,1 3-1,-1-5-22,1 1-1,-1 0 0,0-1 1,0 1-1,0 0 0,0 0 1,0-1-1,-1 1 1,1 0-1,0 0 0,-1-1 1,0 1-1,1 0 0,-1-1 1,0 1-1,-1 2 1,1-1-522,0 1 0,0 0 0,1 0 1,-1-1-1,1 1 0,0 0 0,0 0 1,0 0-1,2 6 0,-2 1-4637,1-1 929,-2 10-2646,1-19 6762,0-1-1,0 1 0,0 0 0,0 0 0,-1-1 0,1 1 0,0 0 0,-1 0 0,1-1 0,0 1 0,-1 0 0,1-1 0,-1 1 0,1-1 0,-1 1 0,1 0 0,-1-1 0,1 1 0,-2 0 0,1 5-1470,1 0 627</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5:57.719"/>
    </inkml:context>
    <inkml:brush xml:id="br0">
      <inkml:brushProperty name="width" value="0.025" units="cm"/>
      <inkml:brushProperty name="height" value="0.025" units="cm"/>
      <inkml:brushProperty name="color" value="#008C3A"/>
    </inkml:brush>
  </inkml:definitions>
  <inkml:trace contextRef="#ctx0" brushRef="#br0">30 34 556,'-18'-16'4355,"16"16"-3438,3-1-842,-1 1 1,0 0-1,0-1 1,0 1-1,0 0 0,0 0 1,0-1-1,0 1 1,0 0-1,0-1 1,0 1-1,-1 0 0,1 0 1,0-1-1,0 1 1,0 0-1,0-1 0,0 1 1,0 0-1,-1 0 1,1-1-1,0 1 1,0 0-1,0 0 0,-1 0 1,1-1-1,0 1 1,0 0-1,-1 0 1,1 0-1,0 0 0,0 0 1,-1-1-1,1 1 1,-1 0-1,-3-8 13755,5 17-9251,-2 13-4045,1-14-315,0 38-577,0-14-6274,0-32 6542,0 0 1,0 0 0,0 0-1,0 1 1,0-1-1,0 0 1,0 0 0,0 0-1,0 1 1,0-1 0,0 0-1,0 0 1,0 0 0,0 1-1,0-1 1,0 0 0,0 0-1,1 0 1,-1 1 0,0-1-1,0 0 1,0 0-1,0 0 1,1 0 0,-1 0-1,0 0 1,0 1 0,0-1-1,0 0 1,1 0 0,-1 0-1,0 0 1,0 0 0,0 0-1,1 0 1,-1 0 0,0 0-1,0 0 1,1 0 0,-1 0-37,0 0 1,0 0 0,1 0-1,-1 0 1,0 0 0,0 0-1,0 0 1,0 0 0,1 0-1,-1 0 1,0 0 0,0 1-1,0-1 1,0 0 0,1 0-1,-1 0 1,0 0 0,0 0-1,0 0 1,0 0-1,0 1 1,1-1 0,-1 0-1,0 0 1,0 0 0,0 0-1,0 0 1,0 1 0,0-1-1,0 0 1,0 0 0,0 0-1,0 0 1,0 1 0,0-1-1,0 0 1,0 0 0,0 1-1,10-1-10014,-10-5 9280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2:58.143"/>
    </inkml:context>
    <inkml:brush xml:id="br0">
      <inkml:brushProperty name="width" value="0.025" units="cm"/>
      <inkml:brushProperty name="height" value="0.025" units="cm"/>
      <inkml:brushProperty name="color" value="#E71224"/>
    </inkml:brush>
  </inkml:definitions>
  <inkml:trace contextRef="#ctx0" brushRef="#br0">60 98 32,'1'-6'228,"-1"4"-67,0 0 0,0 0-1,1 1 1,-1-1-1,0 0 1,-1 0 0,1 0-1,0 0 1,-1 0-1,1 0 1,-2-3 0,0 4-139,2 1 16,-1-1 0,1 1 1,-1 0-1,1-1 0,-1 1 0,1 0 1,-1-1-1,1 1 0,-1-1 0,1 1 1,-1-1-1,1 1 0,0-1 0,-1 1 1,1-1-1,0 1 0,0-1 0,-1 1 0,1-1 1,0 0-1,0 1 0,0-1 0,-1 1 1,1-1-1,0 0 0,0 1 0,0-1 1,0 1-1,0-1 0,0 0 0,1 1 1,-1-1-1,0 0 0,0 0 0,0 0 250,0-20 3451,1 16-1667,-1 4-1761,0 1 0,0-1 1,0 1-1,0 0 0,0-1 1,0 1-1,0-1 1,0 1-1,0-1 0,0 1 1,0 0-1,0-1 0,0 1 1,0-1-1,0 1 0,0-1 1,0 1-1,0 0 1,0-1-1,-1 1 0,1-1 1,0 1-1,0 0 0,-1-1 1,1 1-1,0 0 1,0-1-1,-1 1 0,1 0 1,0-1-1,-1 1 0,1 0 1,-1 0-1,1-1 0,0 1 1,-1 0-1,1 0 1,-1 0-1,1 0 0,0 0 1,-1 0-1,1-1 0,-1 1 1,1 0-1,-1 0 0,1 0 1,0 0-1,-1 0 1,1 1-1,-1-1 0,1-4 3363,0 7-2687,0-2-849,-2 11 331,1-12-450,0 1 0,0-1 0,1 1 0,-1 0 0,0-1 0,1 1 0,-1-1 0,0 1 0,1 0 0,-1 0 0,1-1 0,-1 1 0,1 0 0,-1 0 0,1 0 0,0 0 1,0-1-1,-1 1 0,1 0 0,0 0 0,0 0 0,0 0 0,0 0 0,0 0 0,0 0 0,0 0 0,0-1 0,0 1 0,1 2 0,-1 0-17,0-2 11,0 0 0,0 0 1,0 1-1,0-1 0,0 0 1,0 0-1,0 0 0,-1 1 0,1-1 1,0 0-1,-1 0 0,1 0 0,0 0 1,-1 0-1,0 1 0,1-1 1,-1 0-1,0 0 0,1-1 0,-1 1 1,-1 1-1,1 0-5,0-2 0,1 1 1,-1 0-1,1 0 0,0 0 1,-1 0-1,1 0 0,0 0 1,0 0-1,0 0 0,0 1 1,0-1-1,0 0 0,0 0 1,0 0-1,0 0 0,0 0 1,1 2-1,-1-2-3,0 0 0,1 0 0,-1 0 0,0 0 0,0 0 0,0 0 0,0 0 0,0 0 0,0 0 0,0 0 0,0 0 0,-1 0-1,1 0 1,0 0 0,0 0 0,-1 0 0,0 2 0,0-2 1,-1 1-1,1 0 1,0 0-1,0 0 1,0 0-1,0 0 1,1 0-1,-1 1 1,0-1-1,1 0 1,0 0-1,-1 0 1,1 1-1,0-1 0,0 0 1,0 0-1,1 4 1,-1 52 25,12-44-213,2-7-603,-11-7 236,-1 0 0,1 0 0,0-1 0,0 1 0,0-1 0,0 1-1,0-1 1,4-2 0,6-4-5157,-9 5 1092,0-1 2073,0 0 794,2-2-3550,2-8 1569,-8 12 2194</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5:58.215"/>
    </inkml:context>
    <inkml:brush xml:id="br0">
      <inkml:brushProperty name="width" value="0.025" units="cm"/>
      <inkml:brushProperty name="height" value="0.025" units="cm"/>
      <inkml:brushProperty name="color" value="#008C3A"/>
    </inkml:brush>
  </inkml:definitions>
  <inkml:trace contextRef="#ctx0" brushRef="#br0">42 45 612,'2'0'207,"0"-1"1,0 1-1,0-1 0,0 0 0,-1 0 0,1 0 1,0 0-1,-1 0 0,1 0 0,0 0 1,-1 0-1,0-1 0,1 1 0,1-3 1,8-6 1186,4 0 905,-15 10-2238,0 0-1,-1 0 0,1 0 0,0 0 0,0 0 0,0 0 1,0 0-1,0-1 0,-1 1 0,1 0 0,0 0 0,0 0 0,0 0 1,0 0-1,0 0 0,-1 0 0,1 0 0,0 0 0,0 0 1,0 0-1,0-1 0,0 1 0,0 0 0,0 0 0,-1 0 0,1 0 1,0 0-1,0 0 0,0-1 0,0 1 0,0 0 0,0 0 1,0 0-1,0 0 0,0 0 0,0-1 0,0 1 0,0 0 0,0 0 1,0 0-1,0 0 0,0-1 0,0 1 0,0 0 0,0 0 1,0 0-1,0 0 0,0 0 0,0-1 0,0 1 0,1 0 0,-1 0 1,0 0-1,0 0 0,0 0 0,0 0 0,0 0 0,0-1 0,0 1 1,0 0-1,1 0 0,-1 0 0,0 0 0,0 0 0,-11 12 1568,10-10-1407,-1 1 1,1-1-1,0 0 1,-1 0-1,1 0 1,-1 0-1,0 0 0,0 0 1,0 0-1,0-1 1,0 1-1,-4 2 1,-6 6 1042,3 2-317,7-10-816,0 1 0,0-1 1,0 1-1,-1-1 0,1 0 0,0 0 1,-4 2-1,6-4-123,0 1 0,0-1 0,-1 0 1,1 1-1,0-1 0,0 0 0,0 1 0,-1-1 1,1 0-1,0 1 0,0-1 0,0 0 0,0 1 1,0-1-1,0 0 0,0 1 0,0-1 0,0 0 1,0 1-1,0-1 0,0 1 0,0-1 0,0 0 1,0 1-1,0-1 0,-1 8 145,-7 1 257,8-9-384,-1 0-1,1 0 1,0 1-1,0-1 1,0 0-1,-1 1 1,1-1-1,0 0 1,0 1-1,0-1 1,0 0-1,0 1 1,-1-1-1,1 0 1,0 1-1,0-1 1,0 1-1,0-1 1,0 0-1,0 1 1,0-1-1,0 0 1,1 1-1,-1-1 1,0 0-1,0 1 1,0-1-1,0 0 1,0 1-1,0-1 1,1 0-1,-1 1 1,0-1-1,0 0 1,1 1-1,-1-1 1,0 0-1,0 0 1,1 1-1,-1-1 1,2 1-13,-2-1 34,1 0-1,-1 1 1,1-1 0,-1 0 0,1 0 0,-1 1-1,1-1 1,-1 0 0,0 1 0,1-1-1,-1 1 1,0-1 0,1 0 0,-1 1 0,0-1-1,0 1 1,1-1 0,-1 1 0,0-1-1,0 1 1,0-1 0,0 1 0,0-1 0,1 1-1,-1-1 1,0 1 0,0-1 0,0 1-1,0-1 1,-1 1 0,1-1 0,0 1 0,0-1-1,0 2 1,2 0 202,0 0 1,0 1-1,0-1 0,0 0 1,0 0-1,1-1 1,3 3-1,30 17 1174,-26-18-1302,-10-3-118,1 0 0,-1 0 0,1 0 0,0 0 0,-1 1 0,1-1 0,-1 0 0,1 0 0,-1 0 1,1 1-1,-1-1 0,1 0 0,-1 1 0,1-1 0,-1 0 0,1 1 0,-1-1 0,0 1 0,1-1 0,-1 0 0,1 1 0,-1-1 0,1 2 0,0-1 9,12 4 1,-13-5-16,0 0-1,0 0 1,0 0-1,0 0 0,0 0 1,0 1-1,0-1 1,0 0-1,0 0 1,0 0-1,1 0 1,-1 0-1,0 0 1,0 0-1,0 0 1,0 0-1,0 1 0,0-1 1,0 0-1,1 0 1,-1 0-1,0 0 1,0 0-1,0 0 1,0 0-1,0 0 1,1 0-1,-1 0 1,0 0-1,0 0 0,0 0 1,0 0-1,0 0 1,0 0-1,1 0 1,-1 0-1,0 0 1,0 0-1,0-1 1,0 1-1,0 0 0,0 0 1,1 0-1,-1 0 1,0 0-1,0 0 1,0 0-1,0 0 1,0 0-1,0-1 1,0 1-1,7 6-831</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5:58.706"/>
    </inkml:context>
    <inkml:brush xml:id="br0">
      <inkml:brushProperty name="width" value="0.025" units="cm"/>
      <inkml:brushProperty name="height" value="0.025" units="cm"/>
      <inkml:brushProperty name="color" value="#008C3A"/>
    </inkml:brush>
  </inkml:definitions>
  <inkml:trace contextRef="#ctx0" brushRef="#br0">1 7 408,'0'0'556,"9"-6"6190,-2 6-4751,13 0 11700,-15 0-10359,41 0-2982,-45 0-920,7 0-2031,0 0-10815,-8 0 13246,-1 0 0,1 0 0,0 0-1,0 0 1,-1 0 0,1 0-1,0 0 1,0 0 0,0 0 0,-1 0-1,1 0 1,0 0 0,0 0 0,-1 1-1,1-1 1,0 0 0,0 0 0,0 0-1,0 0 1,-1 1 0,1-1-1,0 0 1,0 0 0,0 0 0,0 1-1,0-1 1,0 0 0,0 0 0,-1 1-1,1-1 1,0 0 0,0 1-1,0 0-899,-8 0-700,6 3 754</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5:59.111"/>
    </inkml:context>
    <inkml:brush xml:id="br0">
      <inkml:brushProperty name="width" value="0.025" units="cm"/>
      <inkml:brushProperty name="height" value="0.025" units="cm"/>
      <inkml:brushProperty name="color" value="#008C3A"/>
    </inkml:brush>
  </inkml:definitions>
  <inkml:trace contextRef="#ctx0" brushRef="#br0">11 1 748,'0'0'84,"0"1"1,0-1-1,0 1 1,0-1-1,0 1 0,0-1 1,0 1-1,0-1 1,0 0-1,-1 1 0,1-1 1,0 1-1,0-1 1,0 1-1,0-1 0,-1 0 1,1 1-1,0-1 0,0 0 1,-1 1-1,1-1 1,0 0-1,-1 1 0,1-1 1,0 0-1,-1 1 1,0-1-1,1 0-10,0 1 0,-1-1 1,1 0-1,0 0 0,0 1 0,-1-1 1,1 0-1,0 0 0,-1 1 0,1-1 0,0 0 1,0 1-1,0-1 0,-1 0 0,1 1 0,0-1 1,0 1-1,0-1 0,0 0 0,0 1 1,0-1-1,0 1 0,0-1 0,0 0 0,0 1 1,0-1-1,0 1 0,0 0 1521,10 5 4651,1-6-3851,-8 0-2253,-2-1-124,-1 1 0,1 0 1,-1 0-1,1 0 0,-1 0 0,1 0 0,-1 0 1,1 0-1,-1 0 0,1 0 0,-1 0 0,1 0 1,-1 0-1,1 0 0,-1 0 0,1 0 0,-1 0 0,1 1 1,-1-1-1,1 0 0,-1 0 0,1 1 0,-1-1 1,1 0-1,-1 1 0,0-1 0,1 0 0,-1 1 0,0-1 1,1 1-1,3-1-450,1 1 0,-1-1 0,0 1 0,0 0 0,6 2 0,-8-3 65,-1 1 1,1-1 0,-1 1 0,1-1-1,-1 0 1,1 1 0,-1-1 0,1 0-1,-1 0 1,1 0 0,-1-1 0,1 1-1,-1 0 1,0 0 0,1-1 0,-1 1-1,3-2 1,15-2-3286,-18 4 3627,-1 0-8,0 0 0,0 1-1,1-1 1,-1 0 0,0 0 0,1 0 0,-1 0 0,0 0 0,0 0 0,1 0 0,-1 0 0,0 0 0,1 0-1,-1 0 1,0 0 0,0 0 0,1-1 0,-1 1 0,0 0 0,1 0 0,-1 0 0,0 0 0,0 0 0,1-1-1,-1 1 1,0 0 0,0 0 0,0 0 0,1-1 0,-1 1 0,0 0 0,0 0 0,0-1 0,0 1 0,1 0-1,-1 0 1,0-1 0,0 1 0,0-1-853</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5:59.515"/>
    </inkml:context>
    <inkml:brush xml:id="br0">
      <inkml:brushProperty name="width" value="0.025" units="cm"/>
      <inkml:brushProperty name="height" value="0.025" units="cm"/>
      <inkml:brushProperty name="color" value="#008C3A"/>
    </inkml:brush>
  </inkml:definitions>
  <inkml:trace contextRef="#ctx0" brushRef="#br0">1 84 828,'10'-15'2972,"-9"13"-2795,0 1 0,0-1 1,0 1-1,0-1 0,1 1 1,-1 0-1,1-1 0,-1 1 1,1 0-1,-1 0 1,3-1-1,10-9 1359,-12 9-1296,0 0 0,0 1 1,0-1-1,0 0 1,1 1-1,-1-1 0,0 1 1,1 0-1,4-2 1,4-2 723,-10 4-832,0 0-1,0 0 1,0 1 0,0-1 0,1 1 0,-1-1 0,0 1 0,0-1 0,1 1 0,-1 0 0,0 0 0,0-1 0,3 1 0,15-4 2451,-15 2-2061,-1 1 0,1 0 0,0 0 0,0 0 0,0 1 0,5-1 0,-5 1 0,-2 0-149,0 0-1,0 0 1,1 0 0,-1 0-1,0 0 1,0 1 0,0-1 0,0 1-1,4 1 1,-6-2-293,1 1 1,0 0 0,0 0-1,-1 0 1,1-1-1,0 1 1,-1 0 0,1 0-1,-1 0 1,1 0-1,-1 0 1,1 0-1,-1 0 1,0 1 0,0-1-1,1 0 1,-1 0-1,0 0 1,0 0 0,0 0-1,0 0 1,-1 2-1,-3 7 129,3-10-200,1 1-1,-1-1 1,1 1 0,-1-1-1,1 1 1,0 0-1,-1-1 1,1 1-1,0-1 1,0 1 0,-1 0-1,1 0 1,0-1-1,0 1 1,0 0 0,0-1-1,0 2 1,-2 1 6,1 1-1,-1-1 1,1 0 0,-1 0 0,0-1 0,0 1 0,0 0 0,-4 3 0,-6 9 37,3-3-43,7-10-10,-1 1 0,1-1 0,0 1 0,0 0-1,0 0 1,0 0 0,-2 4 0,4-6 1,0-1-1,0 0 0,0 0 0,1 0 1,-1 0-1,0 1 0,0-1 0,0 0 1,0 0-1,-1 0 0,1 1 1,0-1-1,0 0 0,0 0 0,0 0 1,0 0-1,0 1 0,0-1 0,0 0 1,0 0-1,0 0 0,0 0 0,-1 1 1,1-1-1,0 0 0,0 0 1,0 0-1,0 0 0,0 0 0,-1 0 1,1 1-1,0-1 0,0 0 0,0 0 1,0 0-1,-1 0 0,1 0 0,0 0 1,-4 3 2,1 12 59,3 10 625,0-24-588,22 10 441,27-5-695,-19 0-2267,-18-4 55,-10-2 1636,0 1-1,-1-1 1,1 1 0,0-1 0,0 0 0,0 1 0,0-1 0,-1 0-1,1 0 1,0-1 0,0 1 0,0 0 0,0-1 0,-1 1 0,1-1-1,3-1 1,7-1-4245,-4 0 3904,0-3-532,-5 6 1279,7-5-705</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08.380"/>
    </inkml:context>
    <inkml:brush xml:id="br0">
      <inkml:brushProperty name="width" value="0.025" units="cm"/>
      <inkml:brushProperty name="height" value="0.025" units="cm"/>
      <inkml:brushProperty name="color" value="#008C3A"/>
    </inkml:brush>
  </inkml:definitions>
  <inkml:trace contextRef="#ctx0" brushRef="#br0">88 35 676,'-18'-5'1888,"16"5"-1193,-9-5 1100,1 4-758,9 2-895,1-1 0,-1 0 0,0 0 0,0 0 1,1 0-1,-1 0 0,0 0 0,0 0 0,1 0 0,-1 0 0,0 0 1,1 0-1,-1 0 0,0-1 0,0 1 0,1 0 0,-1 0 1,0-1-1,1 1 0,-1-1 0,0 1 0,1 0 0,-1-1 1,1 1-1,-1-2 0,1 1 1335,-17 1 9459,14-5-4375,-5 3-5188,9-1 302,-1 3-1659,0 0 0,0 0-1,0 0 1,0 0-1,1-1 1,-1 1 0,0 0-1,0 0 1,0 0-1,0 0 1,1 0-1,-1 0 1,0 0 0,0 0-1,0 0 1,1 0-1,-1 0 1,0 0 0,0 0-1,0 0 1,1 0-1,-1 0 1,0 0 0,0 0-1,0 0 1,0 0-1,1 0 1,-1 1-1,0-1 1,0 0 0,0 0-1,0 0 1,0 0-1,1 0 1,-1 0 0,0 1-1,0-1 1,0 0-1,0 0 1,0 0 0,0 0-1,0 0 1,1 1-1,-1-1 1,0 0-1,0 0 1,0 0 0,0 0-1,0 1 1,0-1-1,0 0 1,0 0 0,0 0-1,0 1 1,0-1-1,1 1 43,8-1-34,1 0-21,-1 0-3,61 0 0,-55-2 11,-10 1-20,0 0 1,0 0 0,0 0-1,0 1 1,0 0-1,9 0 1,24-5-5139,-37 5 3390,-1 0 1638,0 0 0,0 0 1,1 0-1,-1 0 0,0 1 0,0-1 0,0 0 0,0 0 1,0 0-1,0 0 0,0 0 0,1 0 0,-1 0 0,0 0 1,0 0-1,0 0 0,0 0 0,0 1 0,1-1 0,-1 0 1,0 0-1,0 0 0,0 0 0,0 0 0,0 0 0,1 0 1,-1 0-1,0 0 0,0 0 0,0 0 0,0-1 0,0 1 1,1 0-1,-1 0 0,0 0 0,0 0 0,0 0 0,0 0 0,0 0 1,0 0-1,1 0 0,-1 0 0,0 0 0,0-1 0,0 1 1,0 0-1,0 0 0,0 0 0,0 0 0,0 0 0,0 0 1,0-1-1,0 1 0,1 0 0</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08.814"/>
    </inkml:context>
    <inkml:brush xml:id="br0">
      <inkml:brushProperty name="width" value="0.025" units="cm"/>
      <inkml:brushProperty name="height" value="0.025" units="cm"/>
      <inkml:brushProperty name="color" value="#008C3A"/>
    </inkml:brush>
  </inkml:definitions>
  <inkml:trace contextRef="#ctx0" brushRef="#br0">168 1 108,'0'0'114,"0"1"1,0-1-1,-1 1 0,1-1 0,0 0 1,0 1-1,-1-1 0,1 0 0,0 1 1,0-1-1,-1 0 0,1 1 1,0-1-1,-1 0 0,1 0 0,0 1 1,-1-1-1,1 0 0,-1 0 0,1 0 1,0 1-1,-1-1 0,1 0 1,-1 0-1,1 0 0,-1 0 0,1 0 1,0 0-1,-1 0 0,1 0 0,-1 0 1,1 0-1,-1 0 0,1 0 1,0 0-1,-1-1 0,1 1 0,-1 0 1,-3-1 437,2 1 1231,-9 0 1586,10 1-2917,0 0 0,1-1 0,-1 1 0,0 0 0,1-1 0,-1 1 0,0 0 0,1 0 0,-1-1 1,1 1-1,-1 0 0,1 0 0,0 0 0,-1 0 0,1 0 0,0 0 0,0-1 0,0 1 0,-1 0 0,1 0 0,0 0 0,0 0 0,0 0 0,0 0 0,1 1 0,-1 40 5592,1-28-5875,-2-5 11,2 0 0,-1 0 0,1-1 0,1 1 0,3 12 0,-4-17-126,0 0 0,0 0-1,-1 1 1,1-1-1,-1 0 1,0 0-1,-1 7 1,1-9-18,0 1 0,0 0 0,0 0 1,0 0-1,0 0 0,0 0 0,1 0 0,0 0 0,-1-1 1,1 1-1,0 0 0,2 2 0,-2 0 98,0 0 0,0 0 1,-1 0-1,1 0 0,-1 0 0,0 1 0,0-1 0,-2 7 1,1 7 699,2-12-740,-3-2 171,-15 10-113,16-14-152,0 0 0,1 0 0,-1 0 0,0 0 0,0 0 0,0 0 0,0-1 0,0 1 0,0 0 0,0-1 0,-1 1 0,1-1 0,0 1 0,0-1 0,0 1 0,-1-1 0,1 0 0,0 0 0,0 0 0,-1 1 0,1-1 0,0-1 0,0 1 0,-1 0 0,-1 0 0,-7 0 0,0 0 0,0 0 0,0 0 0,1 0 0,-1-1 0,0-3 0,-8 2-217,16 0-107,2 0 250,-2 1-675,1 2 663,1-1-1,0 0 0,0 0 0,-1 0 0,1 0 1,0 0-1,-1 0 0,1-1 0,0 1 1,0 0-1,-1 0 0,1 0 0,0 0 1,0 0-1,-1 0 0,1 0 0,0-1 0,0 1 1,-1 0-1,1 0 0,0 0 0,0 0 1,0-1-1,0 1 0,-1 0 0,1 0 1,0-1-1,0 1 0,0 0 0,0 0 0,0-1 1,0 1-1,-1 0 0,1 0 0,0-1 1,0 1-1,0 0 0,0 0 0,0-1 1,1-12-8136,6 6 3516,-4 0-1611,-2 2 4580,25-23-3362,-24 22 4159</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09.216"/>
    </inkml:context>
    <inkml:brush xml:id="br0">
      <inkml:brushProperty name="width" value="0.025" units="cm"/>
      <inkml:brushProperty name="height" value="0.025" units="cm"/>
      <inkml:brushProperty name="color" value="#008C3A"/>
    </inkml:brush>
  </inkml:definitions>
  <inkml:trace contextRef="#ctx0" brushRef="#br0">0 0 900,'12'0'2365,"1"2"514,10 2 4903,-21-4-6288,20 0 7570,-15 0-7624,70 0 1503,-27 0-7558,-49 0 2780,-20 5-19822</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09.618"/>
    </inkml:context>
    <inkml:brush xml:id="br0">
      <inkml:brushProperty name="width" value="0.025" units="cm"/>
      <inkml:brushProperty name="height" value="0.025" units="cm"/>
      <inkml:brushProperty name="color" value="#008C3A"/>
    </inkml:brush>
  </inkml:definitions>
  <inkml:trace contextRef="#ctx0" brushRef="#br0">9 1 912,'0'0'1589,"-5"5"898,2 1 4909,19-4-844,17 1-2998,-14-2-4828,-13 0-637,0-1-1,0 0 1,-1 0-1,1 0 1,0-1-1,0 0 1,-1 0 0,9-2-1,-7 2 1339,6 0-962,-5-4 622</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10.017"/>
    </inkml:context>
    <inkml:brush xml:id="br0">
      <inkml:brushProperty name="width" value="0.025" units="cm"/>
      <inkml:brushProperty name="height" value="0.025" units="cm"/>
      <inkml:brushProperty name="color" value="#008C3A"/>
    </inkml:brush>
  </inkml:definitions>
  <inkml:trace contextRef="#ctx0" brushRef="#br0">0 50 104,'2'-1'348,"0"1"1,-1-1-1,1 0 1,-1 0-1,1-1 1,-1 1-1,1 0 1,-1 0-1,0-1 0,1 1 1,-1-1-1,1-1 1,-1 2-139,0 0 0,0 0 1,0 0-1,0 0 0,0 0 1,0 1-1,0-1 0,0 0 1,1 1-1,-1-1 0,0 1 1,0-1-1,1 1 0,0-1 1,11-9 3944,-8 8-2745,0 0 0,0 1 0,0-1 0,0 1 0,5-1 0,11 0 1071,-20 3-2345,0-1 0,0 0 0,-1 1 1,1-1-1,0 1 0,-1-1 0,1 1 1,0-1-1,-1 1 0,1-1 0,-1 1 0,1 0 1,-1-1-1,1 1 0,-1 0 0,1 0 1,-1-1-1,1 2 0,-1 0-77,0-1 1,0 0-1,0 1 0,0-1 1,0 1-1,0-1 1,-1 1-1,1-1 0,0 0 1,-1 1-1,1-1 0,-1 0 1,1 1-1,-1-1 1,0 0-1,1 0 0,-1 1 1,-1 0-1,-12 20 386,3-8-190,7-9-164,0 1 1,-1-1-1,1-1 0,-1 1 1,-8 5-1,13-9-85,-1-1 0,0 1 0,1 0 0,-1-1 0,0 1 0,1 0 0,-1 0 0,1 0 0,-1-1 0,1 1 0,-1 0 0,1 0 0,0 0-1,0 0 1,-1 1 0,-4 6 89,5-7-86,-1-1 0,1 0 0,0 0 0,-1 0 0,1 0 0,0 0 0,-1 1 0,1-1 0,-1 0-1,1 0 1,0 1 0,0-1 0,-1 0 0,1 0 0,0 1 0,-1-1 0,1 0 0,0 1 0,0-1 0,0 1 0,-1-1 0,1 0 0,0 1-1,0-1 1,0 0 0,0 1 0,0-1 0,0 1 0,0-1 0,0 0 0,0 1 0,0-1 0,0 1 0,0-1 0,0 1 0,0-1-1,0 0 1,0 1 0,0-1 0,0 0 0,1 1 0,-1-1 0,0 1 0,0-1 0,0 0 0,1 1 0,-1-1 0,0 0 0,0 0 0,1 1-1,-1-1 1,0 0 0,1 1 0,-1-1 0,0 0 0,1 0 0,-1 0 0,1 0 0,-1 1 0,0-1 0,1 0 0,3 9 377,0-6-266,-2-2-87,-1 0 1,1 0 0,0 0 0,0 0 0,-1 0-1,1 0 1,0-1 0,0 1 0,0-1-1,0 1 1,3-1 0,43 6-1275,-37-6 575,6 3-4453,12-1-5276,-27-2 8305,10 1-3834,-6-1 5265,-3 5-1288,6-5 1028</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10.936"/>
    </inkml:context>
    <inkml:brush xml:id="br0">
      <inkml:brushProperty name="width" value="0.025" units="cm"/>
      <inkml:brushProperty name="height" value="0.025" units="cm"/>
      <inkml:brushProperty name="color" value="#008C3A"/>
    </inkml:brush>
  </inkml:definitions>
  <inkml:trace contextRef="#ctx0" brushRef="#br0">62 12 668,'0'0'508,"-9"-5"1493,-11-2 4446,10 14 30,6-2-4276,4-5-2036,-1 0 0,1 0 1,0 1-1,-1-1 0,1 0 0,0 0 1,-1 1-1,1-1 0,0 0 1,-1 1-1,1-1 0,0 0 1,0 1-1,-1-1 0,1 1 1,0-1-1,0 0 0,0 1 0,-1-1 1,1 1-1,0-1 0,0 1 1,0-1-1,0 0 0,0 1 1,0-1-1,0 1 0,0-1 1,0 2-1,0 2 231,1 1 0,-2 0 0,1 0 0,0 0 0,-1 0 0,0 0 0,0 0 0,-1-1 0,-1 6-1,2-5-376,0-1 0,0 1 0,0-1 0,1 1 0,-1-1 0,1 1 0,1-1 0,-1 1 0,1 4 0,0 8-176,-1-12 62,0-3-29,0 0 0,0 0 0,0 0 0,0 0 1,0 0-1,0 0 0,0-1 0,1 1 0,-1 0 0,0 0 1,1 0-1,0 0 0,0-1 0,-1 1 0,1 0 1,0-1-1,1 3 0,-1-4-132,0 1 1,-1 0-1,1 0 1,-1 0-1,0 0 0,1 0 1,-1 0-1,0 0 0,0 0 1,1 0-1,-1 0 1,0 0-1,0 0 0,0 0 1,0 0-1,0 0 1,0 0-1,-1 1 0,1-1-39,0-1 0,0 1 0,-1 0 0,1-1 0,0 1 0,0 0 0,0-1 0,0 1 0,0 0 0,0-1 1,0 1-1,1 0 0,-1-1 0,0 1 0,0 0 0,0-1 0,1 1 0,-1 0 0,0-1 0,1 1 0,-1-1 0,1 1 0,-1 0 0,0-1 0,1 1 0,-1-1 0,1 0 0,0 2 0,1-2-1781,4 0-3296,-5 0 5320,-1 0-1,1 1 0,-1-1 0,0 0 0,1 0 0,-1 0 0,0 0 0,1 0 0,-1 0 0,1 0 0,-1 0 0,1 0 0,-1 0 0,0 0 0,1 0 0,-1 0 0,1 0 0,-1 0 1,0 0-1,1 0 0,-1-1 0,0 1 0,1 0 0,-1 0 0,1 0 0,-1-1 0,0 1 0,1 0 0,-1 0 0,0-1 0,0 1 0,1 0 0,-1-1 0,0 1 0,0 0 0,1-1 1,-1 0-760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2:58.648"/>
    </inkml:context>
    <inkml:brush xml:id="br0">
      <inkml:brushProperty name="width" value="0.025" units="cm"/>
      <inkml:brushProperty name="height" value="0.025" units="cm"/>
      <inkml:brushProperty name="color" value="#E71224"/>
    </inkml:brush>
  </inkml:definitions>
  <inkml:trace contextRef="#ctx0" brushRef="#br0">11 41 328,'0'-32'3585,"-2"32"-1899,-6-8 12337,9 8-14039,-1 0 141,1 0 0,-1 0 0,0 0 0,0 0 0,1-1-1,-1 1 1,0 0 0,1 0 0,-1 0 0,0 0 0,0 1 0,1-1 0,-1 0 0,0 0 0,1 0 0,-1 0 0,0 0 0,0 0 0,1 0 0,-1 0 0,0 1 0,0-1 0,0 0 0,1 0 0,-1 0 0,0 0 0,0 1 0,0-1-1,1 0 1,-1 0 0,0 1 0,0-1 0,0 0 0,0 0 0,0 1 0,1-1 0,-1 0 0,0 3 3984,0 1-666,0-3-5504</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11.370"/>
    </inkml:context>
    <inkml:brush xml:id="br0">
      <inkml:brushProperty name="width" value="0.025" units="cm"/>
      <inkml:brushProperty name="height" value="0.025" units="cm"/>
      <inkml:brushProperty name="color" value="#008C3A"/>
    </inkml:brush>
  </inkml:definitions>
  <inkml:trace contextRef="#ctx0" brushRef="#br0">32 43 820,'12'-10'2006,"-8"8"-1390,-3 2-529,0-1 1,0 1-1,-1 0 0,1 0 1,0-1-1,0 1 0,-1 0 1,1-1-1,0 1 0,-1-1 1,1 1-1,-1-1 0,1 1 1,0-1-1,-1 1 0,1-1 1,-1 1-1,1-1 0,-1 0 0,1 0 1,0-1 404,1 0 0,-1 0 1,1 1-1,-1-1 0,1 1 0,0-1 1,0 1-1,-1 0 0,5-2 0,-6-1 2461,0 8 410,-41 30 4447,37-31-7634,0-1 0,1 1 0,0 0 0,0 0-1,0 1 1,-5 6 0,4-5-144,3-5-27,1 0 1,-1 0-1,1 1 0,0-1 0,-1 0 1,1 0-1,0 0 0,0 1 0,-1-1 1,1 0-1,0 1 0,0-1 0,-1 0 0,1 0 1,0 1-1,0-1 0,-1 0 0,1 1 1,0-1-1,0 1 0,0-1 0,0 0 1,0 1-1,0-1 0,0 0 0,0 1 1,0-1-1,0 1 0,0-1 0,0 1 1,0 0 68,-1-1-48,1 1 0,0-1-1,0 1 1,-1 0 0,1-1-1,0 1 1,0 0 0,0-1 0,0 1-1,0 0 1,0-1 0,0 1-1,0 0 1,0-1 0,0 1-1,0 0 1,1-1 0,-1 1-1,0 0 1,0-1 0,1 1-1,-1-1 1,0 1 0,1-1 0,-1 1-1,0 0 1,1-1 0,-1 1-1,1-1 1,-1 0 0,1 1-1,5 8 556,-1-4-362,1 0 0,1 0 0,12 6 0,14 1-366,3-6-4013,-34-6 2493,21-3-15032,-16 1 14803,-7 1 1137,1 0-134,8-3-125</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11.821"/>
    </inkml:context>
    <inkml:brush xml:id="br0">
      <inkml:brushProperty name="width" value="0.025" units="cm"/>
      <inkml:brushProperty name="height" value="0.025" units="cm"/>
      <inkml:brushProperty name="color" value="#008C3A"/>
    </inkml:brush>
  </inkml:definitions>
  <inkml:trace contextRef="#ctx0" brushRef="#br0">1 17 16,'11'0'2594,"20"-3"4872,-6 0 3618,-7 1-6748,3-1-3416,-5 0-1075,-8 1-1793,1 1-4155,-4 2-1991,-7 2 3684,-13 5 1524,8-4 1609,5-3 330</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12.209"/>
    </inkml:context>
    <inkml:brush xml:id="br0">
      <inkml:brushProperty name="width" value="0.025" units="cm"/>
      <inkml:brushProperty name="height" value="0.025" units="cm"/>
      <inkml:brushProperty name="color" value="#008C3A"/>
    </inkml:brush>
  </inkml:definitions>
  <inkml:trace contextRef="#ctx0" brushRef="#br0">11 1 500,'0'0'36,"0"0"0,0 0 0,0 1 0,0-1 0,0 0 1,0 0-1,0 1 0,0-1 0,0 0 0,0 0 0,-1 1 0,1-1 0,0 0 0,0 0 0,0 0 0,0 1 0,0-1 1,0 0-1,-1 0 0,1 0 0,0 0 0,0 1 0,0-1 0,-1 0 0,1 0 0,0 0 0,0 0 0,0 0 0,-1 0 0,1 1 1,-1-1 93,1 0 0,0 0 0,-1 0 0,1 0 0,0 1 0,-1-1 0,1 0 0,0 0 0,0 1 0,-1-1 0,1 0 0,0 0 0,0 1 0,-1-1 0,1 0 0,0 1 0,0-1 0,0 0 0,0 1 0,-1-1 0,1 0 0,0 1 0,0-1 0,0 1 0,0-1 0,0 0 0,0 1 0,0-1 0,0 0 0,0 2 2272,10 4 4686,21-1-5171,-27-5-2525,-4 0 457,1 0-1,-1 0 1,1-1 0,-1 1-1,1 0 1,-1 0-1,1 0 1,-1 0 0,0 0-1,1 0 1,-1 0 0,1 0-1,-1 0 1,1 0-1,-1 0 1,1 0 0,-1 1-1,1-1 1,-1 0-1,0 0 1,1 0 0,-1 0-1,1 1 1,-1-1 0,0 0-1,1 1 1,-1-1-1,0 0 1,1 1 0,-1-1-1,0 0 1,1 1-1,-1-1 1,0 1 0,32 10-9019,-24-10 8208</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12.612"/>
    </inkml:context>
    <inkml:brush xml:id="br0">
      <inkml:brushProperty name="width" value="0.025" units="cm"/>
      <inkml:brushProperty name="height" value="0.025" units="cm"/>
      <inkml:brushProperty name="color" value="#008C3A"/>
    </inkml:brush>
  </inkml:definitions>
  <inkml:trace contextRef="#ctx0" brushRef="#br0">1 111 712,'11'0'2247,"-8"0"-1500,1 1 1,-1-2-1,1 1 0,-1 0 0,1-1 1,-1 1-1,1-1 0,-1 0 1,0 0-1,0-1 0,6-2 0,1-7 1681,-9 10-2243,-1 0 0,1 0 0,0 0 1,0 0-1,0 0 0,-1 0 0,1 0 0,0 0 1,0 0-1,0 0 0,1 1 0,0-2 1,16-19 4209,-18 20-4303,0 1 1,0-1 0,0 1 0,0-1-1,0 1 1,0 0 0,0-1 0,0 1-1,0-1 1,0 1 0,1-1 0,-1 1-1,0-1 1,0 1 0,0 0-1,1-1 1,-1 1 0,0-1 0,0 1-1,1 0 1,-1-1 0,0 1 0,1 0-1,-1-1 1,0 1 0,1-1 0,0 1-23,-1 0 1,0 0 0,1 0-1,-1-1 1,0 1 0,1 0-1,-1-1 1,0 1 0,0 0-1,1-1 1,-1 1-1,0 0 1,0-1 0,0 1-1,1 0 1,-1-1 0,0 1-1,0-1 1,0 1 0,0 0-1,0-1 1,0 1 0,0-1-1,0 1 1,0-1 0,0 0-1,4-3 962,-4 4-995,1 0 0,-1-1 1,0 1-1,1 0 1,-1 0-1,0 0 1,1-1-1,-1 1 1,0 0-1,1 0 0,-1-1 1,0 1-1,0 0 1,0 0-1,1-1 1,-1 1-1,0 0 0,0-1 1,0 1-1,0 0 1,1-1-1,-1 1 1,0 0-1,0-1 1,0 1-1,0 0 0,0-1 1,4-8 1242,-3 8-1235,-1 1 1,1 0-1,-1-1 1,1 1 0,-1-1-1,0 1 1,1-1-1,-1 1 1,0-1 0,1 0-1,-1 1 1,0-1-1,0 1 1,0-1 0,1 1-1,-1-1 1,0 0-1,0 1 1,0-2-1,0 1 703,0 19 221,0 46 187,0-36-3085,0-8-3646,0-1-5152,1-18 9968,-1-1 0,1 1 0,0-1 1,-1 1-1,1-1 0,0 1 1,-1-1-1,1 1 0,-1 0 0,1-1 1,-1 1-1,1 0 0,-1 0 0,1-1 1,-1 1-1,1 1 0</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14.483"/>
    </inkml:context>
    <inkml:brush xml:id="br0">
      <inkml:brushProperty name="width" value="0.025" units="cm"/>
      <inkml:brushProperty name="height" value="0.025" units="cm"/>
      <inkml:brushProperty name="color" value="#008C3A"/>
    </inkml:brush>
  </inkml:definitions>
  <inkml:trace contextRef="#ctx0" brushRef="#br0">60 0 528,'-31'0'5682,"28"0"-5067,-22 6 20083,33-1-19517,-6-5-934,-2 1 85,0 0-312,1-1 1,-1 0 0,1 1-1,-1-1 1,0 0 0,1 1-1,-1-1 1,1 0 0,-1 1 0,1-1-1,-1 0 1,1 0 0,-1 0-1,1 1 1,-1-1 0,1 0 0,-1 0-1,1 0 1,-1 0 0,1 0-1,0 0 1,57 11 451,-9-8-1176,-25-1-1653,0-1-4095,-23-1 5639,0 0-1,0 0 0,0-1 1,0 1-1,0 0 0,0 0 1,0 0-1,0-1 1,0 1-1,0-1 0,0 1 1,0-1-1,1 0 0,-1 0 410,-1 1-1,1 0 0,-1-1 1,1 1-1,-1-1 0,0 1 0,1-1 1,-1 1-1,0-1 0,1 1 1,-1-1-1,0 0 0,0 1 0,1-1 1,-1 1-1,0-1 0,0 1 1,0-2-1,0 1-584</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14.905"/>
    </inkml:context>
    <inkml:brush xml:id="br0">
      <inkml:brushProperty name="width" value="0.025" units="cm"/>
      <inkml:brushProperty name="height" value="0.025" units="cm"/>
      <inkml:brushProperty name="color" value="#008C3A"/>
    </inkml:brush>
  </inkml:definitions>
  <inkml:trace contextRef="#ctx0" brushRef="#br0">149 0 892,'-12'5'2204,"8"-3"-1375,3-2-699,0 0-1,1 0 1,-1 0 0,0 0 0,1 1-1,-1-1 1,1 0 0,-1 0 0,0 1-1,1-1 1,-1 1 0,1-1-1,-1 0 1,1 1 0,-1-1 0,1 1-1,-1-1 1,1 1 0,-1-1 0,1 1-1,0 0 1,-1-1 0,1 1 0,0-1-1,-1 2 1,-3 3 473,4-5-564,0 0 1,-1 0 0,1 1-1,-1-1 1,1 0 0,0 0 0,-1 0-1,1 1 1,0-1 0,0 0-1,-1 1 1,1-1 0,0 0 0,0 1-1,-1-1 1,1 0 0,0 1-1,0-1 1,0 0 0,0 1 0,-1-1-1,1 1 1,0-1 0,0 0 0,0 1-1,0-1 1,0 1 0,0-1-1,0 0 1,0 1 0,0 0 0,10 50 3861,0 2 320,-10-50-4012,0-1 0,0 0 0,0 0 1,0 1-1,1-1 0,-1 0 0,1 1 0,-1-1 0,1 0 0,0 0 0,0 0 0,0 0 0,1 3 0,-1-4-118,-1 0-1,0 0 1,1 0-1,-1 0 1,0 0-1,0 0 1,0 0-1,1 0 1,-1 0-1,0 0 1,-1 0 0,1 0-1,0 0 1,-1 2-1,1-2-35,0 0-1,0 0 1,0-1 0,0 1-1,-1 0 1,1 0 0,0-1-1,0 1 1,0 0 0,1 0-1,-1 0 1,0-1 0,0 1-1,0 0 1,0 0-1,1 0 1,-1-1 0,0 1-1,2 1 1,-2-1 18,1 0 0,0 0 0,0 0 0,0 0 0,-1 1 0,1-1 0,0 0 0,-1 1 0,1-1 0,-1 0 0,0 1 0,1-1 0,-1 0 0,0 1 0,0-1 0,0 1 0,0-1 0,0 1 0,0 1 0,10 29 1085,-10 29 2470,-3-59-3526,1-1 0,0 0 1,0 1-1,-1-1 0,1 0 0,-1 0 1,1 0-1,-1-1 0,1 1 1,-6 0-1,-49-1 232,26-6-922,15 2 42,8-1-3080,4-3-8017,0 3 7007,3 5 4457,1 0 0,0-1-1,-1 1 1,1 0 0,0 0 0,-1-1 0,1 1 0,0 0-1,-1-1 1,1 1 0,0 0 0,-1-1 0,1 1 0,0 0-1,0-1 1,-1 1 0,1-1 0,0 1 0,0 0 0,0-1-1,0 1 1,0-1 0,0 1 0,0-1 0,-1 1 0,1-1 0,0 1-1,1 0 1,-1-2 0,0-8-1746,0 4 1027</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15.483"/>
    </inkml:context>
    <inkml:brush xml:id="br0">
      <inkml:brushProperty name="width" value="0.025" units="cm"/>
      <inkml:brushProperty name="height" value="0.025" units="cm"/>
      <inkml:brushProperty name="color" value="#008C3A"/>
    </inkml:brush>
  </inkml:definitions>
  <inkml:trace contextRef="#ctx0" brushRef="#br0">1 0 28,'10'6'4525,"-6"-7"-3140,-3 1-1194,-1 0 0,1 0 0,-1 0 0,1 0 0,-1 0-1,1-1 1,-1 1 0,1 0 0,-1 0 0,1 0-1,-1 0 1,1 0 0,-1 1 0,1-1 0,-1 0-1,1 0 1,-1 0 0,1 0 0,-1 1 0,1-1-1,-1 0 1,1 0 0,-1 1 0,0-1 0,1 0 0,-1 0-1,1 1 1,-1-1 0,0 1 0,1-1 0,-1 2 1643,23-2 10569,-14 0-11466,37 0-370,-30 0-4786,1 0-5714,-17 0 9825,0 0 0,0 0 0,0 0 0,0 0 0,1 0 0,-1 0 1,0 0-1,0-1 0,0 1 0,0 0 0,1 0 0,-1 0 0,0 0 1,0 0-1,0 0 0,1 0 0,-1 0 0,0 0 0,0 0 0,0 0 1,0 1-1,1-1 0,-1 0 0,0 0 0,0 0 0,0 0 0,0 0 1,1 0-1,-1 0 0,0 0 0,0 0 0,0 1 0,0-1 0,0 0 1,0 0-1,1 0 0,-1 0 0,0 0 0,0 1 0,0-1 1,0 0-1,0 0 0,0 0 0,0 1 0,0-1 0,0 0 0,0 0 1,0 0-1,0 0 0,0 1 0,0-1 0,-10 8-5882,2-3 4930</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15.884"/>
    </inkml:context>
    <inkml:brush xml:id="br0">
      <inkml:brushProperty name="width" value="0.025" units="cm"/>
      <inkml:brushProperty name="height" value="0.025" units="cm"/>
      <inkml:brushProperty name="color" value="#008C3A"/>
    </inkml:brush>
  </inkml:definitions>
  <inkml:trace contextRef="#ctx0" brushRef="#br0">11 0 20,'-2'11'3920,"-1"-10"-3743,3-1-84,-1 0 0,1 0 0,0 1 0,-1-1-1,1 0 1,0 0 0,0 0 0,-1 0 0,1 1 0,0-1 0,0 0 0,-1 0-1,1 1 1,0-1 0,0 0 0,0 1 0,-1-1 0,1 0 0,0 1-1,0-1 1,0 0 0,0 1 0,0-1 0,0 0 0,-1 1 0,1-1 0,0 0-1,0 1 1,0-1 0,0 0 0,0 1 0,0-1 0,1 1 0,-1 0 707,11 10 4088,18-11-3750,-2 0-5481,-25 0 2992,16 0-4822,-17 0 5003</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16.284"/>
    </inkml:context>
    <inkml:brush xml:id="br0">
      <inkml:brushProperty name="width" value="0.025" units="cm"/>
      <inkml:brushProperty name="height" value="0.025" units="cm"/>
      <inkml:brushProperty name="color" value="#008C3A"/>
    </inkml:brush>
  </inkml:definitions>
  <inkml:trace contextRef="#ctx0" brushRef="#br0">1 33 668,'47'-23'6537,"-24"15"-1387,14 6 6774,-36 2-11076,2 1-539,-2-1-253,-1 0 0,1 0 1,0 0-1,0 0 0,-1 0 1,1 0-1,0 0 1,-1 1-1,1-1 0,0 0 1,-1 0-1,1 1 1,0-1-1,-1 1 0,1-1 1,-1 0-1,1 1 1,-1-1-1,1 1 0,-1-1 1,1 1-1,-1 0 0,1-1 1,-1 1-1,0-1 1,1 1-1,-1 0 0,0-1 1,1 1-1,-1 0 1,0-1-1,0 1 0,0 0 1,0 0-1,0-1 1,1 1-1,-2 0 0,1-1 1,0 1-1,0 0 0,0 0 1,-18 17 12,-13 16-41,11-13 21,17-19-43,0 0-1,1 0 1,-1 0 0,1 0 0,0 1-1,-1-1 1,1 1 0,0-1-1,0 1 1,1 0 0,-4 5 0,5-8-7,0 0 1,0 1 0,0-1 0,0 0 0,0 0 0,0 0 0,0 1 0,0-1 0,0 0 0,0 0 0,0 1 0,0-1 0,0 0 0,0 0 0,-1 0-1,1 1 1,0-1 0,0 0 0,0 0 0,0 0 0,0 1 0,-1-1 0,1 0 0,0 0 0,0 0 0,0 0 0,-1 0 0,1 1 0,0-1 0,0 0 0,-1 0-1,1 0 1,-1 0 0,1 0-1,0 1 1,-1-1-1,1 0 1,0 0 0,-1 0-1,1 1 1,0-1-1,0 0 1,-1 1-1,1-1 1,0 0 0,0 0-1,-1 1 1,1-1-1,0 0 1,0 1 0,0-1-1,0 1 1,0-1-1,-1 0 1,1 1 0,0-1-1,0 1 1,0-1-1,0 0 1,0 1-1,0-1 1,0 0 0,0 1-1,0 22 544,1-22-526,0 0-1,0 0 1,0-1-1,0 1 1,0 0 0,1 0-1,-1 0 1,0-1 0,0 1-1,0-1 1,1 1-1,-1-1 1,0 1 0,1-1-1,-1 0 1,2 1 0,45 4-505,-14-2-3820,-1 0-8645,-30-4 10108,4-3 2012</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16.848"/>
    </inkml:context>
    <inkml:brush xml:id="br0">
      <inkml:brushProperty name="width" value="0.025" units="cm"/>
      <inkml:brushProperty name="height" value="0.025" units="cm"/>
      <inkml:brushProperty name="color" value="#008C3A"/>
    </inkml:brush>
  </inkml:definitions>
  <inkml:trace contextRef="#ctx0" brushRef="#br0">1 56 56,'0'0'70,"0"-1"0,0 1 0,0-1 0,0 0 0,0 1 0,0-1 0,0 0 0,0 1 0,0-1 0,0 1 0,0-1 0,1 0 0,-1 1 0,0-1 0,0 1 0,1-1 1,-1 1-1,1-1 0,-1 1 0,0-1 0,1 1 0,-1-1 0,1 1 0,-1-1 0,1 1 0,-1 0 0,1-1 0,0 1 0,11-13 3421,-13 12-3442,1 1 1,0 0-1,0 0 1,0-1-1,0 1 0,0 0 1,0 0-1,0-1 1,1 1-1,-1 0 1,0 0-1,0-1 1,0 1-1,0 0 0,0 0 1,0-1-1,0 1 1,1 0-1,-1 0 1,0-1-1,0 1 0,0 0 1,0 0-1,1 0 1,-1 0-1,0-1 1,0 1-1,0 0 1,1 0-1,-1 0 0,0 0 1,0 0-1,1 0 1,-1-1-1,1 1 43,-1 0 0,0 0 0,1 0 0,-1 0 0,0 0 0,0 0-1,0 0 1,1-1 0,-1 1 0,0 0 0,0 0 0,1 0 0,-1 0 0,0-1 0,0 1-1,0 0 1,0 0 0,1 0 0,-1-1 0,0 1 0,0 0 0,0 0 0,0-1 0,0 1-1,0 0 1,0 0 0,0-1 0,0 1 0,1 0 0,-1 0 0,0-1 0,0 1 0,0 0-1,-1-1 1,2 1 207,0 0 0,-1 0 0,1-1 0,0 1 0,-1 0-1,1 0 1,-1 0 0,1-1 0,-1 1 0,1 0 0,-1-1-1,1 1 1,-1-1 0,1 1 0,-1 0 0,1-1 0,1-1 3684,14-3 2568,-14 5-4444,-1 0-1998,-1 0-1,1 0 1,-1 0-1,1 0 1,-1 1 0,1-1-1,0 0 1,-1 0-1,1 1 1,-1-1 0,1 0-1,-1 1 1,1-1-1,-1 0 1,0 1 0,1-1-1,0 1 1,4 10 532,-5-11-627,0 0 0,1 1 0,-1-1-1,1 1 1,-1-1 0,0 1 0,1-1 0,-1 1-1,0 0 1,1-1 0,-1 1 0,0-1 0,0 1-1,0 0 1,1-1 0,-1 1 0,0 0 0,0-1-1,0 2 1,0 98-113,0-33-6946,4-55 3977,0-4-1641,-2 0-3515,-2-8 8032,0 1 1,1-1 0,-1 1-1,1-1 1,-1 0 0,1 1-1,-1-1 1,1 1 0,-1-1-1,1 0 1,-1 0 0,1 1-1,0-1 1,-1 0 0,1 0-1,-1 0 1,1 0 0,0 0-1,-1 0 1,1 0 0,-1 0-1,1 0 1,0 0 0,-1 0-1,1 0 1,-1 0 0,1 0 0,0 0-1,-1-1 1,2 1 0,-1-5-859</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3:04.383"/>
    </inkml:context>
    <inkml:brush xml:id="br0">
      <inkml:brushProperty name="width" value="0.025" units="cm"/>
      <inkml:brushProperty name="height" value="0.025" units="cm"/>
      <inkml:brushProperty name="color" value="#E71224"/>
    </inkml:brush>
  </inkml:definitions>
  <inkml:trace contextRef="#ctx0" brushRef="#br0">1 2062 452,'0'0'53,"0"0"0,0-1 0,0 1 0,0 0 0,0-1 0,0 1-1,0 0 1,0-1 0,0 1 0,0 0 0,0-1 0,0 1 0,0 0 0,0-1 0,1 1 0,-1 0 0,0-1-1,0 1 1,0 0 0,0-1 0,1 1 0,-1 0 0,0 0 0,0-1 0,1 1 0,-1 0 0,0 0 0,0-1 0,1 1-1,-1 0 1,0 0 0,1 0 0,-1 0 0,0 0 0,1-1 0,0 1-6,-1 0 0,0 0 0,1 0 0,-1 0 0,0 0 0,0 0 0,1-1 0,-1 1 0,0 0 0,0 0 0,1 0 0,-1 0 0,0-1 0,0 1 1,1 0-1,-1 0 0,0-1 0,0 1 0,0 0 0,0 0 0,1-1 0,-1 1 0,0 0 0,0-1 0,0 1 0,0 0 0,0 0 0,0-1 0,0 1 0,0 0 0,0-1 0,0 1 0,0 0 0,0-1 0,0 1 0,3-2 643,-2 2-664,-1 0 0,0 0 0,1 0 0,-1 0 0,0 0 1,1 0-1,-1 0 0,0 0 0,0 0 0,1 0 0,-1 0 0,0 0 0,1 0 0,-1-1 1,0 1-1,1 0 0,-1 0 0,0 0 0,0 0 0,1-1 0,-1 1 0,0 0 1,0 0-1,0-1 0,1 1 0,-1 0 0,0 0 0,0-1 0,0 1 0,0 0 0,0-1 1,1 1-1,-1 0 0,0 0 0,0-1 0,0 1 0,0 0 0,0-1 0,0 1 1,0-1 12,0 1 0,0 0 1,0 0-1,0-1 0,0 1 1,0 0-1,0 0 0,0-1 1,0 1-1,0 0 0,0 0 1,0-1-1,1 1 1,-1 0-1,0 0 0,0-1 1,0 1-1,0 0 0,0 0 1,1 0-1,-1-1 0,0 1 1,0 0-1,0 0 1,1 0-1,-1 0 0,0 0 1,0-1-1,1 1 0,-1 0 1,0 0-1,0 0 0,1 0 1,-1 0 9,1 0 1,-1 0-1,0 0 1,1-1 0,-1 1-1,1 0 1,-1 0-1,0-1 1,1 1-1,-1 0 1,0 0 0,0-1-1,1 1 1,-1 0-1,0-1 1,0 1-1,1 0 1,-1-1 0,0 1-1,0 0 1,0-1-1,1 1 1,-1-1-1,0 1 1,0 0 0,0-1-1,0 1 1,0-1-1,0 1 1,0 0-1,0-1 1,0 1 0,0-1-1,5-5 999,-5 6-988,1 0-1,-1 0 0,0-1 0,1 1 0,-1 0 0,1 0 1,-1-1-1,0 1 0,1 0 0,-1-1 0,0 1 1,1-1-1,-1 1 0,0 0 0,0-1 0,1 1 1,-1-1-1,0 1 0,0 0 0,0-1 0,0 1 1,1-2-1,-1 2-4,0 0 0,0-1 0,0 1 0,0 0 0,0-1 0,0 1 0,0 0 0,0 0 0,0-1 0,0 1 0,0 0 0,0-1 0,1 1 0,-1 0 0,0 0 0,0-1 0,0 1 0,1 0 0,-1 0 0,0-1 0,0 1 0,1 0 0,-1 0 1,0 0-1,0-1 0,1 1 0,-1 0 0,1 0 0,-1 0 33,1-1 0,-1 1 0,0 0 0,1 0 0,-1-1 0,1 1 0,-1 0 0,0-1 0,1 1 0,-1 0 0,0-1 0,1 1 0,-1-1 0,0 1 0,0 0 0,1-1 0,-1 1 0,0-1 0,0 1 0,0-1 0,0 1 0,0-1 0,1 1 0,-1-1 0,0 1 0,0-1 0,0 1 0,-1-2 0,1 2-23,0 0 1,0-1-1,0 1 0,1 0 0,-1-1 1,0 1-1,0 0 0,0 0 0,0-1 1,0 1-1,0 0 0,0-1 0,0 1 1,1 0-1,-1 0 0,0-1 1,0 1-1,0 0 0,1 0 0,-1-1 1,0 1-1,0 0 0,1 0 0,-1 0 1,0-1-1,0 1 0,1 0 0,0 0 1,-1 0 18,0-1 0,1 1 0,-1 0 0,1 0 0,-1-1 0,0 1 0,1 0 1,-1-1-1,1 1 0,-1 0 0,0-1 0,0 1 0,1-1 0,-1 1 0,0 0 0,0-1 1,1 1-1,-1-1 0,0 1 0,0-1 0,0 1 0,0-1 0,0 1 0,0-1 0,1 1 0,-1-1 1,0 1-1,-1-2 0,1 2 39,0-1 1,1 0-1,-1 0 1,0 0-1,0 1 1,0-1-1,1 0 1,-1 0-1,0 1 1,1-1 0,-1 0-1,1 1 1,-1-1-1,1 0 1,0 0-1,0 0-38,-1 1-1,1-1 1,-1 0 0,1 1-1,-1-1 1,1 0 0,-1 1-1,1-1 1,-1 0 0,0 0-1,0 1 1,1-1 0,-1 0-1,0 0 1,0-1 0,0 1 23,0 0 1,0 0 0,1 0 0,-1 1-1,0-1 1,0 0 0,0 0-1,1 0 1,-1 1 0,0-1-1,1 0 1,-1 0 0,1 1 0,-1-1-1,1 0 1,0 0 0,0 0-54,-1 1 0,1-1 1,-1 0-1,1 1 1,-1-1-1,1 0 0,-1 1 1,0-1-1,1 0 1,-1 1-1,0-1 0,0 0 1,1 0-1,-1 1 1,0-1-1,0-1 0,0-1 111,1 0 0,-1-1 0,1 1 0,0 0 0,-1 0 0,1 0 0,1 0 0,-1 0 0,0 0 0,3-4 0,-2 5-112,-1-1-1,1 0 1,-1 0 0,0 0 0,0 0-1,0 0 1,0 0 0,0 0 0,-1 0-1,1-3 1,-1 0 20,1 0 0,0 0 0,0 1 0,1-1 1,-1 0-1,5-8 0,4-13 113,7-52 44,15-49-33,-8 16-132,-9 65-47,-6 20-2,-1 0-1,5-34 1,-4 13 42,20-69 0,-26 106-48,18-61 91,16-92 1,-31 134-68,2 0 1,12-34-1,-9 35 2,11-58 0,-19 67-28,8-33 24,1 0-4,-11 40-28,2 1 1,5-18 0,-6 22-2,0 1 0,0-1 0,-1 0 0,1-14 0,3-18 2,7-8 16,-6 27-17,-1 0 0,-1 0 0,2-42 0,0 31 9,-4 27-5,-1 0 0,0 0 0,0 0 0,0-10-1,11-30 148,-12 35-85,0 8-63,-1 1 0,1-1-1,0 0 1,0 1 0,0-1 0,0 0 0,0 1 0,0-1 0,0 0 0,1 1-1,-1-1 1,0 1 0,1-1 0,0 0 0,-1 1 0,1-1 0,0 1-1,0 0 1,0-1 0,0 1 0,0 0 0,1-2 0,0-12-484,-2 10-1620,0 12-2196,0-7 3889,0 1 1,0-1-1,0 1 1,0-1-1,0 1 1,0-1-1,-1 1 1,1-1-1,0 1 0,0-1 1,0 1-1,-1-1 1,1 0-1,0 1 1,0-1-1,-1 1 1,1-1-1,0 0 1,-1 1-1,0 0 1,-4 6-3227,3 2-1684,-5-1 2296,2-3 1190</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17.237"/>
    </inkml:context>
    <inkml:brush xml:id="br0">
      <inkml:brushProperty name="width" value="0.025" units="cm"/>
      <inkml:brushProperty name="height" value="0.025" units="cm"/>
      <inkml:brushProperty name="color" value="#008C3A"/>
    </inkml:brush>
  </inkml:definitions>
  <inkml:trace contextRef="#ctx0" brushRef="#br0">1 46 112,'0'-1'113,"0"0"-1,1 0 1,-1 0 0,1 1-1,-1-1 1,1 0-1,-1 0 1,1 1 0,-1-1-1,1 0 1,-1 1 0,1-1-1,0 1 1,0-1 0,-1 1-1,1-1 1,0 1-1,0-1 1,-1 1 0,1-1-1,0 1 1,1 0 0,-1-1-6,0 1 0,0 0 0,0 0 0,-1-1 1,1 1-1,0 0 0,-1-1 0,1 1 0,0-1 0,0 1 1,-1-1-1,1 1 0,-1-1 0,1 0 0,-1 1 0,1-1 1,-1 0-1,1 1 0,-1-1 0,1 0 0,-1-1 0,1 2-17,-1-1 0,0 1-1,0-1 1,1 1 0,-1-1-1,0 1 1,0 0 0,1-1-1,-1 1 1,0 0 0,1-1-1,-1 1 1,0 0 0,1-1-1,-1 1 1,1 0 0,-1 0-1,0-1 1,1 1 0,-1 0-1,1 0 1,-1 0 0,2 0-1,-2 0 20,1-1 0,-1 1 0,1 0 0,-1 0 0,1 0 0,-1 0 0,1-1 0,-1 1 0,1 0 0,-1 0 0,1-1 0,-1 1 0,1-1 0,-1 1 0,0 0 0,1-1-1,-1 1 1,0-1 0,1 1 0,-1 0 0,0-1 0,0 1 0,1-1 0,-1 1 0,0-2 0,0 2-69,0 0-1,0 0 1,1 0-1,-1 0 1,0-1 0,0 1-1,0 0 1,0 0 0,0 0-1,0 0 1,1 0-1,-1 0 1,0 0 0,0-1-1,0 1 1,0 0 0,0 0-1,1 0 1,-1 0-1,0 0 1,0 0 0,0 0-1,0 0 1,1 0 0,-1 0-1,0 0 1,0 0-1,0 0 1,0 0 0,1 0-1,-1 0 1,0 0 0,0 0-1,0 0 1,0 0-1,1 0 1,-1 1 0,0-1-1,0 0 1,0 0-1,0 0 1,0 0 0,1 0-1,-1 0 1,0 0 0,0 0-1,0 1 1,0-1-1,0 0 1,0 0 19,0 0 1,0 0-1,0 0 0,0 0 0,0 0 1,0 0-1,0 1 0,-1-1 0,1 0 1,0 0-1,0 0 0,0 0 0,0 0 1,0 0-1,0 0 0,0 0 0,0 0 0,0 0 1,0 1-1,0-1 0,0 0 0,0 0 1,0 0-1,0 0 0,0 0 0,0 0 1,0 0-1,0 1 0,0-1 0,0 0 1,0 0-1,0 0 0,0 0 0,0 0 1,0 0-1,0 0 0,0 1 0,0-1 1,0 0-1,0 0 0,0 0 0,0 0 1,0 0-1,0 0 0,0 0 0,0 0 1,1 0-1,-1 0 0,0 1 0,0-1 0,0 0 1,0 0-1,0 0 0,0 0 0,0 0 1,0 0-1,0 0 0,1 0 0,-1 0 1,0 0-1,0 0 0,0 0 0,0 0 1,0 0-1,0 0 0,-1 1 156,-1 0 0,0 0 0,1 1-1,-1-1 1,1 0 0,-1 1 0,1-1 0,0 1 0,0-1-1,-1 1 1,1 0 0,0 0 0,0 1 0,-16 18 2213,16-20-2329,0 0 1,0 0-1,1 0 1,-1 0-1,0 0 1,0 0-1,0 0 1,1 0-1,-1 0 1,1 0-1,-1 0 1,1 0-1,-1 0 1,1 0-1,0 1 1,-1-1-1,1 0 1,0 0-1,0 2 0,-4 1 340,3-4-396,1 0 1,0 1-1,-1-1 1,1 0-1,0 0 1,-1 1-1,1-1 1,0 0-1,-1 0 1,1 1-1,0-1 1,0 0-1,-1 1 1,1-1-1,0 0 1,0 1-1,0-1 1,0 0-1,-1 1 1,1-1-1,0 1 1,0-1-1,0 0 1,0 1-1,0 0 1,0 1 83,0-2-44,0 1 0,-1 0-1,1 0 1,0-1 0,0 1-1,0 0 1,0 0 0,0-1-1,0 1 1,0 0 0,1 0-1,-1-1 1,0 1 0,0 0-1,1-1 1,-1 1-1,0 0 1,1-1 0,-1 1-1,0 0 1,1-1 0,-1 1-1,1-1 1,-1 1 0,1 0-1,-1-1 1,1 0 0,0 1-1,0 0 1,3 4 568,-4-4-638,0-1-1,0 0 0,0 0 0,0 0 1,0 1-1,0-1 0,0 0 1,0 0-1,0 0 0,0 1 0,0-1 1,0 0-1,1 0 0,-1 0 0,0 1 1,0-1-1,0 0 0,0 0 0,0 0 1,1 0-1,-1 0 0,0 0 0,0 1 1,0-1-1,1 0 0,-1 0 0,0 0 1,0 0-1,0 0 0,1 0 0,-1 0 1,0 0-1,0 0 0,0 0 0,1 0 1,-1 0-1,0 0 0,0 0 0,0 0 1,1 0-1,12 12 1370,-11-11-1281,1 1-30,1 0 1,0 0-1,-1 0 0,1 0 0,0-1 0,0 1 1,4 0-1,-4 0-107,5 1-308,1-2-454,13-2-5893,-9-3-6206,-12 1 8190,7-7 1213,-9 5 2376</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17.648"/>
    </inkml:context>
    <inkml:brush xml:id="br0">
      <inkml:brushProperty name="width" value="0.025" units="cm"/>
      <inkml:brushProperty name="height" value="0.025" units="cm"/>
      <inkml:brushProperty name="color" value="#008C3A"/>
    </inkml:brush>
  </inkml:definitions>
  <inkml:trace contextRef="#ctx0" brushRef="#br0">1 16 648,'38'0'7519,"-37"0"-6682,7 0 582,-4 0 1652,20-2 3935,9-1-3165,-16 0-3551,4 0-3498,-12-1-937</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18.037"/>
    </inkml:context>
    <inkml:brush xml:id="br0">
      <inkml:brushProperty name="width" value="0.025" units="cm"/>
      <inkml:brushProperty name="height" value="0.025" units="cm"/>
      <inkml:brushProperty name="color" value="#008C3A"/>
    </inkml:brush>
  </inkml:definitions>
  <inkml:trace contextRef="#ctx0" brushRef="#br0">11 0 808,'0'1'206,"-1"-1"-1,0 1 1,0-1-1,1 1 1,-1-1 0,0 1-1,1 0 1,-1-1-1,1 1 1,-1 0 0,1 0-1,-1-1 1,1 1-1,0 0 1,-1 0 0,1 0-1,0-1 1,-1 1-1,1 0 1,0 0 0,0 0-1,0 0 1,0 0-1,0-1 1,0 1 0,0 0-1,0 0 1,0 1-1,0 2 916,0-3-199,2 10 5302,-1-10-5680,1-1 0,-1 0 0,0 1 0,1-1 1,-1 1-1,0-1 0,0 1 0,0 0 0,1-1 1,-1 1-1,0 0 0,0 0 0,1 1 0,16 6 1978,-15-7-2906,0 0-1,0 0 1,0-1 0,1 1 0,-1-1-1,0 1 1,0-1 0,6-1 0,-3 1-1555,-5 0-188,19 0-9469,-20-1 11547,0 1 0,0 0 1,0 0-1,0 0 0,0-1 0,0 1 1,0 0-1,0 0 0,0 0 1,0 0-1,1-1 0,-1 1 1,0 0-1,0 0 0,0 0 1,0 0-1,0-1 0,0 1 1,0 0-1,1 0 0,-1 0 1,0 0-1,0 0 0,0 0 1,0 0-1,0-1 0,1 1 1,-1 0-1,0 0 0,0 0 0,0 0 1,0 0-1,1 0 0,-1 0 1,0 0-1,0 0 0,0 0 1,1 0-1,-1 0 8,0 0 1,0 0-1,1 0 1,-1 0-1,0 0 0,0 0 1,1 0-1,-1 0 1,0 0-1,0 0 0,0 0 1,0-1-1,1 1 1,-1 0-1,0 0 1,0 0-1,0 0 0,1 0 1,-1 0-1,0-1 1,0 1-1,0 0 0,0 0 1,0 0-1,0 0 1,1-1-1,-1 1 0,0 0 1,0 0-1,0 0 1,0-1-1,0 1 0,0 0 1,0 0-1,0-1 1,0 1-1,0 0 0,0 0 1,0-1-1,0-4-1133</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18.440"/>
    </inkml:context>
    <inkml:brush xml:id="br0">
      <inkml:brushProperty name="width" value="0.025" units="cm"/>
      <inkml:brushProperty name="height" value="0.025" units="cm"/>
      <inkml:brushProperty name="color" value="#008C3A"/>
    </inkml:brush>
  </inkml:definitions>
  <inkml:trace contextRef="#ctx0" brushRef="#br0">0 43 832,'22'-7'4084,"-15"4"-2937,1 0 1,0 0-1,16-3 1,-4 1 593,-9 2 911,0 0 1,0 1-1,0 0 1,14 0-1,-8 0-1056,-16 2-1492,0-1 0,1 1 0,-1 0 0,0 0 0,0 0 0,1-1-1,-1 1 1,0 1 0,0-1 0,0 0 0,1 0 0,-1 0 0,0 1 0,0-1 0,2 1 0,8 2 381,-10-4-472,-1 1 1,0 0-1,1 0 0,-1 0 0,0 0 1,1 0-1,-1 0 0,1 0 1,-1 0-1,0 1 0,1-1 0,-1 0 1,0 0-1,1 0 0,-1 0 1,0 0-1,1 0 0,-1 1 0,0-1 1,1 0-1,-1 0 0,0 1 0,0-1 1,1 0-1,-1 0 0,0 1 1,0-1-1,1 0 0,-1 1 0,0-1 1,0 0-1,0 1 0,0-1 1,0 0-1,1 1 0,-1-1 0,0 0 1,0 1-1,0-1 0,0 1 1,0-1-1,0 0 0,0 1 0,0-1 1,0 1-1,3 4 93,-2-5-99,-1 1 1,0-1-1,1 0 1,-1 0-1,0 1 1,1-1 0,-1 0-1,0 1 1,1-1-1,-1 0 1,0 1-1,1-1 1,-1 1 0,0-1-1,0 0 1,0 1-1,1-1 1,-1 1 0,0-1-1,0 1 1,0-1-1,0 1 1,0-1-1,0 0 1,0 1 0,0-1-1,0 1 1,0-1-1,0 1 1,0-1 0,0 1-1,0-1 1,0 1-1,-1-1 1,1 0-1,0 1 1,-1 0-2,0-1 1,1 1 0,-1-1-1,1 0 1,-1 0 0,1 1-1,-1-1 1,1 0-1,-1 1 1,1-1 0,0 1-1,-1-1 1,1 1-1,0-1 1,-1 0 0,1 1-1,0-1 1,0 1 0,-1-1-1,1 1 1,0 0-1,0-1 1,0 1 0,0-1-1,0 1 1,0-1-1,0 1 1,0-1 0,0 1-1,0 0 1,0-1 0,0 1-1,0-1 1,0 1-1,1 0 1,-2 1 3,1-1 0,-1 1 0,1-1 0,-1 1 0,1-1 0,-1 0 0,0 1 0,0-1 0,0 0 0,0 1 0,0-1-1,0 0 1,0 0 0,0 0 0,0 0 0,-3 2 0,-11 13 172,12-11-111,-1-1-1,0 1 1,0-1-1,-9 7 0,-8 9 153,-5 1-103,6 1-118,17-11-14,2-10 15,0 0 0,0-1 0,1 1-1,-1 0 1,0 0 0,1 0 0,-1-1 0,1 1 0,-1 0-1,1 0 1,-1 0 0,1 0 0,0 0 0,0 0 0,-1 0-1,1 0 1,0 0 0,0 0 0,0 0 0,0 0 0,0 0-1,0 0 1,0 2 0,0 3 48,0-3-4,-1 0 0,1 0 0,0 0 0,0 0 0,0 0 0,1 0 0,-1 1 0,2 2 0,1-4-20,-2-2-22,-1 0-1,0 0 1,1 1 0,-1-1 0,0 0 0,0 0 0,1 0 0,-1 0-1,0 1 1,0-1 0,1 0 0,-1 0 0,0 0 0,0 1 0,0-1-1,1 0 1,-1 1 0,0-1 0,0 0 0,0 0 0,0 1 0,0-1-1,0 0 1,1 1 0,-1-1 0,0 0 0,0 1 0,0-1 0,0 0-1,0 1 1,0-1 0,0 0 0,0 0 0,-1 1 0,1 0 0,2 0 73,0 1 1,-1 0-1,1 0 1,0 0 0,0-1-1,0 1 1,1-1-1,2 2 1,-4-3-61,11 5 372,13 1-12,-17-4-376,0-1 0,0-1 0,-1 0 0,1 0 0,0 0 0,0-1-1,9-2 1,18 0-696,-32 3 129,1-1 0,-1 1 0,0-1 1,0 1-1,0-1 0,0 0 0,3-2 1,-2 2-1950,0-1-1,-1 0 1,1 0 0,-1 0 0,0-1 0,0 1 0,5-5 0,-7-3-2859,-1 9 4031</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28.750"/>
    </inkml:context>
    <inkml:brush xml:id="br0">
      <inkml:brushProperty name="width" value="0.025" units="cm"/>
      <inkml:brushProperty name="height" value="0.025" units="cm"/>
      <inkml:brushProperty name="color" value="#008C3A"/>
    </inkml:brush>
  </inkml:definitions>
  <inkml:trace contextRef="#ctx0" brushRef="#br0">78 18 488,'-12'-1'1619,"9"-1"-1190,-1 1-1,1 1 1,-1-1 0,0 0-1,0 1 1,0 0 0,-6 0 0,9 0 199,-27 0 23420,138 0-21093,-36 0-9522,-73 0 5429,0 0 0,0 0 0,0 0 1,0 0-1,0-1 0,0 1 0,0 0 0,0-1 0,0 1 0,0-1 0,0 1 0,0-1 1,0 1-1,0-1 0,0 1 0,0-1 0,0 0 0,-1 0 0,1 1 0,0-1 0,0-1 0</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29.177"/>
    </inkml:context>
    <inkml:brush xml:id="br0">
      <inkml:brushProperty name="width" value="0.025" units="cm"/>
      <inkml:brushProperty name="height" value="0.025" units="cm"/>
      <inkml:brushProperty name="color" value="#008C3A"/>
    </inkml:brush>
  </inkml:definitions>
  <inkml:trace contextRef="#ctx0" brushRef="#br0">90 1 28,'-12'0'3146,"-3"2"-1053,14-1-1948,1-1 0,-1 0 1,0 0-1,1 0 1,-1 0-1,1 0 1,-1 1-1,0-1 0,1 0 1,-1 1-1,1-1 1,-1 0-1,1 1 1,-1-1-1,1 1 0,-1-1 1,1 0-1,-1 1 1,1-1-1,0 1 0,-1-1 1,1 1-1,0 0 1,-1 0-1,-3 4 576,4-5-616,0 0 0,-1 0 0,1 0 0,0 1 0,-1-1 1,1 0-1,0 0 0,-1 1 0,1-1 0,0 0 0,-1 1 0,1-1 0,0 0 0,0 0 1,-1 1-1,1-1 0,0 1 0,0-1 0,0 0 0,0 1 0,-1-1 0,1 0 0,0 1 1,0-1-1,0 1 0,0-1 0,0 0 0,0 1 0,0-1 0,0 1 0,0 0 1,0 0 375,0 1 0,0 0 1,0 0-1,1 0 1,-1 0-1,0-1 1,1 1-1,-1 0 1,1 0-1,0-1 1,-1 1-1,1 0 1,0-1-1,1 3 1,-1-4-446,0 15 1957,-1-13-1845,-1-1 0,1 0-1,0 0 1,0 1 0,0-1-1,0 0 1,0 0 0,1 0-1,-1 1 1,0-1 0,0 0-1,1 0 1,0 2 0,15 46 1952,-12-23-1508,32 65 643,-26-58-740,-8-29-358,-1 0 0,1 0 0,-1 0 0,1 0 0,-1 1 1,0-1-1,0 6 0,-1-9-115,0-1 0,0 1 0,0 0 1,0-1-1,-1 1 0,1-1 0,0 1 1,0-1-1,1 1 0,-1-1 0,0 1 0,0 0 1,0-1-1,0 1 0,0-1 0,1 1 1,-1-1-1,0 1 0,0-1 0,1 1 1,-1-1-1,0 1 0,1-1 0,-1 1 0,0-1 1,1 0-1,-1 1 0,1-1 0,-1 0 1,1 1-1,-1-1 0,1 0 0,-1 0 1,1 1-1,0 1 65,0 1 1,-1-1-1,0 0 1,1 0 0,-1 1-1,0-1 1,0 1-1,-1-1 1,1 0-1,0 1 1,-2 2 0,1-4-74,-2 1-4,-1 0 0,1-1-1,-1 1 1,0-1 0,0 0-1,1 0 1,-1 0 0,0-1-1,0 1 1,0-1 0,0 0 0,-7-1-1,-27-4-246,34 4-207,1 1-1,-1-1 1,1 0-1,-1 0 1,1 0 0,0-1-1,-4-1 1,7 2-934,-7-2-2453,4-8-10336,3 6 10453,0 2 3368,0 3-470,0-5-702,0 4 518</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29.975"/>
    </inkml:context>
    <inkml:brush xml:id="br0">
      <inkml:brushProperty name="width" value="0.025" units="cm"/>
      <inkml:brushProperty name="height" value="0.025" units="cm"/>
      <inkml:brushProperty name="color" value="#008C3A"/>
    </inkml:brush>
  </inkml:definitions>
  <inkml:trace contextRef="#ctx0" brushRef="#br0">1 33 24,'0'-5'48,"0"-1"56,0 1-64,0-1-16,0 1-44,0-1-104</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30.846"/>
    </inkml:context>
    <inkml:brush xml:id="br0">
      <inkml:brushProperty name="width" value="0.025" units="cm"/>
      <inkml:brushProperty name="height" value="0.025" units="cm"/>
      <inkml:brushProperty name="color" value="#008C3A"/>
    </inkml:brush>
  </inkml:definitions>
  <inkml:trace contextRef="#ctx0" brushRef="#br0">1 71 124,'0'0'46,"0"0"0,0-1 0,0 1 0,0 0-1,0 0 1,0-1 0,0 1 0,0 0 0,0 0 0,0 0 0,0-1 0,0 1-1,0 0 1,0 0 0,1-1 0,-1 1 0,0 0 0,0 0 0,0 0 0,0-1 0,0 1-1,1 0 1,-1 0 0,0 0 0,0 0 0,0 0 0,1-1 0,-1 1 0,0 0-1,0 0 1,0 0 0,1 0 0,-1 0 0,0 0 0,1 0 24,-1 0 1,0-1 0,1 1-1,-1 0 1,0 0-1,1 0 1,-1 0 0,0-1-1,0 1 1,1 0-1,-1 0 1,0 0-1,0-1 1,0 1 0,1 0-1,-1 0 1,0-1-1,0 1 1,0 0 0,1-1-1,-1 1 1,0 0-1,0-1 1,0 1 0,0 0-1,0-1 1,0 1-1,0 0 1,0-1-1,0 1 1,0 0 0,0-1-1,0 1 1,0-2 2661,0 2-2682,0 0 27,0 0 1,0-1-1,0 1 1,0 0-1,0 0 0,0-1 1,1 1-1,-1 0 1,0 0-1,0-1 0,0 1 1,0 0-1,0 0 1,1 0-1,-1-1 0,0 1 1,0 0-1,0 0 1,1 0-1,-1 0 0,0 0 1,0-1-1,0 1 1,1 0-1,-1 0 0,0 0 1,0 0-1,1 0 1,-1 0-1,0 0 0,0 0 1,1 0-1,-1 0 1,0 0-1,1 0 0,-1 0 1,0 0-1,1 0-184,1 0 491,-2-1-30,-1 0 1,1-1-1,0 1 1,0 0-1,0 0 1,0 0-1,1-1 1,-1 1-1,0 0 1,0 0-1,1-2 1,1 2-355,-2 1 33,1 0 1,-1 0 0,1-1 0,-1 1-1,1 0 1,-1-1 0,1 1 0,-1 0-1,0-1 1,1 1 0,-1 0 0,0-1 0,1 1-1,-1-1 1,0 1 0,0-1 0,1 1-1,-1-1 1,0 1 0,0-1 0,0 1-1,0-1 1,0 1 0,0-1 0,1 1 0,-1-1-1,0 1 1,0-1 0,-1 1 0,1-1-1,0 1 1,0-1 0,0 1 0,0-1-1,0 0 159,9-11 234,-9 8 143,0 6 1969,0 5-817,0-6-1581,-8-1 2871,25 6-71,-16-6-2378,11 0 37,52 0-153,-42 0-6940,-1 0-9856,-31 5 11946</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31.249"/>
    </inkml:context>
    <inkml:brush xml:id="br0">
      <inkml:brushProperty name="width" value="0.025" units="cm"/>
      <inkml:brushProperty name="height" value="0.025" units="cm"/>
      <inkml:brushProperty name="color" value="#008C3A"/>
    </inkml:brush>
  </inkml:definitions>
  <inkml:trace contextRef="#ctx0" brushRef="#br0">10 1 52,'0'0'126,"1"1"0,-1-1-1,0 1 1,0-1 0,0 1 0,0-1-1,0 1 1,0 0 0,0-1 0,0 1 0,-1-1-1,1 1 1,0-1 0,0 1 0,0-1 0,-1 1-1,1-1 1,0 1 0,0-1 0,-1 1-1,1-1 1,0 0 0,-1 1 0,1-1 0,-1 1-1,1-1 1,0 0 0,-1 1 0,1-1-1,-1 0 1,0 1 0,0-1-145,1 1 420,-1 0 0,1 0 0,0 0 0,0-1 1,-1 1-1,1 0 0,0 0 0,0 0 0,0 0 0,0 0 0,0 0 1,0-1-1,0 1 0,0 0 0,1 0 0,-1 0 0,0 0 1,1 1-1,15-3 8494,-1-1-3530,10-1-3196,28-2-1803,-26 5-4121,-17 0-2186,0 0-4895,-1-6 5329,-8 6 4079</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31.684"/>
    </inkml:context>
    <inkml:brush xml:id="br0">
      <inkml:brushProperty name="width" value="0.025" units="cm"/>
      <inkml:brushProperty name="height" value="0.025" units="cm"/>
      <inkml:brushProperty name="color" value="#008C3A"/>
    </inkml:brush>
  </inkml:definitions>
  <inkml:trace contextRef="#ctx0" brushRef="#br0">1 127 136,'4'-2'737,"-1"0"1,1 1-1,0-1 1,0 1-1,1 0 1,-1 0-1,6 0 1,-9 1-102,11 0 1884,10-2 2892,-21 2-5239,0 0 1,-1 0-1,1 0 1,0 0 0,-1 0-1,1 0 1,0-1-1,-1 1 1,1 0 0,0 0-1,-1-1 1,1 1 0,-1 0-1,1-1 1,-1 1-1,1-1 1,-1 1 0,1 0-1,-1-1 1,1 1-1,-1-1 1,1 0 0,-1 1-1,1-1 1,-1 1-1,1-2 1,6-6 1259,-6 7-1375,0 1 0,-1-1-1,1 1 1,0-1 0,0 1 0,-1-1 0,1 0 0,0 1-1,-1-1 1,1 0 0,0 0 0,-1 1 0,1-1-1,-1 0 1,0 0 0,1 0 0,-1 0 0,1 0 0,-1 0-1,0 1 1,0-3 0,5-2 341,-5 5-391,0 0-1,1 0 1,-1 0 0,0-1-1,1 1 1,-1 0 0,0 0-1,0 0 1,1-1 0,-1 1-1,0 0 1,0 0 0,1-1-1,-1 1 1,0 0 0,0 0-1,0-1 1,1 1-1,-1 0 1,0-1 0,0 1-1,0 0 1,0-1 0,0 1-1,0-1 1,10-20 494,-6 16-235,-3 5-259,-1 0 0,0-1 0,1 1 0,-1 0 1,0 0-1,1 0 0,-1 0 0,0-1 0,0 1 1,1 0-1,-1 0 0,0-1 0,0 1 1,1 0-1,-1 0 0,0-1 0,0 1 0,0 0 1,0-1-1,1 1 0,-1 0 0,0-1 0,0 1 1,0 0-1,0-1 0,0 0 73,0 0 0,0 0 0,0-1 0,0 1 0,0 0 0,0 0 0,0 0 0,0 0 0,1 0 0,-1 0 0,0 0 0,1 0 0,-1 0 0,1 0 0,-1 0 0,1 1 0,-1-1 0,1 0 0,0 0 0,1-1 0,-2 2-84,2-9 1527,-2 8 108,0 6-1136,-4 3-317,3-7-170,1-1 0,-1 1 0,1-1-1,-1 1 1,1-1 0,-1 1-1,1 0 1,0-1 0,-1 1 0,1 0-1,0-1 1,0 1 0,-1 0 0,1-1-1,0 1 1,0 0 0,0-1 0,0 2-1,0 52-3006,0-37-2695,0 0-4443,-4-12 5989,3-5 4083,1 0 1,0 0 0,-1 0 0,1 1-1,0-1 1,-1 0 0,1 0-1,0 0 1,0 1 0,-1-1 0,1 0-1,0 0 1,0 1 0,0-1-1,-1 0 1,1 1 0,0-1-1,0 0 1,0 1 0,0-1 0,-1 0-1,1 1 1,0-1 0,0 0-1,0 1 1,0 15-2111,0-10 989</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3:04.936"/>
    </inkml:context>
    <inkml:brush xml:id="br0">
      <inkml:brushProperty name="width" value="0.025" units="cm"/>
      <inkml:brushProperty name="height" value="0.025" units="cm"/>
      <inkml:brushProperty name="color" value="#E71224"/>
    </inkml:brush>
  </inkml:definitions>
  <inkml:trace contextRef="#ctx0" brushRef="#br0">190 21 476,'22'-7'2158,"-18"0"-542,-3 7-1807,-1 0 261,1 0 1,-1 0-1,0 1 1,1-1-1,-1 0 0,0 0 1,0 0-1,1 0 1,-1 0-1,0 0 1,0 0-1,1 0 0,-1-1 1,0 1-1,1 0 1,-1 0-1,0 0 0,0 0 1,1 0-1,-1 0 1,0 0-1,0-1 0,1 1 1,-1 0-1,0 0 1,0 0-1,0-1 1,1 1-1,-1 0 0,0 0 1,0 0-1,0-1 1,0 1-1,0 0 0,0 0 1,1-1-1,-1 1 1,0 0-1,0-1 1,0 1-1,2-2 352,-1 2-200,-1 0 0,1 0 1,-1 0-1,0 0 0,1 0 0,-1 0 1,1 1-1,-1-1 0,0 0 1,1 0-1,-1 0 0,0 0 0,1 0 1,-1 1-1,0-1 0,1 0 1,-1 0-1,0 0 0,1 1 0,-1-1 1,0 0-1,0 1 0,1-1 1,-1 0-1,0 0 0,0 1 0,0-1 1,1 1-1,-1 0 978,-2 5 963,-2-5-1731,4-1-399,0 0 1,-1 0 0,1 0 0,0 0 0,0 0 0,-1 0-1,1 0 1,0 0 0,0 0 0,-1 0 0,1 0 0,0 1 0,0-1-1,-1 0 1,1 0 0,0 0 0,0 0 0,0 0 0,-1 1-1,1-1 1,0 0 0,0 0 0,0 0 0,0 1 0,0-1-1,-1 0 1,1 0 0,0 1 0,0-1 0,0 0 0,0 0-1,0 1 1,0-1 0,0 0 0,0 0 0,0 1 0,0-1 0,0 1-1,-2 2 348,0 1-1,0 0 0,0-1 1,-1 1-1,1-1 0,-1 0 1,0 0-1,0 0 0,0 0 1,-6 3-1,7-4-251,-116 96 3166,116-97-3278,-7 6 52,1 0 0,-19 11 0,15-5-53,10-12-24,2 0 8,0-1-1,0 0 1,0 1 0,0-1 0,0 0-1,0 1 1,0-1 0,0 0 0,0 1-1,0-1 1,0 0 0,0 0 0,-1 1-1,1-1 1,0 0 0,0 0 0,0 1-1,-1-1 1,1 0 0,0 0 0,0 1 0,0-1-1,-1 0 1,1 0 0,0 0 0,0 0-1,-1 1 1,1-1 0,0 0 0,-1 0-1,1 0 12,-1 0 0,1 0 0,-1 1 0,1-1-1,0 0 1,-1 0 0,1 1 0,0-1 0,-1 0-1,1 1 1,0-1 0,-1 0 0,1 1 0,0-1-1,0 0 1,-1 1 0,1-1 0,0 1 0,0-1-1,0 0 1,0 1 0,0-1 0,-1 1 0,1-1-1,0 1 1,0-1 0,0 0 0,0 1 0,0-1-1,0 1 1,2-2-4,-1 0 0,0 0 0,0 0 0,0-1 0,1 1-1,-1 1 1,1-1 0,-1 0 0,1 0 0,-1 0 0,1 1 0,-1-1 0,1 1-1,0-1 1,-1 1 0,1 0 0,2-1 0,-1 1-7,0-1 0,0 0-1,0 0 1,0 0 0,0 0 0,0-1-1,5-2 1,-5 1-2,0 1-1,0 0 1,0-1-1,0 1 1,1 0 0,-1 1-1,1-1 1,-1 1-1,1 0 1,5-2-1,22-9-9,-27 10 17,1 1-1,-1-1 1,1 1-1,-1 0 1,1 0-1,5-1 1,12-2 21,12-2 119,3 0 258,11 12-41,-39-4-303,1-1 0,-1 1 0,0 0 0,0 1 0,15 6 1,1 0-69,-23-8-20,0 0 0,0 0 1,0 0-1,0 0 0,0 0 0,0 1 1,0-1-1,0 1 0,2 2 0,11 8-3682,-13-10 3886,5 4-7852</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32.272"/>
    </inkml:context>
    <inkml:brush xml:id="br0">
      <inkml:brushProperty name="width" value="0.025" units="cm"/>
      <inkml:brushProperty name="height" value="0.025" units="cm"/>
      <inkml:brushProperty name="color" value="#008C3A"/>
    </inkml:brush>
  </inkml:definitions>
  <inkml:trace contextRef="#ctx0" brushRef="#br0">30 45 820,'-2'-1'-9,"1"1"121,1 0 0,-1-1 0,1 1-1,-1 0 1,1 0 0,-1-1 0,1 1-1,0 0 1,-1-1 0,1 1 0,-1-1-1,1 1 1,0 0 0,-1-1 0,1 1-1,0-1 1,0 1 0,-1-1 0,1 1-1,0-1 1,0 1 0,0-1 0,0 1-1,-1-1 1,1 0 0,0 1 0,0-1-1,0 1 1,0-1 0,0 1 0,0-1-1,1 0 1,-1 0-83,0 1-1,0 0 0,0 0 1,0-1-1,0 1 1,0 0-1,0 0 1,0-1-1,0 1 0,0 0 1,0 0-1,-1 0 1,1-1-1,0 1 1,0 0-1,0 0 1,0 0-1,0-1 0,0 1 1,0 0-1,-1 0 1,1 0-1,0 0 1,0-1-1,0 1 0,-1 0 1,1 0-1,0 0 1,0 0-1,0 0 1,-1 0-1,1 0 1,-1-1 91,1 1 0,0 0 1,-1 0-1,1 0 1,0-1-1,-1 1 1,1 0-1,0 0 1,-1-1-1,1 1 0,0 0 1,0-1-1,-1 1 1,1 0-1,0-1 1,0 1-1,-1 0 1,1-1-1,0 1 0,0-1 1,0 1-1,0 0 1,0-1-1,0 1 1,0-1-1,0 1 1,0 0-1,0-1 0,0 1 1,0-1-1,0 1 1,0-1-1,0 0 116,-2-7 4366,-6 7 5379,10 17-6087,-1-14-3843,0 0-1,0-1 1,0 1-1,0 0 1,-1-1-1,1 1 1,0 0-1,-1 0 1,1 0-1,-1-1 0,0 1 1,0 0-1,1 0 1,-1 0-1,-1 0 1,1 3-1,10 45-374,0-23-2317,-6-17-275,-3-9 2613,-1-1 0,1 1 0,-1-1 0,1 1 0,-1-1 0,0 1 0,1 0 0,-1-1 0,0 1 0,1 0 0,-1-1 0,0 1 0,0 0 0,0-1 0,0 1 0,1 0 0,-1 1 0,-1-2 14,1 1 0,0-1 0,0 1 0,0-1 0,0 1 0,0-1 1,0 1-1,0 0 0,0-1 0,0 1 0,0-1 0,0 1 0,0-1 1,0 1-1,0-1 0,0 1 0,1 0 0,-1-1 0,0 1 0,0-1 0,1 1 1,-1-1-1,0 0 0,1 1 0,-1-1 0,0 1 0,1-1 0,-1 0 1,1 1-1,-1-1 0,0 0 0,1 1 0,-1-1 0,2 1 0,-1-1 99,0 9-5242,-1-8 4277</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32.707"/>
    </inkml:context>
    <inkml:brush xml:id="br0">
      <inkml:brushProperty name="width" value="0.025" units="cm"/>
      <inkml:brushProperty name="height" value="0.025" units="cm"/>
      <inkml:brushProperty name="color" value="#008C3A"/>
    </inkml:brush>
  </inkml:definitions>
  <inkml:trace contextRef="#ctx0" brushRef="#br0">2 32 680,'28'-21'4122,"-18"13"-1495,-8 6-289,-2 4-1467,0-1-695,-10 11 568,10-11-722,0-1-1,0 1 1,0-1-1,0 0 1,0 1-1,0-1 1,0 0-1,-1 1 1,1-1-1,0 1 0,0-1 1,0 0-1,0 1 1,0-1-1,-1 0 1,1 1-1,0-1 1,0 0-1,-1 1 1,1-1-1,0 0 1,-1 0-1,1 1 1,0-1-1,0 0 0,-1 0 1,0 1-1,-3 5 524,3-3-366,-1 0 0,1 0 0,-1-1 0,1 1-1,-1-1 1,0 1 0,0-1 0,-3 4-1,4-4-31,1-1-1,-1 1 0,1 0 0,-1 0 0,1 0 1,0 0-1,0-1 0,0 1 0,0 0 1,1 3-1,1 2 3770,3-5-2532,0 1-432,0 0 0,0 0 0,0 0 0,1-1 0,9 3 0,-14-5-899,1 1-168,-1-1 0,0 1 0,1 0 0,-1-1 0,1 1 0,-1-1-1,0 1 1,1-1 0,-1 0 0,1 0 0,-1 1 0,4-1 0,13 0-5809,-10-1-311,3-7-2915,-9 6 8261,5 1-5,-5 1-157</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33.103"/>
    </inkml:context>
    <inkml:brush xml:id="br0">
      <inkml:brushProperty name="width" value="0.025" units="cm"/>
      <inkml:brushProperty name="height" value="0.025" units="cm"/>
      <inkml:brushProperty name="color" value="#008C3A"/>
    </inkml:brush>
  </inkml:definitions>
  <inkml:trace contextRef="#ctx0" brushRef="#br0">1 23 80,'38'-5'5940,"-28"-1"-3380,-9 6-1680,11-1 2577,-9 0-2388,1 0 0,0 0 0,-1 0 0,1 1-1,0 0 1,0-1 0,6 2 0,23-7-176,-23 6-2939,3-1-11070,-17 7 8527,3-5 3491</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33.504"/>
    </inkml:context>
    <inkml:brush xml:id="br0">
      <inkml:brushProperty name="width" value="0.025" units="cm"/>
      <inkml:brushProperty name="height" value="0.025" units="cm"/>
      <inkml:brushProperty name="color" value="#008C3A"/>
    </inkml:brush>
  </inkml:definitions>
  <inkml:trace contextRef="#ctx0" brushRef="#br0">10 1 512,'0'2'714,"1"-1"-593,-1 0 0,0-1 0,0 1 0,0 0 0,0-1 1,0 1-1,0-1 0,0 1 0,0 0 0,0-1 0,0 1 0,0 0 1,0-1-1,0 1 0,0-1 0,-1 1 0,1 0 0,0-1 0,0 1 1,-1-1-1,1 1 0,0-1 0,-1 1 0,1-1 0,-1 1 0,1-1 0,-1 1 1,1-1-1,-1 1 0,1-1 0,-1 0 0,1 1 0,-1-1 0,1 0 1,-1 0-1,0 1 0,12 10 1866,25-11-4814,-34 0 2113,8 0-1829</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34.018"/>
    </inkml:context>
    <inkml:brush xml:id="br0">
      <inkml:brushProperty name="width" value="0.025" units="cm"/>
      <inkml:brushProperty name="height" value="0.025" units="cm"/>
      <inkml:brushProperty name="color" value="#008C3A"/>
    </inkml:brush>
  </inkml:definitions>
  <inkml:trace contextRef="#ctx0" brushRef="#br0">1 151 416,'4'0'326,"-3"0"-249,-1 0 1,1 0 0,-1 0 0,1-1-1,-1 1 1,1 0 0,-1 0 0,1 0-1,-1 0 1,1 0 0,-1 0 0,1 0 0,-1 0-1,1 1 1,-1-1 0,1 0 0,-1 0-1,1 0 1,-1 0 0,1 1 0,-1-1 0,1 0-1,-1 0 1,0 1 0,1-1 0,-1 0-1,1 1 1,-1-1 0,0 0 0,1 1 0,-1 0-1,18 1 3222,-17-2-3199,-1 0 1,0 1-1,1-1 1,-1 0-1,0 0 1,1 1-1,-1-1 1,0 0 0,1 0-1,-1 0 1,1 0-1,-1 1 1,0-1-1,1 0 1,-1 0 0,1 0-1,-1 0 1,0 0-1,1 0 1,-1 0-1,1 0 1,-1 0-1,0 0 1,1 0 0,-1-1-1,1 1 1,-1 0-1,0 0 1,1 0-1,9-3 1384,-7 1-883,0 0-1,0 0 1,0-1 0,0 1-1,0-1 1,0 0-1,-1 0 1,0 0 0,3-4-1,3-2 425,5-20 1816,-11 26-2700,-1 2-58,-1 0 0,1 0-1,0 0 1,-1 0 0,1 0 0,-1-1 0,1 1-1,-1 0 1,0 0 0,1-1 0,-1 1 0,0 0 0,0-2-1,0 3-63,0-1 0,0 1 0,0 0-1,0-1 1,0 1 0,0 0-1,0-1 1,0 1 0,0 0 0,1-1-1,-1 1 1,0 0 0,0 0 0,0-1-1,0 1 1,0 0 0,1-1 0,-1 1-1,0 0 1,0 0 0,1-1-1,-1 1 1,0 0 0,0 0 0,1 0-1,-1-1 1,1 1 0,-1 0-1,0 0 1,1 0 0,-1-1 0,0 1-1,1 0 1,-1 0 0,0-1-1,1 1 1,-1 0 0,0-1-1,0 1 1,1 0 0,-1-1-1,0 1 1,0 0 0,0-1-1,0 1 1,1 0 0,-1-1-1,0 1 1,0-1 0,0 1-1,0 0 1,0-1 0,0 1-1,0 0 1,0-1 0,0-1 90,0 1-1,0-1 1,0 0 0,0 1 0,0-1 0,0 1-1,1-1 1,-1 1 0,1-1 0,-1 1 0,1 0-1,-1-1 1,1 1 0,0-1 0,0 1-1,1-2 1,-1 1 81,-1 1-1,1-1 0,-1 1 1,1-1-1,-1 1 0,0-1 0,0 0 1,0 1-1,0-1 0,0-2 1,-1 1 1659,1 15-754,0 76-166,5-77-1441,-5-11 435,1 1 1,-1-1-1,0 1 0,1-1 0,-1 1 0,1-1 0,-1 1 0,0-1 0,0 1 0,1 0 0,-1-1 0,0 1 1,0 0-1,0-1 0,1 1 0,-1 0 0,0 1 0,0 0-50,0 19-8353,0 1-9829,0-17 16927</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35.978"/>
    </inkml:context>
    <inkml:brush xml:id="br0">
      <inkml:brushProperty name="width" value="0.025" units="cm"/>
      <inkml:brushProperty name="height" value="0.025" units="cm"/>
      <inkml:brushProperty name="color" value="#008C3A"/>
    </inkml:brush>
  </inkml:definitions>
  <inkml:trace contextRef="#ctx0" brushRef="#br0">30 39 488,'-11'-6'3785,"-7"6"10476,25 0-11216,-3 0 1721,52-2-141,16-1-5847,-48-1-3531,-12 2-1824,-10-11-6867,-4 9 10934,-4 0 1551,4 3-22</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36.382"/>
    </inkml:context>
    <inkml:brush xml:id="br0">
      <inkml:brushProperty name="width" value="0.025" units="cm"/>
      <inkml:brushProperty name="height" value="0.025" units="cm"/>
      <inkml:brushProperty name="color" value="#008C3A"/>
    </inkml:brush>
  </inkml:definitions>
  <inkml:trace contextRef="#ctx0" brushRef="#br0">89 0 476,'-9'4'1023,"8"-4"-930,1 0 1,-1 0-1,1 0 1,-1 1 0,1-1-1,-1 0 1,0 0-1,1 0 1,-1 1 0,1-1-1,0 0 1,-1 0-1,1 1 1,-1-1-1,1 1 1,-1-1 0,1 0-1,0 1 1,-1-1-1,1 1 1,-1 0 0,-1-1 598,1 0-646,1 0 0,0 0 0,0 0-1,-1 0 1,1 1 0,0-1-1,-1 0 1,1 0 0,0 0 0,0 0-1,-1 0 1,1 0 0,0 0 0,-1 0-1,1 1 1,0-1 0,0 0 0,-1 0-1,1 0 1,0 1 0,0-1 0,0 0-1,-1 0 1,1 0 0,0 1 0,0-1-1,0 0 1,0 1 0,-1-1 0,1 1 312,0 16 2010,0-16-2226,0 1 0,0-1 0,0 0 0,0 1 0,0-1 0,0 1 0,1-1 0,-1 1 0,0-1 0,1 0 0,-1 1 0,1-1 0,-1 0 0,1 1 0,-1-1 0,1 0 0,0 0 0,0 0 0,1 2 0,-2-3-104,0 0 0,1 1 0,-1-1 0,0 0 0,0 1 0,0-1 0,1 1 0,-1-1 0,0 0 0,0 1 0,0-1 0,0 1 0,0-1 0,0 1 0,0-1 0,0 1 0,0-1 0,0 0 0,0 1 0,0-1 0,0 1 0,0-1 0,0 1 0,-1 0 0,1-1 6,0 0 0,0 1 1,0-1-1,0 1 0,0-1 0,-1 1 1,1-1-1,0 1 0,0-1 0,0 0 1,0 1-1,1-1 0,-1 1 0,0-1 1,0 1-1,0-1 0,0 1 0,0-1 1,0 0-1,1 1 0,-1-1 0,0 1 1,0-1-1,1 1 0,15 33 3172,-12-2-564,0-23-1795,-2-5-366,0 1 0,0-1 1,0 1-1,-1 0 1,1-1-1,-1 1 0,0 0 1,0 6-1,3 1 379,-3-11-794,0-1 0,-1 1 0,1 0 0,-1 0 0,1 0 0,-1 0 0,0 0 0,1 0 0,-1 0 0,0 0 0,0 0 0,1 0 0,-1 0 0,0 2 0,0 57 2182,-1-60-2247,0 1 0,1-1-1,-1 1 1,0-1 0,0 1 0,0-1 0,1 0 0,-1 1 0,0-1-1,0 0 1,0 0 0,0 1 0,1-1 0,-1 0 0,-2 0-1,-2 1 96,5 0-103,-1-1 1,1 1 0,-1-1 0,1 1-1,-1-1 1,1 0 0,-1 1 0,1-1 0,-1 0-1,1 1 1,-1-1 0,0 0 0,1 1-1,-1-1 1,0 0 0,1 0 0,-1 0-1,1 0 1,-1 0 0,0 0 0,1 0 0,-1 0-1,0 0 1,1 0 0,-1 0 0,0 0-1,1 0 1,-1 0 0,0-1 0,-22-4 19,15 4-25,3 1-120,1-1 0,0 1 0,0-1 0,0 0 0,0 0 0,0-1 0,-5-2 0,7 3-343,-4-6-2841,2 2-1769,4-12-4906,0-9 2730,0 20 6260</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38.438"/>
    </inkml:context>
    <inkml:brush xml:id="br0">
      <inkml:brushProperty name="width" value="0.025" units="cm"/>
      <inkml:brushProperty name="height" value="0.025" units="cm"/>
      <inkml:brushProperty name="color" value="#008C3A"/>
    </inkml:brush>
  </inkml:definitions>
  <inkml:trace contextRef="#ctx0" brushRef="#br0">10 1 108,'0'5'80,"0"1"-12,0 0-28,-10-6-44,10 5-28,0 1-120</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38.970"/>
    </inkml:context>
    <inkml:brush xml:id="br0">
      <inkml:brushProperty name="width" value="0.025" units="cm"/>
      <inkml:brushProperty name="height" value="0.025" units="cm"/>
      <inkml:brushProperty name="color" value="#008C3A"/>
    </inkml:brush>
  </inkml:definitions>
  <inkml:trace contextRef="#ctx0" brushRef="#br0">38 10 532,'-11'5'3738,"4"-4"-1021,-6-1 11697,6 0-3673,9 0-9102,3-1-4115,-3 1 3562,-1-4-710,8 3-376,0 1 0,1-1 0,0-3 0,0 3 0,-2 1-44,6-2-2668,-11 0-2297,-18 13-18251,15-7 22418</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39.374"/>
    </inkml:context>
    <inkml:brush xml:id="br0">
      <inkml:brushProperty name="width" value="0.025" units="cm"/>
      <inkml:brushProperty name="height" value="0.025" units="cm"/>
      <inkml:brushProperty name="color" value="#008C3A"/>
    </inkml:brush>
  </inkml:definitions>
  <inkml:trace contextRef="#ctx0" brushRef="#br0">11 1 172,'-1'10'2427,"-3"-8"-2285,4-2-41,-1 0 0,1 0 0,0 0-1,0 0 1,-1 0 0,1 0 0,0 1 0,0-1-1,-1 0 1,1 0 0,0 0 0,0 1 0,-1-1-1,1 0 1,0 0 0,0 1 0,0-1 0,0 0-1,-1 1 1,1-1 0,0 0 0,0 0 0,0 1-1,0-1 1,0 0 0,0 1 0,0-1 0,0 0-1,0 1 1,0-1 0,0 0 0,0 1 0,0-1-1,0 0 1,0 1 0,0 0 614,0 3 1143,2 9 9679,21-4-5815,-10-7-6624,-11-2 149,3 0-1160,22-1-14883,-21 1 15794,-3-5-1757,5 5 1514</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3:06.251"/>
    </inkml:context>
    <inkml:brush xml:id="br0">
      <inkml:brushProperty name="width" value="0.025" units="cm"/>
      <inkml:brushProperty name="height" value="0.025" units="cm"/>
      <inkml:brushProperty name="color" value="#E71224"/>
    </inkml:brush>
  </inkml:definitions>
  <inkml:trace contextRef="#ctx0" brushRef="#br0">37 181 96,'0'-2'154,"0"1"-1,0 0 1,0-1 0,0 1 0,0-1-1,0 1 1,0-1 0,-1 1 0,1 0-1,0-1 1,-1-1 0,0 2-148,0 1 30,1 0 1,-1 0 0,0-1 0,1 1 0,-1 0 0,1-1-1,-1 1 1,1-1 0,-1 1 0,1 0 0,-1-1 0,1 1-1,0-1 1,-1 0 0,1 1 0,0-1 0,-1 1 0,1-1-1,0 1 1,-1-1 0,1 0 0,0 1 0,0-1 0,0 0-1,0 1 1,0-1 0,0 0 0,0 1 0,0-1-1,0 0 1,0 1 0,0-1 0,0 0 0,1 0 0,-1 0 263,0-20 1747,0-7 2247,0-18 11974,4 37-14731,-3 8-1392,0 1 1,-1-1-1,1 0 0,0 0 1,-1 1-1,1-1 0,-1 0 1,0 0-1,1 0 1,-1 1-1,1-1 0,-1 0 1,0 0-1,0 0 1,0 0-1,0 0 0,1 0 1,-1 0-1,0-1 0,0 2-124,0 0 0,0-1 0,1 1 0,-1-1 0,0 0 0,0 1-1,0-1 1,0 1 0,0-1 0,0 1 0,0-1 0,0 1 0,0-1-1,0 1 1,0-1 0,0 1 0,0-1 0,0 0 0,0 1 0,0-1 0,-1 1-1,1-1 1,0 1 0,0 0 0,-1-1 0,1 1 0,0-1 0,-1 1-1,1-1 1,-1 1 0,1 0 0,0-1 0,-1 1 0,1 0 0,-1-1-1,1 1 1,-1 0 0,1 0 0,-1-1 0,1 1 0,-1 0 0,1 0-1,-1 0 1,1 0 0,-1 0 0,1 0 0,-1 0 0,0 0 0,-1 14 75,1-13-93,0 0 0,0-1 0,0 1 0,0 0 0,1 0 0,-1 0 0,0 0 0,1 0 0,-1 0 0,0 0 0,1 1 0,0-1 1,-1 0-1,1 0 0,0 0 0,-1 0 0,1 1 0,0-1 0,0 0 0,0 0 0,0 1 0,0-1 0,0 0 0,1 2 0,-1 0 4,0-2-6,0 0 1,0 0-1,-1-1 1,1 1-1,0 0 1,0 0-1,-1-1 1,1 1-1,0 0 1,-1 0-1,1-1 1,0 1-1,-1 0 1,1-1-1,-2 2 1,1-2-2,1 1 0,-1 0 0,1-1 1,-1 1-1,1 0 0,-1-1 0,1 1 1,0 0-1,-1 0 0,1-1 0,0 1 0,0 0 1,-1 0-1,1 0 0,0 1 0,0 218-15,0-219 15,0 0 0,0-1 0,0 1 0,0 0 0,0 0 0,1-1 0,-1 1 0,0 0 0,0-1 0,1 1 0,-1 0-1,0-1 1,1 1 0,-1 0 0,1-1 0,-1 1 0,2 0 0,-2 0 1,1 0 0,-1-1-1,1 1 1,-1-1-1,1 1 1,-1 0 0,1 0-1,-1-1 1,0 1 0,1 0-1,-1 0 1,0-1-1,0 1 1,1 0 0,-1 0-1,0 0 1,0 1 0,0-2-1,0 1 0,0-1 1,0 1-1,0-1 0,0 0 1,0 1-1,0-1 0,0 1 1,0-1-1,0 0 0,1 1 1,-1-1-1,0 1 0,0-1 1,0 0-1,1 1 1,-1-1-1,0 0 0,0 1 1,1-1-1,-1 0 0,0 0 1,1 1-1,-1-1 0,0 0 1,1 0-1,-1 1 0,1-1 1,-1 0 0,1 0 0,-1 1 0,1-1 0,-1 0 0,0 1 0,1-1 0,-1 0 0,0 1 0,1-1 0,-1 0 0,0 1 0,0-1 0,1 1 1,-1-1-1,0 0 0,0 1 0,0-1 0,0 1 0,1-1 0,-1 1 0,0-1 0,0 1 0,0-1 0,0 1 0,0-1 0,0 1 0,0 0 2,1 0 0,-1-1 0,1 1 0,-1 0 1,1 0-1,0-1 0,-1 1 0,1-1 1,0 1-1,0-1 0,-1 1 0,1-1 0,0 1 1,2 0-1,-3-1-2,0 0-1,0 0 1,0 1 0,1-1-1,-1 0 1,0 0 0,0 0-1,1 0 1,-1 1 0,0-1 0,0 0-1,1 0 1,-1 0 0,0 0-1,1 0 1,-1 0 0,0 0-1,1 0 1,-1 0 0,0 0 0,0 0-1,1 0 1,-1 0 0,0 0-1,1 0 1,-1 0 0,0 0-1,0 0 1,1 0 0,-1-1 0,0 1-1,0 0 1,1 0 0,-1 0-1,0 0 1,0-1 0,1 1 0,-1 0-1,0 0 1,0-1 0,0 1-1,1 0 1,-1 0 0,0-1-1,0 1 1,0 0 0,0 0 0,0-1-1,0 1 1,2-1 2,0 1-3,-1 0 0,0 0 0,0 0 0,0 0 0,1 0 0,-1 0 0,0 0 1,0-1-1,0 1 0,0 0 0,0-1 0,1 1 0,-1 0 0,0-1 0,0 1 0,0-1 0,0 0 0,0 1 0,0-1 0,0 0 0,1-1 0,6-4 0,-6 5 0,0 0 0,-1 0 0,1 0 0,0-1 0,-1 1 0,1 0 0,-1-1 0,1 0 0,-1 1 0,0-1 0,1 0 0,1-3 0,11-13 0,9-13 0,-20 29 0,-1 0 0,0 0 0,0 0 0,0 0 0,-1 0 0,1-1 0,-1 1 0,1-1 0,-1 1 0,0-1 0,1 0 0,-1 1 0,-1-1 0,2-4 0,-2 5 0,1 1 0,-1 0 0,0-1 0,1 1 0,-1-1 0,1 1 0,-1 0 0,1-1 0,0 1 0,0 0 1,-1 0-1,1-1 0,0 1 0,0 0 0,0 0 0,2-1 0,-2 1-3,0 0 0,0 0 1,0 0-1,-1 1 0,1-1 0,0 0 1,0 0-1,-1 0 0,1 0 1,-1 0-1,1-1 0,-1 1 0,1 0 1,-1 0-1,1-2 0,-1 2 1,0 0-1,0 1 0,0-1 1,0 0-1,1 0 0,-1 1 1,0-1-1,0 0 0,1 1 1,-1-1-1,0 0 0,1 1 1,-1-1-1,1 1 0,-1-1 1,2 0-1,-2 0-1,1 1 0,-1-1-1,1 0 1,-1 1 0,1-1-1,-1 0 1,1 1 0,-1-1 0,0 0-1,1 0 1,-1 1 0,0-1-1,0 0 1,0 0 0,1 0 0,-1-1-1,5-3-80,-5 4 81,0 1 1,1 0-1,-1 0 0,1 0 0,-1-1 0,0 1 0,1 0 0,-1 0 0,0-1 0,1 1 0,-1 0 1,0-1-1,1 1 0,-1 0 0,0-1 0,0 1 0,0 0 0,1-1 0,-1 1 0,0-1 1,0 1-1,0 0 0,0-1 0,0 1 0,0-1 0,1 1 0,-1-1 0,0 0 4,-1 1 0,1 0-1,0 0 1,0 0 0,0-1-1,0 1 1,0 0 0,0 0-1,1-1 1,-1 1 0,0 0-1,0 0 1,0 0 0,0-1-1,0 1 1,0 0 0,0 0-1,0 0 1,0-1 0,1 1-1,-1 0 1,0 0 0,0 0-1,0 0 1,0 0 0,1-1-1,-1 1 1,0 0 0,0 0-1,0 0 1,0 0 0,1 0-1,-1 0 1,0 0 0,0 0-1,1 0 1,-1-1 0,0 1-1,0 0 1,0 0 0,1 0-1,-1 0 1,1 1 0,-1-1-1,1 1 1,-1 0-1,1 0 1,0-1-1,-1 1 1,1 0-1,-1 0 0,0 0 1,1 0-1,-1 0 1,0 0-1,0 0 1,1 0-1,-1 0 1,0 0-1,0 0 1,0 0-1,0 0 1,0 0-1,-1 1 1,1-1 0,0-1 0,0 0 0,0 1 0,0-1 0,1 1 0,-1-1 0,0 1 0,0-1 0,0 0 0,0 1 0,0-1 0,1 1 0,-1-1 0,0 0 0,0 1 0,0-1 0,1 0 0,-1 1 0,0-1 0,1 0 0,-1 1 0,0-1 0,1 0 0,-1 0 0,0 1 0,1-1 0,0 0 0,-1 0 0,1 1 0,-1-1 0,0 0 0,1 0 0,-1 1 0,0-1 0,1 0 0,-1 1 0,0-1 0,0 0 0,1 1 0,-1-1 0,0 0 0,0 1 0,0-1 0,1 1 0,-1-1 0,0 0 0,0 1 0,0-1 0,0 1 0,0-1 0,0 1 0,0-1 0,0 1 0,0 0 0,0 0 0,1-1 0,-1 1 0,0 0 0,0 0 0,0 0 0,1-1 0,-1 1 0,0 0 0,1-1 0,-1 1 0,1 0 0,-1-1 0,1 1 0,0 1 0,0-2 0,-1 1 0,1-1 0,-1 1 0,1 0 0,-1-1 0,1 1 0,-1 0 0,0 0 0,1-1 0,-1 1 0,0 0 0,1 0 0,-1 0 0,0-1 0,0 3 0,0-1 0,1 0 1,-1 0 0,1 0-1,-1 0 1,1 0-1,0 0 1,-1 0-1,1 0 1,0 0-1,0 0 1,1 0 0,-1-1-1,2 3 1,-2-3-1,0 1 1,0-1-1,0 1 1,0-1-1,0 1 1,0 0-1,0 0 1,-1-1-1,1 1 0,0 0 1,-1 0-1,1 3 1,-1-2-5,1 0 0,-1 0 0,1-1 0,-1 1 0,1 0 0,0-1 0,0 1 0,1-1 0,-1 1 0,0-1 0,1 0 1,-1 1-1,1-1 0,0 0 0,3 3 0,8 11-26,-10 4-14,7-10 46,-9-9 0,0 0-1,0 0 0,0-1 1,0 1-1,0 0 1,-1 0-1,1 0 1,0 1-1,0-1 0,-1 0 1,1 0-1,0 0 1,-1 0-1,1 3 1,1-2 2,-1-1 1,0 1 0,1-1-1,-1 1 1,1-1 0,0 0 0,-1 1-1,1-1 1,0 0 0,0 0 0,0 0-1,-1 0 1,1-1 0,0 1 0,0 0-1,1-1 1,-1 0 0,4 1 0,-3-1 5,-1 0 1,1-1 0,0 1-1,-1-1 1,1 1 0,0-1-1,-1 0 1,1 0 0,-1 0-1,1 0 1,-1 0 0,0-1-1,0 1 1,4-4 0,10-6 89,-13 9-86,0-1 0,0 0 1,0 1-1,-1-1 0,1-1 1,-1 1-1,0 0 1,0-1-1,0 1 0,2-5 1,5-8 22,-7 12-34,-1 3-1,0 0 0,0-1 0,-1 1-1,1-1 1,0 1 0,-1-1 0,1 0-1,-1 1 1,1-1 0,-1 0 0,1-2 0,-1 3-2,0-1 1,0 0 0,0 1 0,1-1 0,-1 1 0,1-1 0,-1 0-1,1 1 1,-1-1 0,2-1 0,-1 1 0,0 1 0,0-1 0,0 0 0,-1 0 0,1 0 0,-1 1 0,1-1 0,-1 0 0,0 0 0,1-3 0,4-10 12,-4 14-13,0 0 1,-1 0 0,1 0 0,0 0 0,-1 0 0,0-1 0,1 1 0,-1 0 0,1 0 0,-1 0-1,0-1 1,0-1 0,0-117-29,0 119 27,0 0 0,0 1 1,0-1-1,0 1 0,0-1 1,0 0-1,0 1 0,-1-1 1,1 1-1,0-1 0,0 1 1,-1-1-1,1 1 0,0-1 1,-1 1-1,1-1 0,0 1 1,-1-1-1,0 0 1,1 1-22,-1-1 1,0 1-1,1-1 1,-1 0 0,1 1-1,-1-1 1,1 0 0,-1 0-1,1 1 1,0-1 0,-1 0-1,1 0 1,0 0 0,0 0-1,0 1 1,0-1 0,-1 0-1,1 0 1,1-1 0,-1-12-798,0 12-3712,-11 8-13452,10-6 17456,0 0 0,0 0 1,-7 3-3012,6-2 1675</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39.770"/>
    </inkml:context>
    <inkml:brush xml:id="br0">
      <inkml:brushProperty name="width" value="0.025" units="cm"/>
      <inkml:brushProperty name="height" value="0.025" units="cm"/>
      <inkml:brushProperty name="color" value="#008C3A"/>
    </inkml:brush>
  </inkml:definitions>
  <inkml:trace contextRef="#ctx0" brushRef="#br0">0 129 536,'14'-1'987,"-9"0"-357,0 1 0,-1-1-1,1 1 1,-1 0-1,1 1 1,0-1-1,6 3 1,1 0 1680,-10-3-1973,-1 0 0,0 0 0,1 0 0,-1 0 0,0 1 0,1-1 0,-1 0 0,0 1 0,1-1 1,-1 1-1,0 0 0,2 1 0,-2-2-169,-1 0 1,0 1-1,1-1 1,-1 0-1,1 0 1,-1 0-1,1 1 1,-1-1-1,1 0 1,0 0-1,-1 0 1,1 0-1,-1 0 0,1 0 1,-1 0-1,1 0 1,-1 0-1,1 0 1,-1 0-1,1 0 1,-1-1-1,1 1 1,-1 0-1,1 0 1,0-1-1,16-5 3956,-11 4-3717,-5 1-306,1 1-1,-1 0 1,0 0-1,0-1 1,0 1-1,0-1 0,1 0 1,-1 1-1,0-1 1,0 0-1,0 1 1,0-1-1,0 0 1,-1 0-1,1 0 1,0 0-1,0 0 1,-1 0-1,1 0 1,0 0-1,0-2 1,4-2 408,-5 5-498,0 0 1,1 0 0,-1-1 0,0 1 0,1 0 0,-1 0-1,0 0 1,0-1 0,1 1 0,-1 0 0,0 0 0,0-1-1,1 1 1,-1 0 0,0 0 0,0-1 0,0 1 0,0 0-1,1-1 1,-1 1 0,0 0 0,0-1 0,0 1 0,0 0-1,0-1 1,0 0 13,0 1-1,0-1 0,0 1 0,0-1 1,0 0-1,0 1 0,0-1 0,0 1 0,0-1 1,0 0-1,0 1 0,0-1 0,1 1 1,-1-1-1,0 1 0,0-1 0,1 1 1,-1-1-1,0 1 0,1-1 0,-1 1 1,0-1-1,1 1 0,-1 0 0,1-1 1,-1 1-1,1 0 0,-1-1 0,1 1 1,0-1-1,-1 1-18,1 0 8,-1-1 1,0 1 0,0 0 0,1-1-1,-1 1 1,0 0 0,0-1-1,0 1 1,1 0 0,-1-1-1,0 1 1,0-1 0,0 1 0,0 0-1,0-1 1,0 1 0,0-1-1,0 1 1,0 0 0,0-1-1,0 1 1,0-1 0,1-7 95,-1 7-111,1 0 28,-1 1 0,1-1 0,0 0 0,0 0 0,-1 0 1,1 1-1,-1-1 0,1 0 0,-1 0 0,1 0 0,-1 0 0,0 0 0,0 0 0,1 0 0,-1 0 0,0 0 0,0-1 1,0 1-1,0 0 0,0-2 0,4-6 282,-3 8-278,-1 1 1,1-1-1,-1 1 1,1-1-1,-1 0 1,1 1-1,-1-1 1,0 1-1,0-1 1,1 0-1,-1 1 1,0-1-1,0 0 1,1 0-1,-1 1 1,0-1-1,0-1 1,0-19 953,0 21-963,0-1 0,0 1 0,0 0 0,1 0 0,-1 0-1,0 0 1,0 0 0,0 0 0,1-1 0,-1 1 0,0 0-1,0 0 1,1 0 0,-1 0 0,0 0 0,0 0 0,1 0 0,-1 0-1,0 0 1,0 0 0,1 0 0,-1 0 0,0 0 0,0 0-1,0 0 1,1 0 0,-1 1 0,0-1 0,0 0 0,1 0 0,-1 0-1,0 0 1,0 0 0,0 0 0,1 0-1,-1 0 1,0 0 0,0 0-1,0 0 1,0 0 0,0 0-1,0 0 1,1 1 0,-1-1-1,0 0 1,0 0 0,0 0-1,0 0 1,0 0 0,0 0-1,0 0 1,1 0 0,-1 0-1,0 0 1,0 1 0,0-1-1,0 0 1,0 0 0,0 0-1,0 0 1,0 0 0,0 0-1,0 1 1,0-1 0,0 0-1,0 0 1,0 0 0,0 0-1,0 0 1,0 0 0,0 1-1,0-1 1,0 0 0,0 0-1,0 0 1,0 0 0,0 0-1,0 1 1,0-1 0,0 0-1,0 0 1,0 0 0,0 0-1,0 0 1,0 0 0,0 0-1,0 1 1,-1-1 0,1 0-1,0 0 1,0 0 0,0 0 0,0 0-1,0 0 1,0 0 0,0 0-1,-1 0 1,1 0 0,0 0-1,-1 1 9,0 0 0,0 0 0,1 0 1,-1 0-1,0 0 0,1 0 0,-1 0 0,0 0 0,1 0 0,-1 0 0,1 1 0,0-1 0,-1 0 1,1 0-1,0 0 0,0 1 0,0-1 0,0 2 0,0 31 111,1-20-175,-1-14 30,0 0-1,0 1 1,0-1 0,0 1 0,0-1-1,0 0 1,0 1 0,0-1 0,0 0-1,-1 1 1,1-1 0,0 0 0,0 1-1,0-1 1,0 0 0,-1 1 0,1-1-1,0 0 1,0 1 0,0-1 0,-1 0-1,1 0 1,0 1 0,-1-1 0,1 0-1,0 0 1,0 1 0,-1-1 0,0 0-6,1 0 1,0 0-1,0 1 1,-1-1-1,1 0 0,0 0 1,-1 1-1,1-1 1,0 0-1,0 0 1,-1 1-1,1-1 1,0 0-1,0 1 1,0-1-1,-1 0 1,1 1-1,0-1 1,0 0-1,0 1 1,0-1-1,0 1 1,0-1-1,0 0 1,0 1-1,0-1 1,0 0-1,0 1 1,0 34-2215,0 50-21225,-10-56 19441,10-18 2943</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40.175"/>
    </inkml:context>
    <inkml:brush xml:id="br0">
      <inkml:brushProperty name="width" value="0.025" units="cm"/>
      <inkml:brushProperty name="height" value="0.025" units="cm"/>
      <inkml:brushProperty name="color" value="#008C3A"/>
    </inkml:brush>
  </inkml:definitions>
  <inkml:trace contextRef="#ctx0" brushRef="#br0">0 51 672,'0'-50'15615,"10"54"-5277,-6 1-9378,-3-5-936,-1 0 1,0 0-1,1 0 1,-1 1-1,0-1 1,0 0-1,1 0 1,-1 0-1,0 1 1,1-1-1,-1 0 1,0 1 0,0-1-1,1 0 1,-1 0-1,0 1 1,0-1-1,0 0 1,0 1-1,1-1 1,-1 0-1,0 1 1,0-1-1,0 0 1,0 1-1,0-1 1,0 1-1,0 3 26,0-1 1,0 0-1,0 1 0,0-1 0,1 1 1,0-1-1,-1 0 0,1 1 0,0-1 1,3 6-1,-3-8-59,-1 0-1,1 1 1,-1-1-1,0 1 1,1-1-1,-1 1 1,0-1-1,0 1 1,0-1 0,0 0-1,0 1 1,0-1-1,-1 2 1,1-2-27,0 1 0,0-1 0,0 0 1,-1 0-1,1 1 0,1-1 0,-1 0 0,0 0 1,0 0-1,0 1 0,1-1 0,0 2 1,6 18-2820,-6-3-3673,-1-17 6224,0 0 1,0-1-1,0 1 1,0 0 0,0-1-1,0 1 1,0-1-1,0 1 1,0 0-1,0-1 1,0 1 0,1-1-1,-1 1 1,0 0-1,0-1 1,1 1-1,-1-1 1,0 1 0,1-1-1,-1 1 1,1-1-1,-1 1 1,1-1-1,-1 0 1,1 1 0,-1-1-1,1 0 1,0 1-1,-1-1 73,0 1 1,1-1-1,-1 0 0,0 1 0,0-1 0,0 0 1,1 1-1,-1-1 0,0 0 0,0 1 0,0-1 1,0 0-1,0 1 0,0-1 0,0 0 0,0 1 0,0-1 1,0 1-1,0-1 0,0 0 0,0 1 0,0-1 1,0 0-1,0 1 0,0 2-1825</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40.578"/>
    </inkml:context>
    <inkml:brush xml:id="br0">
      <inkml:brushProperty name="width" value="0.025" units="cm"/>
      <inkml:brushProperty name="height" value="0.025" units="cm"/>
      <inkml:brushProperty name="color" value="#008C3A"/>
    </inkml:brush>
  </inkml:definitions>
  <inkml:trace contextRef="#ctx0" brushRef="#br0">21 27 76,'18'-16'5414,"-17"15"-4785,5-5 3352,-3 3-3631,-2 6 3599,-1-2-3563,-10 11 695,6-2-785,3-9-257,1-1 1,-1 1 0,1-1 0,-1 1 0,1-1 0,0 1 0,-1 0-1,1-1 1,0 1 0,0-1 0,-1 1 0,1 0 0,0-1-1,0 1 1,0 0 0,0-1 0,0 2 0,-1-1 47,1 0 1,0 0-1,-1 0 0,1 0 0,0 0 1,-1 0-1,1 0 0,-1 0 1,0 0-1,1 0 0,-1 0 1,0 0-1,1 0 0,-2 0 1,1 0 34,0 0 1,0 0 0,0 0-1,0 1 1,0-1 0,0 0 0,1 0-1,-1 0 1,0 1 0,1-1-1,-1 0 1,1 1 0,0-1-1,-1 1 1,1 1 0,-4 1 642,4-4-711,-1 1 0,1-1 0,-1 0 1,1 0-1,0 0 0,-1 1 0,1-1 0,0 0 1,0 0-1,-1 1 0,1-1 0,0 0 1,0 1-1,-1-1 0,1 0 0,0 1 1,0-1-1,0 1 0,-1-1 0,1 0 1,0 1-1,0-1 0,0 0 0,0 1 1,0 0-1,0-1-23,0 0 0,0 1 1,0-1-1,0 0 0,0 0 1,0 1-1,0-1 1,0 0-1,0 0 0,0 1 1,0-1-1,0 0 0,0 0 1,0 1-1,1-1 0,-1 0 1,0 0-1,0 1 0,0-1 1,0 0-1,0 0 0,1 0 1,-1 1-1,0-1 1,0 0-1,0 0 0,1 0 1,-1 0-1,0 1 0,0-1 1,1 0-1,-1 0 0,0 0 1,1 0-1,-1 0 20,0 0 0,1 0 0,-1 0 0,0 1 0,0-1 0,1 0 0,-1 0 0,0 0 0,0 0 0,1 0 0,-1 1 0,0-1 0,0 0 0,0 0 0,1 0 0,-1 0 0,0 1 0,0-1 0,0 0 0,0 0 0,0 1 0,1-1 0,-1 0 0,0 0 0,0 1 0,0-1 1,0 0-1,0 0 0,0 1 0,0-1 0,0 0 0,0 1 0,0-1 0,0 1 0,0-1 373,0 1-351,1-1-1,0 0 1,-1 0 0,1 0-1,-1 0 1,1 0-1,-1 1 1,1-1-1,0 0 1,-1 1 0,1-1-1,-1 0 1,0 1-1,1-1 1,-1 0 0,1 1-1,-1-1 1,1 2-1,7 3 304,-6-5-240,29 16-628,-21-16-4818,8 1-12147,-13-2 14434,-2 0 3634,-1-3-1793</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41.141"/>
    </inkml:context>
    <inkml:brush xml:id="br0">
      <inkml:brushProperty name="width" value="0.025" units="cm"/>
      <inkml:brushProperty name="height" value="0.025" units="cm"/>
      <inkml:brushProperty name="color" value="#008C3A"/>
    </inkml:brush>
  </inkml:definitions>
  <inkml:trace contextRef="#ctx0" brushRef="#br0">30 0 128,'-12'1'2845,"-5"5"5624,23 1 3093,-2-4-9932,27 0 183,-6-1-5567,-23-2 2086,6 5-2565</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41.546"/>
    </inkml:context>
    <inkml:brush xml:id="br0">
      <inkml:brushProperty name="width" value="0.025" units="cm"/>
      <inkml:brushProperty name="height" value="0.025" units="cm"/>
      <inkml:brushProperty name="color" value="#008C3A"/>
    </inkml:brush>
  </inkml:definitions>
  <inkml:trace contextRef="#ctx0" brushRef="#br0">11 1 24,'-2'16'3672,"1"-14"-3195,0 0-1,0-1 0,0 1 0,0 0 1,0 0-1,1 0 0,-1 0 1,1-1-1,-1 1 0,1 0 0,-1 0 1,1 0-1,0 0 0,0 0 1,0 0-1,1 3 0,-1-5-294,0 1-1,1 0 1,-1-1-1,0 1 1,1 0 0,-1-1-1,1 1 1,-1 0-1,1-1 1,-1 1 0,1-1-1,-1 1 1,1-1-1,0 0 1,-1 1-1,1-1 1,0 1 0,-1-1-1,1 0 1,0 0-1,-1 1 1,1-1 0,1 0-1,23 4 2468,4-4-3914,0 0-6296,-28 0 5707,18-5-4473,-18 5 5174</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41.951"/>
    </inkml:context>
    <inkml:brush xml:id="br0">
      <inkml:brushProperty name="width" value="0.025" units="cm"/>
      <inkml:brushProperty name="height" value="0.025" units="cm"/>
      <inkml:brushProperty name="color" value="#008C3A"/>
    </inkml:brush>
  </inkml:definitions>
  <inkml:trace contextRef="#ctx0" brushRef="#br0">1 102 928,'11'-10'3364,"-5"7"-2741,-2 0-31,0 1-1,0-1 0,0 1 0,0-1 1,0 0-1,6-7 0,18-6 2284,-23 12-1630,1 1 0,0-1 1,0 1-1,0 0 0,0 1 0,13-5 0,14-6 2928,-15 7-2316,-18 6-1841,1 0 1,-1 0 0,1-1-1,-1 1 1,0 0 0,1 0-1,-1 0 1,0 0 0,1 0-1,-1 0 1,1 0-1,-1 0 1,0 0 0,1 0-1,-1 0 1,1 0 0,-1 0-1,0 0 1,1 0 0,-1 1-1,0-1 1,1 0 0,-1 0-1,0 0 1,1 1 0,-1-1-1,0 0 1,1 0-1,-1 1 1,0-1 0,0 0-1,1 0 1,-1 1 0,0-1-1,0 0 1,0 1 0,1-1-1,-1 1 1,0-1 0,0 0-1,0 1 1,0 0-14,0-1-1,0 0 1,0 0 0,0 1-1,1-1 1,-1 0 0,0 0 0,0 1-1,0-1 1,0 0 0,0 0 0,0 1-1,0-1 1,1 0 0,-1 0-1,0 0 1,0 1 0,0-1 0,1 0-1,-1 0 1,0 0 0,0 0 0,0 1-1,1-1 1,-1 0 0,0 0 0,0 0-1,1 0 1,-1 0 0,0 0-1,0 0 1,1 0 0,-1 0 0,2 1 24,-8 3-7,4 6 16,1 3-43,-5-6 7,4-5 0,1-1 0,0 1 0,-1 0 0,1-1 0,0 1 0,0 0 0,0 0 0,-1 3 0,1-3-1,1-1 0,0 0 0,-1 0 0,1 1 1,0-1-1,-1 0 0,1 0 0,-1 0 0,0 0 1,1 0-1,-1 0 0,0 0 0,0 0 0,-1 1 1,1-1 2,0 0 1,0 0-1,0 0 1,1 1-1,-1-1 1,0 0-1,0 0 1,1 1-1,-1-1 1,1 0-1,-1 1 1,1-1 0,-1 0-1,1 3 1,0-3 10,0 0 1,0 0 0,0 1 0,0-1 0,0 0-1,0 0 1,0 0 0,-1 0 0,1 0 0,0 0-1,-1 0 1,1 0 0,-1 0 0,1 0 0,-1 0 0,1 0-1,-1-1 1,1 1 0,-1 0 0,-1 1 0,2-1-13,-1-1 10,1 0 0,0 1 0,0 0 0,0-1 0,-1 1 0,1-1 0,0 1 0,0-1 0,0 1 0,0-1-1,0 1 1,0-1 0,0 1 0,0-1 0,0 1 0,0-1 0,1 1 0,-1 0 0,0-1 0,0 1 0,0-1 0,1 0 0,-1 1 0,0-1 0,1 1 0,-1-1 0,0 1 0,1 0 0,5 12 472,-6-13-475,0 1-1,0-1 0,0 0 1,0 1-1,0-1 0,0 0 1,0 0-1,0 1 0,0-1 0,0 0 1,0 1-1,1-1 0,-1 0 1,0 0-1,0 1 0,0-1 1,0 0-1,1 0 0,-1 0 1,0 1-1,0-1 0,0 0 1,1 0-1,-1 0 0,0 1 1,0-1-1,1 0 0,-1 0 0,1 0 1,-1 0 5,0 0 0,0 0 1,1 1-1,-1-1 1,0 0-1,1 0 0,-1 0 1,0 1-1,0-1 0,1 0 1,-1 0-1,0 0 0,0 1 1,0-1-1,1 0 0,-1 1 1,0-1-1,0 0 0,0 0 1,0 1-1,0-1 1,0 0-1,1 1 0,-1-1 1,0 0-1,0 1 0,0-1 1,0 0-1,0 1 0,1 0 26,0 1-1,0-1 1,1 0-1,-1 0 1,1 0-1,-1 0 0,1 0 1,-1 0-1,1 0 1,-1 0-1,3 0 1,-3 0-180,0 0-1,0 0 1,0 0 0,0 0 0,1-1 0,-1 1 0,0 0-1,0-1 1,0 1 0,1-1 0,-1 1 0,0-1 0,2 1 0,-1-1-1328,8-5-7595,1-1-1059,-4 0 5174,-5 1 3595</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44.813"/>
    </inkml:context>
    <inkml:brush xml:id="br0">
      <inkml:brushProperty name="width" value="0.025" units="cm"/>
      <inkml:brushProperty name="height" value="0.025" units="cm"/>
      <inkml:brushProperty name="color" value="#008C3A"/>
    </inkml:brush>
  </inkml:definitions>
  <inkml:trace contextRef="#ctx0" brushRef="#br0">69 17 400,'-2'0'285,"0"0"1,0 0-1,0 1 1,0-1-1,0 1 0,1-1 1,-1 1-1,0-1 1,0 1-1,0 0 0,0 0 1,1 0-1,-1 0 1,-1 1-1,-37-1 24335,58 5-23248,91-6 8,-37 0-3199,-56-5-919,4-1-6329,-8-6-4002,-12 9 12167,0 0-1997,0-1 1844</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45.249"/>
    </inkml:context>
    <inkml:brush xml:id="br0">
      <inkml:brushProperty name="width" value="0.025" units="cm"/>
      <inkml:brushProperty name="height" value="0.025" units="cm"/>
      <inkml:brushProperty name="color" value="#008C3A"/>
    </inkml:brush>
  </inkml:definitions>
  <inkml:trace contextRef="#ctx0" brushRef="#br0">110 1 856,'-1'0'166,"0"0"0,0 0 0,0 0 1,0 0-1,0 1 0,1-1 0,-1 0 0,0 1 0,0-1 0,0 1 0,1-1 0,-1 1 1,0-1-1,0 1 0,1-1 0,-1 1 0,1 0 0,-2 0 0,2 0-39,-1 0 0,1-1 0,-1 1-1,1-1 1,-1 1 0,1-1 0,-1 1 0,0-1-1,1 1 1,-1-1 0,0 0 0,1 1 0,-1-1-1,0 0 1,1 1 0,-1-1 0,-1 0 0,0 27 5178,2-26-5086,0 0 0,0 0 0,0 0 0,0 0 1,0 0-1,0 0 0,0 0 0,0 0 0,0 0 0,1 0 1,-1 0-1,0 0 0,1 0 0,-1 0 0,1 0 0,-1 0 1,1 0-1,-1 0 0,1 0 0,0-1 0,0 2 0,0-1-127,0 0-9,-1-1 0,0 1 0,1 0 0,-1 0 0,0-1-1,0 1 1,1 0 0,-1 0 0,0-1 0,0 1 0,0 0 0,0 0 0,0-1 0,0 1 0,0 0 0,0 0 0,-1-1 0,1 3 0,-1-3 12,1 1 0,0 0 0,0 0 0,0 0 0,-1 0 0,1 0 0,0-1 0,0 1 0,0 0 0,1 0 0,-1 0 0,0 0 0,0 0 0,0-1 0,1 1 0,-1 0 0,0 0 0,1 0 0,0 0 0,1 3 302,1 0 0,-1 0 0,0 0 0,0 0 0,-1 0 0,2 6 1,8 17 911,-11-27-1255,1 1-1,-1 0 1,0 0-1,0 0 1,1 0-1,-1 0 1,0-1-1,0 1 1,0 0-1,0 0 1,0 0-1,0 0 1,0 0-1,-1 1 1,1-1-20,0 0 0,0-1 0,0 1 0,0 0-1,-1-1 1,1 1 0,0 0 0,0-1 0,0 1 0,1 0 0,-1-1 0,0 1 0,0 0 0,0-1 0,0 1-1,1-1 1,-1 1 0,0 0 0,1 0 0,0 0 45,0 0 0,0 1-1,0-1 1,-1 0 0,1 0-1,0 1 1,-1-1 0,1 0 0,-1 1-1,1-1 1,-1 0 0,0 1 0,1-1-1,-1 1 1,0-1 0,0 1 0,0-1-1,-1 3 1,6 5 404,-5-8-437,1-1 0,-1 1 0,1-1 0,-1 1 0,1 0 1,-1-1-1,0 1 0,1 0 0,-1-1 0,0 1 0,1 0 0,-1 0 1,0-1-1,0 1 0,0 0 0,0 0 0,0-1 0,0 2 1,0-1-37,0-1 1,0 0-1,0 1 1,0-1-1,0 0 1,0 1-1,0-1 1,0 1 0,0-1-1,0 0 1,0 1-1,0-1 1,0 0-1,-1 1 1,1-1-1,0 0 1,0 1-1,-1-1 1,1 0-1,0 0 1,0 1 0,-1-1-1,1 0 1,0 0-1,0 1 1,-1-1-1,1 0 1,-1 1-1,1-1-3,-1 0-1,1 0 1,0 0-1,0 0 1,-1 0-1,1 1 1,0-1-1,0 0 1,-1 0-1,1 0 1,0 1-1,0-1 1,0 0-1,0 0 1,-1 1-1,1-1 1,0 0-1,0 0 1,0 1-1,0-1 1,0 0-1,0 1 1,0-1-1,-1 0 1,1 0-1,0 1 1,0-1-1,0 1 1,-1 0 1,0 0 1,-1 0 0,1 0-1,-1 0 1,1 0 0,-1 0-1,0-1 1,1 1 0,-1 0-1,0-1 1,0 1 0,1-1-1,-1 0 1,0 0 0,0 0-1,0 0 1,1 0 0,-1 0-1,0 0 1,0 0 0,0-1-1,1 1 1,-1-1 0,0 1-1,1-1 1,-3-1 0,-29-11-553,25 9 393,-10-7-2549,10 3 450,7 6 1397,-1 1 1,1 0-1,0-1 0,0 1 1,0-1-1,0 0 0,0 1 1,0-1-1,0 0 0,0 0 1,0 1-1,1-1 1,-1 0-1,1 0 0,0 0 1,-1 0-1,1 0 0,0 0 1,0 0-1,0 0 0,1 1 1,-1-3-1,0 3 789,0 1 1,0-1-1,0 1 1,0 0-1,1-1 1,-1 1-1,0-1 1,0 1-1,0-1 0,0 1 1,1 0-1,-1-1 1,0 1-1,0 0 1,1-1-1,-1 1 1,0 0-1,1-1 0,-1 1 1,0 0-1,1 0 1,0-1-1,1-1-385,0-4-663</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47.143"/>
    </inkml:context>
    <inkml:brush xml:id="br0">
      <inkml:brushProperty name="width" value="0.025" units="cm"/>
      <inkml:brushProperty name="height" value="0.025" units="cm"/>
      <inkml:brushProperty name="color" value="#008C3A"/>
    </inkml:brush>
  </inkml:definitions>
  <inkml:trace contextRef="#ctx0" brushRef="#br0">0 0 516,'5'5'11444,"-2"-4"-12295,-1-1 3173,1 0-1697,19 0 9303,-16 0-8040,-1-1-2239</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47.543"/>
    </inkml:context>
    <inkml:brush xml:id="br0">
      <inkml:brushProperty name="width" value="0.025" units="cm"/>
      <inkml:brushProperty name="height" value="0.025" units="cm"/>
      <inkml:brushProperty name="color" value="#008C3A"/>
    </inkml:brush>
  </inkml:definitions>
  <inkml:trace contextRef="#ctx0" brushRef="#br0">10 1 700,'0'3'506,"0"-3"-418,1 0-1,-1 1 1,0-1 0,0 0 0,0 1 0,0-1 0,0 1 0,0-1 0,0 0 0,0 1-1,0-1 1,0 1 0,0-1 0,0 0 0,0 1 0,0-1 0,0 0 0,0 1 0,0-1 0,0 1-1,0-1 1,-1 0 0,1 1 0,0-1 0,0 0 0,0 1 0,-1-1 0,1 0 0,0 1-1,0-1 1,-1 0 0,1 0 0,0 1 0,-1-1 0,1 0 0,0 0 0,-1 0 0,1 1-1,0-1 1,-1 0 0,1 0 0,-1 0 0,1 0 0,0 0 0,-1 0 0,1 0 0,-1 0-1,-1 0 405,2 1-444,0-1 0,0 0 0,0 0 0,0 1 0,0-1 0,0 0 0,0 0 0,0 0 1,0 1-1,0-1 0,1 0 0,-1 0 0,0 1 0,0-1 0,0 0 0,0 0 0,0 0 0,0 0 0,0 1 0,1-1 0,-1 0 0,0 0 1,0 0-1,0 0 0,0 1 0,1-1 0,-1 0 0,0 0 0,0 0 0,0 0 0,1 0 0,-1 0 0,0 0 0,0 0 0,1 0 0,-1 0 1,0 0-1,0 1 0,0-1 0,1 0 0,-1-1 0,0 1 0,0 0 0,1 0 0,-1 0 0,0 0 0,0 0 0,1 0 0,1 0 2908,3 0-723,23 0 8975,-23 0-9952,46-6 1919,-41 6-3732,29 0 989,-25 0-3901,0 0-4308</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3:08.840"/>
    </inkml:context>
    <inkml:brush xml:id="br0">
      <inkml:brushProperty name="width" value="0.025" units="cm"/>
      <inkml:brushProperty name="height" value="0.025" units="cm"/>
      <inkml:brushProperty name="color" value="#E71224"/>
    </inkml:brush>
  </inkml:definitions>
  <inkml:trace contextRef="#ctx0" brushRef="#br0">24 27 144,'0'0'24,"0"-1"-1,0 1 1,0 0 0,0 0-1,0-1 1,0 1-1,0 0 1,0 0 0,0-1-1,0 1 1,0 0 0,0 0-1,0 0 1,0-1-1,0 1 1,0 0 0,0 0-1,1 0 1,-1-1 0,0 1-1,0 0 1,0 0-1,0 0 1,0 0 0,1-1-1,-1 1 1,0 0 0,0 0-1,0 0 1,1 0-1,-1 0 1,0 0 0,0-1-1,0 1 1,1 0 0,-1 0-1,0 0 1,0 0-1,1 0 1,-1 0 0,0 0-1,1 0 40,-1 0 0,0 0-1,1 0 1,-1 0 0,0 0-1,0 0 1,1 0-1,-1 0 1,0 0 0,0 0-1,1 0 1,-1-1 0,0 1-1,0 0 1,1 0 0,-1 0-1,0 0 1,0-1 0,0 1-1,0 0 1,1 0 0,-1 0-1,0-1 1,0 1 0,0 0-1,0 0 1,0 0 0,1-1-1,-1 1 1,0 0-1,0-1 1,0 1 0,0 0-1,0 0 1,0-1 0,0 1-1,0 0 1,0 0 0,0-1-1,0 1 1,0-1 0,0 1-22,0 0 0,0 0 0,0-1 0,0 1 0,0 0 0,0 0 0,0-1 0,0 1 1,0 0-1,0 0 0,0 0 0,0-1 0,1 1 0,-1 0 0,0 0 0,0 0 0,0-1 0,0 1 1,1 0-1,-1 0 0,0 0 0,0 0 0,0 0 0,0-1 0,1 1 0,-1 0 0,0 0 1,0 0-1,1 0 0,-1 0 0,0 0 0,0 0 0,0 0 0,1 0 0,-1 0 0,1 0 0,-1 0 8,0 0-1,0 0 1,1 0-1,-1 0 1,0 0-1,0 0 1,0 0-1,1 0 1,-1 0-1,0-1 0,0 1 1,1 0-1,-1 0 1,0 0-1,0 0 1,0 0-1,1 0 1,-1-1-1,0 1 1,0 0-1,2-5 8477,-4 24-3726,0-18-4730,2-1 2,-1 0 0,0 1 1,1-1-1,-1 0 0,1 1 0,-1-1 0,1 1 0,-1-1 0,1 1 0,-1-1 0,1 1 0,-1-1 0,1 1 1,0-1-1,-1 1 0,1-1 0,0 1 0,-1 0 0,1-1 0,0 1 0,0 0 0,0-1 0,0 1 0,0 0 1,0-1-1,0 1 0,0 0 0,0-1 0,0 1 0,0 0 0,0-1 0,0 1 0,0 0 0,1 0 0,-1 0-15,0 0 0,0-1-1,-1 1 1,1 0-1,0-1 1,0 1-1,0 0 1,-1-1 0,1 1-1,0-1 1,-1 1-1,1 0 1,0-1 0,-1 1-1,1-1 1,-1 1-1,0 0 1,1-1 10,-1 1 1,0 0 0,1-1-1,-1 1 1,1 0-1,-1 0 1,1-1-1,0 1 1,-1 0 0,1 0-1,0-1 1,0 1-1,-1 0 1,1 0 0,0 0-1,0 0 1,0 1-1,0-1 9,0 0 0,0 0 0,0 0 0,-1 0-1,1 0 1,0 0 0,0 0 0,-1 0 0,1 0 0,-1 0-1,1 0 1,-1 0 0,1 0 0,-2 2 0,1-3-27,1 1-1,-1 0 1,0 0 0,1 0 0,-1 0 0,1 0 0,0 0 0,-1 0 0,1 0 0,0 0-1,-1 0 1,1 0 0,0 0 0,0 2 0,-5 15 314,4-16-331,0-1 0,0 1 1,0 0-1,0 0 0,1 0 0,-1 0 0,1 0 0,0 0 0,-1 3 0,1 68 147,1-73-284,-1 1 0,1 0-1,0 0 1,0 0-1,-1-1 1,1 1-1,0 0 1,0-1-1,0 1 1,0-1-1,0 1 1,0-1-1,0 1 1,0-1-1,0 0 1,2 1-1,4 2-3539,-7-4 3292,1 1 1,-1-1-1,1 0 0,-1 1 1,1-1-1,-1 1 0,1-1 1,0 1-1,-1-1 0,1 1 1,0 0-1,-1-1 1,1 1-1,0 0 0,0-1 1,-1 1-1,1 0 0,0 0 1,1 0-1,6-3-2572,-2-4-2108,-1-1 3423,-5 8 1556,2-7-2803,-2 1 1721</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47.939"/>
    </inkml:context>
    <inkml:brush xml:id="br0">
      <inkml:brushProperty name="width" value="0.025" units="cm"/>
      <inkml:brushProperty name="height" value="0.025" units="cm"/>
      <inkml:brushProperty name="color" value="#008C3A"/>
    </inkml:brush>
  </inkml:definitions>
  <inkml:trace contextRef="#ctx0" brushRef="#br0">11 1 716,'0'0'137,"-1"1"-1,1-1 1,0 1 0,0 0-1,0-1 1,0 1 0,0-1-1,0 1 1,0-1 0,-1 1-1,1-1 1,0 0-1,0 1 1,-1-1 0,1 1-1,0-1 1,-1 1 0,1-1-1,-1 1 1,0-1-2,1 1-1,-1-1 1,1 0-1,0 1 1,-1-1-1,1 1 1,0-1 0,-1 1-1,1-1 1,0 1-1,0-1 1,-1 1 0,1 0-1,0-1 1,0 1-1,0-1 1,0 1-1,0-1 1,0 2 0,0-1 475,-1 0-436,1-1-1,0 1 0,0-1 1,0 1-1,0 0 0,0-1 1,0 1-1,0-1 0,0 1 1,0 0-1,0-1 0,1 1 1,-1-1-1,0 1 1,0-1-1,1 1 0,-1 0 1,50 5 14762,-40-6-14247,-7 0-784,-1 1 0,1-1 1,0 0-1,0-1 1,0 1-1,0 0 1,0-1-1,0 0 0,0 1 1,4-3-1,4 2-4710,-10 1 4161,0 0 0,-1 1 0,1-1 0,0 0 0,0 0 0,-1 0 0,1 0 0,0 0 0,0 0 0,-1 0 0,1 0 0,0-1 0,0 1 0,-1 0 0,1 0 0,0-1 0,0 1-1,-1 0 1,1-1 0,-1 1 0,1 0 0,0-1 0,-1 1 0,1-1 0,-1 1 0,1-1 0,0 0 0,-1-4-454</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48.342"/>
    </inkml:context>
    <inkml:brush xml:id="br0">
      <inkml:brushProperty name="width" value="0.025" units="cm"/>
      <inkml:brushProperty name="height" value="0.025" units="cm"/>
      <inkml:brushProperty name="color" value="#008C3A"/>
    </inkml:brush>
  </inkml:definitions>
  <inkml:trace contextRef="#ctx0" brushRef="#br0">1 55 724,'11'-4'2582,"85"-41"9153,-83 44-9739,-13 1-1972,0 0 1,1 0-1,-1 0 1,0 0-1,0 1 1,0-1-1,1 0 1,-1 0-1,0 0 1,0 0-1,1 0 1,-1 0-1,0 0 1,0 0-1,0 0 1,1 0-1,-1 0 0,0 0 1,0 0-1,1 0 1,-1 0-1,0 0 1,0-1-1,0 1 1,1 0-1,-1 0 1,0 0-1,0 0 1,0 0-1,0 0 1,1-1-1,-1 1 1,0 0-1,0 0 1,0 0-1,0 0 1,0-1-1,1 1 1,-1 0-1,0 0 1,0 0-1,0-1 1,0 1-1,0 0 1,0 0-1,0 0 1,0-1-1,0 1 1,0 0-1,20 0 2198,-20 1-2192,0 1 1,0 0-1,0 0 0,0-1 0,-1 1 1,1 0-1,0-1 0,-1 1 0,0 0 1,1-1-1,-1 1 0,0-1 0,0 1 0,1-1 1,-1 1-1,0-1 0,-1 1 0,1-1 1,-2 2-1,-1 2 26,-8 16 110,7-16 73,1 0 1,-1 0-1,1 0 0,-8 12 1,-5 8 1259,13-9-105,3-13-1258,-1 0 1,1 1 0,0-1-1,0 0 1,0 0 0,0 1 0,0-1-1,1 0 1,0 1 0,0-1-1,-1 0 1,2 1 0,0 5-1,-1 6 75,2-13-284,0 0-1,0 0 1,0 0 0,0 0 0,0-1-1,0 1 1,1-1 0,-1 0 0,1 1-1,-1-1 1,1 0 0,-1 0 0,1-1-1,0 1 1,3 0 0,12-3-2925,0-1-5495,-11 0 2242,0-1 975,-1 1 3718,-4 2 406</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50.142"/>
    </inkml:context>
    <inkml:brush xml:id="br0">
      <inkml:brushProperty name="width" value="0.025" units="cm"/>
      <inkml:brushProperty name="height" value="0.025" units="cm"/>
      <inkml:brushProperty name="color" value="#008C3A"/>
    </inkml:brush>
  </inkml:definitions>
  <inkml:trace contextRef="#ctx0" brushRef="#br0">41 29 80,'0'-1'66,"0"1"-1,1 0 1,-1-1 0,0 1-1,0 0 1,0 0 0,0-1 0,0 1-1,-1 0 1,1-1 0,0 1-1,0 0 1,0 0 0,0-1-1,0 1 1,0 0 0,0 0-1,0-1 1,-1 1 0,1 0 0,0 0-1,0-1 1,0 1 0,-1 0-1,1 0 1,0 0 0,0-1-1,0 1 1,-1 0 0,1 0 0,0 0-1,0 0 1,-1-1 0,1 1-1,-1 0 1,1 0 11,0 0 0,-1 0 0,1 0 0,0 0 0,0 0 0,-1 0 0,1-1 0,0 1 0,0 0 0,0 0 0,-1 0 0,1 0 0,0 0 0,0-1 0,0 1 0,0 0 0,-1 0 0,1 0 0,0-1 0,0 1 0,0 0 0,0 0 0,0-1 0,0 1 0,-1 0 0,1 0 0,0-1 0,0 1 0,0 0 0,0 0 0,0-1 0,0 1 0,0 0 0,0 0 0,0-1 0,0 0 891,-1-10 4193,0 11-4377,0 0 0,0 0 0,1 0 0,-1 0 1,0 0-1,0 0 0,0 0 0,1 0 0,-1 1 0,0-1 0,0 0 0,1 1 0,-1-1 0,0 0 0,1 1 0,-2 0 0,1 0-564,1 0 0,-1 0 0,1 0 0,0 0 0,-1 0 0,1 0 1,0 0-1,-1 0 0,1 0 0,0 0 0,0 0 0,0 0 0,0 1 0,0-1 1,1 1-1,-1 0-149,0 0 1,0 0 0,0 1 0,0-1 0,-1 0-1,1 0 1,0 0 0,-2 3 0,0 3 15,-1 1 0,2-1 1,-1 0-1,1 1 1,1-1-1,-1 1 0,2 14 1,0 2-56,9 24-224,-11-47 113,1-1-1,0 1 1,0 0 0,0 0 0,0 0-1,1 0 1,-1 0 0,0 0-1,1-1 1,-1 1 0,1 0-1,0 0 1,-1 0 0,1-1-1,0 1 1,2 2 0,-2 4-948,-1-7 823,0-1-1,0 0 1,0 1 0,0-1-1,0 1 1,0-1-1,0 0 1,0 1 0,0-1-1,0 1 1,0-1 0,0 0-1,0 1 1,0-1 0,0 1-1,0-1 1,1 0-1,-1 1 1,0-1 0,0 0-1,0 1 1,1 0 0,6 5-3150,-6 2-4004,0-7 6854,0-1 0,0 0 0,0 0 0,0 0 0,0 0 0,0 0 0,-1 0 0,1 0 0,0 0 0,0 0 0,0-1 0,0 1 0,0 0 0,-1 0 0,1-1 0,0 1 0,0-1 0,1 0 0,-1 1 747,0-1-1461</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50.536"/>
    </inkml:context>
    <inkml:brush xml:id="br0">
      <inkml:brushProperty name="width" value="0.025" units="cm"/>
      <inkml:brushProperty name="height" value="0.025" units="cm"/>
      <inkml:brushProperty name="color" value="#008C3A"/>
    </inkml:brush>
  </inkml:definitions>
  <inkml:trace contextRef="#ctx0" brushRef="#br0">71 33 384,'2'-1'487,"0"0"1,1-1-1,-1 1 0,0-1 1,0 1-1,0-1 0,0 0 0,-1 0 1,1 0-1,0 0 0,-1 0 1,1 0-1,-1 0 0,0-1 0,1-3 3139,-30 28 3585,-21 17-1650,44-34-5095,4-4-446,1-1 0,-1 0 0,1 1 0,0-1 0,-1 1 0,1-1 0,-1 0 0,1 1 0,0-1 0,-1 1-1,1 0 1,0-1 0,0 1 0,-1-1 0,1 1 0,0-1 0,0 1 0,0 0 0,0 0 0,-4 3 230,3-4-212,1 1 0,0-1 0,-1 0-1,1 0 1,-1 0 0,1 1 0,0-1 0,0 0-1,-1 1 1,1-1 0,0 0 0,-1 0 0,1 1-1,0-1 1,0 0 0,0 1 0,-1-1 0,1 1-1,0-1 1,0 0 0,0 1 0,0-1 0,0 1-1,0-1 1,0 1 0,0 1 32,-1-1 12,1-1 1,0 1 0,0 0 0,0 0 0,0-1 0,0 1 0,0 0-1,0 0 1,0-1 0,0 1 0,0 0 0,1 0 0,-1-1 0,0 1 0,0 0-1,1-1 1,-1 1 0,0 0 0,1-1 0,-1 1 0,1-1 0,-1 1 0,1 0-1,-1-1 1,1 1 0,-1-1 0,1 1 0,-1-1 0,2 1 0,-1 3 84,1 3 358,24 13 361,-15-11-678,-10-8-221,0-1 1,0 1 0,0 0-1,-1 0 1,1-1-1,1 1 1,-1 0-1,0-1 1,0 1-1,0-1 1,0 1-1,0-1 1,0 0-1,0 1 1,1-1-1,-1 0 1,0 0 0,2 0-1,10 2-492,-2 0-1820,2 0-5152,-11-5 2366,-1 3 4805,-1 0-1,0 0 0,0-1 0,1 1 0,-1 0 0,0 0 0,1 0 1,-1-1-1,0 1 0,1 0 0,-1 0 0,0 0 0,1 0 1,-1 0-1,0 0 0,1 0 0,-1 0 0,0 0 0,1 0 1,-1 0-1,0 0 0,1 0 0,0 0 0,-1 0 163,0 0-1,1 0 1,-1 0 0,1 0-1,-1 0 1,0 0 0,1 0-1,-1 0 1,0 0 0,1 0-1,-1 0 1,1 0 0,-1 0-1,0-1 1,1 1 0,-1 0-1,0 0 1,1 0 0,-1-1-1,0 1 1,0 0-1,1 0 1,-1-1 0,0 1-1,1 0 1,-1 0 0,0-1-1,0 1 1,0 0 0,1-1-1,-1 0 1,2 0-1040,6-4 83</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50.971"/>
    </inkml:context>
    <inkml:brush xml:id="br0">
      <inkml:brushProperty name="width" value="0.025" units="cm"/>
      <inkml:brushProperty name="height" value="0.025" units="cm"/>
      <inkml:brushProperty name="color" value="#008C3A"/>
    </inkml:brush>
  </inkml:definitions>
  <inkml:trace contextRef="#ctx0" brushRef="#br0">1 59 688,'0'-1'42,"0"1"1,0 0-1,0 0 1,0-1-1,0 1 0,0 0 1,0 0-1,0 0 0,0-1 1,0 1-1,0 0 1,0 0-1,0-1 0,1 1 1,-1 0-1,0 0 0,0 0 1,0-1-1,0 1 1,0 0-1,1 0 0,-1 0 1,0 0-1,0-1 0,0 1 1,1 0-1,-1 0 1,0 0-1,0 0 0,1 0 1,-1 0 69,1-1 0,-1 1 1,0 0-1,1 0 0,-1 0 0,0-1 1,1 1-1,-1 0 0,0 0 0,0-1 1,1 1-1,-1 0 0,0 0 0,0-1 1,0 1-1,1 0 0,-1-1 0,0 1 1,0 0-1,0-1 0,0 1 0,0 0 1,1-1-1,-1 1 0,0-1 1,0 1-1,0 0 0,0-1 0,0 1 1,0-1-1,3-3 1261,-2 3-1166,-1 1-1,1 0 1,-1 0 0,0 0-1,1-1 1,-1 1 0,0 0-1,1 0 1,-1-1 0,0 1-1,0 0 1,1-1 0,-1 1-1,0 0 1,0-1 0,0 1-1,1 0 1,-1-1 0,0 1-1,0-1 1,0 1 0,0 0-1,0-1 1,0 1 0,0-1-1,4-2 2393,21-7 10349,-12 7-11346,5-1-919,-14 2-775,-1 1 0,0 0 0,1 0 0,-1 1 0,0-1 1,8 0-1,-2-1 388,-2 2-8566,-5 12-3668,-20 6 6313,8-7 3775,8-5 788</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51.376"/>
    </inkml:context>
    <inkml:brush xml:id="br0">
      <inkml:brushProperty name="width" value="0.025" units="cm"/>
      <inkml:brushProperty name="height" value="0.025" units="cm"/>
      <inkml:brushProperty name="color" value="#008C3A"/>
    </inkml:brush>
  </inkml:definitions>
  <inkml:trace contextRef="#ctx0" brushRef="#br0">11 0 500,'-1'1'152,"1"-1"0,-1 1 0,0 0 0,0-1 0,1 1 0,-1 0-1,0 0 1,1-1 0,-1 1 0,1 0 0,-1 0 0,1 0 0,-1 0 0,1 0 0,0 0 0,0 0 0,-1 0-1,1 0 1,0 1 0,0 23 6393,0-11-1443,0-14-5056,0 0 0,0 0 0,0 0 0,0 0 0,0 1-1,0-1 1,0 0 0,0 0 0,1 0 0,-1 0 0,0 1 0,0-1 0,0 0 0,0 0 0,0 0 0,0 0 0,0 1 0,0-1 0,0 0 0,0 0 0,1 0 0,-1 0 0,0 0 0,0 0 0,0 0 0,0 1 0,0-1 0,1 0-1,-1 0 1,0 0 0,0 0 0,0 0 0,0 0 0,1 0 0,-1 0 0,0 0 0,0 0 0,0 0 0,0 0 0,1 0 0,-1 0 42,0 0 1,0 0-1,1 0 1,-1 0-1,0 0 0,0 0 1,1 0-1,-1 0 1,0 0-1,0 1 1,0-1-1,1 0 0,-1 0 1,0 0-1,0 0 1,0 0-1,1 0 1,-1 1-1,0-1 0,0 0 1,0 0-1,0 0 1,1 0-1,-1 1 0,0-1 1,0 0-1,0 0 1,0 1-1,0-1 1,0 0-1,0 0 0,0 0 1,0 1-1,0-1 1,0 0-1,0 0 0,0 1 1,0-1-1,0 0 1,0 0-1,0 1 1,1 0 162,0 0 1,0 0-1,1-1 1,-1 1 0,0 0-1,0 0 1,0-1 0,1 1-1,-1-1 1,0 1 0,1-1-1,-1 1 1,0-1-1,1 0 1,1 0 0,13 6-914,-1-7-3057,-14 1 2622,0 0-1,0 0 0,0-1 1,0 1-1,0 0 0,0-1 1,0 1-1,0-1 0,0 1 1,0-1-1,0 0 0,0 1 1,-1-1-1,1 0 0,0 0 1,0-1-1</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54.509"/>
    </inkml:context>
    <inkml:brush xml:id="br0">
      <inkml:brushProperty name="width" value="0.025" units="cm"/>
      <inkml:brushProperty name="height" value="0.025" units="cm"/>
      <inkml:brushProperty name="color" value="#008C3A"/>
    </inkml:brush>
  </inkml:definitions>
  <inkml:trace contextRef="#ctx0" brushRef="#br0">0 148 644,'8'-6'982,"2"1"1318,-7 3-634,2-1 79,0 2 5861,-1 1-5798,7 0 8856,-7-5-10265,-4 5-200,11-11 237,5-5-314,-15 15-121,0 1 1,0-1 0,-1 1 0,1-1 0,-1 1-1,1-1 1,-1 1 0,1-1 0,-1 0 0,1 1-1,-1-1 1,1 0 0,-1 0 0,0 1 0,1-1-1,-1 0 1,0 0 0,0 1 0,1-1-1,-1 0 1,0 0 0,0 0 0,0 1 0,0-1-1,0-2 1,0 2 0,0 1 0,0-1 0,0 0 0,0 0 0,0 0 1,0 0-1,0 0 0,0 0 0,1 0 0,-1 0 0,0 1 0,1-1 0,-1 0 0,1 0 0,0 0 0,1-2 1,-1 3-1,-1-1-1,1 1 1,-1-1-1,0 1 1,1-1 0,-1 0-1,1 1 1,-1-1-1,0 1 1,1-1-1,-1 0 1,0 1 0,0-1-1,0 0 1,1 1-1,-1-1 1,0 0-1,0 1 1,0-2 0,4-3 75,-3 5-73,-1 0-1,0 0 0,0-1 0,1 1 0,-1 0 0,0 0 0,1 0 0,-1-1 1,0 1-1,0 0 0,1 0 0,-1-1 0,0 1 0,0 0 0,1 0 1,-1-1-1,0 1 0,0 0 0,0-1 0,0 1 0,0 0 0,0-1 1,1 1-1,-1 0 0,0-1 0,0-2 20,0 3-9,-1-1 1,1 0 0,0 0 0,0 1 0,0-1 0,0 0 0,0 1-1,0-1 1,0 0 0,0 0 0,0 1 0,0-1 0,0 0 0,1 0 0,-1 1-1,0-1 1,0 0 0,1 1 0,-1-1 0,1 0 0,-1 1 0,0-1-1,1 1 1,-1-1 0,1 1 0,0-1 0,-1 1 0,1-1 0,-1 1-1,2-1 1,0-11 765,-2 10 170,0 12-387,-10 28-93,10-36-465,0 1 0,0-1 0,-1 0 0,1 1 0,0-1 0,-1 1 0,1-1 0,-1 0 1,0 0-1,0 1 0,0-1 0,-1 2 0,1-2-11,0 0 1,1 0 0,-1 0 0,1 0 0,-1 0-1,1 0 1,0-1 0,0 1 0,0 0 0,0 0-1,0 0 1,1 0 0,0 3 0,-1-3-22,0-1 0,1 1 0,-1 0 1,0 0-1,0-1 0,0 1 0,0 0 0,0 0 1,0-1-1,-1 1 0,1 0 0,-2 3 0,-5 12-991,7-16 950,-1 0-1,1-1 0,0 1 0,0-1 1,0 1-1,0 0 0,0-1 0,0 1 1,1-1-1,-1 1 0,0 0 0,0-1 1,0 1-1,1-1 0,-1 1 0,0-1 1,0 1-1,1-1 0,-1 1 0,1-1 1,-1 1-1,0-1 0,1 1 0,-1-1 1,1 1-1,-1-1 0,1 0 0,0 1 1,2 7-4981,-4 9-12558,1-13 12032</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55.990"/>
    </inkml:context>
    <inkml:brush xml:id="br0">
      <inkml:brushProperty name="width" value="0.025" units="cm"/>
      <inkml:brushProperty name="height" value="0.025" units="cm"/>
      <inkml:brushProperty name="color" value="#008C3A"/>
    </inkml:brush>
  </inkml:definitions>
  <inkml:trace contextRef="#ctx0" brushRef="#br0">1 1 632,'1'1'55,"7"5"1186,-6 15 26661,36-21-24965,12 5-2937,-11 1 0,9-12-5418,-39-1-4296,-6 1-30,-3 6 9615,0-1 0,0 1 0,0 0 0,0-1 0,0 1 0,0 0 0,0-1 0,0 1 0,-1 0 0,1-1 0,0 1 0,0 0 0,0-1 0,0 1 0,0 0 0,0 0 0,-1-1 0,1 1 0,0 0 0,0-1 0,-1 1 0,1 0 0,0 0-1,0 0 1,-1-1 0,1 1 0,0 0 0,0 0 0,-1 0 0,1 0 0,0-1 0,-1 1 0,1 0 0,0 0 0,-1 0 0,1 0 0,0 0 0,-1 0 0,1 0 0,-1 0 0,-1-1-823,2-3-57</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56.409"/>
    </inkml:context>
    <inkml:brush xml:id="br0">
      <inkml:brushProperty name="width" value="0.025" units="cm"/>
      <inkml:brushProperty name="height" value="0.025" units="cm"/>
      <inkml:brushProperty name="color" value="#008C3A"/>
    </inkml:brush>
  </inkml:definitions>
  <inkml:trace contextRef="#ctx0" brushRef="#br0">119 0 416,'-11'0'3336,"-4"11"2322,14-11-5514,1 0 0,0 1 1,-1-1-1,1 0 1,0 1-1,-1-1 0,1 0 1,0 0-1,0 1 0,-1-1 1,1 1-1,0-1 0,0 0 1,-1 1-1,1-1 1,0 0-1,0 1 0,0-1 1,0 1-1,0-1 0,0 1 1,0-1-1,0 0 0,0 1 1,0-1-1,0 1 1,0-1-1,0 1 0,0-1 1,0 0-1,0 1 0,0-1 1,0 1-1,1-1 1,-1 0-1,0 1 0,0-1 1,1 0-1,-1 1 0,0-1 1,0 0-1,1 1 0,0 0 100,0-1-1,-1 1 0,1 0 0,0-1 0,-1 1 0,1 0 1,-1 0-1,1 0 0,-1-1 0,1 1 0,-1 0 0,1 0 1,-1 0-1,0 0 0,1 0 0,-1 0 0,0 0 0,0 0 0,0 0 1,0 0-1,0 0 0,0 0 0,0 0 0,0-1 0,-1 3 1,1 1-27,10 47 4558,0-13-3709,0 41 30,0-30-545,-10 18 855,-1-66-1397,0 1 1,-1-1 0,1 0-1,0 1 1,-1-1 0,1 0-1,-1 0 1,1 0 0,-1 0-1,1-1 1,-1 1 0,0 0-1,1-1 1,-1 1-1,0-1 1,0 1 0,0-1-1,1 0 1,-1 0 0,0 0-1,0 0 1,0 0 0,-2 0-1,-15-7 32,17 6-43,-1 1 1,0-1-1,0 0 0,0 0 0,1 0 0,-1-1 0,1 1 1,-1-1-1,-4-3 0,-12-6-221,12 7-49,6 4 200,0-1 0,1 1 0,-1 0 0,1 0 0,-1-1 0,0 1 0,1-1 1,-1 1-1,1 0 0,-1-1 0,1 1 0,-1-1 0,1 1 0,0-1 0,-1 1 0,1-1 0,-1 1 0,1-1 0,0 0 1,0 1-1,-1-1 0,1 1 0,0-1 0,0 0 0,0 0 0,-4-5-1061,4 6 922,-1 0 1,1 0-1,-1 0 1,1-1 0,0 1-1,-1 0 1,1-1 0,0 1-1,-1 0 1,1-1 0,0 1-1,-1 0 1,1-1 0,0 1-1,0-1 1,0 1-1,-1-1 1,1 1 0,0 0-1,0-1 1,0 1 0,0-1-1,0 1 1,0-1 0,0 1-1,0-1 1,0 1-1,0-1 1,0 1 0,0 0-1,0-1 1,0 1 0,0-1-1,1 1 1,-1-1 0,0 0-1,2 1-181,4-7-5030,-5-2-1154,17-9 855,-17 13 4621</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56.810"/>
    </inkml:context>
    <inkml:brush xml:id="br0">
      <inkml:brushProperty name="width" value="0.025" units="cm"/>
      <inkml:brushProperty name="height" value="0.025" units="cm"/>
      <inkml:brushProperty name="color" value="#008C3A"/>
    </inkml:brush>
  </inkml:definitions>
  <inkml:trace contextRef="#ctx0" brushRef="#br0">0 1 156,'1'1'460,"-1"1"0,1-1-1,-1 0 1,1 0 0,-1 0 0,1 1 0,0-1-1,-1 0 1,1 0 0,0 0 0,0 0 0,0 0-1,0 0 1,0 0 0,0 0 0,0-1 0,0 1-1,0 0 1,0-1 0,0 1 0,2 0 0,-3 0-85,1-1-1,-1 0 1,0 1 0,1-1 0,-1 1 0,1-1 0,-1 0 0,0 1 0,1-1 0,-1 0 0,1 0 0,-1 1 0,1-1 0,-1 0-1,1 0 1,-1 0 0,1 0 0,-1 1 0,1-1 0,-1 0 0,1 0 0,-1 0 0,2 0 0,10-1 4646,-7 1-4596,-1 0-1,0-1 1,1 2-1,-1-1 1,0 0-1,0 1 1,1 0-1,7 2 1,12-1-166,-14-2-5818</inkml:trace>
</inkml:ink>
</file>

<file path=ppt/ink/ink14.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3-03T23:47:07.656"/>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819 10 28,'0'0'33,"3"-15"1,-3 15 0,0 0-18,-7 14-5,1 5-5,-9 5-1,0 5-1,-4 2-2,0 4 0,-2-2-1,2-3 1,2-4-1,4-6 0,3-9-1,10-11 1,-10 12-2,10-12 1,0 0-1,0 0 0,14-12 0,-14 12-1,18-20 1,-7 6 0,4-2 0,0-3 0,-1 2 0,0 1-1,-2 2 1,-1 3 1,-1 3 0,0 7 1,-10 1 1,14 10-1,-8 1 0,1 3 1,-1 3 0,0 1-1,4 4-6,-4-4-29,-3-1-1,-2-2-1,-5-2 0</inkml:trace>
  <inkml:trace contextRef="#ctx0" brushRef="#br0" timeOffset="687">25 241 41,'-12'-1'34,"12"1"1,-13-5-1,13 5-22,0 0-5,0 0 0,19-7-4,-3 7-1,1 0 0,5 0 0,3 0 0,5 3 0,0-3 0,0 0 0,-1 0 0,-5 1-1,-2-2 1,-4 1-1,-3 0 1,-15 0 0,9-5 0,-9 5 0,-15-5-1,-1 2 1,-5 0-1,-1 1-1,-6-2 0,0 1 1,-1 2-1,5-1 0,2 0 0,7 1 1,3 0-2,12 1 1,0 0 0,0 0 0,10-1 0,5 1 0,4 1 0,4 0 1,2 0-1,1 3 1,1-3-1,-5-1-2,4 6-18,-8-6-19,-2 1 0,-7-1-1,-9 0-1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3:09.249"/>
    </inkml:context>
    <inkml:brush xml:id="br0">
      <inkml:brushProperty name="width" value="0.025" units="cm"/>
      <inkml:brushProperty name="height" value="0.025" units="cm"/>
      <inkml:brushProperty name="color" value="#E71224"/>
    </inkml:brush>
  </inkml:definitions>
  <inkml:trace contextRef="#ctx0" brushRef="#br0">25 54 72,'0'0'35,"0"-1"0,0 1 0,0 0 0,0-1 0,0 1 0,0 0 0,0 0 0,0-1 0,0 1 0,0 0 0,-1-1 0,1 1 0,0 0 0,0 0 0,0-1 0,0 1 0,0 0 0,-1 0 0,1-1 0,0 1 0,0 0 0,-1 0 0,1 0 0,0 0 0,0-1 0,-1 1 0,1 0 0,0 0 0,-1 0 0,1-1 63,-1 1-1,1 0 1,-1 0-1,1-1 1,-1 1-1,1 0 1,0-1-1,-1 1 1,1 0-1,0-1 1,-1 1-1,1-1 1,0 1-1,-1-1 1,1 1-1,0 0 1,0-1 0,-1 1-1,1-1 1,0 1-1,0-1 1,0 1-1,0-1 1,0 0-1,0 1 1,0-1-1,0 1 1,0-1-1,0 0 1,0-24 5621,0 24-4743,-12-5 8854,12 10-10793,7-2-10063,-4-2 11752,-1 0-2902,-2 7-3562</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57.218"/>
    </inkml:context>
    <inkml:brush xml:id="br0">
      <inkml:brushProperty name="width" value="0.025" units="cm"/>
      <inkml:brushProperty name="height" value="0.025" units="cm"/>
      <inkml:brushProperty name="color" value="#008C3A"/>
    </inkml:brush>
  </inkml:definitions>
  <inkml:trace contextRef="#ctx0" brushRef="#br0">2 1 252,'-1'5'1141,"1"-2"-458,0-1-1,-1 0 0,1 1 0,0-1 0,1 0 1,-1 1-1,0-1 0,1 0 0,0 4 0,2-4-574,-3-2 29,1 0-1,-1 0 0,0 0 0,1 0 0,-1 0 1,0 1-1,0-1 0,1 0 0,-1 0 0,0 0 1,1 1-1,-1-1 0,0 0 0,0 1 0,0-1 0,1 0 1,-1 0-1,0 1 0,0-1 0,0 0 0,0 1 1,0-1-1,0 0 0,1 1 0,-1-1 0,0 0 1,0 1-1,0-1 0,0 0 0,0 1 0,0-1 0,0 1 1,-1-1-1,2 1 315,0 1 0,1-1 0,-1 0 0,0 0 0,0 0 0,0 0 1,1 0-1,-1-1 0,0 1 0,1 0 0,-1-1 0,1 1 0,-1 0 0,3-1 0,16 5 1185,-3 0-3612,-6-5-3491,-11 1 4786,1 0 0,0-1 0,0 1 0,0-1 0,0 1 0,0-1 0,0 1 0,0-1 0,0 0 0,0 1 1,0-1-1,1 0 0,-1 0 0,0 0 0,0 0 0,0 0 0,1 0 0</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57.606"/>
    </inkml:context>
    <inkml:brush xml:id="br0">
      <inkml:brushProperty name="width" value="0.025" units="cm"/>
      <inkml:brushProperty name="height" value="0.025" units="cm"/>
      <inkml:brushProperty name="color" value="#008C3A"/>
    </inkml:brush>
  </inkml:definitions>
  <inkml:trace contextRef="#ctx0" brushRef="#br0">1 70 752,'0'0'202,"0"-1"0,0 0 0,1 0 0,-1 0 0,1 0 0,-1 0 0,1 0 0,-1 1 0,1-1 0,-1 0 0,1 0-1,0 1 1,-1-1 0,1 0 0,0 1 0,0-1 0,0 1 0,1-1 0,18-11 2738,-15 10-1821,11-6 3511,-1 1-1,1 1 0,18-5 1,-26 9-3869,14-2 565,-12 1-852,-10 3-456,1 0 0,-1 0 0,1 0 0,-1 0 1,0-1-1,1 1 0,-1 0 0,0 0 0,1 0 1,-1 0-1,1 0 0,-1 0 0,0 0 0,1 0 0,-1 0 1,0 0-1,1 1 0,-1-1 0,1 0 0,-1 0 1,0 0-1,1 0 0,-1 0 0,0 1 0,1-1 1,-1 0-1,0 0 0,1 1 0,2 0 149,11 7 67,-14-8-232,0 1-1,0-1 1,1 0 0,-1 0 0,0 1 0,0-1 0,1 0 0,-1 1 0,0-1 0,0 0 0,0 1 0,0-1-1,1 1 1,-1-1 0,0 0 0,0 1 0,0-1 0,0 1 0,0-1 0,0 0 0,0 1 0,0-1-1,0 0 1,0 1 0,0-1 0,-1 1 0,1-1 0,0 0 0,0 1 0,0-1 0,0 0 0,-1 1-1,1-1 1,0 0 0,0 1 0,0-1 0,-1 0 0,0 1 0,-1 2-1,0-1 0,-1 1 1,1 0-1,0 0 0,0 0 0,1 0 1,-3 5-1,4-6-1,-1 0 1,0 0 0,0 0-1,0 0 1,-1-1 0,1 1-1,0 0 1,-1-1 0,1 1-1,-4 2 1,0 2 7,4-5-9,0 0 0,0 0 0,0 0 0,0 0 0,0 0 1,0 0-1,0 0 0,0-1 0,-1 1 0,1 0 0,0 0 0,-2 0 0,3-1 0,0 0 0,-1 0 0,1 0 0,0 0 1,0 0-1,0 1 0,-1-1 0,1 0 0,0 0 0,0 0 0,0 0 0,0 1 1,0-1-1,0 0 0,-1 0 0,1 0 0,0 1 0,0-1 0,0 0 0,0 0 1,0 1-1,0-1 0,0 0 0,0 0 0,0 1 0,0-1 0,0 0 0,0 0 0,0 0 1,0 1-1,0-1 0,0 0 0,0 0 0,0 1 0,0-1 0,0 0 0,1 0 1,-1 1-1,0 1-4,0-2 5,0 0 1,0 1 0,0-1 0,0 0-1,0 0 1,0 1 0,0-1-1,0 0 1,0 0 0,-1 1-1,1-1 1,0 0 0,0 0-1,0 0 1,0 1 0,0-1-1,0 0 1,-1 0 0,1 0-1,0 1 1,0-1 0,0 0-1,-1 0 1,1 0 0,0 0-1,0 1 1,-1-1 0,1 0-1,0 0 1,-1 0 0,1 0 3,0 0 0,-1 0 0,1 1 0,0-1 0,0 0 0,-1 0 1,1 0-1,0 1 0,-1-1 0,1 0 0,0 0 0,0 1 0,-1-1 0,1 0 1,0 1-1,0-1 0,0 0 0,0 1 0,-1-1 0,1 0 0,0 1 0,0-1 1,0 0-1,0 1 0,0-1 0,0 0 0,0 1 0,0-1 0,0 1 0,0-1 0,1 2 34,0-1-1,0 0 1,1 0-1,-1 1 1,0-1-1,0 0 1,1 0-1,-1-1 1,1 1-1,-1 0 0,3 0 1,17 11 388,-13-10-387,-2 0-339,1-1 0,-1 1 1,1-1-1,0 0 0,12 0 0,-12-2 1041,7 1-9535,4 1-11311</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58.088"/>
    </inkml:context>
    <inkml:brush xml:id="br0">
      <inkml:brushProperty name="width" value="0.025" units="cm"/>
      <inkml:brushProperty name="height" value="0.025" units="cm"/>
      <inkml:brushProperty name="color" value="#008C3A"/>
    </inkml:brush>
  </inkml:definitions>
  <inkml:trace contextRef="#ctx0" brushRef="#br0">1 62 412,'0'-1'69,"0"1"-1,0-1 1,0 1-1,0-1 1,0 0 0,0 1-1,0-1 1,0 0-1,0 1 1,0-1 0,1 1-1,-1-1 1,0 0-1,0 1 1,1-1 0,-1 1-1,0-1 1,1 1 0,-1-1-1,1 1 1,-1-1-1,0 1 1,1-1 0,-1 1-1,1 0 1,-1-1-1,1 1 1,0-1 0,0-1 607,0-1 1,-1 0-1,1 0 1,-1 1 0,0-1-1,0 0 1,0 0 0,0 0-1,-1-3 1,1 4 249,0 1-81,0-2 2015,2-5 10205,-2 8-13007,0 0 0,0 0 0,1 0 0,-1 0 0,0 0 0,1 0 0,-1 0 0,0 0 0,1 0 0,-1 0 0,0 0 0,0 0 0,1 0 0,-1 0 0,0 0 0,1 1 0,-1-1 0,0 0 0,0 0 0,1 0 0,-1 1 0,0-1 0,0 0 0,0 0 0,1 0 0,-1 1-1,0-1 1,0 0 0,0 0 0,0 1 0,1-1 0,-1 0 0,0 1 0,0-1 0,0 0 0,0 0 0,0 1 0,0-1 0,0 0 0,0 1 0,0-1 0,0 0 0,0 1 0,0-1 0,0 0 0,0 0 0,0 1 0,0-1 0,0 0 0,0 1 0,0-1 0,-1 0 0,1 0-1,0 1 1,0 0-12,-1-1-1,1 1 1,0 0-1,0 0 1,0 0-1,0-1 1,0 1-1,0 0 0,0 0 1,0-1-1,0 1 1,0 0-1,0 0 1,1 0-1,-1-1 1,0 1-1,1 0 1,-1-1-1,0 1 0,1 1 1,1 0-29,-1-1-1,0 1 1,0 0 0,0 0 0,0 0-1,-1 1 1,1-1 0,0 0 0,-1 0 0,0 0-1,1 0 1,-1 4 0,-1 32-390,1-18-597,4-8-215,-3-11 996,-1 0 0,1 0 0,0 0 0,-1 0 0,1 0-1,-1 0 1,0 0 0,1 0 0,-1 0 0,0 1 0,0-1-1,0 0 1,0 1 0,0 8-3503,0 13-13060,10-22 12855</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58.538"/>
    </inkml:context>
    <inkml:brush xml:id="br0">
      <inkml:brushProperty name="width" value="0.025" units="cm"/>
      <inkml:brushProperty name="height" value="0.025" units="cm"/>
      <inkml:brushProperty name="color" value="#008C3A"/>
    </inkml:brush>
  </inkml:definitions>
  <inkml:trace contextRef="#ctx0" brushRef="#br0">12 30 980,'18'-17'6562,"-16"17"-5793,8-12 7228,-11 13-7734,1-1-1,0 1 1,0 0-1,0 0 1,-1 0-1,1-1 0,0 1 1,-1 0-1,1 0 1,-1-1-1,1 1 1,-1 0-1,1-1 1,-1 1-1,0-1 0,0 2 1,-3 13 1277,1-14-1308,2-1-198,1 0 1,0 1 0,-1-1-1,1 0 1,0 0 0,-1 0-1,1 1 1,0-1-1,0 0 1,-1 0 0,1 1-1,0-1 1,0 0 0,-1 0-1,1 1 1,0-1 0,0 0-1,0 1 1,0-1 0,0 0-1,-1 1 1,1-1-1,0 0 1,0 1 0,0-1-1,0 0 1,0 1 0,0-1-1,0 1 1,0-1 0,0 0-1,0 1 1,0-1 0,1 0-1,-1 1 1,0 0 0,-2 2 145,1 0 1,-1 0 0,0 0 0,0 0-1,0 0 1,-5 4 0,6-5-94,1-1-1,-1 1 1,1 0-1,-1-1 1,1 1-1,0-1 1,0 1-1,0 0 1,0-1-1,0 1 1,0-1-1,0 1 1,1 1 0,-1 3 633,0-6-691,0 1-1,0-1 0,0 1 1,0-1-1,0 0 1,0 1-1,0-1 1,0 1-1,0-1 0,1 0 1,-1 1-1,0-1 1,0 0-1,0 1 1,0-1-1,1 0 1,-1 1-1,0-1 0,0 0 1,1 1-1,-1-1 1,0 0-1,0 0 1,1 1-1,-1-1 0,0 0 1,1 0-1,-1 1 1,0-1-1,1 0 1,3 5 259,14 2 774,-13-5-842,-1 0-1,1-1 1,-1 1 0,1-1 0,0 0 0,7 0-1,1 10-19,-6-11-282,-6 0 47,-1 0 1,0 0 0,1 0-1,-1 0 1,0 0 0,1 0-1,-1 0 1,0 0 0,1 0-1,-1 0 1,0 0 0,1 0-1,-1 0 1,0 0 0,1 0-1,-1 0 1,0 0 0,0 0-1,1 0 1,-1 1 0,0-1-1,1 0 1,-1 0 0,0 0-1,0 0 1,1 1 0,-1-1-1,0 0 1,0 0 0,0 1-1,1-1 1,-1 0 0,0 0-1,0 1 1,0-1 0,0 0-1,1 1 1,-1-1 0,0 0-1,0 0 1,0 1 0,5-1-819,4 0-4174,2-5-13168,-11 5 18115,0 0 1,0 0-1,1 0 0,-1-1 0,0 1 0,0 0 0,1 0 1,-1 0-1,0 0 0,0 0 0,0 0 0,1 0 0,-1 0 0,0-1 1,0 1-1,0 0 0,0 0 0,1 0 0,-1-1 0,0 1 0,0 0 1,0 0-1,0 0 0,0-1 0,0 1 0,0 0 0,1 0 1,-1 0-1,0-1 0,0 1 0,0 0 0,0 0 0,0-1 0,0 1 1,0 0-1,0 0 0,0 0 0,0-1 0,0-4-1110</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58.942"/>
    </inkml:context>
    <inkml:brush xml:id="br0">
      <inkml:brushProperty name="width" value="0.025" units="cm"/>
      <inkml:brushProperty name="height" value="0.025" units="cm"/>
      <inkml:brushProperty name="color" value="#008C3A"/>
    </inkml:brush>
  </inkml:definitions>
  <inkml:trace contextRef="#ctx0" brushRef="#br0">1 9 876,'0'0'717,"11"-1"2501,-4-1-1427,0 0 0,0 1 0,0 0 0,0 0 0,0 1 0,0-1 0,0 2 0,10 0 0,5 0-1060,-20-1-1025,10 0-3373,-12 0 3671,3 0-2238,-18 11-12224</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59.346"/>
    </inkml:context>
    <inkml:brush xml:id="br0">
      <inkml:brushProperty name="width" value="0.025" units="cm"/>
      <inkml:brushProperty name="height" value="0.025" units="cm"/>
      <inkml:brushProperty name="color" value="#008C3A"/>
    </inkml:brush>
  </inkml:definitions>
  <inkml:trace contextRef="#ctx0" brushRef="#br0">11 1 692,'0'0'41,"0"0"-1,0 0 0,0 1 1,0-1-1,0 0 1,0 0-1,0 1 1,0-1-1,0 0 1,0 0-1,0 1 1,-1-1-1,1 0 1,0 0-1,0 1 1,0-1-1,0 0 1,0 0-1,-1 0 1,1 1-1,0-1 1,0 0-1,0 0 0,-1 0 1,1 0-1,0 0 1,0 1-1,-1-1 1,1 0-1,0 0 1,-1 0 51,1 0 0,0 0 0,-1 1 0,1-1 0,0 0 1,-1 0-1,1 0 0,0 1 0,0-1 0,-1 0 0,1 0 0,0 1 1,0-1-1,-1 0 0,1 1 0,0-1 0,0 0 0,0 1 0,0-1 1,-1 0-1,1 1 0,0-1 0,0 0 0,0 1 0,0-1 0,0 0 1,0 1-1,0-1 0,0 1 0,0-1 0,0 1 624,0 0-543,0-1 1,0 0 0,0 0 0,0 1 0,0-1 0,-1 0 0,1 0-1,0 1 1,0-1 0,0 0 0,0 0 0,0 1 0,0-1 0,0 0-1,0 0 1,0 1 0,0-1 0,0 0 0,0 1 0,1-1 0,-1 0-1,0 0 1,0 1 0,0-1 0,0 0 0,0 0 0,0 0 0,1 1-1,-1-1 1,0 0 0,0 0 0,0 0 0,1 1 0,-1-1 0,0 0-1,0 0 1,0 0 0,1 0 0,-1 0 0,0 1 0,0-1 0,1 0 0,-1 0-1,19 2 5079,3-4-3045,-9-1-3688,10-3-6030,-3-1-2458,-12 2 8875</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6:59.887"/>
    </inkml:context>
    <inkml:brush xml:id="br0">
      <inkml:brushProperty name="width" value="0.025" units="cm"/>
      <inkml:brushProperty name="height" value="0.025" units="cm"/>
      <inkml:brushProperty name="color" value="#008C3A"/>
    </inkml:brush>
  </inkml:definitions>
  <inkml:trace contextRef="#ctx0" brushRef="#br0">1 51 328,'0'-1'144,"1"0"-1,-1 1 1,1-1-1,-1 0 1,1 1 0,0-1-1,-1 0 1,1 1-1,0-1 1,0 1 0,-1-1-1,1 1 1,0-1 0,0 1-1,0-1 1,-1 1-1,1 0 1,0 0 0,0-1-1,0 1 1,0 0-1,1 0 1,11-11 6179,-12 11-5905,0 0-1,0 0 1,0-1 0,0 1 0,-1 0 0,1 0 0,0-1 0,0 1 0,0 0 0,0-1 0,-1 1 0,1-1 0,0 1 0,0-1 0,0 0 0,11-4 3639,-10 5-2768,39-17 4857,-38 17-6108,12 0 293,-14 0-325,-1 0 1,0 0 0,1 0 0,-1 0-1,1 0 1,-1 0 0,0 0 0,1 0 0,-1 0-1,0 0 1,1 0 0,-1 0 0,1 0 0,-1 0-1,0 1 1,1-1 0,-1 0 0,0 0 0,1 0-1,-1 1 1,0-1 0,0 0 0,1 1 0,-1-1-1,0 0 1,0 0 0,1 1 0,-1 0 0,1-1-1,-1 0 0,1 0 0,0 0 0,-1 0 1,1 1-1,-1-1 0,1 0 0,0 0 0,-1 1 0,1-1 1,-1 0-1,1 1 0,-1-1 0,1 1 0,-1-1 1,1 1-1,-1-1 0,1 2 0,0-2 44,-1 1-36,1 0-1,0 0 1,0 0-1,0-1 1,-1 1-1,1 0 1,0 1-1,-1-1 1,1 0 0,-1 0-1,1 0 1,-1 0-1,0 0 1,1 0-1,-1 1 1,0-1-1,0 0 1,0 0 0,0 0-1,0 1 1,0-1-1,0 1 1,0 1 1,-1-1 1,1 0 0,0 0-1,-1 0 1,1 0 0,-1 1-1,0-1 1,1 0-1,-1 0 1,0 0 0,-2 3-1,-11 22 17,9-19-30,-8 7 10,3-4 1,1 1-20,0 0-3,9-11 9,-1 1-1,1-1 1,-1 0-1,1 0 1,-1 0 0,0 0-1,0 0 1,1 0 0,-1-1-1,0 1 1,0 0 0,0 0-1,-1 1 1,-1 0-3,-1 1-1,1-1 1,1 1-1,-1 0 1,0 0 0,1 0-1,-5 7 1,-4 5-6,0 2-25,11 15 446,0-31-331,47-1 1431,-6-10-77,28-7-1411,-57 13-3115,16-4-8380</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7:37.510"/>
    </inkml:context>
    <inkml:brush xml:id="br0">
      <inkml:brushProperty name="width" value="0.025" units="cm"/>
      <inkml:brushProperty name="height" value="0.025" units="cm"/>
      <inkml:brushProperty name="color" value="#008C3A"/>
    </inkml:brush>
  </inkml:definitions>
  <inkml:trace contextRef="#ctx0" brushRef="#br0">66 61 588,'-3'-2'500,"0"0"-1,-1 0 1,1 0 0,0 0-1,-1 1 1,0-1 0,1 1-1,-8-2 1,9 3 20,2 0-460,0 0 0,0 0 0,0-1 0,0 1 0,-1 0 0,1-1 0,0 1 0,0 0 0,-1 0 0,1-1 0,0 1 0,0 0 0,-1 0 0,1 0 0,0-1 0,-1 1 0,1 0 0,0 0 0,-1 0 0,1 0 0,0 0 0,-1 0 1,1 0-1,0 0 0,-1-1 0,1 1 0,0 0 0,-1 1 0,1-1 0,-1 0 0,1 0-7,-1 0-1,1 0 1,-1 0-1,1 0 1,0 0 0,-1 0-1,-12-6 23163,17 5-26071,-2 1 3019,14 1 432,-15-1-547,1 0 0,-1 1 0,1-1-1,-1 0 1,1 0 0,-1 0 0,1 0 0,0 0 0,-1 0 0,1 0-1,-1 0 1,1-1 0,-1 1 0,3-2 0,0 1 31,0 0 0,1 0 0,-1 0 0,1 0 0,-1 1 0,1-1 0,6 1 0,24-3 296,-29 2-316,0 0 0,0 1 0,-1-1 0,12 1 0,-11 1-23,0-1 0,-1 0 1,1-1-1,10-1 0,-5 0 25,0 1 1,0 0-1,0 0 1,0 2 0,11 0-1,8 1-7,-12-2-65,-13 1-213,0-1 0,0 0-1,1 0 1,-1 0 0,0-1-1,0 1 1,1-1 0,6-3-1,-7 2-1897,-4 2 1353,0 0-1,0 0 1,-1-1 0,1 1 0,0 0 0,0-1 0,-1 1 0,1 0-1,0-1 1,-1 1 0,1-1 0,0 1 0,-1-1 0,1 1 0,-1-1 0,1 1-1,-1-1 1,1-1 0,-5 1-5032,-1 1 1360</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7:37.909"/>
    </inkml:context>
    <inkml:brush xml:id="br0">
      <inkml:brushProperty name="width" value="0.025" units="cm"/>
      <inkml:brushProperty name="height" value="0.025" units="cm"/>
      <inkml:brushProperty name="color" value="#008C3A"/>
    </inkml:brush>
  </inkml:definitions>
  <inkml:trace contextRef="#ctx0" brushRef="#br0">168 0 736,'0'0'542,"-11"5"1482,3-4-910,8-1-1077,-1 0 1,1-1 0,0 1-1,-1 0 1,1 0-1,0 0 1,-1 0 0,1 0-1,0 0 1,-1 0-1,1 0 1,0 0 0,-1 0-1,1 0 1,0 0-1,0 0 1,-1 1 0,1-1-1,0 0 1,-1 0-1,1 0 1,0 0 0,0 0-1,-1 1 1,1-1-1,0 0 1,0 0 0,-1 0-1,1 1 1,0-1-1,0 0 1,0 0 0,-1 1-1,1-1 1,0 0-1,0 1 1,0-1 0,0 1 703,0 27 2597,0-26-3237,0-1-1,0 1 1,0-1 0,1 1 0,-1-1 0,0 1 0,1-1 0,0 1 0,-1-1 0,2 3 0,3 10 655,-5-12-615,0 0 0,1 0 1,-1 0-1,1 0 0,-1 0 1,1 0-1,0 0 0,0 0 1,0 0-1,2 3 0,-1-3-19,-1 0 0,0-1 0,0 1 0,0 0 0,0 0 0,0 0 0,-1 0 0,1 0 0,-1 0 0,1 4 0,0-3 24,-1-1-1,0 1 1,1-1-1,0 0 1,-1 1-1,1-1 1,0 0 0,0 0-1,0 1 1,2 1-1,-1-2 21,-1 0-1,0 0 0,0 1 1,0-1-1,0 0 1,0 0-1,-1 1 0,1-1 1,-1 1-1,1 2 0,9 33 3270,0-4 429,-10-33-3799,0 0 0,0 0 1,0 0-1,0 0 0,0 0 0,0 1 1,0-1-1,-1 0 0,1 0 0,0 0 1,-1 0-1,1 0 0,0 0 0,-1 0 1,0-1-1,1 1 0,-1 0 0,1 0 0,-1 0 1,-1 1-1,2-2-62,-6 8 352,-2 0-56,3-6-259,-1 1 0,0-1 1,1-1-1,-1 1 0,0-1 1,0 0-1,0-1 0,-1 1 1,1-1-1,0 0 0,0-1 1,0 1-1,0-1 0,-8-3 1,-45-7 14,53 10-128,5 1-85,-1 0 0,1 0 1,-1-1-1,1 1 1,-1 0-1,1-1 1,-1 1-1,1-1 1,0 1-1,-1-1 0,1 0 1,0 0-1,0 1 1,-1-1-1,0-2 1,2 2-1172,0-7-9885,1 6 10215,17 1-8827</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7:38.341"/>
    </inkml:context>
    <inkml:brush xml:id="br0">
      <inkml:brushProperty name="width" value="0.025" units="cm"/>
      <inkml:brushProperty name="height" value="0.025" units="cm"/>
      <inkml:brushProperty name="color" value="#008C3A"/>
    </inkml:brush>
  </inkml:definitions>
  <inkml:trace contextRef="#ctx0" brushRef="#br0">0 50 740,'8'-6'1936,"2"1"1040,3-7 5009,-6 10-5214,2-2 3100,-6 1-4887,28-4 2965,-28 5-3934,1 1-1,0 1 1,-1-1 0,1 0 0,0 1-1,0 0 1,6 0 0,5-3-1283,-6 1-1244,0 1-3374,-2 3 630,-12 1-2385,1-1 5880,4 3 323</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3:09.643"/>
    </inkml:context>
    <inkml:brush xml:id="br0">
      <inkml:brushProperty name="width" value="0.025" units="cm"/>
      <inkml:brushProperty name="height" value="0.025" units="cm"/>
      <inkml:brushProperty name="color" value="#E71224"/>
    </inkml:brush>
  </inkml:definitions>
  <inkml:trace contextRef="#ctx0" brushRef="#br0">1 1 20,'0'0'85,"0"0"1,0 0-1,0 1 1,0-1-1,0 0 0,0 1 1,0-1-1,0 0 1,0 0-1,0 1 0,0-1 1,0 0-1,0 1 0,0-1 1,0 0-1,0 0 1,0 1-1,0-1 0,0 0 1,0 0-1,1 1 1,-1-1-1,0 0 0,0 0 1,0 1-1,1-1 0,-1 0 1,22 18 5154,-21-18-4846,0 1 0,0-1 0,0 0 0,0 0 0,0 1 0,0-1 0,0 1 0,0-1 0,0 1 0,-1-1 0,1 1 0,0-1 0,1 2 0,12 1 4896,3 1-997,-14-4-3965,-1 1 0,1-1 0,-1 1 0,1-1 1,-1 0-1,1 0 0,-1 0 0,1 0 0,4-1 0,1 1-133,63 0-792,-25 0-6518,-44 0 5723,7 5-1126,-5-4-1416,-1 0 3268,1-1 191</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7:38.737"/>
    </inkml:context>
    <inkml:brush xml:id="br0">
      <inkml:brushProperty name="width" value="0.025" units="cm"/>
      <inkml:brushProperty name="height" value="0.025" units="cm"/>
      <inkml:brushProperty name="color" value="#008C3A"/>
    </inkml:brush>
  </inkml:definitions>
  <inkml:trace contextRef="#ctx0" brushRef="#br0">20 0 624,'-12'27'4350,"5"-19"-1565,7-8-2739,0 0 0,0 0 0,0 1 0,0-1 0,0 0 0,0 0 0,0 0 0,0 1 0,0-1 0,0 0 0,0 0 0,0 0 0,1 1 0,-1-1 0,0 0 0,0 0 0,0 0 0,0 0 0,0 1 0,1-1 0,-1 0 0,0 0 0,0 0 0,0 0 0,0 0 0,1 0 0,-1 0 0,0 1 0,0-1 0,0 0 0,1 0 0,-1 0 0,0 0 0,0 0 0,0 0 0,1 0 0,-1 0 0,0 0 0,0 0 0,1 0 0,-1 0 0,0 0 0,0 0 0,0 0 0,1-1 0,-1 1 0,3 2 3016,7 2 1567,14-2-2811,-8 0-3681,2-1-3488,3 5-3942,-13-6 7722</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7:39.136"/>
    </inkml:context>
    <inkml:brush xml:id="br0">
      <inkml:brushProperty name="width" value="0.025" units="cm"/>
      <inkml:brushProperty name="height" value="0.025" units="cm"/>
      <inkml:brushProperty name="color" value="#008C3A"/>
    </inkml:brush>
  </inkml:definitions>
  <inkml:trace contextRef="#ctx0" brushRef="#br0">0 224 432,'28'-11'3616,"-26"10"-3062,16 1 2721,-9-3-1416,-9 3-1769,1 0 0,-1 0 0,1 0 0,-1 0 0,1 0 0,0-1 0,-1 1 0,1 0 0,-1 0 1,1 0-1,-1-1 0,1 1 0,-1 0 0,1 0 0,-1-1 0,1 1 0,-1 0 0,0-1 1,1 1-1,-1-1 0,1 1 0,-1-1 0,0 1 0,1-1 0,-1 1 0,1-2 0,17-12 2192,-15 2-1187,-1 10-960,-1 0 1,1 0-1,0 0 1,-1 0-1,1-1 1,-1 1-1,0 0 1,0-1-1,0 1 1,0 0-1,0-1 1,0 0-1,-1 1 0,1-4 1,4-6 511,-5 12-622,1-1-1,-1 1 1,1-1-1,-1 1 1,0-1 0,1 1-1,-1-1 1,0 0-1,1 1 1,-1-1-1,0 0 1,0 1 0,1-1-1,-1 0 1,0 1-1,0-1 1,0 0-1,4-25 1291,2-5 1969,-6 30-3177,0 0-1,0 0 1,0 0 0,0 0-1,0 0 1,0-1-1,0 1 1,1 0-1,-1 0 1,0 0-1,1 0 1,-1 0-1,1 0 1,-1 0-1,1 0 1,0 0-1,-1 1 1,1-1-1,1-1 1,-1 0 239,0-1 1,-1 1-1,1-1 1,-1 1-1,1-1 0,-1 1 1,0-1-1,0 1 1,0-5-1,-2 2 1409,2 22-1342,4-7-223,-4-10-180,1 1-1,-1-1 1,1 1 0,-1-1-1,1 1 1,-1 0 0,1-1 0,-1 1-1,0 0 1,0-1 0,1 1 0,-1 0-1,0 0 1,0-1 0,0 1 0,0 0-1,0 0 1,0 0 0,0 3 11,0 0-7,0-1 0,0 1 0,0 0 1,1-1-1,-1 1 0,1 0 0,0-1 1,-1 1-1,2 0 0,2 5 0,-4-8-13,1 1 1,-1-1-1,0 0 0,0 0 1,1 0-1,-1 0 0,0 0 0,0 1 1,0-1-1,0 0 0,0 0 0,-1 0 1,1 2-1,0-2-9,-1 1 0,1-1 0,0 0 1,0 1-1,0-1 0,0 0 0,0 1 0,0-1 0,1 1 1,-1-1-1,0 0 0,1 1 0,0 1 0,0 0-118,1 0 0,-1 0 0,0 0 0,0 0 0,-1 0 0,1 0 0,0 0 0,-1 0 0,0 1-1,0 2 1,5 7-1781,-5-12 1577,1 0 1,0 0-1,-1 0 0,1 0 1,-1 0-1,1 0 1,-1 0-1,0 0 0,0 0 1,1 0-1,-1 0 1,0 0-1,0 2 0,5 6-5131,-1-3 1281,-3 1-1484,-1-7 5561,0 1 1,0-1-1,0 0 0,0 1 1,0-1-1,0 0 0,1 1 0,-1-1 1,0 0-1,0 1 0,0-1 1,0 0-1,1 1 0,-1-1 1,0 0-1,0 0 0,1 1 0,-1-1 1,0 0-1,0 0 0,1 0 1,-1 1-1,0-1 0,1 0 0,-1 0 1,5 5-3166,-5 0 1828</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7:40.602"/>
    </inkml:context>
    <inkml:brush xml:id="br0">
      <inkml:brushProperty name="width" value="0.025" units="cm"/>
      <inkml:brushProperty name="height" value="0.025" units="cm"/>
      <inkml:brushProperty name="color" value="#008C3A"/>
    </inkml:brush>
  </inkml:definitions>
  <inkml:trace contextRef="#ctx0" brushRef="#br0">60 1 224,'0'0'147,"-12"0"424,6 0-140,-14 0 678,19 0-1078,1 0 0,-1 0 0,1 0-1,-1 0 1,1 0 0,0 0 0,-1 0-1,1 0 1,-1 0 0,1 0 0,-1 0-1,1 0 1,0 1 0,-1-1 0,1 0-1,-1 0 1,1 0 0,0 1 0,-1-1 0,1 0-1,0 0 1,-1 1 0,1-1 0,0 0-1,-1 1 1,1-1 0,0 2 2015,-10 10 15589,10-12-17459,1 1-1,-1-1 1,1 1 0,-1-1-1,1 1 1,-1-1-1,1 0 1,-1 1 0,1-1-1,-1 0 1,1 0-1,0 1 1,-1-1 0,1 0-1,-1 0 1,1 0-1,0 0 1,-1 0 0,1 0-1,0 0 1,-1 0 0,1 0-1,0 0 1,26 0 1267,-17 0-1128,17 1 249,-18 0-511,-1 0 0,1-1 0,0 0 0,-1 0 0,1-1 0,-1 0 0,1 0-1,10-4 1,-18 4-87,1 1 0,0-1 0,0 1 0,-1-1 0,1 1 0,0 0-1,-1 0 1,1 0 0,0 0 0,0 0 0,0 0 0,-1 0 0,1 1 0,1 0-1,-1-1-143,-1 0 0,1 1-1,-1-1 1,1 0 0,-1 0-1,0 0 1,1 0 0,-1 0-1,1 0 1,-1 0 0,1-1-1,-1 1 1,2-1-1,4-2-3227,5-2-10925,-19 3 7770</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7:41.016"/>
    </inkml:context>
    <inkml:brush xml:id="br0">
      <inkml:brushProperty name="width" value="0.025" units="cm"/>
      <inkml:brushProperty name="height" value="0.025" units="cm"/>
      <inkml:brushProperty name="color" value="#008C3A"/>
    </inkml:brush>
  </inkml:definitions>
  <inkml:trace contextRef="#ctx0" brushRef="#br0">120 1 736,'-38'5'4798,"26"7"-224,12-10-4277,0-1-1,0 0 0,0 1 0,0-1 1,0 1-1,0-1 0,1 0 0,-1 1 1,0-1-1,1 1 0,-1-1 1,1 0-1,-1 0 0,1 1 0,0-1 1,0 0-1,-1 0 0,3 2 0,0 15 2298,17 26 1854,36 78-147,-53-96-3486,5-5 73,-8-21-868,1 1 0,-1 0 1,0-1-1,0 1 0,0 0 1,0 0-1,0-1 0,-1 1 0,1 0 1,0-1-1,0 1 0,0 0 1,0 0-1,-1-1 0,1 1 1,0-1-1,-1 1 0,1 0 0,-1-1 1,1 1-1,0-1 0,-1 1 1,1-1-1,-1 1 0,0-1 0,1 1 1,-1-1-1,0 1 0,-2 10 294,-4-8-265,1-1 0,-1 0 1,1 0-1,-1-1 0,0 0 0,1 0 1,-1 0-1,0-1 0,-11-1 0,-9-3-71,17 3-54,-13-6-1580,17 2-2521,3-1-4878,-2 2 4837,4 4 4039,1 0 1,0 0 0,0 0 0,0 0 0,0 0 0,-1 0-1,1 0 1,0-1 0,0 1 0,0 0 0,0 0 0,-1 0-1,1 0 1,0 0 0,0 0 0,0 0 0,0 0 0,0 0-1,-1 0 1,1 0 0,0-1 0,0 1 0,0 0 0,0 0-1,0 0 1,0 0 0,0 0 0,-1-1 0,1 1 0,0 0-1,0 0 1,0 0 0,0 0 0,0 0 0,0-1 0,0 1-1,0 0 1,0 0 0,0 0 0,0-1 0,0 1 0,0 0-1,0 0 1,0 0 0,0 0 0,0-1 0,0 1 0,0 0-1,0 0 1</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7:41.540"/>
    </inkml:context>
    <inkml:brush xml:id="br0">
      <inkml:brushProperty name="width" value="0.025" units="cm"/>
      <inkml:brushProperty name="height" value="0.025" units="cm"/>
      <inkml:brushProperty name="color" value="#008C3A"/>
    </inkml:brush>
  </inkml:definitions>
  <inkml:trace contextRef="#ctx0" brushRef="#br0">0 14 368,'0'0'456,"10"-5"1987,-10 4-828,7 1-907,-3 0 5906,0 0-6409,9 0 7144,-12 0-5594,11-1 2533,-9 0-4033,1 0 0,0 0 0,-1 0 0,1 0 0,0 0-1,-1 1 1,1-1 0,0 1 0,6 1 0,11 0-4027,-9-1-3555,-1 1-5334,-11 4 9383</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7:41.938"/>
    </inkml:context>
    <inkml:brush xml:id="br0">
      <inkml:brushProperty name="width" value="0.025" units="cm"/>
      <inkml:brushProperty name="height" value="0.025" units="cm"/>
      <inkml:brushProperty name="color" value="#008C3A"/>
    </inkml:brush>
  </inkml:definitions>
  <inkml:trace contextRef="#ctx0" brushRef="#br0">1 1 884,'0'7'503,"0"8"5991,1-15-6379,-1 0-1,0 0 1,0 1 0,0-1 0,0 0-1,0 1 1,0-1 0,1 0 0,-1 0-1,0 1 1,0-1 0,0 0 0,0 0-1,1 1 1,-1-1 0,0 0 0,0 0-1,1 0 1,-1 1 0,0-1 0,1 0-1,-1 0 1,0 0 0,0 0 0,1 0-1,-1 0 1,0 1 0,1-1 0,-1 0-1,0 0 1,1 0 0,-1 0 0,2 0 2400,1 0-2032,0 0 1,0 0-1,0 0 0,0-1 0,0 1 0,0-1 0,0 1 1,4-3-1,9-1-2299,-14 5 1309,-1-1 0,0 0 0,0-1 0,1 1 0,-1 0 0,0 0 0,0 0-1,0-1 1,1 1 0,-1-1 0,0 1 0,0-1 0,0 1 0,0-1 0,0 0 0,0 1 0,1-2 0,10 0-5326,-4-3 4665</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7:42.479"/>
    </inkml:context>
    <inkml:brush xml:id="br0">
      <inkml:brushProperty name="width" value="0.025" units="cm"/>
      <inkml:brushProperty name="height" value="0.025" units="cm"/>
      <inkml:brushProperty name="color" value="#008C3A"/>
    </inkml:brush>
  </inkml:definitions>
  <inkml:trace contextRef="#ctx0" brushRef="#br0">1 105 320,'0'-43'5239,"0"42"-4787,10-11 2336,-10 12-2723,0-1-1,0 1 0,0 0 0,0 0 0,0-1 0,0 1 0,0 0 0,0-1 0,0 1 0,0 0 0,0 0 0,0-1 1,0 1-1,0 0 0,0 0 0,0-1 0,1 1 0,-1 0 0,0 0 0,0 0 0,0-1 0,0 1 0,1 0 0,-1 0 0,0 0 1,0-1-1,0 1 0,1 0 0,-1 0 0,0 0 0,0 0 0,1 0 0,-1 0 0,1-1 0,-1 1 13,0 0 0,0 0 0,1 0 0,-1 0 0,0 0-1,0 0 1,1 0 0,-1 0 0,0-1 0,0 1 0,0 0 0,1 0 0,-1 0-1,0 0 1,0-1 0,0 1 0,1 0 0,-1 0 0,0-1 0,0 1-1,0 0 1,0 0 0,0-1 0,0 1 0,0 0 0,1 0 0,-1-1 0,0 1-1,0 0 1,0 0 0,0-1 0,0 1 0,0 0 0,0-1 0,1-1 637,1 1 1,0-1-1,0 1 1,0-1 0,0 1-1,1 0 1,-1 0 0,0 0-1,0 0 1,1 0-1,3 0 1,2-2 1000,42-12 2347,-49 15-4026,1-1 1,0 1-1,-1 0 0,1 1 0,-1-1 0,1 0 0,0 0 0,-1 1 1,1-1-1,-1 1 0,1-1 0,-1 1 0,1 0 0,-1-1 0,0 1 1,1 0-1,1 2 0,1-1 65,-4-2-99,0 0 1,1 1-1,-1-1 0,1 0 0,-1 1 0,0-1 0,1 0 0,-1 1 0,0-1 0,1 1 0,-1-1 1,0 1-1,1-1 0,-1 1 0,0-1 0,0 0 0,0 1 0,0-1 0,1 1 0,-1 0 0,0-1 1,0 1-1,0-1 0,0 1 0,0-1 0,0 1 0,0 0 0,-1 0-1,1-1 1,0 1-1,0 0 0,0 0 0,1 0 1,-1-1-1,0 1 0,0 0 0,0 0 1,0-1-1,1 1 0,-1 0 0,0-1 1,1 1-1,-1 0 0,1-1 0,-1 2 1,1-1-2,0 0 0,-1-1 1,1 1-1,-1 0 1,1 0-1,-1 0 1,1 1-1,-1-1 0,0 0 1,0 0-1,1 0 1,-1 0-1,0 0 0,0 0 1,0 0-1,0 0 1,0 0-1,0 1 1,-1-1-1,1 0 0,0 0 1,-1 0-1,1 0 1,-1 1-1,-3 21 7,3-16-5,-1-1 0,0 1 0,0 0 0,0-1 0,-1 1 0,0-1 0,-4 6 0,-2 7 7,-1-2-19,7-13 10,1 0 0,-1 0 0,1 0 0,0 0 0,0 1-1,0-1 1,0 6 0,2-10 0,0 1 0,0-1 0,0 0 0,0 0 0,0 1 0,0-1 0,0 0 0,0 1 0,0-1 0,0 0 0,0 1 0,-1-1 0,1 0 0,0 1-1,0-1 1,0 0 0,0 0 0,0 1 0,-1-1 0,1 0 0,0 1 0,0-1 0,0 0 0,-1 0 0,1 0 0,0 1 0,-1-1 0,-3 5-2,2 15 14,2-17-6,0-2 3,-1-1 0,1 1 1,0 0-1,0 0 0,0-1 0,0 1 0,0 0 1,0-1-1,0 1 0,0 0 0,0 0 0,0-1 1,1 1-1,-1 0 0,0 0 0,0-1 0,1 1 1,-1 0-1,0-1 0,1 1 0,-1-1 0,1 1 0,-1 0 1,1-1-1,-1 1 0,1-1 0,-1 1 0,1-1 1,0 1-1,0-1 0,29 26 518,9-9-79,-35-15-452,0 0 0,0-1 0,1 1 0,-1-1 0,0 0 0,1 0-1,-1 0 1,0-1 0,7 1 0,1 2-492,-12-3 438,1 0-1,-1 0 1,1 0-1,-1 0 1,0 1-1,1-1 1,-1 0-1,1 0 1,-1 0-1,0 0 1,1 0-1,-1 0 1,1 0-1,-1 0 1,0 0-1,1 0 1,-1-1-1,0 1 1,1 0-1,-1 0 1,1 0-1,-1 0 1,0 0-1,1-1 1,-1 1-1,0 0 1,1 0-1,-1-1 1,8 0-1835,-7 1 1725,-1 0 1,0 0 0,1 0 0,-1 0-1,0 1 1,1-1 0,-1 0 0,0 0-1,0 0 1,1 0 0,-1 0 0,0 0-1,1 0 1,-1-1 0,0 1 0,1 0-1,-1 0 1,0 0 0,1 0 0,-1 0-1,0 0 1,0-1 0,1 1 0,-1 0-1,0 0 1,0 0 0,1-1 0,-1 1-1,0 0 1,0 0 0,0 0 0,1-1-1,-1 1 1,0 0 0,0-1 0,0 1-1,1-1 1,3-3-6395,1-4 234,-5 8 6179,0-1 1,0 1-1,0 0 0,0-1 0,1 1 0,-1 0 0,0-1 0,0 1 0,0-1 1,0 1-1,0 0 0,0-1 0,1 1 0,-1 0 0,0-1 0,0 1 1,1 0-1,-1 0 0,0-1 0,0 1 0,1 0 0,-1 0 0,0-1 0,1 1 1,0 0-1,3-7-1853,-4 6 1337</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7:48.602"/>
    </inkml:context>
    <inkml:brush xml:id="br0">
      <inkml:brushProperty name="width" value="0.025" units="cm"/>
      <inkml:brushProperty name="height" value="0.025" units="cm"/>
      <inkml:brushProperty name="color" value="#008C3A"/>
    </inkml:brush>
  </inkml:definitions>
  <inkml:trace contextRef="#ctx0" brushRef="#br0">60 750 280,'-20'12'2414,"19"-11"-2280,0 0 0,0 0 0,1 0 0,-1 0 1,0 0-1,-1-1 0,1 1 0,0 0 1,0-1-1,0 1 0,0-1 0,-1 1 0,1-1 1,0 1-1,-3-1 0,-6 1 4943,1-3 6025,40-25-7600,-27 23-3338,1 0 0,0 0-1,0 1 1,0-1 0,10-4-1,15-10 185,98-88 484,119-122-104,-105 99-424,-41 38-73,-81 74-125,1 0 1,0 1 0,26-13 0,-41 25-72,0 0 0,0 0 0,0 0 0,0-1 0,5-6 0,-11 11-32,0-1 0,1 1-1,-1-1 1,0 1 0,0-1 0,1 1 0,-1 0-1,0-1 1,1 1 0,-1 0 0,0-1 0,1 1 0,-1 0-1,0-1 1,1 1 0,-1 0 0,1 0 0,-1 0-1,0-1 1,1 1 0,-1 0 0,1 0 0,0 0 0,0 0-1,-1 0 1,1-1 0,-1 1-1,1 0 1,-1 0 0,1 0-1,-1-1 1,1 1 0,-1 0-1,1 0 1,-1-1 0,1 1-1,-1 0 1,0-1 0,1 1 0,-1-1-1,1 1 1,-1-1 0,0 1-1,0 0 1,1-1 0,-1 1-1,0-1 1,0 1 0,1-2-1,4 0-35,8-8-2312,-17 10 2972,0-2-5590,-5-1-4263,5 4 2005,-11 3 4127,13-4 1632</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7:49.541"/>
    </inkml:context>
    <inkml:brush xml:id="br0">
      <inkml:brushProperty name="width" value="0.025" units="cm"/>
      <inkml:brushProperty name="height" value="0.025" units="cm"/>
      <inkml:brushProperty name="color" value="#008C3A"/>
    </inkml:brush>
  </inkml:definitions>
  <inkml:trace contextRef="#ctx0" brushRef="#br0">0 173 376,'5'-10'549,"0"-2"335,-1 8-526,-3 3-351,-1 1 0,0 0 0,1 0 0,-1 0-1,0 0 1,1-1 0,-1 1 0,0 0 0,0 0 0,1 0 0,-1-1 0,0 1 0,0 0 0,0-1 0,1 1 0,-1 0 0,0 0-1,0-1 1,0 1 0,0 0 0,1-1 0,-1 1 0,0 0 0,0-1 0,0 0 0,0 0 25,0 0 1,0 0-1,0 0 0,0 0 1,0 0-1,0 0 0,0 0 1,0 0-1,0 0 0,1 0 1,-1 1-1,0-1 0,1 0 1,-1 0-1,1 0 0,-1 0 1,1 0-1,-1 0 0,1 1 1,0-1-1,0-1 0,0 1-8,-1 1 13,1-1-1,-1 0 1,0 1-1,1-1 1,-1 0-1,0 1 1,0-1-1,0 0 1,1 1-1,-1-1 1,0 0-1,0 1 1,0-1-1,0 0 1,0 1-1,0-1 1,-1 0-1,1 0 1,0 0-1,0 1-9,-1-1 0,1 0 0,0 1 0,0-1 0,0 0 0,0 0 0,0 1 0,0-1 0,0 0 0,0 1 0,0-1 0,0 0 0,0 1 0,1-1 0,-1 0 0,0 1 0,0-1 0,1-1 0,0 1 6,0 1 15,0-1 1,0 0-1,-1 0 1,1 0-1,-1 1 1,1-1-1,-1 0 1,1 0 0,-1 0-1,1 0 1,-1 0-1,0 0 1,1 0-1,-1 0 1,0 0-1,0 0 1,0 0 0,0 0-1,0 0 1,0 0-1,0-2 1,4-5 370,-4 8-336,1-1-1,-1 1 1,1-1 0,-1 0-1,1 1 1,-1-1-1,0 0 1,1 1 0,-1-1-1,0 0 1,1 0-1,-1 1 1,0-1 0,0 0-1,0 0 1,0 1-1,0-3 1,5-5 1110,-5 7-1076,1 1 0,-1-1 0,1 1 0,-1-1 0,0 1 0,1-1 0,-1 1 0,1-1 0,-1 1 0,0-1 0,0 0 0,1 1 0,-1-1 0,0 0 0,0 1 0,0-1 0,0 0 0,0 1 0,0-1 0,0 0 0,0 0 0,5-8 2079,-5 9-1974,1-1 1,-1 1 0,1-1-1,-1 1 1,0 0 0,1-1-1,-1 1 1,0-1 0,1 0-1,-1 1 1,0-1 0,0 1-1,1-1 1,-1 1-1,0-1 1,0 0 0,0-2 5790,0 30-2542,0-23-3402,0 0 0,0 0 0,0 0 0,-1 0-1,1 0 1,-1 0 0,0 0 0,-1 0 0,-1 5-1,1 12 76,1-3-73,-1-13-50,-2 7 18,1 1 1,0-1-1,0 1 1,2-1-1,-1 15 1,-3-9-27,0 4 3,5-12-180,0 26-428,0-12-4045,0-23 3120,0 2-1971,0 3 525,-3-4-2617,2-2 5435,1 0 0,0 0 1,0 0-1,-1 0 0,1 1 1,0-1-1,0 0 0,0-1 1,-1 1-1,1 0 0,0 0 0,0 0 1,-1 0-1,1 0 0,0 0 1,0 0-1,0 0 0,-1 0 1,1 0-1,0 0 0,0-1 1,0 1-1,0 0 0,-1 0 0,1 0 1,0 0-1,0 0 0,0-1 1,0 1-1,0 0 0,-1 0 1,1 0-1,0-1 0,0 1 0,0 0 1,0 0-1,0 0 0,0-1 1,0 1-1,0 0 0,0 0 1,0-1-1,0 1 0,0 0 1</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7:49.936"/>
    </inkml:context>
    <inkml:brush xml:id="br0">
      <inkml:brushProperty name="width" value="0.025" units="cm"/>
      <inkml:brushProperty name="height" value="0.025" units="cm"/>
      <inkml:brushProperty name="color" value="#008C3A"/>
    </inkml:brush>
  </inkml:definitions>
  <inkml:trace contextRef="#ctx0" brushRef="#br0">21 78 640,'-10'-12'3774,"10"11"-3714,0 1 1,0 0-1,0-1 1,0 1-1,0-1 1,0 1-1,0 0 0,0-1 1,-1 1-1,1-1 1,0 1-1,0 0 1,0-1-1,0 1 1,0 0-1,-1-1 1,1 1-1,0 0 1,0-1-1,-1 1 1,1 0-1,0 0 0,-1-1 1,1 1-1,0 0 1,0 0-1,-1-1 1,1 1-1,-1 0 1,1 0-1,-4-5 651,25-2 3311,-14 4-3223,-1 1 1,1 1-1,-1-1 0,1 1 1,0 0-1,9 0 0,15-4 1411,7-1-1074,-29 6-942,0-1 0,0-1 0,15-3 0,-15 3-496,-1 0-1,1 0 0,15 0 1,-6-4-1991,-17 6 1135,1 0-978,-2 0 1880,0 0 1,1 0-1,-1 0 0,1 1 0,-1-1 0,0 0 1,1 0-1,-1 0 0,0 1 0,1-1 0,-1 0 1,0 0-1,1 1 0,-1-1 0,0 0 0,1 0 0,-1 1 1,0 0-1,-26 12-7123,25-9 6457</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3:10.036"/>
    </inkml:context>
    <inkml:brush xml:id="br0">
      <inkml:brushProperty name="width" value="0.025" units="cm"/>
      <inkml:brushProperty name="height" value="0.025" units="cm"/>
      <inkml:brushProperty name="color" value="#E71224"/>
    </inkml:brush>
  </inkml:definitions>
  <inkml:trace contextRef="#ctx0" brushRef="#br0">48 21 88,'-10'-11'2019,"8"7"1743,2 4-3710,0 0 0,0-1 1,0 1-1,0 0 0,-1 0 1,1-1-1,0 1 0,0 0 1,0 0-1,0-1 0,0 1 1,0 0-1,-1 0 0,1 0 1,0-1-1,0 1 0,0 0 1,0 0-1,-1 0 0,1 0 1,0-1-1,0 1 0,-1 0 1,1 0-1,0 0 0,0 0 1,0 0-1,-1 0 0,1 0 1,0 0-1,-1 0 1,1 0-1,0 0 0,0 0 1,-1 0-1,1 0 0,0 0 1,0 0-1,-1 0 0,1 0 1,0 0-1,0 0 0,-1 0 1,1 0-1,0 0 0,0 0 1,0 1-1,-1-1 0,1 0 1,0 0-1,0 0 0,0 0 1,-1 1-1,1-1 0,0 0 1,0 0-1,0 0 0,0 1 1,0-1-1,-1 0 0,1 0 1,0 1-1,0-1 0,0 0 1,0 0-1,0 2 2005,0 0-1534,0 0 1,0 0-1,1-1 0,-2 1 0,1 0 0,0 0 0,0-1 0,0 1 0,-1 0 0,0 1 0,0-1-530,0-1 0,0 0 0,0 1 0,0-1 0,0 0 0,0 1 0,0-1 0,1 1 0,-1 0 0,0-1 0,1 1 0,0-1 0,-1 1 0,1 0 0,0-1 0,0 1 0,0 0 0,0 0 0,0-1 0,0 1 0,1 2 0,-1 5-788,0-8 707,0-1 0,0 1 0,0 0-1,0-1 1,0 1 0,-1-1 0,1 1-1,0 0 1,0-1 0,-1 1 0,1-1-1,0 1 1,-1-1 0,1 1-1,0 0 1,-1-1 0,1 0 0,-1 2-1,0-2-158,0 1 0,1-1 0,-1 1 0,1 0 0,-1-1 0,1 1 0,0 0 0,-1-1 0,1 1 0,-1 0 0,1 0 0,0-1 0,0 1 1,0 0-1,-1 0 0,1 0 0,0-1 0,0 3 0,0 22-7649,0-24 6644</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7:50.307"/>
    </inkml:context>
    <inkml:brush xml:id="br0">
      <inkml:brushProperty name="width" value="0.025" units="cm"/>
      <inkml:brushProperty name="height" value="0.025" units="cm"/>
      <inkml:brushProperty name="color" value="#008C3A"/>
    </inkml:brush>
  </inkml:definitions>
  <inkml:trace contextRef="#ctx0" brushRef="#br0">11 1 472,'0'0'50,"-1"0"0,1 0 0,0 0 0,-1 0 0,1 0 0,0 0 0,-1 0 0,1 0 0,0 0 0,-1 0-1,1 0 1,0 0 0,-1 0 0,1 0 0,0 0 0,-1 0 0,1 0 0,0 1 0,-1-1 0,1 0 0,0 0 0,0 0 0,-1 1 0,1-1 0,0 0 0,0 0 0,-1 1 0,1-1 0,0 0 0,0 1-1,0-1 1,-1 0 0,1 0 0,0 1 0,0-1 0,0 0 0,0 1 0,0-1 0,0 0 0,0 1 0,0-1 0,0 1 0,0-1 0,0 0 0,0 1 0,0-1 0,0 0 0,0 1 0,0 0 552,2 10 4559,64-11 3436,3 0-10348,-38-5-5305,-10-1 859,-12 6 4865</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7:50.716"/>
    </inkml:context>
    <inkml:brush xml:id="br0">
      <inkml:brushProperty name="width" value="0.025" units="cm"/>
      <inkml:brushProperty name="height" value="0.025" units="cm"/>
      <inkml:brushProperty name="color" value="#008C3A"/>
    </inkml:brush>
  </inkml:definitions>
  <inkml:trace contextRef="#ctx0" brushRef="#br0">1 33 572,'0'-1'83,"0"1"-1,0-1 1,0 1 0,-1-1-1,2 0 1,-1 1 0,0-1-1,0 1 1,0-1 0,0 0-1,0 1 1,0-1 0,1 1-1,-1-1 1,0 1-1,0-1 1,1 1 0,-1-1-1,0 1 1,1-1 0,-1 1-1,1-1 1,-1 1 0,1-1-1,-1 1 1,0 0 0,1-1-1,-1 1 1,2-1 0,-2 1 34,1 0 0,-1-1 0,0 1 0,1-1 0,-1 1 0,0 0 0,0-1 0,1 1 0,-1-1 0,0 1 0,0-1 0,0 1 0,0-1 0,0 1 0,0-1 0,0 1 0,0-1 0,0 1 0,0-1 0,0 1 1,0-1-1,0 1 0,0 0 0,0-1 0,0 1-62,0 0 1,0 0 0,0 0-1,1 0 1,-1 0-1,0 0 1,0 0 0,0 1-1,0-1 1,1 0-1,-1 0 1,0 0 0,0 0-1,0 0 1,0 0-1,1 0 1,-1 0 0,0 0-1,0 0 1,0 0 0,1 0-1,-1 0 1,0 0-1,0 0 1,0 0 0,1 0-1,-1 0 1,0-1-1,0 1 1,0 0 0,0 0-1,1 0 1,-1 0 0,0 0-1,0 0 1,0 0-1,0-1 1,0 1 0,0 0-1,1 0 1,-1 0-1,0 0 1,0 0 0,0-1-1,0 1 1,0 0-1,0 0 1,0 0 0,0-1-1,0 1 1,0 0 0,0 0-1,0 0 1,0 0-1,0-1 1,0 1 0,0 0-1,0 0 1,0 0-1,0-1 1,0 1 0,0 0-1,0 0 1,1 2 642,-1 1 0,1 0 0,-1 0 1,1 0-1,-1 0 0,0 0 0,0 0 0,-1 5 0,1-1 731,0-5-1084,0 0 0,0 1-1,-1-1 1,1 0 0,0 1 0,-1-1 0,1 0-1,-1 0 1,0 1 0,0-1 0,0 0 0,-2 3-1,2-2-7,0 1-1,1-1 0,-1 1 1,1 0-1,-1-1 0,1 1 1,0 0-1,0-1 1,2 7-1,-1 4 157,-1 75-8,0-50-4390,4-30 1123,0-2-50,-2 0-1941,-2-4 3360</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7:51.116"/>
    </inkml:context>
    <inkml:brush xml:id="br0">
      <inkml:brushProperty name="width" value="0.025" units="cm"/>
      <inkml:brushProperty name="height" value="0.025" units="cm"/>
      <inkml:brushProperty name="color" value="#008C3A"/>
    </inkml:brush>
  </inkml:definitions>
  <inkml:trace contextRef="#ctx0" brushRef="#br0">1 12 600,'0'0'610,"11"-11"4799,-10 11-5143,0 1 0,0 0 0,-1-1 0,1 1 0,0-1 1,-1 1-1,1 0 0,-1 0 0,1-1 0,-1 1 0,1 0 0,-1 0 1,0 0-1,1 0 0,-1-1 0,0 1 0,0 0 0,1 0 0,-1 0 1,0 0-1,0 0 0,0 0 0,0 0 0,0 0 0,-1 1 1,1 39 5815,0-26-4095,0 71 1588,0-57-5807,0 0-3899,3-23 3398,-2-6 2529,-1 0 0,1 0 0,-1 1 0,1-1 0,-1 1 0,0-1 0,1 0 0,-1 1 0,0-1 1,1 1-1,-1-1 0,0 1 0,0-1 0,1 1 0,-1-1 0,0 1 0,0-1 0,0 1 0,0-1 1,1 1-1,-1-1 0,0 1 0,0-1 0,0 1 0,0-1 0,0 1 0,0 0 0,-1-1 0,1 1 1,0-1-1,0 1 0,0-1 0,0 1 0,-1 0 0,0-1 246,1 0-261,-1 1 0,1-1 1,-1 0-1,1 0 0,0 1 1,-1-1-1,1 0 0,-1 1 0,1-1 1,0 0-1,-1 1 0,1-1 1,0 1-1,-1-1 0,1 1 0,0-1 1,0 0-1,-1 1 0,1-1 1,0 1-1,0 0 0,0 0-1073</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7:51.510"/>
    </inkml:context>
    <inkml:brush xml:id="br0">
      <inkml:brushProperty name="width" value="0.025" units="cm"/>
      <inkml:brushProperty name="height" value="0.025" units="cm"/>
      <inkml:brushProperty name="color" value="#008C3A"/>
    </inkml:brush>
  </inkml:definitions>
  <inkml:trace contextRef="#ctx0" brushRef="#br0">1 128 796,'0'-2'198,"0"1"-1,0-1 1,0 1 0,0-1-1,0 1 1,0 0-1,0-1 1,1 1 0,-1-1-1,0 1 1,1-1 0,0 1-1,-1 0 1,1-1 0,0 1-1,-1 0 1,1 0-1,1-2 1,2-14 1384,8 1 322,-9 12-1390,0 1 1,-1-1-1,1 1 1,0 0-1,1-1 1,-1 1-1,1 1 1,6-6-1,4-3 1081,-13 9-1427,0 1 0,1 0 0,-1-1 0,0 1 0,1 0 0,-1 0 0,1 0 0,-1 0-1,1 0 1,0 0 0,-1 0 0,1 1 0,0-1 0,3 0 0,-3 0-91,14-3 1483,-15 4-1504,-1 0 1,0-1 0,1 1-1,-1 0 1,0 0-1,1 0 1,-1 0 0,0 0-1,1 0 1,-1 0 0,0 0-1,1 0 1,-1 0-1,0 0 1,1 0 0,-1 0-1,0 1 1,1-1 0,-1 0-1,0 0 1,1 0-1,-1 0 1,0 0 0,1 1-1,-1-1 1,0 0-1,0 0 1,1 1 0,-1-1-1,0 0 1,0 0 0,0 1-1,1-1 1,-1 0-1,0 1 1,0-1 0,0 0-1,0 0 1,0 1 0,0 0-1,4 4 1051,-3-5-1059,-1 0 0,0 0 0,1 0 0,-1 1 0,1-1 0,-1 0 0,0 0 0,1 1 0,-1-1 0,0 0 0,0 1 0,1-1 0,-1 0 0,0 1 0,0-1 0,1 0 0,-1 1 0,0-1 0,0 1 0,0-1 0,0 1 0,0-1 0,0 0 0,0 1 0,0-1 0,0 1 0,0-1 0,0 1 0,1 3 155,-1-1 0,0 1 0,-1 0-1,1-1 1,-1 1 0,1-1 0,-1 1 0,0-1-1,0 1 1,-3 4 0,-16 26 280,16-24-414,4-10-65,0 1 0,-1 0 0,1 0 0,0 0 0,0-1 0,-1 1 0,1 0 0,-1 0 0,1-1 0,-1 1 0,1 0 0,-1-1 0,1 1 0,-1 0 0,1-1 0,-1 1 0,-1 0 0,1 0-3,0 0-1,-1 0 1,1-1-1,0 1 1,0 1 0,0-1-1,0 0 1,0 0-1,0 0 1,0 0 0,0 1-1,0-1 1,0 0-1,1 1 1,-1-1 0,1 1-1,-1-1 1,1 1-1,-1 1 1,-3 2 37,4-5-36,-1 0-1,1 0 1,0 0 0,-1 0-1,1 1 1,0-1 0,-1 0-1,1 0 1,0 1 0,0-1-1,-1 0 1,1 0 0,0 1-1,0-1 1,0 0 0,-1 0-1,1 1 1,0-1 0,0 0-1,0 1 1,0-1 0,0 1-1,-1-1 1,1 0 0,0 1-1,0-1 1,0 1 0,0-1 11,0 1-1,0-1 1,0 1 0,0-1 0,-1 1 0,1-1 0,0 1-1,0 0 1,0-1 0,0 1 0,0-1 0,0 1 0,1-1-1,-1 1 1,0-1 0,0 1 0,0-1 0,0 1 0,1-1-1,-1 1 1,0-1 0,0 0 0,1 1 0,-1-1 0,0 1-1,1-1 1,-1 0 0,1 1 0,-1-1 0,0 0 0,1 1-1,-1-1 1,1 0 0,0 1 0,0 0-4,3 8 582,-1-8-518,-3-1-67,0 0 0,1 0 1,-1 0-1,0 0 0,0 0 1,0 0-1,1 0 0,-1 0 1,0 0-1,0 0 0,0 0 1,1 0-1,-1 0 0,0 1 1,0-1-1,0 0 0,0 0 1,1 0-1,-1 0 0,0 0 1,0 1-1,0-1 0,0 0 1,0 0-1,0 0 0,1 0 1,-1 1-1,0-1 0,0 0 1,0 0-1,0 0 0,0 1 1,0-1-1,0 0 0,0 0 1,0 0-1,0 1 0,0-1 1,0 1 7,0-1 1,0 1-1,1-1 1,-1 1-1,0-1 1,0 0-1,0 1 1,1-1-1,-1 1 1,0-1-1,1 0 1,-1 1-1,0-1 1,1 0-1,-1 1 1,0-1 0,1 0-1,-1 0 1,1 1-1,-1-1 1,1 0-1,-1 0 1,0 0-1,1 0 1,-1 0-1,1 1 1,0-1-1,-1 0 2,1 0-1,-1 0 0,1 0 0,-1 0 0,1 0 1,-1 0-1,1 1 0,-1-1 0,0 0 0,1 0 0,-1 0 1,1 1-1,-1-1 0,0 0 0,1 1 0,-1-1 1,0 0-1,1 1 0,-1-1 0,0 0 0,0 1 1,1-1-1,-1 1 0,0-1 0,0 1 0,0-1 0,1 1 1,2 2 115,0 0 1,0 0 0,0 0 0,1-1 0,-1 1 0,6 1-1,20 18 323,-16-9-386,-12-12-73,0-1 0,0 0 0,0 1 1,0-1-1,0 1 0,0-1 0,-1 1 0,1 0 1,0-1-1,0 1 0,-1 0 0,1-1 0,0 1 1,-1 0-1,1 0 0,0 1 0,2 1-53,-2-2-15,0-1 0,-1 0 1,1 1-1,0-1 1,-1 1-1,1 0 0,0-1 1,-1 1-1,1-1 1,0 1-1,-1 0 0,1-1 1,-1 1-1,1 2 0,0 3-4579</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7:51.970"/>
    </inkml:context>
    <inkml:brush xml:id="br0">
      <inkml:brushProperty name="width" value="0.025" units="cm"/>
      <inkml:brushProperty name="height" value="0.025" units="cm"/>
      <inkml:brushProperty name="color" value="#008C3A"/>
    </inkml:brush>
  </inkml:definitions>
  <inkml:trace contextRef="#ctx0" brushRef="#br0">199 26 844,'-2'-12'3256,"-3"8"-2696,4 3-429,1 1 1,-1-1-1,1 1 0,-1-1 0,0 1 1,1-1-1,-1 1 0,0 0 1,1-1-1,-1 1 0,0 0 1,1 0-1,-1-1 0,0 1 0,0 0 1,1 0-1,-1 0 0,0 0 1,-1 0-1,-6-2 994,7 1-1074,1 1-1,0 0 1,-1 0-1,1 0 1,0 0-1,-1-1 1,1 1-1,-1 0 1,1 0-1,0 0 1,-1 0-1,1 0 1,0 0-1,-1 0 1,1 0-1,-1 0 1,1 0-1,0 0 1,-1 1-1,1-1 0,0 0 1,-1 0-1,1 0 1,0 0-1,-1 0 1,1 1-1,0-1 1,-1 0-1,1 0 1,-1 1-1,-28 5 3239,-7 16 734,35-21-3869,1 1-1,-1-1 1,1 0 0,0 1 0,0-1 0,-1 1 0,1-1 0,0 1 0,1-1 0,-1 1 0,0-1 0,0 1 0,0-1 0,2 3-1,34 22 2595,-33-23-2310,1 0 1,-1 0-1,0 0 0,0 0 1,4 7-1,-1-1 193,-5-6-455,0 0-1,0 0 1,-1 1-1,1-1 1,-1 0-1,0 1 1,0-1-1,0 0 1,0 0 0,-1 4-1,0 4 240,1-5-268,0-5-131,1-1-1,-1 1 1,0 0-1,0 0 1,0 0 0,0 0-1,0 0 1,0-1-1,-1 1 1,1 0-1,0 0 1,0 0 0,-1 0-1,1-1 1,0 1-1,-1 0 1,1 0 0,-1-1-1,1 1 1,-1 0-1,1-1 1,-1 1 0,1 0-1,-1-1 1,0 1-1,1-1 1,-1 1 0,0-1-1,1 1 1,-2 0-1,-9 8 94,10-8-97,0 0 1,0 1 0,-1-1-1,1 0 1,0 0 0,-1 0-1,1 0 1,0 0 0,-1 0 0,-2 1-1,-26 7-104,26-8-220,0 1 0,0-1 0,0 0 0,0-1 0,0 1 1,0-1-1,-7 0 0,8 1-838,0-1 1,1 0-1,-1-1 0,1 1 1,-1 0-1,1-1 1,0 1-1,-1-1 1,1 0-1,-1 0 0,1 0 1,0 0-1,-4-3 1,-2 3-2268,8 1 3346,-1 0-1,1 0 0,0 0 1,0 0-1,0 0 0,0 0 1,0 0-1,0 0 0,-1 0 1,1 0-1,0 0 0,0 0 1,0 0-1,0 0 0,0-1 1,-1 1-1,1 0 0,0 0 0,0 0 1,0 0-1,0 0 0,0 0 1,0 0-1,0 0 0,-1 0 1,1 0-1,0-1 0,0 1 1,0 0-1,0 0 0,0 0 1,0 0-1,0 0 0,0 0 1,0-1-1,0 1 0,0 0 1,0 0-1,0 0 0,0 0 1,0 0-1,0-1 0,0 1 1,0 0-1,0 0 0,0 0 1,0 0-1,0 0 0,0-1 1,0 1-1,0 0 0,0 0 1,0 0-1</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7:52.370"/>
    </inkml:context>
    <inkml:brush xml:id="br0">
      <inkml:brushProperty name="width" value="0.025" units="cm"/>
      <inkml:brushProperty name="height" value="0.025" units="cm"/>
      <inkml:brushProperty name="color" value="#008C3A"/>
    </inkml:brush>
  </inkml:definitions>
  <inkml:trace contextRef="#ctx0" brushRef="#br0">0 34 48,'12'-3'1099,"-11"3"-864,0-1-1,0 1 1,0-1 0,0 1 0,0 0-1,1-1 1,-1 1 0,0 0-1,0 0 1,0 0 0,1 0 0,-1 0-1,2 1 1,-3-2-129,0 1-1,1-1 1,-1 1 0,0 0-1,1-1 1,-1 1 0,0 0-1,1-1 1,-1 1 0,1 0-1,-1-1 1,1 1 0,-1 0-1,1 0 1,-1 0 0,0-1-1,1 1 1,-1 0 0,1 0-1,-1 0 1,1 0-1,-1 0 1,1 0 0,-1 0-1,1 0 1,0 0 0,21 0 4843,-15 0-1040,3 3-871,-8-3-2591,0 1 0,0 0 0,0 0-1,0-1 1,1 1 0,-1-1 0,0 0-1,0 1 1,1-1 0,-1 0 0,0-1-1,0 1 1,1 0 0,-1-1 0,4 0-1,4-2-345,0 1 0,0 0 0,1 0 0,16 0-1,-21 2-358,-3 1-124,-1-1 1,1 0-1,0 0 1,-1 0-1,1-1 1,0 1-1,-1-1 1,1 1-1,-1-1 1,4-1-1,7 1-6130,-13 1 6408,0 0 1,0 0-1,1 0 1,-1 0 0,0 0-1,0 0 1,0 0 0,1 0-1,-1 0 1,0 1 0,0-1-1,0 0 1,1 0-1,-1 0 1,0 0 0,0 0-1,1 0 1,-1-1 0,0 1-1,0 0 1,0 0 0,1 0-1,-1 0 1,0 0-1,0 0 1,0 0 0,1 0-1,-1 0 1,0-1 0,0 1-1,0 0 1,0 0 0,1 0-1,-1 0 1,0-1-1,0 1 1,0 0 0,0 0-1,0 0 1,0 0 0,1-1-1,-1 1 1,0 0-1,0 0 1,0-1 0,0 1-1,0 0 1,0 0 0,0-1-1,0-5-8587</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7:52.769"/>
    </inkml:context>
    <inkml:brush xml:id="br0">
      <inkml:brushProperty name="width" value="0.025" units="cm"/>
      <inkml:brushProperty name="height" value="0.025" units="cm"/>
      <inkml:brushProperty name="color" value="#008C3A"/>
    </inkml:brush>
  </inkml:definitions>
  <inkml:trace contextRef="#ctx0" brushRef="#br0">89 0 732,'-10'5'1883,"10"-5"-1792,-1 0 0,1 0 0,-1 0 0,0 1 1,1-1-1,-1 0 0,1 0 0,-1 1 0,0-1 0,1 0 0,-1 1 0,1-1 1,-1 0-1,1 1 0,-1-1 0,1 1 0,0-1 0,-2 2 0,2-2 469,-1 1-436,-1-1 122,1 1 1,-1 0 0,0 0 0,1 0 0,-1 0 0,1 0 0,-1 0-1,1 0 1,0 0 0,-1 1 0,1-1 0,0 1 0,0-1-1,0 1 1,0-1 0,0 1 0,0-1 0,0 1 0,1 0 0,-1 0-1,0 2 1,-3 1 1066,3-5-1274,1 0 1,0 0-1,-1 0 1,1 0-1,0 1 1,-1-1-1,1 0 1,0 0 0,0 0-1,-1 1 1,1-1-1,0 0 1,0 0-1,0 1 1,-1-1 0,1 0-1,0 1 1,0-1-1,0 0 1,0 1-1,-1-1 1,1 0-1,0 1 1,0-1 0,0 1-1,0 0 94,0 1 0,1-1 1,-1 0-1,0 1 0,-1-1 0,1 1 0,0-1 0,0 0 0,-1 1 1,1-1-1,0 1 0,-1-1 0,1 0 0,-1 0 0,0 1 1,0-1-1,1 0 0,-1 0 0,-1 2 0,1-2-78,1 0 1,-1 0-1,1 0 1,0 0-1,-1 1 1,1-1-1,0 0 0,0 0 1,0 1-1,0-1 1,0 0-1,0 0 0,0 1 1,0-1-1,1 1 1,-2 15 129,-1-14-250,1 0 0,0-1 0,0 1 0,0 0 0,0-1 0,1 1 0,-1 6-1,0 23-3824,1-18 1363,-4-5-49,3-8 2384,1-1 1,-1 1-1,1-1 0,-1 1 0,1 0 1,0-1-1,-1 1 0,1-1 1,0 1-1,-1 0 0,1-1 0,0 1 1,0 0-1,0 0 0,0-1 0,0 1 1,0 1-1,0 3-1311,0 1 227</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7:57.573"/>
    </inkml:context>
    <inkml:brush xml:id="br0">
      <inkml:brushProperty name="width" value="0.025" units="cm"/>
      <inkml:brushProperty name="height" value="0.025" units="cm"/>
      <inkml:brushProperty name="color" value="#008C3A"/>
    </inkml:brush>
  </inkml:definitions>
  <inkml:trace contextRef="#ctx0" brushRef="#br0">190 62 100,'10'-12'3320,"-10"2"-552,0-5 4161,0 2 7322,-1 13-13924,-1 0 1,1-1-1,-1 1 1,1-1-1,0 0 1,-1 1-1,1-1 1,0 0-1,-1 0 1,1 1-1,0-1 1,0 0-1,-2-2 1,2 3-265,-1 0-1,1 0 1,-1 0-1,1 0 1,-1 0 0,1 1-1,-1-1 1,1 0 0,-1 1-1,1-1 1,0 1-1,-3 1 1,-4-1-63,-22 9 0,19-8 0,9-2 0,-1 1 0,1-1 0,0 1 0,-1 0 0,1-1 0,0 1 0,0 0 0,0 0 0,-1 0 0,-1 2 0,-15 9 0,16-11 0,0 1 0,0-1 0,0 1 0,1 0 0,-1 0 0,-3 4 0,-21 17 0,16 2 0,10-23 0,1 0 0,-1 0 0,1-1 0,-1 1 0,1 0 0,0 0 0,0 0 0,0 0 0,0-1 0,0 1 0,1 0 0,-1 0 0,0 0 0,1 0 0,-1-1 0,2 4 0,25 34 0,-16-30-616,1-1-347,1 4-2927,-11-11 2805,0 1 1,-1-1-1,1 0 1,0 0-1,0 0 0,0 0 1,0-1-1,0 1 1,0 0-1,2 0 0,-1 0-3747,3 4 2928,-2-1-245,-1-4 1614,4 2-3376,1 2 2703</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7:58.037"/>
    </inkml:context>
    <inkml:brush xml:id="br0">
      <inkml:brushProperty name="width" value="0.025" units="cm"/>
      <inkml:brushProperty name="height" value="0.025" units="cm"/>
      <inkml:brushProperty name="color" value="#008C3A"/>
    </inkml:brush>
  </inkml:definitions>
  <inkml:trace contextRef="#ctx0" brushRef="#br0">42 29 808,'11'-11'2797,"-3"6"-1296,-7 4-1295,1 0 0,-1 0 0,0 0-1,1 0 1,-1 0 0,1 0 0,0 0 0,-1 0 0,1 1-1,0-1 1,-1 0 0,1 1 0,0 0 0,0-1-1,-1 1 1,1 0 0,0 0 0,0 0 0,0 0 0,-1 0-1,3 1 1,6 14 1273,-9-13-1203,-1 0 0,1 1-1,-1-1 1,1 1 0,-1-1 0,0 0-1,0 1 1,0-1 0,0 1 0,-1 2 0,1 0 608,0-5-850,0 2 234,0 0 0,0-1 0,0 1 0,0 0 0,0 0 0,0 0 0,0 0 0,-1-1 0,1 1 0,-1 0 0,1 0 0,-1-1 0,0 1 0,1 0 0,-1-1 0,0 1 0,-2 1-1,0 7 2233,3-9-2409,0-1 0,0 1 0,0 0 0,-1-1-1,1 1 1,0-1 0,0 1 0,0-1 0,0 1 0,-1-1 0,1 1-1,0-1 1,0 1 0,-1-1 0,1 1 0,0-1 0,-1 1 0,1-1-1,-1 0 1,1 1 0,-1-1 0,1 0 0,0 1 0,-1-1 0,1 0-1,-1 1 1,0-1 0,0 0 0,-9 11 998,10-10-1052,-1-1 1,1 1-1,0 0 1,-1-1-1,1 1 1,-1-1-1,1 1 0,-1 0 1,0-1-1,1 1 1,-1-1-1,1 1 1,-1-1-1,0 0 0,1 1 1,-1-1-1,0 0 1,0 1-1,1-1 1,-1 0-1,0 0 1,0 0-1,-1 1 0,-13 1 295,15-2-317,-1 0 0,0 1-1,0-1 1,0 0 0,0 0-1,1 0 1,-1 0 0,0 0 0,0 0-1,0 0 1,0 0 0,0 0-1,0 0 1,1 0 0,-1 0 0,0-1-1,0 1 1,0 0 0,-1-2 0,-1 2 2,3 0-16,-1 0 1,0 0-1,1 0 0,-1 0 0,1 0 0,-1 0 0,1 0 0,-1 0 0,1 0 0,-1 0 0,1 0 0,-1-1 0,0 1 0,1 0 0,-1 0 0,1-1 1,0 1-1,-1 0 0,1-1 0,-1 1 0,1 0 0,-1-1 0,1 1 0,0-1 0,-1 1 0,1 0 0,0-1 0,-1 1 0,1-1 0,0 1 0,0-1 0,0 1 1,-1-1-1,1 0 0,0 1 0,0-2 0,0 2-1,0-1 0,-1 0 1,1 1-1,0-1 0,0 0 0,-1 1 0,1-1 1,0 0-1,-1 1 0,1-1 0,-1 1 1,1-1-1,-1 0 0,1 1 0,-1-1 0,0 0 1,1 1-3,-1 0 0,1 0 0,0 0-1,0 0 1,0 0 0,-1 0 0,1 0 0,0 0 0,0-1 0,0 1 0,-1 0 0,1 0 0,0 0 0,0 0 0,0-1 0,0 1 0,-1 0 0,1 0 0,0 0 0,0-1 0,0 1 0,0 0 0,0 0 0,0 0 0,0-1 0,0 1 0,0 0 0,0 0 0,0-1 0,0 1 0,0 0 0,0 0 0,0 0 0,0-1 0,0 1-1,0 0 1,0 0 0,0-1 0,0 1 0,0 0 0,0 0 0,0 0 0,0-1 0,0 1 0,1 0 0,-1 0 0,0 0 0,0-1 0,0 1 0,0 0 0,0 0 0,1 0 0,-1 0 0,0 0 0,0-1 0,1 1 0,-1 0-49,1 0 0,-1-1 1,1 1-1,-1-1 0,1 1 0,-1 0 1,1-1-1,-1 1 0,1-1 0,-1 1 1,0-1-1,1 1 0,-1-1 0,0 0 1,0 1-1,1-1 0,-1 1 1,0-1-1,0 1 0,0-1 0,1 0 1,-1-11-4777,0 7 2285,3 4-1451,2 0 1945</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7:58.641"/>
    </inkml:context>
    <inkml:brush xml:id="br0">
      <inkml:brushProperty name="width" value="0.025" units="cm"/>
      <inkml:brushProperty name="height" value="0.025" units="cm"/>
      <inkml:brushProperty name="color" value="#008C3A"/>
    </inkml:brush>
  </inkml:definitions>
  <inkml:trace contextRef="#ctx0" brushRef="#br0">22 35 824,'12'-12'4250,"-7"7"-2898,-4 5-1128,-1-1 1,1 1 0,0-1 0,-1 1 0,1-1-1,-1 1 1,1 0 0,0-1 0,-1 1-1,1 0 1,0-1 0,-1 1 0,1 0 0,0 0-1,0 0 1,-1-1 0,2 1 0,0-11 9223,-2 11-9274,0 0 0,0 0 0,1 0-1,-1 0 1,0 0 0,0 0 0,1 0-1,-1 0 1,0 0 0,0 0-1,0 0 1,1 0 0,-1 0 0,0 0-1,0 0 1,1 0 0,-1 1 0,0-1-1,0 0 1,0 0 0,1 0-1,-1 0 1,0 0 0,0 1 0,0-1-1,0 0 1,1 0 0,-1 0 0,0 0-1,0 1 1,0-1 0,0 0-1,0 0 1,0 0 0,0 1 0,1-1-1,-1 0 1,0 0 0,0 1 0,-4 11 1133,-1 5-843,-5 15-166,5-21-239,5-10-57,-1-1-1,1 1 1,0-1-1,-1 1 1,1-1-1,-1 1 1,1 0 0,0-1-1,-1 1 1,1 0-1,0-1 1,0 1-1,0 0 1,0-1-1,-1 1 1,1 0-1,0 0 1,-4 16 28,-2 5-12,2 4-15,-1 4 48,5-27-47,0-1 0,-1 1-1,1 0 1,0-1 0,-1 1 0,0-1-1,1 1 1,-1-1 0,0 0 0,-3 5-1,4-5 1,-1 0-1,0 1 1,1-1-1,-1 0 1,1 0 0,0 1-1,0-1 1,0 0-1,0 1 1,1 4-1,0 3 20,3-1 11,-3-8-32,-1-1-1,1 1 1,-1-1 0,1 1 0,-1 0-1,0-1 1,1 1 0,-1-1 0,0 1-1,1 0 1,-1 0 0,0-1 0,0 1 0,0 0-1,0-1 1,1 1 0,-1 1 0,0-2 0,0 1 0,-1-1 0,1 0 0,0 1 0,1-1 0,-1 1 0,0-1 0,0 1 0,0-1 0,0 0 0,0 1 0,0-1 0,0 0 0,1 1 0,-1-1 0,0 1 0,0-1 0,0 0 0,1 1 0,-1-1 0,0 0 0,1 0 0,-1 1 0,0-1 0,1 0 0,-1 0 0,0 1 0,1-1 0,3 6 38,-3-4-59,0-1 0,-1 1 0,1-1-1,0 0 1,0 0 0,0 1 0,0-1 0,0 0-1,0 0 1,0 0 0,0 0 0,0 0 0,0 0-1,0 0 1,1-1 0,-1 1 0,0 0-1,1-1 1,-1 1 0,1-1 0,-1 1 0,3 0-1,0 1-1060,6 1-1519,-6-3 1810,7-3-6042,-10 3 6309,-1 0 0,1 0 0,-1 0 0,1 0 0,0 0 0,-1-1 0,1 1 0,-1 0 0,1 0 0,0-1 0,-1 1 0,1 0 0,-1-1 0,1 1 1,-1-1-1,1 1 0,-1-1 0,0 1 0,1-1 0,-1 1 0,1-1 0,-1 1 0,1-2 0,-1 2 438,0 0 0,0-1-1,0 1 1,0 0 0,0 0-1,0-1 1,0 1 0,0 0-1,1 0 1,-1 0 0,0-1-1,0 1 1,0 0 0,1 0-1,-1 0 1,0-1 0,0 1 0,0 0-1,1 0 1,-1 0 0,0 0-1,0 0 1,1 0 0,-1-1-1,0 1 1,0 0 0,1 0-1,-1 0 1,0 0 0,0 0-1,1 0 1,-1 0 0,0 0 0,1 0-1,-1 0 1,0 0 0,1 1-1,-1-1 30,1 0-1205</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3:10.510"/>
    </inkml:context>
    <inkml:brush xml:id="br0">
      <inkml:brushProperty name="width" value="0.025" units="cm"/>
      <inkml:brushProperty name="height" value="0.025" units="cm"/>
      <inkml:brushProperty name="color" value="#E71224"/>
    </inkml:brush>
  </inkml:definitions>
  <inkml:trace contextRef="#ctx0" brushRef="#br0">1 192 316,'12'-6'1857,"-12"6"-1708,1 0 0,0 0 0,0 0 0,-1 0 0,1 0-1,0 0 1,-1-1 0,1 1 0,0 0 0,-1-1 0,1 1 0,0 0 0,-1-1 0,1 1 0,-1-1 0,1 1 0,-1-1 0,1 1 0,-1-1 0,1 0-1,1 1-177,-2 0 78,0 0 0,0 0 0,1 0 0,-1 0 0,0 0 0,1 0 0,-1 0-1,0 0 1,0 0 0,1 0 0,-1 0 0,0 0 0,1 0 0,-1 0 0,0 0 0,0 0-1,1 0 1,-1-1 0,0 1 0,0 0 0,1 0 0,-1 0 0,0 0 0,0 0 0,0-1 0,1 1-1,-1 0 1,0 0 0,0-1 0,0 1 0,0 0 0,1 0 0,-1 0 0,0-1 0,0 1 0,0 0-1,0-1 1,0 1 0,0 0 0,0-1 0,7 0 1942,-7 1-1787,1 0 1,0 0-1,0 0 1,0 0-1,0-1 0,0 1 1,-1 0-1,1 0 1,0 0-1,0-1 0,0 1 1,-1 0-1,1-1 1,0 1-1,0-1 0,-1 1 1,1-1-1,0 1 1,-1-1-1,1 1 1,0-2-1,4-2 1320,0-1-1,0 1 1,1 1-1,7-5 1,-11 0 352,0 1-837,2 4-750,-4 2-223,1 1 0,-1-1 0,1 1 0,-1-1 1,1 0-1,-1 1 0,0-1 0,1 1 0,-1-1 1,0 0-1,1 1 0,-1-1 0,0 0 0,0 1 1,1-1-1,-1 0 0,0 1 0,0-1 0,0 0 1,0 0-1,0 1 0,0-1 0,0-1 0,0 2-39,0-1 0,0 0-1,0 1 1,0-1 0,0 0-1,0 1 1,1-1 0,-1 0-1,0 1 1,1-1 0,-1 1-1,0-1 1,1 0 0,-1 1-1,0-1 1,1 1 0,0-1-1,0 0 7,-1 1 0,1-1 0,-1 0 0,1 1 0,-1-1-1,1 0 1,-1 0 0,1 1 0,-1-1 0,0 0 0,1 0 0,-1 0-1,0 0 1,0 0 0,0 1 0,0-1 0,0-1 0,0-4 175,0 4-145,0 0 1,-1 0 0,1-1 0,0 1-1,0 0 1,1 0 0,-1 0 0,0 0-1,1 0 1,-1 0 0,1-2 0,0 4-32,0-1 0,0 1 0,-1-1 0,1 1 0,0-1 0,-1 1 0,1-1 1,0 0-1,-1 1 0,1-1 0,-1 0 0,1 1 0,-1-1 0,1 0 0,-1 0 0,0 0 1,1 1-1,-1-1 0,0 0 0,0 0 0,0 0 0,1 0 0,-1 0 0,0 1 0,0-1 1,0 0-1,-1 0 0,1 0 0,0 0 0,0 0 0,-1-1 0,1-2 110,0-8 256,0 7-77,0 9 83,0-3-305,0-1-89,1 1 0,-1-1 0,0 0 0,0 1 0,0-1 0,0 0 0,0 0 0,0 1 0,0-1 0,0 0 0,0 1 0,0-1 0,0 0 0,0 0 0,0 1 0,-1-1 0,1 0 0,0 1 0,0-1 0,0 0 0,0 0 0,0 1 0,-1-1 0,1 0 0,0 0 0,0 0-1,-1 1 1,0 0 8,0 0-1,0 0 0,1 0 0,-1 0 0,0 0 1,0 0-1,0 0 0,1 0 0,-1 1 0,1-1 1,-1 0-1,1 0 0,-1 1 0,1-1 0,0 0 1,0 1-1,-1-1 0,1 3 0,1 33 90,-1-21-111,0-15 3,0-1 0,0 1 0,0 0 0,0 0 1,0 0-1,0 0 0,-1-1 0,1 1 0,0 0 0,-1 0 0,1-1 0,-1 1 1,1 0-1,-1 0 0,1-1 0,-2 2 0,2-2-2,-1 1 0,1 0 0,-1-1 0,1 1 0,-1-1 0,1 1 0,0 0 0,-1-1 0,1 1 0,0 0 0,-1 0 0,1-1 0,0 1 0,0 0 0,0 0 0,0 0 0,0 36-312,0-2-3616,0-1-4535,0 2-5457,-2-30 11685,-8 1 666</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8:03.209"/>
    </inkml:context>
    <inkml:brush xml:id="br0">
      <inkml:brushProperty name="width" value="0.025" units="cm"/>
      <inkml:brushProperty name="height" value="0.025" units="cm"/>
      <inkml:brushProperty name="color" value="#008C3A"/>
    </inkml:brush>
  </inkml:definitions>
  <inkml:trace contextRef="#ctx0" brushRef="#br0">1 45 504,'0'-1'252,"0"-1"-1,0 1 1,0 0-1,0 0 1,0 0 0,0 0-1,0-1 1,0 1-1,1 0 1,-1 0-1,1-2 1,5-4 1161,-4-9 5634,-2 10-814,0 14-682,0 8-3325,0 56 554,10-35-2394,0 9-147,0-20-100,0 3 157,-9-26-198,1 1-1,-1 0 1,1-1 0,0 1 0,1-1 0,-1 1 0,6 5-1,-7-9-81,0 1 8,-1-1 0,0 0 0,1 0 0,-1 0 1,1 1-1,-1-1 0,0 0 0,1 0 0,-1 1 1,0-1-1,1 0 0,-1 1 0,0-1 1,0 0-1,1 1 0,-1-1 0,0 1 0,0-1 1,0 0-1,1 1 0,-1-1 0,0 1 1,0-1-1,0 1 0,0-1 0,0 1 0,0-1 1,0 1-1,1 0 50,0 0 1,-1-1-1,1 1 0,0 0 1,0 0-1,0-1 1,0 1-1,0 0 0,0-1 1,0 1-1,0-1 1,0 1-1,0-1 0,0 0 1,0 1-1,2-1 1,-1 0 26,8-17-33,-6 8-68,-3 8 0,-1 1 0,1-1 0,-1 1 0,1-1 0,-1 0 0,0 1 0,1-1 0,-1 1 0,0-1 0,1 0 0,-1 1 0,0-1 0,0 0 0,0 0 0,0 1 0,1-1 0,-1-1 0,0 2 0,0 0 0,0-1 0,0 1 0,0 0 0,0-1 0,0 1 0,0 0 0,0-1 0,0 1 0,0 0 0,0-1 0,0 1 0,1 0 0,-1-1 0,0 1 0,0 0 0,0-1 0,0 1 0,1 0 0,-1 0 0,0-1 0,0 1 0,1 0 0,-1 0 0,0 0 0,1-1 0,-1 1 0,1 0 0,-1 0 0,0 0 0,1-1 0,-1 1 0,0 0 0,1 0 0,-1-1 0,0 1 0,0 0 0,1-1 0,-1 1 0,0 0 0,0-1 0,1 1 0,-1 0 0,0-1 0,0 1 0,0 0 0,0-1 0,0 1 0,0 0 0,0-1 0,1 1 0,-1-1 0,0 1 0,0 0 0,-1-1 0,1-3 0,0 0 0,1 0 0,-1 1 0,0-1 0,1 0 0,0 0 0,0 1 0,0-1 0,3-5 0,-4 8 0,1 0 0,-1 0 0,0 0 0,1-1 0,-1 1 0,0 0 0,0 0 0,0 0 0,0-1 0,0 1 0,0 0 0,0 0 0,0-2 0,1-12 0,0 12-95,1 0 0,-1 1 0,0-1 0,0 0-1,0 0 1,-1 0 0,1 0 0,-1 0 0,0 0 0,1 0 0,-2-5 0,6-8-2284,-4 15 1806,-1 0 1,1 0-1,0 0 1,-1-1-1,0 1 1,1 0-1,-1 0 1,1-1-1,-1 1 1,0 0-1,0-3 1,0 1-2786,0-10-5528,0 7 2274</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8:04.275"/>
    </inkml:context>
    <inkml:brush xml:id="br0">
      <inkml:brushProperty name="width" value="0.025" units="cm"/>
      <inkml:brushProperty name="height" value="0.025" units="cm"/>
      <inkml:brushProperty name="color" value="#008C3A"/>
    </inkml:brush>
  </inkml:definitions>
  <inkml:trace contextRef="#ctx0" brushRef="#br0">11 37 664,'1'-10'2351,"2"9"-2236,-2 1-53,-1-1 0,0 1-1,1 0 1,-1 0 0,0 0 0,0 0 0,1-1 0,-1 1 0,0 0-1,1 0 1,-1-1 0,0 1 0,0 0 0,0 0 0,1-1-1,-1 1 1,0 0 0,0-1 0,0 1 0,0 0 0,1 0-1,-1-1 1,0 1 0,0 0 0,0-1 0,0 1 0,0-1-1,0 1 1,0 0 0,0-1 0,0 1 0,0 0 0,0-1-1,0 0 398,1-9 1842,6 5-834,-14 8 446,6-2-1322,1 1-248,0 0 0,0 0 1,0-1-1,0 1 0,0 0 0,0 0 0,0 0 0,-1 0 1,1-1-1,-1 1 0,1 0 0,-1 0 0,0-1 0,0 1 1,0 0-1,-2 2 0,3-2-116,-1 0 0,1-1 0,-1 1 0,1 0 1,0 0-1,-1 0 0,1 0 0,0-1 0,0 1 0,0 0 0,1 0 0,-1 2 1,1 4 1116,-1 36 1939,0-44-3272,0 1 0,0-1 0,0 0 0,0 1-1,0-1 1,0 0 0,0 1 0,0-1 0,-1 0 0,1 1 0,0-1 0,0 0-1,0 1 1,0-1 0,0 0 0,-1 0 0,1 1 0,0-1 0,0 0 0,-1 1 0,1-1-1,0 0 1,0 0 0,-1 0 0,1 1 0,0-1 0,-1 0 0,1 0-4,-1 0 0,1 1 1,0-1-1,-1 0 0,1 0 0,0 1 1,0-1-1,-1 0 0,1 0 0,0 1 1,-1-1-1,1 0 0,0 1 0,0-1 1,0 0-1,0 1 0,-1-1 0,1 1 1,0-1-1,0 0 0,0 1 0,0-1 1,0 0-1,0 1 0,0-1 1,0 1-1,0 0 0,0 59 911,0-60-892,1 0-24,-1 0 0,0 0-1,1 0 1,-1 0 0,0 0-1,1 0 1,-1 0 0,0 0-1,1 0 1,-1 0 0,0 0-1,0 0 1,1 0 0,-1 0-1,0 0 1,1-1 0,-1 1-1,0 0 1,0 0 0,1 0-1,-1 0 1,0-1 0,0 1-1,1 0 1,-1 0 0,0 0-1,0-1 1,0 1 0,1 0-1,-1 0 1,0-1 0,0 1-1,0 0 1,0-1 0,0 1-1,1 0 1,-1 0 0,0-1-1,0 1 1,0-1 0,4-13-15,-3 13 12,0 0 0,-1-1 1,1 1-1,0 0 1,-1-1-1,0 1 0,1-1 1,-1 1-1,0-1 0,1-2 1,-1 3 0,-1 0 0,1 0 0,0 0 0,0 0 0,1-1 0,-1 1 0,0 0 0,0 0 0,0 0 0,1 0 0,-1 0 0,0 0 0,1 0 0,-1 0 0,1 0 0,0 1 0,-1-1 0,1 0 0,0 0 0,1-1 0,-2 2 0,3-23 18,-2 22-19,0-1 0,0 1 0,0-1 0,0 0 0,0 1-1,-1-1 1,1 0 0,0 0 0,-1 1 0,0-1 0,1 0 0,-1 0 0,0 0 0,0 0 0,0 0 0,-1-3 0,1 3 2,0 2-1,9-9-1,-8-12-53,-1 20 85,10 5 264,-10-3-237,1 0-51,0-1 1,-1 0-1,1 1 1,0-1-1,-1 1 1,1-1-1,0 1 1,-1-1-1,1 1 0,-1 0 1,1-1-1,0 1 1,-1 0-1,0-1 1,1 1-1,-1 0 1,1-1-1,-1 1 1,0 0-1,0 0 0,1 0 1,-1 1-1,6 9 61,-6-11-67,0 0-1,0 0 1,1 0-1,-1 0 0,0 0 1,0 0-1,0 0 1,0 0-1,0 0 1,0 0-1,0 0 1,0 0-1,0 0 1,0 0-1,1 0 0,-1 0 1,0 0-1,0 0 1,0 1-1,0-1 1,0 0-1,0 0 1,0 0-1,0 0 1,0 0-1,0 0 0,0 0 1,0 0-1,0 0 1,0 0-1,0 0 1,1 0-1,-1 0 1,0 1-1,0-1 1,0 0-1,0 0 0,0 0 1,0 0-1,0 0 1,0 0-1,0 0 1,0 0-1,0 0 1,0 0-1,0 1 1,0-1-1,0 0 0,0 0 1,0 0-1,-1 0 1,1 0-1,0 0 1,0 0-1,0 0 1,0 0-1,0 0 1,0 0-1,0 1 0,0-1 1,0 0-1,0 0 0,0 0 1,-1 0-1,1 0 0,0 1 0,0-1 0,0 0 0,0 0 0,0 0 0,0 1 0,0-1 0,-1 0 0,1 0 0,0 0 0,0 1 0,0-1 1,0 0-1,0 0 0,0 1 0,0-1 0,0 0 0,0 0 0,0 0 0,0 1 0,0-1 0,1 0 0,-1 0 0,0 1 0,0-1 0,0 0 1,0 0-1,0 0 0,0 1 0,0-1 0,1 0 0,-1 0 0,0 0 0,0 0 0,0 0 0,0 1 0,1-1 0,-1 0 0,0 0 0,1 0 1,-1 1 1,1 0 1,0-1-1,-1 1 1,1 0-1,0 0 1,-1 0 0,1 0-1,-1 0 1,1-1-1,-1 1 1,1 0-1,-1 0 1,0 0 0,0 0-1,1 0 1,-1 0-1,0 0 1,0 1-1,0-1 1,0 2 0,0-3 11,1 1 1,0 0-1,-1 0 1,1 0-1,0-1 1,-1 1-1,1 0 1,0-1-1,0 1 1,0-1-1,0 1 1,0-1-1,0 1 1,0-1-1,0 0 1,-1 1-1,1-1 1,1 0-1,-1 0 1,1 1-1,-2-2-14,0 1 0,0 0 0,0 0 0,0 0-1,0 0 1,0-1 0,1 1 0,-1 0 0,0 0 0,0 0-1,0 0 1,0-1 0,0 1 0,0 0 0,0 0 0,0 0-1,0 0 1,0 0 0,0-1 0,1 1 0,-1 0 0,0 0-1,0 0 1,0 0 0,0 0 0,0 0 0,0 0 0,1 0 0,-1-1-1,0 1 1,0 0 0,0 0 0,0 0 0,1 0 0,-1 0-1,0 0 1,0 0 0,0 0 0,0 0 0,1 0 0,-1 0 0,0 0 0,1 0 1,-1 0-1,0 0 0,0 0 1,0 0-1,1 0 1,-1 0-1,0 0 0,0 0 1,1 0-1,-1 0 1,0-1-1,0 1 0,0 0 1,1 0-1,-1 0 0,0 0 1,0 0-1,0-1 1,0 1-1,1 0 0,-1 0 1,0 0-1,0-1 0,0 1 1,0 0-1,0 0 1,0 0-1,0-1 0,0 1 1,0 0-1,0 0 0,0-1 1,1 1-1,-1 0 1,0 0-1,0-1 0,-1 1 1,1 0-1,0 0 1,1-2-2,-1 1 1,0 0 0,0 0 0,1 0 0,-1 0 0,1 0 0,-1 0 0,1 0 0,-1 0 0,1 0 0,0 1 0,-1-1 0,1 0 0,0 0 0,0 0-1,1 0 1,-2 0 0,1 1 0,0-1 0,0 0 0,-1 0 0,1 1-1,0-1 1,-1 0 0,1 0 0,-1 0 0,1 1-1,-1-1 1,1 0 0,-1 0 0,0 0 0,1-2 0,4-8 0,-5 11 0,1-1 0,-1 1 0,1-1 0,-1 0 0,0 1 0,1-1 0,-1 1 0,0-1 0,1 1 0,-1-1 0,0 0 0,0 1 0,1-1 0,-1 0 0,0 1 0,0-1 0,0-1 0,4-8-4,-3 10 3,-1-1 1,1 1-1,-1-1 0,1 1 0,-1-1 1,1 0-1,-1 1 0,0-1 1,1 0-1,-1 1 0,0-1 0,0 0 1,0 1-1,1-1 0,-1 0 0,0 0 1,0 0-1,0 0-2,0 1-1,0-1 1,0 1 0,0-1-1,0 1 1,0-1 0,0 0-1,1 1 1,-1-1 0,0 1-1,0 0 1,0-1 0,1 1-1,-1-1 1,0 1 0,1-1-1,-1 1 1,0-1 0,2 0-1,-2 1 6,1 0 1,-1-1-1,0 1 0,1-1 0,-1 1 1,0 0-1,1-1 0,-1 1 0,0-1 1,1 1-1,-1-1 0,0 0 0,0 1 0,0-1 1,0 1-1,1-1 0,-1 1 0,0-1 1,0-1-1,0 2 37,0-1-26,1 1-1,-1 0 1,1 0-1,-1 0 1,0 0-1,1 1 1,-1-1 0,1 0-1,-1 0 1,1 0-1,-1 0 1,0 0-1,1 0 1,-1 1-1,1-1 1,-1 0-1,0 0 1,1 1-1,-1-1 1,1 0-1,-1 1 1,0-1 0,0 0-1,1 1 1,-1-1-1,0 0 1,0 1-1,1-1 1,-1 1-1,0-1 1,0 1-1,0-1 1,0 0-1,1 1 1,-1-1 0,0 1-1,0-1 1,0 1-1,0-1 1,0 1-1,0-1 1,0 0-1,-1 1 1,1-1-1,0 1 1,0-1-1,0 1 1,0-1 0,0 1-1,-1-1 1,1 0-1,0 1 1,-1 0-1,1 0 12,0 0 0,-1-1 0,1 1 1,0 1-1,0-1 0,0 0 0,-1 0 0,1 0 0,0 0 0,1 0 0,-1 0 0,0 0 0,0 0 0,0 0 0,1 0 1,-1 0-1,0 0 0,1 0 0,-1 0 0,1 0 0,1 2-13,-1-1-1,0 0 1,0 1 0,0-1 0,0 1-1,0-1 1,-1 1 0,1 0 0,-1-1-1,0 1 1,1 0 0,-1-1-1,0 1 1,-1 5 0,0 4-208,5-6-273,-3-6 309,-1 0 0,1 1 0,-1-1 0,0 0 0,1 0 0,-1 1 0,0-1 0,1 0 0,-1 0-1,0 1 1,1-1 0,-1 1 0,0-1 0,0 0 0,0 1 0,1-1 0,-1 0 0,0 1 0,0-1 0,0 1 0,0-1 0,0 1 0,0-1 0,1 0-1,-1 1 1,0-1 0,0 1 0,-1-1 0,1 1 0,5 8-9764,-5-8 9309,1-1 1,-1 0 0,1 1-1,-1-1 1,0 1 0,1-1 0,-1 1-1,0-1 1,1 1 0,-1 0-1,0-1 1,0 1 0,1-1 0,-1 1-1,0-1 1,0 1 0,0 0-1,0-1 1,0 2 0,0-1-394</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8:05.411"/>
    </inkml:context>
    <inkml:brush xml:id="br0">
      <inkml:brushProperty name="width" value="0.025" units="cm"/>
      <inkml:brushProperty name="height" value="0.025" units="cm"/>
      <inkml:brushProperty name="color" value="#008C3A"/>
    </inkml:brush>
  </inkml:definitions>
  <inkml:trace contextRef="#ctx0" brushRef="#br0">1 56 556,'-1'-2'449,"1"0"0,0-1-1,0 1 1,0-1 0,1 1 0,-1-1 0,1-3-1,0 6-364,0-1 0,-1 1 0,1-1 0,-1 1 0,1-1 0,0 1 0,-1-1 0,1 1 0,-1-1 0,0 0 0,1 1 0,-1-1 0,1 0-1,-1 0 1,0 1 0,0-1 0,1 0 0,-1 0 0,0 1 0,0-1 0,0 0 0,0 0 0,0 0 0,0 1 0,0-1 0,0 0 0,0-2 4269,0 30 4050,0-27-8249,0 1 0,0 0-1,-1-1 1,1 1 0,0-1 0,0 1 0,0 0-1,0-1 1,0 1 0,-1-1 0,1 1 0,0-1-1,0 1 1,-1-1 0,1 1 0,0-1 0,-1 1-1,1-1 1,-1 1 0,0 0-80,1-1 1,-1 0-1,1 1 0,0-1 1,-1 1-1,1-1 0,0 1 1,-1-1-1,1 1 1,0 0-1,-1-1 0,1 1 1,0-1-1,0 1 0,0-1 1,0 1-1,0 0 0,0-1 1,0 2-1,0 119 3972,3-126-4045,-2 5 0,-1 0 0,1 0-1,-1 0 1,0-1 0,1 1 0,-1 0-1,0 0 1,1-1 0,-1 1 0,0 0-1,0 0 1,1-1 0,-1 1-1,0 0 1,0-1 0,1 1 0,-1 0-1,0-1 1,0 1 0,0-1 0,0 1-1,0 0 1,1-1 0,-1 1-1,0-1 1,0 1 0,0 0 0,0-1-1,0 1 1,0-1 0,0 0 0,4-8-8,-3 8 7,-1 1 0,1-1 0,-1 1-1,0-1 1,1 0 0,-1 1 0,1-1-1,-1 1 1,0-1 0,0 0 0,1 1-1,-1-1 1,0 0 0,0 0 0,0 1-1,0-1 1,0-1 0,5-9-8,-5 10 7,1 0 0,0 0-1,-1 0 1,1 0 0,-1 0 0,1 0-1,-1 0 1,0-1 0,1 1 0,-1 0-1,0 0 1,0-2 0,10-25-28,0-6 1,-10 34 28,0-1 0,0 0 0,0 0 0,0 0 0,1 0 0,-1 0 0,0 1 1,0-1-1,1 0 0,-1 0 0,0 0 0,1 1 0,-1-1 0,1 0 1,0 0-1,-1 0-3,1 0 0,0 1 0,-1-1 0,0 0 0,1 0 1,-1 0-1,1 1 0,-1-1 0,0 0 0,0 0 0,1 0 1,-1 0-1,0 1 0,0-1 0,0-1 0,0 1 3,0 1-1,0 0 0,0-1 1,0 1-1,-1 0 1,1-1-1,0 1 1,1 0-1,-1 0 1,0-1-1,0 1 0,0 0 1,0-1-1,0 1 1,0 0-1,0-1 1,0 1-1,0 0 0,1-1 1,-1 1-1,0 0 1,0 0-1,0-1 1,1 1-1,-1 0 0,0 0 1,0 0-1,1-1 1,-1 1-1,0 0 1,0 0-1,1-1 1,0 1-2,-1 0 1,1 0-1,-1-1 1,0 1 0,1 0-1,-1-1 1,0 1 0,1 0-1,-1-1 1,0 1 0,1 0-1,-1-1 1,0 1 0,0-1-1,1 1 1,-1 0-1,0-1 1,0 1 0,0-1-1,0 1 1,0-1 0,0 1-1,0-1 1,0 1 0,0-1-1,0 1 1,0-1 0,0 1-1,0-1 1,0 1 0,0-1-1,0 0 2,0 1 0,0 0 0,0 0 0,0 0 0,0-1 0,0 1 0,0 0 0,0 0 0,0 0 0,0-1-1,0 1 1,1 0 0,-1 0 0,0 0 0,0-1 0,0 1 0,0 0 0,0 0 0,1 0 0,-1 0 0,0 0 0,0 0 0,0-1 0,1 1-1,-1 0 1,0 0 0,0 0 0,0 0 0,1 0 0,-1 0 0,0 0 0,0 0 0,0 0 0,1 0 0,-1 0 0,0 0 0,0 0 0,1 0 0,-1 0-1,0 0 1,0 0 0,0 0 0,1 0 0,-1 0 0,0 0 0,0 1 0,0-1 0,0 0 0,1 0 0,-1 0 0,0 0 0,0 0 0,0 0-1,0 1 1,1-1 0,-1 0 0,0 0 0,0 0 0,0 0 0,0 1 0,0-1 0,0 0 0,0 0 0,0 0 0,0 1 0,1-1 0,-1 0 0,0 1 0,0 0 8,1 3 1,7 0-4,-9-5-4,1 5 2,13 12 5,3 2 16,-14-14-22,-2-4 8,-1 5-11,12 1 48,-9-5-45,2 0-4,8-7 25,8-11-193,-19 16 108,8-5-248,-5 1 730,-8-2-12943,-5 3-1234</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8:06.412"/>
    </inkml:context>
    <inkml:brush xml:id="br0">
      <inkml:brushProperty name="width" value="0.025" units="cm"/>
      <inkml:brushProperty name="height" value="0.025" units="cm"/>
      <inkml:brushProperty name="color" value="#008C3A"/>
    </inkml:brush>
  </inkml:definitions>
  <inkml:trace contextRef="#ctx0" brushRef="#br0">41 29 260,'-11'-1'1371,"4"-2"-673,7 3-620,-1 0-1,0 0 1,1 0 0,-1 0-1,0 0 1,1-1 0,-1 1 0,1 0-1,-1-1 1,0 1 0,1 0-1,-1-1 1,1 1 0,-1 0 0,1-1-1,-1 1 1,1-1 0,-1 1-1,1-2 1,0 2 600,-6-1-1122,2 0 7669,4 2-7171,0 0 1539,0 16 5306,0-16-6764,-1-1-1,1 1 1,0-1 0,0 1 0,0-1-1,0 1 1,0-1 0,0 1 0,0-1-1,0 1 1,0-1 0,0 1 0,0-1 0,0 1-1,0-1 1,1 1 0,-1-1 0,0 1-1,0-1 1,0 1 0,1-1 0,-1 1-1,0-1 1,1 1 0,-1-1 0,0 0 0,1 1-1,-1-1 1,1 0 0,-1 1 0,1-1-1,-1 0 1,0 0 0,2 1 0,-1 0 29,-1-1-82,1 1 1,-1 0-1,0-1 1,1 1-1,-1 0 1,0 0-1,0-1 0,0 1 1,0 0-1,1-1 1,-1 1-1,0 0 1,0 0-1,0-1 0,-1 1 1,1 0-1,0 0 1,0-1-1,-1 2 1,1-1-50,0 0 0,0-1 0,0 1 0,-1 0 0,1 0 0,0-1 0,0 1 0,0 0 0,0 0 0,0-1 0,1 1 0,-1 0 0,0 0 0,0-1 0,0 1 0,1 0 0,-1 0 0,0-1 0,1 2 0,1-1 3,-1 0-21,-1-1-1,1 0 1,-1 0 0,1 1-1,-1-1 1,0 0 0,1 1-1,-1-1 1,1 0 0,-1 1-1,0-1 1,1 1 0,-1-1-1,0 1 1,0-1 0,1 1-1,-1-1 1,0 1 0,0-1-1,0 1 1,0-1 0,0 1-1,1-1 1,-1 1 0,0-1-1,0 1 1,0-1 0,0 1-1,-1 0 1,1-1 0,0 1-1,0-1 1,0 1 0,-1 0-1,6 8 128,-5-8-131,1-1 1,-1 1-1,1-1 1,-1 1-1,1-1 1,-1 1-1,0 0 1,1-1-1,-1 1 1,0-1-1,1 1 0,-1 0 1,0-1-1,0 1 1,0 0-1,0-1 1,0 1-1,0 1 1,0-1-4,0 0 1,0-1 0,0 1-1,0 0 1,0 0 0,0 0 0,0 0-1,0-1 1,0 1 0,0 0-1,0 0 1,0 0 0,1-1 0,-1 1-1,0 0 1,1 0 0,-1 0-1,1-1 1,-1 1 0,1 0 0,-1-1-1,1 1 1,-1 0 0,1-1-1,-1 1 1,1-1 0,1 1 0,-2 0 3,0 0 0,1-1 0,-1 1 0,1 0 1,-1-1-1,0 1 0,0 0 0,1 0 1,-1-1-1,0 1 0,0 0 0,0 0 0,0 0 1,0-1-1,0 1 0,0 0 0,0 0 0,0 0 1,0-1-1,-1 1 0,1 0 0,0 0 1,-1 0-6,1 0 0,0-1 1,0 1-1,0 0 1,-1-1-1,1 1 0,0 0 1,0 0-1,0-1 1,0 1-1,0 0 1,1-1-1,-1 1 0,0 0 1,0-1-1,0 1 1,0 0-1,1-1 0,-1 1 1,1 1-1,0-2 5,-1 0 0,1 1 0,-1-1-1,1 1 1,-1-1 0,1 1 0,0-1-1,-1 1 1,0-1 0,1 1 0,-1 0-1,1-1 1,-1 1 0,0 0 0,1-1-1,-1 1 1,0 0 0,0-1 0,0 1-1,1 0 1,-1 0 0,0-1 0,0 1-1,0 0 1,0 0 0,0-1 0,0 1-1,0 0 1,-1 1 0,1 0-3,0-1 1,2-1-2,4 0-9,-4 0 8,-2 1-2,0 2-2,0-2 56,10 6-21,-10-4-35,0-2 58,1-1-39,6 0-10,-5 0 20,-2-1-25,1-3-4,6-1-4,3-2 2,-9 2 0,0 4-1,-1 0 0,0 1 0,0-1 0,1 0-1,-1 0 1,1 0 0,-1 1 0,0-1 0,1 0 0,0 1 0,-1-1 0,1 0 0,-1 1 0,1-1 0,0 1 0,-1-1 0,2 0 0,-1 0 0,0 1 1,-1-1 0,1 1-1,0-1 1,-1 1-1,1-1 1,0 0-1,-1 1 1,1-1-1,-1 0 1,1 1-1,-1-1 1,1 0-1,-1 0 1,0 0-1,1 1 1,-1-3-1,4-1-7,-4 4 7,0 0 0,1 0 0,-1-1 0,1 1 0,-1 0 0,0 0 0,1-1 0,-1 1 0,0 0 0,1-1 0,-1 1 0,0 0 0,1-1 0,-1 1 0,0 0-1,0-1 1,1 1 0,-1-1 0,0 1 0,0 0 0,0-1 0,0 1 0,0-1 0,1 1 0,-1-1 0,0 1 0,0 0 0,0-1 0,0 1 0,0-1 0,0 1 0,-1-1 0,1 1 0,0-1 0,5-9 1,-5 10 0,1-1 0,-1 0 0,0 1-1,1-1 1,-1 1 0,1-1 0,-1 0-1,0 1 1,1-1 0,-1 1 0,0-1-1,0 0 1,1 0 0,-1 1 0,0-1-1,0 0 1,0 0 0,0 0-1,0 1 0,0 0 0,0-1 0,0 1 0,0-1 0,0 1 0,0 0 0,0-1 0,0 1 0,0 0 0,0 0 0,1-1 0,-1 1 0,0 0 0,0-1 0,0 1 0,1 0 0,-1-1 0,0 1 1,0 0-1,0 0 0,1 0 0,-1-1 0,0 1 0,1 0 0,-1 0 0,1-1 0,-1 1 0,0 0 0,1 0 0,-1 0 0,0-1 0,1 1 0,-1 0 0,0 0 0,0-1 0,1 1 0,-1 0 0,0-1 0,0 1 0,1 0 0,-1-1 0,0 1 0,0 0 0,0-1 0,0 1 0,1 0 0,-1-1 0,0 1 0,0-1 0,0 1 0,0 0 0,0-1 0,0 1 0,0-1 0,0-1 0,0 1 0,-1 0 0,2-1 0,-1 1 0,0-1 0,0 1 0,0-1 0,1 1 0,-1-1 0,1 1 0,-1-1 0,1 1 0,-1 0 0,1-1 0,0 1 0,0 0 0,1-2 0,0-10 0,-1 5 0,1 6 0,-1 0-1,0-1 1,0 1 0,0 0 0,-1 0 0,1-1 0,-1 1-1,1-1 1,-1 1 0,0 0 0,1-1 0,-2-2 0,6 0-30,-5 5 17,0 0 0,1-1 0,-1 1 1,0 0-1,1 0 0,-1 0 0,0 0 1,0-1-1,1 1 0,-1 0 0,0 0 1,0-1-1,1 1 0,-1 0 0,0-1 0,0 1 1,0 0-1,1-1 0,-1 1 0,0 0 1,0-1-1,0 1 0,0 0 0,0-1 1,0 1-1,0 0 0,0-1 0,1-8-151,-1 2-9677,-11 7-7903</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8:09.618"/>
    </inkml:context>
    <inkml:brush xml:id="br0">
      <inkml:brushProperty name="width" value="0.025" units="cm"/>
      <inkml:brushProperty name="height" value="0.025" units="cm"/>
      <inkml:brushProperty name="color" value="#008C3A"/>
    </inkml:brush>
  </inkml:definitions>
  <inkml:trace contextRef="#ctx0" brushRef="#br0">0 71 32,'0'0'107,"0"-1"1,0 0-1,0 1 0,0-1 1,0 0-1,0 1 0,1-1 1,-1 0-1,0 1 1,0-1-1,1 1 0,-1-1 1,0 0-1,1 1 0,-1-1 1,0 1-1,1-1 0,-1 1 1,1-1-1,0 1 2,-1-1 0,0 1 1,1-1-1,-1 1 0,1-1 0,-1 1 0,0-1 0,0 1 1,1-1-1,-1 1 0,0-1 0,0 1 0,1-1 0,-1 1 1,0-1-1,0 0 0,0 1 0,0-1 0,0 0 0,4-4 1075,-4 5-1114,1 0 0,-1-1 0,0 1 0,1 0 0,-1 0-1,0-1 1,1 1 0,-1 0 0,0 0 0,1-1 0,-1 1 0,0 0 0,0-1 0,1 1 0,-1 0 0,0-1 0,0 1 0,0-1 0,0 1 0,1 0-1,-1-1 1,0 1 0,0-1 0,0 1 0,0 0 0,0-1 0,0 0 0,1 0 401,1-1 1,-1 1-1,1 0 1,0-1-1,-1 1 0,1 0 1,0 0-1,0 0 1,0 0-1,0 1 1,0-1-1,0 0 0,3 0 1,5-2 3610,18-9 3300,-26 12-7200,0-1-1,0 1 1,-1-1-1,1 1 1,0 0-1,0 0 1,0 0-1,0 0 1,0 0-1,0 0 1,-1 0-1,1 1 1,0-1-1,3 2 1,0 1 50,1 0 1,-1 1 0,0 0-1,0 0 1,0 1 0,-1-1-1,1 1 1,-1 0 0,0 0-1,-1 0 1,5 9 0,-7-12-175,0 0 0,-1 1 1,1-1-1,-1 1 0,1-1 1,-1 1-1,0-1 0,0 0 0,0 1 1,0-1-1,-1 1 0,1-1 1,0 1-1,-1-1 0,0 0 0,0 1 1,0-1-1,-1 3 0,-3 13 166,5-16-209,-1 0 0,1 0 1,-1 0-1,0-1 0,1 1 1,-1 0-1,0 0 1,0-1-1,0 1 0,0-1 1,-1 1-1,1-1 0,0 1 1,0-1-1,-1 0 0,1 0 1,-1 1-1,1-1 1,-1 0-1,0 0 0,1-1 1,-5 3-1,-23 8-15,-1-12 0,27 0 0,1 0 0,-1-1 0,1 1 0,-1 0 0,1-1 0,0 1 0,-1-1 0,-2-3 0,-9-6 0,12 10-7,1 0 0,0 0 0,-1 0 0,1 0 0,0 0 0,0-1 0,0 1 0,0 0 0,0-1 0,0 1 0,0 0-1,0-1 1,1 1 0,-1-1 0,0 1 0,1-1 0,-1 0 0,1-2 0,-2-34-259,2 26 193,1 10-179,-1 0 0,1 0 0,0 0 1,0 0-1,1 1 0,-1-1 0,0 0 0,1 1 0,-1-1 0,1 0 0,-1 1 0,1 0 0,2-2 0,14-10-7936,-16 13 6834,0-1-1,0 1 0,0-1 1,0 1-1,0 0 0,0 0 1,0 0-1,1 0 0,2 1 1,4-1-2333,-1 0 1949</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8:10.018"/>
    </inkml:context>
    <inkml:brush xml:id="br0">
      <inkml:brushProperty name="width" value="0.025" units="cm"/>
      <inkml:brushProperty name="height" value="0.025" units="cm"/>
      <inkml:brushProperty name="color" value="#008C3A"/>
    </inkml:brush>
  </inkml:definitions>
  <inkml:trace contextRef="#ctx0" brushRef="#br0">59 67 688,'0'-8'698,"1"6"-370,-1 0-1,0 0 0,0 0 0,0-1 1,0 1-1,0 0 0,-1 0 0,1 0 1,-1 0-1,1-1 0,-1 1 1,0 0-1,0 0 0,0 0 0,-2-3 1,3 5-173,-1-1 1,1 0-1,0 0 0,-1 0 1,1 0-1,0 1 1,0-1-1,-1 0 1,1 0-1,0 0 1,0 0-1,0 0 1,0 0-1,0 1 0,1-1 1,-1-1-1,0-4 823,0 5-509,-9 8 4193,9 12-255,0 15-247,0-29-3884,0 1-1,-1-1 1,0 0 0,0 1-1,0-1 1,-4 9-1,4-9-223,0 0-1,0 1 1,0-1-1,1 1 0,0-1 1,0 1-1,0-1 1,1 8-1,1 9-122,-2 10-869,0 2-4348,0-2-4622,-1-30 9332,0-1 0,-1 0 1,1 0-1,0 0 0,0 0 1,-1 0-1,1 0 0,0 0 1,-1 0-1,1 0 0,-3 0 1,-6 4-1222,8-5 1098</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8:10.415"/>
    </inkml:context>
    <inkml:brush xml:id="br0">
      <inkml:brushProperty name="width" value="0.025" units="cm"/>
      <inkml:brushProperty name="height" value="0.025" units="cm"/>
      <inkml:brushProperty name="color" value="#008C3A"/>
    </inkml:brush>
  </inkml:definitions>
  <inkml:trace contextRef="#ctx0" brushRef="#br0">0 78 696,'0'-16'4494,"0"15"-4159,1 0 0,-1-1 0,0 1-1,1 0 1,-1 0 0,1 0-1,-1 0 1,1 0 0,-1 0-1,1 0 1,0 0 0,-1 1 0,1-1-1,0 0 1,0 0 0,0 0-1,0 1 1,0-1 0,0 0-1,0 1 1,0-1 0,2 0 0,-3 1-122,2-1 1644,17-8 8145,-7 7-7537,28-2-1372,-12-3-3170,-14 1-3628,-10 4 3502,-1 1-1,1-1 1,-1 1-1,1-1 1,0 1-1,0 0 0,7 0 1,-3 1 386</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8:11.208"/>
    </inkml:context>
    <inkml:brush xml:id="br0">
      <inkml:brushProperty name="width" value="0.025" units="cm"/>
      <inkml:brushProperty name="height" value="0.025" units="cm"/>
      <inkml:brushProperty name="color" value="#008C3A"/>
    </inkml:brush>
  </inkml:definitions>
  <inkml:trace contextRef="#ctx0" brushRef="#br0">99 56 576,'0'0'94,"1"-1"-1,-1 1 1,0-1-1,-1 1 1,1 0-1,0-1 1,0 1-1,0-1 1,0 1-1,0-1 1,0 1 0,-1-1-1,1 1 1,0 0-1,0-1 1,0 1-1,-1-1 1,1 1-1,0 0 1,-1-1-1,1 1 1,0 0 0,-1-1-1,1 1 1,-1 0-1,0-1 1,1 1 12,0 0 1,-1 0 0,1 0-1,0-1 1,0 1 0,-1 0-1,1 0 1,0 0 0,0-1-1,-1 1 1,1 0 0,0-1-1,0 1 1,0 0 0,-1 0-1,1-1 1,0 1 0,0 0 0,0-1-1,0 1 1,0 0 0,0-1-1,0 1 1,0 0 0,0-1-1,0 1 1,0 0 0,0-1-1,0 1 1,0-1 0,0 1-1,0 0 1,0-1 0,0 1-1,0 0 1,1-1 0,-9-4 1836,7 5-1812,1-1-1,0 1 1,0 0-1,0 0 1,-1 0 0,1 0-1,0 0 1,0-1 0,0 1-1,-1 0 1,1 0-1,0 0 1,0-1 0,0 1-1,0 0 1,0 0-1,0-1 1,0 1 0,-1 0-1,1 0 1,0-1-1,0 1 1,0 0 0,0 0-1,0-1 1,0 1 0,0 0-1,0 0 1,0-1-1,0 1 1,1 0 0,-1 0-1,0-1 1,0 1-1,0 0 1,0 0 0,0 0-1,0-1 1,0 1 0,1 0-1,-1 0 1,0 0-1,0-1 1,0 1 0,0 0-1,1 0 1,-1 0-1,0-1 1,5-1 2382,5-3 6484,-7 0-8184,29 0 894,4 10-4804,-34-5 1632,0 0-2564,-2 0 3657,1 0 1,-1 0 0,0 0-1,1 0 1,-1 1-1,0-1 1,1 0-1,-1 0 1,1 0-1,-1 0 1,0 1 0,1-1-1,-1 0 1,0 0-1,0 0 1,1 1-1,-1-1 1,0 0 0,0 1-1,1-1 1,-1 0-1,0 1 1,0 0-1229,-11-1-4792,10 0 6579,0 0-1,1 0 0,-1 0 0,0 0 0,1 0 0,-1 0 0,0 0 1,0 0-1,1 0 0,-1 0 0,0 0 0,1 1 0,-1-1 0,0 0 1,1 1-1,-1-1 0,1 0 0,-1 1 0,0-1 0,1 1 0,-1-1 1,1 1-1,-1-1 0,1 1 0,-1 0 0,-1 19 4711,3-7-3275,-1 0-480,0 0 0,1 0 0,0-1 0,5 19 0,-5-26-920,0 0 0,-1-1 0,0 1 0,1 0 0,-2 6 0,2 20 768,0-28-910,1 4 186,0 1-1,-1-1 0,0 0 1,1 12-1,7 31 671,1 16 83,-10-62-946,0 0 1,1-1-1,-1 1 1,1 0-1,-1-1 0,1 1 1,0-1-1,3 7 0,-2-6 38,-2 0-1,1 0 0,0 0 1,-1 1-1,0-1 1,0 0-1,-1 8 0,0 4 357,-3-3-63,3-11-341,0-1 1,0 0-1,1 1 1,-1-1 0,1 1-1,-1-1 1,1 1-1,0-1 1,0 1 0,-1 2-1,1-3-46,0-1 0,0 1 0,0-1-1,0 1 1,0 0 0,0-1 0,0 1 0,0 0-1,0-1 1,0 1 0,0-1 0,-1 1 0,1 0-1,0-1 1,0 1 0,-1-1 0,1 1 0,-1-1-1,1 1 1,0-1 0,-1 1 0,1-1 0,-1 1-1,1-1 1,-1 0 0,1 1 0,-1-1 0,0 1-1,-8 9 332,9-10-340,0 0 0,-1 1-1,1-1 1,0 1 0,0-1-1,-1 1 1,1-1 0,0 0-1,-1 1 1,1-1 0,0 0-1,-1 1 1,1-1 0,-1 0-1,1 1 1,0-1 0,-1 0-1,1 0 1,-1 0 0,1 1-1,-1-1 1,1 0 0,-1 0-1,1 0 1,-1 0 0,0 0-1,-32 6 157,29-7-157,0 1 0,0-1 0,0 1 1,0-1-1,0 0 0,-5-2 0,-5-2 13,12 4-24,0 1 1,0 0-1,0-1 1,0 0-1,1 1 1,-1-1 0,0 0-1,1 0 1,-1 0-1,0 0 1,-2-2-1,-2-1-35,4 4-115,1-1-1,-1 1 1,0-1 0,1 1 0,-1-1 0,1 0-1,-1 1 1,1-1 0,-1 0 0,1 0 0,0 0-1,-1 0 1,1 0 0,0-1 0,0 1 0,0 0-1,0 0 1,0-1 0,0 1 0,-2-3 0,-1-1-3358,-1-2-2679,5 6 5878,0 0 0,0 1 1,0-1-1,0 1 0,0-1 0,0 0 1,0 1-1,0-1 0,-1 0 0,1 1 1,0-1-1,0 1 0,-1-1 1,1 0-1,0 1 0,0-1 0,-1 1 1,1-1-1,-1 1 0,1-1 1,0 1-1,-1-1 0,1 1 0,-1 0 1,1-1-1,-1 1 0,1 0 1,-2-1-1,2 1 51,0-1 1,0 1 0,-1-1-1,1 1 1,0-1 0,0 1-1,0-1 1,-1 1-1,1-1 1,0 1 0,0-1-1,0 1 1,0-1 0,0 1-1,0-1 1,0 1-1,0-1 1,0 1 0,1-2-1,-1 1-567,0-5-873</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8:13.040"/>
    </inkml:context>
    <inkml:brush xml:id="br0">
      <inkml:brushProperty name="width" value="0.025" units="cm"/>
      <inkml:brushProperty name="height" value="0.025" units="cm"/>
      <inkml:brushProperty name="color" value="#008C3A"/>
    </inkml:brush>
  </inkml:definitions>
  <inkml:trace contextRef="#ctx0" brushRef="#br0">48 6 256,'-19'5'801,"18"-5"-505,-19 11 1746,14-10 1595,5-1-1679,6 0-2409,-3 0 2732,18 5 5009,-9 0-1727,-9-5-5315,-1 1-1,0-1 1,1 1 0,-1-1 0,0 0 0,1 0-1,-1 1 1,1-1 0,-1 0 0,0 0 0,1 0-1,-1-1 1,1 1 0,-1 0 0,0 0 0,1-1-1,-1 1 1,2-2 0,19-2 268,-21 4-518,0 0 0,0 1 0,0-1 0,0 0-1,1 0 1,-1-1 0,0 1 0,0 0 0,0 0-1,0 0 1,1-1 0,-1 1 0,0-1 0,0 1 0,1-1-1,8-1-3095,-9 1 2332,1 1 0,-1 0-1,0 0 1,0-1-1,0 1 1,0 0 0,1-1-1,-1 1 1,0-1-1,0 0 1,0 1-1,0-1 1,0 0 0,0 0-1,1-1 1,9-6-9563,-3 3 8592</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8:15.107"/>
    </inkml:context>
    <inkml:brush xml:id="br0">
      <inkml:brushProperty name="width" value="0.025" units="cm"/>
      <inkml:brushProperty name="height" value="0.025" units="cm"/>
      <inkml:brushProperty name="color" value="#008C3A"/>
    </inkml:brush>
  </inkml:definitions>
  <inkml:trace contextRef="#ctx0" brushRef="#br0">56 25 12,'-3'0'525,"0"-1"0,0 0 0,0 1 0,0-1 0,0-1 0,0 1 0,0 0 0,0-1 0,-3-1 0,1 0 466,4 2-203,-15-8 18358,25 13-15488,12 8-5235,-17-9 2866,-3-2-1235,1 0 0,0 0 0,-1 0-1,1 1 1,-1-1 0,0 0-1,1 1 1,-1-1 0,0 1 0,0-1-1,0 1 1,0 0 0,0-1 0,0 1-1,-1 0 1,2 4 0,3 3 239,-5-8-275,1-1-1,-1 1 0,1-1 1,-1 1-1,0 0 1,1-1-1,-1 1 0,0-1 1,1 1-1,-1 0 1,0-1-1,0 1 0,1 0 1,-1 0-1,0-1 1,0 1-1,0 1 1,0 75 897,-10-43-762,10-34-152,0 0-1,1 1 1,-1-1-1,0 0 1,0 1-1,0-1 1,0 0-1,0 1 1,0-1-1,0 0 0,0 1 1,0-1-1,0 0 1,0 1-1,0-1 1,0 0-1,0 1 1,0-1-1,0 0 1,0 1-1,-1-1 1,1 0-1,0 0 1,0 1-1,0-1 1,0 0-1,-1 1 1,1-1-1,0 0 0,0 0 1,-1 1-1,1-1 1,0 0-1,0 0 1,-1 1-1,-4 5 11,3 32-6,2-26-6,1-11 1,-1 0 0,1 0-1,0-1 1,0 1-1,-1 0 1,1-1 0,0 1-1,0 0 1,0-1-1,-1 1 1,1-1 0,0 1-1,0-1 1,0 0-1,0 1 1,0-1 0,0 0-1,2 0 1,-3 0-1,2 0 7,0 1 7,6 3-8,2-3-4,-2-1 4,-2 1 22,-5-1-23,0 0-1,0 0 1,1 0-1,-1 0 1,0 0 0,0 0-1,0 0 1,0 0 0,0 0-1,0 0 1,0-1-1,0 1 1,2-1 0,13-10-14,-12 2 7,-1 7-1,-3 2 4,1 0 0,-1 0 0,0 0 0,1 0 0,-1-1 0,0 1-1,0 0 1,1 0 0,-1 0 0,0-1 0,0 1 0,1 0 0,-1 0 0,0-1-1,0 1 1,0 0 0,0 0 0,1-1 0,-1 1 0,0 0 0,0-1 0,0 1-1,0 0 1,0 0 0,0-1 0,0 1 0,0 0 0,0-1 0,0 1 0,0 0 0,0-1-1,0 1 1,0 0 0,0-1 0,0 1 0,4-5-14,-3 5 14,-1 0 0,0-1 0,1 1 0,-1 0 0,0 0 0,0 0-1,1-1 1,-1 1 0,0 0 0,0 0 0,1 0 0,-1-1 0,0 1-1,0 0 1,1-1 0,-1 1 0,0 0 0,0-1 0,0 1-1,0 0 1,0 0 0,1-1 0,-1 1 0,0-1 0,0 1 0,1-3 0,-1 1 0,1 0 0,0 0 0,1 0 0,-1 0 0,0 0 0,0 0-1,4-3 1,-3 3 1,0 0-1,-1 0 0,1 0 0,0 0 0,-1 0 0,0-1 1,1 1-1,-1-1 0,1-4 0,3 2 13,-5 5-14,0-1 1,1 1 0,-1 0-1,0 0 1,1 0 0,-1 0-1,0-1 1,0 1-1,1 0 1,-1 0 0,0-1-1,0 1 1,1 0 0,-1 0-1,0-1 1,0 1 0,0 0-1,1-1 1,-1 1-1,0 0 1,0-1 0,0 1-1,0 0 1,0-1 0,0 1-1,-1-8 18,1 7-17,0-1 0,0 1-1,-1 0 1,1-1 0,0 1 0,0-1 0,1 1 0,-1 0 0,0-1 0,0 1 0,1 0 0,-1-1 0,0 1 0,1 0 0,-1-1-1,1 1 1,0 0 0,0 0 0,-1-1 0,1 1 0,0 0 0,1-1 0,0 0-1,-1-2-1,-2-13-15,1-9 46,0 25-23,0 0-2,0-4-3,0 1 1,0-8 14,0 12-29,0-3 2339,0 1-3519</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3:21.304"/>
    </inkml:context>
    <inkml:brush xml:id="br0">
      <inkml:brushProperty name="width" value="0.025" units="cm"/>
      <inkml:brushProperty name="height" value="0.025" units="cm"/>
      <inkml:brushProperty name="color" value="#008C3A"/>
    </inkml:brush>
  </inkml:definitions>
  <inkml:trace contextRef="#ctx0" brushRef="#br0">24 92 848,'-11'-5'1779,"10"5"-1611,1 0-1,-1 0 1,1 0 0,-1 0 0,1 0-1,-1 0 1,0 0 0,1-1 0,-1 1-1,1 0 1,-1 0 0,1-1 0,-1 1-1,1 0 1,-1-1 0,1 1 0,-1-1-1,1 1 1,0 0 0,-1-1 0,1 1-1,-1-1 1,1 1 0,0-3 1960,1-11 6003,11 5-4002,-10 7-3457,0 0 1,0 0-1,0 0 0,0 1 1,1-1-1,-1 1 0,5-3 1,41-18 1969,-47 22-2605,12-4 226,-1 0 1,1 1-1,0 1 1,22-1-1,-30 3-246,-1 0 0,1 1 0,-1 0 1,1-1-1,-1 2 0,0-1 0,0 0 0,1 1 0,-1 0 1,0 0-1,0 0 0,-1 0 0,1 1 0,0 0 0,-1 0 0,1 0 1,5 6-1,-2 0-2,1-1-1,-2 1 1,1 0 0,-1 1-1,0 0 1,-1 0 0,0 0 0,-1 1-1,0-1 1,-1 1 0,0 0-1,-1 0 1,0 0 0,1 17-1,9 99 97,-24 40 109,9-121-103,-1 0 0,-19 77 0,-4 35 196,-11 75 180,20-110-287,14-87-159,0 59 31,2-53-78,2 1 1,1-1 0,3 1-1,9 44 1,-13-84-1,4 16 0,1 0 0,1 0 0,0 0 0,15 26 0,6 21 0,-20-49 0,1-1 0,16 26 0,-13-25 0,-4-6 0,0 0 0,13 12 0,5 8 0,34 40 0,-50-60 0,0-2 0,17 15 0,13 13 0,54 64 0,-35-41 0,-23-27 0,-33-23 1,0-1-5,2-8-1,-4-1 3,1 0 0,-1 0 0,0 0 1,0 0-1,1 0 0,-1 0 1,0 0-1,0 0 0,1 0 1,-1 1-1,0-1 0,0 0 1,1 0-1,-1 0 0,0 0 1,0 0-1,0 0 0,1 1 1,-1-1-1,0 0 0,0 0 1,0 0-1,0 1 0,0-1 1,1 0-1,-1 0 0,0 1 1,0-1-1,0 0 0,0 0 0,0 0 1,0 1-1,0-1 0,0 0 1,0 0-1,0 1 0,0-1 1,0 1-1,0-1-1,0 0-1,0 0 1,0 1 0,0-1-1,0 0 1,0 0 0,0 1-1,0-1 1,0 0 0,0 0 0,0 0-1,0 1 1,0-1 0,1 0-1,-1 0 1,0 1 0,0-1-1,0 0 1,0 0 0,0 0-1,0 0 1,1 1 0,-1-1-1,0 0 1,0 0 0,0 0 0,0 0-1,1 1 1,-1-1 0,0 0-1,0 0 1,0 0 0,1 0-1,-1 0 1,0 0 0,0 0-1,1 0 1,-1 0 0,0 0 0,0 0-1,1 0 1,-1 0-14,0 0 0,1 0 1,-1 0-1,0 0 0,0 0 0,1 0 0,-1 1 1,0-1-1,1 0 0,-1 0 0,0 0 0,0 0 1,0 0-1,1 0 0,-1 1 0,0-1 1,0 0-1,1 0 0,-1 0 0,0 0 0,0 1 1,0-1-1,0 0 0,1 0 0,-1 1 0,0-1 1,0 0-1,0 0 0,0 1 0,0-1 1,0 0-1,0 0 0,0 1 0,0-1 0,0 0 1,0 0-1,0 1 0,0-1 0,0 0 0,0 0 1,0 1-1,6 4-387,6-4-4210,-11-1 4090,-1 0-1,1 0 0,0 0 0,0 0 0,-1 0 0,1 0 0,0-1 0,0 1 1,-1 0-1,1 0 0,0-1 0,-1 1 0,1 0 0,0-1 0,-1 1 0,1-1 1,-1 1-1,1-1 0,-1 1 0,1-1 0,-1 1 0,1-1 0,-1 0 0,1 1 1,-1-1-1,0 0 0,1 1 0,-1-1 0,0 0 0,1-1 0,-1 2 342,0 0-1,0-1 1,0 1-1,0 0 1,0-1 0,1 1-1,-1 0 1,0-1-1,0 1 1,1 0-1,-1-1 1,0 1-1,0 0 1,1-1 0,-1 1-1,0 0 1,0 0-1,1 0 1,-1-1-1,0 1 1,1 0-1,-1 0 1,1 0-1,-1 0 1,1 0 113,-1 0 0,0 0 0,0 0 1,0 0-1,0-1 0,1 1 0,-1 0 0,0 0 0,0 0 0,0 0 1,0 0-1,1 0 0,-1 0 0,0 0 0,0 0 0,0 0 1,0 0-1,0 0 0,0-1 0,1 1 0,-1 0 0,0 0 0,0 0 1,0 0-1,0 0 0,0 0 0,0-1 0,0 1 0,0 0 1,0 0-1,0 0 0,1 0 0,-1-1 0,0 1 0,0 0 0,0 0 1,0 0-1,0 0 0,0-1 0,0 1 0,0 0 0,0 0 1,0 0-1,-1 0 0,1-1 0,0 1 0,0 0 0,0 0 0,0 0 1,0 0-1,0 0 0,0-1 0,0 1 0,-10-7-1392</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8:19.939"/>
    </inkml:context>
    <inkml:brush xml:id="br0">
      <inkml:brushProperty name="width" value="0.025" units="cm"/>
      <inkml:brushProperty name="height" value="0.025" units="cm"/>
      <inkml:brushProperty name="color" value="#008C3A"/>
    </inkml:brush>
  </inkml:definitions>
  <inkml:trace contextRef="#ctx0" brushRef="#br0">1 68 184,'0'1'20,"0"-1"-1,0 1 1,0-1 0,0 0-1,0 1 1,0-1 0,0 0-1,0 1 1,0-1 0,0 1-1,0-1 1,0 0 0,1 1-1,-1-1 1,0 0 0,0 1-1,0-1 1,0 0 0,1 1-1,-1-1 1,0 0 0,0 1-1,1-1 1,-1 0 0,0 0-1,0 1 1,1-1 0,-1 0-1,0 0 1,1 0 0,0 1-1,-1-1 3,0 0-1,0 0 1,1 0-1,-1 0 1,0 0-1,0 1 1,1-1-1,-1 0 1,0 0-1,0 0 0,0 0 1,1 1-1,-1-1 1,0 0-1,0 0 1,0 1-1,0-1 1,1 0-1,-1 0 1,0 1-1,0-1 0,0 0 1,0 0-1,0 1 1,0-1-1,0 0 1,0 0-1,0 1 1,0-1-1,0 0 1,0 0-1,0 1 0,4 4 235,-4-5-233,1 0-1,-1 1 1,1-1 0,-1 0 0,0 0 0,0 0-1,1 1 1,-1-1 0,0 0 0,1 0-1,-1 1 1,0-1 0,0 0 0,1 1 0,-1-1-1,0 0 1,0 1 0,0-1 0,1 0-1,-1 1 1,0-1 0,0 0 0,0 1-1,0-1 1,0 1 0,0-1 0,0 0 0,0 1-1,0-1 1,0 1 0,0 0 323,0 1-173,2 7 5102,6-10 6479,0 0-6770,12-7-3913,-19 7-956,2-1-56,-1 0 0,0 0 0,0 0-1,0 0 1,0 0 0,0-1 0,2-3 0,-3 5-64,4-9 55,-5 9-50,1 1 0,-1-1 0,1 1 0,-1-1 0,0 1 0,1-1 1,-1 1-1,0-1 0,1 1 0,-1-1 0,0 0 0,0 1 0,1-1 0,-1 0 0,0 1 0,0-1 0,0 1 0,0-1 0,0-1 0,0 2 0,0 0 0,0 0 0,0 0 0,0 0 0,0-1 0,0 1 0,0 0 0,0 0 0,0 0 0,0 0 0,0 0 0,0-1 0,0 1 0,0 0 0,0 0 0,0 0 0,0 0 0,0-1 0,0 1 0,0 0 0,0 0 0,0 0 0,0 0 0,0 0 0,0 0 0,1-1 0,-1 1 0,0 0 0,0 0 0,0 0 0,0 0 0,0 0 0,0 0 0,1 0 0,-1 0 0,0-1 0,0 1 0,0 0 0,0 0 0,0 0 0,1 0 0,-1 0 0,0 0 0,0 0 0,0 0 0,0 0 0,0 0 0,1 0 0,-1 0 0,4-1 2,-2-9 12,-3 8-14,2 1 0,7-7 0,-7 7 5,-1 0 0,0 0 0,1 0 0,-1 0 0,0-1 0,1 1 0,-1 0 0,0 0 0,0 0 0,0 0 0,0 0 0,0 0 0,0 0 0,-1-2 0,1-1 48,3 3 7,-3 1-55,0 0 0,0 0-1,1 0 1,-1 0 0,0 0-1,0 0 1,1 0 0,-1 0-1,0 0 1,0 0 0,1 0-1,-1 0 1,0 0 0,0 0 0,1-1-1,-1 1 1,0 0 0,0 0-1,1 0 1,-1 0 0,0-1-1,0 1 1,0 0 0,0 0-1,1 0 1,-1-1 0,0 1 0,0 0-1,0 0 1,0 0 0,0-1-1,0 1 1,0 0 0,1 0-1,-1-1 1,0 1 0,0 0-1,0-1 1,0 1 0,0 2 329,0 26 372,1-27-691,-1 1 0,0-1-1,-1 0 1,1 1 0,0-1 0,0 1-1,-1-1 1,1 0 0,0 1 0,-1-1 0,1 0-1,-1 1 1,0-1 0,0 0 0,1 0-1,-1 1 1,-2 0 0,3 0 13,-1 0-1,1 0 1,-1 0-1,1 0 1,0-1 0,0 1-1,0 0 1,0 0-1,0 0 1,0 0 0,1 2-1,-1 0 24,0-2-40,0 0 0,0 0 1,0 0-1,0-1 0,0 1 0,0 0 0,0 0 1,-1 0-1,1 0 0,-1-1 0,1 1 1,-1 0-1,0 0 0,1-1 0,-1 1 0,-2 2 1,2 0 19,0-1 1,0 0 0,1 1-1,-1-1 1,1 1-1,0-1 1,0 1 0,0-1-1,1 6 1,0 0 42,3-4-4,-3-5-69,-1 1 1,0-1-1,1 0 0,-1 0 1,0 0-1,0 0 0,1 1 0,-1-1 1,0 0-1,1 0 0,-1 1 1,0-1-1,0 0 0,0 0 0,1 1 1,-1-1-1,0 0 0,0 1 1,0-1-1,0 0 0,0 1 1,1-1-1,-1 0 0,0 1 0,0-1 1,0 38 122,4-33-129,-4-5 6,0 0 0,1 0-1,-1 1 1,1-1 0,-1 0 0,0 0 0,0 1-1,1-1 1,-1 0 0,0 0 0,1 1 0,-1-1 0,0 0-1,0 1 1,1-1 0,-1 0 0,0 1 0,0-1 0,0 1-1,0-1 1,0 0 0,0 1 0,1-1 0,-1 1 0,0-1-1,0 22 16,0-22-26,-1 0 0,1 1 1,0-1-1,0 0 0,0 0 0,0 1 1,0-1-1,0 0 0,0 1 0,0-1 1,0 0-1,0 1 0,0-1 1,0 0-1,0 1 0,0-1 0,0 0 1,0 1-1,0-1 0,0 0 0,1 1 1,-1-1-1,0 0 0,0 1 1,0-1-1,0 0 0,1 0 0,-1 1 1,0-1-1,0 0 0,1 0 0,-1 0 1,0 1-1,0-1 0,1 0 1,-1 0-1,0 0 0,1 0 0,-1 0 1,0 1-1,1-1 0,-1 0 0,0 0 1,1 0-1,-1 0 0,0 0 1,1 0-1,-1 0 0,0 0 0,1 0 1,1 0-261,6-7-12046,-5-8 2161,0 14 9198,-2 1 879,-1 0 1,0 0 0,0 0-1,0 0 1,1 0 0,-1 0-1,0 0 1,0 0 0,0 0-1,0 0 1,1 0 0,-1 0-1,0 0 1,0 0 0,0 0-1,1-1 1,-1 1 0,0 0-1,0 0 1,0 0 0,0 0-1,0 0 1,0-1 0,1 1-1,-1 0 1,0 0 0,0 0-1,0 0 1,0-1 0,0 1 0,0 0-1,0 0 1,0 0 0,0-1-1,0 1 1,0-1-1468</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8:32.876"/>
    </inkml:context>
    <inkml:brush xml:id="br0">
      <inkml:brushProperty name="width" value="0.025" units="cm"/>
      <inkml:brushProperty name="height" value="0.025" units="cm"/>
      <inkml:brushProperty name="color" value="#008C3A"/>
    </inkml:brush>
  </inkml:definitions>
  <inkml:trace contextRef="#ctx0" brushRef="#br0">1 45 408,'0'0'146,"1"0"0,0 0 0,0-1 1,0 1-1,0 0 0,0 0 0,0-1 0,-1 1 0,1-1 0,0 1 0,0 0 1,0-1-1,-1 0 0,1 1 0,0-1 0,-1 1 0,1-1 0,0 0 1,-1 1-1,1-1 0,-1 0 0,1 0 0,-1 0 0,0 1 0,1-1 0,-1 0 1,0 0-1,1 0 0,-1 0 0,0 0 0,0 1 0,0-1 0,0-1 0,4-3 1105,-3 5-1116,-1 0 0,0 0-1,1-1 1,-1 1 0,0 0-1,1 0 1,-1 0 0,0-1 0,1 1-1,-1 0 1,0-1 0,0 1-1,1 0 1,-1-1 0,0 1 0,0 0-1,0-1 1,1 1 0,-1 0-1,0-1 1,0 1 0,0-1-1,0 1 1,0 0 0,0-1 0,10-9 13379,-11 10-13300,1 0 1,-1 0-1,0 1 0,0-1 1,1 1-1,-1-1 1,0 0-1,1 1 1,-1-1-1,1 1 1,-1 0-1,1-1 1,-1 1-1,1-1 1,-1 1-1,1 0 1,-1-1-1,1 1 1,0 0-1,-1 1 1,-5 7 591,3 3-34,2-11-722,-1 1-1,1 0 1,1 0 0,-1-1 0,0 1-1,0 0 1,1 0 0,-1 0-1,1 0 1,0 0 0,-1-1 0,1 1-1,0 0 1,0 0 0,0 3-1,-9 29 380,9 83 532,9-79-572,-8-36-362,0 1 1,0-1-1,0 0 1,0 0-1,0 0 1,0 1-1,1-1 1,-1 0-1,0-1 1,1 1-1,0 0 1,0 0-1,-1-1 1,1 1-1,0-1 1,4 3-1,8 5-27,-6-8 0,-3-2 0,-1 0 0,1-1 0,0 0 0,-1 0 0,0 0 0,7-4 0,3-8 0,4-5 0,2 1 0,-14 10 0,-5 7 0,1-1 0,-1 1 0,1-1 0,-1 0 0,0 0 0,0 0 0,0 0 0,1-3 0,8-16-2290,-5 16-1465,-5 5 3592,0-1 0,0 1 0,1 0 0,-1 0 0,0 0 1,1 0-1,-1-1 0,0 1 0,0 0 0,1 0 0,-1-1 0,0 1 1,0 0-1,1 0 0,-1-1 0,0 1 0,0 0 0,0-1 0,0 1 1,1 0-1,-1-1 0,0 1 0,0 0 0,0-1 0,0 1 0,5-10-6661,-1 4 2241,-3-1-1320,-1 3 3617</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8:33.848"/>
    </inkml:context>
    <inkml:brush xml:id="br0">
      <inkml:brushProperty name="width" value="0.025" units="cm"/>
      <inkml:brushProperty name="height" value="0.025" units="cm"/>
      <inkml:brushProperty name="color" value="#008C3A"/>
    </inkml:brush>
  </inkml:definitions>
  <inkml:trace contextRef="#ctx0" brushRef="#br0">32 44 92,'-1'0'42,"1"0"1,0 0-1,0-1 0,0 1 1,0 0-1,0-1 0,0 1 1,0 0-1,0 0 1,0-1-1,0 1 0,1 0 1,-1-1-1,0 1 0,0 0 1,0 0-1,0-1 0,0 1 1,0 0-1,1 0 0,-1-1 1,0 1-1,0 0 0,0 0 1,1-1-1,-1 1 1,0 0-1,0 0 0,1 0 1,-1 0-1,0 0 0,0-1 1,1 1-1,-1 0 0,1 0 1,-1 0 11,0 0 1,0 0-1,1 0 1,-1 0-1,0 0 1,0-1-1,1 1 1,-1 0-1,0 0 1,0 0 0,0 0-1,1 0 1,-1-1-1,0 1 1,0 0-1,0 0 1,0 0-1,1-1 1,-1 1-1,0 0 1,0 0-1,0-1 1,0 1-1,0 0 1,0 0-1,0-1 1,0 1-1,1 0 1,-1 0 0,0-1-1,0 1 1,0 0-1,0 0 1,0-1-1,-1 1 1,5-5 1275,-3 5-1201,-1 0 1,0 0-1,1 0 0,-1-1 1,0 1-1,1 0 0,-1 0 1,0-1-1,1 1 1,-1 0-1,0-1 0,0 1 1,1 0-1,-1-1 0,0 1 1,0 0-1,0-1 0,1 1 1,-1 0-1,0-1 1,0 1-1,0-1 0,0 1 1,0 0-1,0-1 0,1-4 2714,8 4 7638,-12 2-7949,3-1-2467,0 0-1,0 0 0,-1 0 0,1 0 1,0 0-1,0 0 0,-1 0 1,1 0-1,0 0 0,-1 1 0,1-1 1,0 0-1,0 0 0,0 0 1,-1 0-1,1 0 0,0 0 1,0 0-1,-1 1 0,1-1 0,0 0 1,0 0-1,0 0 0,0 1 1,-1-1-1,1 0 0,0 0 1,0 1-1,0-1 0,0 0 0,0 0 1,0 1-1,-1-1 0,1 0 1,0 0-1,0 1 0,0-1 1,0 0-1,0 1 0,0 3 745,1-3-723,-1 0 1,0 0 0,0 0 0,0 0 0,0-1 0,0 1 0,0 0 0,0 0 0,0 0 0,0 0 0,-1 0 0,1 0 0,0 0 0,0 0 0,-1 0 0,1-1 0,-1 1 0,1 0 0,-1 0 0,1 0 0,-1-1 0,1 1 0,-1 0 0,0 0-1,1-1 1,-2 1 0,-1 16 315,2-15-392,0-1 10,0 1 0,0-1-1,0 1 1,0 0 0,1-1 0,-1 1 0,1 0 0,-1-1 0,1 1-1,0 0 1,0 0 0,-1 0 0,2 2 0,-11 27 170,5-17-145,4-13-42,1 0 1,-1 0-1,1 0 0,-1 0 0,1 0 1,-1 0-1,1 0 0,0 0 1,-1 0-1,1 0 0,0 0 1,0 0-1,0 2 0,0-1 6,0 1 0,0-1 0,0 1 0,0-1-1,0 1 1,-1-1 0,1 1 0,-1-1 0,1 0 0,-1 1 0,0-1-1,0 0 1,-2 5 0,2-6 1,1-1-1,-1 1 1,1 0-1,0 0 1,-1 0-1,1 0 1,0-1-1,0 1 1,0 0-1,0 0 1,0 0-1,0 0 1,0 0-1,0 0 1,0-1-1,0 2 1,0-1-8,0-1 0,0 0 0,1 1 0,-1-1 1,0 0-1,0 1 0,0-1 0,0 0 0,0 1 0,0-1 0,0 0 0,1 0 1,-1 1-1,0-1 0,0 0 0,0 0 0,1 1 0,-1-1 0,0 0 0,0 0 1,1 0-1,-1 1 0,0-1 0,1 0 0,-1 0 0,0 0 0,0 0 1,1 0-1,-1 0 0,0 1 0,1-1 0,-1 0 0,0 0 0,1 0 0,-1 0 1,0 0-1,1 0 0,-1 0 0,0 0 0,1-1 0,-1 1 0,0 0 0,1 0 1,-1 0-1,0 0 0,0 0 0,1 0 0,-1-1 0,9-6-1,-9 3-1,1 0 0,2 2 0,-1 1 0,1-1 0,-1 0 0,0-1 0,0 1 0,0 0 0,0-1 0,-1 1 0,1-1 0,0 1 0,-1-1 0,0 0 0,0 0 0,1-3 0,-2 6 0,0-1 0,0 0 0,1 1 0,-1-1 0,0 0 0,0 1 0,0-1 0,1 0 0,-1 1 0,0-1 0,0 0 0,1 1 0,-1-1 0,1 1 0,-1-1 0,1 0 0,4-10 0,-5 10 0,1 0-1,-1-1 1,0 1 0,1 0 0,-1 0-1,1 0 1,-1-1 0,1 1 0,0 0 0,0 0-1,-1 0 1,1 0 0,0 0 0,1-1-1,-1 1 1,0 0-1,0 1 1,0-1-1,0 0 1,-1 0-1,1 0 1,0 0 0,-1 0-1,1 0 1,-1 0-1,1 0 1,-1 0-1,0-1 1,1 0-1,-1 2 1,0 0 0,0-1 0,0 1 0,0 0 0,0 0-1,0 0 1,0-1 0,0 1 0,0 0 0,0 0 0,0 0 0,0-1 0,0 1 0,0 0-1,0 0 1,0 0 0,0-1 0,0 1 0,1 0 0,-1 0 0,0 0 0,0 0-1,0 0 1,0-1 0,0 1 0,1 0 0,-1 0 0,0 0 0,0 0 0,0 0 0,0 0-1,1 0 1,-1-1 0,0 1 0,0 0 0,1 0 0,-1 0 0,1 0 0,-1-1 0,1 1 0,-1 0 0,1-1 0,-1 1 0,0 0 0,1-1 0,-1 1 0,0-1 0,1 1 0,-1 0 0,0-1-1,0 1 1,1-1 0,-1 1 0,0-1 0,0 1 0,0-1 0,0 1 0,1-1 0,-1 1 0,0-1 0,0 1 0,0-1 0,0 1 0,0-1 0,0 1 0,-1-1 0,1 0 0,0 1 0,0-1 0,1-2-2,0 1-1,0-1 1,0 1 0,0-1 0,1 1-1,-1 0 1,1-1 0,0 1 0,-1 0-1,4-2 1,3-2-27,-8 5 44,0 1 0,1-1-1,-1 1 1,1-1 0,0 1 0,-1-1 0,1 1-1,-1 0 1,1-1 0,0 1 0,-1 0 0,1 0 0,0-1-1,-1 1 1,1 0 0,0 0 0,-1 0 0,1 0 0,0 0-1,0 0 1,-1 4 140,0-3-146,0 0 0,0 0 0,0-1-1,0 1 1,0 0 0,0 0 0,0-1-1,0 1 1,0 0 0,0 0 0,0-1-1,0 1 1,1 0 0,-1-1 0,0 1-1,1 0 1,0 1-3,0-1-1,0 0 0,0 0 0,0 1 1,-1-1-1,1 0 0,0 1 0,-1-1 1,1 1-1,-1-1 0,1 1 1,-1-1-1,0 1 0,0-1 0,1 1 1,-1-1-1,0 1 0,0-1 1,-1 1-1,1-1 0,-1 3 0,1 6-4,0-10 0,0 0-1,0 1 1,0-1 0,0 0 0,0 0 0,0 1-1,0-1 1,0 0 0,0 0 0,0 1-1,1-1 1,-1 0 0,0 0 0,0 1-1,0-1 1,0 0 0,0 0 0,1 0 0,-1 1-1,0-1 1,0 0 0,0 0 0,1 0-1,-1 0 1,0 1 0,0-1 0,0 0-1,1 0 1,-1 0 0,0 0 0,1 0 0,-1 0 1,0 1-1,1-1 1,-1 0-1,0 0 1,1 0-1,-1 1 1,0-1-1,1 0 1,-1 0-1,0 1 1,0-1-1,0 0 1,1 1-1,-1-1 1,0 0-1,0 0 1,0 1-1,1-1 1,-1 0 0,0 1-1,0-1 1,0 1-1,0-1 1,0 0-1,0 1 1,0-1-1,0 0 1,0 1-1,0 0 1,18 4 25,-11-8-29,-4 1-2,1 0 0,-1 1 1,0-1-1,0-1 0,0 1 1,4-4-1,12-10-52,-15 13 49,0 1-1,-1-1 1,0 0 0,0 0 0,0 0 0,0 0 0,4-6 0,2-2-10,-6 8 7,-1 1 0,0-1-1,0 1 1,0-1-1,0 0 1,0 0 0,2-5-1,-4 7 10,0 1 0,0 0 0,0-1 0,0 1 0,0 0 0,0-1 1,0 1-1,0 0 0,0 0 0,1-1 0,-1 1 0,0 0 0,0-1 0,0 1 0,0 0 0,0 0 0,1-1 0,-1 1 0,0 0 0,0 0 0,0-1 0,1 1 0,-1 0 0,0 0 0,0-1 0,1 1 0,-1 0 0,0 0 0,1 0 0,-1 0 0,1 0 1,-1-1-1,0 1 0,0 0 0,1 0 1,-1 0-1,0 0 0,0-1 1,1 1-1,-1 0 0,0 0 0,0 0 1,1-1-1,-1 1 0,0 0 0,0 0 1,0-1-1,0 1 0,1 0 0,-1 0 1,0-1-1,0 1 0,0 0 0,0-1 1,0 1-1,0 0 0,0 0 1,0-1-1,0 1 0,0 0 0,0-1 1,0 1 5,0 0 0,0 1 0,0-1 0,0 0 0,0 0 0,0 0 0,0 1 0,1-1 0,-1 0 0,0 0 0,0 0 0,0 1 0,0-1 0,0 0 0,0 0 1,0 0-1,1 0 0,-1 1 0,0-1 0,0 0 0,0 0 0,0 0 0,1 0 0,-1 0 0,0 0 0,0 0 0,0 1 0,1-1 0,-1 0 0,0 0 0,0 0 0,0 0 0,1 0 1,-1 0-1,0 0 0,0 0 0,1 0 0,-1 0 0,0 0 0,0 0 0,0 0 0,1 0 0,-1-1 0,0 1 0,0 0 0,0 0 0,1 0 0,-1 0 0,0 0 0,0 0 1,0 0-1,0-1 0,1 1 0,-1 0 0,0 0 0,0 0 0,0 0 0,0-1 0,0 1 0,0 0 0,1 0 0,-1 0 0,0 0 0,0-1 0,0 1 0,0 0 0,0 0 1,0-1-1,0 1 0,0 77 722,4-68-922,-3-8 172,-1-1 0,1 1 0,-1-1 0,1 1 0,-1 0 1,1-1-1,-1 1 0,0-1 0,1 1 0,-1 0 1,0 0-1,0-1 0,0 1 0,1 0 0,-1-1 1,0 1-1,0 1 0,0-2-191,-1 1 0,1-1 0,0 1 1,0-1-1,0 1 0,0 0 0,0-1 0,0 1 0,0-1 0,0 1 1,0-1-1,0 1 0,0-1 0,0 1 0,0-1 0,0 1 0,0-1 1,1 1-1,-1-1 0,0 1 0,0-1 0,1 1 0,-1-1 0,0 1 1,1-1-1,-1 0 0,0 1 0,1-1 0,-1 1 0,1-1 0,-1 0 1,0 1-1,1-1 0,0 0 0,1 2-333,-1 0-2655,0 10-12880,-1-11 14187</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8:34.273"/>
    </inkml:context>
    <inkml:brush xml:id="br0">
      <inkml:brushProperty name="width" value="0.025" units="cm"/>
      <inkml:brushProperty name="height" value="0.025" units="cm"/>
      <inkml:brushProperty name="color" value="#008C3A"/>
    </inkml:brush>
  </inkml:definitions>
  <inkml:trace contextRef="#ctx0" brushRef="#br0">146 43 672,'0'-1'152,"0"0"0,1 1 0,-1-1 0,0 0-1,0 1 1,1-1 0,-1 0 0,0 1 0,1-1 0,-1 1 0,1-1 0,-1 0 0,1 1-1,-1-1 1,1 1 0,-1 0 0,1-1 0,0 1 0,0-1 0,0 1 88,-1-1 1,1 1-1,0-1 1,0 1-1,-1-1 1,1 0-1,0 1 1,-1-1-1,1 1 1,-1-1 0,1 0-1,-1 0 1,1 1-1,-1-1 1,0 0-1,1 0 1,-1 0-1,0 1 1,0-1-1,1-1 1,0 0 370,0 1 0,0 0 0,0 0 0,0 0 0,1 0 0,-1 0 0,0 0 0,1 0 0,-1 0 0,7-4 11949,-8 8-13795,0-2 2023,-9 10 721,-22 28-300,17-22-1051,0 2 1,-12 22-1,14-21-239,-1-1 0,-17 20 0,8-10-1253,21-27 582,0 0 0,0 0 0,1 0 0,-1-1 0,0 1 0,0 0 0,1 0 0,0 0 0,-1 3 0,0-2-1911,-5 1 2481</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8:34.672"/>
    </inkml:context>
    <inkml:brush xml:id="br0">
      <inkml:brushProperty name="width" value="0.025" units="cm"/>
      <inkml:brushProperty name="height" value="0.025" units="cm"/>
      <inkml:brushProperty name="color" value="#008C3A"/>
    </inkml:brush>
  </inkml:definitions>
  <inkml:trace contextRef="#ctx0" brushRef="#br0">1 28 596,'1'0'181,"0"0"1,0 0-1,0-1 1,0 1-1,0-1 0,0 1 1,0-1-1,0 1 1,0-1-1,0 1 0,-1-1 1,1 0-1,0 0 1,0 1-1,-1-1 0,1 0 1,0 0-1,-1 0 1,1 0-1,-1 0 0,1 0 1,-1 0-1,0 0 1,1 0-1,-1 0 0,0 0 1,1-1-1,18-4 8519,-17 7-7648,0 1 0,-1-1-1,1 0 1,0 1 0,0-1 0,0 0 0,4 2 0,-2 0-291,-1 0 0,1 1 0,0-1 0,-1 1 0,1 0 0,3 7 0,6 6-41,-8-13-590,-2-2-110,-1 1 0,1-1-1,-1 1 1,0-1 0,0 1-1,0 0 1,0 0 0,0-1-1,1 5 1,-3-6-20,1 0-1,-1 0 1,0 0 0,0 1-1,1-1 1,-1 0 0,1 0-1,-1 0 1,1 0 0,-1 0-1,1 0 1,0 0 0,-1 0-1,1 0 1,0 0 0,1 0-1,-1 0-12,0 0 0,0 0 0,-1 0 0,1 0 0,0-1-1,0 1 1,-1 0 0,1 0 0,-1 0 0,1 1 0,-1-1-1,1 0 1,-1 0 0,0 0 0,1 0 0,-1 2 0,0-2-62,0 0 1,1 1-1,-1-1 1,0 0-1,1 0 0,-1 1 1,1-1-1,-1 0 1,1 0-1,0 0 1,-1 0-1,1 0 1,0 0-1,2 2 1,-2-2-196,0 0 0,-1 0 0,1 0 0,0 0 0,0 0 0,0 1 0,-1-1 0,1 0 0,-1 0 0,1 1 0,-1-1 0,1 0 0,-1 1 0,0-1 0,1 2 0,-1-2-187,0 0 0,1 0 0,-1 0 1,1-1-1,-1 1 0,1 0 0,-1 0 0,1 0 0,0 0 1,0 0-1,-1-1 0,1 1 0,0 0 0,0-1 0,0 1 1,-1-1-1,1 1 0,0-1 0,0 1 0,0-1 1,0 1-1,2-1 0,-2 0-1609,-1 0 2012,1 1 1,-1-1 0,0 0 0,0 0 0,0 0 0,0 0-1,0 0 1,0 0 0,0 0 0,0 0 0,0 0-1,0 0 1,0 1 0,1-1 0,-1 0 0,0 0-1,0 0 1,0 0 0,0 0 0,0 0 0,0 0-1,0 0 1,0 0 0,1 0 0,-1 0 0,0 0 0,0 0-1,0 0 1,0 0 0,0 0 0,0 0 0,0 0-1,1 0 1,-1 0 0,0 0 0,0 0 0,0 0-1,0 0 1,0 0 0,0 0 0,0-1 0,0 1 0,1 0-1,-1 0 1,0 0 0,0 0 0,0 0 0,0 0-1,0 0 1,0 0 0,0 0 0,0 0 0,0-1-1,0 1 1,0 0 0,0 0 0,0 0 0,7-6-1961,1 0-1745,-8 2 2641</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8:35.071"/>
    </inkml:context>
    <inkml:brush xml:id="br0">
      <inkml:brushProperty name="width" value="0.025" units="cm"/>
      <inkml:brushProperty name="height" value="0.025" units="cm"/>
      <inkml:brushProperty name="color" value="#008C3A"/>
    </inkml:brush>
  </inkml:definitions>
  <inkml:trace contextRef="#ctx0" brushRef="#br0">99 34 872,'0'-1'143,"0"0"0,0 1 1,0-1-1,-1 1 0,1-1 0,0 1 1,0-1-1,0 1 0,0-1 0,0 1 0,0-1 1,0 0-1,0 1 0,1-1 0,-1 1 0,0-1 1,0 1-1,0-1 0,1 1 0,-1-1 0,0 1 1,0-1-1,1 1 0,-1-1 0,0 1 1,1 0-1,-1-1 0,1 1 0,-1-1 0,0 1 1,1 0-1,-1 0 0,1-1 0,0 1 0,0-1-210,2-4 365,-7-4 6294,0 7 899,1 14-1709,-1 1-3785,3-13-1907,0 1 0,1 0 0,-1 0 0,1 0-1,-1-1 1,1 1 0,0 0 0,-1 0 0,1 0 0,0 0-1,0 0 1,0 0 0,-1 0 0,1 0 0,0 1 0,-10 25 1162,1 1-379,-1 5-409,0-5-274,0 4-236,5-21-224,5-10 216,-1-1 1,1 0 0,-1 1-1,1 0 1,0-1 0,-1 1-1,1-1 1,0 1 0,-1 0-1,1-1 1,0 1 0,0-1-1,0 1 1,-1 0 0,1-1-1,0 1 1,0 1 0,0 7-1341,0-8 937,0-1 0,0 1 0,0 0 0,-1-1 0,1 1 0,0-1 0,0 1 0,0-1 0,-1 1 0,1 0 0,0-1 0,0 1 0,-1-1 0,1 1 1,-1-1-1,1 0 0,0 1 0,-1-1 0,1 1 0,-1-1 0,1 0 0,-1 1 0,0-1 0,-12 7-13794,6-7 12283,6 0 506</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8:23.685"/>
    </inkml:context>
    <inkml:brush xml:id="br0">
      <inkml:brushProperty name="width" value="0.025" units="cm"/>
      <inkml:brushProperty name="height" value="0.025" units="cm"/>
      <inkml:brushProperty name="color" value="#008C3A"/>
    </inkml:brush>
  </inkml:definitions>
  <inkml:trace contextRef="#ctx0" brushRef="#br0">20 334 524,'0'0'42,"0"1"0,0-1 0,0 1-1,0-1 1,0 1 0,0-1 0,0 1 0,0-1 0,0 1 0,0-1-1,-1 1 1,1-1 0,0 0 0,0 1 0,-1-1 0,1 1-1,0-1 1,-1 0 0,1 1 0,0-1 0,-1 1 0,0-1 9,1 1 1,0-1 0,-1 1 0,1-1-1,-1 1 1,1-1 0,0 1 0,-1-1-1,1 1 1,0-1 0,-1 1 0,1 0-1,0-1 1,0 1 0,0-1-1,0 1 1,-1 0 0,1-1 0,0 1-1,0 0 1,1 0 0,-5 4 254,3-5-273,1 0-1,-1 1 0,1-1 1,0 0-1,-1 0 0,1 0 1,0 1-1,0-1 0,-1 0 1,1 0-1,0 1 0,-1-1 1,1 0-1,0 1 0,0-1 1,0 0-1,-1 1 0,1-1 1,0 0-1,0 1 0,0-1 1,0 0-1,0 1 0,0-1 1,0 1-1,0-1 0,0 0 1,0 1-1,0-1 0,0 1 1,0 0 397,1 9 10783,15-20-9422,6-2-513,-20 11-1171,1 0-1,-1-1 1,0 1 0,0 0 0,0-1 0,0 0 0,0 1 0,0-1 0,2-3 0,13-10 821,40-22 730,-42 27-1343,0-1-1,-1 0 1,23-24-1,-19 18-168,92-95 670,-52 62-409,-39 34-315,-14 10 1979,-2 2-4609,1-13-17537,-12 16 17431,6 1 1496</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8:24.274"/>
    </inkml:context>
    <inkml:brush xml:id="br0">
      <inkml:brushProperty name="width" value="0.025" units="cm"/>
      <inkml:brushProperty name="height" value="0.025" units="cm"/>
      <inkml:brushProperty name="color" value="#008C3A"/>
    </inkml:brush>
  </inkml:definitions>
  <inkml:trace contextRef="#ctx0" brushRef="#br0">3 33 704,'1'0'159,"0"-1"-1,0 1 1,0 0-1,0-1 1,0 1-1,0-1 1,0 1 0,0-1-1,-1 1 1,1-1-1,0 0 1,0 1-1,0-1 1,-1 0-1,1 0 1,0 0 0,-1 1-1,1-1 1,-1 0-1,1 0 1,-1 0-1,1 0 1,-1 0 0,1 0-1,-1 0 1,0 0-1,0-1 1,1 1 55,0 0 0,-1 0 1,1 0-1,0 1 0,-1-1 1,1 0-1,0 0 1,0 1-1,0-1 0,-1 1 1,1-1-1,0 1 0,0-1 1,0 1-1,0 0 0,0-1 1,0 1-1,0 0 0,0 0 1,2-1-1,-3 39 6065,0-37-6220,0-1 0,0 0 0,0 1 0,0-1-1,0 0 1,0 1 0,0-1 0,0 0 0,0 1 0,0-1 0,0 0-1,-1 1 1,1-1 0,0 0 0,0 1 0,0-1 0,-1 0 0,1 0-1,0 1 1,0-1 0,0 0 0,-1 0 0,1 1 0,0-1 0,-1 0-1,1 0 1,-1 1 0,1-1 10,0 0 0,-1 0 0,1 0 0,0 1 0,-1-1 0,1 0 0,0 0-1,0 1 1,-1-1 0,1 0 0,0 0 0,0 1 0,-1-1 0,1 0 0,0 1 0,0-1 0,0 1 0,0-1 0,0 0-1,-1 1 1,1-1 0,0 0 0,0 1 0,0-1 0,0 1 0,0-1 0,0 1 0,0 4 655,0 1 0,0-1 1,-1 0-1,0 0 0,0 1 1,0-1-1,-3 7 0,1 25 677,1-34-1331,1 1 1,0-1-1,0 0 0,0 1 0,0-1 1,0 1-1,1-1 0,0 1 1,0 6-1,0-2-27,0-5-30,0 1 1,0 0-1,0 0 1,0 0-1,-1 0 1,0 0-1,1-1 1,-1 1-1,0 0 1,-4 6-1,4-6-174,0 0 1,1 1-1,-1-1 0,1 0 0,-1 0 0,1 1 1,1-1-1,0 7 0,0 4-2694,-1-14 2783,0-1-1,0 0 1,0 0 0,0 1-1,0-1 1,0 0 0,0 0 0,0 1-1,0-1 1,0 0 0,0 0-1,0 1 1,0-1 0,1 0 0,-1 0-1,0 0 1,0 1 0,0-1 0,0 0-1,1 0 1,-1 0 0,0 0-1,0 1 1,0-1 0,1 0 0,-1 0-1,0 0 1,0 0 0,0 0-1,1 1 1,3 2-2765,-2 3-2837,-12-5-5527</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8:24.676"/>
    </inkml:context>
    <inkml:brush xml:id="br0">
      <inkml:brushProperty name="width" value="0.025" units="cm"/>
      <inkml:brushProperty name="height" value="0.025" units="cm"/>
      <inkml:brushProperty name="color" value="#008C3A"/>
    </inkml:brush>
  </inkml:definitions>
  <inkml:trace contextRef="#ctx0" brushRef="#br0">1 72 624,'0'-1'294,"0"0"0,-1 0 0,1-1-1,0 1 1,0 0 0,1 0 0,-1 0 0,0 0 0,0-1 0,1 1 0,0-2-1,6-1 1074,-3 2-623,0-1 0,0 1 0,0 0 0,0 0 1,1 1-1,-1-1 0,0 1 0,1 0 0,-1 0 0,1 0 1,8 0-1,26-4 4784,12-1-821,-33 5-3882,33-6-1,-31 4-934,-1 0 1,21 1-1,-18-1-1706,2 0-4224,-22 3 4488,5 6-3815,-7-3 639,-9-1 1888,-7 5 343,14-3 1863</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8:25.070"/>
    </inkml:context>
    <inkml:brush xml:id="br0">
      <inkml:brushProperty name="width" value="0.025" units="cm"/>
      <inkml:brushProperty name="height" value="0.025" units="cm"/>
      <inkml:brushProperty name="color" value="#008C3A"/>
    </inkml:brush>
  </inkml:definitions>
  <inkml:trace contextRef="#ctx0" brushRef="#br0">21 0 344,'-1'2'242,"0"0"0,1-1 0,-1 1 0,0-1 0,0 1 0,0-1 0,-1 1-1,1-1 1,0 0 0,0 1 0,-1-1 0,1 0 0,-3 1 0,2-1 312,2 0-313,0 0 1,0-1-1,0 1 1,0-1-1,0 1 0,0-1 1,0 1-1,0 0 1,0-1-1,0 1 0,0-1 1,0 1-1,0-1 1,1 1-1,-1 0 0,0-1 1,1 1-1,66 5 14148,-8 0-11625,-43-6-3057,-11 1-451,0-1 0,0 0 0,0 0-1,-1 0 1,1-1 0,0 1 0,0-1 0,8-3 0,-11 3 176,0 1 0,-1-1 0,1 1 1,0-1-1,0 1 0,0 0 0,0-1 0,0 1 0,0 0 0,0 1 0,0-1 1,0 0-1,2 1 0,18-1-4654,-11-5 2347,-2 5 1513</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3:24.574"/>
    </inkml:context>
    <inkml:brush xml:id="br0">
      <inkml:brushProperty name="width" value="0.025" units="cm"/>
      <inkml:brushProperty name="height" value="0.025" units="cm"/>
      <inkml:brushProperty name="color" value="#008C3A"/>
    </inkml:brush>
  </inkml:definitions>
  <inkml:trace contextRef="#ctx0" brushRef="#br0">14 32 208,'1'0'112,"-1"0"0,1 0-1,-1 0 1,1 0 0,-1 0 0,1 0-1,0 0 1,-1 0 0,1-1 0,-1 1-1,1 0 1,-1-1 0,1 1 0,-1 0-1,1 0 1,-1-1 0,0 1 0,1-1-1,-1 1 1,1-1 0,-1 1 0,0 0-1,1-1 1,-1 1 0,0-1 0,0 1-1,1-1 1,-1 0 0,0 1 0,0-1-1,0 1 1,0-1 0,0 1 0,0-1-1,0 1 1,0-1 0,0 0 0,0 1-1,0-1 1,0 1 0,0-1 0,0 1-1,0-1 1,0 0 0,-1 0 0,1-5 742,0 5 1033,0 0-1727,-1 1 0,1-1 0,0 1 0,-1 0 0,1-1-1,0 1 1,-1 0 0,1-1 0,-1 1 0,1 0 0,0 0 0,-1-1 0,1 1 0,-1 0-1,1 0 1,-1 0 0,1-1 0,-1 1 0,1 0 0,-1 0 0,0 0 0,-2 9 7363,3 7-4061,1-13-3169,-1-1-1,0 1 1,1-1-1,-1 1 1,-1-1-1,1 1 1,0-1-1,0 1 1,-2 3-1,0-2-95,0 0 0,1 0 0,-1 1-1,1-1 1,0 0 0,0 1 0,0 0-1,1-1 1,0 1 0,0-1 0,0 6 0,1 1 165,1 1 1,-1-1-1,6 16 1,-5-16-168,0 0 1,-1 1-1,-1-1 1,0 1-1,-1 16 1,-1 7 35,2 17-116,0-52-115,0 1-1,0-1 1,0 1 0,0-1-1,0 1 1,0-1 0,0 1-1,0-1 1,0 0 0,0 1-1,1-1 1,-1 1 0,0-1-1,0 1 1,0-1 0,1 0-1,-1 1 1,0-1 0,0 0-1,1 1 1,-1-1 0,0 0 0,1 1-1,-1-1 1,0 0 0,1 0-1,-1 1 1,1-1 0,-1 0-4,1 1 0,-1-1 0,1 0 0,-1 0 0,0 1 0,1-1 1,-1 0-1,0 0 0,1 1 0,-1-1 0,0 1 0,0-1 0,1 0 1,-1 1-1,0-1 0,0 0 0,0 1 0,0-1 0,1 1 0,-1-1 0,0 1 1,0-1-1,0 1 0,0-1 0,0 0 0,0 1 0,0-1 0,0 1 0,0 30-297,0-19-4285,-5-27-15058,4 15 19560,1-1-1,-1 1 0,1 0 1,0 0-1,-1 0 0,1-1 1,0 1-1,-1 0 1,1 0-1,0-1 0,-1 1 1,1 0-1,0-1 0,0 1 1,-1 0-1,1-1 0,0 1 1,0 0-1,0-1 1,0 1-1,-1-1 0,1 1 1,0 0-1,0-1 0,0 0 1,0-5-1450,0-1 236</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8:25.484"/>
    </inkml:context>
    <inkml:brush xml:id="br0">
      <inkml:brushProperty name="width" value="0.025" units="cm"/>
      <inkml:brushProperty name="height" value="0.025" units="cm"/>
      <inkml:brushProperty name="color" value="#008C3A"/>
    </inkml:brush>
  </inkml:definitions>
  <inkml:trace contextRef="#ctx0" brushRef="#br0">1 11 692,'21'-11'3350,"-4"11"-675,-16 0-369,-1 23 8540,0 32-4122,0-18-5587,0-5-5174,0 0-6667,3-30 8710,3 4-1299,-15-4-3209</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8:25.882"/>
    </inkml:context>
    <inkml:brush xml:id="br0">
      <inkml:brushProperty name="width" value="0.025" units="cm"/>
      <inkml:brushProperty name="height" value="0.025" units="cm"/>
      <inkml:brushProperty name="color" value="#008C3A"/>
    </inkml:brush>
  </inkml:definitions>
  <inkml:trace contextRef="#ctx0" brushRef="#br0">20 15 124,'11'-10'2672,"-9"9"-1859,-1 1-1,0-1 1,0 1 0,1-1-1,-1 1 1,0-1 0,1 1-1,-1 0 1,1 0-1,-1-1 1,2 1 0,-2 0-571,-1 1 1,1-1-1,-1 0 1,1 0-1,-1 0 1,1 1-1,-1-1 1,1 0-1,-1 0 1,1 1-1,-1-1 1,1 0-1,-1 1 1,0-1-1,1 0 1,-1 1-1,0-1 1,1 1-1,-1-1 1,0 1-1,1-1 1,-1 1-1,0-1 1,0 1-1,0-1 1,0 1-1,1-1 1,-1 1-1,0-1 1,0 1-1,0-1 1,0 1-1,0-1 1,0 1-1,-1 0 1,-3 9 1762,3-9-1918,1-1 0,-1 1 0,1-1 0,0 1 0,-1-1 0,1 1 0,-1 0 0,1-1 0,0 1 0,0 0 0,-1-1 0,1 1 0,0 0 0,0-1 0,0 1 0,0 0 0,0 1 0,0 47 1156,0-49-1243,0 0 0,0 1 0,0-1 0,0 0-1,0 1 1,0-1 0,0 1 0,-1-1 0,1 0-1,0 1 1,0-1 0,0 0 0,0 1 0,0-1 0,0 0-1,-1 1 1,1-1 0,0 0 0,0 1 0,-1-1-1,1 0 1,0 0 0,0 1 0,-1-1 0,1 0-1,0 0 1,-1 0 0,1 1 0,-1-1-3,1 0 0,0 0 1,-1 1-1,1-1 0,0 0 1,-1 0-1,1 0 0,0 1 0,0-1 1,-1 0-1,1 1 0,0-1 0,0 0 1,0 1-1,-1-1 0,1 0 0,0 1 1,0-1-1,0 0 0,0 1 1,0-1-1,0 0 0,0 1 0,0-1 1,0 1-1,0-1 0,0 0 0,0 1 1,0 37-2197,-5-28 90,5-10 1897,-1 1 0,1-1-1,-1 1 1,1-1-1,-1 1 1,1 0 0,0-1-1,-1 1 1,1 0 0,0-1-1,0 1 1,-1 0-1,1-1 1,0 1 0,0 0-1,0-1 1,0 2 0,0-1-150,0 0 1,0 0 0,0 0-1,0 1 1,0-1 0,0 0-1,0 0 1,-1 0 0,1 0-1,0 0 1,-1 0 0,1 0-1,0 0 1,-1 0 0,1 0 0,-1-1-1,0 1 1,1 0 0,-1 0-1,-1 1 1,2-2 347,-10 16-5377,6-8 2064,-4-4 2445</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8:26.282"/>
    </inkml:context>
    <inkml:brush xml:id="br0">
      <inkml:brushProperty name="width" value="0.025" units="cm"/>
      <inkml:brushProperty name="height" value="0.025" units="cm"/>
      <inkml:brushProperty name="color" value="#008C3A"/>
    </inkml:brush>
  </inkml:definitions>
  <inkml:trace contextRef="#ctx0" brushRef="#br0">1 106 600,'4'-10'861,"-3"10"-746,-1-1 0,1 1 0,-1-1 0,1 1 0,-1-1 0,1 0 0,-1 1 0,0-1 1,1 0-1,-1 1 0,0-1 0,0 0 0,0 0 0,1 1 0,-1-1 0,0 0 0,0 0 0,0 0 0,0 0-61,0 1 0,-1-1 0,1 1 0,0-1 0,0 1 0,0-1-1,0 0 1,0 1 0,0-1 0,0 1 0,0-1 0,0 1 0,1-1 0,-1 1 0,0-1 0,0 1 0,0-1 0,1 0-1,-1 1 1,0 0 0,0-1 0,1 1 0,-1-1 0,0 1 0,1-1 0,-1 1 0,1 0 0,-1-1 0,1 1 0,-1 0-1,0-1 1,1 1 0,-1 0 0,2-1 0,-2 1-46,1-7 658,-1 6-603,0 1 0,0 0 0,0-1-1,0 1 1,0 0 0,0-1 0,0 1 0,0-1 0,0 1-1,0 0 1,0-1 0,0 1 0,0 0 0,0-1-1,0 1 1,0 0 0,0-1 0,1 1 0,-1 0 0,0-1-1,0 1 1,0 0 0,1-1 0,-1 1 0,0-1-1,4-1 659,0-1 0,-1 0 0,0 0 0,0 0 0,0 0 0,5-7 1,-6 8-292,-1 1 0,1-1 1,-1 1-1,1 0 1,0-1-1,0 1 1,-1 0-1,1 0 1,0 0-1,0 1 1,0-1-1,0 0 1,3 0-1,-2-1 1681,7-2 886,-9 5-2940,-1-1 0,1 0 0,-1 0 0,1 0 0,-1 0 0,1 1 1,-1-1-1,1 0 0,-1 1 0,1-1 0,-1 0 0,0 1 0,1-1 0,-1 0 0,0 1 0,1-1 0,-1 0 0,0 1 1,0-1-1,1 1 0,-1-1 0,0 1 0,0-1 0,0 1 0,1-1 0,-1 1 0,0-1 0,0 1 0,0-1 1,0 1-1,0-1 0,0 1 0,0-1 0,0 1 0,0-1 0,0 1 0,-1-1 0,1 1 0,0 0 0,0 4-255,-5-1 255,0 4-2,4-6-45,0 0-1,0-1 0,0 1 0,0 0 0,-1 0 0,1-1 0,0 1 0,-1-1 0,1 1 1,-1-1-1,-2 2 0,-16 14 69,17-6-50,1-11-23,1 1 0,0 0-1,0-1 1,-1 1-1,1 0 1,0 0-1,0 0 1,0-1-1,0 1 1,0 0-1,0 1 1,0-1-1,0 0 1,0 0 0,0 2-1,1-2 6,-10 11 149,10-11-143,0-1-1,-1 1 0,1 0 0,0-1 1,0 1-1,0-1 0,1 1 0,-1-1 0,0 1 1,0-1-1,0 1 0,0-1 0,0 1 1,1-1-1,-1 1 0,0-1 0,0 1 1,1-1-1,-1 1 0,0-1 0,1 1 0,-1-1 1,0 0-1,1 1 0,-1-1 0,1 0 1,-1 1-1,1-1 0,-1 0 0,1 1 0,0-1-13,-1 0 12,0 0 0,1 1 0,-1-1 0,0 0 0,0 0 0,1 0 0,-1 1 0,0-1 0,0 0 0,0 0 0,1 0 0,-1 1 0,0-1 0,0 0-1,0 0 1,0 1 0,1-1 0,-1 0 0,0 1 0,0-1 0,0 0 0,0 0 0,0 1 0,0-1 0,0 0 0,0 1 0,0-1 0,0 1-1,0-1-9,0 0 0,0 0-1,0 0 1,0 1-1,0-1 1,0 0-1,0 0 1,0 0 0,0 0-1,0 1 1,0-1-1,0 0 1,0 0-1,0 0 1,0 0 0,0 1-1,0-1 1,0 0-1,1 0 1,-1 0-1,0 0 1,0 0 0,0 1-1,0-1 1,0 0-1,1 0 1,-1 0-1,0 0 1,0 0 0,0 0-1,0 0 1,0 0-1,1 0 1,-1 1-1,0-1 1,0 0 0,0 0-1,1 0 1,-1 0-1,0 0 1,0 0-1,0 0 1,0 0 0,1 0-1,-1 0 1,0 0-1,0 0 1,0-1-1,0 1 1,1 0 0,9 11 476,-3-4-193,-6-7-255,1 1 0,-1 0-1,0 0 1,0 0 0,0 0-1,0 0 1,0 0-1,0 1 1,0-1 0,0 0-1,1 3 1,16 13 573,4 5 45,-22-21-646,0 0 0,0 0 0,0-1 0,0 1 0,1 0 0,-1-1 0,0 1 0,1 0 0,-1-1 0,1 1 1,-1 0-1,1-1 0,-1 1 0,1-1 0,-1 1 0,1-1 0,-1 1 0,1-1 0,0 1 0,-1-1 0,1 0 0,0 1 0,0-1 0,0 0-4,-1 1 1,1-1-1,-1 0 0,1 0 0,-1 1 0,0-1 0,1 0 0,-1 1 0,1-1 0,-1 0 0,0 1 0,1-1 0,-1 0 0,0 1 0,1-1 0,-1 1 0,0-1 0,1 1 0,-1-1 0,0 2 0,2-1-104,-1 1 0,1 0 0,0 0 0,-1-1 0,1 1 0,0-1 0,0 1 0,2 0 0,6 6-4429,-2-5-9536,-7-3 13399,-1-1 0,1 1 0,-1 0 0,0 0 0,1 0 0,-1 0 0,1-1-670,7-1-725,-6 2 767</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8:26.675"/>
    </inkml:context>
    <inkml:brush xml:id="br0">
      <inkml:brushProperty name="width" value="0.025" units="cm"/>
      <inkml:brushProperty name="height" value="0.025" units="cm"/>
      <inkml:brushProperty name="color" value="#008C3A"/>
    </inkml:brush>
  </inkml:definitions>
  <inkml:trace contextRef="#ctx0" brushRef="#br0">90 56 44,'2'-2'445,"-1"1"1,1-1-1,0 1 0,-1-1 0,1 0 1,-1 0-1,0 0 0,0 0 0,0 0 1,0 0-1,0 0 0,0 0 0,0 0 1,0 0-1,-1 0 0,1 0 0,-1-1 1,0 1-1,0 0 0,0 0 0,0-1 1,0-2-1,0 4 322,-1 0-465,1 1 1,0-1-1,-1 1 1,1 0 0,0-1-1,-1 1 1,1 0-1,0-1 1,-1 1 0,1 0-1,-1-1 1,1 1-1,-1 0 1,1 0-1,-1 0 1,1-1 0,-1 1-1,1 0 1,-1 0-1,1 0 1,-1 0 0,1 0-1,-2 0 1,1 0-16,0 1 0,-1-1 0,1 1 1,0-1-1,-1 1 0,1-1 0,0 1 0,0 0 1,0-1-1,0 1 0,0 0 0,-1 0 1,0 1-1,1-2-234,1 0 0,-1 1 1,1-1-1,-1 0 0,0 0 0,1 0 1,-1 1-1,1-1 0,-1 0 1,1 1-1,-1-1 0,0 0 0,1 1 1,0-1-1,-1 1 0,1-1 0,-1 1 1,0 0-1,1 0 316,-7 5 0,7-6-359,0 1 0,0-1 0,0 0 0,0 0 0,0 1 0,0-1 0,1 0 0,-1 0 0,0 0 0,0 1 0,0-1 0,0 0 0,1 0 0,-1 0 0,0 1 0,0-1 0,0 0 0,1 0 0,-1 0 0,0 0 0,0 0 0,1 0 0,-1 0 0,0 0 0,0 1 0,1-1 0,-1 0 0,0 0 0,0 0 0,1 0 0,-1 0-1,0 0 1,0 0 0,1-1 0,-1 1 0,0 0 0,0 0 0,1 0 0,-1 0 0,12 10 880,-5-6-601,-4-2-66,1 0 1,0 0-1,-1 0 1,1 1-1,-1 0 1,0-1-1,5 7 1,-7-8-140,0 1 1,0 0 0,0 0 0,0 0 0,0-1 0,0 1 0,-1 0 0,1 0 0,-1 0-1,0 0 1,1 0 0,-1 0 0,0 0 0,-1 4 0,2-3 8,-1 1 0,1-1 0,-1 0 0,0 1 0,-1-1 0,1 0 0,-1 1 0,1-1 0,-1 0 0,0 1 0,0-1 0,0 0 1,-1 0-1,1 0 0,-1 0 0,0 0 0,1-1 0,-1 1 0,-5 5 0,3-4-70,0 0 0,-1 0 0,1-1 0,-1 1 0,0-1 0,-7 3 0,5-2-19,2 0-105,-2-2-23,0 1 67,-7 0-2157,13-3 2118,1 0 0,0 1 0,0-1 0,-1 0 0,1 0 0,0 0 1,0 0-1,0 0 0,-1 0 0,1 0 0,0 0 0,0 0 0,-1 0 0,1 0 1,0-1-1,0 1 0,-1 0 0,1 0 0,0 0 0,0 0 0,0 0 0,-1 0 1,1 0-1,0-1 0,0 1 0,0 0 0,-1 0 0,1 0 0,0 0 0,0-1 0,0 1 1,0 0-1,0 0 0,-1 0 0,1-1 0,0 1 0,0 0 0,0 0 0,0-1 1,0 1-1,0 0 0,0-1 0,0 1-143,-1 1-1,1-1 1,0 0-1,-1 0 1,1 0 0,-1 0-1,1 0 1,0 0 0,-1-1-1,1 1 1,0 0-1,-1 0 1,1 0 0,0 0-1,0 0 1,-1 0 0,1-1-1,0 1 1,-1 0 0,1 0-1,0 0 1,0-1-1,-1 1 1,1 0 0,0 0-1,0-1 1,-1 1 0,1 0-1,0-1 1,0 1-1,0-1 1,-4-2-5714,4 3 5683,-1 0 1,1 0-1,-1-1 0,1 1 1,-1 0-1,1-1 1,0 1-1,-1 0 1,1-1-1,0 1 0,-1-1 1,1 1-1,0-1 1,-1 1-1,1-1 0,0 1 1,0-1-1,-1 1 1,1-1-1,0 1 1,0-1-1,0 1 0,0-1 1,0 1-1,0-1 1,0 1-1,0-1 0,0 1 1,0-2-1,0 1-1008</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8:27.074"/>
    </inkml:context>
    <inkml:brush xml:id="br0">
      <inkml:brushProperty name="width" value="0.025" units="cm"/>
      <inkml:brushProperty name="height" value="0.025" units="cm"/>
      <inkml:brushProperty name="color" value="#008C3A"/>
    </inkml:brush>
  </inkml:definitions>
  <inkml:trace contextRef="#ctx0" brushRef="#br0">0 45 104,'2'0'222,"1"0"-1,-1 0 1,0-1-1,0 1 1,1-1-1,-1 0 1,0 1-1,3-3 1,12-2 2158,5 0 1026,-19 4-2594,0 0 0,0 0 0,0 0 0,0 0 0,0 1-1,6-1 1,24 1 8151,-2 0-4786,63 0-2759,-37-5-5369,-41 1-5904,-20 2 2549,4 2 7103,-1-1 1,1 1-1,0-1 1,-1 1-1,1 0 1,0-1-1,-1 1 1,1 0-1,-1-1 1,1 1-1,0 0 1,-1 0 0,1-1-1,-1 1 1,1 0-1,-1 0 1,1 0-1,-1 0 1,1-1-1,-1 1 1,1 0-1,-1 0 1,1 0-1,-2 0 1,2 0 178,0 1-3,0-1 0,-1 0 0,1 0 1,0 0-1,0 0 0,-1 0 0,1 0 0,0 0 0,0 0 0,-1 0 0,1 0 0,0 0 0,0 0 0,-1-1 0,1 1 0,0 0 0,0 0 0,-1 0 0,1 0 0,0 0 0,0 0 0,-1-1 0,1 1 0,0 0 0,0 0 0,0 0 0,-1-1 0,1 1 0,0 0 0,0 0 0,0 0 1,0-1-1,0 1 0,0 0 0,-1 0 0,1-1 0,0 1 0,0-1-424</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8:27.476"/>
    </inkml:context>
    <inkml:brush xml:id="br0">
      <inkml:brushProperty name="width" value="0.025" units="cm"/>
      <inkml:brushProperty name="height" value="0.025" units="cm"/>
      <inkml:brushProperty name="color" value="#008C3A"/>
    </inkml:brush>
  </inkml:definitions>
  <inkml:trace contextRef="#ctx0" brushRef="#br0">80 0 220,'-10'5'1503,"-8"2"1631,15 9 53,2-15-2947,0 0 0,0 0 0,1-1 0,-1 1 1,0 0-1,1 0 0,-1 0 0,1 0 0,-1 0 0,1 0 0,-1 0 0,1 0 0,0 0 0,0 1 0,-1-1 0,1 0 1,0 0-1,0 0 0,0 1 0,-4 9 2537,3-10-2576,1-1 0,-1 1 0,1-1 0,-1 1-1,1-1 1,0 1 0,-1 0 0,1-1 0,0 1 0,-1 0-1,1-1 1,0 1 0,0 0 0,0-1 0,0 1 0,-1 0-1,1 0 1,0 0 0,-4 18 3090,-1 7 207,-5 16-1774,5-26-1562,4-14-159,1-1-1,-1 1 1,0-1-1,1 1 1,-1-1-1,1 1 0,-1 0 1,1-1-1,0 1 1,0 2-1,0 20 469,0-14-3785</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8:28.450"/>
    </inkml:context>
    <inkml:brush xml:id="br0">
      <inkml:brushProperty name="width" value="0.025" units="cm"/>
      <inkml:brushProperty name="height" value="0.025" units="cm"/>
      <inkml:brushProperty name="color" value="#008C3A"/>
    </inkml:brush>
  </inkml:definitions>
  <inkml:trace contextRef="#ctx0" brushRef="#br0">277 50 488,'0'-1'169,"0"0"1,0 0-1,0 0 1,0 0-1,0 0 0,0 0 1,0 0-1,0 0 1,-1 0-1,1 0 0,0 0 1,-1 1-1,1-1 1,0 0-1,-1 0 0,1 0 1,-1 0-1,0 0 1,1 1-1,-1-1 0,0-1 1,0 1-115,-9-11 2696,1 6-450,7 5-1547,0 0 0,0 0-1,0 0 1,0 0 0,0 0 0,0 0 0,0 1 0,0-1 0,0 1-1,0-1 1,0 1 0,0 0 0,-4-1 0,-12 4 4411,-9 6-1986,-9 3-1348,26-9-1468,0 0-1,0 1 1,0 1 0,1 0 0,-16 10 0,2-1 133,20-13-492,0 1 0,0 1 1,0-1-1,0 0 0,0 1 1,1-1-1,-1 1 0,1 0 1,-3 3-1,1 4-4,3-9 0,1-1 0,-1 1 0,1-1 0,0 1 0,-1-1 0,1 1 0,-1 0 0,1-1 0,0 1 0,0 0 0,-1-1 0,1 1 0,0 0 0,0-1 0,0 1 0,0 0 0,0 1 0,-1 1-9,1 0-1,0 0 1,0 0-1,1 0 1,-1-1-1,1 1 1,-1 0-1,1 0 1,0 0-1,0 0 1,0 0-1,1-1 1,1 5-1,1-3-55,0-1 0,0 1-1,0-1 1,0 0 0,1 0-1,9 5 1,23 7-3662,0-4-3348,-12-5 806,3 1-1108,3-2 1149,-21-5 5247</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8:28.850"/>
    </inkml:context>
    <inkml:brush xml:id="br0">
      <inkml:brushProperty name="width" value="0.025" units="cm"/>
      <inkml:brushProperty name="height" value="0.025" units="cm"/>
      <inkml:brushProperty name="color" value="#008C3A"/>
    </inkml:brush>
  </inkml:definitions>
  <inkml:trace contextRef="#ctx0" brushRef="#br0">1 40 640,'1'-1'112,"8"-4"935,-1 0 0,1 1 1,13-4-1,-11 3-464,8 0 533,4 2 645,-20 2-1451,-1 0 1,1 1-1,0-1 0,0 1 1,-1 0-1,1 0 0,0 0 1,0 0-1,-1 0 1,1 1-1,0-1 0,0 1 1,-1 0-1,1-1 0,2 3 1,-3-2 43,0 0 0,0 0 0,0 0 0,0 0 0,0 1 0,-1-1 0,1 1 0,0-1 0,-1 1 0,1 0 0,-1-1 1,0 1-1,3 4 0,-3-2 543,0 0 1,0 1 0,-1-1-1,1 0 1,-1 1-1,0 6 1,-1-8-691,0-1 1,0 1-1,0 0 1,0 0-1,0-1 1,0 1-1,-1 0 1,1-1-1,-1 0 1,1 1-1,-1-1 1,0 0-1,0 0 0,0 0 1,-1 0-1,-3 3 1,5-4-184,-26 12 331,26-13-344,0 0 0,0 1 1,0-1-1,-1 0 0,1 0 1,0 0-1,0 0 1,-1 0-1,1 0 0,0 0 1,0 0-1,0 0 0,-1 0 1,1-1-1,0 1 1,0-1-1,-2 0 0,-5-1 27,7 2-37,0 0-1,1 0 1,-1 0-1,1 0 0,-1 0 1,1 0-1,-1 0 0,1 0 1,-1 0-1,1 0 1,-1-1-1,1 1 0,-1 0 1,1 0-1,-1-1 0,1 1 1,-1 0-1,1-1 1,-1 1-1,0-1 0,-2-3-14,2 3-7,-1 0 0,1-1 0,0 1 0,0-1 0,0 1 1,0-1-1,0 1 0,0-1 0,0 0 0,0 1 0,0-1 0,1 0 0,-1 0 0,1 0 0,0 1 0,-1-4 0,-3-8-296,3 12 300,1 1 0,0 0 0,0-1 0,0 1 0,-1 0 0,1-1 0,0 1-1,0 0 1,0-1 0,0 1 0,0 0 0,0-1 0,-1 1 0,1-1 0,0 1 0,0 0 0,0-1 0,0 1-1,1-1 1,-1 1 0,0 0 0,0-1 0,0 1 0,0-1 0,0 1 0,0 0 0,1-1 0,-1 1 0,0 0-1,0-1 1,0 1 0,1 0 0,-1-1 0,0 1 0,1 0 0,-1 0 0,0-1 0,0 1 0,1 0 0,0-14-870,-1 13 690,0 1 0,0-1 0,0 0 0,0 1 0,0-1 0,-1 0 1,1 1-1,0-1 0,0 0 0,1 1 0,-1-1 0,0 0 0,0 1 1,0-1-1,0 1 0,0-1 0,1 0 0,-1 1 0,0-1 1,1 1-1,-1-1 0,1 0 0,9-11-4551,-4 3-81,6 3-3886,-11 6 7233,8 0 186</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8:29.312"/>
    </inkml:context>
    <inkml:brush xml:id="br0">
      <inkml:brushProperty name="width" value="0.025" units="cm"/>
      <inkml:brushProperty name="height" value="0.025" units="cm"/>
      <inkml:brushProperty name="color" value="#008C3A"/>
    </inkml:brush>
  </inkml:definitions>
  <inkml:trace contextRef="#ctx0" brushRef="#br0">40 28 544,'2'-1'458,"0"-1"0,-1 1 0,1 0 0,0 0 0,-1-1 0,1 1 0,-1-1 0,0 0 0,1 1 0,-1-1 0,0 0 0,11-8 18130,-14 16-14785,-4 10-3061,-3 3 127,4-6-528,2-7-236,-2 5 83,5-9-165,0 0-1,-1 0 0,1 0 1,-1 0-1,1 0 1,-1 0-1,0 0 1,0 0-1,0-1 0,0 1 1,-2 2-1,2-2-10,0 0 0,0-1 0,0 1-1,0 0 1,0 0 0,0-1 0,1 1 0,-1 0-1,1 0 1,-1 0 0,0 3 0,-3 17 85,3-20-73,0 1 0,0-1 0,0 0 0,1 0 0,-1 0 0,1 1 0,0-1 0,0 3 0,-10 29 395,10 4 20,4-33-368,-4-5-69,1 0-1,-1 0 0,0 0 1,1 0-1,-1 0 0,0 1 0,1-1 1,-1 0-1,0 0 0,0 1 1,1-1-1,-1 0 0,0 0 0,0 1 1,0-1-1,1 0 0,-1 0 1,0 1-1,0-1 0,0 0 1,0 1-1,0-1 0,0 0 0,1 1 1,-1 0-1,-1 2 13,1-2-11,0-1-1,0 1 1,0 0-1,0-1 1,1 1-1,-1 0 1,0-1-1,0 1 0,1-1 1,-1 1-1,0 0 1,1-1-1,-1 1 1,0-1-1,1 1 1,-1-1-1,1 1 1,-1-1-1,1 0 0,-1 1 1,1-1-1,-1 1 1,2-1-1,-2 1 1,2 1-176,-1-1-1,0 1 0,1 0 0,-1-1 0,1 1 1,0-1-1,-1 0 0,1 1 0,0-1 0,0 0 1,0 0-1,0 0 0,0 0 0,0 0 0,0-1 1,3 2-1,-2-1-784,12 3-8481,-14-4 9188,-1 0 1,0 1-1,0-1 0,1 0 1,-1 0-1,0 0 1,1 0-1,-1 0 0,0 0 1,0 0-1,1 0 1,-1 0-1,0 0 1,1 0-1,-1 0 0,0 0 1,0-1-1,1 1 1,-1 0-1,0 0 0,0 0 1,1 0-1,-1 0 1,0 0-1,0-1 1,1 1-1,-1 0 0,0 0 1,0 0-1,0-1 1,1 1-1,-1 0 0,0 0 1,0-1-1,0 1 1,0 0-1,0 0 1,0-1-1,0 1 0,1 0 1,-1-1-1,0 1 1,0 0-1,10 0-5300</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8:36.582"/>
    </inkml:context>
    <inkml:brush xml:id="br0">
      <inkml:brushProperty name="width" value="0.025" units="cm"/>
      <inkml:brushProperty name="height" value="0.025" units="cm"/>
      <inkml:brushProperty name="color" value="#008C3A"/>
    </inkml:brush>
  </inkml:definitions>
  <inkml:trace contextRef="#ctx0" brushRef="#br0">118 33 316,'0'0'81,"0"-1"0,0 1 0,0-1-1,0 1 1,0-1 0,0 1 0,0-1 0,0 1 0,0-1-1,0 0 1,0 1 0,0-1 0,1 1 0,-1-1-1,0 1 1,0-1 0,0 1 0,1-1 0,-1 1 0,0-1-1,1 1 1,-1 0 0,0-1 0,1 1 0,-1-1 0,1 1-1,-1 0 1,1-1 0,-1 1 0,0 0 0,1-1 0,1 1-74,0-7 1796,-1 3-1298,0 3-273,0 0-1,1 0 1,-1 1-1,0-1 1,1 0-1,-1 1 1,0 0-1,1-1 0,-1 1 1,1 0-1,-1-1 1,1 1-1,-1 0 1,1 0-1,-1 0 0,1 1 1,-1-1-1,0 0 1,1 0-1,-1 1 1,1-1-1,-1 1 0,0-1 1,2 2-1,0 10 2130,-1-10-2101,0 1 0,-1 0 0,0-1 0,1 1 0,-1 0 0,0 0 0,0 5-1,5 9 673,-5-12-500,0 0 0,0 1 0,0-1-1,-1 0 1,0 1 0,0-1 0,-1 10 0,0 5 1969,-4-1-408,0 2-44,4-18-1867,1-1 0,0 0-1,-1 1 1,0-1 0,0 0 0,1 1 0,-1-1 0,-1 0 0,1 0 0,0 0 0,0 0 0,-1 0 0,1 0-1,-1 0 1,0 0 0,1-1 0,-1 1 0,0 0 0,0-1 0,-4 3 0,-7 4 71,12-8-142,1 1 0,-1 0 0,0-1 0,0 1 0,1-1-1,-1 1 1,0-1 0,0 1 0,0-1 0,0 1 0,0-1 0,0 0 0,0 1 0,1-1 0,-1 0-1,0 0 1,-2 0 0,-8 2 114,10-2-113,0 0 0,0 1 0,-1-1 1,1 0-1,0 0 0,-1 0 1,1 0-1,0 0 0,0 0 0,-1-1 1,1 1-1,-2-1 0,-3 0 0,1-1 0,0 0-1,-1 0 1,1-1 0,0 1 0,0-1-1,1 0 1,-1-1 0,1 1-1,-1-1 1,1 0 0,0 0-1,0 0 1,1 0 0,-4-6 0,5-2-15,0 1-7,2 10-4,-1 0 1,0 0 0,1 1-1,-1-1 1,0 0-1,1 0 1,-1 0-1,1 0 1,0 1-1,-1-1 1,1 0-1,0 0 1,-1 0 0,1 0-1,0 0 1,0 0-1,0 0 1,0 0-1,0 0 1,0 0-1,0 0 1,0 0-1,0 0 1,1 0-1,-1 0 1,0 0 0,1 0-1,-1 0 1,0 1-1,1-1 1,-1 0-1,1 0 1,0 0-1,-1 0 1,1 1-1,0-2 1,4-7-1733,0 2 357,-1 1-2620,-3 6 3887,-1 0-1,0-1 1,0 1 0,0 0 0,0 0 0,0-1-1,0 1 1,0 0 0,1-1 0,-1 1 0,0 0-1,0 0 1,0-1 0,1 1 0,-1 0-1,0 0 1,0 0 0,1-1 0,-1 1 0,0 0-1,1 0 1,-1 0 0,0 0 0,0 0 0,1 0-1,-1-1 1,0 1 0,1 0 0,-1 0-1,0 0 1,1 0 0,-1 0 0,0 0 0,1 0-1,-1 0 1,18-6-7731,-16 4 7154,1 1 0,-1 0 0,1 0 0,-1 0 0,1 0 0,-1 0 0,1 0 0,-1 1 0,4-1 1,-4 1-528</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3:24.983"/>
    </inkml:context>
    <inkml:brush xml:id="br0">
      <inkml:brushProperty name="width" value="0.025" units="cm"/>
      <inkml:brushProperty name="height" value="0.025" units="cm"/>
      <inkml:brushProperty name="color" value="#008C3A"/>
    </inkml:brush>
  </inkml:definitions>
  <inkml:trace contextRef="#ctx0" brushRef="#br0">11 107 640,'0'0'159,"1"-1"0,-1 0 0,0 1 1,0-1-1,0 0 0,0 1 0,0-1 0,0 1 0,0-1 0,0 0 0,-1 1 1,1-1-1,0 0 0,0 1 0,0-1 0,-1 1 0,0-2 0,-7-5 1567,8 6-1644,0 1 0,0-1 0,0 1 0,1-1 0,-1 1 0,0-1 0,1 1 0,-1 0 0,0-1 0,1 1 1,-1-1-1,0 1 0,1 0 0,-1-1 0,1 1 0,-1 0 0,1-1 0,-1 1 0,1 0 0,-1 0 0,1-1 0,15-12 3259,53-19 6921,-66 31-9998,-1-1 0,0 1 0,1 0 0,-1 1 0,0-1 0,1 0 0,-1 1 0,4-1 1,19-5 1440,-6 1-1157,0 0-1,1 2 1,-1 0-1,1 1 1,23 0-1,-35 3-511,-1-1-1,1 1 1,0 0-1,-1 1 1,0 0-1,1 0 1,-1 1-1,0 0 0,0 0 1,0 0-1,-1 1 1,1 0-1,-1 0 1,11 10-1,-16-13-23,0 0 2,0 0 1,0 0-1,0 0 0,0 1 1,0-1-1,0 0 0,0 0 1,0 1-1,-1-1 1,1 1-1,0-1 0,-1 1 1,1-1-1,-1 1 1,0-1-1,1 3 0,-1-3-1,0 0 0,0-1 0,0 1 0,1 0 0,-1 0 0,0 0 0,1 0 1,-1 0-1,0-1 0,1 1 0,-1 0 0,1 0 0,0-1 0,0 2 0,0-1-7,-1-1 0,1 0 0,-1 1 1,1-1-1,-1 1 0,0-1 0,1 1 0,-1-1 1,0 1-1,1 0 0,-1-1 0,0 1 1,0-1-1,1 1 0,-1 0 0,0-1 0,0 1 1,0 0-1,0-1 0,0 1 0,0-1 1,0 1-1,0 0 0,0-1 0,0 1 0,0 0 1,-1-1-1,1 1 0,0-1 0,0 1 1,0 0-1,-1 0 0,-4 3 36,5-3-37,0-1 0,-1 0 0,1 1 0,-1-1 0,1 0 0,0 1 0,-1-1 0,1 1 1,0-1-1,-1 1 0,1-1 0,0 0 0,0 1 0,-1-1 0,1 1 0,0-1 0,0 1 0,0-1 1,0 1-1,0-1 0,0 1 0,0 0 0,0 0 0,-1 2 13,0 0 1,0 1-1,0-1 1,0 0-1,-1 1 1,1-1-1,-1 0 1,0 0-1,0 0 1,0-1-1,0 1 1,-1 0-1,1-1 1,-1 1-1,-3 2 1,-10 10 0,1 0-3,0-2 0,-1 0 0,-1 0 0,0-2 0,-31 17 0,36-22-10,0 0-2,1 0 1,-17 4 0,-18 10-3,0-2-320,44-16 128,0-1-1,0 0 1,0 0-1,-1 0 0,1-1 1,0 1-1,-1-1 0,-2 1 1,3-1-874,-7 5-1699,6-4-1314,-7 0-6125</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8:36.980"/>
    </inkml:context>
    <inkml:brush xml:id="br0">
      <inkml:brushProperty name="width" value="0.025" units="cm"/>
      <inkml:brushProperty name="height" value="0.025" units="cm"/>
      <inkml:brushProperty name="color" value="#008C3A"/>
    </inkml:brush>
  </inkml:definitions>
  <inkml:trace contextRef="#ctx0" brushRef="#br0">109 57 472,'1'-2'341,"-1"0"0,0 0 1,0 0-1,0 0 0,0 0 0,0 0 0,-1 0 0,1 0 1,-1 1-1,1-1 0,-1 0 0,0 0 0,1 0 0,-1 1 1,0-1-1,-2-2 0,3 4-159,-1-1-1,1 1 1,0-1 0,0 1 0,-1-1-1,1 0 1,0 1 0,0-1 0,-1 1-1,1-1 1,0 0 0,0 1 0,0-1-1,0 0 1,0 1 0,0-1-1,0 1 1,0-1 0,1-1 0,-1 2-43,0 0 0,0-1 1,0 1-1,0 0 0,0 0 1,0-1-1,0 1 0,0 0 1,0-1-1,0 1 0,0 0 0,0-1 1,0 1-1,0 0 0,0 0 1,0-1-1,0 1 0,0 0 1,0-1-1,0 1 0,0 0 1,-1 0-1,1-1 0,0 1 1,0 0-1,0 0 0,-1-1 0,1 1 1,0 0-1,0 0 0,0 0 1,-1 0-1,1-1 0,0 1 1,0 0-1,-1 0 0,1 0 1,0 0-1,-1 0 0,1 0 1,0 0-1,0-1 0,-1 1 0,1 0 1,0 0-1,-1 0 0,1 0 1,0 0-1,-1 0 0,1 1 1,0-1-1,0 0 0,-1 0 1,1 0-1,0 13 6954,-2-4-5689,0-6-1207,1 0-1,-1 0 0,1 0 1,-1 0-1,1 1 0,0-1 1,-1 5-1,-2 8 70,0 16 54,0-17-222,0-6-56,2 0 0,-1 0 0,1 0 0,-1 17 0,-7 25 16,1 11-236,-1-9-2859,10-42 495,0 9-6980,0-20 9348,0 1 0,0-1-1,0 1 1,0-1-1,0 0 1,0 1-1,0-1 1,-1 0-1,1 1 1,0-1 0,0 0-1,0 1 1,0-1-1,-1 0 1,1 1-1,0-1 1,0 0-1,-1 1 1,1-1 0,0 0-1,-1 0 1,1 1-1,0-1 1,-1 0-1,1 0 1,0 0-1,-1 0 1,1 1 0,0-1-1,-1 0 1,1 0-1,-1 0 1,0 0-1,-2 6-4956,-5-6 3983</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8:37.374"/>
    </inkml:context>
    <inkml:brush xml:id="br0">
      <inkml:brushProperty name="width" value="0.025" units="cm"/>
      <inkml:brushProperty name="height" value="0.025" units="cm"/>
      <inkml:brushProperty name="color" value="#008C3A"/>
    </inkml:brush>
  </inkml:definitions>
  <inkml:trace contextRef="#ctx0" brushRef="#br0">12 89 664,'-1'-1'120,"0"1"0,0-1 0,0 1-1,1-1 1,-1 0 0,0 0 0,1 0 0,-1 1 0,0-1-1,1 0 1,-1 0 0,1 0 0,0 0 0,-1 0 0,1 0-1,0 0 1,-1 0 0,1 0 0,0 0 0,0 0 0,0 0-1,0 0 1,0 0 0,0 0 0,0 0 0,0 0 0,1 0-1,-1 0 1,0 0 0,0 0 0,1 0 0,-1 0 0,1 1-1,-1-1 1,1 0 0,-1 0 0,1 0 0,0 0 0,-1 1 0,1-1-1,1-1 1,-2 2-38,0-1 0,1 1 0,-1 0 0,0-1 0,0 1 0,1 0 0,-1-1-1,0 1 1,0-1 0,0 1 0,0 0 0,1-1 0,-1 1 0,0-1 0,0 1 0,0 0 0,0-1 0,0 1-1,0-1 1,0 1 0,0-1 0,-1 1 0,1 0 0,0-1 0,0 1 0,0-1 0,-1 0 26,1 1 0,0 0 0,0-1 0,0 1 0,0-1 0,0 1 0,0 0 0,0-1 0,0 1 0,0-1 0,0 1 0,0-1 1,0 1-1,0 0 0,0-1 0,0 1 0,0-1 0,0 1 0,0 0 0,1-1 0,-1 1 0,0 0 0,0-1 0,0 1 0,1 0 0,-1-1 0,5-1 1156,-4 1-896,0 1 0,0 0 1,0-1-1,0 1 1,0-1-1,0 1 1,0-1-1,-1 1 0,1-1 1,0 0-1,0 0 1,0 1-1,0-2 1,31-5 8933,-14 8-8390,17-1-587,-1-5-3355,5-1-8492,1 5 68,-30 1 10225</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8:37.790"/>
    </inkml:context>
    <inkml:brush xml:id="br0">
      <inkml:brushProperty name="width" value="0.025" units="cm"/>
      <inkml:brushProperty name="height" value="0.025" units="cm"/>
      <inkml:brushProperty name="color" value="#008C3A"/>
    </inkml:brush>
  </inkml:definitions>
  <inkml:trace contextRef="#ctx0" brushRef="#br0">34 20 380,'-6'-4'1173,"3"3"-527,1-1 0,-1 0 0,0 1 0,0 0 0,0-1 0,-7-4 14862,10 6-15201,13 4 3750,-3 0-2573,20 1 434,9 1-1493,-5-3-917,-16-1-1581,0-1-3955,-14-2 4793,9 1-6440,-3-2 827,-10 2 6810,-1 0-1,1 0 0,0 0 0,0 0 1,0 0-1,0 0 0,0 0 0,0 0 0,0 0 1,0 0-1,0 0 0,0 0 0,0 0 1,0 0-1,0 0 0,0 0 0,0 0 1,0 0-1,0-1 0,0 1 0,0 0 1,0 0-1,0 0 0,0 0 0,0 0 0,0 0 1,0 0-1,0 0 0,0 0 0,0 0 1,0 0-1,0 0 0,0 0 0,0 0 1,0 0-1,0 0 0,0 0 0,0-1 0,0 1 1,0 0-1,0 0 0,0 0 0,0 0 1,0 0-1,0 0 0,0 0 0,1 0 1,-1 0-1,0 0 0,0 0 0,0 0 1,0 0-1,0 0 0,0 0 0,0 0 0,0 0 1,0 0-1,0 0 0,0 0 0,0 0 1,0 0-1,0 0 0,0 0 0,1 0 1,-10-1-1248</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8:38.173"/>
    </inkml:context>
    <inkml:brush xml:id="br0">
      <inkml:brushProperty name="width" value="0.025" units="cm"/>
      <inkml:brushProperty name="height" value="0.025" units="cm"/>
      <inkml:brushProperty name="color" value="#008C3A"/>
    </inkml:brush>
  </inkml:definitions>
  <inkml:trace contextRef="#ctx0" brushRef="#br0">278 1 52,'-1'0'281,"-1"0"0,1 0 1,0 0-1,0 0 0,0 0 0,0 0 1,0 0-1,0 0 0,-1 1 0,1-1 1,0 0-1,0 1 0,0-1 0,0 1 0,0 0 1,0-1-1,0 1 0,1 0 0,-1-1 1,0 1-1,0 0 0,0 0 0,1 0 0,-1 0 1,0-1-1,1 1 0,-1 0 0,1 0 1,-1 0-1,0 2 0,0 3 730,0-1 0,1 1 0,-1 0 0,1-1-1,1 10 1,0 7 1684,-1-13-1872,0 5 685,0 0 0,1 0 0,0 0 0,5 21-1,-4-26-1100,0 1 0,-1 0 0,-1-1 0,0 1 0,-2 16 0,1 5 512,-9 13 871,10-43-1754,0 0 1,0 0-1,1 0 0,-1 0 1,-1 0-1,1 0 1,0 0-1,0 0 1,0 0-1,0 0 0,-1 0 1,1 0-1,-1 0 1,1 0-1,-1 0 0,1 0 1,-1 0-1,1 0 1,-1 0-1,0-1 0,0 2 1,0-1-29,-3 7 111,4-8-115,-1 1-1,1 0 1,0-1-1,0 1 1,0-1 0,-1 1-1,1-1 1,0 1-1,-1-1 1,1 1-1,-1-1 1,1 0-1,0 1 1,-1-1-1,1 1 1,-1-1-1,1 0 1,-1 1-1,1-1 1,-1 0-1,0 1 1,-5 3 3,6-4-6,-1 1 0,1-1 0,-1 1 0,1-1 1,-1 1-1,1-1 0,-1 1 0,0-1 0,1 0 1,-1 1-1,0-1 0,0 0 0,1 0 0,-1 0 0,0 1 1,1-1-1,-2 0 0,-14 3 18,14-3-23,-1 1-1,0 0 1,1-1-1,-1 1 1,0-1-1,0 0 0,1 0 1,-1 0-1,0 0 1,-4-2-1,-31-5-59,29 6-54,0 0 1,1-1-1,-1 0 1,1-1-1,-1 0 1,-11-5 0,-6-2-2139,25 9 1799,0 1 0,0 0 1,1-1-1,-1 1 0,0-1 0,0 1 0,1-1 0,-1 1 1,0-1-1,1 0 0,-1 1 0,0-1 0,1 0 1,-1 1-1,1-1 0,-1 0 0,1 0 0,-1-1 0,-6-7-5083,4 0-1273,4-12 1863,-1 18 3859,0 2-3</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8:39.270"/>
    </inkml:context>
    <inkml:brush xml:id="br0">
      <inkml:brushProperty name="width" value="0.025" units="cm"/>
      <inkml:brushProperty name="height" value="0.025" units="cm"/>
      <inkml:brushProperty name="color" value="#008C3A"/>
    </inkml:brush>
  </inkml:definitions>
  <inkml:trace contextRef="#ctx0" brushRef="#br0">1 83 788,'1'-10'3108,"3"8"-3003,-4 2 33,1-1 0,-1 1 0,0 0 0,0 0 0,1 0 0,-1 0 0,0 0 0,1-1 0,-1 1 0,0 0 0,0 0 0,0 0 0,1-1 0,-1 1 0,0 0 0,0 0 0,0-1 0,0 1 0,1 0 0,-1-1 1,0 1-1,0 0 0,0 0 0,0-1 0,0 1 0,0 0 0,0-1 0,0 1 0,0 0 0,0-1 0,0 1 0,0 0 0,0-1 0,0 1 0,0-1 0,14 0 5057,-13 1-4969,0 0-1,-1 0 0,1 0 0,-1 0 1,1-1-1,-1 1 0,1 0 0,0 1 1,-1-1-1,1 0 0,-1 0 0,1 0 1,-1 0-1,1 0 0,0 0 0,-1 1 1,1-1-1,-1 0 0,1 1 0,-1-1 1,1 0-1,-1 1 0,0-1 0,1 0 1,-1 1-1,1 0 0,1 1 649,0 1-1,0-1 0,1 0 1,-1 0-1,0 0 1,1 0-1,3 2 0,-5-3-721,1 1 0,-1-1-1,1 1 1,-1-1-1,1 1 1,-1 0 0,0 0-1,0 0 1,0 0-1,0 0 1,0 0 0,0 0-1,-1 0 1,1 0-1,0 3 1,-1-5-143,0 1 1,0-1-1,0 0 0,0 1 0,0-1 1,0 0-1,0 1 0,0-1 0,0 0 1,0 1-1,0-1 0,0 0 0,1 1 1,-1-1-1,0 0 0,0 0 1,0 1-1,1-1 0,-1 0 0,0 1 1,0-1-1,1 0 0,-1 0 0,0 0 1,0 1-1,1-1 0,-1 0 0,1 0-2,-1 0-1,0 1 1,1-1-1,-1 0 1,0 0-1,1 1 0,-1-1 1,0 0-1,1 0 1,-1 1-1,0-1 1,0 0-1,0 1 0,1-1 1,-1 0-1,0 1 1,0-1-1,0 1 1,0-1-1,0 0 0,1 1 1,-1-1-1,0 0 1,0 1-1,0-1 1,0 1-1,0 0 0,0 12 130,0-10-100,1 1 0,-1-1-1,0 1 1,0-1 0,0 1-1,-1-1 1,1 1-1,-1-1 1,0 1 0,0-1-1,0 0 1,0 1 0,-3 3-1,4-6-28,0 0 1,-1-1-1,1 1 0,0 0 0,-1 0 1,1 0-1,0-1 0,0 1 0,0 0 1,0 0-1,0 0 0,0 0 0,0-1 1,0 1-1,0 0 0,0 0 0,0 0 1,1 0-1,-1 0-1,0 0 1,1 0 0,-1 0-1,0 0 1,0 0-1,0-1 1,0 1-1,0 0 1,0 0 0,0 0-1,0 0 1,0 0-1,-1-1 1,1 1 0,0 0-1,0 0 1,-1 0-1,0 1 1,0 0-1,0 0 0,0 0 1,0 0-1,0 0 0,0 0 1,0 0-1,0 0 0,1 1 1,0-1-1,-1 0 0,1 1 1,0-1-1,0 0 0,0 1 1,1 3-1,-1 5 50,1-10-54,0 0 1,0 0 0,0 0-1,0 0 1,0 0 0,0 0 0,0-1-1,1 1 1,-1-1 0,0 1-1,0-1 1,1 1 0,1 0 0,-1-1 18,37 0 274,-35-1-270,-1 1 1,1-1 0,-1 1 0,0-1-1,1 0 1,-1 0 0,0-1 0,1 1-1,-1-1 1,0 1 0,0-1 0,0 0-1,-1 0 1,1-1 0,0 1 0,2-3-1,18-13 181,-20 16-187,0-1 1,-1 0-1,1 0 1,-1 0-1,1 0 1,-1-1-1,0 1 1,0 0-1,-1-1 1,1 0-1,1-6 1,7-10 20,-10 19-39,1 0-1,-1 0 1,0 0-1,1 0 1,-1 0 0,0 0-1,0 0 1,1 0-1,-1 0 1,0 0-1,0 0 1,0 0 0,0 0-1,-1-1 1,2-11 0,2 1-419,0 0 0,-1-1 1,0 1-1,-1 0 0,-1-1 0,0 1 0,-2-17 1,1-5-745,1 31-4474,0 1 5046</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8:42.237"/>
    </inkml:context>
    <inkml:brush xml:id="br0">
      <inkml:brushProperty name="width" value="0.025" units="cm"/>
      <inkml:brushProperty name="height" value="0.025" units="cm"/>
      <inkml:brushProperty name="color" value="#008C3A"/>
    </inkml:brush>
  </inkml:definitions>
  <inkml:trace contextRef="#ctx0" brushRef="#br0">40 6 488,'-10'5'8521,"9"-5"-8109,-1 0 1,1 0 0,0 0 0,0 0-1,0-1 1,0 1 0,0-1-1,0 1 1,0 0 0,0-1-1,0 0 1,0 1 0,0-1-1,0 0 1,0 1 0,-2-5 6776,34 5-1343,5 6-4504,-34-6-1252,8 4 186,10-2 120,-19 2-344,0-4-50,-1 0 0,1-1 0,-1 1 0,1 0 0,-1 0 0,1 0 0,0 0 0,-1-1 0,1 1 0,-1 0 0,1 0 0,0 0 0,-1 0 0,1 0 0,0 0 0,-1 0 0,1 1 0,-1-1 0,1 0 0,-1 0 0,1 0 0,0 1 0,-1-1 0,1 0 0,-1 1 0,1-1 0,0 1 0,0 2 0,-1-2 9,2 0 6,5 3-7,-2-3 4,-5-1-14,0 0 0,1 0 0,-1 0 0,0-1 0,0 1 1,0 0-1,1 0 0,-1 0 0,0 0 0,0 0 0,0 0 1,1 0-1,-1 1 0,0-1 0,0 0 0,0 0 0,0 0 1,1 0-1,-1 0 0,0 0 0,0 0 0,0 0 0,0 0 0,1 0 1,-1 1-1,0-1 0,0 0 0,0 0 0,0 0 0,0 0 1,1 0-1,-1 1 0,0-1 0,0 0 0,0 0 0,0 0 1,0 1-1,0-1 0,0 0 0,0 0 0,0 0 0,0 0 1,0 1-1,0-1 0,0 0 0,0 1 0,0-1 30,0 1-22,4 5-5,-4-6 0,1 1 1,-1-1-1,1 1 0,-1-1 0,1 1 0,-1-1 0,1 1 0,-1-1 0,0 1 1,1 0-1,-1-1 0,0 1 0,0-1 0,1 1 0,-1 0 0,0 0 0,0 0 1,0-1-2,-1 2-5,10 5 27,-7-6 10,-2 9-33,0-9-12,0 21 43,0-21-41,0-1 5,0 1 4,0-1 0,0 0 0,0 0 0,0 0 0,0 0 1,0 0-1,0 0 0,0 1 0,0-1 0,0 0 1,0 0-1,0 0 0,0 0 0,0 0 0,0 0 1,0 1-1,0-1 0,0 0 0,0 0 0,0 0 1,0 0-1,0 0 0,0 0 0,0 1 0,0-1 0,0 0 1,0 0-1,0 0 0,0 0 0,0 0 0,0 0 1,0 0-1,-1 0 0,1 1 0,0-1 0,0 0 1,0 0-1,0 0 0,0 0 0,0 0 0,0 0 1,-1 0-1,1 0 0,0 0 0,0 0 0,0 0 1,0 0-1,0 0 0,0 0 0,-1 0 0,1 0 0,0 0 1,0 0-1,0 0 0,0 0 0,0 0 0,0 0 1,-1 0-1,1 0 0,0 0 0,-4 0 13,2 11-6,0-6-7,-14 8-16,4-2 31,12-11-15,0 1 0,0-1-1,0 1 1,-1-1 0,1 0-1,0 1 1,0-1 0,-1 1-1,1-1 1,0 0 0,-1 1 0,1-1-1,-1 0 1,1 0 0,0 1-1,-1-1 1,1 0 0,-1 0-1,1 1 1,-1-1 0,1 0 0,-1 0-1,1 0 1,-1 0 0,0 0-3,1 0 1,-1 0-1,1 1 0,-1-1 1,1 0-1,-1 0 1,1 0-1,-1 0 1,1 1-1,0-1 1,-1 0-1,1 0 1,-1 1-1,1-1 1,0 0-1,-1 1 1,1-1-1,0 0 1,-1 1-1,1-1 0,0 1 1,-1-1-1,1 0 1,0 1-1,0 0 1,0 0 11,0 0-5,-2 2-3,-7 6 8,9-9-9,0 0 0,0 0 0,0 1 0,0-1 0,-1 0 0,1 0-1,0 1 1,0-1 0,0 0 0,0 0 0,0 0 0,0 0 0,0 1 0,-1-1 0,1 0 0,0 0 0,0 0 0,0 0 0,0 1 0,-1-1 0,1 0 0,0 0 0,0 0 0,0 0 0,-1 0 0,1 0 0,0 0 0,0 1 0,0-1 0,-1 0 0,1 0 0,0 0 0,0 0 0,-1 0 0,1 0 0,0 0 0,0 0 0,0 0-1,-1 0 1,1-1 0,0 1 0,0 0 0,-1 0 0,1 0 0,0 0 0,0 0 0,0 0 0,-1 0 0,1-1 0,0 2 11,0 3-8,0-3-3,-2-1 7,2 0-7,0 0 1,0 0-1,-1-1 0,1 1 0,0 0 0,0 0 0,-1 0 0,1 0 0,0 0 0,0 0 1,-1 0-1,1 0 0,0 0 0,0 0 0,-1 0 0,1 0 0,0 0 0,0 1 0,-1-1 1,1 0-1,0 0 0,0 0 0,0 0 0,-1 0 0,1 0 0,0 0 0,0 1 0,0-1 1,0 0-1,-1 0 0,1 0 0,0 1 0,0-1 0,0 0 0,0 0 0,0 0 0,-1 1 1,1-1-1,0 0 0,0 0 0,0 1 0,0-1 0,0 0 0,0 1-7,-11 4 2,6-3-2,4-2 8,0 1-1,0-1 1,0 0-1,0 1 0,1-1 1,-1 0-1,0 1 1,0-1-1,0 1 1,1-1-1,-1 1 0,0 0 1,1-1-1,-1 1 1,-1 1-1,-16 4 0,17-5-5,-1 0 8,-4 2-1,4-2-13,2-1 8,0 1 3,0-1 1,0 0-1,0 0 0,0 0 0,0 0 0,0 1 0,0-1 0,0 0 1,0 0-1,0 0 0,0 1 0,-1-1 0,1 0 0,0 0 0,0 0 1,0 0-1,0 0 0,0 1 0,0-1 0,0 0 0,-1 0 1,1 0-1,0 0 0,0 0 0,0 0 0,0 1 0,-1-1 0,1 0 1,0 0-1,0 0 0,0 0 0,0 0 0,-1 0 0,1 0 0,0 0 1,0 0-1,0 0 0,-1 0 0,1 0 0,0 0 1,0 0 0,-1 0 1,1 0-1,0 0 0,0 0 0,0 0 0,-1 0 0,1 0 1,0 0-1,0 0 0,0 0 0,0 0 0,-1 1 1,1-1-1,0 0 0,0 0 0,0 0 0,0 0 0,-1 0 1,1 0-1,0 1 0,0-1 0,0 0 0,0 0 0,0 0 1,0 0-1,-1 1 0,1-1 0,0 0 0,0 0 0,0 0 1,0 0-1,0 1 0,0-1 0,0 0 0,0 0 0,0 0 1,0 1-1,0-1 0,0 0 0,0 1 13,-2-1-6,-4 0-10,4 0 21,4 0-16,4 0-4,-4 0 0,8-4-3857,-10 3 2692</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48:46.805"/>
    </inkml:context>
    <inkml:brush xml:id="br0">
      <inkml:brushProperty name="width" value="0.025" units="cm"/>
      <inkml:brushProperty name="height" value="0.025" units="cm"/>
      <inkml:brushProperty name="color" value="#008C3A"/>
    </inkml:brush>
  </inkml:definitions>
  <inkml:trace contextRef="#ctx0" brushRef="#br0">1 1 400,'0'2'670,"0"0"0,-1 0 0,1 0 0,1 1 0,-1-1 0,0 0 0,1 0 0,0 3 0,11 5 17827,-6-9-13096,13 4-4638,-18-5-744,0 1 0,0-1 0,0 0 0,0 0-1,0 0 1,0 0 0,0 1 0,0-1 0,0 0 0,-1 1 0,1-1 0,0 1 0,0-1 0,1 2 0,-1-2 9,-1 1 0,1 0 0,0-1 0,0 1 0,0-1 0,0 1 0,0-1-1,0 0 1,0 1 0,1-1 0,-1 0 0,0 0 0,0 0 0,2 1 0,10 3 284,-11-3-281,0 0 0,0 0 1,0 0-1,0-1 0,0 1 1,0-1-1,1 1 0,-1-1 1,4 1-1,7 0 47,-8 1-62,0-1-1,0-1 0,1 1 1,-1-1-1,7 0 1,35-4-7,-37 1-9,-6 2 0,22 4 0,-16-3 0,18 0 41,-27 0-29,11 0 99,-1 0-107,-8-1-3,2-3-2,4 3 1,1 1 0,-2 0-13,-7 0-91,-5-9-15687,3 8 14872,0 0 0,0 0-1,0 1 1,0-1-1,1 1 1,-1-1-1,0 1 1,0-1-1,0 1 1,0 0-1,-1-1 1,1 1 0,0 0-1,0 0 1,-1-1-1,-6 1-504</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0:15.809"/>
    </inkml:context>
    <inkml:brush xml:id="br0">
      <inkml:brushProperty name="width" value="0.025" units="cm"/>
      <inkml:brushProperty name="height" value="0.025" units="cm"/>
      <inkml:brushProperty name="color" value="#008C3A"/>
    </inkml:brush>
  </inkml:definitions>
  <inkml:trace contextRef="#ctx0" brushRef="#br0">71 1338 624,'0'0'34,"0"1"0,0-1 1,0 0-1,0 0 0,0 1 0,0-1 0,0 0 0,0 0 0,0 1 1,0-1-1,0 0 0,0 0 0,0 1 0,0-1 0,-1 0 1,1 0-1,0 0 0,0 1 0,0-1 0,0 0 0,0 0 1,-1 0-1,1 1 0,0-1 0,0 0 0,0 0 0,-1 0 0,1 0 1,0 0-1,0 0 0,0 1 0,-1-1 0,1 0 0,0 0 1,-1 0-4,1 0 0,0 0 1,-1 0-1,1 0 0,0 1 1,0-1-1,-1 0 0,1 0 1,0 0-1,-1 1 0,1-1 1,0 0-1,0 0 0,0 0 1,-1 1-1,1-1 0,0 0 1,0 1-1,0-1 0,0 0 1,-1 0-1,1 1 0,0-1 1,0 0-1,0 1 0,0-1 1,0 0-1,0 1 0,0-1 1,0 0-1,0 1 0,0-1 1,0 0-1,0 1 0,0 0 250,-5 0 230,5-1-497,0 0 0,0 0 1,0 0-1,0-1 0,0 1 0,0 0 0,-1 0 0,1 0 0,0 0 0,0 0 0,0 0 0,0 0 0,0 0 0,-1 0 0,1 0 1,0 0-1,0 0 0,0 0 0,0 0 0,0 0 0,-1 0 0,1 0 0,0 1 0,0-1 0,0 0 0,0 0 0,0 0 0,0 0 0,-1 0 1,1 0-1,0 0 0,0 0 0,0 0 0,0 0 0,0 1 0,0-1 0,0 0 0,0 0 0,0 0 0,-1 0 0,1 0 0,0 1 1,0-1-1,0 0 0,0 0 0,0 0 0,0 0 0,0 0 0,0 1 0,0-1 0,0 0 0,0 0 0,0 0 0,0 1 0,0-1 153,-37 0 4323,35 0-3006,1 1-1395,1-1 0,0 0 0,-1 0 0,1 0 0,-1 0 0,1 0 0,0 0 0,-1 0 0,1-1 0,-1 1 0,1 0 0,0 0 0,-1 0 0,1 0 0,-1 0 0,1-1 0,0 1 0,-1 0 1,1 0-1,0 0 0,-1-1 0,1 1 0,0 0 0,0-1 0,-1 1 0,1 0 0,0-1 0,0 1 0,-1 0 0,1-1 0,0 1 0,0 0 0,0-1 0,0 1 0,0-1 0,-1 1 0,1 0 0,0-1 0,0 1 0,0-1 0,0 1 0,0 0 0,0-1 0,0 1 0,1-1 0,7-20 76,-5 14 158,-3 5-298,0 0-1,1 0 1,-1 0 0,1 0-1,0 0 1,-1 0 0,1 0-1,0 1 1,0-1 0,0 0-1,2-2 1,8-16 222,9-27 251,39-69-1,-51 102-439,74-155 417,3-6-20,-59 125-299,17-27 108,-11 24-34,-13 20 106,1 1 0,2 2 1,1 0-1,30-31 0,-15 21 386,-25 25-231,0 1 0,22-17 1,44-31 1609,0 1-559,98-70-53,-149 113-1377,-18 13-14,-8 5 61,8-7 134,-9 3-291,6 3-11,-6 1-48,-16 3-23493,10-1 19433,4-2 5751,-7 1-2810</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0:19.206"/>
    </inkml:context>
    <inkml:brush xml:id="br0">
      <inkml:brushProperty name="width" value="0.025" units="cm"/>
      <inkml:brushProperty name="height" value="0.025" units="cm"/>
      <inkml:brushProperty name="color" value="#008C3A"/>
    </inkml:brush>
  </inkml:definitions>
  <inkml:trace contextRef="#ctx0" brushRef="#br0">26 544 456,'-10'16'3623,"6"-12"-3166,4-4-373,-1 1-1,1-1 0,-1 0 0,1 0 0,0 0 0,-1 1 0,1-1 0,0 0 0,0 1 1,-1-1-1,1 0 0,0 0 0,0 1 0,-1-1 0,1 1 0,0-1 0,0 0 0,0 1 1,-1-1-1,1 0 0,0 1 0,0-1 0,0 1 0,0-1 0,0 1 0,0-1-26,0 0-1,0 1 1,0-1 0,0 0-1,0 0 1,0 0-1,0 1 1,-1-1 0,1 0-1,0 0 1,0 1-1,0-1 1,0 0 0,0 0-1,-1 0 1,1 0 0,0 1-1,0-1 1,0 0-1,0 0 1,-1 0 0,1 0-1,0 0 1,0 1-1,0-1 1,-1 0 0,1 0-1,0 0 1,0 0-1,-1 0 1,1 0 0,-1 0-1,5-1 1756,8-10-1535,17-17 50,11-11 279,-21 24-103,23-23 0,4-4 300,102-85 2394,30-6 2241,-147 111-4337,-20 13-583,1 1 0,0 0-1,22-10 1,3-1 287,-25 13-557,0 0 0,0 0 1,14-3-1,-5 0-90,-17 7-138,-1 0 0,1 0 1,0 1-1,0-1 0,0 1 0,0 0 0,8-1 0,25-3 21,-33 4-33,-6 0-5,-2 0-2,6 0-1,37-1 8,-37 2 3,-1 0-1503,-22 0-23940</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0:25.847"/>
    </inkml:context>
    <inkml:brush xml:id="br0">
      <inkml:brushProperty name="width" value="0.025" units="cm"/>
      <inkml:brushProperty name="height" value="0.025" units="cm"/>
      <inkml:brushProperty name="color" value="#008C3A"/>
    </inkml:brush>
  </inkml:definitions>
  <inkml:trace contextRef="#ctx0" brushRef="#br0">55 56 356,'-10'-4'1090,"10"4"-1003,-1 0 1,1 0-1,-1 0 0,1 0 0,-1-1 0,1 1 0,-1 0 1,1 0-1,-1 0 0,1-1 0,-1 1 0,1 0 1,-1-1-1,1 1 0,-1 0 0,1-1 0,0 1 1,-1-1-1,1 1 0,-1 0 0,1-1 0,-20-7 2506,15 2-987,-5 2 10774,27 4-5970,50-11-3763,-17 5-2142,1 1-1470,-25-1-6709,-25 6 4885</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3:25.551"/>
    </inkml:context>
    <inkml:brush xml:id="br0">
      <inkml:brushProperty name="width" value="0.025" units="cm"/>
      <inkml:brushProperty name="height" value="0.025" units="cm"/>
      <inkml:brushProperty name="color" value="#008C3A"/>
    </inkml:brush>
  </inkml:definitions>
  <inkml:trace contextRef="#ctx0" brushRef="#br0">0 136 56,'14'0'2596,"-5"0"-1567,-4 1 421,1-1 0,-1 0 0,0-1 0,1 1 0,-1-1-1,1 0 1,7-3 0,-11 4-922,0-1-1,0 0 1,0 1 0,0-1-1,0 1 1,0 0-1,1 0 1,-1 0 0,3 0-1,-3 0-232,0 0 0,0 0 0,0 0 0,1 0 0,-1 0 0,0-1 0,0 1 0,-1-1 0,4 0-1,8-6 772,1 1 0,15-4 0,-14 5-695,0-1 1,16-8-1,-9 3-36,-17 9-219,1-1 0,0 1 0,-1-1 0,0-1-1,7-4 1,-3 1 57,-8 7-160,0-1 0,0 1-1,0-1 1,0 1 0,-1-1 0,1 1 0,0-1 0,0 0 0,-1 1 0,1-1 0,-1 0 0,1 0 0,0 0 0,-1 1 0,0-1 0,1 0-1,-1 0 1,1 0 0,-1 0 0,0 0 0,0 0 0,1 0 0,-1 0 0,0 0 0,0 0 0,0 0 0,0 0 0,0 0 0,0 0 0,-1 0-1,1-1 1,0 2-13,0-1 0,-1 1 0,1-1 0,0 1-1,0 0 1,0-1 0,-1 1 0,1-1 0,0 1-1,0 0 1,-1-1 0,1 1 0,0 0 0,-1-1-1,1 1 1,0 0 0,-1 0 0,1-1 0,0 1-1,-1 0 1,1 0 0,-1 0 0,1-1 0,-1 1-1,1 0 1,-1 0 0,1 0 0,0 0 0,-1 0-1,1 0 1,-1 0 0,1 0 0,-1 0 0,1 0-1,-1 0 1,1 0 0,0 0 0,-1 1 0,1-1-1,-1 0 1,-19 6-9,19-6 10,-10 6-12,-3 1 23,11-6-9,0-1 2,1 1 1,-1-1-1,1 1 0,0-1 0,-1 1 0,1 0 0,0 0 0,0 0 0,0 0 0,0 1 0,-4 2 0,4-3 2,1 0 0,-1 1 0,0-1 0,0 0 0,0 0 0,0 0 0,1-1-1,-1 1 1,-1 0 0,-2 0 0,3-1 1,0 1 0,0-1 0,0 1 0,0 0 0,0 0 1,0 0-1,0 0 0,1 0 0,-1 0 0,-3 2 0,-31 25 184,23-19-40,1 0 1,0 1-1,-11 13 0,19-20-104,4-3-41,-1 0 1,1 1-1,-1-1 1,1 0-1,0 1 1,-1-1 0,1 0-1,0 1 1,-1-1-1,1 1 1,0-1-1,-1 0 1,1 1-1,0-1 1,0 1-1,-1-1 1,1 1-1,0-1 1,0 1-1,0-1 1,0 1-1,0 0 1,0 0 3,0 0 0,-1-1 1,1 1-1,0 0 0,0 0 1,0-1-1,0 1 0,-1-1 1,1 1-1,0 0 0,-1-1 0,1 1 1,0-1-1,-1 1 0,1 0 1,-1-1-1,0 1 0,1 0 2,-1-1-1,0 1 0,1 0 1,-1-1-1,1 1 0,-1 0 1,1 0-1,0-1 0,-1 1 1,1 0-1,0 0 0,-1 0 1,1-1-1,0 1 0,0 0 1,0 0-1,0 1 0,0-1 2,0 1 0,0-1-1,0 0 1,-1 0 0,1 0-1,0 1 1,0-1 0,-1 0-1,1 0 1,-1 0 0,1 0-1,-1 0 1,-1 2 0,2-3-12,0 0 0,0 1 0,-1-1 0,1 1 0,0-1 1,0 0-1,0 1 0,0-1 0,-1 1 0,1-1 0,0 0 0,0 1 1,0-1-1,0 1 0,0-1 0,0 1 0,0-1 0,0 1 1,0-1-1,0 0 0,0 1 0,1-1 0,-1 1 0,0-1 0,0 1 1,0-1-1,0 0 0,1 1 0,-1-1 0,0 0 0,0 1 0,1-1 1,-1 0-1,0 1 0,1-1 0,-1 0 0,0 1 0,1-1 0,0 0 1,0 7 13,2 1-121,4-1-77,8 4-872,6-6-1523,17-2-8587,21-10-2468,-47 7 11998</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0:26.246"/>
    </inkml:context>
    <inkml:brush xml:id="br0">
      <inkml:brushProperty name="width" value="0.025" units="cm"/>
      <inkml:brushProperty name="height" value="0.025" units="cm"/>
      <inkml:brushProperty name="color" value="#008C3A"/>
    </inkml:brush>
  </inkml:definitions>
  <inkml:trace contextRef="#ctx0" brushRef="#br0">159 1 64,'-12'10'3479,"11"-9"-3227,0 0 0,0-1 1,0 1-1,-1 0 0,1 0 0,0 0 0,0 0 1,1 0-1,-1 0 0,0 0 0,0 1 0,0-1 1,1 0-1,-1 0 0,1 1 0,-1-1 0,1 0 0,-1 2 1,-1 31 4134,2-21-3406,10 41 2466,0-9-528,0-1 631,-10-37-3116,-1-5-244,1 0 1,0 1 0,0-1 0,0 0 0,0 0 0,1 1 0,-1-1 0,1 0-1,-1 0 1,1 1 0,0-1 0,-1 0 0,1 0 0,0 0 0,2 2-1,-3-3-161,1-1-1,-1 1 0,1 0 0,-1-1 0,0 1 1,0-1-1,1 1 0,-1-1 0,0 1 0,0 0 0,0-1 1,1 1-1,-1 0 0,0-1 0,0 1 0,0 0 0,0-1 1,0 1-1,0 0 0,0-1 0,-1 1 0,1-1 1,0 1-1,0 0 0,0-1 0,-1 1 0,1-1 0,0 1 1,-1 0-1,1-1 0,0 1 0,-1-1 0,1 1 0,-1-1 1,1 1-1,-1-1 0,-5 12 434,6-11-435,-1 0 0,1 1 0,0-1 0,0 0 0,-1 1 0,1-1 0,-1 0 1,1 0-1,-1 0 0,0 1 0,0-1 0,1 0 0,-1 0 0,0 0 0,0 0 1,0 0-1,0 0 0,0 0 0,0-1 0,0 1 0,0 0 0,-2 0 0,-29 12 255,28-12-273,-1-1 0,0 1 0,0-1 0,0 0 0,0 0 0,0 0 0,0-1 0,0 0 0,0 0 0,-6-2 0,-16 1-40,17-2-58,1-1-2514,8-2-2212,0-5-3796,19-2-2285,-16 13 9346</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0:26.675"/>
    </inkml:context>
    <inkml:brush xml:id="br0">
      <inkml:brushProperty name="width" value="0.025" units="cm"/>
      <inkml:brushProperty name="height" value="0.025" units="cm"/>
      <inkml:brushProperty name="color" value="#008C3A"/>
    </inkml:brush>
  </inkml:definitions>
  <inkml:trace contextRef="#ctx0" brushRef="#br0">1 42 860,'2'-1'727,"0"0"-1,-1 0 1,1-1 0,0 1-1,-1 0 1,1-1-1,-1 1 1,1-1 0,-1 1-1,3-4 1,0 1 1052,13-1 5533,-1-1-1225,16 1-2136,1 2-2805,-16 3-3527,-6 1-3985,-3 0-5695,-8-1 12002,0 0 1,0 0-1,0 0 0,-1 0 0,1 0 0,0 0 1,0 0-1,0 0 0,0 0 0,0 0 0,0 0 1,0 0-1,0 0 0,0 0 0,0 0 0,0 0 1,0 0-1,0 0 0,0 0 0,0 0 1,0 1-1,0-1 0,0 0 0,0 0 0,0 0 1,0 0-1,0 0 0,0 0 0,0 0 0,0 0 1,0 0-1,0 0 0,0 0 0,0 0 0,0 0 1,0 0-1,0 0 0,0 0 0,0 0 1,0 0-1,0 0 0,0 1 0,0-1 0,0 0 1,0 0-1,0 0 0,0 0 0,0 0 0,0 0 1,0 0-1,0 0 0,0 0 0,0 0 0,0 0 1,0 0-1,0 0 0,0 0 0,0 0 1,-7 3-722,3-2-1348,-4 4 932</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0:27.074"/>
    </inkml:context>
    <inkml:brush xml:id="br0">
      <inkml:brushProperty name="width" value="0.025" units="cm"/>
      <inkml:brushProperty name="height" value="0.025" units="cm"/>
      <inkml:brushProperty name="color" value="#008C3A"/>
    </inkml:brush>
  </inkml:definitions>
  <inkml:trace contextRef="#ctx0" brushRef="#br0">9 1 768,'-2'1'795,"1"0"-497,1-1-1,0 0 0,-1 0 0,1 0 0,-1 1 1,1-1-1,0 0 0,0 0 0,-1 1 0,1-1 1,0 0-1,0 1 0,-1-1 0,1 0 1,0 1-1,0-1 0,0 0 0,-1 1 0,1-1 1,0 0-1,0 1 0,0-1 0,0 1 0,0-1 1,0 1-1,16 0 4791,-14-1-2901,29 4 1529,-29-3-3908,0 0 0,0-1 1,1 1-1,-1-1 0,0 0 0,0 0 1,0 0-1,1 0 0,1 0 0,-1 0-463,-1 0 0,0 0 1,0 0-1,1 0 0,-1 0 0,0 0 0,0 1 0,1-1 0,1 2 0,-1-1 17,-1-1 1,1 0-1,-1 1 1,0-1-1,1 0 0,-1 0 1,1 0-1,2-1 0,7 1-3090,-11 0 2372</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0:28.872"/>
    </inkml:context>
    <inkml:brush xml:id="br0">
      <inkml:brushProperty name="width" value="0.025" units="cm"/>
      <inkml:brushProperty name="height" value="0.025" units="cm"/>
      <inkml:brushProperty name="color" value="#008C3A"/>
    </inkml:brush>
  </inkml:definitions>
  <inkml:trace contextRef="#ctx0" brushRef="#br0">0 201 400,'3'1'63,"-3"-1"5,0 0 0,1 0-1,-1 1 1,1-1 0,-1 0 0,1 0 0,-1 1-1,0-1 1,1 0 0,-1 0 0,0 1 0,1-1-1,-1 0 1,0 1 0,0-1 0,1 1 0,-1-1-1,0 0 1,0 1 0,0-1 0,1 1 0,-1-1-1,0 1 1,0-1 0,0 0 0,0 1 0,0-1-1,0 1 1,0 0 0,0-1-27,0 1 0,1-1 0,-1 1 0,0-1 0,0 0 0,0 1 1,1-1-1,-1 1 0,0-1 0,0 0 0,1 1 0,-1-1 0,0 0 0,1 1 0,-1-1 0,0 0 0,1 0 1,-1 1-1,0-1 0,1 0 0,-1 0 0,1 0 0,-1 1 0,1-1 0,-1 0 0,0 0 0,1 0 0,0 0 1,17 2 2196,-16-2-1964,9-10 1072,-8 8-1240,-1 2-25,-1-1 0,1 0 0,-1 1-1,1-1 1,-1 0 0,1 0 0,-1 0-1,0 0 1,0 0 0,1-1 0,-1 1-1,0 0 1,0-1 0,0 1-1,0 0 1,0-1 0,-1 1 0,1-1-1,0 0 1,0-2 0,-1 3-43,1 0 1,-1 0-1,0-1 1,1 1-1,-1 0 0,0 0 1,1 0-1,0 0 1,-1 0-1,1 0 1,-1 0-1,1 0 0,0 0 1,1-1-1,-1 1 8,0 0 0,0 0 0,0-1 0,0 1 0,0 0 0,0 0 0,-1-1-1,1 1 1,0 0 0,-1-1 0,1 1 0,-1 0 0,0-1 0,1 1 0,-1-3 0,4-11 285,-3 13-220,0 0 0,0 0 0,-1 0 1,1 0-1,0 0 0,-1 0 0,0 0 1,1 0-1,-1-4 0,10-48 3397,-10 52-3356,-1 1 0,1 0 0,0-1 0,0 1-1,0-1 1,1 1 0,-1-1 0,0 1 0,0 0 0,1-1 0,-1 1 0,1 0 0,-1-1 0,1 1 0,0 0 0,0-1 0,-1 1 0,3-2 0,-1-13 3277,-2 11-1213,0 4-930,0 18 391,0 243-837,0-148-6155,2-108 3765,-2-4 1324,0 1-1,0-1 1,1 0-1,-1 0 0,0 0 1,0 0-1,0 0 1,1 0-1,-1 0 1,0 0-1,0 0 1,0 0-1,1 0 1,-1 0-1,0 0 0,0 0 1,0 0-1,1 0 1,-1 0-1,0 0 1,0 0-1,1 0 1,-1 0-1,0 0 1,0-1-1,0 1 0,0 0 1,1 0-1,-1 0 1,0 0-1,0 0 1,0-1-1,0 1 1,1 0-1,-1 0 1,0 0-1,0 0 1,0-1-1,0 1 0,0 0 1,0 0-1,0 0 1,0-1-1,0 1 1,0 0-1,0-1 1,0-5-7543</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0:36.302"/>
    </inkml:context>
    <inkml:brush xml:id="br0">
      <inkml:brushProperty name="width" value="0.025" units="cm"/>
      <inkml:brushProperty name="height" value="0.025" units="cm"/>
      <inkml:brushProperty name="color" value="#008C3A"/>
    </inkml:brush>
  </inkml:definitions>
  <inkml:trace contextRef="#ctx0" brushRef="#br0">58 60 636,'-1'0'173,"0"-1"-1,1 0 1,-1 0 0,0 0 0,0 0-1,0 1 1,0-1 0,1 0 0,-1 1-1,0-1 1,0 1 0,0-1-1,0 1 1,0 0 0,0-1 0,0 1-1,-2-1 1,0 0 826,-8-3 938,1 1 1055,-6 0 8448,19 3-10969,-2 0-352,-1 0 0,1 0-1,-1-1 1,1 1-1,-1 0 1,1 0 0,-1 0-1,1 0 1,-1 0-1,1 0 1,-1 0 0,1 0-1,-1 0 1,1 1-1,-1-1 1,1 0 0,-1 0-1,1 0 1,-1 0-1,1 1 1,-1-1 0,1 0-1,-1 1 1,1-1-1,-1 0 1,0 1 0,1-1-1,-1 0 1,0 1-1,1 0 1,0-1-72,-1 1 0,1-1 0,-1 0 0,1 0 0,0 1 0,-1-1 0,1 0 0,-1 0 0,1 0 0,0 0 0,-1 0 0,1 0 0,0 0 0,-1 0 0,1 0 0,-1 0 0,1 0 0,0 0 0,-1 0 0,1 0 0,0 0 0,-1-1 0,2 0-1,13-3 318,33-1-112,-31-1-227,6 0-116,-21 5-14,0 1 0,0 0 0,-1-1 0,1 1 0,0-1 0,0 1 0,0-1 0,0 0 0,3-2 0,8-3-2192,3 3-3977,-9-1 3618</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0:36.717"/>
    </inkml:context>
    <inkml:brush xml:id="br0">
      <inkml:brushProperty name="width" value="0.025" units="cm"/>
      <inkml:brushProperty name="height" value="0.025" units="cm"/>
      <inkml:brushProperty name="color" value="#008C3A"/>
    </inkml:brush>
  </inkml:definitions>
  <inkml:trace contextRef="#ctx0" brushRef="#br0">139 0 132,'-1'1'307,"0"0"1,0 0-1,0 0 1,0 0-1,0-1 1,0 1-1,0 0 1,0-1-1,0 1 0,0-1 1,-1 1-1,1-1 1,0 1-1,-3 0 1,3-1 60,-1 0 1,1 0 0,0 1-1,0-1 1,-1 1 0,1-1-1,0 1 1,0 0 0,-1-1-1,1 1 1,0 0 0,0 0-1,0 0 1,0 0 0,0 0-1,-1 1 1,2 4 1085,0 0-680,0 0 0,0 0-1,0 0 1,1 0 0,0 0 0,0 0 0,4 12 0,9 36 2118,5 20 544,-18-71-3361,1 1 139,-1 0-1,0 0 1,0 0 0,0 0-1,0 0 1,0 7-1,8 34 1225,-9-42-1371,1-2-51,-1-1 0,0 1 0,0 0 0,0-1-1,0 1 1,0 0 0,0 0 0,0-1 0,0 1 0,0 0 0,0-1 0,0 1-1,0 0 1,-1 0 0,1-1 0,0 1 0,0 0 0,-1-1 0,1 1 0,-1-1-1,1 1 1,0 0 0,-1-1 0,1 1 0,-1-1 0,1 1 0,-1-1 0,0 1 0,1-1-1,-2 1 1,-1 14 235,-1-13-276,0-1 1,0 1-1,0-1 0,0 0 0,0 0 1,0 0-1,0 0 0,-1-1 1,1 0-1,0 1 0,0-2 1,-1 1-1,1 0 0,0-1 0,0 0 1,0 0-1,0 0 0,0-1 1,0 1-1,0-1 0,0 0 1,-5-3-1,2 2-117,6 3-80,0 0-1,0 0 0,0-1 0,0 1 0,0 0 0,0-1 0,0 1 1,0-1-1,0 1 0,0-1 0,0 1 0,1-1 0,-1 0 0,0 1 1,0-1-1,0 0 0,1 0 0,-1 0 0,1 1 0,-1-1 0,0 0 0,1 0 1,0 0-1,-1 0 0,0-2 0,1 3 156,0 0-1,0-1 1,0 1-1,0 0 1,0 0 0,0 0-1,0-1 1,0 1-1,0 0 1,0 0 0,0 0-1,0-1 1,0 1-1,0 0 1,0 0 0,0 0-1,0 0 1,0-1-1,0 1 1,-1 0-1,1 0 1,0 0 0,0 0-1,0 0 1,0-1-1,0 1 1,-1 0 0,1 0-1,0 0 1,0 0-1,0 0 1,0 0 0,-1 0-1,1 0 1,0 0-1,0 0 1,0-1 0,-1 1-1,1 0 1,0 0-1,0 0 1,-1 0-76,1 0 0,0 0 0,0 0 0,-1 0 0,1 0 0,0 0 0,0 0 0,0 0 0,-1 0 0,1 0 1,0 0-1,0 0 0,0 0 0,-1 0 0,1-1 0,0 1 0,0 0 0,0 0 0,0 0 0,-1 0 0,1 0 0,0-1 0,0 1 0,0 0 0,0 0 0,0 0 0,0-1 0,-1 1 1,1 0-1,0 0 0,0 0 0,0-1 0,0 1 0,0 0 0,0 0 0,0-1 0,0 1 0,0 0 0,0 0 0,0 0 0,0-1 0,-4-7-3529,4 7 3303,-1 1-1,1-1 1,-1 1-1,1-1 0,-1 0 1,1 1-1,0-1 1,-1 1-1,1-1 1,0 0-1,-1 1 0,1-1 1,0 0-1,0 1 1,0-1-1,0 0 1,0 0-1,0 0-1101</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0:37.112"/>
    </inkml:context>
    <inkml:brush xml:id="br0">
      <inkml:brushProperty name="width" value="0.025" units="cm"/>
      <inkml:brushProperty name="height" value="0.025" units="cm"/>
      <inkml:brushProperty name="color" value="#008C3A"/>
    </inkml:brush>
  </inkml:definitions>
  <inkml:trace contextRef="#ctx0" brushRef="#br0">1 28 764,'40'-6'8700,"-40"6"-8554,0-1 1,1 1-1,-1-1 0,0 1 1,1 0-1,-1-1 0,1 1 1,-1 0-1,1 0 0,-1-1 1,1 1-1,-1 0 0,1 0 1,-1 0-1,1-1 0,-1 1 1,1 0-1,-1 0 0,1 0 0,-1 0 1,2 0-1,34-2 11690,15-1-9142,-36 3-2782,15 0-809,-14-5-3133,-5 4 1579,-11 1 2014,1 1 1,-1-1-1,1 0 0,0 0 0,-1 0 0,1 0 0,-1 0 0,1 0 0,0 0 0,-1 0 0,1 0 0,-1 0 0,1 0 0,0 0 0,-1 0 0,1 0 0,-1-1 1,1 1-1,-1 0 0,1 0 0,-1-1 0,1 1 0,-1 0 0,1-1 0,-1 1 0,1 0 0,-1-1 0,1 1 0,0-2 0,-1 1-847</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0:37.542"/>
    </inkml:context>
    <inkml:brush xml:id="br0">
      <inkml:brushProperty name="width" value="0.025" units="cm"/>
      <inkml:brushProperty name="height" value="0.025" units="cm"/>
      <inkml:brushProperty name="color" value="#008C3A"/>
    </inkml:brush>
  </inkml:definitions>
  <inkml:trace contextRef="#ctx0" brushRef="#br0">12 1 692,'-8'6'2622,"8"-5"-2483,0-1 1,-1 0 0,1 0-1,0 0 1,0 1 0,-1-1 0,1 0-1,0 0 1,0 0 0,0 1-1,-1-1 1,1 0 0,0 1-1,0-1 1,0 0 0,0 0 0,0 1-1,0-1 1,-1 0 0,1 1-1,0-1 1,0 0 0,0 1 0,0-1-1,0 0 1,0 1 0,0-1-1,0 0 1,1 1 0,-1-1-1,0 0 1,0 0 0,0 1 0,0-1-1,0 0 1,0 1 0,1-1-1,-1 0 1,0 0 0,0 1 0,0-1-1,1 0 1,-1 0 0,0 1-1,0-1 1,1 0 0,-1 0-1,0 0 1,0 0 0,1 1 0,-1-1-1,1 0 1,10 6 4329,-4-4-4461,-3-2 94,-1 0 0,1 0 0,0 0 0,0-1 0,0 1 0,-1-1 0,7-2 0,-8 2-560,0 1 1,0-1-1,0 1 1,0 0-1,1 0 1,-1 0-1,0 0 1,0 0-1,3 1 1,4-1-2012,17-5-4877,-24 5 6241</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0:38.005"/>
    </inkml:context>
    <inkml:brush xml:id="br0">
      <inkml:brushProperty name="width" value="0.025" units="cm"/>
      <inkml:brushProperty name="height" value="0.025" units="cm"/>
      <inkml:brushProperty name="color" value="#008C3A"/>
    </inkml:brush>
  </inkml:definitions>
  <inkml:trace contextRef="#ctx0" brushRef="#br0">1 78 492,'0'-2'495,"0"0"0,0-1 0,0 1 0,0 0 0,0 0 0,0 0 0,1-1 0,0-1 0,-1 4-412,1 0-1,-1 0 1,0 0 0,1 0 0,-1 0-1,1 0 1,-1-1 0,0 1-1,1 0 1,-1 0 0,0 0-1,1 0 1,-1 0 0,0-1-1,0 1 1,1 0 0,-1 0-1,0-1 1,1 1 0,-1 0 0,0 0-1,0-1 1,0 1 0,1 0-1,-1-1 1,0 1 0,0 0-1,0-1 1,0 1 0,0 0-1,1-1 1,-1 1 0,0-1-1,0 1 1,0 0 0,0-1 0,0 1-1,0 0 1,0-1 0,0 1-1,-1 0 1,1-1 0,0 0 18,0 1 1,0 0-1,0-1 1,0 1 0,0 0-1,0-1 1,0 1-1,0 0 1,0-1-1,0 1 1,0-1 0,0 1-1,0 0 1,0-1-1,0 1 1,1 0-1,-1-1 1,0 1 0,0 0-1,0-1 1,0 1-1,1 0 1,-1 0 0,0-1-1,0 1 1,1 0-1,-1 0 1,0-1-1,1 1 1,-1 0 0,0 0-1,0 0 1,1-1-1,-1 1 1,1 0-1,-1 0 1,0 0 0,1 0-1,-1 0 1,0 0-1,1 0 1,-1 0 0,3-4 3168,-2 4-3089,-1-1 1,0 1 0,0 0-1,1-1 1,-1 1 0,0-1-1,1 1 1,-1-1 0,0 1-1,1 0 1,-1-1-1,1 1 1,-1 0 0,1-1-1,-1 1 1,1 0 0,-1 0-1,1-1 1,-1 1 0,1 0-1,-1 0 1,2 0 0,0-1 476,0 1 1,0 0-1,0-1 1,0 0-1,0 1 1,0-1-1,0 0 1,0 0-1,3-2 1,-1 1-429,-1 0 1,0 1-1,1-1 1,-1 1-1,1-1 1,-1 1-1,1 1 1,-1-1-1,1 0 1,7 0-1,-11 1-216,15 1 116,-14-1-123,-1 0-1,1-1 1,-1 1 0,1 1-1,-1-1 1,1 0-1,-1 0 1,1 0-1,-1 0 1,1 0-1,-1 0 1,1 0 0,-1 1-1,1-1 1,-1 0-1,1 0 1,-1 1-1,0-1 1,1 0-1,-1 1 1,1-1-1,-1 0 1,0 1 0,1-1-1,-1 1 1,0-1-1,1 1 1,2 4 83,-2-5-86,-1 0-1,1 0 0,-1 1 1,0-1-1,1 0 0,-1 0 1,0 1-1,1-1 0,-1 0 1,0 1-1,1-1 0,-1 0 1,0 1-1,0-1 0,1 0 1,-1 1-1,0-1 0,0 1 1,0-1-1,0 0 0,0 1 1,0-1-1,1 1 0,-1-1 1,0 1-1,0-1 0,0 0 1,0 2-1,0 2 4,0 1 0,0 0 0,0 0 0,0 0 0,-1 0 0,0-1 0,0 1 0,0 0 0,-1 0 0,1-1 0,-1 1 0,0-1 0,0 0 0,-1 1 0,1-1 0,-1 0 0,-6 6 0,-21 35 22,24-39-23,3-3-8,1-1 1,-1 1 0,1 0 0,0-1 0,0 1-1,0 0 1,0 1 0,0-1 0,-1 4 0,2-6 0,0 1 1,1 0-1,-1 0 0,0-1 1,0 1-1,0 0 1,-1-1-1,1 0 1,0 1-1,0-1 0,-1 1 1,1-1-1,-3 2 1,1 4 0,4-4 0,-1-2 2,1 15 42,2-12-34,1-2-7,-2 3 0,1-2 22,-1-1-1,1 1 0,0 0 0,1-1 0,-1 0 1,7 4-1,-7-5-4,1 1 1,-1-1-1,1-1 0,0 1 1,-1 0-1,1-1 1,4 0-1,8 3 35,-14-3-142,1 1 0,-1-1-1,0 0 1,0 1-1,0-1 1,0 0 0,0 0-1,0 0 1,0-1 0,0 1-1,1 0 1,-1-1-1,3-1 1,21-3-7097,-24 4 4515,6-8-5000,-6 2-2393,-2 6 8908</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0:44.269"/>
    </inkml:context>
    <inkml:brush xml:id="br0">
      <inkml:brushProperty name="width" value="0.025" units="cm"/>
      <inkml:brushProperty name="height" value="0.025" units="cm"/>
      <inkml:brushProperty name="color" value="#008C3A"/>
    </inkml:brush>
  </inkml:definitions>
  <inkml:trace contextRef="#ctx0" brushRef="#br0">237 83 900,'0'-38'7130,"-4"34"-5545,4 3-1543,-1 1-1,1 0 1,0 0-1,-1 0 1,1 0-1,0 0 1,-1-1-1,1 1 1,0 0-1,0 0 1,-1-1-1,1 1 1,0 0-1,0 0 1,0-1-1,-1 1 1,1 0-1,0-1 1,0 1-1,0 0 1,0-1-1,0 1 1,0 0-1,0-1 1,-1 0-1,-1-1 1050,-1-1 0,1 1 0,-1-1 0,0 1 0,0 0-1,0 0 1,0 0 0,-6-3 0,6 4-301,0-1-1,-1 1 1,1 0 0,0 0 0,-1 0 0,-5 0-1,4 0-503,-1 1 0,1 0 0,-1 0 0,0 0 0,1 1-1,-10 2 1,3 0-113,0 1-1,0 1 1,-11 6-1,-7 11 60,28-21-221,0 0-1,0 0 1,0 0 0,1 1 0,-1-1 0,0 0 0,1 1 0,-1-1-1,1 1 1,-1 0 0,1-1 0,0 1 0,0 0 0,-1 0 0,1 0-1,1 0 1,-1 0 0,0 0 0,0 0 0,1 0 0,-1 0 0,1 0 0,-1 4-1,2-5 4,-1 0 0,1 0-1,-1 0 1,1 0 0,-1 0-1,1 0 1,0 0 0,-1-1-1,1 1 1,0 0 0,0 0-1,0 0 1,0-1 0,0 1-1,0 0 1,0-1 0,0 1-1,0-1 1,0 1-1,0-1 1,2 1 0,30 10 116,-26-10-128,101 32 255,-81-18 288,-16-7-209,-11-8-323,1 1 0,-1-1 0,1 1-1,-1-1 1,0 1 0,1-1 0,-1 1 0,0-1 0,0 1-1,0-1 1,1 1 0,-1-1 0,0 1 0,0 0-1,0-1 1,0 1 0,0-1 0,0 1 0,0 0-1,0-1 1,0 1 0,0-1 0,0 1 0,0-1 0,-1 1-1,1 0 1,0-1 0,0 1 0,-1-1 0,1 1-1,-9 13 124,6-12-120,5-1-8,-3-1-8,1 0 0,0 0 0,0 0 0,0 0 0,0 0 0,0 0 0,0 0 0,0 0 0,0 0 0,0 0 0,0 0 0,0 0 0,0 0 0,0 0 0,0 1 0,0-1 0,0 0 0,0 0 0,0 0 0,0 0 0,0 0 0,0 0 0,0 0 0,0 0 0,0 0 0,0 0 0,0 0 0,0 0 0,0 0 0,0 0 0,0 0 0,0 0 0,0 0 0,0 0 0,0 0 0,0 1 0,0-1 0,0 0 0,0 0 0,0 0 0,0 0 0,0 0 0,1 0 0,-1 0 0,0 0 0,0 0 0,0 0 0,0 0 0,0 0 0,0 0 1,0 0-1,0 0 0,0 0 0,0 0 0,0 0 0,0 0 0,0 0 0,0 0 0,0 0 0,0 0 0,-20 13-4,-18 8-1309,29-14-255,-1-2-957,8-5 980,-6 0-1733,0 0-12064,7 0 15211,1 0 0,0 0 0,0 0-1,-1 0 1,1-1 0,0 1 0,0 0 0,0 0 0,0 0 0,-1 0 0,1-1 0,0 1 0,0 0 0,0 0 0,0 0 0,0-1 0,0 1 0,-1 0 0,1 0 0,0 0 0,0-1 0,0 1 0,0-1 0,0 0-1357</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3:25.945"/>
    </inkml:context>
    <inkml:brush xml:id="br0">
      <inkml:brushProperty name="width" value="0.025" units="cm"/>
      <inkml:brushProperty name="height" value="0.025" units="cm"/>
      <inkml:brushProperty name="color" value="#008C3A"/>
    </inkml:brush>
  </inkml:definitions>
  <inkml:trace contextRef="#ctx0" brushRef="#br0">24 21 1000,'1'-1'17,"0"1"154,-1-1 1,1 1 0,0 0 0,-1-1 0,1 1-1,-1 0 1,1-1 0,-1 1 0,1-1 0,-1 1-1,1 0 1,-1-1 0,1 1 0,-1-1 0,1 0-1,-1 1 1,0-1 0,1 1 0,-1-1 0,0 0-1,0 1 1,1-1 0,-1 1 0,0-1 0,0 0-1,0 1 1,0-1 0,0 0 0,0 1 0,0-1-1,0 0 1,0-2 2828,-3 7-652,-4-1-647,6 0-754,1-1 0,-1 0-1,1 1 1,-1-1 0,1 1-1,0-1 1,0 1 0,1 2-1,-1-3 234,1 24 2609,0-16-3265,-1-1-1,0 0 1,0 1-1,-1-1 1,-2 11-1,0-6-196,0 0-1,1 0 1,1 0-1,0 24 1,13 115 607,-12 54-1002,6-171-92,0 2-94,-6-16-75,0 5-1077,0-10-6582,-4-20 3342,3 2 4336,1 1-1,-1 0 1,1 0 0,-1-1-1,1 1 1,-1 0-1,1-1 1,-1 1-1,1-1 1,0 1 0,-1 0-1,1-1 1,0 1-1,-1-1 1,1 1-1,0-1 1,0 1 0,-1-1-1,1 1 1,0-2-1,0 1-109,0-1 0,0 1 0,0-1 0,-1 0 0,1 1 0,0 0 0,-1-1-1,1 1 1,-1-1 0,1 1 0,-1-1 0,0 1 0,-1-2 0,-5-11-2034,-3-3 871</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0:44.746"/>
    </inkml:context>
    <inkml:brush xml:id="br0">
      <inkml:brushProperty name="width" value="0.025" units="cm"/>
      <inkml:brushProperty name="height" value="0.025" units="cm"/>
      <inkml:brushProperty name="color" value="#008C3A"/>
    </inkml:brush>
  </inkml:definitions>
  <inkml:trace contextRef="#ctx0" brushRef="#br0">1 34 820,'0'-1'110,"-1"1"-1,1-1 1,0 1 0,0-1-1,0 1 1,0 0 0,0-1-1,0 1 1,1-1 0,-1 1-1,0-1 1,0 1 0,0 0-1,0-1 1,0 1 0,1 0-1,-1-1 1,0 1 0,0-1-1,1 1 1,-1 0-1,0-1 1,0 1 0,1 0-1,-1 0 1,0-1 0,1 1-1,0-1-9,-1 1 0,1 0 0,-1 0 0,0-1 0,1 1 0,-1 0 0,0-1 0,1 1-1,-1-1 1,0 1 0,0 0 0,1-1 0,-1 1 0,0-1 0,0 1 0,0-1 0,0 1-1,1 0 1,-1-1 0,0 1 0,0-1 0,0 1 0,0-1 0,0 1 0,0-1-1,0 1 1,0-2 0,0 2-59,0 0 0,0 0 1,0 0-1,0 0 0,0-1 0,0 1 0,0 0 0,0 0 0,0 0 0,0-1 0,0 1 0,0 0 0,0 0 0,0 0 0,0 0 0,1-1 1,-1 1-1,0 0 0,0 0 0,0 0 0,0 0 0,0 0 0,1 0 0,-1-1 0,0 1 0,0 0 0,0 0 0,1 0 0,-1 0 1,0 0-1,0 0 0,0 0 0,0 0 0,1 0 0,-1 0 0,0 0 0,1 0 17,-1 0 1,0 0-1,0 0 1,0 0-1,1 0 0,-1 0 1,0 0-1,0 0 1,0 0-1,1 0 0,-1 0 1,0-1-1,0 1 1,0 0-1,0 0 0,1 0 1,-1 0-1,0 0 1,0 0-1,0-1 0,0 1 1,0 0-1,1 0 0,-1 0 1,0 0-1,0 0 1,0-1-1,0-2 5157,0 25 5879,0-17-10398,0-3-556,0 0 0,0 0 0,0 0 0,0 0 0,0 0 0,0 0 0,0 0 0,1-1 0,-1 1-1,1 0 1,0 0 0,-1 0 0,1 0 0,0-1 0,0 1 0,2 2 0,-3-2-109,1 0 1,0 0-1,-1 0 0,1 0 1,-1 0-1,1-1 0,-1 1 1,0 0-1,0 0 0,0 0 1,0 0-1,0 0 0,-1 0 1,0 3-1,1-2-24,-1-1 0,1 0-1,0 0 1,0 0 0,-1 1 0,2-1 0,-1 0 0,0 0 0,0 0 0,2 4-1,-1-3-64,0-1 0,0 0 0,0 0 0,0 1 0,0-1-1,0 1 1,-1-1 0,1 1 0,-1-1 0,0 1 0,0-1-1,0 5 1,4 1-856,-3-7 787,-1-1 0,1 1 0,-1-1 0,1 1 0,-1 0 0,1-1 0,-1 1 0,0 0 0,1-1 0,-1 1 0,0 0 0,0-1 1,1 1-1,-1 0 0,0 0 0,0-1 0,0 2 0,4 11-8282,-2-8 1601,-6-2 5394,2-2-242,-6-1-4294,6 0 4987</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0:45.145"/>
    </inkml:context>
    <inkml:brush xml:id="br0">
      <inkml:brushProperty name="width" value="0.025" units="cm"/>
      <inkml:brushProperty name="height" value="0.025" units="cm"/>
      <inkml:brushProperty name="color" value="#008C3A"/>
    </inkml:brush>
  </inkml:definitions>
  <inkml:trace contextRef="#ctx0" brushRef="#br0">2 207 20,'0'-28'5396,"0"27"-5279,0 1-1,-1-1 1,1 1-1,0-1 1,0 1-1,0-1 0,0 1 1,0-1-1,0 1 1,0-1-1,0 1 0,0-1 1,0 1-1,0-1 1,0 1-1,1-1 1,-1 0-1,0 1 0,0-1 1,0 1-1,1 0 1,-1-1-1,0 1 0,1-1 1,-1 1-1,0-1 1,1 1-1,-1 0 1,0-1-1,1 1 0,-1 0 1,1-1-1,-1 1 1,1-1-1,1 0 123,2-13 3763,11 1 4122,2-3-1619,-2 9-5646,-14 7-833,-1 0 0,1 0-1,-1 0 1,1 0 0,-1-1 0,0 1 0,1 0-1,-1 0 1,1-1 0,-1 1 0,0 0 0,1-1-1,-1 1 1,0 0 0,1-1 0,-1 1-1,0 0 1,0-1 0,1 1 0,-1-1 0,0 1-1,0-1 1,5-6 306,41-17 414,-36 16-881,0 1 0,0 1-1,1 0 1,-1 1-1,1 0 1,0 0-1,15-3 1,-15 1-1077,-10 6 877,0 0 0,0 0 1,0 1-1,0-1 0,0 0 0,0 0 0,0 1 0,0-1 0,0 1 0,1-1 0,-1 1 0,0 0 0,0-1 0,1 1 0,1 0 0,13-7-8417,-23 8-4649</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0:45.544"/>
    </inkml:context>
    <inkml:brush xml:id="br0">
      <inkml:brushProperty name="width" value="0.025" units="cm"/>
      <inkml:brushProperty name="height" value="0.025" units="cm"/>
      <inkml:brushProperty name="color" value="#008C3A"/>
    </inkml:brush>
  </inkml:definitions>
  <inkml:trace contextRef="#ctx0" brushRef="#br0">0 1 720,'5'4'10773,"-2"-3"-11038,-1-1 1417,23 0 6021,0 0-4286,0 0-4830,0 0-5377,-22 1 8118,2 2-5474,-5-3 4540,0 0 0,0 0 0,0 0 0,0 0 0,0 0 0,0 0 1,1 0-1,-1 0 0,0 1 0,0-1 0,0 0 0,0 0 0,0 0 0,0 0 1,0 0-1,0 0 0,0 1 0,1-1 0,-1 0 0,0 0 0,0 0 1,0 0-1,0 1 0,0-1 0,0 0 0,0 0 0,0 0 0,0 0 1,0 0-1,0 1 0,0-1 0,0 0 0,0 0 0,-1 0 0,1 0 0,0 1 1,0-1-1,0 0 0,0 0 0,0 0 0,0 0 0,0 0 0,0 0 1,0 1-1,0-1 0,-1 0 0,1 0 0,0 0 0,0 0 0,0 0 0,0 0 1,0 0-1,-1 0 0,1 0 0,0 1 0,-8-1-898</inkml:trace>
  <inkml:trace contextRef="#ctx0" brushRef="#br0" timeOffset="1">40 84 732,'-1'1'624,"1"1"0,0-1-1,0 0 1,0 0 0,0 1-1,0-1 1,0 0 0,1 0 0,-1 1-1,0-1 1,1 2 0,16 2 3862,-16-5-3255,11 5 4149,17 0 1854,-22-4-7132,-1 0 0,0 0 0,0-1 1,0 0-1,0 0 0,0-1 0,0 0 0,0 0 1,7-2-1,12-4-1485,7-1-2791,0-6-4708,6-4 1030,-37 18 7151,9-9-2344,-10 8 2016</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0:46.607"/>
    </inkml:context>
    <inkml:brush xml:id="br0">
      <inkml:brushProperty name="width" value="0.025" units="cm"/>
      <inkml:brushProperty name="height" value="0.025" units="cm"/>
      <inkml:brushProperty name="color" value="#008C3A"/>
    </inkml:brush>
  </inkml:definitions>
  <inkml:trace contextRef="#ctx0" brushRef="#br0">128 67 716,'0'-5'351,"0"4"-243,0 0 0,0 0 0,0 0 0,-1 0 0,1 0 0,0 1 0,0-1 0,0 0 0,1 0 0,-1 0 0,0 0 0,0 0 0,0 0 0,1 0 0,-1 1 0,0-1 0,1 0 0,-1 0 0,1 0 0,-1 1 0,1-1 0,-1 0-1,1 0 1,0 1 0,-1-1 0,1 1 0,1-2 0,-2-1 556,1 0 0,0 0 0,-1 0 0,0 0 0,0-1 0,0 1 0,0 0 0,-1-4 0,1 2 2660,0 4-1879,-21 3 7321,-2 1-3991,16-1-4486,0-1 1,0 1 0,1 1 0,-1-1 0,0 1-1,1 0 1,-1 0 0,1 1 0,0 0 0,-10 9 0,4 4 210,12 55-26,4-66-573,-3-6 85,-1 0 0,0 1 0,1-1 0,-1 0 1,0 0-1,1 0 0,-1 1 0,0-1 0,1 0 0,-1 1 0,0-1 0,0 0 1,1 1-1,-1-1 0,0 0 0,0 1 0,0-1 0,0 0 0,1 1 0,-1-1 0,0 0 1,0 1-1,0-1 0,0 1 0,0-1 0,0 0 0,0 1 0,1 0-73,-1 0 0,1 0 0,0 0-1,-1 0 1,1-1 0,0 1 0,0 0 0,0-1 0,0 1-1,0 0 1,0-1 0,0 1 0,0-1 0,0 0-1,0 1 1,1-1 0,21 8-2546,-17-6 1219,-1-1 1,0 1-1,0-1 1,1 0-1,-1-1 1,1 1-1,-1-1 1,1 0-1,-1 0 1,10-3-1,15-2-4522,-25 4 5277,0 1 0,0-1 0,0-1-1,1 1 1,-1-1 0,5-2-1,-2 3-89,2 1 59</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0:47.084"/>
    </inkml:context>
    <inkml:brush xml:id="br0">
      <inkml:brushProperty name="width" value="0.025" units="cm"/>
      <inkml:brushProperty name="height" value="0.025" units="cm"/>
      <inkml:brushProperty name="color" value="#008C3A"/>
    </inkml:brush>
  </inkml:definitions>
  <inkml:trace contextRef="#ctx0" brushRef="#br0">50 51 720,'12'-12'3114,"-9"10"-2604,-2 2-371,0-1 0,0 1 0,0 0 0,-1-1 0,1 1 0,0 0 0,0-1 0,0 1 0,-1-1 0,1 0 0,0 1 1,-1-1-1,1 1 0,-1-1 0,1 0 0,0 0 0,-1 1 0,0-1 0,1 0 0,0-1 0,-1 2-55,0-1 0,0 1 0,0-1 1,1 1-1,-1 0 0,0-1 0,0 1 0,1 0 0,-1 0 0,0-1 0,0 1 1,1 0-1,-1-1 0,0 1 0,1 0 0,-1 0 0,0 0 0,1-1 1,-1 1-1,1 0 0,-1 0 0,0 0 0,1 0 0,-1 0 0,1 0 0,-1 0 1,0 0-1,1 0 0,-1 0 0,1 0 0,0 0-15,-1 0 0,0 0 0,1 0 1,-1 0-1,0 0 0,1 0 0,-1 0 0,1 0 0,-1 0 0,0 0 0,1 0 1,-1-1-1,0 1 0,1 0 0,-1 0 0,0 0 0,1 0 0,-1-1 0,0 1 1,0 0-1,1 0 0,-1-1 0,0 1 0,0 0 0,1 0 0,-1-1 0,0 1 1,0 0-1,1-1 0,3-4 1016,11 3 5490,1 4 89,-12 3-5421,-4 8 168,1-9-1239,-1-1-1,0 1 1,1-1 0,-2 1 0,1-1 0,0 1 0,-1-1 0,1 1 0,-1-1 0,0 0 0,0 1-1,-1-1 1,-1 5 0,-1 7 330,2-11-424,-1 0-1,0 0 1,0-1 0,-1 0 0,1 1 0,-1-1 0,1 0 0,-1-1 0,0 1 0,0-1 0,-6 3 0,3-1-78,-1-1 0,-7 0 0,5-3 0,-4-2 0,8-2 0,-2-6 0,-3-13 0,15 6-302,2-4-471,4-11-5496,-10 29 4805,1 1-1,1-1 1,-1 1 0,0 0 0,1-1-1,-1 1 1,1 0 0,-1 0 0,1 0-1,3-3 1,-4-1-5170</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0:47.844"/>
    </inkml:context>
    <inkml:brush xml:id="br0">
      <inkml:brushProperty name="width" value="0.025" units="cm"/>
      <inkml:brushProperty name="height" value="0.025" units="cm"/>
      <inkml:brushProperty name="color" value="#008C3A"/>
    </inkml:brush>
  </inkml:definitions>
  <inkml:trace contextRef="#ctx0" brushRef="#br0">31 89 340,'5'-9'866,"-5"9"-779,1-1-1,-1 0 0,1 1 1,-1-1-1,0 1 1,1-1-1,-1 0 1,1 1-1,-1-1 0,0 0 1,0 1-1,1-1 1,-1 0-1,0 1 0,0-1 1,0 0-1,0-1 1,5-7 747,-5 8-781,1 1 0,-1-1 0,1 0-1,-1 1 1,0-1 0,1 1 0,-1-1 0,0 0 0,1 1-1,-1-1 1,0 0 0,0 1 0,1-1 0,-1 0 0,0 1-1,0-1 1,0-1 0,4-7 705,-3 8-682,-1 1 0,1-1 1,-1 0-1,1 1 0,-1-1 0,1 1 1,-1-1-1,0 0 0,1 1 1,-1-1-1,0 0 0,0 1 1,0-1-1,1 0 0,-1 0 0,0 1 1,0-2-1,0 1 11,0 1-1,-1-1 1,1 1 0,0-1-1,0 1 1,0-1 0,0 1-1,0-1 1,0 0 0,1 1 0,-1-1-1,0 1 1,0-1 0,0 1-1,0-1 1,1 1 0,-1-1-1,0 1 1,0-1 0,1 1-1,-1-1 1,0 1 0,1 0-1,-1-1 1,1 1 0,-1 0 0,0-1-1,1 1 1,-1 0 0,1-1-1,0 1 1,0-1-67,1 0 590,-3-4 4499,-3 5-2937,3 0-1920,1 1 1,-1-1-1,1 1 1,0-1-1,-1 1 1,1-1-1,0 1 1,-1-1-1,1 1 1,0 0-1,0-1 1,-1 1-1,1-1 1,0 1-1,0 0 1,0-1-1,0 1 1,0 1-1,-10 18 3624,0 9-2219,10-26-1602,-1-1 1,1 1-1,-1 0 0,1 0 1,-1-1-1,0 1 0,0 0 1,-1-1-1,-1 3 0,2-2-37,0 0 0,-1-1 0,1 1 0,0 0-1,0 0 1,0 0 0,1-1 0,-1 1 0,0 4 0,-3 14-13,-2 3-487,7-22 253,-1 0 1,0 0-1,0 0 1,0 0-1,0-1 1,-1 1-1,1 0 1,0 0-1,-1 0 1,1 0-1,-1-1 1,0 1 0,0 0-1,1-1 1,-1 1-1,-2 1 1,3 0-1017,-1-1 1,0 0-1,1 0 1,0 0 0,-1 0-1,1 0 1,0 0-1,0 1 1,0-1-1,1 3 1,0 1-1998,-1-5 2063,0-7-4079</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0:48.276"/>
    </inkml:context>
    <inkml:brush xml:id="br0">
      <inkml:brushProperty name="width" value="0.025" units="cm"/>
      <inkml:brushProperty name="height" value="0.025" units="cm"/>
      <inkml:brushProperty name="color" value="#008C3A"/>
    </inkml:brush>
  </inkml:definitions>
  <inkml:trace contextRef="#ctx0" brushRef="#br0">1 201 664,'0'-1'127,"0"0"0,0 0 0,0 0 0,0 0 0,0 0 0,0 1 0,1-1-1,-1 0 1,0 0 0,1 0 0,-1 0 0,0 1 0,1-1 0,1-1 0,-2 1 11,1 0 0,-1 1 1,1-1-1,-1 0 0,0 0 0,1 1 0,-1-1 1,0 0-1,1 0 0,-1 0 0,0 0 0,0 0 1,0 1-1,1-3 0,-1 1 148,1 0-1,0 1 1,0-1 0,0 0-1,0 0 1,0 1-1,0-1 1,0 1 0,1-1-1,-1 1 1,1 0 0,-1-1-1,1 1 1,-1 0-1,3-1 1,14-6 6546,8 10 2917,6 8-5780,-1 1-3309,-29-11-653,0 1 0,-1 0 0,1 0-1,0 0 1,0 0 0,-1 0 0,1 0-1,-1 1 1,4 2 0,-4-3-58,0 1 1,1-1-1,-1 0 0,1 0 1,0 1-1,-1-1 1,1 0-1,0 0 0,3 1 1,3 0-1251,-1 1 1,0 0-1,0 0 1,7 5-1,-9-5-592,-4-3 1292,1 1 0,-1 0 0,1-1-1,-1 0 1,1 1 0,0-1 0,-1 0-1,1 0 1,-1 0 0,1 0 0,0 0 0,-1 0-1,1-1 1,-1 1 0,1 0 0,-1-1-1,1 1 1,-1-1 0,1 1 0,2-3-1,20-15-4293,-21 2 3941,1 11 753,1-7-87,-5 8 282,1 1 1,0-1-1,0 0 1,1 0-1,-1 1 1,1-1 0,3-5-1,0-1 117,-3 6 9,0 0-1,-1 0 1,1-1-1,-1 1 1,0 0-1,0-1 1,-1 1-1,1 0 1,-1-8-1,5-5 652,-4 15-619,-1 0 0,1 1 1,0-1-1,-1 0 0,1 0 0,-1 0 0,1 0 1,-1 0-1,0-3 0,0 4-70,0 0-1,0 1 1,0-1 0,-1 0 0,1 0 0,0 0-1,1 0 1,-1 1 0,0-1 0,0 0-1,0 0 1,0 0 0,1 1 0,-1-1-1,0 0 1,1 0 0,-1 1 0,0-1 0,1 0-1,-1 0 1,1 1 0,-1-1 0,1 1-1,0-1 1,-1 0 0,1 1 0,0-1-1,-1 1 129,0 0-1,0 0 0,0 0 0,0 1 0,0-1 0,0 0 0,-1 0 0,1 0 0,0 0 0,0 0 0,0 0 0,0 1 0,-1-1 0,1 0 0,0 0 0,0 0 1,0 0-1,0 0 0,-1 0 0,1 0 0,0 0 0,0 0 0,0 0 0,-1 0 0,1 0 0,0 0 0,0 0 0,0 0 0,-1 0 0,1 0 0,0 0 0,0 0 1,0 0-1,-1 0 0,1 0 0,0-1 0,0 1 0,0 0 0,0 0 0,0 0 0,-1 0 0,1 0 0,0 0 0,0-1 0,0 1 0,0 0 0,0 0 0,0 0 1,-1 0-1,1-1 0,0 1 0,0 0 0,-1 16 5181,-6 2-2763,6-16-2526,1-1 1,-1 1-1,1-1 1,0 1-1,-1-1 1,1 1-1,0-1 1,0 1 0,0 0-1,0-1 1,1 4-1,-1-3-39,1-1-1,-1 1 0,0 0 1,0 0-1,0 0 1,-1 0-1,1 0 1,0 0-1,-1 3 0,-2 2 4,1 1 0,0 0-1,0-1 1,1 1 0,0 0-1,1 0 1,0 11-1,1 16-2374,0 1-5710,4-30 3713,-5-6 4121,0 1 0,1-1 0,-1 0-1,0 0 1,1 0 0,-1 1 0,0-1 0,1 0 0,-1 0 0,0 1 0,0-1 0,1 0-1,-1 1 1,0-1 0,0 0 0,0 1 0,1-1 0,-1 0 0,0 1 0,0-1-1,0 1 1,0-1 0,0 0 0,0 1 0,0-1 0,0 1 0,0 0 0,1-1-194,0 1 0,-1 0-1,1-1 1,0 1 0,0-1 0,-1 1 0,1-1 0,0 0 0,0 1 0,0-1 0,0 0 0,0 1 0,0-1 0,-1 0 0,1 0 0,0 0 0,0 0 0,0 0 0,1 0 0,0 0-761</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0:48.674"/>
    </inkml:context>
    <inkml:brush xml:id="br0">
      <inkml:brushProperty name="width" value="0.025" units="cm"/>
      <inkml:brushProperty name="height" value="0.025" units="cm"/>
      <inkml:brushProperty name="color" value="#008C3A"/>
    </inkml:brush>
  </inkml:definitions>
  <inkml:trace contextRef="#ctx0" brushRef="#br0">1 28 648,'2'-1'-42,"-2"1"133,1 0-1,-1 0 1,0 0 0,1-1 0,-1 1 0,1 0 0,-1 0 0,0-1 0,1 1 0,-1 0 0,1-1 0,-1 1-1,0 0 1,0-1 0,1 1 0,-1-1 0,0 1 0,0 0 0,1-1 0,-1 1 0,0-1 0,0 1 0,0-1 0,0 1-1,1-1 1,-1 0 0,0 1-63,0 0 0,0 0-1,0-1 1,0 1 0,0 0-1,0 0 1,0 0 0,0-1 0,0 1-1,0 0 1,0 0 0,0 0-1,0 0 1,0-1 0,0 1-1,0 0 1,0 0 0,0 0-1,0 0 1,0-1 0,1 1 0,-1 0-1,0 0 1,0 0 0,0 0-1,0 0 1,0 0 0,1-1-1,-1 1 1,0 0 0,0 0 0,0 0-1,0 0 1,1 0 0,-1 0-1,0 0 1,0 0 0,0 0-1,1 0 1,-1 0 0,0 0-1,1 0 81,-1 0 0,0 0 0,0 0 0,0 0 0,1 0 0,-1 0 0,0 0-1,0 0 1,1-1 0,-1 1 0,0 0 0,0 0 0,0 0 0,1 0 0,-1 0-1,0 0 1,0-1 0,0 1 0,0 0 0,1 0 0,-1 0 0,0 0 0,0-1-1,0 1 1,0 0 0,0 0 0,0 0 0,0-1 0,0 1 0,1 0 0,-1 0-1,0 0 1,0-1 0,0 1 0,0 0 0,0 0 0,0-1 0,0 1 0,0 0-1,0 0 1,0-1 0,-1 1-69,1 0 0,0 0-1,0 0 1,0-1 0,0 1 0,0 0-1,0 0 1,0 0 0,0 0-1,0-1 1,0 1 0,0 0 0,1 0-1,-1 0 1,0 0 0,0 0 0,0-1-1,0 1 1,0 0 0,0 0 0,0 0-1,0 0 1,0 0 0,0 0 0,1-1-1,-1 1 1,0 0 0,0 0-1,0 0 1,0 0 0,0 0 0,0 0-1,1 0 1,-1 0 0,0 0 0,0 0-1,0 0 1,0 0 0,1 0 0,-1 0-1,0-1 1,0 1 0,0 0 0,0 1-1,0-1 1,1 0 0,-1 0-1,0 0 1,0 0 0,0 0 0,4 3 3626,-3 5 6395,-1 22-4327,0 35-4545,-9-22-1228,8-31-43,1-5-325,0 0 0,0 0 0,0 0 0,1 0 0,0-1 0,1 1 0,3 11 0,-4-13-638,0 0 0,0 0-1,-1-1 1,0 1 0,0 0-1,0 0 1,-1 7 0,0 3-3139,6-5 1038,-5-10 2913,1 1 0,-1-1 1,1 1-1,-1-1 0,1 1 0,-1 0 0,0-1 1,1 1-1,-1 0 0,0-1 0,1 1 0,-1 0 1,0 0-1,0-1 0,0 1 0,0 0 0,0 0 1,0 0-1,0 2-459</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0:49.074"/>
    </inkml:context>
    <inkml:brush xml:id="br0">
      <inkml:brushProperty name="width" value="0.025" units="cm"/>
      <inkml:brushProperty name="height" value="0.025" units="cm"/>
      <inkml:brushProperty name="color" value="#008C3A"/>
    </inkml:brush>
  </inkml:definitions>
  <inkml:trace contextRef="#ctx0" brushRef="#br0">1 132 100,'0'-2'197,"0"1"-1,-1-1 1,1 1 0,1-1-1,-1 1 1,0-1 0,0 1-1,0 0 1,1-1 0,-1 1-1,1 0 1,-1-1-1,1 1 1,-1 0 0,1-1-1,0 1 1,0 0 0,1-2-1,-2 2-161,1 1 0,-1 0 0,0-1-1,0 1 1,1 0 0,-1-1-1,0 1 1,0-1 0,0 1 0,0-1-1,1 1 1,-1-1 0,0 1 0,0 0-1,0-1 1,0 1 0,0-1 0,0 1-1,0-1 1,-1 1 0,1-1-1,0 1 1,0 0 0,0-1 0,0 0-6,-1 1-1,1-1 1,0 1 0,0 0 0,0-1 0,0 1-1,0-1 1,0 1 0,0-1 0,0 1 0,0-1 0,0 1-1,0-1 1,0 1 0,0 0 0,0-1 0,1 1-1,-1-1 1,0 1 0,0-1 0,0 1 0,1 0 0,-1-1-1,0 1 1,37-50 3753,-33 41-2699,-4 9-1048,0 0-1,0-1 0,0 1 0,0 0 0,0-1 0,0 1 0,0 0 1,0-1-1,1 1 0,-1 0 0,0-1 0,0 1 0,0 0 0,1 0 1,-1-1-1,0 1 0,0 0 0,1 0 0,-1-1 0,0 1 1,1 0-1,-1 0 0,0 0 0,1-1 0,-1 1 0,0 0 0,1 0 1,-1 0-1,0 0 0,1 0 0,16-9 3283,-17 8-2919,1 0-1,0 1 1,-1-1-1,1 1 1,0-1-1,0 1 0,0-1 1,-1 1-1,1 0 1,0-1-1,0 1 1,0 0-1,0 0 0,0-1 1,1 1-1,-1 1-7,1-1 0,-1 1 0,0-1 0,1 1-1,-1 0 1,1 0 0,-1-1 0,0 1 0,0 0-1,0 0 1,1 0 0,-1 1 0,0-1 0,1 2-1,4 5 196,-1 0-1,0 0 0,0 0 0,6 18 0,-7-17-376,6 23 290,-7-15-152,-1-13-245,0 1 0,-1 0 0,1 0-1,-1-1 1,0 1 0,-1 0 0,1 0-1,-1 0 1,0 0 0,-1 6-1,1 3 3,-1-12-93,0 0 1,0-1-1,0 1 1,0 0-1,0 0 1,0-1-1,-1 1 1,1 0-1,0-1 1,-1 0-1,0 1 1,1-1-1,-1 0 1,0 1-1,1-1 1,-1 0-1,0-1 1,0 1 0,-4 1-1,-2 3-5,4-3-238,1-1 0,0 0 0,-1 1 0,1-1 1,-1-1-1,1 1 0,-6 0 0,-11 0-5782,0-1-4597,4 0-652,8 0 9767</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0:50.773"/>
    </inkml:context>
    <inkml:brush xml:id="br0">
      <inkml:brushProperty name="width" value="0.025" units="cm"/>
      <inkml:brushProperty name="height" value="0.025" units="cm"/>
      <inkml:brushProperty name="color" value="#008C3A"/>
    </inkml:brush>
  </inkml:definitions>
  <inkml:trace contextRef="#ctx0" brushRef="#br0">109 45 76,'0'-1'121,"1"1"-1,-1-1 1,0 0-1,1 1 1,-1-1-1,1 0 1,-1 1-1,1-1 1,-1 0 0,1 1-1,-1-1 1,1 1-1,-1-1 1,1 1-1,0-1 1,0 1-1,0-1 53,0 1 0,0-1 0,-1 1-1,1-1 1,0 1 0,-1-1-1,1 0 1,0 1 0,-1-1 0,1 0-1,-1 1 1,1-1 0,-1 0 0,1 0-1,-1 1 1,0-1 0,1-1-1,3-3 831,-4 5-898,1 0 0,-1 0 0,0-1-1,1 1 1,-1 0 0,0 0 0,1-1-1,-1 1 1,0 0 0,0 0-1,1-1 1,-1 1 0,0 0 0,0-1-1,1 1 1,-1 0 0,0-1 0,0 1-1,0 0 1,0-1 0,0 1 0,1 0-1,-1-1 1,0 1 0,0 0 0,0-1-1,0 1 1,0-1 0,0 1-1,0-1 1,0 0 1219,0 1-1182,-1 0 0,1-1 1,0 1-1,0 0 1,0-1-1,-1 1 0,1 0 1,0-1-1,-1 1 1,1 0-1,0-1 0,0 1 1,-1 0-1,1 0 1,0 0-1,-1-1 0,1 1 1,-1 0-1,1 0 1,0 0-1,-1 0 0,1 0 1,0 0-1,-1-1 1,1 1-1,-1 0 0,1 0 1,-1 0-1,1 1 1,0-1-1,-1 0 0,1 0 1,-1 0-1,-19 1 4857,-39 26 3276,56-24-8139,0-1 0,-1 0 0,1 1 1,1 0-1,-1 0 0,0-1 0,-4 7 1,7-8-116,0 1-1,0-1 1,-1 0 0,1 0 0,-1 1-1,1-1 1,-1 0 0,1 0 0,-1 0-1,0 0 1,1 0 0,-1 0 0,0 0 0,-1 1-1,1-1-6,0 0 0,0 0 0,0 0 0,0 0 0,1 1-1,-1-1 1,0 0 0,0 0 0,1 1 0,-1-1 0,1 0 0,0 1-1,-1-1 1,1 3 0,0 35-81,0-38-50,1 1 1,-1-1-1,1 1 1,0-1-1,0 0 1,-1 0-1,1 1 0,0-1 1,0 0-1,1 0 1,-1 0-1,0 0 1,0 0-1,0 0 1,1 0-1,-1-1 1,0 1-1,3 1 0,12 9-4954,-12-8 3507,0 0-1,0-1 1,0 0-1,0 0 0,0 0 1,0 0-1,0-1 1,1 1-1,-1-1 0,1 0 1,-1 0-1,6-1 1,-9 0 192</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3:26.340"/>
    </inkml:context>
    <inkml:brush xml:id="br0">
      <inkml:brushProperty name="width" value="0.025" units="cm"/>
      <inkml:brushProperty name="height" value="0.025" units="cm"/>
      <inkml:brushProperty name="color" value="#008C3A"/>
    </inkml:brush>
  </inkml:definitions>
  <inkml:trace contextRef="#ctx0" brushRef="#br0">1 191 568,'0'-1'139,"1"-1"0,-1 1 1,1 0-1,-1-1 0,1 1 0,0 0 1,0 0-1,0-1 0,0 1 0,0 0 0,0 0 1,0 0-1,0 0 0,0 0 0,0 1 1,1-1-1,1-1 0,12-11 1504,-13 10-1390,0 0 1,0 1-1,1-1 0,-1 1 1,0 0-1,1 0 0,0 0 1,-1 0-1,4-2 0,17-12 2024,-15 11-657,0-1 0,0 1-1,18-7 1,17-12 3729,-33 17-4486,1 1-1,0 0 1,0 1-1,1 0 1,0 1-1,13-4 1,13-4 12,-31 9-773,0 1-1,0 1 1,0-1 0,0 1-1,0 0 1,1 1-1,-1 0 1,0 0 0,0 0-1,10 3 1,-13-3-57,0 1 0,0 0 0,0 0 0,0 1 0,0-1 0,0 1 0,0 0 0,-1 0 0,1 0 0,-1 1 1,1-1-1,-1 1 0,0 0 0,0 0 0,0 0 0,0 0 0,2 4 0,-4-4-21,0 0 0,0 0 0,-1 0 1,0 0-1,1 1 0,-1-1 0,0 0 0,0 0 1,-1 0-1,1 0 0,-1 0 0,0 0 0,1 0 0,-1 0 1,0 0-1,-1 0 0,1-1 0,-1 1 0,1 0 1,-3 3-1,-3 3-3,6-7-22,0 0 1,0-1-1,0 1 1,0-1-1,0 1 1,-1-1 0,1 1-1,0-1 1,-1 0-1,-1 2 1,-16 11-81,16-11 46,-1-1-1,1 1 1,0-1 0,-1 0-1,1 0 1,-8 3 0,-19 6-1052,-54 12 0,55-19-1017,24-4 580,0 0 0,0 0 0,0 1 0,0 0 0,0 0 0,-8 4 0,11-5 672,0 1-1,0-1 1,0 1 0,-1-1 0,1 0 0,0 1 0,-1-1 0,1 0-1,0-1 1,-4 1 0,-5-1-3193,1 1 2705</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0:51.568"/>
    </inkml:context>
    <inkml:brush xml:id="br0">
      <inkml:brushProperty name="width" value="0.025" units="cm"/>
      <inkml:brushProperty name="height" value="0.025" units="cm"/>
      <inkml:brushProperty name="color" value="#008C3A"/>
    </inkml:brush>
  </inkml:definitions>
  <inkml:trace contextRef="#ctx0" brushRef="#br0">22 68 528,'-10'-12'1949,"10"8"-1304,1-14 1010,-1 18-1628,0-1 1,0 1-1,0-1 1,0 1-1,0-1 1,0 1-1,0 0 1,0-1-1,1 1 1,-1-1-1,0 1 1,0 0 0,0-1-1,1 1 1,-1 0-1,0-1 1,1 1-1,-1 0 1,0-1-1,1 1 1,-1 0-1,0-1 1,1 1-1,-1 0 1,1 0-1,-1 0 1,0 0 0,1-1-1,-1 1 1,1 0-1,-1 0 1,1 0-1,1-10 965,23-1 1347,-23 11-2206,-1-1 0,1 0 0,0 1 0,0 0 0,0-1 0,0 1 0,-1 0-1,1 0 1,0 0 0,0 0 0,0 0 0,0 1 0,0-1 0,3 2 0,-1 1 510,1 0-1,-1 1 1,0-1 0,0 1-1,0 0 1,4 5-1,-2-1 362,-5-5-606,0 0 1,0 0 0,-1 1 0,1-1 0,-1 0 0,0 1 0,0-1 0,0 0-1,-2 7 1,2 1 1010,0-6-953,0-4-418,0 0-1,0 0 1,0 0 0,0 0 0,0-1-1,0 1 1,0 0 0,0 0 0,0 0-1,0 0 1,0 0 0,-1-1 0,1 1-1,0 0 1,-1 0 0,1 0-1,0-1 1,-1 1 0,1 0 0,-1-1-1,1 1 1,-1 0 0,0-1 0,1 1-1,-1-1 1,0 1 0,1-1 0,-1 1-1,0-1 1,-1 1 0,-3 2 44,3-1-18,-1 0-1,0-1 1,0 0-1,0 1 1,0-1 0,0 0-1,0 0 1,0-1-1,0 1 1,-1-1-1,1 1 1,-3-1 0,3 0-122,0-1 1,0 1 0,0-1 0,0 1-1,0-1 1,0 0 0,0 0 0,0 0-1,1-1 1,-1 1 0,0-1-1,1 0 1,0 1 0,-1-1 0,-3-4-1,4 4-472,1-1 0,-1 1-1,1 0 1,0-1-1,0 1 1,0-1-1,0 0 1,-1-4-1,2-1-2458,0 5 1999,-1 0 1,1 1 0,0-1-1,0 0 1,0 1-1,0-1 1,1 0 0,-1 1-1,2-5 1,1 6 311,-3 1 620,1 0-1,-1 0 1,0 0-1,0 0 1,0 0 0,1 0-1,-1 0 1,0 0-1,0 0 1,0 0 0,1 0-1,-1 0 1,0-1 0,0 1-1,0 0 1,0 0-1,1 0 1,-1 0 0,0 0-1,0 0 1,0-1-1,0 1 1,0 0 0,1 0-1,-1 0 1,0-1 0,0 1-1,0 0 1,0 0-1,0 0 1,0-1 0,0 1-1,0 0 1,0 0-1,0 0 1,0-1 0,0 1-1,0 0 1,0-6-1357</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0:52.077"/>
    </inkml:context>
    <inkml:brush xml:id="br0">
      <inkml:brushProperty name="width" value="0.025" units="cm"/>
      <inkml:brushProperty name="height" value="0.025" units="cm"/>
      <inkml:brushProperty name="color" value="#008C3A"/>
    </inkml:brush>
  </inkml:definitions>
  <inkml:trace contextRef="#ctx0" brushRef="#br0">0 27 884,'0'0'33,"0"-1"0,0 1-1,0 0 1,0 0 0,0-1 0,0 1 0,0 0-1,0-1 1,0 1 0,0 0 0,1-1 0,-1 1-1,0 0 1,0-1 0,0 1 0,0 0-1,0 0 1,1-1 0,-1 1 0,0 0 0,0 0-1,1 0 1,-1-1 0,0 1 0,0 0 0,1 0-1,-1 0 1,0-1 0,0 1 0,1 0 0,-1 0 38,1 0 0,-1 0 1,0 0-1,1-1 1,-1 1-1,0 0 0,0 0 1,1 0-1,-1 0 0,0-1 1,0 1-1,0 0 1,1 0-1,-1-1 0,0 1 1,0 0-1,0 0 1,0-1-1,1 1 0,-1 0 1,0 0-1,0-1 1,0 1-1,0 0 0,0-1 1,0 1-1,0 0 1,0-1-1,0 1 0,0-1 1,1 1 307,-1-1 0,1 0 0,-1 0 0,1 0 1,0 1-1,0-1 0,0 0 0,-1 1 0,1-1 0,0 1 1,0-1-1,0 1 0,0-1 0,0 1 0,0-1 1,0 1-1,0 0 0,0 0 0,0 0 0,2-1 0,-3 2-190,0 0 0,0 0 0,0 0 0,0 0 0,0 0 0,0 0 0,0 0 0,0 0-1,0 0 1,-1 0 0,1 0 0,0 0 0,-1 0 0,1 0 0,-1 0 0,1 0-1,-1 0 1,1 0 0,-1 0 0,0-1 0,0 2 0,0-1-65,0 3 204,0-1 1,0 1 0,0-1 0,1 1 0,0-1 0,0 1 0,0 0-1,0-1 1,1 5 0,0 7 903,-1-14-1157,0 0-1,0 0 1,0 0 0,0 1 0,0-1-1,0 0 1,1 0 0,-1 0 0,0 0-1,1 0 1,-1 0 0,0 0 0,1 0-1,0 0 1,-1 0 0,1 0-1,-1 0 1,1-1 0,1 2 0,-2-1-33,1-1-1,-1 1 1,0 0 0,1-1 0,-1 1 0,0 0-1,0-1 1,0 1 0,1 0 0,-1-1 0,0 1 0,0 0-1,0-1 1,0 1 0,0 0 0,0-1 0,-1 1-1,1 0 1,0 0 0,0 0 3,-1-1 0,1 1 1,0 0-1,0-1 0,0 1 0,0 0 0,0-1 0,0 1 0,0 0 1,0-1-1,0 1 0,0 0 0,0-1 0,1 1 0,-1 0 1,0-1-1,0 1 0,1 0 0,-1 0 0,3 2 97,-2-3-97,-1 1 0,0-1 0,1 1 0,-1-1 0,1 1 0,-1-1 0,1 1 0,-1-1 0,0 1 0,0 0 0,1-1 0,-1 1 0,0 0 0,0-1 0,0 1 0,1 0 0,-1-1 0,0 1 0,0 0 0,0-1 0,0 2 0,0-1-9,0-1 0,0 1-1,1 0 1,-1 0 0,0 0 0,1-1-1,-1 1 1,0 0 0,1 0-1,-1-1 1,1 1 0,0 0-1,-1-1 1,1 1 0,-1-1-1,1 1 1,0-1 0,0 2 0,0-2-13,0 0 1,0 1-1,-1 0 1,1-1 0,0 1-1,-1-1 1,1 1-1,-1 0 1,1-1 0,-1 1-1,1 0 1,-1-1-1,1 1 1,-1 0 0,0 0-1,1 0 1,-1-1-1,0 2 1,1 0 5,-1-1-1,1 0 0,0 0 1,-1 1-1,1-1 1,0 0-1,0 0 1,0 0-1,0 0 1,0 0-1,0 0 1,0 0-1,0-1 0,0 1 1,2 1-1,20 11 264,-21-11-259,2-1-52,1 1-1,-1-1 1,0 0-1,0 0 1,0-1-1,0 1 1,9-1-1,-11 0-351,1 0-1,0 0 1,-1 0-1,1-1 1,0 1-1,-1-1 1,1 0-1,4-1 0,19-6-9213,-24 7 7579,0 0 993,0 0 0,0 0 0,0-1 0,0 1-1,0 0 1,-1-1 0,1 0 0,2-2 0,-4-1-531</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0:52.493"/>
    </inkml:context>
    <inkml:brush xml:id="br0">
      <inkml:brushProperty name="width" value="0.025" units="cm"/>
      <inkml:brushProperty name="height" value="0.025" units="cm"/>
      <inkml:brushProperty name="color" value="#008C3A"/>
    </inkml:brush>
  </inkml:definitions>
  <inkml:trace contextRef="#ctx0" brushRef="#br0">1 13 164,'10'-12'6499,"-10"13"-5722,0 26 4429,9 6-810,-3-18-3052,-2-2-447,-2-9-470,0 1-1,0 0 1,0-1-1,1 1 1,-1-1-1,1 0 1,0 1-1,0-1 1,1-1-1,4 6 1,-4-5 293,-1-1-333,-2-1-199,1 0-1,-1 0 1,1 0 0,-1-1-1,1 1 1,0-1 0,-1 1-1,1-1 1,0 0 0,0 1-1,0-1 1,0 0 0,0 0-1,0 0 1,0-1 0,1 1-1,-1 0 1,0-1 0,0 0-1,1 1 1,-1-1 0,0 0-1,4 0 1,-4-1-133,0 0-1,0 0 1,1 0-1,-1 0 1,0 0-1,0 0 1,0 0-1,0-1 1,-1 1-1,1-1 1,0 0-1,-1 1 1,1-1-1,-1 0 1,1 0-1,-1 0 1,0 0 0,0 0-1,0 0 1,0 0-1,0 0 1,1-3-1,2-7 40,-3 11-91,-1 1 0,1-1 0,-1-1 0,1 1 0,-1 0 0,1 0-1,-1 0 1,1 0 0,-1 0 0,0 0 0,0 0 0,0-3 0,0-31-125,0 20-2547,0-2-5684,0 0-8377,0 12 15156</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0:53.241"/>
    </inkml:context>
    <inkml:brush xml:id="br0">
      <inkml:brushProperty name="width" value="0.025" units="cm"/>
      <inkml:brushProperty name="height" value="0.025" units="cm"/>
      <inkml:brushProperty name="color" value="#008C3A"/>
    </inkml:brush>
  </inkml:definitions>
  <inkml:trace contextRef="#ctx0" brushRef="#br0">0 92 428,'30'-17'5681,"-28"14"-2971,5 1 2455,-7 24 3638,0 28-3583,0 27-4172,10-68-948,-10-9-99,1 0-1,-1 0 0,0 0 1,0 1-1,0-1 0,0 0 1,0 0-1,1 0 1,-1 0-1,0 1 0,0-1 1,0 0-1,1 0 1,-1 0-1,0 0 0,0 0 1,0 0-1,1 0 0,-1 0 1,0 0-1,0 1 1,1-1-1,-1 0 0,0 0 1,0 0-1,0 0 1,1 0-1,-1-1 0,0 1 1,0 0-1,1 0 0,-1 0 1,0 0-1,0 0 1,0 0-1,1 0 0,-1 0 1,0 0-1,0-1 1,0 1-1,1 0 0,-1 0 1,0 0-1,0 0 0,0 0 1,0-1-1,0 1 1,1 0-1,-1 0 0,0 0 1,0-1-1,0 1 1,0 0-1,0 0 0,0-1 1,0 1-1,0 0 0,0 0 1,0 0-1,0-1 1,0 1-1,0-1 0,0 1 0,0-1 0,0 1 0,0 0 0,0-1 0,0 1 0,0-1 0,0 1 0,1 0 0,-1-1 0,0 1 0,0-1 0,0 1 0,0 0 0,1-1 0,-1 1 0,0 0 0,0-1 0,1 1 0,-1 0 0,0-1 0,0 1 0,1 0 0,-1 0 0,0-1 0,1 1 0,0 0 0,3-7 0,1-5 0,-5 11-3,1 0 1,0 0 0,-1 0 0,1 0 0,-1 0 0,0 0 0,1 0-1,-1 0 1,0 0 0,1 0 0,-1-1 0,0 1 0,0-1 0,10-35-30,-10 34 30,0 0-1,0 0 0,0 0 0,0 0 0,1 0 1,-1 0-1,1 1 0,0-1 0,-1 0 1,2 0-1,1-4 0,-2-8-73,-1 14 71,0 1 0,0-1 0,0 1 0,0-1-1,0 0 1,0 1 0,0-1 0,0 0 0,0 1-1,0-1 1,0 1 0,0-1 0,0 0 0,0 1 0,1-1-1,-1 1 1,0-1 0,0 0 0,1 0 0,9-1 215,-3 3 79,-4 16 352,-2-16-615,0-1 0,-1 1-1,1 0 1,0 0 0,-1 0 0,1 0-1,-1 0 1,1-1 0,-1 1-1,1 0 1,-1 0 0,0 0-1,1 1 1,-1-1 0,0 0-1,0 0 1,0 0 0,0 0-1,0 0 1,0 1 0,0-1-16,1-1 0,-1 1 0,0-1 1,0 0-1,0 1 0,1-1 0,-1 1 0,0-1 1,0 0-1,1 1 0,-1-1 0,0 1 0,1-1 1,-1 0-1,1 1 0,-1-1 0,0 0 0,1 0 1,-1 1-1,1-1 0,-1 0 0,1 0 0,-1 0 1,1 0-1,-1 1 0,1-1 0,-1 0 0,1 0 1,-1 0-1,0 0 0,1 0 0,-1 0 0,2 0 1,16-3 111,-11-1-116,-4 2-4,-1 1-1,1 0 0,0-1 1,-1 0-1,1 0 1,-1 0-1,0 0 1,0 0-1,1 0 1,-1 0-1,-1-1 0,3-2 1,16-13 7,-9 7-13,-10 10 4,1 0 0,-1 0 0,0 0 0,1 0 0,-1-1 0,0 1 0,0 0 0,0-1 0,0 1 0,0 0 0,0-1 0,0 1 0,-1-1 0,2-2 0,-2 4-1,0-1 1,0 0 0,1 0 0,-1 0 0,0 1 0,0-1 0,1 0 0,-1 0-1,1 1 1,-1-1 0,1 1 0,-1-1 0,1 0 0,-1 1 0,1-1 0,0 1-1,-1-1 1,2 0 0,-1 0-6,0 1 0,-1-1 0,1 1 1,0-1-1,-1 1 0,1-1 0,0 0 0,-1 1 0,1-1 0,-1 0 0,1 1 0,-1-1 0,1 0 0,-1 0 0,0 0 1,1 0-1,-1 1 0,0-1 0,0-1 0,5-4 5,-5 5 11,1 1-1,-1 0 1,0 0-1,0 0 1,0 0-1,0 0 1,0 0-1,0 0 1,0 0-1,0 0 1,0 0-1,1 0 1,-1-1-1,0 1 1,0 0-1,0 0 1,0 0-1,0 0 1,0 0-1,1 0 1,-1 0-1,0 0 1,0 0-1,0 0 1,0 0-1,0 0 1,0 0-1,0 0 1,1 0-1,-1 0 0,0 1 1,0-1-1,0 0 1,0 0-1,0 0 1,0 0-1,0 0 1,1 0-1,-1 0 1,0 0-1,0 0 1,0 0-1,0 0 1,0 1-1,0-1 1,0 0-1,0 0 1,0 0-1,0 0 1,0 0-1,0 0 1,0 0-1,0 0 1,0 1-1,0-1 1,0 0-1,0 0 1,0 0-1,0 0 1,0 0-1,0 0 1,0 1-1,0-1 1,0 4 302,0 0-239,-1-1-1,1 0 1,0 1 0,0-1 0,1 0 0,-1 1 0,2 5-1,-1-9-110,-1 1 0,1-1 0,-1 1 1,1-1-1,0 1 0,-1-1 0,1 1 0,-1-1 0,1 1 0,-1-1 0,0 1 0,1 0 0,-1-1 0,0 1 0,1 0 0,-1-1 0,0 1 0,0 0 0,1-1 0,-1 1 0,0 0 1,0 0-1,0-1 0,0 1 0,0 0 0,0 0 0,0-1 0,0 1 0,-1 1 0,1 0-313,0-1-395,1-1 455,-1 0 0,1 0 0,-1 0 0,0 0 0,1 0 0,-1 1 1,1-1-1,-1 0 0,1 0 0,-1 0 0,0 0 0,1 1 0,-1-1 0,1 0 0,-1 0 0,0 1 1,1-1-1,-1 0 0,0 1 0,1-1 0,-1 1 0,1 0-345,-1-1-1,0 0 1,1 1-1,-1-1 0,1 1 1,-1-1-1,1 1 1,-1-1-1,1 0 1,-1 0-1,1 1 1,-1-1-1,1 0 1,-1 0-1,1 1 1,-1-1-1,1 0 1,0 0-1,-1 0 1,1 0-1,1 0 1,14 6-5508,-14-6 4897</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0:53.780"/>
    </inkml:context>
    <inkml:brush xml:id="br0">
      <inkml:brushProperty name="width" value="0.025" units="cm"/>
      <inkml:brushProperty name="height" value="0.025" units="cm"/>
      <inkml:brushProperty name="color" value="#008C3A"/>
    </inkml:brush>
  </inkml:definitions>
  <inkml:trace contextRef="#ctx0" brushRef="#br0">10 45 124,'3'-2'343,"-1"0"0,0 0 0,0 0 1,0 0-1,0 0 0,0-1 0,0 1 0,1-4 0,-3 6-285,0-1-1,0 1 1,0 0-1,0-1 1,0 1 0,0-1-1,0 1 1,0 0-1,0-1 1,0 1-1,1-1 1,-1 1-1,0 0 1,0-1-1,0 1 1,0 0 0,1-1-1,-1 1 1,0 0-1,0-1 1,1 1-1,-1 0 1,0 0-1,1-1 1,-1 1-1,0 0 1,1 0 0,-1 0-1,0-1 1,1 1-1,2-12 19417,-6 16-14240,-1-1-6972,3-2 1810,1 0 0,-1 0 0,1 0 1,-1 1-1,1-1 0,0 0 0,0 0 0,-1 0 0,1 0 0,0 0 1,0 0-1,0 1 0,0-1 0,0 0 0,1 0 0,-1 0 1,0 2-1,1-1-22,-1 0-1,0 0 1,0 0 0,0 0 0,0 0 0,0 0-1,0 0 1,0 0 0,-2 3 0,-1 2-93,0 0 0,1 0 0,-1 0 1,1 1-1,1-1 0,-1 1 0,1-1 0,1 1 0,-1 8 1,-3 4-1068,-2 5-2969,6-18 4033,0 9-9404,0-8 28,0-17 5433,0 3 3362</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0:54.209"/>
    </inkml:context>
    <inkml:brush xml:id="br0">
      <inkml:brushProperty name="width" value="0.025" units="cm"/>
      <inkml:brushProperty name="height" value="0.025" units="cm"/>
      <inkml:brushProperty name="color" value="#008C3A"/>
    </inkml:brush>
  </inkml:definitions>
  <inkml:trace contextRef="#ctx0" brushRef="#br0">0 149 492,'1'0'100,"0"-1"-1,0 1 1,-1-1 0,1 1-1,0-1 1,-1 0 0,1 1-1,-1-1 1,1 0 0,-1 0-1,1 1 1,-1-1 0,1 0-1,-1 0 1,0 0 0,1 1-1,-1-1 1,0 0 0,0 0-1,1 0 1,-1 0 0,0 0-1,0 0 1,0 0 0,0 0-1,0 1 1,-1-3 0,1-1 351,4 0 518,-3 4-926,-1-1 0,0 1 0,1 0 0,-1 0 0,0 0 1,1-1-1,-1 1 0,0 0 0,0 0 0,1 0 0,-1-1 0,0 1 0,0 0 0,1-1 0,-1 1 0,0 0 0,0-1 0,0 1 0,0 0 0,1-1 0,-1 1 0,0 0 0,0-1 0,0 1 0,0 0 0,0-1 0,0 0 0,0 1 67,0-1 0,0 1 0,0 0-1,0-1 1,0 1 0,0-1 0,0 1 0,0-1 0,0 1 0,1 0 0,-1-1 0,0 1-1,0-1 1,0 1 0,1 0 0,-1-1 0,0 1 0,0 0 0,1-1 0,-1 1 0,0 0-1,1-1 1,-1 1 0,0 0 0,1 0 0,-1-1 0,0 1 0,1 0 0,-1 0 0,1 0-1,-1 0 1,0 0 0,1-1 0,-1 1 0,1 0 0,-1 0 0,1 0 0,-1 0 0,0 0-1,1 0 1,-1 0 0,1 0 0,-1 0 0,1 1 0,-1-1 0,1 0 0,3 0 355,-3 0-332,0 1-1,0-1 1,-1 1 0,1-1 0,0 0 0,0 1 0,0-1 0,-1 1 0,1 0-1,0-1 1,-1 1 0,1 0 0,-1-1 0,1 1 0,-1 0 0,1-1 0,-1 1-1,1 1 1,9 9 316,26 21-3629,-32-30 2656,-4-2 307,1 1-1,0-1 1,0 1-1,0-1 1,0 1-1,0-1 0,0 0 1,0 1-1,1-1 1,-1 0-1,0 0 1,0 0-1,0 0 1,1 0-1,0 0-453,-2 0-41,1 0 627,-1 0 0,1 0-1,0 0 1,-1-1 0,1 1-1,-1 0 1,1 0 0,-1-1-1,1 1 1,-1 0-1,1-1 1,-1 1 0,1 0-1,-1-1 1,1 1 0,0-1-1,3-9-1189,-3 9 1241,-1 1 1,1-1-1,-1 1 0,0-1 0,1 1 1,-1-1-1,1 1 0,-1-1 1,0 1-1,0-1 0,1 0 1,-1 1-1,0-1 0,0 1 0,0-1 1,0 0-1,0 1 0,0-1 1,0-1-1,5-7-376,-5 9 397,1-1 0,-1 0 0,1 1 0,-1-1 0,1 1 0,-1-1 0,0 0 0,1 1 0,-1-1 0,0 0 0,1 0 1,-1 1-1,0-1 0,0 0 0,0 1 0,0-1 0,0 0 0,0-1 0,10-40 865,0 8 1202,-5 17-1650,-2 10 2035,-1-2 8083,-2 76 2666,0-22-12002,0-6-10103,0-20-127,0 0-3654,0-14 11355</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0:54.938"/>
    </inkml:context>
    <inkml:brush xml:id="br0">
      <inkml:brushProperty name="width" value="0.025" units="cm"/>
      <inkml:brushProperty name="height" value="0.025" units="cm"/>
      <inkml:brushProperty name="color" value="#008C3A"/>
    </inkml:brush>
  </inkml:definitions>
  <inkml:trace contextRef="#ctx0" brushRef="#br0">12 102 500,'0'-28'3785,"1"27"-3696,-1 0 0,0-1 0,1 1-1,-1 0 1,1 0 0,0 0 0,-1-1 0,1 1-1,0 0 1,0 0 0,-1 0 0,1 0 0,1-1 0,-1 2-5,0-1 1,0 0 0,0 0 0,0 0 0,0 0 0,-1 0 0,1-1 0,0 1 0,-1 0 0,1 0 0,-1 0-1,0-1 1,1 0 0,1-2 248,1 1 0,-1 0 0,0 0-1,1-1 1,0 2 0,0-1 0,0 0-1,0 1 1,4-4 0,15-1 3231,-21 7-3397,-1 0 1,1 0 0,-1 0 0,1 0 0,-1 0 0,1-1 0,-1 1 0,1 0-1,-1 1 1,1-1 0,-1 0 0,1 0 0,-1 0 0,1 0 0,-1 0 0,1 0 0,-1 1-1,1-1 1,-1 0 0,1 0 0,-1 1 0,1-1 0,-1 0 0,0 1 0,1-1-1,-1 0 1,0 1 0,1-1 0,-1 1 0,0-1 0,1 0 0,-1 1 0,0-1-1,0 1 1,1-1 0,-1 1 0,0-1 0,0 1 0,0-1 0,0 1 0,0-1 0,0 1-1,0 0 1,5 12 3128,-4-12-3230,-1-1 0,1 0 0,-1 1 0,0-1 0,1 1 0,-1-1 1,0 1-1,0-1 0,0 1 0,1-1 0,-1 1 0,0-1 0,0 1 0,0-1 0,0 1 0,0-1 0,0 1 0,0-1 0,0 1 1,0-1-1,0 1 0,0-1 0,0 1 0,0 0 0,-1 0 0,1-1-26,-1 2 100,0-1 1,0 1-1,0 0 1,1-1-1,-1 1 1,0 0-1,1-1 1,-1 1-1,1 0 1,0 0 0,-1 0-1,1-1 1,0 1-1,0 3 1,0-2 35,-1 1 0,0 0 1,0-1-1,0 1 0,0-1 1,-1 1-1,1-1 0,-1 0 1,0 1-1,0-1 0,0 0 1,0 0-1,-1 0 0,1-1 1,-4 4-1,-4 5 383,10-10-533,0-1 1,0 1-1,-1 0 0,1-1 0,-1 1 0,1 0 0,-1-1 0,1 1 0,-1-1 0,1 1 0,-1-1 0,1 1 0,-1-1 0,1 1 0,-1-1 0,0 0 0,1 1 0,-2-1 0,-5 3 112,6-2-118,1-1 1,-1 1 0,1-1-1,-1 0 1,0 1-1,0-1 1,1 0 0,-1 0-1,0 0 1,1 1-1,-1-1 1,0 0 0,0 0-1,1 0 1,-1 0-1,-1 0 1,0-1-8,1 0-1,-1 0 1,0 0-1,0 0 1,1 0-1,-1 0 1,0-1 0,1 1-1,-1 0 1,1-1-1,-2-2 1,1 1-99,1 1 1,-1-1-1,1 0 0,0 0 1,0 0-1,1 0 0,-1 0 1,0-1-1,1 1 0,0 0 1,0 0-1,0 0 0,0 0 1,1-5-1,0-7-977,3 4-463,-3 10 1329,-1 1 0,1-1-1,-1 1 1,1-1 0,-1 0-1,0 1 1,1-1 0,-1 1 0,0-1-1,0 0 1,1 1 0,-1-1-1,0 0 1,0 1 0,0-1-1,0 0 1,0-1 0,1 2-169,-1-1 0,0 0 0,0 0 0,1 1 0,-1-1 0,0 0 0,1 0 0,-1 1 0,1-1 0,-1 0 0,1 1 0,-1-1 0,1 1 0,0-1 0,-1 1 0,1-1 1,0 1-1,-1-1 0,2 0 0,7-8-8164,-9 9 8433,0 0 0,0 0 0,0-1-1,0 1 1,0 0 0,0 0 0,0 0 0,0 0 0,1-1 0,-1 1 0,0 0 0,0 0-1,0 0 1,0 0 0,0-1 0,0 1 0,0 0 0,0 0 0,1 0 0,-1 0 0,0 0-1,0-1 1,0 1 0,0 0 0,1 0 0,-1 0 0,0 0 0,0 0 0,0 0-1,0 0 1,1 0 0,-1 0 0,0 0 0,0 0 0,0 0 0,1 0 0,-1 0 0,0 0-1,0 0 1,0 0 0,1 0 0,-1 0 0,4-1-2626</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0:55.737"/>
    </inkml:context>
    <inkml:brush xml:id="br0">
      <inkml:brushProperty name="width" value="0.025" units="cm"/>
      <inkml:brushProperty name="height" value="0.025" units="cm"/>
      <inkml:brushProperty name="color" value="#008C3A"/>
    </inkml:brush>
  </inkml:definitions>
  <inkml:trace contextRef="#ctx0" brushRef="#br0">99 159 368,'0'-4'300,"0"0"-1,0 0 1,0 1 0,-1-1 0,1 0-1,-1 1 1,0-1 0,0 0-1,-3-6 1,3 9-210,1 0 0,0 0 1,-1 0-1,1 0 0,0 0 0,0 0 1,0-1-1,0 1 0,0 0 0,0 0 1,0 0-1,0 0 0,1-2 0,-1 2-21,0 0 0,0 0-1,0 0 1,1 0 0,-1 1-1,0-1 1,0 0 0,0 0-1,0 0 1,-1 0 0,1 1-1,0-1 1,0 0 0,0 0-1,-1 0 1,1 0 0,0 1 0,-1-2-1,-4-3 514,4 4-415,-1 1 1,1-1 0,0 0-1,0 0 1,0-1-1,0 1 1,0 0-1,1 0 1,-1 0 0,0-1-1,0 1 1,1 0-1,-1-2 1,-1 0 552,1 0 0,0 0 0,-1 1-1,1-1 1,-1 1 0,0-1 0,0 1 0,-4-4 0,-7-11 9199,10 16-9292,3 1-573,0 0 0,0 0 0,-1 0 0,1 0 0,0 0 0,0 0 0,-1 0 0,1 0-1,0 0 1,0 0 0,0 0 0,-1 0 0,1 0 0,0-1 0,0 1 0,0 0 0,0 0-1,-1 0 1,1 0 0,0 0 0,0-1 0,0 1 0,0 0 0,0 0 0,-1 0 0,1-1-1,0 1 1,0 0 0,0 0 0,0 0 0,0-1 0,0 1 0,0 0 0,0 0 0,0 0 0,0-1-1,0 1 1,0 0 0,0 0 0,0-1 0,0 1 0,0-1 8,-1 1 1,1-1-1,0 1 0,-1-1 0,1 1 1,-1 0-1,1-1 0,-1 1 1,1-1-1,-1 1 0,1 0 1,-1-1-1,1 1 0,-1 0 1,1 0-1,-1 0 0,1-1 0,-1 1 1,0 0-1,1 0 0,-1 0 1,1 0-1,-1 0 0,0 0 1,1 0-1,-1 0 0,0 0 1,1 0-1,-1 0 0,1 1 0,-1-1 1,0 0-1,-1 1 67,-2 18 301,3-17-419,0-1 1,0 1-1,1 0 1,-1 0-1,1 0 1,-1-1-1,1 1 1,0 0-1,0 0 1,-1 2 0,2 9 13,-1 0 1,2 0-1,4 19 1,-4-21-18,-1-1 0,0 1 0,-1 21 0,0-22-6,0 0 1,0 0 0,1 0 0,4 18 0,-3-17-92,-1 1 1,0-1 0,0 0 0,-1 0 0,-2 16 0,0 6-626,2 11-2731,5-39 1372,-5-4 1926,0-1 0,1 0 0,-1 0 0,0 0 0,1 0 0,-1 1 0,0-1 0,0 0 0,1 0 0,-1 0 0,0 1 0,0-1 0,0 0 0,1 0 0,-1 1 0,0-1 0,0 0 0,0 1 0,0-1-1,1 0 1,-1 1 0,0-1 0,0 0 0,0 1 0,0-1 0,0 0 0,0 1 0,0-1 0,-2-17-18385,-6 11 17677</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0:56.135"/>
    </inkml:context>
    <inkml:brush xml:id="br0">
      <inkml:brushProperty name="width" value="0.025" units="cm"/>
      <inkml:brushProperty name="height" value="0.025" units="cm"/>
      <inkml:brushProperty name="color" value="#008C3A"/>
    </inkml:brush>
  </inkml:definitions>
  <inkml:trace contextRef="#ctx0" brushRef="#br0">3 89 608,'-1'-10'2552,"1"8"-2191,0 1-1,-1-1 1,1 1 0,0-1-1,0 1 1,0-1 0,0 1-1,0-1 1,0 1 0,1-1-1,-1 1 1,0 0 0,1-1-1,-1 1 1,1-1 0,0 1 0,-1 0-1,1-1 1,0 1 0,0 0-1,2-3 1,8-3 3080,-8 5-2978,0 0-1,0 1 1,0-1 0,0 1 0,0-1 0,1 1 0,-1 0 0,0 0 0,1 0 0,-1 0 0,0 1 0,7-1 0,20-4-318,1-1-3574,0 1-5637,-11-1 2927,-12 6 4890</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0:58.502"/>
    </inkml:context>
    <inkml:brush xml:id="br0">
      <inkml:brushProperty name="width" value="0.025" units="cm"/>
      <inkml:brushProperty name="height" value="0.025" units="cm"/>
      <inkml:brushProperty name="color" value="#008C3A"/>
    </inkml:brush>
  </inkml:definitions>
  <inkml:trace contextRef="#ctx0" brushRef="#br0">107 34 72,'-38'0'1922,"37"0"-1736,-11 0 426,-44 1 28074,59 2-28411,2-2 376,25 0-288,0-7-363,9 1 0,1 0 0,-1-1 0,0 1-1310,-27 4 385,-11 1 734,0 1 1,-1-1-1,1 0 1,0 0-1,-1 0 1,1 0-1,0 0 1,-1 0-1,1 0 1,0 0-1,-1 0 1,1 0-1,0 0 1,-1-1 0,1 1-1,0 0 1,-1 0-1,1-1 1,-1 1-1,1 0 1,0-1-1,-1 1 1,1 0-1,-1-1 1,1 1-1,-1-1 1,1 0-1,2 0-2955,3-2-7794,-13 1 6200,5 2 3712,2 0 870,-1 0 0,0-1 0,1 1 1,-1 0-1,1 0 0,-1 0 0,1 0 0,-1 1 0,0-1 1,1 0-1,-1 0 0,1 0 0,-1 0 0,1 1 0,-1-1 1,1 0-1,-1 0 0,1 1 0,-1 0 0,-6 1-674,5-2 233</inkml:trace>
</inkml:ink>
</file>

<file path=ppt/ink/ink15.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3-03T23:47:11.609"/>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0 472 13,'0'0'28,"0"0"2,0 0-9,-8-3-4,8 3-3,0 0-4,0 0-3,10-1-2,-10 1-3,19 3 0,-3-1-1,3 0 1,5 2-1,5-3 1,5 2-1,4-2 1,3 1 0,2-3 0,4-1 0,-3 1 0,1-1-1,-3 1 2,-6 1-2,-2-1 0,-5 2 0,-9 0 0,0 1 0,-8-1 1,-2 2 0,-10-3 0,11-1 0,-11 1-1,0 0-2,0 0-9,0 0-25,0 0 0,0 0-2,-14 5-1</inkml:trace>
  <inkml:trace contextRef="#ctx0" brushRef="#br0" timeOffset="547">672 0 2,'0'0'26,"0"0"0,0 0 1,0 0-13,0 0-4,0 0-2,3 20-1,-4-8-1,5 7 0,-3 1-1,4 7 0,-3-2-1,4 7 0,-4 0 0,4 5-1,-3-2 1,2 5-2,0-1 1,0 1-1,-1 0 1,0 1-1,0-2 0,1-1-1,-1-5 0,0 2 1,1-6-1,-2-3 0,-2-1 0,1-3 0,-2-4 0,1-4 0,-1 0-1,1-6 1,-1-8-1,0 13-1,0-13-1,0 0-3,0 0-8,0 0-19,4-13-3,-4-2-2,0-4 2</inkml:trace>
  <inkml:trace contextRef="#ctx0" brushRef="#br0" timeOffset="1078">652 58 12,'0'0'31,"-1"-14"-1,1 14 2,0 0-14,6-16-7,-6 16-3,12-3-2,1 3-3,-1 0-1,4 2-1,3-2 1,4 4 0,3-2-1,4 2 1,2 0-1,5 1 0,1-2 0,4 2 0,1-2 0,3-1 0,1-1 2,3 0-2,1-1 0,3-3 0,1 0 0,1-1 0,1-2 0,-1 0 0,-3 2-1,-5-2 0,-7 3 1,-5 1-1,-7 1 0,-7 1 1,-8 0-1,-4 0 1,-10 0 0,0 0-1,0 0 1,0 0 0,0 0-1,7 9 1,-7-9-1,-2 14 1,1-2-1,0 4 0,-1 4 0,0 2 1,-2 4-1,2 2 1,-2 4-1,2 2 1,1 2 0,0 1-1,2 2 1,2 1-1,2-3 1,1 2-1,2-2 0,2-1 0,-3-4 1,4 0-1,-3-7 0,1-1 1,-3-5 0,0-1 0,-2-6-1,-2-3 1,-2-9 0,2 9 1,-2-9-1,0 0 0,-10 6 1,10-6-1,-18 2 0,3-2 0,-3 1 0,-5-1-1,-2 0 1,-7 0-1,-3 0 0,-6-1 0,-2-1 1,-2 0-1,-8 1 0,-1-2 0,-5 1 1,4 1-1,-1 1 0,-2 2 0,5-1 0,3 2 0,5 1 0,5-1 1,6 0-1,4-2 1,6 2-1,5-3 1,2-1 0,4 0-1,13 1 1,-15-3 0,15 3-1,0 0 0,-12-3 0,12 3-1,0 0-3,0 0-4,0 0-32,13-10 1,-13 10-2,16 0 0</inkml:trace>
  <inkml:trace contextRef="#ctx0" brushRef="#br0" timeOffset="3562">1023 314 15,'0'0'31,"6"-17"1,-4 7-2,-2 10-9,0-10-7,0 10-2,0 0-6,0 0-1,0 0-3,0 0 1,-2 13-3,1-4 1,0 3-1,2 6 0,-1-3 1,3 5-1,0-3 1,1 0-2,2 0 1,-1-3-2,1 1-4,-3-5-6,3 2-17,-3-4-5,-3-8-1,5 14 1</inkml:trace>
  <inkml:trace contextRef="#ctx0" brushRef="#br0" timeOffset="3922">1223 382 6,'0'0'28,"0"0"0,8-10 1,-8 10-17,0 0-2,0 0-3,-11 6-2,11-6-2,-11 7-1,11-7 0,-14 6-1,14-6 0,-11 6-1,11-6 0,0 0 1,-13 9-1,13-9 0,-11 4 0,11-4 0,-8 4 0,8-4 0,0 0 0,-10 5 0,10-5 0,0 0 0,0 0 0,0 0 0,0 0 1,0 0-1,-9 6 1,9-6-1,0 0 1,-13 4-1,13-4 1,-10 3-1,10-3 1,-11 2-1,11-2 0,-11 3 1,11-3-1,0 0 1,-9 3-1,9-3 1,0 0 0,0 0 0,5 10 0,-5-10 1,14 9 0,-5-2 1,-9-7-1,19 11 1,-8-5-1,-1-2 0,-1 4-1,1-4-1,1 1-5,-11-5-18,13 8-10,-13-8-1,14 5 0</inkml:trace>
  <inkml:trace contextRef="#ctx0" brushRef="#br0" timeOffset="4578">1319 445 17,'0'0'29,"0"0"0,0 0-3,0 0-13,-1 12-1,2 0-4,-3 1-2,4 6 0,-3 0-3,3 5 1,-1 0-1,2 4-1,0-3-1,0 2 0,1-2-3,-2-5-2,5 2-6,-6-7-14,1-4-8,0-1-2,-2-10 1</inkml:trace>
  <inkml:trace contextRef="#ctx0" brushRef="#br0" timeOffset="4859">1337 471 9,'19'-9'30,"1"1"-1,-2-2-2,4 11-11,-9 0-3,4 8-2,-17-9-3,12 20-2,-12-7-2,-3 2-3,-3-2-4,-7-4-11,0-2-18,-3-2-1,0-4 0,3-3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3:26.751"/>
    </inkml:context>
    <inkml:brush xml:id="br0">
      <inkml:brushProperty name="width" value="0.025" units="cm"/>
      <inkml:brushProperty name="height" value="0.025" units="cm"/>
      <inkml:brushProperty name="color" value="#008C3A"/>
    </inkml:brush>
  </inkml:definitions>
  <inkml:trace contextRef="#ctx0" brushRef="#br0">1 142 1060,'1'0'114,"2"0"300,1 0 0,-1 0 0,0 0 1,0 0-1,0-1 0,0 1 1,0-1-1,0 0 0,5-2 0,-4 2 75,-1 0 0,0 0-1,0 1 1,0-1-1,1 1 1,-1 0 0,0 0-1,0 0 1,4 1-1,-4-1 318,0 0 0,1 1 0,-1-1 0,0-1 0,0 1 0,1 0 0,-1-1 0,0 0 0,4-1 0,-5 2-420,0-1 1,0 1 0,0-1 0,1 1-1,-1 0 1,0-1 0,0 1 0,1 0-1,-1 1 1,4 0 0,23-2 2807,16-11-1112,-42 12-1998,-1-1-1,1 1 1,-1-1 0,0 1-1,1-1 1,-1 0 0,0 0-1,0 0 1,3-2 0,7-3 133,-11 6-191,1 0 1,-1-1-1,1 1 0,-1 0 1,0-1-1,0 0 0,1 1 1,-1-1-1,0 0 0,0 0 1,0 0-1,0 0 0,0 1 1,0-2-1,0 1 0,0 0 1,0 0-1,0 0 0,1-2 1,3-3 178,-5 6-196,1 0 0,-1-1 0,1 1 0,-1 0 0,0 0 0,1-1 0,-1 1 1,0 0-1,1-1 0,-1 1 0,0 0 0,1-1 0,-1 1 0,0-1 0,0 1 1,1 0-1,-1-1 0,0 1 0,0-1 0,0 1 0,0-1 0,1 0 0,-1 1 2,0-1-1,0 0 0,0 0 0,0 1 0,0-1 0,0 1 0,1-1 0,-1 0 1,0 1-1,1-1 0,-1 0 0,0 1 0,1-1 0,-1 1 0,1-1 0,-1 1 1,1-1-1,0 0 6,-1 1 1,1-1 0,-1 0-1,1 1 1,-1-1-1,1 0 1,-1 0 0,1 0-1,-1 1 1,0-1-1,1 0 1,-1 0 0,0 0-1,0 0 1,0 1 0,0-1-1,0-2 1,1 3 1,-1-1 1,0 0 0,0 0-1,0 0 1,0 0-1,0 0 1,0 0 0,0 0-1,0 0 1,0 0 0,0 0-1,0 0 1,-1 0-1,1 0 1,0 0 0,-1 0-1,1 0 1,-1 1 0,1-1-1,-1 0 1,1 0-1,-1 0 1,0 1 0,1-1-1,-1 0 1,0 1 0,0-1-1,0 0 1,-11-7 146,11 7-156,0 0 0,0 1 0,0-1 0,0 0 1,0 1-1,-1-1 0,1 1 0,0-1 1,-1 1-1,1 0 0,0-1 0,0 1 0,-1 0 1,1 0-1,0 0 0,-1 0 0,1 0 1,-3 0-1,-3 1 23,-1 0-1,1 0 1,-1 1 0,1-1 0,0 2-1,0-1 1,0 1 0,0 0 0,0 0-1,-6 5 1,6-3 1,1 0 0,0 0 0,0 1 0,0 0 0,1 0 0,0 0-1,0 1 1,-4 7 0,7-3-27,3-10-5,-1 0 0,0 0 1,0 0-1,0 0 0,0 1 0,-1-1 0,1 0 0,0 0 0,0 0 1,-1 0-1,1 0 0,-1 2 0,0-1-29,-1-1 1,2 1-1,-1-1 1,0 1-1,0 0 1,0-1-1,1 1 0,-1 0 1,1 0-1,-1-1 1,1 1-1,0 0 1,0 0-1,0 0 0,0 0 1,0-1-1,0 1 1,0 0-1,0 0 1,1 0-1,-1-1 0,1 1 1,0 0-1,-1 0 1,1-1-1,0 1 1,0-1-1,2 3 1,-3-3-31,1 0 1,-1 0 0,0 0 0,1 0 0,-1 0-1,0-1 1,0 1 0,1 0 0,-1 0 0,0 0-1,0 0 1,0 0 0,0 0 0,0 2 0,1 7-432,15 7-2984,6-3-4044,-17-12 5372,-1 0 758,0-1 1,0 0 0,0 0 0,0 0 0,0 0 0,0 0 0,6-1-1,11 0-2588,-19 0 3046</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0:58.983"/>
    </inkml:context>
    <inkml:brush xml:id="br0">
      <inkml:brushProperty name="width" value="0.025" units="cm"/>
      <inkml:brushProperty name="height" value="0.025" units="cm"/>
      <inkml:brushProperty name="color" value="#008C3A"/>
    </inkml:brush>
  </inkml:definitions>
  <inkml:trace contextRef="#ctx0" brushRef="#br0">89 0 300,'-38'0'5762,"37"0"-4826,-11 0 2125,12 0-2967,-1 0 0,1 0 0,0 0 0,-1 0 0,1 0 0,0 0 0,-1 0 0,1 0 0,0 0 0,0 0 0,-1 0 0,1 1 0,0-1 0,-1 0 0,1 0 0,0 0 0,0 0 0,-1 0 0,1 1 0,0-1 0,0 0 0,-1 0 0,1 1 0,0-1 0,0 0 1,-1 0-1,1 1 0,0-1 0,0 0 0,0 0 0,0 1 0,0-1 0,-1 0 0,1 1 0,0-1 0,0 0 0,0 1 0,0-1 0,0 0 0,0 0 0,0 1 0,0-1 0,0 0 0,0 1 0,0-1 0,0 0 0,1 1 0,-1-1 0,0 1 588,1 16 2756,2-14-3089,-2-3-218,-1 1 1,1-1-1,-1 1 1,0-1 0,1 1-1,-1-1 1,1 1-1,-1-1 1,0 1-1,1 0 1,-1-1 0,0 1-1,0 0 1,0-1-1,1 1 1,-1 0-1,0-1 1,0 1 0,0 0-1,0-1 1,0 2-1,1 2 348,0 0 0,1 0-1,0 0 1,-1 0-1,2 0 1,-1 0 0,3 4-1,6 10 360,12 32 308,-4-10-711,18 21 77,-33-50-420,-2-7-9,-1 0 0,1-1 0,0 1 0,0 0 0,4 5 0,-2 8 281,-3-16-312,0 1-1,0 0 0,0-1 1,0 1-1,-1 0 0,1 0 1,0 0-1,-1 0 0,1 0 1,-1 0-1,0 0 0,0 0 1,0 0-1,0 0 0,0 0 1,0 2-1,0 0-17,0-4 13,-12 11 52,10-9-92,-24 7 29,7-7-26,1 1 17,15-2-20,1 0 0,-1-1 0,1 1 0,0-1 0,-1 0 0,1 0 0,-1 1 0,1-2-1,-1 1 1,1 0 0,-3-1 0,-6 0 7,-25-4-385,34 5 117,-8-5-1457,7 4-498,3 1 2116,0 0 0,-1 0-1,1 0 1,0 0 0,0 0-1,-1 0 1,1 0 0,0 0-1,0 0 1,-1 0 0,1 0 0,0-1-1,0 1 1,-1 0 0,1 0-1,0 0 1,0 0 0,-1 0-1,1-1 1,0 1 0,0 0-1,0 0 1,-1 0 0,1-1-1,0 1 1,0 0 0,0 0-1,0-1 1,0 1 0,0 0-1,-1 0 1,1-1 0,0 1-1,0 0 1,0-18-13798,0 2 7426,0 11 4871</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1:00.440"/>
    </inkml:context>
    <inkml:brush xml:id="br0">
      <inkml:brushProperty name="width" value="0.025" units="cm"/>
      <inkml:brushProperty name="height" value="0.025" units="cm"/>
      <inkml:brushProperty name="color" value="#008C3A"/>
    </inkml:brush>
  </inkml:definitions>
  <inkml:trace contextRef="#ctx0" brushRef="#br0">1 56 588,'1'0'260,"0"-1"1,0 1-1,1-1 0,-1 1 1,0-1-1,0 0 0,0 1 1,0-1-1,0 0 0,0 0 1,0 0-1,0 0 0,0 0 1,0 0-1,-1 0 0,1 0 1,0 0-1,0-3 1,-1 4-245,0 0 0,0 0 0,0 0 0,0 0 0,0-1 0,0 1 0,0 0 0,0 0 0,0 0 0,1 0 0,-1-1 0,0 1 0,0 0 0,0 0 0,0 0 0,0 0 1,0 0-1,0-1 0,0 1 0,0 0 0,1 0 0,-1 0 0,0 0 0,0 0 0,0 0 0,0 0 0,0 0 0,0-1 0,1 1 0,-1 0 0,0 0 0,0 0 0,0 0 1,0 0-1,1 0 0,-1 0 0,0 0 0,0 0 0,0 0 0,1 0 0,-1 0 45,0 0 1,0 0-1,1 0 1,-1 0-1,0 0 1,0 0-1,1 0 1,-1 0 0,0 0-1,0 0 1,0 0-1,1-1 1,-1 1-1,0 0 1,0 0-1,0 0 1,1 0-1,-1 0 1,0-1-1,0 1 1,0 0-1,0 0 1,0 0-1,1-1 1,-1 1-1,0 0 1,0 0-1,0 0 1,0-1-1,0 1 1,0 0-1,0 0 1,0-1-1,0 1 1,0 0-1,0 0 1,0 0-1,0-1 1,0 1-1,0 0 1,0-1-1,7-4 2839,-4 3-1132,0 0-1,0 0 0,0 0 0,1 0 1,-1 1-1,0-1 0,8-1 0,-7 3-1411,0 0-1,1 1 1,-1-1-1,0 1 1,0 0-1,1 0 0,-1 1 1,0-1-1,0 1 1,0 0-1,-1 0 1,6 3-1,0 0 16,4 17 119,-12-22-475,0 1 1,0 0-1,-1 0 0,1 0 0,0 0 0,-1-1 0,1 1 1,-1 0-1,1 0 0,-1 0 0,0 0 0,1 1 0,-1-1 1,0 0-1,0 0 0,0 0 0,1 0 0,-1 0 0,-1 2 1,6 8 123,-4-11-132,-1 1 1,1-1-1,-1 1 1,0-1-1,1 1 1,-1-1-1,1 1 1,-1 0-1,0-1 1,0 1-1,1 0 1,-1-1-1,0 1 1,0 0-1,0 0 0,0-1 1,0 1-1,0 1 1,0 92 537,4-89-540,-3-5-3,-1 1-1,0-1 1,1 0-1,-1 0 0,0 0 1,1 1-1,-1-1 1,0 0-1,1 0 1,-1 1-1,0-1 0,0 0 1,1 0-1,-1 1 1,0-1-1,0 0 1,0 1-1,1-1 0,-1 0 1,0 1-1,0-1 1,0 1-1,0-1 1,0 0-1,0 1 0,0-1 1,0 0-1,0 1 1,0-1-1,0 1 1,0 0 14,1 0-14,-1 0 0,1-1 0,-1 1 0,1 0 0,-1 0 1,1-1-1,-1 1 0,1 0 0,0-1 0,-1 1 0,1 0 1,0-1-1,0 1 0,0-1 0,1 1 0,2-1 7,0 0-1,0 0 0,0 0 1,0-1-1,0 1 0,0-1 0,0 0 1,0 0-1,-1-1 0,7-2 1,2-2 8,12-6 40,-23 12-55,-1-1-1,1 1 1,0-1 0,0 1-1,0-1 1,-1 0 0,1 1-1,0-1 1,-1 0 0,1 1 0,-1-1-1,1 0 1,-1 0 0,1 1-1,-1-1 1,1 0 0,-1 0-1,0 0 1,1-1 0,3-3-5,-4 5 3,1-1 0,-1 1 0,0 0 0,1 0 0,-1 0 0,0 0-1,1-1 1,-1 1 0,0 0 0,0 0 0,1-1 0,-1 1 0,0 0-1,0 0 1,0-1 0,1 1 0,-1 0 0,0-1 0,0 1 0,0 0-1,0-1 1,0 1 0,0 0 0,1-1 0,-1 1 0,0-84-41,-5 75 33,5 8 8,-1 1-1,1-1 0,-1 0 0,1 1 1,-1-1-1,1 1 0,0-1 0,-1 0 0,1 1 1,0-1-1,0 0 0,-1 1 0,1-1 1,0 0-1,0 1 0,0-1 0,0-1 1,0 1-1,0 0 0,0 1 0,0-1 1,1 0-1,-1 0 0,0 0 0,0 1 1,-1-1-1,1 0 0,0 0 1,0 0-1,0 1 0,0-1 0,-1 0 1,1 0-1,0 1 0,-1-1 0,1 0 1,0 1-1,-1-1 0,1 0 0,-1 1 1,1-1-1,-1 0 0,0 1 1,1-1-1,-1 1 0,0-1 0,-1-16-41,2 15 2332,0 0-3536,-1-8-12798,0 7 10904,-3 3 2437</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1:01.769"/>
    </inkml:context>
    <inkml:brush xml:id="br0">
      <inkml:brushProperty name="width" value="0.025" units="cm"/>
      <inkml:brushProperty name="height" value="0.025" units="cm"/>
      <inkml:brushProperty name="color" value="#008C3A"/>
    </inkml:brush>
  </inkml:definitions>
  <inkml:trace contextRef="#ctx0" brushRef="#br0">1 22 328,'0'44'4080,"0"-43"-3716,0-1-202,0 1 0,0-1 0,0 1 0,0 0 0,0-1 0,0 1 0,0-1 0,0 1 1,0 0-1,0-1 0,0 1 0,0-1 0,1 1 0,-1-1 0,0 1 0,0 0 0,1 0 0,7 2 10117,-8-6-7053,1 3-3123,-1 0 0,1 0-1,-1 0 1,1-1 0,-1 1 0,0 0-1,1 0 1,-1 0 0,1 0 0,-1-1 0,0 1-1,1 0 1,-1 0 0,0-1 0,1 1 0,-1 0-1,0-1 1,1 1 0,-1 0 0,0-1 0,0 1-1,1 0 1,-1-1 0,0 1 0,0-1-1,0 1 1,0-1 0,1 1 0,-1 0 0,0-1-1,0 1 1,0-1 0,0-17 2125,0 13-2371,5 1 324,-5 3-176,0 1-1,0 0 0,1 0 0,-1 0 0,0 0 0,1 0 0,-1-1 0,0 1 0,1 0 1,-1 0-1,0-1 0,0 1 0,0 0 0,1 0 0,-1-1 0,0 1 0,0 0 0,0-1 0,0 1 1,1 0-1,-1-1 0,0 1 0,0 0 0,0-1 0,0 0 0,0-31 728,0 31-196,2 11-158,0-9-357,-2 0-12,1-1-1,-1 0 0,1 0 0,-1 1 1,0-1-1,1 0 0,-1 1 0,1-1 1,-1 1-1,0-1 0,1 0 0,-1 1 1,0-1-1,1 1 0,-1-1 1,0 1-1,0-1 0,0 1 0,1-1 1,-1 1-1,0-1 0,0 1 0,0-1 1,0 1-1,0-1 0,0 1 0,0 0 1,0-1-1,0 1 0,0-1 0,0 1 1,0-1-1,-1 1 0,1 0 0,4 5 29,-4-6-36,1 0 1,-1 1 0,1-1 0,-1 0 0,0 0 0,1 1-1,-1-1 1,0 0 0,0 1 0,1-1 0,-1 0-1,0 0 1,0 1 0,1-1 0,-1 1 0,0-1-1,0 0 1,0 1 0,1-1 0,-1 0 0,0 1-1,0-1 1,0 1 0,0-1 0,0 1 0,0-1-1,0 0 1,0 2 0,0 0-1,0-1 0,-1-1 0,1 1 1,0 0-1,0 0 1,0-1-1,0 1 1,0 0-1,0 0 1,0-1-1,0 1 1,0 0-1,0 0 1,0-1-1,1 1 1,-1 0-1,0-1 0,1 1 1,-1 0-1,0-1 1,1 1-1,-1 0 1,1-1-1,-1 1 1,0-1-1,1 1 1,0-1-1,-1 1 1,1-1-1,-1 1 1,2 0-1,1 14-272,0-12 192,-3-2 25,1-1 0,-1 0 0,1 1 0,-1 0 0,1-1 0,-1 1 0,0-1 0,1 1 0,-1-1 0,0 1 0,1 0 0,-1-1 0,0 1 0,0 0 0,0-1 0,0 1 0,1 0 0,-1-1 0,0 1 0,0 0 0,0 0 0,4 5-1204,-4-6 1092,0 1-1,1-1 1,-1 0-1,0 0 1,1 0-1,-1 1 1,0-1-1,1 0 0,-1 1 1,0-1-1,1 0 1,-1 1-1,0-1 1,0 0-1,1 1 1,-1-1-1,0 1 1,0-1-1,0 0 0,0 1 1,0-1-1,1 1 1,-1-1-1,0 1 1,0-1-1,0 1 1,0-1-1,0 0 0,-1 2 1,6 6-5361,-1-2 948,-3 2-2414,-1-4 5504,0-4 111</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1:03.135"/>
    </inkml:context>
    <inkml:brush xml:id="br0">
      <inkml:brushProperty name="width" value="0.025" units="cm"/>
      <inkml:brushProperty name="height" value="0.025" units="cm"/>
      <inkml:brushProperty name="color" value="#008C3A"/>
    </inkml:brush>
  </inkml:definitions>
  <inkml:trace contextRef="#ctx0" brushRef="#br0">1 56 332,'1'-12'1206,"0"12"-1113,-1-1 0,1 1-1,0-1 1,-1 1 0,1-1 0,-1 1 0,1-1-1,-1 0 1,1 1 0,-1-1 0,1 0-1,-1 1 1,0-1 0,1 0 0,-1 0-1,0 1 1,0-1 0,1 0 0,-1 0 0,0 1-1,0-1 1,0 0 0,0 0 0,0 0-1,0 1 1,0-1 0,-1-1 0,4 1 289,-3 1-336,0 0-1,1 0 0,-1 0 1,0 0-1,0 0 1,1 0-1,-1 0 0,0 0 1,1 0-1,-1 0 0,0 0 1,0 0-1,1-1 0,-1 1 1,0 0-1,0 0 1,1 0-1,-1 0 0,0 0 1,0-1-1,0 1 0,1 0 1,-1 0-1,0 0 1,0-1-1,0 1 0,0 0 1,1 0-1,-1-1 0,0 1 1,0 0-1,0 0 1,0-1-1,0 1 0,0 0 1,0 0-1,0-1 0,0 1 1,0-1-1,1 1 152,0-1-1,-1 0 0,1 0 0,0 0 1,0 1-1,-1-1 0,1 0 0,0 1 1,0-1-1,0 1 0,0-1 0,0 1 1,0 0-1,0-1 0,0 1 0,0 0 1,0-1-1,1 1 0,2-2 791,5-1 280,38 3 4666,-46 0-5724,1 0-1,-1 0 1,1 1 0,0-1-1,-1 1 1,1-1-1,-1 1 1,1 0 0,-1-1-1,0 1 1,1 0 0,-1 0-1,0 0 1,1 0-1,-1 0 1,0 0 0,0 1-1,0-1 1,0 0 0,0 0-1,0 1 1,1 2-1,-2-2-2,0-1-171,0 0 0,0 0 0,1-1 0,-1 1-1,0 0 1,0-1 0,0 1 0,0 0 0,0 0 0,0-1-1,-1 1 1,1 0 0,0 0 0,0-1 0,0 1-1,-1 0 1,1-1 0,0 1 0,-1 0 0,1-1 0,0 1-1,-1-1 1,1 1 0,-1-1 0,1 1 0,-1 0 0,1-1-1,-1 0 1,0 1 0,0 0 0,-9 14 358,9-15-361,0 0 0,1 1-1,-1-1 1,0 1-1,1-1 1,-1 1 0,0-1-1,1 1 1,-1-1-1,1 1 1,-1-1 0,1 1-1,-1 0 1,1-1 0,-1 1-1,1 0 1,0-1-1,-1 1 1,1 0 0,0 0-1,0-1 1,0 1-1,-1 0 1,1 0 0,0 0-1,-4 4 128,4-5-144,0 0-1,-1 0 1,1 1 0,-1-1-1,1 0 1,0 0 0,0 1 0,-1-1-1,1 0 1,0 0 0,-1 1-1,1-1 1,0 0 0,0 1-1,-1-1 1,1 0 0,0 1-1,0-1 1,0 1 0,0-1 0,0 0-1,0 1 1,-1-1 0,1 1-1,0-1 1,0 1 69,1 0 1,-1 1-1,0-1 1,0 0-1,1 0 1,-1 0-1,1 0 0,-1-1 1,1 1-1,-1 0 1,1 0-1,-1 0 0,1 0 1,0 0-1,-1-1 1,1 1-1,0 0 1,0-1-1,0 1 0,0 0 1,-1-1-1,1 1 1,0-1-1,0 1 1,0-1-1,2 1 0,1 0 40,0 0 0,0 0 0,0 0 0,0 0 0,8-1-1,57 6-1041,-59-8-928,3-3-7431,1 1-200,-13-1 4824</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1:05.276"/>
    </inkml:context>
    <inkml:brush xml:id="br0">
      <inkml:brushProperty name="width" value="0.025" units="cm"/>
      <inkml:brushProperty name="height" value="0.025" units="cm"/>
      <inkml:brushProperty name="color" value="#008C3A"/>
    </inkml:brush>
  </inkml:definitions>
  <inkml:trace contextRef="#ctx0" brushRef="#br0">119 91 800,'0'-1'77,"-1"0"1,1 1-1,0-1 0,0 1 1,0-1-1,1 0 0,-1 1 1,0-1-1,0 0 0,0 1 1,0-1-1,1 1 0,-1-1 1,0 1-1,0-1 0,1 0 0,-1 1 1,0-1-1,1 1 0,-1-1 1,1 1-1,-1 0 0,1-1 1,-1 1-1,1-1 0,-1 1 1,1 0-1,0-1 0,-1 1 43,1-1 0,-1 0 0,0 1 0,1-1 0,-1 1 0,0-1 0,0 1 0,0-1 0,1 0 0,-1 1 0,0-1 0,0 0 0,0 1 0,0-1 0,0 1 0,0-1 0,0 0 0,0 1 0,0-1 0,0 0 0,-1 1 0,1-2 0,0 2-29,-1-1 0,1 1 0,0-1 0,0 0 0,0 1 0,0-1 0,0 1 0,0-1 0,0 1 0,0-1 1,0 0-1,0 1 0,0-1 0,0 1 0,0-1 0,0 1 0,1-1 0,-1 1 0,0-1 0,0 0 0,1 0 0,7-8 1824,-7 9-1823,-1 0 0,0 0 0,0-1 0,0 1 0,1 0 0,-1-1 0,0 1 0,0 0 0,0-1-1,0 1 1,0 0 0,1-1 0,-1 1 0,0 0 0,0-1 0,0 1 0,0-1 0,0 1 0,0 0 0,0-1 0,0 1 0,0 0 0,0-1-1,-1 1 1,1 0 0,0-1 0,0 1 0,0 0 0,0-1 0,0 1 0,-1 0 0,1-1 0,0 1 0,0 0 0,-1-1 0,1 1 0,0 0-1,0 0 1,-1-1 0,1 1 0,-2-1 94,2 1-45,0 0 1,-1 0 0,1 0-1,0 0 1,-1 0 0,1-1-1,0 1 1,-1 0-1,1 0 1,0 0 0,0-1-1,-1 1 1,1 0 0,0 0-1,0-1 1,0 1 0,-1 0-1,1-1 1,0 1-1,0 0 1,0 0 0,0-1-1,-1 1 1,1 0 0,0-1-1,0 1 1,0-1-1,0 1 1,0 0 0,0-1-1,0 1 1,0 0 0,0-1-1,0-7 5409,-2 7-5315,0 1 1,0-1-1,0 0 1,0 0-1,0 1 1,0-1-1,0 1 1,0-1-1,0 1 1,-1 0 0,1 0-1,0 0 1,0 0-1,0 0 1,0 1-1,-3 0 1,-5 4-221,5-2-3,0 0 1,0 0-1,0 0 1,0 0-1,1 1 1,-1 0-1,-4 6 1,2-5-14,6-4 1,-1-1 1,1 1-1,-1 0 0,1 0 1,-1 0-1,1 1 0,0-1 1,-1 0-1,1 0 0,0 1 1,0-1-1,0 1 0,0-1 1,0 1-1,-1 3 0,-2 4 38,3-8-35,1-1 0,-1 1 0,1-1-1,-1 1 1,1 0 0,-1-1 0,1 1 0,0-1 0,-1 1-1,1 0 1,0-1 0,0 1 0,0 0 0,-1 0-1,1-1 1,0 1 0,0 1 0,1 1 5,-1 0-1,1 0 1,-1 1 0,1-1-1,0 0 1,0 0 0,1 0-1,-1 0 1,1 0 0,-1-1-1,1 1 1,0 0 0,0-1 0,0 1-1,4 2 1,6 7-8,25 18-1,-12-11-8,-12-9 1,-9-8 18,-1 1 0,0-1-1,0 1 1,-1-1 0,1 1 0,4 5-1,0-2 75,-7-6-79,0 0 0,1 0 0,-1 1 0,0-1 0,0 0-1,1 0 1,-1 0 0,0 0 0,0 0 0,0 0 0,0 1-1,1-1 1,-1 0 0,0 0 0,0 0 0,0 0 0,0 1-1,1-1 1,-1 0 0,0 0 0,0 0 0,0 1 0,0-1-1,0 0 1,0 0 0,0 1 0,0-1 0,0 0-1,0 0 1,0 1 0,0-1 0,5 10 199,-5-10-182,1 1 1,-1-1-1,1 1 0,-1-1 0,0 1 0,1-1 0,-1 1 0,0 0 0,1-1 0,-1 1 0,0 0 0,0-1 0,1 1 0,-1-1 0,0 1 0,0 0 0,0 0 0,0 0 0,0 0-14,0-1-1,0 0 0,0 1 0,0-1 0,0 1 0,0-1 1,0 0-1,0 1 0,0-1 0,0 0 0,0 1 1,1-1-1,-1 0 0,0 1 0,0-1 0,0 0 1,0 1-1,1-1 0,-1 0 0,0 1 0,0-1 0,1 0 1,-1 0-1,0 1 0,0-1 0,1 0 0,0 1 1,0 0 82,-5 5-29,0 10 84,-7-9-78,7-4-59,-1 0-1,1 0 1,0-1-1,-1 0 1,0 1-1,1-2 1,-9 3-1,9-3 10,3 0-28,-1 0 0,1 0 1,-1 0-1,0 0 0,1-1 1,-1 1-1,0-1 0,0 1 0,1-1 1,-1 0-1,0 1 0,0-1 1,0 0-1,-1 0 0,-9 2-374,10-2 185,0 1-1,0-1 1,0 1-1,0-1 0,0 0 1,0 0-1,0 1 0,0-1 1,0-1-1,0 1 1,-3-1-1,-4 1-4178,-3-12-12627,12 0 12709,0 8 3443</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1:06.483"/>
    </inkml:context>
    <inkml:brush xml:id="br0">
      <inkml:brushProperty name="width" value="0.025" units="cm"/>
      <inkml:brushProperty name="height" value="0.025" units="cm"/>
      <inkml:brushProperty name="color" value="#008C3A"/>
    </inkml:brush>
  </inkml:definitions>
  <inkml:trace contextRef="#ctx0" brushRef="#br0">1 104 408,'0'0'81,"0"-1"0,0 1 1,1-1-1,-1 1 0,0 0 0,0-1 0,1 1 1,-1 0-1,0-1 0,1 1 0,-1 0 0,1-1 0,-1 1 1,0 0-1,1 0 0,-1-1 0,1 1 0,-1 0 1,1 0-1,-1 0 0,1 0 0,-1-1 0,1 1 1,-1 0-1,0 0 0,1 0 0,-1 0 0,1 0 0,-1 0 1,1 0-1,-1 1 0,1-1 0,-1 0 0,1 0 1,-1 0-1,1 1 0,0-1 22,-1 0 0,0 0 1,1 0-1,-1 0 0,1 1 0,-1-1 1,1 0-1,-1 0 0,0 0 0,1 0 0,-1 0 1,1 0-1,-1 0 0,1 0 0,-1 0 0,1-1 1,-1 1-1,0 0 0,1 0 0,-1 0 1,1 0-1,-1-1 0,1 1 0,-1 0 0,0 0 1,1-1-1,-1 1 0,0 0 0,1-1 1,-1 1-1,0 0 0,0-1 0,1 1 0,-1-1 1,0 0 258,5 1 624,20 5 18548,-25-4-18169,8-1-248,-14-1-1112,4-3-2,2 3 66,0 0-62,0-3-5,0 3-12,0 1 6,1-3 1,-12 1 2,11 1 13,0-3-2,0 3 11,0-7 50,0 6-69,1 1 0,-1 0 0,0-1 0,0 1 0,0-1-1,0 1 1,0 0 0,0-1 0,-1 1 0,1 0 0,0-1 0,-2-1 0,1 2-4,0-1 0,0 1 1,1 0-1,-1-1 0,0 1 0,0 0 0,1-1 1,-1 1-1,1-1 0,-1 1 0,1-1 0,-1 1 0,1-1 1,0 1-1,0-1 0,0 1 0,0-1 0,0 0 1,0 1-1,0-1 0,1-1 0,-1-2-35,0-2-83,0 5-14,0 5 60,0-2-58,2 1-3352,11 10-12531,-10-10 16301,-2-1-854,-1 0-1,0 0 0,1 0 0,-1 0 0,0 0 1,0 0-1,1 0 0,-1 0 0,0 0 0,0 0 1,0 0-1,0 0 0,-1 2 0,1-1 83,0 3-639</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1:06.976"/>
    </inkml:context>
    <inkml:brush xml:id="br0">
      <inkml:brushProperty name="width" value="0.025" units="cm"/>
      <inkml:brushProperty name="height" value="0.025" units="cm"/>
      <inkml:brushProperty name="color" value="#008C3A"/>
    </inkml:brush>
  </inkml:definitions>
  <inkml:trace contextRef="#ctx0" brushRef="#br0">30 60 304,'0'-43'4658,"0"42"-4348,0-15 2877,0 18-2983,0 0 0,0 0 1,0 0-1,0 0 1,0 0-1,0-1 0,-1 1 1,1 0-1,-1 0 0,1 0 1,-1 0-1,0-1 0,1 1 1,-1 0-1,-2 2 0,2 0-1,0-1 0,0 0-1,1 0 1,0 0-1,-1 0 1,1 1-1,0-1 1,1 0-1,0 5 1,-1 0 258,0-2-56,1 1-1,-2-1 0,1 0 0,-1 1 0,0-1 1,0 0-1,-4 11 0,4-12-114,-1 0 1,2 0-1,-1 0 0,1 0 0,-1 0 1,1 0-1,1 1 0,0 5 1,0 9 534,-1 27 1022,0-28-3993,0-15-2696,-1-19-8446,-6 10 12347,5-1 60</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1:07.376"/>
    </inkml:context>
    <inkml:brush xml:id="br0">
      <inkml:brushProperty name="width" value="0.025" units="cm"/>
      <inkml:brushProperty name="height" value="0.025" units="cm"/>
      <inkml:brushProperty name="color" value="#008C3A"/>
    </inkml:brush>
  </inkml:definitions>
  <inkml:trace contextRef="#ctx0" brushRef="#br0">2 166 276,'0'-5'274,"0"4"-135,-1 0 1,1 0-1,0-1 0,0 1 0,0 0 0,0 0 0,0 0 0,0-1 1,0 1-1,1 0 0,-1 0 0,0 0 0,1 0 0,-1-1 0,1 1 0,-1 0 1,1 0-1,-1 0 0,1 0 0,0 0 0,0 0 0,1-1 0,-2 2-85,1-1 0,-1 1 0,0 0-1,0-1 1,0 1 0,1 0 0,-1-1-1,0 1 1,0 0 0,0-1 0,0 1-1,0 0 1,1-1 0,-1 1 0,0-1-1,0 1 1,0 0 0,0-1 0,0 1 0,0 0-1,0-1 1,-1 1 0,1-1 0,0 1-1,1-8 716,2 7-567,-2 1-172,-1 0 0,0 0 0,0 0 0,1 0 0,-1 0 0,0 0 0,0 0 0,0 0 0,1 0 0,-1 0 0,0 0 0,0 0-1,0 0 1,1 0 0,-1-1 0,0 1 0,0 0 0,0 0 0,0 0 0,1 0 0,-1-1 0,0 1 0,0 0 0,0 0 0,0 0 0,0-1 0,0 1 0,0 0-1,1 0 1,-1 0 0,0-1 0,0 1 0,0 0 0,0 0 0,0 0 0,0-1 0,0 1 0,0 0 0,0 0 0,0-1 0,0 1 0,1-1 191,0-1 0,0 1 0,0 0 1,1 0-1,-1 0 0,0 0 0,1 0 0,-1 0 1,1 0-1,-1 1 0,1-1 0,-1 0 1,4 0-1,14-7 3727,-4 1-1095,0 1 0,27-7 0,14-5-51,-26 10-2373,-23 7-403,1 0 1,-1-1 0,0 0 0,11-6 0,30-8-4043,-33 11-1552,-11 4 1505,-11 6-7706</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1:07.738"/>
    </inkml:context>
    <inkml:brush xml:id="br0">
      <inkml:brushProperty name="width" value="0.025" units="cm"/>
      <inkml:brushProperty name="height" value="0.025" units="cm"/>
      <inkml:brushProperty name="color" value="#008C3A"/>
    </inkml:brush>
  </inkml:definitions>
  <inkml:trace contextRef="#ctx0" brushRef="#br0">21 0 120,'-2'1'273,"1"0"0,0 0 1,-1-1-1,1 1 0,0 0 0,0 0 1,0 0-1,0 1 0,0-1 0,0 0 0,0 0 1,0 0-1,0 1 0,0-1 0,1 0 0,-1 1 1,1-1-1,-1 1 0,1-1 0,-1 1 1,1-1-1,0 1 0,0-1 0,-1 1 0,1-1 1,0 1-1,1 2 0,-1-3-193,0-1 1,1 1-1,-1-1 1,0 0-1,1 1 0,-1-1 1,0 1-1,1-1 1,-1 0-1,0 1 0,1-1 1,-1 0-1,1 0 0,-1 1 1,1-1-1,-1 0 1,0 0-1,1 0 0,-1 1 1,1-1-1,-1 0 0,1 0 1,-1 0-1,1 0 1,-1 0-1,1 0 0,-1 0 1,2 0-1,19 0 2804,-16 0-1956,10-1-321,0 0 1,0-1-1,0-1 1,21-6-1,-1 0-2944,-23 7-1300</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1:08.138"/>
    </inkml:context>
    <inkml:brush xml:id="br0">
      <inkml:brushProperty name="width" value="0.025" units="cm"/>
      <inkml:brushProperty name="height" value="0.025" units="cm"/>
      <inkml:brushProperty name="color" value="#008C3A"/>
    </inkml:brush>
  </inkml:definitions>
  <inkml:trace contextRef="#ctx0" brushRef="#br0">20 0 408,'-2'1'379,"1"0"0,-1 1 0,0-1-1,1 0 1,-1 1 0,1-1 0,-1 1 0,1-1 0,0 1 0,0 0-1,0-1 1,-1 3 0,2-3 607,11 10 3687,-10-10-4432,-1-1-1,1 0 1,0 0 0,0 1 0,-1-1 0,1 0-1,0 1 1,-1-1 0,1 0 0,-1 1 0,1-1 0,-1 1-1,1-1 1,-1 1 0,1-1 0,0 2 0,8 6 2813,18 2 4410,-16-7-6628,1 0-324,1 0-1,0-1 1,19 0 0,17-2-2389,-30 0-260,-16 0 699,1 0 0,-1-1 0,0 0 1,1 1-1,-1-1 0,0-1 0,0 1 0,1 0 1,-1-1-1,0 1 0,0-1 0,-1 0 0,1 0 0,4-4 1,1 0-277</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3:27.146"/>
    </inkml:context>
    <inkml:brush xml:id="br0">
      <inkml:brushProperty name="width" value="0.025" units="cm"/>
      <inkml:brushProperty name="height" value="0.025" units="cm"/>
      <inkml:brushProperty name="color" value="#008C3A"/>
    </inkml:brush>
  </inkml:definitions>
  <inkml:trace contextRef="#ctx0" brushRef="#br0">0 40 700,'46'-32'7941,"-44"31"-6648,-2 0-948,1 1 1,0-1-1,0 1 1,0-1 0,-1 1-1,1-1 1,0 1 0,0-1-1,0 1 1,0 0-1,0 0 1,0-1 0,0 1-1,0 0 1,1 0-1,6 1 9211,-3 4-7758,-5-5-1725,1 1 1,-1-1 0,1 0-1,-1 0 1,1 1 0,-1-1-1,0 0 1,1 1 0,-1-1-1,1 1 1,-1-1-1,0 1 1,1-1 0,-1 0-1,0 1 1,0-1 0,1 1-1,-1-1 1,0 1 0,0 0-1,0-1 1,0 1 0,0-1-1,0 1 1,1-1 0,-1 1-1,0-1 1,-1 1 0,1-1-1,0 2 1,0 29 1058,5-26-1049,-5-5-74,1 1 0,-1-1 0,1 0-1,-1 0 1,1 1 0,-1-1 0,0 0-1,1 0 1,-1 1 0,0-1 0,1 1-1,-1-1 1,0 0 0,0 1 0,1-1-1,-1 1 1,0-1 0,0 0 0,0 1-1,1-1 1,-1 1 0,0-1 0,0 1-1,0-1 1,0 1 0,0 0-6,0-1-1,0 0 1,0 0 0,0 0 0,0 1-1,0-1 1,0 0 0,0 0 0,0 0-1,0 0 1,1 1 0,-1-1-1,0 0 1,0 0 0,0 0 0,0 0-1,0 1 1,0-1 0,0 0 0,1 0-1,-1 0 1,0 0 0,0 0 0,0 1-1,0-1 1,1 0 0,-1 0 0,0 0-1,0 0 1,0 0 0,1 0 0,-1 0-1,0 0 1,0 0 0,0 0 0,1 0-1,-1 0 1,0 0 0,0 0 0,0 0-1,1 0 1,13-4 40,20-14 74,-27 13-4,1 2-47,-7 3-56,0 0 1,0 0-1,-1 0 0,1-1 0,0 1 0,0 0 0,-1 0 0,1-1 0,0 1 0,-1 0 0,1-1 0,0 1 0,-1-1 0,1 1 0,0-1 1,-1 1-1,1-1 0,-1 0 0,1 0 0,23 1 1004,-20 6-735,-3-6-270,-1 0 1,1 1-1,-1-1 1,1 0-1,-1 1 1,1-1-1,-1 0 1,0 1-1,1-1 1,-1 0-1,0 1 1,1-1-1,-1 1 1,0-1-1,1 0 1,-1 1-1,0-1 1,0 1-1,0-1 1,0 1-1,1-1 1,-1 1-1,0-1 1,0 1-1,0-1 1,0 1-1,0-1 1,0 2-1,0-1-9,0-1 0,0 1 0,0 0 0,0-1 0,0 1 0,1 0 0,-1-1 0,0 1 0,0 0 0,1-1 0,-1 1 0,0-1 0,1 1 0,-1-1 0,1 1 0,-1 0 0,1 0 0,0-1 0,-1 1 0,1-1 0,0 1 0,-1 0 0,1 0 0,-1-1 0,0 1 0,1 0 0,-1 0 0,0-1 0,1 1 0,-1 0 0,0 0 0,0 0 0,0 0 0,1-1 0,-1 3 0,0-3-25,0 1 0,0 0 0,0-1 0,0 1 0,0 0 0,0-1 0,1 1 0,-1 0 1,0-1-1,1 1 0,-1-1 0,0 1 0,1 0 0,-1-1 0,1 1 0,-1-1 0,1 1 0,0 0-25,-1-1-1,1 1 1,-1 0 0,1-1-1,-1 1 1,1 0 0,-1 0-1,1-1 1,-1 1 0,0 0-1,1 0 1,-1 0 0,0 0 0,0-1-1,0 1 1,0 0 0,1 1-1,-1-1-114,0 0-1,0 1 0,0-1 1,0 0-1,0 0 1,1 0-1,-1 0 0,0 0 1,1 0-1,-1 0 1,1 0-1,-1 0 0,1 0 1,1 1-1,2 5-2529,-3 2-4606,12-3-450,-2-6-790,-11-5 6997</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1:08.543"/>
    </inkml:context>
    <inkml:brush xml:id="br0">
      <inkml:brushProperty name="width" value="0.025" units="cm"/>
      <inkml:brushProperty name="height" value="0.025" units="cm"/>
      <inkml:brushProperty name="color" value="#008C3A"/>
    </inkml:brush>
  </inkml:definitions>
  <inkml:trace contextRef="#ctx0" brushRef="#br0">105 51 116,'5'-10'1026,"-5"10"-877,1-1-1,-1 0 0,1 1 1,-1-1-1,1 1 0,-1-1 1,0 0-1,1 1 0,-1-1 1,0 0-1,0 1 0,1-1 1,-1 0-1,0 0 0,0 1 0,0-1 1,0 0-1,0-1 0,4-5 1005,-3 6-959,-1 1 0,1-1 0,-1 0 0,1 1 0,-1-1 0,1 1 0,-1-1 0,0 0 0,1 1 0,-1-1 0,0 0 0,0 0 0,1 1 0,-1-1 0,0 0 0,0 0 0,0 1 0,0-1 0,0-1 0,0 2-64,0 0-1,0 0 1,0-1-1,0 1 0,0 0 1,0 0-1,0 0 0,0-1 1,0 1-1,-1 0 0,1 0 1,0 0-1,0-1 0,0 1 1,0 0-1,0 0 0,0 0 1,-1 0-1,1-1 0,0 1 1,0 0-1,0 0 0,0 0 1,-1 0-1,1 0 1,0 0-1,0 0 0,0 0 1,-1-1-1,1 1 0,0 0 1,0 0-1,0 0 0,-1 0 1,1 0-1,0 0 0,0 0 1,-1 0-1,1 0 0,0 0 1,0 1-1,0-1 0,-1 0 1,1 0-1,0 0 0,0 0 1,0 0-1,-1 0 1,1 0-1,0 0 0,0 0 1,0 1-1,0-1 0,-1 0 1,1 0-1,0 0 0,0 0 1,0 1-1,0-1 0,0 0 1,-1 1-1,-17 14 6627,7-6-4790,5-5-1718,1 0-1,0 0 1,0 0-1,0 1 1,1-1-1,0 1 1,-1 0-1,2 0 1,-1 1-1,-4 8 1,-16 21 239,24-34-477,-1 0 0,1-1 0,0 1 0,-1 0 0,1 0 0,0 0 1,0 0-1,-1 0 0,1 0 0,0 0 0,0 0 0,0 0 0,0 0 1,0 0-1,1 0 0,-1 0 0,0 0 0,1 1 0,-1-1-3,0 0 0,0 0 0,1 0 0,-1 0 0,0 0 0,0 0 0,0 0 0,0 0 0,0 0 0,0 0 0,0 0 0,0 0 0,-1 0 0,1 0 0,0 0-1,-1 0 1,1 0 0,-1 1 0,1-2-5,-1 0 0,1 1 1,-1-1-1,1 0 0,0 1 0,0-1 0,-1 1 0,1-1 0,0 1 0,0-1 0,-1 1 0,1-1 0,0 1 0,0-1 0,0 1 1,0-1-1,0 1 0,0-1 0,0 1 0,0-1 0,0 1 0,0-1 0,0 1 0,0-1 0,0 1 0,0-1 0,0 1 0,0-1 1,1 1-1,-1-1 0,1 2 0,3 15 47,-4-16-47,0-1 1,0 1-1,0 0 0,0-1 1,0 1-1,0 0 1,1 0-1,-1-1 1,0 1-1,0 0 1,1-1-1,-1 1 0,0-1 1,1 1-1,-1 0 1,1-1-1,0 1 1,3 9-1,-3-9-31,0 1 0,0-1 0,0 0 1,0 1-1,0-1 0,0 0 1,0 0-1,0 0 0,0 0 0,0 0 1,0 0-1,1 0 0,-1-1 0,0 1 1,1 0-1,-1-1 0,3 2 0,23 7-2956,42-15-14551,-66 6 17110,0 0 0,0-1 0,1 0 0,-1 0 0,0 0 0,0 0 0,0 0 0,0 0 0,-1-1 0,1 1-1,0-1 1,0 0 0,2-3 0,30-30-1939,-33 34 2364,24-20 245,-23 16-26,0 1-1,1 0 0,0 0 0,0 1 0,0-1 1,0 1-1,0 0 0,1 0 0,-1 0 1,6-2-1,21-16 925,-20 14-426,-1 0 1,1 0-1,1 1 1,-1 0-1,1 1 1,20-6-1,-30 10-495,-1 1 0,1-1-1,-1 1 1,1 0 0,0 0 0,-1 0-1,1 0 1,-1 0 0,1 0 0,0 0-1,-1 0 1,1 1 0,-1-1 0,1 1-1,-1-1 1,1 1 0,-1 0 0,1-1-1,-1 1 1,1 0 0,-1 0 0,0 0-1,0 0 1,1 0 0,-1 0-1,0 0 1,0 1 0,0-1 0,1 2-1,2 2 328,-3-2-51,0 1-1,-1 0 1,1-1 0,-1 1-1,0 0 1,0 0 0,0-1-1,-1 8 1,0-2 557,0-3-418,0 1 0,-1-1 0,0 0 0,0 0 0,-1 0 0,1 0 0,-1 0 1,-6 7-1,6-9-450,1 0-36,0 0 0,0-1 0,-1 1 0,1-1 0,-1 0 0,0 1 0,-4 2 0,5-5-125,0 0 0,0 0 0,0 0 0,0 0-1,-1 0 1,1 0 0,0 0 0,-1-1 0,1 1-1,-1-1 1,1 0 0,-1 0 0,-2 0 0,2-1-17,1 1-22,0-1 1,0 0-1,0 0 0,0 0 0,0 0 0,0 0 0,0-1 0,1 1 1,-1 0-1,0-1 0,1 1 0,-1-1 0,1 0 0,-2-2 0,-2-6-167,5 10 160,-1-1 0,1 1 0,0-1 0,-1 1-1,1-1 1,-1 0 0,1 1 0,0-1 0,-1 0 0,1 1-1,0-1 1,0 0 0,0 1 0,-1-1 0,1 0 0,0 1-1,0-2 1,-10-31-3564,10-11-15909,0 43 18155,2 1 70,6 0 109</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1:08.982"/>
    </inkml:context>
    <inkml:brush xml:id="br0">
      <inkml:brushProperty name="width" value="0.025" units="cm"/>
      <inkml:brushProperty name="height" value="0.025" units="cm"/>
      <inkml:brushProperty name="color" value="#008C3A"/>
    </inkml:brush>
  </inkml:definitions>
  <inkml:trace contextRef="#ctx0" brushRef="#br0">40 34 700,'8'-4'759,"-6"2"-501,1 0 0,-1 1 0,1 0 0,-1-1 1,1 1-1,0 0 0,-1 0 0,1 1 0,0-1 0,3 0 0,12-7 1288,-17 7-1083,1 0 0,-1 0 1,1 0-1,0 0 0,0 1 0,-1-1 0,1 0 0,0 1 0,0-1 0,2 0 0,-4 14 5267,0 2-3944,-4-5-1026,3-10-713,1 1 1,-1-1-1,1 1 1,0-1 0,-1 1-1,1 0 1,-1-1-1,1 1 1,0 0 0,-1-1-1,1 1 1,0 0-1,0 0 1,0-1 0,0 1-1,0 0 1,-1 0-1,1 0 1,0 3 81,-1 0 0,-1 0 1,1-1-1,-1 1 0,1-1 0,-1 1 1,0-1-1,-5 6 0,4 7 19,-3-7-111,4-7-77,1-1 1,0 1-1,0-1 0,0 1 0,0 0 1,0-1-1,0 1 0,0 0 0,1 0 1,-1 0-1,1-1 0,-1 3 0,1-3-80,0 0 0,-1 1 0,1-1 0,0 0 0,-1 0 0,1 0 0,-1 0 0,1 0 0,-1 0 0,1-1 0,-1 1 0,0 0 0,1 0 0,-1 0 0,0 0 0,-1 0 0,1 0-68,1-1 0,-1 1-1,0 0 1,0 0 0,0 0-1,1 0 1,-1 0 0,1 0 0,-1 0-1,1 0 1,-1 0 0,1 0-1,-1 0 1,1 0 0,0 0-1,-1 2 1,-3 2-1893,0 0 0,-1 0-1,1 0 1,-10 7 0,-2-7-962,14-4 1724</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1:09.404"/>
    </inkml:context>
    <inkml:brush xml:id="br0">
      <inkml:brushProperty name="width" value="0.025" units="cm"/>
      <inkml:brushProperty name="height" value="0.025" units="cm"/>
      <inkml:brushProperty name="color" value="#008C3A"/>
    </inkml:brush>
  </inkml:definitions>
  <inkml:trace contextRef="#ctx0" brushRef="#br0">1 28 12,'18'-5'2482,"-17"5"-1573,31 0 4968,-29 0-4940,0 1 0,1-1 0,-1 1 0,1 0 0,-1 0 0,0 1 0,0-1 0,0 1 0,1-1 0,-2 1 0,6 4 0,19 15 3808,-20-15-4046,22 28 819,-24-30-1452,-1 0 0,-1 0-1,1 1 1,5 8 0,-6-8-43,1 0-1,-1-1 0,1 1 1,7 7-1,-9-11-18,0 1 1,-1 0-1,1 0 0,0 0 1,-1 0-1,1 0 0,-1 0 0,0 0 1,0 0-1,0 1 0,0-1 0,2 5 1,-3-6-2,0 0 1,0-1 0,0 1 0,0 0 0,1-1-1,-1 1 1,0 0 0,0 0 0,1-1 0,-1 1-1,1-1 1,-1 1 0,1 0 0,-1-1 0,1 1 0,-1-1-1,1 1 1,-1-1 0,1 1 0,0-1 0,-1 0-1,1 1 1,0-1 0,0 1 0,0-1 5,-1 0 0,1 0-1,-1 1 1,1-1 0,-1 0 0,0 0 0,1 1 0,-1-1 0,1 0 0,-1 1 0,0-1-1,1 0 1,-1 1 0,0-1 0,1 1 0,-1-1 0,0 0 0,0 1 0,1-1-1,-1 1 1,0 0 0,0-1-4,0 1 1,0-1-1,0 0 0,0 1 0,0-1 0,0 0 1,0 1-1,0-1 0,0 0 0,1 1 0,-1-1 1,0 0-1,0 1 0,0-1 0,0 0 0,0 0 1,1 1-1,-1-1 0,0 0 0,0 0 0,0 1 1,1-1-1,-1 0 0,0 0 0,0 0 0,1 1 1,-1-1-1,0 0 0,1 0 0,-1 0 0,1 0 11,-1 0 0,0 1 1,0-1-1,1 0 0,-1 0 0,0 0 0,0 0 0,1 1 0,-1-1 0,0 0 0,0 0 0,1 0 0,-1 1 0,0-1 0,0 0 1,0 0-1,0 1 0,1-1 0,-1 0 0,0 0 0,0 1 0,0-1 0,0 0 0,0 1 0,0-1 0,0 0 0,0 1 0,0-1 0,0 0 1,0 1-1,5 1 409,-4-2-375,0 1 1,-1-1-1,1 1 1,0-1-1,-1 0 1,1 1-1,0-1 1,0 0-1,-1 0 0,1 0 1,0 1-1,0-1 1,0 0-1,-1 0 1,1 0-1,0 0 1,1-1-1,2-7 212,-3 7-252,-1 1 1,1-1 0,-1 1-1,0-1 1,1 1 0,-1-1-1,1 1 1,-1-1 0,0 1 0,0-1-1,1 1 1,-1-1 0,0 0-1,0 1 1,0-1 0,1 1-1,-1-1 1,0 0 0,0 1-1,0-2 1,0-33-1617,0-48 5314,0 54-5753,0-2-5473,0-1-7749,8 27 10215,-6 4 3620</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1:09.814"/>
    </inkml:context>
    <inkml:brush xml:id="br0">
      <inkml:brushProperty name="width" value="0.025" units="cm"/>
      <inkml:brushProperty name="height" value="0.025" units="cm"/>
      <inkml:brushProperty name="color" value="#008C3A"/>
    </inkml:brush>
  </inkml:definitions>
  <inkml:trace contextRef="#ctx0" brushRef="#br0">0 4 772,'13'-2'1194,"-12"1"-881,0 1 1,0 0-1,0 0 1,0 0 0,0-1-1,0 1 1,0 0 0,0 0-1,0 0 1,0 1 0,0-1-1,0 0 1,0 0-1,0 0 1,0 1 0,2 0-1,-3-1-126,1 0 0,0 1 0,-1-1 0,1 1 0,-1-1 0,1 1 0,-1 0 0,1-1 0,-1 1 0,1-1 0,-1 1 0,1 0 0,-1 0 0,0-1 0,1 1 0,-1 0 0,0-1 0,0 1 0,0 0 0,1 0 0,-1 0 0,0-1 0,0 1-1,0 0 1,0 0 0,0-1 0,0 1 0,-1 0 0,1 1 0,0 0-3,0 40 8353,0-1-5170,4-23-2929,2 4-278,-6-21-210,-1 1 0,1-1 0,0 1 0,0-1 0,1 0 0,-1 1 0,0-1 0,0 1 0,1-1 0,-1 0 0,1 1 0,-1-1 0,1 0 0,0 1 0,-1-1 0,1 0 0,0 0 0,1 2 0,-2-3-54,1 1 1,-1 0-1,0-1 0,1 1 0,-1 0 0,0 0 0,0 0 0,1-1 1,-1 1-1,0 0 0,0 0 0,0 0 0,0-1 0,0 1 0,0 0 1,0 0-1,-1 0 0,1 1 0,0-1-175,-1 0-1,1 0 1,0 0 0,0 0-1,0 0 1,0 1 0,0-1-1,0 0 1,0 0 0,0 0-1,1 0 1,-1 0 0,0 0-1,1 2 1,4 7-1142,-2 17-8340,-3-26 8607,0 4-3483</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1:10.249"/>
    </inkml:context>
    <inkml:brush xml:id="br0">
      <inkml:brushProperty name="width" value="0.025" units="cm"/>
      <inkml:brushProperty name="height" value="0.025" units="cm"/>
      <inkml:brushProperty name="color" value="#008C3A"/>
    </inkml:brush>
  </inkml:definitions>
  <inkml:trace contextRef="#ctx0" brushRef="#br0">1 67 716,'0'-1'164,"0"0"0,0 0 0,0 0 1,0 0-1,0 0 0,0 0 0,0 0 0,0 0 0,1 0 0,-1 0 0,0 0 1,1 0-1,-1 0 0,1 0 0,-1 0 0,1 0 0,-1 0 0,1 0 0,0 0 1,1-1-1,-2 2-165,10-16 1365,3 3 93,-8 11-992,-1-1-1,1 1 1,0 0-1,0 1 1,0-1-1,0 1 1,0 0-1,0 0 1,6 0-1,-8 1 52,0 0 0,0 0 0,0 1 0,0-1 0,0 1-1,0-1 1,0 1 0,-1 0 0,1 0 0,0 0 0,-1 1-1,1-1 1,-1 1 0,1-1 0,-1 1 0,1 0 0,-1 0-1,3 3 1,9 7 2658,-11-10-2876,-1-1-1,0 1 1,0 0 0,1 0-1,-1 0 1,-1 0 0,1 0 0,0 1-1,0-1 1,-1 1 0,2 2-1,17 32 1189,-13-20-1070,-5-14-342,0 0-1,-1 1 1,0 0 0,1-1-1,-1 1 1,-1-1-1,1 1 1,0 7-1,4 7 147,0 4 77,-5-19-262,0 1-1,0 0 0,0-1 0,-1 1 1,1-1-1,-1 1 0,0 0 1,0-1-1,0 0 0,-2 4 1,-10 16 53,10-20-179,0 0 0,0 0 0,-1-1 0,1 1 0,0-1 0,-1 0 0,0 0 0,1-1 0,-1 1 0,0-1 0,-5 2 0,-20 2-5018,-2-3-8204,-9 3 3472,30-5 8394</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1:11.103"/>
    </inkml:context>
    <inkml:brush xml:id="br0">
      <inkml:brushProperty name="width" value="0.025" units="cm"/>
      <inkml:brushProperty name="height" value="0.025" units="cm"/>
      <inkml:brushProperty name="color" value="#008C3A"/>
    </inkml:brush>
  </inkml:definitions>
  <inkml:trace contextRef="#ctx0" brushRef="#br0">97 21 544,'0'0'104,"0"0"-1,0-1 1,1 1-1,-1-1 1,0 1-1,0-1 1,0 1-1,0 0 1,1-1-1,-1 1 1,0-1-1,0 1 1,1 0 0,-1-1-1,0 1 1,1 0-1,-1-1 1,0 1-1,1 0 1,-1 0-1,0-1 1,1 1-1,-1 0 1,1 0-1,-1 0 1,0 0-1,1-1 1,-1 1 0,1 0-1,0 0 127,-1 0 1,1 0-1,-1 0 0,1-1 1,-1 1-1,1 0 0,-1 0 0,1 0 1,-1-1-1,1 1 0,-1 0 1,1-1-1,-1 1 0,0 0 0,1-1 1,-1 1-1,0-1 0,1 1 1,-1-1-1,0 1 0,1 0 0,-1-1 1,0 1-1,0-1 0,0 1 1,1-1-1,-1 0 0,0 1 0,0-1 1,0 0-1,-4 4 939,0 0 1,0 0-1,0 0 0,0-1 0,-1 0 1,1 1-1,-7 0 0,10-2-920,0 0-1,0-1 1,-1 1-1,1 0 0,0 0 1,0 0-1,0 0 1,0 0-1,0 0 1,0 0-1,-1 2 1,-13 11 1700,10-10-1411,0 0 1,0 0-1,1 1 1,-8 9 0,5-6-69,4 9 154,2-17-615,1 0 1,0 1-1,-1-1 1,1 0-1,-1 0 0,1 1 1,0-1-1,-1 0 1,1 1-1,0-1 1,0 1-1,-1-1 1,1 0-1,0 1 1,0-1-1,-1 1 1,1-1-1,0 1 1,0-1-1,0 1 1,0-1-1,0 1 1,0-1-1,0 1 0,0-1 1,0 1-1,0-1 1,0 1-1,0-1 1,0 0-1,0 1 1,0-1-1,1 1 1,-1-1-1,0 1 1,0-1-1,1 1 1,-1 0-1,1 0 15,0 0 0,-1 0-1,1 0 1,-1 0 0,1 0 0,-1 0-1,0 0 1,1 0 0,-1 0-1,0 1 1,0-1 0,0 2 0,1-1-12,-1-1 0,1 1 0,0 0 0,0-1 0,-1 1 0,1-1 0,0 1 1,0-1-1,0 1 0,1-1 0,-1 0 0,0 1 0,0-1 0,1 0 0,-1 0 1,1 0-1,2 2 0,4 2 11,-4-1-95,1-1-1,-1 0 1,1-1-1,0 1 1,0-1-1,0 0 1,0 0-1,0-1 1,0 0-1,9 2 1,4-1-3335,31-1 1,-40-1 1537,-2 0-130,-1 0 0,1-1 1,0 0-1,-1-1 0,1 1 0,-1-1 0,0 0 0,10-5 1,-15 6 610</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1:12.007"/>
    </inkml:context>
    <inkml:brush xml:id="br0">
      <inkml:brushProperty name="width" value="0.025" units="cm"/>
      <inkml:brushProperty name="height" value="0.025" units="cm"/>
      <inkml:brushProperty name="color" value="#008C3A"/>
    </inkml:brush>
  </inkml:definitions>
  <inkml:trace contextRef="#ctx0" brushRef="#br0">1 61 80,'2'-3'307,"0"0"0,0 1 0,0-1 0,0 0 0,1 1 0,-1 0 0,4-3 0,1-1 185,-6 5-335,0-1 0,0 1 0,1 0 0,-1-1 0,1 1 0,-1 0 0,1 0 0,-1 0 0,1 0 0,0 0 0,-1 1 0,1-1 0,2 0 0,12-4 872,-14 4-813,0 1 1,0-1-1,0 0 0,0 0 1,0 1-1,0-1 1,0 1-1,0 0 0,0-1 1,1 1-1,-1 0 1,0 0-1,0 1 0,0-1 1,0 0-1,0 1 0,0-1 1,4 2-1,-1 1 5,-4-3-98,0 0-1,1 1 1,-1-1 0,0 1 0,0-1 0,1 1 0,-1 0 0,0-1 0,0 1-1,0 0 1,0 0 0,0 0 0,0 0 0,0 0 0,0 0 0,0 0-1,-1 0 1,1 0 0,0 0 0,-1 0 0,1 1 0,0 0 0,3 5 888,-3-7-960,-1 0 0,0 0 0,1 0 0,-1 1 0,0-1 0,1 0 1,-1 0-1,0 1 0,1-1 0,-1 0 0,0 1 0,0-1 0,1 0 0,-1 1 0,0-1 0,0 0 0,0 1 0,0-1 1,1 1-1,-1-1 0,0 0 0,0 1 0,0-1 0,0 1 0,0-1 0,0 1 0,0-1 0,0 1 0,0 7 821,0-7-746,1 0 0,-1 0 0,0 0 1,0 0-1,0 0 0,0 0 0,0 0 0,0 0 0,0 0 0,-1 0 0,1 0 0,0 0 1,-1 0-1,1 0 0,0-1 0,-1 1 0,1 0 0,-1 0 0,1 0 0,-1 0 1,0 0-1,1-1 0,-1 1 0,0 0 0,1 0 0,-1-1 0,0 1 0,-2 0 1,-5 6 600,7-6-615,0-1 1,0 1-1,0 0 0,0 0 1,0 0-1,0-1 1,0 1-1,0-1 0,0 1 1,0-1-1,0 1 0,-1-1 1,1 1-1,-2-1 0,-9 3 467,11-3-566,1 0 1,0 0-1,-1 0 0,1 0 1,-1 0-1,1 1 0,0-1 1,-1 0-1,1 0 0,-1 0 0,1 0 1,0 0-1,-1 0 0,1 0 1,0-1-1,-1 1 0,1 0 1,-1 0-1,1 0 0,0 0 1,-1 0-1,1-1 0,0 1 1,-1 0-1,1 0 0,0 0 1,-1-1-1,-15-3 367,15 4-370,-1 0-1,1 0 0,0-1 1,-1 1-1,1 0 0,0-1 1,-1 1-1,1-1 0,0 1 0,0-1 1,-1 0-1,1 1 0,0-1 1,-1-1-1,-6-6-99,-3-6-350,8-3-2631,22-4-5189,-6 8 1854,3 2 2397,-14 6 2874</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1:12.442"/>
    </inkml:context>
    <inkml:brush xml:id="br0">
      <inkml:brushProperty name="width" value="0.025" units="cm"/>
      <inkml:brushProperty name="height" value="0.025" units="cm"/>
      <inkml:brushProperty name="color" value="#008C3A"/>
    </inkml:brush>
  </inkml:definitions>
  <inkml:trace contextRef="#ctx0" brushRef="#br0">1 35 624,'12'-6'2096,"14"-10"1702,-13 6-510,-12 9-3040,-1 1 1,1 0-1,-1 0 1,1 0-1,-1-1 1,1 1-1,0 0 1,-1 0-1,1 0 1,-1 0-1,1 0 1,0 0-1,-1 0 1,1 0-1,-1 0 1,1 0-1,0 0 0,-1 1 1,1-1-1,-1 0 1,1 0-1,-1 1 1,1-1-1,0 0 1,-1 1-1,1-1 1,-1 0-1,0 1 1,1-1-1,0 2 1792,-1 11 4962,0 6-4967,0-16-1920,1 0-1,-1 0 1,-1 0-1,1 0 1,0 0-1,-1 0 1,1 0-1,-1-1 1,0 1-1,0 0 1,0 0 0,-2 3-1,2-3-85,0-1-1,0 1 1,1-1-1,-1 0 1,1 1-1,-1-1 1,1 1-1,0-1 1,0 1-1,0-1 1,0 1-1,1 2 1,-1-3-19,1 0 1,-1 0-1,0 0 1,0 0-1,0 0 1,0 0-1,0 0 1,0 0-1,0 0 1,-1 0-1,1 0 1,-1 0-1,0 0 1,1 0-1,-1 0 1,-2 3-1,2-4-4,1 0-1,-1 0 1,1 0-1,-1 0 0,1 0 1,0 0-1,-1 0 0,1 0 1,0 0-1,0 1 1,0-1-1,0 0 0,0 0 1,0 0-1,0 0 0,0 1 1,0-1-1,0 0 0,1 0 1,0 2-1,8 17 81,-8-6-30,-2-13-47,1 1 0,0-1 0,0 0 0,0 0 0,0 0 1,0 0-1,0 0 0,0 0 0,0 0 0,1 1 0,-1-1 0,0 0 1,1 0-1,0 1 0,2 2 28,-1-3-17,-1 0 1,0 0 0,1 0-1,-1 0 1,0 1-1,0-1 1,0 0-1,0 1 1,0-1 0,0 1-1,1 3 1,-2-4-7,1 0 0,0-1 0,-1 1 1,1 0-1,0 0 0,-1 0 0,1 0 1,0-1-1,0 1 0,0 0 0,-1-1 0,1 1 1,0 0-1,0-1 0,0 1 0,0-1 0,0 0 1,0 1-1,0-1 0,0 0 0,0 0 1,1 1-1,-1-1 0,2 0 0,0 0 5,-1 1-1,1-1 0,0 0 1,-1 0-1,1 0 0,0 0 1,-1 0-1,1-1 0,0 1 1,4-2-1,12-6-134,-17 8 60,-1 0 1,1-1-1,-1 1 0,1-1 1,0 0-1,-1 0 1,1 1-1,-1-1 1,0 0-1,1 0 0,1-2 1,9-6-2039,-10 7 808,0 1 0,0-1 0,0 1 1,0-1-1,0 0 0,0 0 0,0 0 0,1-3 0,2-4-4460,-5 8 5329,1 1-1,-1-1 0,1 1 1,-1-1-1,0 1 0,1-1 1,-1 1-1,0-1 0,1 0 1,-1 1-1,0-1 1,0 0-1,1 1 0,-1-1 1,0 0-1,0 1 0,0-1 1,0-1-1,0-3-1463</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1:12.921"/>
    </inkml:context>
    <inkml:brush xml:id="br0">
      <inkml:brushProperty name="width" value="0.025" units="cm"/>
      <inkml:brushProperty name="height" value="0.025" units="cm"/>
      <inkml:brushProperty name="color" value="#008C3A"/>
    </inkml:brush>
  </inkml:definitions>
  <inkml:trace contextRef="#ctx0" brushRef="#br0">1 73 408,'0'0'18,"0"-1"-1,0 1 1,0 0 0,0 0 0,0 0-1,0-1 1,0 1 0,0 0-1,0 0 1,0 0 0,0 0-1,0-1 1,0 1 0,0 0-1,0 0 1,0 0 0,1-1 0,-1 1-1,0 0 1,0 0 0,0 0-1,0 0 1,0 0 0,0-1-1,1 1 1,-1 0 0,0 0 0,0 0-1,0 0 1,0 0 0,1 0-1,-1 0 1,0 0 0,0 0-1,0-1 1,0 1 0,1 0-1,-1 0 1,0 0 0,0 0 0,1 0-1,-1 0 27,0 0 0,0 0 0,1 0-1,-1 0 1,0 0 0,0 0 0,0 0-1,1 0 1,-1 0 0,0 0 0,0 0-1,1 0 1,-1 0 0,0-1 0,0 1-1,0 0 1,0 0 0,1 0 0,-1 0-1,0 0 1,0-1 0,0 1 0,0 0-1,0 0 1,1 0 0,-1-1 0,0 1-1,0 0 1,0 0 0,0 0 0,0-1-1,0 1 1,0 0 0,0 0 0,0 0-1,0-1 1,0 1 0,0 0 0,0 0-1,0-1 1,0 1 0,0-1 7,0 1 1,0-1-1,0 1 1,1 0-1,-1-1 1,0 1-1,0-1 1,0 1-1,1 0 1,-1-1-1,0 1 1,1 0-1,-1-1 1,0 1-1,1 0 1,-1-1-1,0 1 1,1 0-1,-1 0 1,0-1-1,1 1 1,-1 0-1,1 0 1,-1 0-1,1 0 1,-1 0-1,0 0 1,2-1 0,16 0 4510,-15 16 453,1-13-4518,-4-2-430,0 0 0,1 0 0,-1 0 1,0 1-1,1-1 0,-1 0 1,0 0-1,0 0 0,1 1 0,-1-1 1,0 0-1,0 0 0,0 1 1,1-1-1,-1 0 0,0 0 0,0 1 1,0-1-1,0 0 0,1 1 1,-1-1-1,0 0 0,0 1 0,0-1 1,0 0-1,0 1 0,0-1 1,0 0-1,0 1 0,0-1 1,0 0-1,0 1 0,0-1 0,0 0 1,0 1-1,-1-1 0,6 10 1643,-5-9-1568,1-1 1,-1 1-1,1-1 0,-1 1 0,1-1 1,-1 1-1,0 0 0,1-1 1,-1 1-1,0 0 0,0-1 0,1 1 1,-1 0-1,0-1 0,0 1 1,0 0-1,0 1 0,0-1 40,1 0 0,-1 0 0,0 0 0,1 0 0,-1 0 0,1 1 0,-1-1 0,1 0 0,-1 0 0,1 0 0,0 0 0,0 0 0,-1 0 0,1-1 0,2 3 0,-2-3-33,-1 1 0,1 0-1,0-1 1,0 1 0,-1 0-1,1 0 1,-1 0 0,1 0 0,0 0-1,-1 0 1,0 0 0,1 0-1,-1 0 1,0 0 0,1 1-1,0 0 44,0 0-1,0 0 1,1 0-1,-1 0 1,0 0-1,1-1 1,0 1-1,-1 0 1,1-1-1,0 1 1,0-1-1,0 1 1,0-1-1,0 0 1,4 2-1,-5-2 45,1 0-182,0 0 46,0 1 0,0-1 0,0 0 1,0 1-1,1-1 0,-1 0 0,0 0 0,1-1 1,-1 1-1,0 0 0,1-1 0,-1 1 0,1-1 1,-1 0-1,1 0 0,-1 0 0,1 0 0,-1 0 1,1-1-1,-1 1 0,1-1 0,2 0 0,2-2 29,-5 2-98,0 0 0,0-1 0,0 1 0,0 0 0,0-1 0,0 1 0,-1-1 0,1 1 0,-1-1 0,1 0 0,1-3 0,15-34-31,-18 25 0,0 12 0,-1 1 0,1-1 0,0 0 0,0 1 0,0-1 0,0 0 0,0 0 0,0 1 0,0-1 0,1 1 0,-1-1 0,1 0 0,-1 1 0,1-1 0,0 1 0,-1-1 0,1 1 0,0-1 0,0 1 0,1-2 0,2-10-3619,-5-13-7587,0 15 7332,-1 5-3485,-6 1 2564</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1:14.205"/>
    </inkml:context>
    <inkml:brush xml:id="br0">
      <inkml:brushProperty name="width" value="0.025" units="cm"/>
      <inkml:brushProperty name="height" value="0.025" units="cm"/>
      <inkml:brushProperty name="color" value="#008C3A"/>
    </inkml:brush>
  </inkml:definitions>
  <inkml:trace contextRef="#ctx0" brushRef="#br0">1 51 452,'0'-2'167,"0"1"0,1 0 0,-1 0 0,0 0 1,1 0-1,-1 0 0,1 0 0,-1 0 0,1 0 0,0 0 0,-1 0 0,1 0 0,0 0 0,0 1 0,-1-1 1,1 0-1,0 0 0,0 1 0,0-1 0,0 0 0,0 1 0,2-1 0,-2 0-128,1 0 747,6-4 814,-6 3-579,4-2 5999,-6 4-6966,0 0 0,1 0 0,-1 0 0,0 0 0,0 0 0,0 0 0,0 0 1,0 0-1,1 0 0,-1 0 0,0 0 0,0 0 0,0 0 0,0 0 0,0 0 0,0 0 0,1 1 0,-1-1 0,0 0 0,0 0 0,0 0 0,0 0 0,0 0 0,0 0 0,0 0 0,0 1 0,0-1 1,1 0-1,-1 0 0,0 0 0,0 0 0,0 0 0,0 0 0,0 1 0,0-1 0,0 0 0,0 0 0,0 0 0,0 0 0,0 1 0,0-1 0,0 0 0,0 0 0,0 0 0,0 0 0,0 0 0,0 0 1,-1 1-1,1 0 816,0 15 4335,0 41-941,-4-42-4028,3-13-206,0 0 0,1 0 0,-1 0 0,0 0 0,1 0 0,-1 0 0,1 0 0,0 0 0,0 4 0,1 15 164,-1-13-55,1-1 0,-1 0 0,0 1 1,-2 12-1,3-21-136,0 1-3,-1 0-1,1 0 1,-1 0 0,0-1 0,1 1-1,-1 0 1,1 0 0,-1 0-1,0-1 1,1 1 0,-1 0-1,1 0 1,-1-1 0,0 1 0,1 0-1,-1-1 1,0 1 0,0 0-1,1-1 1,-1 1 0,0-1-1,0 1 1,1-1 0,-1 1 0,0 0-1,0-1 1,0 1 0,0-1-1,0 1 1,0-1 0,0 1 0,0-1-1,0 1 1,0-1 0,0 1-1,0 0 1,0-1 0,0 1-1,0-1 1,0 1 0,-1-1 0,1 1-1,0 0 1,0-1-1,0 1 1,0 0-1,0 0 1,0 0-1,-1-1 1,1 1-1,0 0 1,0 0-1,0 0 1,0 0-1,0-1 1,0 1-1,0 0 1,0 0-1,0 0 1,0-1-1,0 1 1,0 0 0,0 0-1,0 0 1,1-1-1,-1 1 1,0 0-1,0 0 1,0 0-1,0-1 1,0 1-1,0 0 1,0 0-1,0 0 1,1 0-1,-1 0 1,0-1-1,0 1 1,0 0-1,0 0 1,1 0-1,-1 0 1,1 0-1,-1-1 0,0 1 0,1-1 0,-1 1 0,1 0 0,-1-1 0,1 1 0,-1-1 0,0 1 0,1-1 0,-1 1 0,0-1 0,0 1 0,1-1 1,-1 1-1,0-1 0,0 1 0,0-1 0,1 0 0,-1 1 0,0-1 0,0 1 0,0-1 0,0 1 0,0-1 0,0 0 0,0 1 0,-1-1 0,1 0 0,0 0-2,0 0 1,0 0-1,0 1 1,0-1-1,0 0 1,0 0-1,0 0 1,0 0-1,0 0 1,0 1-1,1-1 1,-1 0-1,0 0 1,0 0-1,1 1 1,-1-1-1,1 0 1,0-1-1,0 1-2,0 0 1,0 0-1,-1 0 0,1 0 0,0 0 0,-1-1 0,1 1 0,0 0 1,-1-1-1,1 1 0,-1 0 0,0-1 0,0 1 0,1-1 0,-1 1 0,0-1 1,0 1-1,0 0 0,-1-3 0,6-10-29,-5 12 29,1 1 1,0 0 0,-1-1-1,1 1 1,-1 0-1,1-1 1,-1 1 0,0-1-1,1 1 1,-1-4-1,10-22-35,-6 17 30,-3 10 9,-1-1 1,1 1-1,-1-1 1,1 0-1,-1 1 0,0-1 1,1 0-1,-1 1 1,0-1-1,1 0 1,-1 1-1,0-1 0,0 0 1,0 0-1,1 1 1,-1-1-1,0 0 1,0-1-1,4-5-13,-4 6 12,1 1 1,-1-1-1,1 0 1,-1 1 0,1-1-1,-1 0 1,1 1-1,-1-1 1,0 0-1,1 0 1,-1 1 0,0-1-1,0 0 1,0 0-1,0 0 1,1 1-1,-1-3 1,0 3 1,0 0 0,0 0-1,0 0 1,0-1 0,0 1 0,0 0 0,0 0 0,0 0-1,0-1 1,0 1 0,0 0 0,0 0 0,0 0 0,0 0-1,1-1 1,-1 1 0,0 0 0,0 0 0,0 0 0,0 0 0,0 0-1,1-1 1,-1 1 0,0 0 0,0 0 0,0 0 0,0 0-1,1 0 1,-1 0 0,0 0 0,0 0 0,0 0 0,1 0-1,-1 0 1,0 0 0,0 0 0,1 0 1,-1 0-1,0 0 1,0 0 0,0 0-1,1 0 1,-1 0 0,0 0 0,0 0-1,0-1 1,1 1 0,-1 0 0,0 0-1,0 0 1,0 0 0,0 0-1,1 0 1,-1 0 0,0 0 0,0-1-1,0 1 1,0 0 0,0 0 0,1 0-1,-1 0 1,0-1 0,0 1-1,0 0 1,0 0 0,0 0 0,0 0-1,0-1 1,0 1 0,0 0-1,0 0 1,0 0 0,0-1 0,0 0 5,12-4 165,-10 4-173,14 2 163,-16-1-155,1 0 0,-1 0 0,0 0 0,1 1 0,-1-1 0,1 0 0,-1 0 0,1 0-1,-1 0 1,0 1 0,1-1 0,-1 0 0,1 0 0,-1 1 0,0-1 0,1 0 0,-1 0 0,0 1 0,1-1 0,-1 1 0,0-1 0,0 0 0,1 1 0,-1-1 0,0 1 0,0-1 0,0 0 0,1 1 0,-1-1-1,0 1 1,0 0 0,4 3 21,-4-4-25,1 1 0,-1-1-1,0 0 1,1 0 0,-1 0 0,0 1-1,1-1 1,-1 0 0,0 0 0,0 1 0,1-1-1,-1 0 1,0 1 0,0-1 0,1 0-1,-1 1 1,0-1 0,0 0 0,0 1-1,0-1 1,1 1 0,-1-1 0,0 0 0,0 1-1,0 0 1,0 0 2,1 0 0,0 0 0,0 0-1,-1 0 1,1 0 0,0 0 0,0 0 0,0 0 0,0 0-1,0 0 1,0 0 0,1-1 0,-1 1 0,0 0 0,0-1 0,2 1-1,0 1 89,7 2 40,-1-8-116,2-4-26,-11 8 8,1 0 0,-1 0 0,1-1 0,0 1 0,-1 0-1,1 0 1,-1-1 0,1 1 0,-1 0 0,0-1 0,1 1-1,-1 0 1,1-1 0,-1 1 0,1 0 0,-1-1 0,0 1-1,1-1 1,-1 1 0,0-1 0,0 1 0,1-1 0,-1 1-1,0-1 1,0 1 0,0-1 0,0 0 0,1 1 0,-1-1-1,0 0 1,0 1 2,0-1-1,0 1 0,0 0 1,0 0-1,0 0 0,0 0 1,0 0-1,0 0 0,0-1 1,0 1-1,0 0 0,0 0 1,0 0-1,0 0 0,0 0 1,0-1-1,0 1 0,0 0 1,1 0-1,-1 0 0,0 0 1,0 0-1,0 0 0,0 0 1,0 0-1,0 0 0,1 0 1,-1-1-1,0 1 1,0 0-1,0 0 0,0 0 1,0 0-1,0 0 0,1 0 1,-1 0-1,0 0 0,0 0 1,0 0-1,0 0 0,0 0 1,1 0-1,-1 0 0,0 0 1,0 0-1,0 0 0,0 1 1,0-1-1,1 0 0,-1 0 1,0 0-1,0 0 0,0 0 1,0 0-1,2-1-29,-2-2 9,0 2 39,10 5 166,-10-3-124,0 83-1349,5-77-1329,-5-7 2440,0 0 0,9-1-15218,-9 1 15259,0 0 0,0 0 0,1 0 0,-1 0 0,0 0 0,0-1-1,1 1 1,-1 0 0,0 0 0,0 0 0,1 0 0,-1 0 0,0 0 0,0 0 0,0 0 0,1-1 0,-1 1 0,0 0 0,0 0 0,0 0 0,0-1 0,0 1 0,1 0-1,-1 0 1,0 0 0,0-1 0,0 1 0,0 0 0,0 0 0,0 0 0,0-1 0,0 1 0,0-1 0,0 0-1309</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3:27.682"/>
    </inkml:context>
    <inkml:brush xml:id="br0">
      <inkml:brushProperty name="width" value="0.025" units="cm"/>
      <inkml:brushProperty name="height" value="0.025" units="cm"/>
      <inkml:brushProperty name="color" value="#008C3A"/>
    </inkml:brush>
  </inkml:definitions>
  <inkml:trace contextRef="#ctx0" brushRef="#br0">190 275 1136,'-1'-41'17745,"-7"35"-16074,6 6-469,-35 3 3421,33-3-4523,-1 1 0,0 0-1,0 1 1,0-1 0,1 1 0,-1 0-1,0 0 1,1 0 0,0 1 0,0-1-1,0 1 1,0 0 0,0 0-1,-6 7 1,-9 7 159,-6 5-21,14-5-157,9-15-73,1-1 0,-1 1-1,1 0 1,0 0-1,0 0 1,0 0 0,0 0-1,0 0 1,0 0-1,1 0 1,-1 0 0,0 0-1,1 0 1,0 1-1,0-1 1,0 4 0,0 26 98,13-18-76,-9-13-21,0 0 0,-1 1 0,1-1 0,0 0 0,0 0-1,0-1 1,0 1 0,0-1 0,-1 0 0,7-1 0,-8 2-16,0-1 0,1 0 0,-1 0 0,0 0 0,0 0 0,1-1 0,-1 1 0,0-1 0,0 1 0,0-1 0,0 0 0,1 0 0,-1 0 0,0 0 0,-1 0 0,1 0 0,0 0 0,0-1 0,0 1 0,-1-1 0,1 1 0,-1-1 0,1 0 0,1-1 0,-2 1-18,1 0 0,-1 0 0,1 0 0,0 0 0,0 0 0,0 1 0,4-4 0,-4 4 5,0-1 0,0 0 1,0 1-1,0-1 0,-1 0 1,1 0-1,-1 0 0,1 0 0,-1 0 1,0 0-1,0-1 0,2-3 0,11-18-131,-9 16 130,1-1-1,-1 0 1,-1 0 0,0 0 0,0 0 0,-1 0-1,3-12 1,2-4-26,-5 17 61,0 1 0,-1-1 1,0 0-1,0 0 0,0-12 0,4-11 165,-5 26-121,1 0-1,-1-1 1,0 1-1,-1 0 1,1-6 0,-1 8 7,0-1 0,0 0-1,0 1 1,0-1 0,1 1 0,0-1 0,-1 1 0,1-1 0,0 1 0,1 0 0,2-6 0,-2-16 570,-2 10 1696,0 16-2062,0 0-249,0 0 1,0 0-1,0 0 1,0-1-1,0 1 1,0 0-1,0 0 1,0-1-1,0 1 1,0 0-1,0 0 1,-1-1-1,1 1 1,0 0-1,-1 1 1,0-2-21,0 0 0,1 0 0,-1 1 0,1-1 0,-1 0 0,1 0 0,0 0 0,-1 1 0,1-1 0,-1 0 0,1 1 0,-1-1 0,1 0 0,0 1 0,-1-1 0,1 1 0,0-1 0,-1 0 0,1 1 0,0-1 0,0 1 0,0-1 0,-1 1 0,1-1 0,0 1 0,0-1 0,0 1 0,0-1 0,0 1 0,0-1 0,0 1 0,0-1 0,0 1 0,0 0 0,0 10 0,1-7 0,-1 1 0,0-1 0,0 0 0,0 1 0,0-1 0,-1 1 0,-1 4 0,0-6 0,1 1 0,-1-1 0,1 0 0,0 0 0,0 0 0,0 1 0,1-1 0,-1 0 0,1 1 0,0-1 0,0 1 0,0 4 0,0-1 0,0 0 0,0 0 0,0 0 0,-1 0 0,-1-1 0,1 1 0,-5 12 0,5-13-103,-1 0 1,1 1-1,1-1 1,-1 0-1,1 1 1,0-1-1,2 13 1,-1 4-346,-1-22 222,0 1 0,0 0 0,-1-1 0,1 1 0,1 0 0,-1 0 0,0-1 0,0 1 0,1 0 0,-1-1 0,1 1 0,-1 0 0,1-1 0,-1 1 0,1-1 0,0 1 0,0-1 0,0 1 0,2 1-1,-2-1-543,-1 0 0,1 0-1,-1-1 1,1 1 0,-1 0-1,0 0 1,0 0-1,0 0 1,0 0 0,0 0-1,0-1 1,-1 3-1,1 2-5094,11 2 1236</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1:15.669"/>
    </inkml:context>
    <inkml:brush xml:id="br0">
      <inkml:brushProperty name="width" value="0.025" units="cm"/>
      <inkml:brushProperty name="height" value="0.025" units="cm"/>
      <inkml:brushProperty name="color" value="#008C3A"/>
    </inkml:brush>
  </inkml:definitions>
  <inkml:trace contextRef="#ctx0" brushRef="#br0">22 167 248,'-1'-1'112,"-1"0"0,1 0 1,0 0-1,1 0 0,-1 0 0,0-1 0,0 1 1,0 0-1,1-1 0,-1 1 0,1-1 1,-1 1-1,1 0 0,0-1 0,-1 1 0,1-1 1,0 1-1,0-4 0,1-37 2427,0 23 468,-1 15-3397,0-4 2790,4-8 8792,0 12-9900,-2 3 598,-2 0-1778,-2-4 5187,-5 12-2253,7-6-3046,-1 0 0,1 0 0,0 0 0,-1 0 0,1-1 0,0 1 0,0 0 0,-1 0 0,1 0 0,0 0 0,0 0 0,0 0 0,0 0 0,0 0 0,0 0 0,1 0 0,-1 2 0,1-2 0,-1 1 0,0 0 0,0 0 0,0-1 0,0 1 0,0 0 0,0-1 0,-1 1 0,0 3 0,-1-2 0,1 1 0,0-1 0,-1 1 0,1-1 0,0 1 0,1 0 0,-1-1 0,1 1 0,-1 0 0,1 0 0,0-1 0,1 8 0,0 17 0,-1-27 0,0-1 0,0 1 0,0-1 0,1 1 0,-1-1 0,0 1 0,0-1 0,0 0 0,1 1 0,-1-1 0,0 1 0,0-1 0,1 0 0,-1 1 0,0-1 0,1 0 0,-1 1 0,1-1 0,-1 0 0,0 0 0,1 1 0,-1-1 0,1 0 0,-1 0 0,1 0 0,-1 0 0,1 0 0,-1 1 0,1-1 0,-1 0 0,0 0 0,1 0 0,6-4 0,4-18 0,-6 12 0,-4 9 0,-1 1 0,1-1 0,-1 1 0,0-1 0,1 1 0,-1-1 0,1 0 0,-1 1 0,0-1 0,0 0 0,1 1 0,-1-1 0,0 0 0,0 1 0,0-1 0,0 0 0,0 0 0,1-1 0,-1 0 0,0 0 0,0 0 0,1 1 0,0-1 0,-1 0 0,1 1 0,0-1 0,-1 1 0,1-1 0,0 0 0,2-1 0,-2 2 0,0-1 0,0 0 0,0 1 0,0-1 0,0 0 0,0 0 0,0 0 0,-1 0 0,1 1 0,-1-1 0,1 0 0,-1-3 0,0 3 0,1 1 0,-1 0 0,0 0 0,1-1 0,-1 1 0,1 0 0,-1 0 0,1 0 0,-1 0 0,1 0 0,0 0 0,0 0 0,-1 0 0,2-1 0,-1 1 0,0 0 0,0 0 0,0 0 0,0-1 0,0 1 0,0 0 0,-1 0 0,1-1 0,0 1 0,-1 0 0,1-1 0,-1 1 0,0 0 0,1-3 0,-1 2 0,1 0 0,0 0 0,0 1 0,0-1 0,0 0 0,0 1 0,0-1 0,0 1 0,1-1 0,-1 1 0,0 0 0,1 0 0,2-2 0,-2-2 0,-1-1 0,7 2 0,2 3 0,-9 1 0,-1-1 0,1 1 0,0 0 0,-1 0 0,1 0 0,0 0 0,-1 0 0,1 0 0,-1 0 0,1 0 0,0 0 0,-1 0 0,1 1 0,-1-1 0,1 0 0,-1 0 0,1 1 0,0-1 0,-1 0 0,1 0 0,-1 1 0,1-1 0,-1 1 0,1-1 0,-1 0 0,0 1 0,1-1 0,-1 1 0,1-1 0,-1 1 0,0-1 0,0 1 0,1-1 0,-1 1 0,0 0 0,1 0 0,2 5 0,0-6 0,-3 0 0,0 0 0,0 0 0,1 0 0,-1 1 0,0-1 0,0 0 0,0 0 0,1 0 0,-1 0 0,0 0 0,0 0 0,0 0 0,1 0 0,-1 0 0,0 0 0,0 1 0,0-1 0,0 0 0,1 0 0,-1 0 0,0 0 0,0 0 0,0 1 0,0-1 0,0 0 0,0 0 0,1 0 0,-1 1 0,0-1 0,0 0 0,0 0 0,0 0 0,0 1 0,0-1 0,0 0 0,0 0 0,0 0 0,0 1 0,31 32 0,9 6 0,-32-33 0,2-1 0,18 7 0,-18-6 0,-9-1 0,-1-3 0,0-2 0,8 4 0,-6 1 0,-2 0 0,2 13-1094,-2-18 1032,0 0 1,0 1 0,0-1-1,1 0 1,-1 0-1,0 1 1,0-1 0,0 0-1,1 0 1,-1 1 0,0-1-1,0 0 1,1 0 0,-1 0-1,0 1 1,1-1 0,-1 0-1,0 0 1,0 0 0,1 0-1,-1 0 1,0 0 0,1 0-1,-1 0 1,0 0-1,1 0 1,-1 0 0,0 0-1,1 0 1,-1 7-7217</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1:16.537"/>
    </inkml:context>
    <inkml:brush xml:id="br0">
      <inkml:brushProperty name="width" value="0.025" units="cm"/>
      <inkml:brushProperty name="height" value="0.025" units="cm"/>
      <inkml:brushProperty name="color" value="#008C3A"/>
    </inkml:brush>
  </inkml:definitions>
  <inkml:trace contextRef="#ctx0" brushRef="#br0">1 68 596,'0'-1'97,"0"0"-1,0 0 0,0 1 1,0-1-1,0 0 1,0 1-1,1-1 1,-1 0-1,0 0 1,0 1-1,1-1 1,-1 1-1,0-1 0,1 0 1,-1 1-1,1-1 1,0 0-1,4-9 947,-4 8-852,1 0 0,0 0 0,0-1 1,1 1-1,-1 1 0,0-1 0,1 0 0,-1 0 0,1 1 0,-1 0 1,6-2-1,-1-1 193,0-1 140,-4 4-289,0-1 0,-1 1 1,1-1-1,0 1 0,0 0 1,-1 0-1,1 0 0,0 0 1,0 1-1,0-1 1,0 1-1,0 0 0,4 0 1,-4 0 233,1 0 0,-1 0 1,1 0-1,-1 1 1,1-1-1,-1 1 0,1 0 1,-1 0-1,0 0 1,0 1-1,1-1 0,-1 1 1,0 0-1,0-1 1,0 1-1,-1 1 1,1-1-1,0 0 0,2 4 1,6 22 4714,-11-24-4757,0 0-1,0 0 1,0 0 0,-1 0-1,0 0 1,0 0-1,0 0 1,-3 6-1,3-8-402,0 0 0,0-1 0,0 1 0,-1 0-1,1-1 1,0 1 0,-1-1 0,1 1-1,-1-1 1,0 0 0,1 1 0,-1-1-1,0 0 1,0 0 0,0 0 0,0-1 0,-3 2-1,-9 5 22,13-6-44,-1 0 1,0 0-1,1 0 1,-1 0-1,0 0 0,0-1 1,0 1-1,1-1 1,-1 1-1,0-1 1,0 0-1,-3 1 1,2-1-2,0 0-5,-1 0-1,1 0 1,0 0 0,-1 0-1,1-1 1,0 0-1,-1 1 1,-3-3 0,-9-3-105,15 5 87,0 1-1,-1 0 1,1-1 0,0 0 0,-1 1 0,1-1 0,0 0 0,0 0-1,0 1 1,0-1 0,0 0 0,0 0 0,-1-1 0,-1-1-116,1 0 1,0-1 0,0 1-1,1 0 1,-1-1 0,0 1 0,1-1-1,0 1 1,0-1 0,0 0-1,1 1 1,-1-1 0,1 0 0,0 0-1,0 1 1,1-8 0,-1 10 36,0 0 0,0 1 0,0-1 0,0 0 0,1 1 0,-1-1 0,0 0 0,1 1 0,-1-1 1,1 0-1,-1 1 0,1-1 0,-1 1 0,1-1 0,-1 1 0,1-1 0,-1 1 0,1-1 0,0 1 0,-1 0 0,1-1 0,0 1 1,0-1-1,-1 1-78,1 0 0,-1 0-1,1-1 1,-1 1 0,1 0 0,-1 0 0,1-1 0,-1 1 0,1 0 0,-1-1 0,0 1 0,1-1 0,-1 1 0,0 0 0,1-1 0,-1 1 0,0-1 0,1 1 0,-1-1 0,0 0-1,0 0-66,1 1 0,-1-1 0,0 0 0,1 1 0,-1-1 0,0 1 0,1-1 0,-1 1 0,1-1 0,-1 1 0,1-1 0,-1 1 0,1 0 0,-1-1 0,1 1 0,-1 0 0,1-1 0,-1 1 0,1 0 0,0-1 0,-1 1 0,1 0 0,0 0 0,-1 0 0,1 0-1,0 0 1,-1 0 0,1 0 0,0 0 0,27-1-8050,-24 1 7155,-2 0-214</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1:16.980"/>
    </inkml:context>
    <inkml:brush xml:id="br0">
      <inkml:brushProperty name="width" value="0.025" units="cm"/>
      <inkml:brushProperty name="height" value="0.025" units="cm"/>
      <inkml:brushProperty name="color" value="#008C3A"/>
    </inkml:brush>
  </inkml:definitions>
  <inkml:trace contextRef="#ctx0" brushRef="#br0">10 121 720,'0'-10'545,"0"8"-338,0-1-1,-1 1 0,1 0 0,0-1 0,1 1 1,-1-1-1,0 1 0,1-1 0,-1 1 0,1 0 0,0-1 1,0 1-1,0 0 0,0 0 0,2-3 0,-2 1 78,0 1 0,-1-1 0,1 0 0,-1 0-1,1 0 1,-1 0 0,0 1 0,-1-1 0,0-6-1,0-2 726,1-3 13758,0 25-11401,0 15-1017,1-1-1665,-1 0-1,-2 0 0,-5 29 1,6-46-655,0 0 0,1 0 0,0 0 0,0 9 0,1-9-17,-1 0 0,0 0 0,0 1 0,-2 8 0,-2 7-240,1 1 1,1-1 0,2 31-1,1-29-613,3-6-330,1 2-378,-5-17 1513,0-3-214,0 0-1,0 0 1,0 0 0,0 0 0,0 0-1,0 0 1,0 0 0,0 0 0,0 0-1,0 0 1,0 0 0,1 0-1,-1 0 1,0-1 0,1 1 0,-1 0-1,0 0 1,1 0 0,0 0 0,-1 0-1,1-1 1,-1 1 0,1 0-1,0-1 1,1 2 0,0 6-11711,-3-17 6260,1 4 4629,0 5 112</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1:17.382"/>
    </inkml:context>
    <inkml:brush xml:id="br0">
      <inkml:brushProperty name="width" value="0.025" units="cm"/>
      <inkml:brushProperty name="height" value="0.025" units="cm"/>
      <inkml:brushProperty name="color" value="#008C3A"/>
    </inkml:brush>
  </inkml:definitions>
  <inkml:trace contextRef="#ctx0" brushRef="#br0">12 57 660,'0'-1'142,"0"0"0,0 0 0,0 0 0,0 1 0,0-1 1,0 0-1,0 0 0,0 0 0,0 0 0,0 1 0,0-1 0,-1 0 0,1 0 0,0 1 0,0-1 0,-1 0 0,1 0 1,-1 1-1,1-1 0,0 0 0,-1 1 0,0-1 0,1 0 0,-1 1 0,1-1 0,-1 1 0,-1-2 0,2 2-75,0 0 0,0 0 0,-1-1 0,1 1 0,0 0 0,0-1 1,0 1-1,-1 0 0,1 0 0,0-1 0,0 1 0,0 0 0,0-1 0,0 1 0,0-1 0,0 1 0,0 0 0,0-1 0,0 1 0,0 0 0,0-1 0,0 1 0,0 0 0,0-1 0,0 1 0,0 0 0,0-1 0,0 1 0,1 0 0,-1-1 0,0 1 0,0 0 0,0-1 0,1 1 0,-1 0 0,0 0 0,0-1 0,1 1 0,8-10 2081,37-1 2255,-45 11-4382,1 0 1,-1-1 0,0 1 0,1 0 0,-1 0 0,0 0 0,0 0-1,1 0 1,-1 0 0,0 1 0,0-1 0,1 0 0,-1 1 0,0-1-1,2 1 1,7 2-77,37-3-7267,-45 0 6112,6 0-1417,-6 0 1277</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1:22.145"/>
    </inkml:context>
    <inkml:brush xml:id="br0">
      <inkml:brushProperty name="width" value="0.025" units="cm"/>
      <inkml:brushProperty name="height" value="0.025" units="cm"/>
      <inkml:brushProperty name="color" value="#008C3A"/>
    </inkml:brush>
  </inkml:definitions>
  <inkml:trace contextRef="#ctx0" brushRef="#br0">60 28 44,'-21'0'4403,"-17"0"8877,59-5-3362,6-1-8000,4 1-1162,31 2-244,-30 1-1915,4 1-4650,-20-4-1413,-14 5 4912,-12 4-8231,2-3 9444,6-1 788</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1:22.547"/>
    </inkml:context>
    <inkml:brush xml:id="br0">
      <inkml:brushProperty name="width" value="0.025" units="cm"/>
      <inkml:brushProperty name="height" value="0.025" units="cm"/>
      <inkml:brushProperty name="color" value="#008C3A"/>
    </inkml:brush>
  </inkml:definitions>
  <inkml:trace contextRef="#ctx0" brushRef="#br0">78 6 464,'-18'-1'2550,"17"0"-2264,-1 1 0,1-1 0,0 1 0,-1-1-1,1 1 1,-1-1 0,1 1 0,0 0 0,-1 0-1,1-1 1,-1 1 0,-1 0 0,1 0 889,2 18 883,1-10-1342,0 1 0,0-1 0,1 0 1,0 0-1,1 0 0,0 0 0,4 10 0,5 11 956,7 17 1742,11 25 1246,-26-58-3848,1 0 0,12 23 1,-16-27-577,2 3 246,-2-10-416,0 0 1,0 0-1,0-1 1,0 1-1,-1 0 1,1 0-1,0 0 0,-1 0 1,1 0-1,-1 0 1,0 0-1,0 0 1,0 0-1,0 0 1,0 0-1,0 2 1,0-1-15,-18 4 68,-63-18-882,65 6-495,14 4 580,0 0-1,0 0 1,0 0-1,0 1 1,1-1 0,-1 1-1,0-1 1,0 1-1,-3 0 1,5 0 239,-1-1 0,0 1 1,1 0-1,-1 0 0,1 0 0,-1 0 0,0-1 0,1 1 1,-1 0-1,1-1 0,-1 1 0,1 0 0,-1-1 1,1 1-1,-1-1 0,1 1 0,-1-1 0,1 1 1,-1-1-1,1 1 0,0-1 0,-1 0 0,1 1 1,0-1-1,-7-6-5739,13 6 4731,-4-4 136</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1:23.508"/>
    </inkml:context>
    <inkml:brush xml:id="br0">
      <inkml:brushProperty name="width" value="0.025" units="cm"/>
      <inkml:brushProperty name="height" value="0.025" units="cm"/>
      <inkml:brushProperty name="color" value="#008C3A"/>
    </inkml:brush>
  </inkml:definitions>
  <inkml:trace contextRef="#ctx0" brushRef="#br0">13 55 4,'0'0'113,"0"-1"0,0 1 0,0-1 0,0 1-1,1-1 1,-1 1 0,0-1 0,0 1 0,0-1 0,0 1 0,0-1 0,0 1-1,0-1 1,-1 1 0,1-1 0,0 1 0,0-1 0,0 1 0,0-1 0,-1 1 0,1-1-1,0 1 1,0-1 0,-1 1 0,1-1 0,0 1 0,-1 0 0,1-1 0,-1 1-1,1-1 1,0 1 0,-1 0 0,1 0 0,-1-1 0,-2 0-84,3 1 61,0 0 1,0 0-1,-1-1 1,1 1-1,0 0 1,0 0-1,0 0 1,-1 0-1,1-1 0,0 1 1,0 0-1,0 0 1,0 0-1,-1-1 1,1 1-1,0 0 1,0 0-1,0 0 1,0-1-1,0 1 1,0 0-1,0 0 1,0-1-1,-1 1 1,1 0-1,0 0 1,0-1-1,0 1 1,0 0-1,0-1 1,1 1-1,-1 0 0,0 0 1,0-1-1,0 1 1,0 0-1,0 0 1,0-1-1,0 1 1,0 0-1,0 0 1,1 0-1,-1-1 1,0 1-1,1-1 370,-1 1 0,1-1 0,-1 1 0,1-1 0,0 1 0,-1 0 0,1-1 0,-1 1 0,1 0 0,0-1 0,-1 1 0,1 0 0,0 0 0,0-1 0,-1 1 0,2 0 0,14 2 6961,2 5-3583,-14-6-3635,0 1 0,0 1 0,0-1 0,-1 0 0,1 1-1,-1 0 1,1 0 0,-1 0 0,0 0 0,0 0 0,3 5 0,4 3-38,-8-10-146,-1 0 1,0 0 0,1 0-1,-1 1 1,0-1-1,0 0 1,1 1 0,-1-1-1,0 1 1,-1-1-1,1 1 1,0 0 0,0-1-1,-1 1 1,1 0 0,-1-1-1,1 3 1,3 12 124,-3-15-120,0 1 0,0 0 0,0 0 0,-1 0 0,1 0 0,-1 0 0,1 0 0,-1 0 0,0 4 0,4 8 121,-3-13-117,0 0 0,0 1-1,-1-1 1,1 1 0,-1-1 0,1 1 0,-1-1-1,0 1 1,1 0 0,-1-1 0,0 2-1,0 40 1066,0-42-1042,2-2-80,4-3 20,-4 3-9,19-16 39,-13 12-20,14-11-1,-16 10 0,24-33 37,-29 37-38,-1 0-1,1 1 0,-1-1 0,1 0 1,-1 0-1,0 0 0,0 0 1,0 0-1,0 0 0,0 0 1,0 0-1,-1 0 0,1 0 1,-1 0-1,1 0 0,-1 0 0,0 1 1,1-1-1,-1 0 0,0 0 1,-3-2-1,1-13 2,0 14-5,3 3 3,-1-1-1,1 1 1,-1-1 0,1 1-1,0-1 1,-1 1-1,1-1 1,-1 1-1,1-1 1,0 0-1,0 1 1,-1-1-1,1 0 1,0 1-1,0-1 1,0 0-1,0 1 1,0-1-1,0 0 1,0 1 0,0-1-1,0-1 1,-4-6-48,3 8 17,1-1 0,-1 1 0,1-1 0,-1 1 0,1-1-1,-1 0 1,1 1 0,0-1 0,-1 0 0,1 1 0,0-1 0,0 0-1,-1 1 1,1-1 0,0 0 0,0 0 0,0 1 0,0-1 0,0-1 0,-4-5-225,-1 0-2089,4-1-4955,1 8 7062,0 0-1,0-1 0,0 1 0,0 0 1,0 0-1,0 0 0,0 0 0,0-1 1,0 1-1,1 0 0,-1 0 0,0 0 1,0-1-1,0 1 0,0 0 0,0 0 1,0 0-1,0 0 0,1 0 0,-1-1 1,0 1-1,0 0 0,0 0 0,0 0 1,1 0-1,-1 0 0,0 0 0,0 0 1,0 0-1,1 0 0,-1-1 0,0 1 0,0 0 1,0 0-1,1 0 0,-1 0 0,0 0-33,0 0-1,1 0 0,-1 0 0,0 0 0,0 0 1,0 0-1,1 0 0,-1 0 0,0 0 0,0 0 0,0 0 1,1 0-1,-1 0 0,0 0 0,0 0 0,0 0 0,2-3-3847,-2 3 3847,0 0 0,0 0 1,0-1-1,0 1 0,0 4-1100</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1:24.069"/>
    </inkml:context>
    <inkml:brush xml:id="br0">
      <inkml:brushProperty name="width" value="0.025" units="cm"/>
      <inkml:brushProperty name="height" value="0.025" units="cm"/>
      <inkml:brushProperty name="color" value="#008C3A"/>
    </inkml:brush>
  </inkml:definitions>
  <inkml:trace contextRef="#ctx0" brushRef="#br0">0 39 104,'2'0'350,"0"0"0,0-1 0,0 0 0,0 1 1,0-1-1,0 0 0,0 0 0,0 0 0,0 0 0,1-2 0,12-3 1170,-2-5 787,-12 11-2093,1-1 1,-1 1-1,0 0 1,1 0-1,-1 0 0,0-1 1,0 1-1,1 0 1,-1-1-1,0 1 0,0-1 1,2-1-1,-2 1-14,0 1 1,1-1-1,-1 0 0,0 1 0,0-1 0,0 1 0,1-1 0,-1 1 1,0 0-1,0 0 0,1 0 0,1-1 0,-1 1 982,-1 0-942,-1 0-169,0 0 1,0 0 0,1 0 0,-1 0 0,0 0 0,1 0-1,-1 0 1,0 0 0,1 0 0,-1 0 0,0 0 0,1 0 0,-1 0-1,0 0 1,0 1 0,1-1 0,-1 0 0,0 0 0,0 0-1,1 0 1,-1 0 0,0 1 0,0-1 0,1 0 0,-1 0 0,0 1-1,0-1 1,1 0 0,-1 0 0,0 1 0,0-1 0,0 0-1,0 0 1,0 1 0,0-1 0,1 0 0,-1 1 0,0-1 0,0 0-1,0 1 1,0 1 224,0 0 0,0 0 0,0 0 0,0-1 0,0 1 0,0 0 0,-1 0 0,1 0 0,-1 0 0,1 0 0,-1 0 0,0-1 0,0 1 0,1 0 0,-3 2 0,-2 4 556,5-7-799,0-1 1,0 1-1,0-1 0,0 1 1,-1-1-1,1 1 0,0-1 0,-1 1 1,1-1-1,0 1 0,-1-1 0,1 1 1,-1-1-1,1 0 0,-1 1 1,1-1-1,-1 0 0,1 1 0,-1-1 1,1 0-1,-2 1 0,-24 25 2120,25-25-2143,0-1-1,0 1 1,0 0-1,0 0 1,0 0 0,1 0-1,-1 0 1,0 0-1,0 1 1,1-1-1,-1 0 1,1 0 0,-1 2-1,0 5 140,2 7 512,-1-15-670,0 1 0,0-1-1,0 0 1,0 1 0,1-1 0,-1 0 0,0 0-1,0 1 1,0-1 0,0 0 0,1 0 0,-1 1 0,0-1-1,0 0 1,0 0 0,1 1 0,-1-1 0,0 0-1,0 0 1,1 0 0,-1 0 0,0 1 0,1-1 0,-1 0-1,0 0 1,1 0 0,-1 0 0,0 0 0,0 0-1,1 0 1,-1 0 0,1 0 0,30 11 400,10-11-736,-11 0-6116,-26-1 5684,13-5-11059,-12 3 9605,-3 2 268,-2-4-1539</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5:51:25.377"/>
    </inkml:context>
    <inkml:brush xml:id="br0">
      <inkml:brushProperty name="width" value="0.025" units="cm"/>
      <inkml:brushProperty name="height" value="0.025" units="cm"/>
      <inkml:brushProperty name="color" value="#008C3A"/>
    </inkml:brush>
  </inkml:definitions>
  <inkml:trace contextRef="#ctx0" brushRef="#br0">40 63 96,'-29'-17'4063,"26"14"-3251,-2 1-316,3 2 242,2-1-538,0 0 1,0 1 0,-1-1-1,1 1 1,0-1 0,0 0-1,0 1 1,0-1 0,1 1-1,-1-1 1,0 1 0,0-1-1,0 0 1,0 1 0,1-1 0,-1 1-1,1-2 1,-1 2-106,0 1-1,0-1 1,1 0 0,-1 0 0,0 0 0,1 0-1,-1 0 1,0-1 0,1 1 0,-1 0 0,0 0-1,1 0 1,-1 0 0,0 0 0,0 0 0,1 0-1,-1-1 1,0 1 0,1 0 0,-1 0 0,0 0-1,0-1 1,1 1 0,-1 0 0,0 0 0,0-1-1,0 1 1,0 0 0,1 0 0,-1-1 0,0 1-1,0 0 1,0-1 0,0 1 0,0 0 0,0-1-1,0 1 1,0 0 0,0 0 0,0-1 0,0 1-1,0 0 1,0-1 0,0 1 0,0 0 0,0-1-1,0 1 1,0-1 0,21-6 5196,-16 5-4613,1 0 0,-1 0 0,0 1 0,1-1 0,-1 2 0,1-1 0,-1 0 0,1 1 0,8 1 0,-11-1-616,-1 0 97,9 0 193,-7-1-284,-4 1-59,1 0 1,-1 0-1,1 0 1,-1 0 0,0-1-1,1 1 1,-1 0-1,1 0 1,-1 0-1,1 0 1,-1 0 0,1 0-1,-1 0 1,1 0-1,-1 1 1,0-1-1,1 0 1,-1 0-1,1 0 1,-1 0 0,1 1-1,-1-1 1,0 0-1,1 0 1,-1 1-1,1-1 1,-1 0 0,0 0-1,1 1 1,-1-1-1,0 1 1,0-1-1,1 0 1,-1 1 0,3 0 95,-3-1-103,0 0 1,1 0-1,-1 0 0,0 0 0,1 0 1,-1 0-1,0 0 0,0 0 0,1 1 1,-1-1-1,0 0 0,0 0 0,1 0 1,-1 0-1,0 0 0,0 0 1,0 0-1,1 1 0,-1-1 0,0 0 1,0 0-1,0 0 0,1 0 0,-1 1 1,0-1-1,0 0 0,0 0 0,0 1 1,0-1-1,1 0 0,-1 0 0,0 1 1,0-1-1,0 0 0,0 0 0,0 1 1,0-1-1,0 0 0,0 1 1,0 2 28,0-1-25,1 0-1,-1 0 1,0 0 0,0 0 0,-1 0 0,1 0 0,0 0-1,-1 0 1,1 0 0,-1 0 0,1 0 0,-1 0-1,0-1 1,0 1 0,0 0 0,-1 2 0,-1 8-31,1-11 27,0 0 0,1 0 0,-1 0 0,1 1 0,0-1 0,-1 0 0,1 1 0,0-1 0,0 1 0,0 0 0,0-1 0,-2 4 0,3-3-4,0 0 1,-1-1-1,0 1 1,1 0 0,-1 0-1,0-1 1,0 1-1,0 0 1,0-1-1,0 1 1,0-1-1,-1 1 1,1-1-1,0 0 1,-2 2-1,-9 9-11,11-7 13,4 14 120,4-14 127,1-2-204,-6-2 3,9 4 78,-6-4-158,1 0 1,-1-1-1,0 1 1,1-1-1,-1 0 1,1-1-1,8-1 1,3-2-3717,-13 2 2473,18-8-11304,-18 8 7618,4-6 1247,-8 7 2484</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3:28.109"/>
    </inkml:context>
    <inkml:brush xml:id="br0">
      <inkml:brushProperty name="width" value="0.025" units="cm"/>
      <inkml:brushProperty name="height" value="0.025" units="cm"/>
      <inkml:brushProperty name="color" value="#008C3A"/>
    </inkml:brush>
  </inkml:definitions>
  <inkml:trace contextRef="#ctx0" brushRef="#br0">72 41 1148,'21'-18'4876,"-9"4"402,-12 14-4961,0 0 0,1 0 1,-1-1-1,0 1 1,0 0-1,0 0 0,0-1 1,0 1-1,0 0 0,0 0 1,0-1-1,0 1 0,0 0 1,0 0-1,0 0 0,0-1 1,0 1-1,0 0 1,0 0-1,0-1 0,0 1 1,0 0-1,-1 0 0,0-2 2540,1 2-2540,0 0 0,-1 0 1,1 0-1,0-1 0,0 1 1,0 0-1,-1 0 1,1 0-1,0 0 0,0 0 1,-1 0-1,1 0 0,0 0 1,0 0-1,0 0 0,-1 0 1,1 0-1,0 0 0,0 0 1,-1 0-1,1 0 1,-4 8-1124,4-8 811,0 1 0,0-1-1,0 0 1,0 0 0,0 1-1,0-1 1,0 0 0,0 0-1,0 0 1,0 1-1,0-1 1,0 0 0,-1 0-1,1 0 1,0 1 0,0-1-1,0 0 1,0 0 0,0 0-1,-1 0 1,1 1 0,0-1-1,0 0 1,0 0 0,-1 0-1,1 0 1,0 0 0,0 0-1,-1 0 1,1 1 0,0-1-1,0 0 1,0 0 0,-1 0-1,1 0 1,-1 0 0,1 0-3,0 0 0,0 0 0,-1 0 0,1 0 1,0 0-1,0 0 0,0 0 0,-1 0 0,1 0 0,0 0 1,0 0-1,-1 0 0,1 0 0,0 0 0,0 1 0,0-1 1,-1 0-1,1 0 0,0 0 0,0 0 0,0 1 0,0-1 1,-1 0-1,1 0 0,0 0 0,0 1 0,0-1 0,0 0 1,0 0-1,0 0 0,0 1 0,0-1 0,0 0 0,0 0 1,-1 1-1,1-1 0,0 1 8,0 25-313,0-26 297,0 1 0,0-1 0,0 1 0,0-1 0,0 0 0,0 1 0,0-1 0,0 1 0,0-1 0,0 1-1,0-1 1,0 0 0,1 1 0,-1-1 0,0 1 0,0-1 0,0 0 0,1 1 0,-1-1 0,0 0 0,0 1 0,1-1 0,-1 0 0,0 1 0,0-1 0,1 0 0,-1 0 0,0 1 0,1-1 0,-1 0 0,1 0 0,0 1 0,-1-1 4,0 0 0,1 0 0,-1 0-1,0 0 1,1 1 0,-1-1 0,0 0-1,1 0 1,-1 1 0,0-1 0,0 0-1,1 0 1,-1 1 0,0-1-1,0 0 1,0 1 0,1-1 0,-1 0-1,0 1 1,0-1 0,0 0 0,0 1-1,0-1 1,0 1 0,1-1 0,-1 0-1,0 1 1,0-1 0,0 0 0,0 1-1,0-1 1,-1 1 0,1 0 0,0-1 0,0 0 0,0 1 0,0-1 0,0 0 0,1 1 1,-1-1-1,0 1 0,0-1 0,0 0 0,0 1 0,0-1 0,1 0 0,-1 1 0,0-1 1,0 0-1,1 0 0,-1 1 0,0-1 0,0 0 0,1 0 0,-1 1 0,0-1 0,1 0 0,-1 0 1,1 1-1,-1-1 0,1 0 1,-1 0-1,0 1 1,1-1 0,-1 0-1,1 1 1,-1-1-1,0 0 1,1 1 0,-1-1-1,0 0 1,0 1-1,1-1 1,-1 1-1,0-1 1,0 1 0,1-1-1,-1 0 1,0 1-1,0-1 1,0 1 0,0-1-1,0 1 1,0-1-1,0 1 1,0 0 0,5 9-6,-4-9 7,0 0 0,-1-1 0,1 1 0,-1 0 0,1 0 0,-1-1 0,1 1 0,-1 0 0,0 0 0,1 0 0,-1 0 0,0-1 0,1 1 0,-1 0 0,0 0 0,0 0 0,0 1 1,0-1-2,0-1 1,0 1 0,0 0 0,0-1 0,1 1 0,-1 0 0,0-1 0,0 1 0,1 0 0,-1-1 0,0 1 0,1-1 0,-1 1 0,1 0 0,-1-1 0,0 1 0,1 0 0,0-1 1,0 1-1,-1-1 1,1 1-1,-1 0 1,1 0 0,-1-1-1,1 1 1,-1 0 0,0 0-1,1-1 1,-1 1-1,0 0 1,0 0 0,1 0-1,-1 0 1,0-1 0,0 3-1,0 43 130,0-45-130,0-1-1,0 0 1,0 0-1,0 1 1,0-1 0,0 0-1,0 0 1,0 0-1,0 1 1,0-1-1,0 0 1,0 0 0,0 1-1,-1-1 1,1 0-1,0 0 1,0 0-1,0 1 1,0-1 0,0 0-1,-1 0 1,1 0-1,0 1 1,0-1-1,0 0 1,0 0 0,-1 0-1,1 0 1,0 0-1,0 1 1,-1-1-1,1 0 1,0 0 0,0 0-1,0 0 1,-1 0-1,1 0 1,0 0-1,0 0 1,-1 0 0,1 0-2,-1 0 0,1 0 0,0 0 0,0 0 0,0 0 0,-1 0 0,1 0 0,0 0 0,0 0 0,-1 0 0,1 0 0,0 1 0,0-1 0,0 0 0,-1 0 0,1 0 0,0 0 0,0 0 0,0 1 0,-1-1 0,1 0 0,0 0 0,0 0 0,0 1 0,0-1 0,0 0 0,-1 0 0,1 0 0,0 1 0,0-1 0,0 0 0,0 0 0,0 1 0,0-1 0,0 0 0,0 0 0,0 1 0,0-1 0,0 0 0,0 1 0,0 0-29,-1 0 1,0-1-1,1 1 1,-1 0-1,0 0 1,1 0-1,-1 0 1,0-1-1,0 1 1,0 0-1,0-1 1,1 1-1,-1-1 1,0 1-1,0-1 1,0 1-1,0-1 1,-2 1-1,-27 6-3640,14-4-944,-4 0-3455,-4-3-184,12 0 6700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3:30.617"/>
    </inkml:context>
    <inkml:brush xml:id="br0">
      <inkml:brushProperty name="width" value="0.025" units="cm"/>
      <inkml:brushProperty name="height" value="0.025" units="cm"/>
      <inkml:brushProperty name="color" value="#008C3A"/>
    </inkml:brush>
  </inkml:definitions>
  <inkml:trace contextRef="#ctx0" brushRef="#br0">0 55 920,'0'0'50,"5"0"1295,-1 0-1,1 0 1,-1 0-1,0-1 1,1 1-1,-1-1 1,1 0 0,5-2-1,10-6 7081,1 1-3455,21-8-1452,-37 13-3271,0 1 0,1 0 0,-1 0 0,1 0 0,0 1 0,-1 0 0,1 0 1,0 0-1,0 1 0,11 0 0,1 2-195,-14 4-39,0-2-13,-1-3 0,-2-1 0,-1 0 0,0 0 0,0 1 0,1-1 0,-1 0 0,0 0 0,0 0 0,1 0 0,-1 0 0,0 0 0,0 0 0,0 0 0,1 0 0,-1 0 0,0 1 0,0-1 0,0 0 0,1 0 0,-1 0 0,0 0 0,0 1 0,0-1 0,0 0 0,1 0 0,-1 1 0,0-1 0,0 0 0,0 0 0,0 0 0,0 1 0,0-1 0,0 0 0,0 0 0,0 1 0,0-1 0,0 0 0,0 0 0,0 1 0,0 0 0,1 0 0,-1 0 0,0-1 0,0 1 0,0 0 0,1 0 0,-1-1 0,0 1 0,0 0 0,1 0 0,-1-1 0,1 1 0,-1-1 0,1 1 0,0 1 0,0-2 0,-1 1 0,1 0 0,-1-1 0,1 1 0,-1 0 0,1-1 0,-1 1 0,1 0 0,-1-1 0,0 1 0,0 0 0,1 0 0,-1 0 0,0-1 0,0 3 0,1 12 0,0-12 0,-1 0 0,1 1 0,-1-1 0,0 0 0,0 0 0,-1 0 0,1 1 0,0-1 0,-1 0 0,-2 5 0,-8 15 0,9-17 0,-1-1 0,1 0 0,-1 0 0,0 0 0,0 0 0,-1-1 0,1 1 0,-8 6 0,3-1 0,7-9 0,0 0 0,1 0 0,-1 0 0,0 1 0,0-1 0,0 0 0,0-1 0,0 1 0,0 0 0,0 0 0,0 0 0,0 0 0,-3 0 0,-10 3 0,6-1 0,1-1 0,-1 0 0,0-1 0,1 0 0,-12 1 0,13-1 0,5-1 0,-1 0 0,1 1 0,-1-1 0,1 0 0,0 0 0,-1 0 0,1 0 0,-1-1 0,1 1 0,-1 0 0,1-1 0,0 1 0,-1-1 0,1 1 0,0-1 0,-1 1 0,1-1 0,0 0 0,0 0 0,-2-1 0,1 1-6,-1 0 0,1-1 0,0 1 0,-1-1 0,1 1 0,0-1 0,0 0 0,0 0 0,0 0 0,0 0 0,1 0 0,-1 0 0,-2-4 0,3 0-42,0 1 1,0 0 0,0-1 0,0 1 0,1-1 0,1-7-1,-1 9-300,0 0 0,0 0 0,1 0 0,0 0-1,0 1 1,0-1 0,0 0 0,0 1 0,1-1 0,0 1-1,-1-1 1,6-5 0,-5 6-558,1 0 0,0 0 1,0 0-1,0 0 0,0 0 0,0 1 0,6-3 0,-8 4 507,0 0 0,0 0 0,0 1 1,0-1-1,0 0 0,0 0 0,-1 0 0,1 0 0,0 0 0,-1 0 0,1 0 0,0-2 0,0 3 124,-1-1-1,0 0 1,1 0-1,-1 1 1,1-1-1,-1 0 1,1 0-1,-1 1 1,1-1-1,-1 0 1,1 1-1,0-1 1,-1 1-1,1-1 1,0 1-1,0-1 0,-1 1 1,1 0-1,1-1 1,20-6-5468,-20 6 3451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3:31.042"/>
    </inkml:context>
    <inkml:brush xml:id="br0">
      <inkml:brushProperty name="width" value="0.025" units="cm"/>
      <inkml:brushProperty name="height" value="0.025" units="cm"/>
      <inkml:brushProperty name="color" value="#008C3A"/>
    </inkml:brush>
  </inkml:definitions>
  <inkml:trace contextRef="#ctx0" brushRef="#br0">0 14 1332,'0'0'-83,"13"6"2115,-2 3 3418,-7-3-3456,-3-6-1863,-1 0 1,1 0 0,-1 1 0,1-1 0,-1 0 0,0 0 0,1 1 0,-1-1 0,1 1-1,-1-1 1,0 0 0,1 1 0,-1-1 0,0 1 0,0-1 0,1 1 0,-1-1 0,0 0-1,0 1 1,0-1 0,0 1 0,1-1 0,-1 1 0,0 0 0,0-1 0,0 1 0,0-1-1,0 1 1,-1 7 2992,1-4-2658,-1-1-1,1 1 1,0-1 0,0 1-1,0-1 1,1 0 0,-1 1 0,1-1-1,1 4 1,0-6-303,4 5 699,-5 8 1122,-1-14-1961,0 1 0,0-1 0,0 0 0,0 1 0,0-1 0,0 0 0,1 0 0,-1 1 0,0-1 0,0 0 0,0 0 0,0 0-1,0 1 1,0-1 0,0 0 0,0 0 0,1 1 0,-1-1 0,0 0 0,0 0 0,0 0 0,0 1 0,1-1 0,-1 0 0,0 0 0,0 0 0,0 0 0,1 0 0,-1 1 0,0-1 0,0 0 0,1 0 0,-1 0 0,0 0 0,0 0 0,1 0 0,-1 0 0,0 0-1,1 0 1,-1 0-5,0 0 0,0 0 0,1 0 0,-1 0 0,0 0 0,0 0 0,0 0 0,1 0-1,-1 0 1,0 0 0,0 0 0,1 0 0,-1 1 0,0-1 0,0 0 0,0 0 0,0 0-1,1 0 1,-1 0 0,0 0 0,0 1 0,0-1 0,0 0 0,1 0 0,-1 0 0,0 1-1,0-1 1,0 0 0,0 0 0,0 0 0,0 1 0,0-1 0,0 0 0,0 0 0,0 0-1,0 1 1,0-1 0,0 0 0,0 1-11,1-1 0,-1 0 0,0 0 0,0 0 1,0 0-1,0 0 0,0 1 0,0-1 0,0 0 0,1 0 0,-1 0 0,0 0 0,0 0 0,0 0 0,0 0 0,0 0 0,1 1 1,-1-1-1,0 0 0,0 0 0,0 0 0,1 0 0,-1 0 0,0 0 0,0 0 0,0 0 0,0 0 0,1 0 0,-1 0 0,0 0 0,0 0 1,0 0-1,0 0 0,1-1 0,-1 1 0,0 0 0,0 0 0,0 0 0,0 0 0,1 0 0,-1 0 0,0 0 0,0 0 0,0-1 1,0 1-1,0 0 0,0 0 0,1 0 0,5-5 136,2 1-32,-7 4-94,1-1 0,-1 1 0,1-1 0,-1 0-1,0 1 1,0-1 0,1 0 0,-1 0 0,0 0-1,2-2 1,23-18 206,-23 19-188,1 0-1,-1 0 1,0-1-1,1 0 1,-1 1-1,0-1 1,3-5 0,-3 4 71,0-1 0,0 1 0,0 0 1,0 0-1,1 1 0,-1-1 0,1 1 0,8-6 1,10-4 460,-16 7-40,0 4-331,-5 2 38,11 5 323,-7 1-364,-4-6-189,-1 0 0,1 1 0,-1-1 0,0 0-1,1 0 1,-1 1 0,1-1 0,-1 0 0,0 1 0,1-1 0,-1 0 0,0 1-1,0-1 1,1 0 0,-1 1 0,0-1 0,0 1 0,1-1 0,-1 1 0,0-1-1,0 1 1,0 0 0,0-1-3,0 1-1,0 0 1,1 0 0,-1-1-1,0 1 1,0 0 0,0-1-1,1 1 1,-1-1-1,0 1 1,0 0 0,1-1-1,-1 1 1,1-1 0,-1 1-1,1-1 1,0 1 0,-1 0-11,1 0 1,-1-1 0,1 1-1,-1 0 1,1-1 0,-1 1-1,1 0 1,-1 0 0,1-1-1,-1 1 1,0 0 0,0 0-1,1 0 1,-1 0 0,0-1-1,0 1 1,0 1 0,-1 7-286,1-6 160,0-1-1,-1 0 0,1 1 0,0-1 0,0 0 0,0 1 0,1-1 0,-1 0 0,1 0 1,-1 1-1,2 3 0,6 7-2453,-6-5-2215,-2 5-3303,0-13 8001,0 0 0,0 1 0,0-1 0,0 0 0,0 0 0,0 1 0,0-1 0,0 0 0,0 0 0,0 0 0,0 1 0,0-1 0,1 0 0,-1 0 0,0 0 0,0 0 0,0 1 0,0-1 0,0 0 0,1 0 0,-1 0 0,0 0 0,0 1 0,0-1 0,0 0 0,1 0 0,-1 0 0,0 0 0,0 0-1,0 0 1,1 0 0,-1 0 0,0 0 0,0 0 0,0 0 0,1 0 0,-1 0 0,1 0 0,-1 0-50,0 0-1,0 0 0,1 0 1,-1 0-1,0 1 1,0-1-1,1 0 0,-1 0 1,0 0-1,0 0 0,1 0 1,-1 0-1,0 0 1,0 0-1,0 1 0,1-1 1,-1 0-1,0 0 1,0 0-1,0 0 0,1 1 1,-1-1-1,0 0 0,0 0 1,0 0-1,0 1 1,0-1-1,0 0 0,1 0 1,-1 1-1,0-1 1,0 0-1,0 0 0,0 1 1,0-1-1,0 0 1,0 0-1,0 1 0,0-1 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3:31.643"/>
    </inkml:context>
    <inkml:brush xml:id="br0">
      <inkml:brushProperty name="width" value="0.025" units="cm"/>
      <inkml:brushProperty name="height" value="0.025" units="cm"/>
      <inkml:brushProperty name="color" value="#008C3A"/>
    </inkml:brush>
  </inkml:definitions>
  <inkml:trace contextRef="#ctx0" brushRef="#br0">167 77 732,'2'-1'149,"-1"0"-89,-1 1-1,1 0 0,-1 0 0,1-1 1,-1 1-1,1 0 0,-1 0 0,1-1 1,-1 1-1,1-1 0,-1 1 0,0 0 1,1-1-1,-1 1 0,0-1 0,1 1 1,-1-1-1,0 1 0,1-1 0,-1 1 0,0-1 1,0 1-1,0-1 0,0 0 0,1 1 1,-1-2-1,5-4 1627,1 0 0,0 0-1,10-8 1,-4 5 3925,-10 4-3746,-2 4-1718,-1 1 1,1 0-1,0-1 1,0 1 0,0 0-1,0 0 1,0-1-1,0 1 1,0 0-1,0 0 1,0-1-1,0 1 1,0 0 0,0 0-1,1-1 1,-1 1-1,0 0 1,0-1-1,0 1 1,0 0 0,0 0-1,0 0 1,1-1-1,-1 1 1,0 0-1,0 0 1,0 0-1,1-1 1,-1 1 0,6-4 300,6 0 5648,-12 4-5957,1 1-1,-1-1 1,0 1 0,1 0-1,-1-1 1,1 1 0,-1-1-1,0 1 1,0 0-1,1-1 1,-1 1 0,0 0-1,0-1 1,0 1 0,0 0-1,0-1 1,1 1-1,-2 0 1,1 0 0,0-1-1,0 1 1,0 1-1,-1 7 98,0 1 0,0 0-1,-1-1 1,-1 0 0,-4 12-1,-4 18 259,-8 19-494,5-16 0,-22 51 0,22-61 0,-10 19 0,15-34 0,1 0 0,-8 26 0,5-10 0,-24 53 0,29-71 0,0 0 0,1 0 0,0 0 0,2 0 0,-4 23 0,2 75 0,5-112 0,0 0 0,0 0 0,0-1 0,0 1 0,0 0 0,0 0 0,0-1 0,0 1 0,0 0 0,1 0 0,-1-1 0,0 1 0,1 0 0,-1 0 0,0-1 0,1 1 0,-1 0 0,1-1 0,-1 1 0,1-1 0,0 1 0,0 0 0,-1-1 0,0 1 0,1-1 0,-1 1 0,1-1 0,-1 1 0,0-1 0,1 1 0,-1-1 0,0 1 0,1-1 0,-1 1 0,0-1 0,0 1 0,0 0 0,0-1 0,1 1 0,-1 0 0,0-1 0,0 1 0,0 0 0,0 0 0,0 0 0,0 0 0,1 0 0,-1-1 0,1 1 0,-1 0 0,1 0 0,-1 0 0,1-1 0,0 1 0,-1 0 0,1-1 0,0 1 0,-1 0 0,1-1 0,0 1 0,0-1 0,-1 1 0,1-1 0,0 0 0,0 1 0,0-1 0,0 0 0,0 0 0,2 1 0,25 3 0,-26-4 0,0 0 0,-1 0 0,1-1 0,0 1 0,0-1 0,-1 1 0,1-1 0,0 1 0,2-3 0,14-3 0,-10 5 3,-6 0-6,1 1-1,0 0 0,0-1 1,0 0-1,0 0 1,0 0-1,-1 0 1,1 0-1,0-1 1,-1 1-1,5-4 1,22-11-535,-25 15 372,-1-1 0,0 1-1,1-1 1,-1 0 0,0 0 0,0 0-1,0 0 1,0 0 0,0-1 0,-1 1 0,4-5-1,12-9-2096,-17 15 2035,1 0-1,-1 1 1,0-1 0,1 0-1,-1 0 1,0 0 0,0 0-1,0 0 1,0 0 0,0 0-1,0 0 1,0 0 0,-1-1-1,1 1 1,0 0 0,-1-1-1,1 1 1,0 0-1,-1-1 1,1-1 0,-1 2-18,0 0 0,0 1 0,0-1 0,0 0 1,1 1-1,-1-1 0,0 0 0,0 1 0,1-1 0,-1 0 1,0 1-1,1-1 0,-1 1 0,0-1 0,1 0 1,-1 1-1,1-1 0,0 0-95,0 1-1,-1-1 1,1 0 0,-1 1-1,1-1 1,-1 0 0,1 0-1,-1 1 1,0-1 0,1 0 0,-1 0-1,0 0 1,0 1 0,0-1-1,1 0 1,-1 0 0,0-1-1,0-31-9644,0 26 8572</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3:32.052"/>
    </inkml:context>
    <inkml:brush xml:id="br0">
      <inkml:brushProperty name="width" value="0.025" units="cm"/>
      <inkml:brushProperty name="height" value="0.025" units="cm"/>
      <inkml:brushProperty name="color" value="#008C3A"/>
    </inkml:brush>
  </inkml:definitions>
  <inkml:trace contextRef="#ctx0" brushRef="#br0">60 101 980,'-12'-11'1508,"11"10"-1134,0 0 0,-1-1 1,1 1-1,0 0 1,-1 0-1,1-1 0,-1 1 1,1 0-1,-1 0 0,1 1 1,-1-1-1,0 0 1,1 1-1,-4-2 0,-5-4 1568,10 6-1467,-1-1 0,1 0 0,-1 1 0,1-1 0,-1 1 0,1-1 0,-1 1 0,1 0 0,-1-1 0,0 1 0,1 0 0,-1-1 0,0 1 0,1 0 0,-1-1 0,0 1 0,1 0 0,-2 0 0,2-2 1823,0 2-2210,0 0 0,0 0 1,0 0-1,-1 0 0,1-1 1,0 1-1,0 0 0,0 0 1,0 0-1,0 0 0,0 0 1,0-1-1,0 1 0,0 0 1,0 0-1,0 0 0,0 0 1,0-1-1,0 1 0,1 0 1,-1 0-1,0 0 0,0 0 1,0 0-1,0 0 0,0-1 1,0 1-1,0 0 0,0 0 1,0 0-1,0 0 0,1 0 1,-1 0-1,0 0 0,0 0 1,0-1-1,0 1 0,0 0 1,1 0-1,20-8 2776,-18 6-2843,1 1 1,0-1 0,-1 1 0,1-1 0,0 1 0,0 0 0,0 0 0,4 0 0,-1 1-642,-1-1 1,0 0-1,1-1 0,11-3 1,-11 2-1214,-1 1 0,1 0 0,0 1 1,0 0-1,8-1 0,21-5-6327,-13 1 4078,-11 6 3157</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3:32.588"/>
    </inkml:context>
    <inkml:brush xml:id="br0">
      <inkml:brushProperty name="width" value="0.025" units="cm"/>
      <inkml:brushProperty name="height" value="0.025" units="cm"/>
      <inkml:brushProperty name="color" value="#008C3A"/>
    </inkml:brush>
  </inkml:definitions>
  <inkml:trace contextRef="#ctx0" brushRef="#br0">1 34 708,'33'-26'5694,"-27"20"-2757,2 4 5718,4 15-104,-11 29-6789,0-23-647,0-1 0,-2 0 0,-3 27 0,1-31-1115,1-6 0,0 0 0,1 0 0,-1 14 0,1-7 0,0 1 0,-2 0 0,-3 14 0,2-14 0,1 0 0,0 0 0,0 18 0,-8 85 0,11-18 0,0-100 0,0-1 0,0 0 0,0 1 0,0-1 0,0 0 0,0 1 0,0-1 0,0 1 0,0-1 0,0 0 0,1 1 0,-1-1 0,0 0 0,0 1 0,0-1 0,1 0 0,-1 0 0,0 1 0,0-1 0,1 0 0,-1 0 0,0 1 0,1-1 0,-1 0 0,0 0 0,1 0 0,-1 0 0,0 1 0,1-1 0,-1 0 0,1 0 0,5 3 0,4-1 0,-6-3 0,-1 1 0,0-1 0,1 0 0,-1 0 0,0 0 0,1 0 0,-1-1 0,0 1 0,0-1 0,3-2 0,3-1 0,9-12 0,-16 15 0,-1 0 0,1 0 0,0 0 0,-1 0 0,1 0 0,0 1 0,0-1 0,1 1 0,-1-1 0,0 1 0,0 0 0,4-1 0,-2 1 0,6-6 0,0 1 0,4 0 0,-4 6 0,18 11 0,-27-10 0,-1-1 0,1 1 0,-1-1 0,1 1 0,-1-1 0,1 1 0,-1-1 0,1 1 0,-1-1 0,0 1 0,1 0 0,-1-1 0,0 1 0,1 0 0,-1-1 0,0 1 0,0 0 0,0-1 0,0 1 0,0 0 0,0 0 0,1 0 0,-1 1 0,0-1 0,1 0 0,-1 0 0,1 1 0,0-1 0,-1 0 0,1 0 0,0 0 0,-1 0 0,1 0 0,0 0 0,0 0 0,0 0 0,0 0 0,0 0 0,0-1 0,0 1 0,1 0 0,1 0 0,12 12 0,-12-8 0,-2-3 0,0 0 0,0-1 0,0 1 0,0 0 0,0-1 0,0 1 0,1 0 0,-1-1 0,0 0 0,1 1 0,0-1 0,-1 0 0,1 0 0,0 0 0,-1 0 0,1 0 0,0 0 0,0 0 0,0 0 0,4 0 0,4 5 0,-10-5 0,1 0 0,0-1 0,-1 1 0,1-1 0,-1 0 0,1 1 0,-1-1 0,1 0 0,0 1 0,-1-1 0,1 0 0,0 1 0,0-1 0,-1 0 0,1 0 0,0 0 0,-1 0 0,2 0 0,7 1 0,1-1 0,-1-1 0,0 1 0,0-1 0,0-1 0,0 0 0,0 0 0,-1-1 0,1 0 0,0 0 0,11-7 0,-5 4 0,6-3 0,-7 0 0,-12 8 0,0 0 0,0-1 0,0 1 0,0 0 0,0-1 0,0 0 0,-1 1 0,3-3 0,-2 1 0,0 1 0,-1 0 0,1 0 0,0 0 0,0 0 0,1 0 0,3-2 0,10-11 0,-2-7 0,-11 18 0,0 0 0,-1 0 0,1 0 0,-1 0 0,0 0 0,0-1 0,-1 1 0,1-1 0,-1 0 0,0 1 0,0-1 0,-1 0 0,1 0 0,-1 1 0,-1-9 0,1 12 0,-1 0 0,1 0 0,-1 1 0,1-1 0,-1 0 0,0 0 0,0 1 0,1-1 0,-1 0 0,0 1 0,0-1 0,0 1 0,1-1 0,-1 1 0,0-1 0,0 1 0,0 0 0,0-1 0,0 1 0,0 0 0,0 0 0,0 0 0,0 0 0,0 0 0,0 0 0,-1 0 0,-8 2 0,1 2 0,0-1 0,0 1 0,0 0 0,1 1 0,0 0 0,0 0 0,0 1 0,0 0 0,1 0 0,0 1 0,0 0 0,-9 12 0,8-10 0,-16 23 0,22-30 0,1 0 0,-1 0 0,0 0 0,1 1 0,0-1 0,-1 0 0,1 1 0,0-1 0,-1 4 0,-4 8 0,4-10 0,2-1 0,-1 0 0,0 1 0,1-1 0,-1 1 0,1-1 0,0 0 0,0 1 0,1-1 0,0 5 0,0 5 0,-2-13 0,1 1 0,0-1 0,0 1 0,0-1 0,0 1 0,0-1 0,0 1 0,0-1 0,1 1 0,-1-1 0,0 1 0,0-1 0,0 1 0,0-1 0,1 0 0,-1 1 0,0-1 0,0 1 0,1-1 0,-1 0 0,0 1 0,1-1 0,-1 0 0,0 1 0,1-1 0,-1 0 0,0 1 0,1-1 0,-1 0 0,1 1 0,0-1 0,-1 0 0,0 0 0,1 0 0,-1 0 0,0 0 0,0 0 0,1 1 0,-1-1 0,0 0 0,0 0 0,1 0 0,-1 1 0,0-1 0,0 0 0,0 0 0,0 1 0,1-1 0,-1 0 0,0 0 0,0 1 0,0-1 0,0 0 0,0 0 0,0 1 0,0-1 0,0 0 0,0 1 0,0-1 0,0 0 0,0 1 0,2 1 0,-1-1 0,0 1 0,0-1 0,1 0 0,-1 1 0,1-1 0,-1 0 0,1 0 0,0 0 0,0 0 0,-1 0 0,4 1 0,-2 0 0,7-1-132,24-3-4589,-25 0 660,-1 1 1,1-1 0,-1-1 0,10-3-1,3-5-1383,-9 5 4056</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3:33.851"/>
    </inkml:context>
    <inkml:brush xml:id="br0">
      <inkml:brushProperty name="width" value="0.025" units="cm"/>
      <inkml:brushProperty name="height" value="0.025" units="cm"/>
      <inkml:brushProperty name="color" value="#008C3A"/>
    </inkml:brush>
  </inkml:definitions>
  <inkml:trace contextRef="#ctx0" brushRef="#br0">24 88 732,'0'-48'8413,"0"32"-2732,0 1 3708,4 13-7208,-4 2-2137,0 0 0,1 0 0,-1 0 0,0 0 0,1 0 0,-1 0 0,0 0 0,1 0 0,-1 0 0,0 0 0,1 0 0,-1 0 0,0-1 0,1 1 0,-1 0 0,0 0 0,0 0 0,1-1 0,-1 1 0,0 0 0,0 0 0,1-1 0,-1 1 0,0 0 0,0 0 0,0-1 0,1 1 0,-1 0 1,0-2 2089,0 2-2068,0 0-1,0 1 0,0-1 0,0 0 0,0 1 0,0-1 0,0 0 1,0 1-1,0-1 0,0 0 0,0 0 0,0 1 0,0-1 0,0 0 1,0 1-1,0-1 0,0 0 0,0 0 0,0 1 0,0-1 1,-1 0-1,1 0 0,0 1 0,0-1 0,0 0 0,-1 0 0,1 1 1,-1 0-39,0 0 0,-1 1 1,1-1-1,0 1 0,0-1 1,1 1-1,-1 0 0,0-1 1,0 1-1,1 0 1,-1 0-1,1-1 0,0 1 1,-1 0-1,1 0 0,0 0 1,0 3-1,1 46 505,0-28-421,-1 696-111,12-645-539,-12-57-597,0-10-2182,0-14-8892,0 6 12128,-1 1 0,1 0 0,0 0 0,0 0 0,0-1 0,0 1 0,0 0 0,0 0 0,0 0 0,-1 0 0,1-1 0,0 1 1,0 0-1,0 0 0,-1 0 0,1 0 0,0 0 0,0 0 0,0 0 0,-1-1 0,1 1 0,0 0 0,0 0 0,0 0 0,-1 0 0,1 0 1,0 0-1,-1 0 0,1 0 9,0 0-1,0 0 1,-1 0 0,1 0 0,0 0 0,0 0 0,-1 0 0,1 0 0,0 0 0,0 0 0,-1 0-1,1 0 1,0-1 0,0 1 0,-1 0 0,1 0 0,0 0 0,0 0 0,0-1 0,0 1 0,-1 0-1,1 0 1,0 0 0,0-1 0,0 1 0,0 0 0,0 0 0,-1 0 0,1-1 0,0 1 0,0 0-1,0 0 1,0-1 0,0 1 0,0 0 0,0 0 0,0-1 0,0 1 0,0-1 0,0 1-60,0-1 1,0 0 0,0 1 0,0-1 0,0 0-1,0 1 1,-1-1 0,1 0 0,0 1 0,0-1-1,-1 0 1,1 1 0,0-1 0,-1 1-1,1-1 1,0 0 0,-1 1 0,1-1 0,-2 0-1,2 1 2,-1-1 0,1 1 0,-1-1-1,1 1 1,-1-1 0,1 1-1,-1-1 1,1 0 0,0 1 0,0-1-1,-1 0 1,1 1 0,0-1-1,0 0 1,-1 1 0,1-1 0,0 0-1,0 1 1,0-2 0,0 1-21,0 0 0,0 0 1,0 0-1,0 0 0,-1 1 0,1-1 1,0 0-1,0 0 0,-1 0 0,1 0 1,-1 1-1,1-1 0,-1 0 0,1 1 1,-2-2-1,-2-4-495,2-8-540</inkml:trace>
</inkml:ink>
</file>

<file path=ppt/ink/ink16.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3-03T23:51:56.171"/>
    </inkml:context>
    <inkml:brush xml:id="br0">
      <inkml:brushProperty name="width" value="0.05292" units="cm"/>
      <inkml:brushProperty name="height" value="0.05292" units="cm"/>
      <inkml:brushProperty name="color" value="#008000"/>
      <inkml:brushProperty name="fitToCurve" value="1"/>
      <inkml:brushProperty name="ignorePressure" value="1"/>
    </inkml:brush>
    <inkml:brush xml:id="br1">
      <inkml:brushProperty name="width" value="0.05292" units="cm"/>
      <inkml:brushProperty name="height" value="0.05292" units="cm"/>
      <inkml:brushProperty name="color" value="#00FF00"/>
      <inkml:brushProperty name="fitToCurve" value="1"/>
      <inkml:brushProperty name="ignorePressure" value="1"/>
    </inkml:brush>
  </inkml:definitions>
  <inkml:trace contextRef="#ctx0" brushRef="#br0">0 787 13,'0'0'23,"10"-8"-9,-10 8 1,12-4-3,-12 4 1,16-3-4,-4 3-2,-1 0-2,6 1 0,2 0-2,1 2-1,6-2 0,4 3 1,2-4 0,5 1 0,1-5 1,2 2-1,2-2 0,2 1 0,-3-2-1,1 3-1,-1-1 1,1 2-2,-1 1 1,0 2-1,2-1 1,-1 1-1,1-1 1,1 1 0,-1-1 0,-1 0 0,0-1 0,3 0 1,-1-1-1,1 2 0,0-2 1,4-2-1,4 0 1,8 0-1,2-2 2,7-1-2,1-3 1,2 0-1,2-2 1,1 1-1,0 1 0,-1 0 0,-1 2 0,-1 0 0,1 2 0,-2 4-1,2 0 1,-2-1-1,-1 1 0,0-1 1,-2 0-1,-3-2 0,3 0 1,-3 2-1,-1-1 0,0 1 0,-5-1 1,1 5-1,-3-1 0,-4 3 0,-2-2 0,-1 2 1,-4-1-1,1 1 0,-1-3 0,0 0 0,2-1 1,1-1-1,0 0 0,1-1 0,0 1 1,3 1-1,-3 3 0,-2-2 0,-1 3 0,-1-2 1,-3 2-1,-2 1 0,-4-2 1,-2-2-1,-3-1 1,1-1 0,-5-2 0,-2-1 0,-2 1-1,-1 0 1,-4 1-1,-2 2 0,-1 1 1,-4 0-1,0 3 1,1-1 0,-3 0 0,2 0 0,1-2 0,-1 1 1,0-2-1,1 0 1,-3-1-1,2 1 0,-4 0 0,1 0 0,-10 0 0,11 0-1,-11 0 1,0 0-1,0 0 0,0 0-2,0 0-4,0 0-34,-10 10 1,-5-6-1,-3-4-2</inkml:trace>
  <inkml:trace contextRef="#ctx0" brushRef="#br0" timeOffset="7016">1958 2028 10,'0'0'10,"0"0"-2,0 0-3,0 0-1,0 0 0,3 17 0,-1-7 0,-1 6 0,-1 0 0,0 5 1,0 1-2,0 4 0,0 3-1,0 2 0,0 2 0,1 2 0,-1 1 1,1 1 0,0 2 1,-1 0-1,1 3 0,0 2 0,0 3-1,0 4 0,-1 2 0,1 2-1,1 1-1,-2 1 1,0 1 0,2-2 0,0-4-1,-1 0 0,0-2 1,1 3-1,-1 2 1,-1-2-1,1 1 0,-2 5 0,2-1 1,-2 2-1,1 0 1,2-1 0,-1-2 0,-1 1 0,0 0 0,2-1 0,-2-2 1,-2 0-1,2-1 0,0-1 1,-1-2-1,1 1 1,-1 0 0,1-1-1,1 0 1,0 1-1,3 0 1,-3 3-1,0 0 0,1 4 0,-1-2 0,0 0-1,-2 0 1,1 1 0,-2-3 0,2 0 0,-2-4 1,2 1-1,0-3 1,2 2-1,-2 2 0,3 4 0,-1 0-1,1 1 1,0 6 0,0-1-1,-2-1 1,2 0 0,-1-4-1,0-1 1,-1-3 0,2 0 0,0-5 0,-1 2 0,1 1-1,1-1 1,-2 2-1,2 0 0,-1 2 0,0-2 0,0-2 1,-1-3-1,-2-2 0,1-1 1,-1-3-1,-1-5 1,1-2-1,2 0 1,-2-4 0,0 2-1,0 0 1,2-4-1,0 4 0,-2-2 1,2-2-1,-2-2 1,0-3 0,0-1 0,0 0 0,-3-1 1,3-3-1,0 1 0,-1 0 1,2 1-2,-2 1 2,2-1-2,-1-3 1,0-2 0,0-2 0,0-4-1,0-10-3,0 0-24,0 0-8,5-33-2,-4-4 1</inkml:trace>
  <inkml:trace contextRef="#ctx0" brushRef="#br0" timeOffset="8813">1952 1968 17,'-10'-14'25,"10"14"-7,0 0-4,0 0-2,0 0-5,0-11-1,0 11-3,11-2-2,-2 2 0,5-3-1,3 2 0,3 0 0,5 1 0,5-1 0,3 0 1,0-1 0,4 2 1,0-2 0,4 1 0,-2-1 0,2 1 0,0-2 0,1 2 0,-3-1 0,5 2 0,-3-3 0,2 4 1,4-3 0,2 2 0,1-4 0,6 2-1,0-2 1,3-1 0,1-1-1,0 2 0,1 0 1,-4 0-1,2 0 0,0 1-1,0-1 1,1 0 0,-1-1-1,3 0 1,-2-2-1,3 3 1,-5-2 0,0 2-1,-3 2 1,-4 0-1,0 1 0,0 1 0,-1-3 0,0 3 0,2-3 1,0 0-1,-2-1 0,2-1 0,-2-1 0,-1 2 0,-6-1 0,-3 1 1,-6 1-1,-1 1 0,-5 1 0,-2 0 0,-9 0 0,0 1 0,-5 0 0,-1 1 0,-11-1 0,11 0 0,-11 0 0,0 0 0,0 0 0,0 0-3,0 0-8,0 0-28,-16 8 0,-1-4-1,-6-4-1</inkml:trace>
  <inkml:trace contextRef="#ctx0" brushRef="#br0" timeOffset="10297">2078 3203 27,'0'0'16,"1"-12"-3,-1 12 0,2-11-3,-2 11-2,10-7-3,-1 4-2,5 0-1,4 1 0,7-1-2,4 1 1,6 0 1,4-3 1,5 3 0,1-2 1,7 1 1,-3-2 0,4 1 0,-1-1 0,6 2 0,-2-4-1,6 4 0,-1-5-1,3 4-1,2-2 0,3 0 0,0-1 0,0 5 0,0-4-1,1 2 1,-3 1 0,1-1-1,-3 0 1,2 1-1,0-1 2,2-1-2,1 1 0,0-1 1,-2-2-1,3 2-1,-3 0 1,-1 1 0,-5 0 0,-3 1 0,-4 1 0,-2 0 0,-5-1 0,-2 2 0,-3-3 0,-2 3 0,-3-3 0,-1 2 0,-5-2-1,-2 2 0,-3 2 0,-3 0 1,-3 0-1,-1 2 1,-5-2-1,-2 2 0,0 0 1,-3-1 0,-10-1-1,15 3 1,-15-3-1,14 1 1,-14-1-1,11 3 0,-11-3 1,9 0-1,-9 0 0,0 0 0,0 0 0,0 0-5,0 0-22,-11 4-9,-8-1-1,-3-1-2</inkml:trace>
  <inkml:trace contextRef="#ctx0" brushRef="#br0" timeOffset="25438">10066 3695 0,'7'11'24,"-6"-1"0,4 4-9,4 3-2,0 2-1,4 1-4,-2 1-2,4 7 0,-2-2-1,3 5 0,0 4 0,3 5 0,0 3-2,3 6 0,-1 5 0,3 4-1,0 2 0,4 5 0,1-1 0,-1 1 0,1 0 0,1 3 0,-2-7-1,5 2 0,-2 1 0,-2 0-1,2-2 0,2 2 1,1 0-1,0 2 0,0 0 1,-1-1-1,-3-4 1,0-5 0,-2-2 0,-3 1 0,-1-5 0,-3-4 0,-1-3 1,-1 1-2,1-1 1,-1 2 0,1 0 0,-1-4-1,-1 0 0,-1 0 1,2-2-1,-3 0 2,-3-5-2,3-1 1,-4-4-1,-2-1 0,0-5 1,-1-4-1,-1-2-1,-2-5 0,2 0-4,-8-12-1,12 24-2,-12-24-5,14 23 1,-9-11-1,5 6 0,-5-4 1,3 2 2,-3-3 3,0-5 3,-5-8 4,3 12 1,-3-12 1,0 0 1,0 0-1,0 0 0,0 0 0,0 0 0,0 0 2,0 0 0,0 0 0,0 0 2,0 0 0,-5-12 1,5 12 0,2-19 0,1 9 0,-2-7-2,4 0 0,-2-2-2,4 3 0,-3 0-1,2 4 0,-1 2 1,-5 10-1,10-6 0,-10 6 1,8 12-1,-5-3 0,-1 5-1,2 0 2,-2 3-2,1-2 0,-3 1 1,1-2-1,-3-3 1,-2-2 0,4-9 1,-17 5 0,1-12-1,0-3 1,-6-6-1,0-1 0,0-1-1,2-3-1,5 6-6,0-3-32,9 8 1,6 10-3,0 0 2</inkml:trace>
  <inkml:trace contextRef="#ctx0" brushRef="#br0" timeOffset="27000">6458 2679 14,'-11'4'26,"11"-4"-1,0 0 2,0 0-19,0 0-2,0 0-1,18 4-2,-8-3 1,7 3 1,-2-2 0,6 4-1,-1-2-1,4 2-1,1-2 0,4 0 0,3-2-1,0-1-1,2-2 1,3-2-1,2 0 0,1-1 1,0 1-1,2 2 1,2 2-1,1-1 1,1 3 0,2 0-1,1 1 1,3-1-1,0 2 1,3-4 0,-3-2-1,2 0 1,-2-4 0,1 2 0,0 0 0,-2 0-1,-1 2 1,1 0 0,0 3-1,1-1 0,0 2 1,2-1-1,-2-1 0,0 2 0,2-4 0,-3 0 0,-1-1 0,-3 1 1,2-1-1,1 1 0,-3-1 1,-1 1-1,3 0 0,0 1 1,4 1-1,0-1 0,-2 0 0,1-2 1,-1 2-1,-3-2 0,0 1 1,-1-1-1,-2-2 0,-1 1 0,1 1 1,0 1-1,4-1 0,0 1 0,4-1 1,-1 2-1,3-1 0,-1 1 0,0 0 1,0-1-1,-3-1 0,-1 0 0,-3-2 0,-3 0 0,0-1 0,-2 0 0,-1 1 0,-2-2-3,0 6-6,-7-5-13,2 3-11,-5 2-2,-6-1 2</inkml:trace>
  <inkml:trace contextRef="#ctx0" brushRef="#br0" timeOffset="27797">10107 2615 10,'8'13'20,"-2"0"-8,0 3-9,2 3 3,2 7 1,1 1 1,2 3 0,-1 0-1,4 3 1,-2 2-2,4 2 0,-1 0-1,3 4-2,0-1 0,-1 4 0,3 2 0,3 4 0,-2 0-1,1 3 1,-1 1-1,3 1 0,-4 2-1,3 1 0,-3-2 0,1 4 0,0 0 0,2 0-1,-1 1 1,0 2-1,2 1 1,2-1 0,-3 3-1,1-2 1,-3-2 0,2-2 0,-3-2 1,2-2-1,-2-1 1,-1-2-1,-2-3 1,0 3-1,-1-3 0,1-1 0,-3-1-1,1 0 1,1-2 0,-1 0 0,-2-1 0,1-3 0,-3 2 0,3-1 0,-2-1 0,2 1-1,-2-4 1,-2 2-1,2-2 0,0 2 1,0-2-1,1-1 0,-1 0 1,-1 0-1,4 1 1,-2 2-1,1-2 1,-1 2-1,-1-1 1,0 0 0,1 1 0,0 1-1,-1-4 2,-1-4-1,-1 0 0,2-3 0,-2-3 0,1-1-1,-3-3 1,1-4 0,-3-2-1,1 0 1,-3-1-1,0-3 1,-1-3 0,-2-1-1,-3-10 0,7 14 1,-7-14-1,3 10 1,-3-10-1,0 0 1,0 0 0,0 0 0,0-14 0,-3 2 0,2-5-1,-1-3 1,-1-2 0,2 0 0,-2 2-1,3 1 0,0 5 0,0 2 0,0 12 0,2-12 1,-2 12-1,0 0 0,0 0 1,0 0 0,0 0 0,2 15 0,-2-15 0,-1 15 0,1-15 1,-1 12-1,1-12 0,0 0 0,-15-10-1,6-5-1,-2-4-6,-8-7-31,-1-4-1,-4 0 0,-4 1 0</inkml:trace>
  <inkml:trace contextRef="#ctx0" brushRef="#br0" timeOffset="29235">6537 1726 13,'0'0'29,"-11"-1"0,11 1 0,-6-11-14,6 11-7,0 0-2,9-3-2,-9 3-1,20 3 0,-7-3 0,5 3 1,0-1 0,5 3-1,-1-4 0,5 3-1,3-3-1,1 1 1,2 0-1,4-1 0,3-1-1,1 0 1,3-2 0,3 0-1,1-3 1,-1-1-1,5 1 1,2-3-1,4 2 0,3-1 0,2 2 0,0 0 1,3 1-1,0 0 0,0 0 2,0 1-2,-1-1 1,1 0-1,-2-2 0,5 2 1,-1-1-1,-2-1 1,1 0-1,-1 4 0,0-4 0,0 1 1,-3 0-1,0-1 0,-2 2 1,3-1-1,-3 0 0,0-1 0,-1 4 0,-2 0 0,0 2 0,-5 0 0,0 2 1,-3 0-2,-4-1 2,-2 2-2,0-1 1,-2-1 0,-3 0 0,1-2 1,-1 1-1,-1 0-1,0-1 1,-1 0 1,-1-1-1,-1 0 0,0 1 0,-1-1 0,-1 1 0,0-3 0,-2 0 1,1 1-1,1-2 0,-1 1 0,1-2 0,-1 2 0,3 0 0,-2 0-2,4-1-2,-1-1-4,5 5-3,-7-5-8,6 2-11,-6 1-6,-1-2 3,-1 2-1</inkml:trace>
  <inkml:trace contextRef="#ctx0" brushRef="#br0" timeOffset="29985">10305 1487 10,'0'0'24,"0"0"2,0 0-3,-6 16-14,8-5-4,2 0-1,1 7 0,2 4-1,3 1 1,2 7 1,0 2-1,5 6-1,-4 3 1,6 6-1,-2 1 0,4 4 0,-3 3-2,5 5 1,-3 1-1,2 5-1,2-2 0,0 1 0,-2 2 1,3 0-1,0 2 0,0 2 0,0-2 0,-1-1 1,0 6-1,-3-2 0,4 2 1,-2 3-1,1 0 1,-1 1-1,1 1 1,2 1 0,-3-1 0,2-1-1,-1-4 1,0-1-1,-1-3 2,-1 0-1,-4-3 1,0 0 0,-3-1 0,2 0 1,-5-1 0,0 0-1,1-3 0,0-2 1,-1-1-2,1-4 0,2 1 0,0-1-1,1 0 0,0-1 1,1 0-1,-1-2 0,-1 4 0,0-3 0,-2-1 0,2-1 0,1-3 0,-2-1 0,-1 3 1,4-2-1,-1-2-1,0-2 2,-1 2-1,-4-1 0,0-3 0,2-2 1,-3-2-1,-1-6 0,-1-1 1,1-1-1,-1-1 0,-1-2 0,0-1 1,2-1-1,1 3 0,-4-1 0,1 3 1,0 0-1,1-1 0,-2-1 1,0 0-1,0 0 1,0-3-1,2 0 1,-2-3-1,0-1 1,-2-2-1,3-3 1,-4-2-1,0-3 0,-3-11 1,3 10-1,-3-10 1,0 0-1,0-18 1,-2 5 0,1-5 0,-1-4-1,0-4 1,1-1-1,0 1 0,-1-2 0,3 4 0,-1 1 1,1 6-1,0 5 0,-1 12 0,0 0 0,0 0 0,9 23 1,-6-4-1,-1 3 1,1 0 0,-1 0 0,-1-5 1,0-1-1,-1-16 0,-3 11 0,3-11-1,-10-18-4,7 4-34,-5-3 0,-4-5-2,-2-1 1</inkml:trace>
  <inkml:trace contextRef="#ctx0" brushRef="#br0" timeOffset="31438">6584 582 18,'0'9'30,"0"-9"0,0 0 1,0 0-20,0 0-2,0 0-3,0 0-3,0 0-1,0 0 0,11-1-1,1 4 0,2-2 0,5 2 1,3-1-1,2 3 0,5-1 0,1 2-1,2-4 1,0 2-1,2-2 1,2-2-1,-1-2 0,1-1 0,3 1 1,2-2-1,0 3 0,3-1 1,4 1-1,0 1 0,3 1 1,5 1-1,-1-1 0,1 2 1,2-2-1,-2 1 0,3-2 1,-2 2-1,0-4 0,1 3 1,-1-3-1,1 3 1,2-2 0,4 1-1,-5 0 1,3 1 0,-2 0-1,1 0 1,-2 0-1,-1-2 1,-1 1-1,-1 0 0,-1-2 0,2 0 1,-1 1-1,0-2 0,0 5 0,-1-3 1,-3 1-1,1 0 1,0 0-1,-4 1 0,0-2 0,1 1 1,-2 0-1,2 1 0,0-3 0,-1 3 0,1-1 2,-2 0-2,1 0 0,-3 2 0,0-1 0,0 1 1,-1 2-1,-1 0 0,1 0 0,0 2 0,0 2 0,0-4 0,2 0 0,-2-2 0,1-1 0,1-1 0,-2-1 1,2 1-1,-2-2 0,1 4 1,-2-2-1,1 4 0,-1-1 0,-2 3 0,2 1 0,2 0 0,-2-2 1,0 1-1,-1-1 0,0-2 1,-2-2-1,-4 0 0,1-1 0,-5-1-1,-1 2-5,-11-5-11,-1 4-17,-2 0-1,-4 0 0,-5 3 0</inkml:trace>
  <inkml:trace contextRef="#ctx0" brushRef="#br0" timeOffset="32360">10966 681 6,'0'0'26,"0"0"2,0 0 1,0 0-18,9 15-3,-8-5 1,5 8-2,-4-1 1,3 6-1,-1 3-3,4 3 0,-2 2 0,2 6-1,4 1-1,-2 6 0,2 2 0,1 5-1,1 7 0,-2 2 0,1 2 0,0-1 0,-3 0-1,-1 1 1,2-1 0,-2-1 0,0-2 1,0 0-2,0 2 1,3 4-1,0 3 1,2 2-1,3 6 0,0 3 1,1 0-1,1 3 0,-1 0 0,2 1 0,-2-1 0,0-1 1,-2-4-1,1-2 0,-4 0 1,2-4-1,-2 1 1,-1 0 0,-2-3-1,2 2 0,1 5 1,-2-3-1,0 6 0,4 2 0,-1 4 0,-1 2 0,3 0 0,-3 2 1,0-1-1,3 0 1,-6-3 0,1-2 0,1-5 0,-4 0 1,1-5-1,-1-2 0,0-1-1,1-6 2,0-1-2,-1-3 0,0 2 1,0-5-1,1 1 0,-1 0 0,-1-3 0,0 2 0,-1-2 1,1 1-1,-1-6 0,-2 1 0,2-3 0,-3-2 1,0-1-1,0-3 0,0 1 1,0-2-2,1-2 2,1-1-2,1-3 2,-1-3-2,0-1 2,1-1-2,-1-5 1,-1-2 1,0 0-1,0 3 0,-1-2 0,3 4 0,-3-2 0,-1 2 0,1 0 0,0 1 1,0 0-1,2-2 0,-2-3 0,0-1 1,0-1-1,-2-2 0,2-4 1,1-2-1,-2-4 0,-2-9 1,5 15-1,-5-15 0,0 0 1,9 4-1,-9-4 1,0 0 0,11-18 0,-7 7 0,-1-3 0,0-5 0,1-4 0,1-2-1,0-3 1,-2-1-1,3-1 0,1 2 1,-1 0-1,-2 6 0,-1 2 0,0 7 1,-1 0-1,-2 13 0,0-12 1,0 12-1,0 0 0,-6 20 0,3-6 1,-3 2-1,0 3 0,-1 2 0,-2-1 0,-2-3 1,-1-3-1,0-4 0,-1-6 1,-2-3-1,2-1 1,-1-3-1,3 0 0,1-4 0,10 7 0,-14-10 0,14 10 1,0 0-2,-7-11-1,4 2-11,3 9-27,0 0 0,0 0-2,-3 15 0</inkml:trace>
  <inkml:trace contextRef="#ctx0" brushRef="#br1" timeOffset="107641">4160 8 2,'0'0'30,"3"-11"0,-3 11 1,0 0-14,0 0-4,0 0-3,0 0-4,0 0-2,0 0-2,0 0-2,6 16 1,-4-4-1,2 2 1,-1 5-1,0 0 1,0 5 1,-1 1-1,0 1 1,-1 1 0,0 4 0,-1 1 1,1 2-1,-1-1 1,1 3-1,-1 0 2,1 2-2,-1 0-1,-1 3 1,-1 1-1,2 1 1,-3 2-1,1 1 1,-2-2 0,1 1-1,0-2 1,2-1 0,-3-4 0,1 0-1,0-3 1,3-4 0,-3-1 0,2-1-1,0-1 1,1-3-1,-1-2 0,1-1 0,-1 0-1,1-1 1,0-2-1,0-1 1,-1-3-1,1 0 0,0-5 0,0-10-1,2 13-1,-2-13-3,0 0-8,11-11-23,1-7-3,-3-12 0,0-6 1</inkml:trace>
  <inkml:trace contextRef="#ctx0" brushRef="#br1" timeOffset="108313">4144 135 9,'0'0'30,"-1"-12"1,1 12 2,0 0-16,4-16-3,-4 16-4,9-9-2,-1 5-4,3-2-1,3 2-2,1-1 0,6 1-1,1 2 1,4-2-1,2 4 0,-1 0 1,5 0-1,2-1 1,1-1 1,3 0-1,0-2 0,3 0 2,1-3-2,3 2 0,1-3 0,2 2 0,1-1 1,1 1-1,1 2-1,-1 0 1,1 1 1,3 2-1,-4 1 0,1 1 0,0 1 0,-1-1 0,2-1 0,3 0 0,-3-1 1,1-1-1,0-1 0,-2 0 0,-5 0 0,4 1 0,-8 2-1,-1 1 1,-3 1 0,0 1-1,-4 0 1,0 0-1,2-1 1,-3 2 0,1-3-1,2 2 1,0-2-1,1 1 1,2 1 0,1 0-1,-1 2 1,2-2 0,1 1 0,-1-2-1,0 2 1,-1-2 0,-2 0 0,-2 0 0,-1-2-1,1 0 1,-3 0 0,-2 0-1,1-2 1,0 0-1,4 0 1,-1 1-1,0 0 0,1 1 0,-1 0 0,-1 1 0,-4-1 0,-1 3 0,-4-1 0,0 0 0,-4-1 0,-3-1-1,-3 3-2,-5-5-2,2 6-6,-12-4-9,0 0-20,0 0 1,0 0 0,0 0 1</inkml:trace>
  <inkml:trace contextRef="#ctx0" brushRef="#br1" timeOffset="109063">7056 60 49,'0'0'37,"0"0"-1,-1-13-4,1 13-16,0 0-6,0 0-4,0 0-1,3 14-3,-3-3 0,0 1-2,1 2 1,2 5 0,-3 3 1,1 4-1,0 0 0,0 4-1,-1 3 1,3-2 0,-2 2 0,1 2-1,1 0 1,0 1-1,-2-1 0,3-1 1,-2 1-1,1 2 0,1 1 1,-2-2-1,3-2 0,-1 1 0,0-1 1,-1 0-1,3-4 0,-2 1 0,-1-1 1,1 0-1,1 1 0,1-1 0,-3 1 0,2-4 0,-2 1 0,0-1 0,0-2 0,0-3 1,-1-2-1,-2 0 0,1-3 0,0 0 0,0-2 0,0-1 1,0-2-1,1-3 0,-2-9 0,1 15 1,-1-15-1,0 0 1,0 0 0,1 9 0,-1-9-1,0 0 1,0 0-1,-9 2 1,9-2-1,-11 1 0,11-1 0,-17 1 1,5 0-1,-1-1 0,-3-1 1,0-1-1,-5 1 0,0-1 1,-4 1-1,1-1 0,-2 2 0,0-1 0,-2 0 1,-1 0-1,-2-1 0,2 0 0,-2 0 1,-2 0-1,-2 0 0,0 2 1,-1-1-1,1 1 1,1 0-1,-4 0 0,0 0 1,-1 1-1,1-2 0,0 1 1,-3-1-1,-1 2 0,-2-3 0,-1 2 0,1-1 1,0-1-1,-1 1 0,-1-1 0,0 1 1,2-2-1,0 1 0,1 0 0,0-1 0,1 1 0,0 0 0,-1-1 0,0 2 0,-2-1 0,0 1 0,-1 0 0,-2-1 0,0 2 0,0-1 0,1 1 0,0-1 0,1-1 0,2 1 0,0 0 0,2 0 0,1-1 1,-3 0-1,1 1 0,2 0 0,-3-1 0,5 0 1,-1 2-1,1-1 0,-1 1 0,3 0 0,1 0 0,1 1 1,-1 0-1,1 3 0,-2-1 0,1-2 0,-2 3 0,2-1 0,1 1 0,1-2 0,2 4 0,6-4 1,3 2-1,5-2 1,3 0 0,4 0 0,11-2 0,-12 1 0,12-1 0,0 0-1,0 0-2,-10 4-3,-3 1-27,13-5-12,-11 20 1,0-5-2</inkml:trace>
  <inkml:trace contextRef="#ctx0" brushRef="#br1" timeOffset="116016">4416 1400 16,'0'0'26,"0"0"-1,0 0-11,0 0-3,0 0-4,0 0-2,0 0-2,0 0-2,-1 12 0,2 1 0,-2 1 1,4 3 0,-2 6 0,1 4 0,-1 2 0,1 4 0,-2 1 0,1 3-1,-1-1 1,1 2 1,-1-2-1,2 1 1,-1-1 0,2-2 0,-1-1 0,2 0 0,0-2-2,-1 0 1,3-3-1,-2-4 0,1-3 0,1-3-1,-2-6 1,0-3-1,-4-9-1,0 0-3,0 0-7,0 0-20,9-11-1,-8-8 0,-1-4 0</inkml:trace>
  <inkml:trace contextRef="#ctx0" brushRef="#br1" timeOffset="116594">4497 1363 9,'0'0'12,"15"-2"1,-6 2-2,4-2 0,1-1 0,1 2-1,1-3 0,4 2-2,-2-4-1,4 4-1,-3-2-2,5 3 1,-3-1-2,5 2 0,-1-1 0,2-2 0,0 1 0,4 2 0,-4-2 0,2 0-1,-2 1 0,-1-1 0,-1 2-1,-1 2 1,2 0-1,2 1 0,-3 1 1,5 0 0,-1-3 0,3 2 1,-1-5 0,4 1 0,-2-2-1,1 1 0,0-3 1,-2 2-1,0 1-1,-2 1 0,-1 1 0,-2 0 0,-1 2-1,3-1 1,-2-2 0,0 2-1,1-1 1,2 0 0,1-1 0,1-1 0,-1 0 0,0-1 0,-2-2 0,3 1 0,-3 0 0,0 1-1,-2 1 1,0-1 0,-1 2-1,1 1 1,-1 0-1,2-2 1,1 0 0,2 2 0,-1-2-1,1-1 1,-1 0 0,1 0-1,-3 0 1,-1 2-1,-1 1 0,-3-1 1,-2 4-1,0-2 0,0 2 0,-1 1 0,1-1 0,-2 0 1,2 1-1,0-3 0,2 1 1,-4 1-1,2 0 0,-2-1 0,1 2 1,-2-1-1,0 1 0,1 0 0,-2-1 0,-2 1 0,0 0 0,-2 0 0,3-3 0,-3 0 0,1-1 0,-2 2 1,2-4-1,-3 2 0,0-1 0,-11 1 0,14 0 0,-14 0 0,0 0 0,0 0 0,0 0 0,0 0-1,0 0 1,8 8 0,-8-8 0,2 12 0,-2-12 0,0 19 0,0-6 0,-2 2 0,1 3 0,-1-1 1,0 2-1,-1 1 0,3 1 0,-3 2 0,2-2 0,-1 3 0,2-3 0,0 3 0,2-2 0,-2 1 0,1 1 0,-1-3 0,1 4 0,3-4 0,-3 3 0,1-1 0,-2 2 0,1 0 0,0 1 0,0 1 0,1 1 0,-1 0 0,0 2 0,0-3 0,1 1 0,0-3 1,0-1-1,1-2 0,-1 1 0,2-5 0,-2-2 1,1-1-1,-1 0 1,0-4-1,0 0 1,-2-11-1,3 15 1,-3-15-1,0 9 1,0-9-1,0 0 1,0 0 0,-8 10 0,8-10-1,-18 5 1,6-2 0,-4-1 0,-4 0-1,-1-1 1,-1 0-1,-4-1 0,3 1 1,-3 0-1,-1-2 0,1 1 1,-1 0-1,-1 0 0,-3 0 1,-1-1-1,-1 1 1,-3-1-1,0 1 0,-4 1 1,-3-1-1,-2 1 0,-1 0 0,-1 0 1,2 0-1,0 1 0,0-1 0,4 1 1,-1 1-1,4-2 0,0 2 1,1-2-1,0 1 0,1 0 1,2-1-1,-2 1 0,-2-2 1,2 0-1,-1 0 0,-2 0 0,0 1 0,1-1 1,-1 0-1,-2 0 0,3 1 0,0 1 0,2-1 0,-2 0 0,1 2 0,0-1 0,1 1 0,-1 0 0,2-1 0,-1 0 0,0 0 0,2-2 0,1 2 0,-2-2 1,-2 0-1,4 0 0,-1 0 1,3 0-1,-1 0 1,3 0-1,2 0 1,2 0-1,2 1 1,0-1-1,3 1 1,1-1-1,2 0 1,1-1-1,5 1 1,0 0-1,11 0 0,-15 0 1,15 0-1,0 0-1,0 0-2,0 0-4,0 0-32,24-7-3,-6 2-1,7 1 0</inkml:trace>
  <inkml:trace contextRef="#ctx0" brushRef="#br1" timeOffset="118985">7332 1534 31,'-11'-4'35,"2"-1"0,9 5 0,-19-17-19,19 17-5,2-21-1,6 8-6,2-3-1,5 1-1,4-1-2,6 1 1,2 5 0,-2 5 0,1 7 0,-1 4 1,-5 8 0,1 2 0,-7 4 0,0 1 0,-4-2 0,0 2 1,-2-8-1,3-4 1,-2-5-1,5-4 1,1-5-1,3-3 0,0-4 0,5-3 0,0-1-2,0 0 0,1 1-4,-4-2-14,2 8-22,0-3-1,-5 2-1,-2-2 1</inkml:trace>
  <inkml:trace contextRef="#ctx0" brushRef="#br1" timeOffset="119922">7368 290 23,'0'0'34,"0"0"2,-3-10-2,3 10-15,0 0-4,0 0-4,0 0-4,0 0-2,4 10-2,-4-10-2,4 17 2,-2-5-2,-1-1 1,3 2 0,-1-1 0,3 0 0,-1 0 0,0-3 0,-5-9-1,9 16 1,-9-16-1,9 11 0,-9-11-1,0 0 1,10 10 0,-10-10 1,0 0-1,0 0 0,0 0 0,0 0 1,0 0-1,0 0 1,0 0-1,0 0 1,10-1-1,-10 1 1,0 0-1,8-11 0,-8 11 0,9-12 0,-9 12 0,13-18 0,-4 5-1,0 0 0,0-3 0,2 1 0,1 0 0,-3-1 1,3 0-1,-2 1 0,0 2 0,-1 0 0,0 2 0,-1 0 0,-8 11 0,11-17 0,-11 17 0,10-11 0,-10 11 0,0 0 0,9-11 0,-9 11 0,0 0 1,5-9-1,-5 9 0,0 0 0,6-9 0,-6 9 0,0 0 0,0 0 0,8-12 0,-8 12 0,0 0 0,0 0 0,8-12 0,-8 12 0,0 0 0,6-11 0,-6 11 0,0 0 0,9-13 0,-9 13 0,6-10 0,-6 10 0,9-11 0,-9 11 0,7-9 0,-7 9 0,0 0 0,7-12 0,-7 12 0,0 0 0,0 0 0,0 0 0,6-9 0,-6 9 0,0 0 0,0 0 0,0 0 0,6-10-1,-6 10-1,0 0-3,0 0-23,4 13-15,-7-2 1,3-11-2,-16 21 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3:34.244"/>
    </inkml:context>
    <inkml:brush xml:id="br0">
      <inkml:brushProperty name="width" value="0.025" units="cm"/>
      <inkml:brushProperty name="height" value="0.025" units="cm"/>
      <inkml:brushProperty name="color" value="#008C3A"/>
    </inkml:brush>
  </inkml:definitions>
  <inkml:trace contextRef="#ctx0" brushRef="#br0">0 190 84,'0'-3'275,"1"0"0,0 0 0,-1 0 0,1 1 0,0-1 0,0 0 0,1 1 0,-1-1 0,0 1 0,1-1 0,2-2 0,7-14 1209,-8 15-1144,0 0 0,0 0 0,0 0 0,0 1 0,1-1-1,5-3 1,8-9 1196,-13 12-1072,-1 1 0,1 0 0,0 0 0,0 0 0,0 0 0,6-2 0,17-13 2788,-20 13-2363,2 0-1,-1 1 1,0 0-1,1 0 1,0 1-1,10-3 1,5-2 864,-18 6-1558,0 1-1,1-1 1,0 1-1,-1 0 1,1 0 0,0 1-1,-1 0 1,1 0-1,0 0 1,0 1-1,-1 0 1,1 1 0,-1-1-1,1 1 1,-1 0-1,0 1 1,1 0-1,-1 0 1,0 0-1,-1 1 1,1-1 0,9 10-1,-13-11-142,0 0 0,0 0 0,0 0 0,-1 0 0,1 0 0,-1 1 0,1-1 0,-1 1 0,0-1 0,0 1 0,0-1 0,0 1 0,1 5 0,1 37 529,-3-35-504,-1-6-68,0-1 1,0 1-1,-1-1 1,1 1-1,-1-1 0,0 1 1,1-1-1,-1 0 1,-1 0-1,1 0 1,0 0-1,-1 0 1,0-1-1,1 1 1,-6 3-1,3-2-57,0 0 0,0-1 0,0 1 0,-1-1 0,1 0-1,-10 3 1,-12 12-387,12-13 203,-16 6-862,28-10 838,-1 1 0,1-1 1,-1 0-1,1 0 0,-1 0 0,1-1 0,-8 1 1,-13 3-2424,18-3 1212,0-1 0,1 1 0,-1-1 0,0 0 0,0-1 0,1 0 1,-9-1-1,-13-2-5849,25 4 5864</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3:34.750"/>
    </inkml:context>
    <inkml:brush xml:id="br0">
      <inkml:brushProperty name="width" value="0.025" units="cm"/>
      <inkml:brushProperty name="height" value="0.025" units="cm"/>
      <inkml:brushProperty name="color" value="#008C3A"/>
    </inkml:brush>
  </inkml:definitions>
  <inkml:trace contextRef="#ctx0" brushRef="#br0">0 160 508,'0'-29'2951,"0"19"13382,5 20-15136,-4-10-1126,-1 1 0,1 0-1,0-1 1,-1 1 0,1 0 0,-1 0-1,1 0 1,-1-1 0,0 1-1,1 0 1,-1 0 0,0 0 0,0 0-1,1 0 1,-1 0 0,0-1-1,0 2 1,-1 10 826,1-9-714,-1 1 0,1-1 0,0 0 0,0 1 0,0-1 1,0 1-1,0-1 0,1 1 0,0-1 0,1 5 0,-1-7-84,0 1 0,1 0-1,-1 0 1,0 0 0,0 0 0,-1 0 0,1 0-1,0 0 1,-1 0 0,1 0 0,-1 0 0,0 1-1,0-1 1,1 0 0,-1 0 0,-1 0-1,1 3 1,0-4-84,0 24 2526,0-24-2503,0-1 0,1 0 1,-1 0-1,0 0 0,1 0 1,-1 0-1,0 0 0,1 0 1,-1 1-1,0-1 0,1 0 1,-1 0-1,0 0 1,1 0-1,-1 0 0,0 0 1,1-1-1,-1 1 0,0 0 1,0 0-1,1 0 0,-1 0 1,0 0-1,1 0 0,-1-1 1,0 1-1,1 0 0,-1 0 1,0 0-1,0-1 0,1 1 1,-1 0-1,0 0 0,0-1 1,0 1-1,1 0 0,-1 0 1,0-1-1,0 1 0,0 0 1,0-1-1,0 1 1,0 0-1,0-1 0,1 1 1,-1 0-1,0-1 0,0 1 1,-1-4 65,2 0 1,-1 1-1,0-1 1,1 1-1,-1-1 1,1 1-1,0-1 1,0 1 0,0-1-1,4-5 1,-5 8-94,1-1 1,-1 0 0,1 1 0,-1-1 0,1 1-1,-1-1 1,0 0 0,0 1 0,0-1 0,0 0-1,0 0 1,0 1 0,-1-4 0,1 4-6,0-1 0,-1 0 0,1 0 0,0 0 0,0 1 0,0-1 0,1 0 0,-1 0 0,0 1 0,1-4 0,3-2-6,-3 6 0,0 0 0,0-1 0,-1 1 0,1-1 0,-1 1 0,1 0 0,-1-1 0,1 0 0,-1 1 0,0-1 0,0-1 0,1-3 0,1 0 0,-1 0 0,1 0 0,0 0 0,0 1 0,1-1 0,0 1 0,0-1 0,5-6 0,-1 1 0,-3 3-41,-2 5-15,-1-1 0,1 0 1,0 1-1,0 0 0,0-1 0,1 1 0,-1 0 1,1 0-1,0 0 0,0 0 0,0 1 0,0-1 0,0 1 1,0 0-1,5-3 0,-3 4-434,-3 0-77,0 0 0,0 0 0,0 1 1,1-1-1,-1 1 0,0-1 0,0 1 0,1 0 0,-1-1 0,0 1 0,1 1 0,-1-1 0,0 0 0,0 0 0,1 1 0,-1 0 0,0-1 0,3 2 0,17 8-10861,3 2 4044,-15-6 6269</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3:35.177"/>
    </inkml:context>
    <inkml:brush xml:id="br0">
      <inkml:brushProperty name="width" value="0.025" units="cm"/>
      <inkml:brushProperty name="height" value="0.025" units="cm"/>
      <inkml:brushProperty name="color" value="#008C3A"/>
    </inkml:brush>
  </inkml:definitions>
  <inkml:trace contextRef="#ctx0" brushRef="#br0">24 81 424,'0'1'104,"1"0"-1,-1 0 1,0 0-1,0 0 1,1 0-1,-1 1 1,0-1-1,1 0 1,-1 0-1,1 0 1,-1-1-1,1 1 1,-1 0-1,1 0 1,0 0-1,0 0 1,-1 0-1,1-1 1,0 1-1,0 0 1,0-1-1,0 1 1,1 0-1,-1-1-14,-1 1 0,1-1 0,-1 0-1,1 1 1,-1-1 0,1 0-1,-1 1 1,1-1 0,-1 1-1,1-1 1,-1 1 0,1-1 0,-1 1-1,0-1 1,1 1 0,-1 0-1,0-1 1,0 1 0,1 0-1,-1 0 1,2 2 235,0-1 1,0 0-1,0 0 0,0 0 1,0 0-1,1 0 0,4 2 0,9 12 3059,-12-14-2698,0 0 0,0-1 1,0 1-1,0-1 0,1 0 1,-1 0-1,0 0 0,1-1 1,-1 0-1,1 1 0,-1-2 0,1 1 1,-1 0-1,0-1 0,1 0 1,5-2-1,18-5 2358,-25 6-2809,2 0 22,-1-1-1,1 1 0,-1-1 1,1 0-1,-1 0 1,0-1-1,0 1 0,3-5 1,-7 8-248,0-1 1,0 1-1,0 0 1,0-1-1,0 1 1,0-1-1,0 1 1,0 0-1,0-1 1,1 1-1,-1-1 1,0 1-1,0 0 1,0-1-1,1 1 1,-1 0-1,0-1 0,0 1 1,1 0-1,-1-1 1,0 1-1,0 0 1,1 0-1,-1-1 1,0 1-1,1 0 1,0 0-1,-1-1 6,1 1 1,-1 0-1,0 0 0,1-1 0,-1 1 0,0 0 0,1-1 0,-1 1 1,0 0-1,1-1 0,-1 1 0,0 0 0,1-1 0,-1 1 0,0-1 1,0 1-1,0-1 0,0 1 0,1 0 0,-1-1 0,0 1 0,0-1 1,0 1-1,0-1 0,0 1 0,0-1 0,0 0 0,5-9 248,-4 9-238,-1 1 0,1-1 0,-1 0 0,1 1 0,-1-1 0,1 0 1,-1 0-1,1 0 0,-1 1 0,1-1 0,-1 0 0,0 0 0,0 0 0,0 0 0,1 0 0,-1 0 0,0 0 0,0-2 38,0 2-35,0 0 1,0 0-1,1 0 0,-1 0 1,0 0-1,0 1 1,0-1-1,0 0 1,0 0-1,0 0 0,0 0 1,-1 0-1,1 0 1,0 0-1,0 1 1,-1-1-1,1 0 0,-1 0 1,1 0-1,0 1 1,-1-1-1,0 0 1,1 1-1,-1-1 1,1 0-1,-1 1 0,0-1 1,1 0-1,-1 1 1,-1-1-1,-2-11 232,1 9-238,0 0-1,0 1 0,0 0 0,0-1 0,0 1 0,0 0 0,-1 1 1,1-1-1,-1 1 0,1-1 0,-1 1 0,1 0 0,-1 0 0,0 1 1,0-1-1,1 1 0,-1 0 0,0 0 0,0 0 0,0 0 0,1 1 1,-1 0-1,0-1 0,1 1 0,-6 2 0,1 0 7,-1 1 1,1 0-1,-1 0 0,1 0 0,0 1 1,1 1-1,-1-1 0,1 1 0,-13 14 1,7-7 24,10-10-31,0 0 0,0 0 0,0 1-1,0-1 1,1 1 0,0-1 0,-4 7 0,3-3 4,2-5-18,0-1-1,0 0 1,1 1-1,-1-1 1,1 1-1,-1-1 1,1 1-1,-1-1 1,1 1-1,0-1 1,0 3-1,-12 48 61,12-47-105,1 0 0,0 0 0,0 0-1,0 0 1,1 0 0,0-1 0,0 1 0,0 0 0,0-1 0,1 0-1,-1 1 1,5 3 0,4 10-125,-8-16 0,0 1 0,1 0 0,-1-1 0,0 0 1,1 0-1,-1 0 0,1 0 0,6 2 0,11 6-1328,3-1-1981,-12-7-111,0-1 0,1 0 0,13-1 0,-18 0 2067,0 0-210,1-1 0,0-1 0,12-3 0,-9 0 535</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3:35.602"/>
    </inkml:context>
    <inkml:brush xml:id="br0">
      <inkml:brushProperty name="width" value="0.025" units="cm"/>
      <inkml:brushProperty name="height" value="0.025" units="cm"/>
      <inkml:brushProperty name="color" value="#008C3A"/>
    </inkml:brush>
  </inkml:definitions>
  <inkml:trace contextRef="#ctx0" brushRef="#br0">0 86 744,'1'0'210,"0"-1"0,0 0 0,0 1 0,0-1 0,0 0 0,-1 0 0,1 1 0,0-1 0,-1 0 0,1 0 0,0 0 0,-1 0 0,1 0 0,-1 0 0,0 0 0,1 0 0,-1 0 0,0 0 0,1 0 0,-1 0 0,0 0 0,0-1-1,0 1 1,0 0 0,0 0 0,0 0 0,-1-2 0,1-1 576,3 3 606,-2 1-1291,-1 0-1,0 0 0,1 0 0,-1 0 1,0 0-1,1 0 0,-1 0 0,1 0 1,-1 0-1,0 0 0,1-1 0,-1 1 1,0 0-1,0 0 0,1 0 1,-1-1-1,0 1 0,1 0 0,-1 0 1,0 0-1,0-1 0,1 1 0,-1 0 1,1-4 5923,-1 4-5934,0 0 0,0 0 1,0-1-1,1 1 0,-1 0 0,0 0 0,0 0 0,0 0 0,0 0 0,0-1 0,0 1 0,1 0 1,-1 0-1,0 0 0,0 0 0,0 0 0,1 0 0,-1-1 0,0 1 0,0 0 0,0 0 0,1 0 1,-1 0-1,0 0 0,0 0 0,0 0 0,1 0 0,-1 0 0,0 0 0,0 0 0,0 0 0,1 0 1,-1 0-1,0 0 0,0 0 0,0 0 0,1 1 0,-1-1 0,0 0 0,0 0 0,0 0 0,0 0 1,1 0-1,-1 0 0,0 0 0,0 1 0,0-1 0,0 0 0,1 0 0,2 13 3985,-1-5-1826,-1-6-2144,0-1 0,0 1 0,0-1 0,0 1 0,0-1 0,0 1 0,-1-1 0,1 1 0,0 0 0,-1 0 0,0-1 0,1 1 0,-1 0 0,0 0 0,0-1 0,0 1 0,0 3 0,0-5-75,0 1 1,0 0-1,0 0 1,0 0-1,1 0 1,-1-1-1,0 1 1,0 0-1,1 0 1,-1-1-1,0 1 1,1 0-1,-1 0 1,1-1-1,-1 1 1,2 1-1,-1-2-16,-1 1 0,1-1 1,-1 1-1,1 0 0,-1-1 0,0 1 1,1-1-1,-1 1 0,0 0 0,1 0 0,-1-1 1,0 1-1,0 0 0,0 0 0,1-1 1,-1 2-1,0-1-2,0 0 1,0-1 0,0 1-1,0 0 1,0-1 0,0 1-1,0 0 1,0 0-1,0-1 1,1 1 0,-1 0-1,0-1 1,1 1-1,-1-1 1,0 1 0,1 0-1,-1-1 1,1 1 0,-1-1-1,2 2 1,-2-2-2,1 1 1,-1-1-1,1 1 1,-1-1-1,1 1 1,-1-1-1,0 1 1,1 0-1,-1-1 1,0 1-1,1 0 1,-1-1-1,0 1 1,0 0-1,0-1 0,0 1 1,1 0-1,-1-1 1,0 1-1,0 1 1,0 1 21,0-1 0,0 1 0,1-1 1,-1 0-1,1 1 0,-1-1 0,1 1 0,0-1 0,0 0 1,0 0-1,2 3 0,2 7 206,-4-12-228,-1 1 1,0-1-1,0 1 0,0-1 1,0 1-1,1-1 0,-1 1 1,0-1-1,0 0 1,1 1-1,-1-1 0,0 1 1,1-1-1,-1 0 1,1 1-1,-1-1 0,0 0 1,1 1-1,-1-1 1,1 0-1,2 4 321,-4-1-280,13 5 205,0-4-224,0-8-33,-11 3 0,0 1 0,-1 0 0,1 0 0,-1 0 0,1 0 0,-1 0 0,1-1 0,-1 1 0,1 0 0,-1 0 0,1-1 0,-1 1 0,0 0 0,1-1 0,-1 1 0,1 0 0,-1-1 0,0 1 0,1-1 0,-1 1 0,0 0 0,0-1 0,1 1 0,-1-1 0,0 1 0,0-1 0,0 1 0,1-1 0,-1 1 0,0-1 0,0 1 0,0-1 0,0 0 0,0 1 0,0-1 0,0 0 0,5-16 0,2-3 0,-7 16 0,0 1 0,0-1 0,1 1 0,0 0 0,0 0 0,2-6 0,3-17 0,-6-34 0,0 59 0,0 1 0,0-1 0,0 0 0,0 0 0,0 1 0,0-1 0,1 0 0,-1 1 0,0-1 0,0 1 0,1-1 0,-1 0 0,1 1 0,-1-1 0,0 1 0,1-1 0,0 0 0,0 1 0,-1-1 0,1 0 0,-1 1 0,1-1 0,-1 0 0,1 1 0,-1-1 0,1 0 0,-1 0 0,0 0 0,0 1 0,1-1 0,-1 0 0,0 0 0,0 0 0,0 0 0,0-1 0,0 1-469,0 0 0,0 0-1,0 0 1,-1 0 0,1 0 0,0 1-1,0-1 1,1 0 0,-1 0 0,0 0-1,0 0 1,0 0 0,1 0 0,-1 0-1,0 0 1,1 0 0,-1 0 0,1 0-1,-1 1 1,1-1 0,-1 0 0,1 0 0,-1 1-1,1-1 1,0 0 0,0 1 0,-1-1-1,2 0 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3:36.012"/>
    </inkml:context>
    <inkml:brush xml:id="br0">
      <inkml:brushProperty name="width" value="0.025" units="cm"/>
      <inkml:brushProperty name="height" value="0.025" units="cm"/>
      <inkml:brushProperty name="color" value="#008C3A"/>
    </inkml:brush>
  </inkml:definitions>
  <inkml:trace contextRef="#ctx0" brushRef="#br0">1 1 808,'1'0'214,"1"0"0,-1 0 0,0 0-1,0 0 1,1 1 0,-1-1 0,0 1 0,0-1 0,1 1 0,-1-1-1,0 1 1,0 0 0,0-1 0,0 1 0,0 0 0,0 0 0,0 0-1,0 0 1,1 1 0,1-1 1720,-3-1-1883,1 0 0,-1 0 0,0 0 0,1 0 0,-1 0 0,0 0 0,1 0 0,-1 0 0,0 0 0,1 0 0,-1 1 0,0-1 1,0 0-1,1 0 0,-1 0 0,0 0 0,1 1 0,-1-1 0,0 0 0,0 0 0,1 0 0,-1 1 0,0-1 0,0 0 0,0 0 0,1 1 1,-1-1-1,0 0 0,0 1 0,0-1 0,0 0 0,0 0 0,0 1 0,1 0 0,-2-1 88,1 0 0,0 1 0,0-1-1,0 1 1,0-1 0,0 0 0,0 1 0,0-1 0,1 1 0,-1-1-1,0 0 1,0 1 0,0-1 0,0 0 0,0 1 0,1-1-1,-1 1 1,0-1 0,0 0 0,1 0 0,-1 1 0,0-1-1,0 0 1,1 1 0,-1-1 0,0 0 0,1 0 0,-1 0 0,0 1-1,1-1 1,0 0 0,-1 0-45,0 0 0,1 1 0,-1-1 0,0 0 0,1 0 0,-1 0 0,0 0-1,0 1 1,1-1 0,-1 0 0,0 0 0,1 1 0,-1-1 0,0 0 0,0 1 0,0-1 0,1 0 0,-1 1 0,0-1 0,0 0 0,0 1 0,0-1-1,0 0 1,0 1 0,0-1 0,0 0 0,1 1 0,-1-1 0,0 0 0,-1 1 0,1 0 0,0-1 100,0 1 1,1 0 0,-1-1-1,0 1 1,0 0 0,0-1-1,0 1 1,1 0-1,-1-1 1,0 1 0,1 0-1,-1-1 1,0 1 0,1-1-1,-1 1 1,1-1-1,0 1 1,-1 0 21,1 0 0,0-1-1,-1 1 1,1 0 0,-1-1 0,1 1-1,-1 0 1,0 0 0,1-1 0,-1 1-1,0 0 1,1 0 0,-1 0 0,0-1-1,0 1 1,0 0 0,0 1 0,0-1-95,0 0 0,0 0 0,1-1 0,-1 1 1,0 0-1,0-1 0,0 1 0,1 0 1,-1 0-1,0-1 0,1 1 0,-1-1 0,1 1 1,-1 0-1,1-1 0,0 1 0,-1 0-66,1 0-1,0-1 1,-1 1 0,1 0-1,-1 0 1,1-1-1,-1 1 1,0 0-1,1 0 1,-1-1-1,0 1 1,0 0 0,1 0-1,-1 0 1,0 0-1,0 1 1,0 3 99,0-1-1,1 1 1,-1 0 0,1-1 0,0 1 0,1-1-1,-1 1 1,3 5 0,0 30 104,0-34-254,-3-6-9,-1 1 0,1 0-1,-1-1 1,1 1 0,-1 0 0,1 0 0,-1-1-1,0 1 1,1 0 0,-1 0 0,0 0 0,0 0 0,1-1-1,-1 1 1,0 0 0,0 0 0,0 1 0,5 18-310,-4-17 162,0-1 1,0 0-1,0 1 0,0-1 0,-1 1 0,1-1 1,-1 1-1,1 4 0,-1-6-70,0 0-1,0 1 1,0-1-1,0 0 1,0 1-1,0-1 1,1 0-1,-1 0 1,0 1 0,1-1-1,-1 0 1,1 0-1,-1 1 1,1-1-1,0 0 1,0 0-1,-1 0 1,1 0-1,2 1 1,-3-1-230,1 0-1,-1 0 1,1 0-1,-1 0 1,0 0 0,1 0-1,-1 1 1,0-1 0,0 0-1,1 0 1,-1 0-1,0 0 1,0 0 0,0 0-1,-1 1 1,1-1 0,0 0-1,-1 2 1,1 11-7182,9-11 5776,-7-3 527</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3:36.408"/>
    </inkml:context>
    <inkml:brush xml:id="br0">
      <inkml:brushProperty name="width" value="0.025" units="cm"/>
      <inkml:brushProperty name="height" value="0.025" units="cm"/>
      <inkml:brushProperty name="color" value="#008C3A"/>
    </inkml:brush>
  </inkml:definitions>
  <inkml:trace contextRef="#ctx0" brushRef="#br0">1 51 128,'0'-25'5552,"1"13"-2847,7 9-1902,-4-3-477,7 4-317,-10 1-81,0 1 1,0 0 0,0-1 0,0 1 0,0 0 0,0 0 0,0 0 0,0 0 0,0 0 0,0 0 0,0 0-1,0 0 1,0 0 0,0 0 0,0 1 0,0-1 0,0 0 0,0 1 0,1 0 0,26 8-667,-24-7 701,1 0 89,0 1 0,0 0 0,-1 0 1,1 0-1,-1 0 0,0 0 0,0 1 0,0 0 0,-1 0 0,5 6 0,20 23 1521,-20-20-852,-5-9-229,0 0 0,0 0 0,0 1 0,-1-1 0,0 0 1,0 1-1,0 0 0,0-1 0,-1 1 0,1 6 0,4 18 1430,-4-25-1595,-1 0-1,0 0 1,0 0 0,-1 0-1,1 7 1,-1 75 5562,0-85-5846,0-1 1,0 1-1,0 0 0,0 0 0,0-1 1,0 1-1,-1 0 0,1 0 0,0-1 1,0 1-1,-1 0 0,1-1 1,-1 1-1,1 0 0,0-1 0,-1 1 1,0 0-1,0 0-12,0-1 0,1 1-1,-1 0 1,1-1 0,-1 1 0,1 0 0,0-1 0,-1 1 0,1 0-1,0 0 1,-1-1 0,1 1 0,0 0 0,0 0 0,0 0-1,0-1 1,-1 3 0,0-1 17,-1-1 0,1 1 0,-1 0 0,0-1 0,1 1 0,-1-1 0,0 0 0,0 0 0,0 1 0,0-1 0,0-1 0,-1 1 0,1 0 0,0 0 0,-3 0 0,3-1 4,0 0-50,0-1 1,0 1 0,0-1 0,0 1 0,0-1 0,0 0 0,0 1-1,0-1 1,-2-2 0,1 0-20,-1 1 0,1-1 0,0 0 0,0-1 0,0 1 0,-4-6 1,2-7-115,4 14 72,0 1 0,0-1 0,1 0 0,-1 1 0,0-1 1,1 0-1,-1 0 0,1 0 0,0 0 0,0 0 1,0-2-1,-1-2-174,1 3-200,-1 1 1,1-1 0,0 0 0,0 1-1,0-1 1,0 0 0,1 0 0,-1 1-1,1-1 1,0-3 0,3 3-203,-4 3 371,1-1-1,-1 0 1,1 1 0,-1-1-1,1 1 1,-1-1 0,1 0-1,-1 1 1,1-1 0,-1 0-1,0 0 1,1 1 0,-1-1 0,0 0-1,0 0 1,0 0 0,0 1-1,0-1 1,1 0 0,-1 0-1,-1-1 1,1 2 183,0 0 1,0 0-1,0-1 1,0 1-1,0 0 1,0 0-1,0-1 0,0 1 1,0 0-1,0 0 1,0 0-1,0-1 0,1 1 1,-1 0-1,0 0 1,0 0-1,0-1 0,0 1 1,0 0-1,0 0 1,1 0-1,-1-1 1,0 1-1,0 0 0,0 0 1,0 0-1,1 0 1,-1 0-1,0-1 0,0 1 1,0 0-1,1 0 1,-1 0-1,0 0 1,0 0-1,0 0 0,1 0 1,-1 0-1,0 0 1,0 0-1,1 0 0,-1 0-50,1 0 1,-1 0-1,0 0 0,0 0 0,1 0 0,-1 0 0,0 0 0,0-1 0,1 1 0,-1 0 0,0 0 0,0 0 0,1 0 0,-1 0 0,0 0 0,0-1 0,0 1 0,1 0 1,-1 0-1,0 0 0,0-1 0,0 1 0,1 0 0,-1 0 0,0 0 0,0-1 0,0 1 0,0 0 0,0 0 0,0-1 0,0 1 0,0 0 0,0 0 0,0-1 0,0 1 1,1 0-1,-1-1 0,-1 1 0,1 0 0,0 0 0,0-1 0,0 1 35,0-1-1,0 1 1,1 0-1,-1-1 1,0 1 0,0 0-1,0-1 1,0 1-1,1 0 1,-1 0 0,0-1-1,0 1 1,0 0-1,1 0 1,-1 0 0,0-1-1,0 1 1,1 0 0,-1 0-1,0 0 1,1 0-1,-1-1 1,0 1 0,0 0-1,1 0 1,-1 0-1,0 0 1,1 0 0,-1 0-1,0 0 1,1 0-1,-1 0 1,0 0 0,1 0-1,-1 0 1,0 0 0,1 0-1,-1 0 35,2 0-1387</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3:36.818"/>
    </inkml:context>
    <inkml:brush xml:id="br0">
      <inkml:brushProperty name="width" value="0.025" units="cm"/>
      <inkml:brushProperty name="height" value="0.025" units="cm"/>
      <inkml:brushProperty name="color" value="#008C3A"/>
    </inkml:brush>
  </inkml:definitions>
  <inkml:trace contextRef="#ctx0" brushRef="#br0">1 128 44,'20'5'2927,"-19"-5"-2699,0 1 0,0-1 1,0 0-1,-1 1 0,1-1 1,0 1-1,0-1 0,0 1 1,-1-1-1,1 1 1,0-1-1,-1 1 0,1 0 1,-1 0-1,1-1 0,-1 1 1,1 0-1,-1 0 1,1-1-1,-1 1 0,0 0 1,1 0-1,-1 1 0,5 8 1635,-4-9-1644,0-1 1,-1 1-1,1 0 1,-1 0-1,1-1 0,-1 1 1,1 0-1,-1 0 1,1 0-1,-1-1 0,0 1 1,1 0-1,-1 0 1,0 0-1,0 0 0,0 0 1,0 1-1,0-2-127,0 1-1,0-1 0,0 0 0,0 1 1,0-1-1,0 1 0,1-1 1,-1 1-1,0-1 0,0 0 0,0 1 1,0-1-1,1 1 0,-1-1 1,0 0-1,0 1 0,1-1 0,-1 0 1,0 1-1,0-1 0,1 0 1,-1 1-1,1-1 0,-1 0 0,0 0 1,1 1-1,0-1-19,-1 0 0,0 0 0,1 1 0,-1-1 0,0 0 0,1 0 0,-1 1-1,0-1 1,1 0 0,-1 1 0,0-1 0,0 0 0,1 1 0,-1-1 0,0 0 0,0 1 0,0-1 0,1 1 0,-1-1 0,0 1 0,0-1 0,0 0 0,0 1 0,0-1 0,0 1-1,0 0 1,0-1-11,0 1 0,0-1-1,0 0 1,0 1-1,0-1 1,0 1 0,0-1-1,0 0 1,1 1-1,-1-1 1,0 1 0,0-1-1,0 0 1,0 1-1,1-1 1,-1 0 0,0 1-1,0-1 1,1 0-1,-1 1 1,0-1 0,1 0-1,-1 0 1,0 1-1,1-1 1,-1 0 0,1 0-1,-1 1-11,1-1 0,-1 0 0,0 0-1,1 1 1,-1-1 0,1 0 0,-1 1 0,0-1 0,1 0-1,-1 1 1,0-1 0,0 0 0,1 1 0,-1-1-1,0 1 1,0-1 0,0 1 0,1-1 0,-1 0-1,0 1 1,0-1 0,0 1 0,0-1 0,0 1 0,0-1-1,0 1 1,0 0 0,1 1 88,-1 1 0,1-1 0,0 1 0,0-1 0,0 0 0,0 0 0,0 1 0,1-1-1,-1 0 1,1 0 0,-1 0 0,1 0 0,0-1 0,0 1 0,3 2 0,5 5 229,-5 1 56,-5-9-391,0-1 0,0 1 0,0 0 0,1-1 0,-1 1 0,0-1 0,1 1-1,-1 0 1,1-1 0,-1 1 0,1-1 0,-1 1 0,1-1 0,-1 1 0,1-1 0,-1 1 0,1-1-1,-1 0 1,1 1 0,0-1 0,0 1 0,1 0 39,-1 0-1,1 0 1,-1 0 0,1 0-1,-1 0 1,1-1 0,0 1-1,-1 0 1,1-1-1,0 1 1,0-1 0,-1 0-1,1 0 1,0 1 0,0-1-1,0 0 1,-1 0 0,1-1-1,0 1 1,0 0 0,0-1-1,-1 1 1,4-2-1,11-3 889,-14 4-904,-1 1 0,1 0 0,-1-1 1,1 1-1,-1-1 0,0 1 0,1-1 0,-1 1 0,0-1 0,1 0 0,-1 0 0,2-1 0,6-5 531,-8 6-535,0 1-1,0-1 1,0 1-1,0-1 1,0 0-1,0 0 1,0 1-1,0-1 1,0 0-1,-1 0 1,1 0 0,0 0-1,0 0 1,-1 0-1,1 0 1,-1 0-1,1 0 1,-1 0-1,1-3 1,-1 4-35,0-1-1,0 1 1,0-1 0,0 1 0,0 0-1,0-1 1,1 1 0,-1-1 0,0 1 0,0-1-1,0 1 1,0 0 0,1-1 0,-1 1-1,0 0 1,0-1 0,1 1 0,-1-1-1,0 1 1,0 0 0,1 0 0,-1-1 0,1 1-1,-1 0 1,0 0 0,1-1 0,0 1-1,-1 0-1,0 0 1,1-1 0,-1 1 0,0 0 0,1-1 0,-1 1 0,0 0 0,1 0 0,-1-1-1,0 1 1,0 0 0,1-1 0,-1 1 0,0-1 0,0 1 0,0 0 0,1-1 0,-1 1 0,0-1-1,0 1 1,0-1 0,0 1 0,0 0 0,0-1 0,0 0 0,0 1-2,0-1 1,0 1-1,0-1 0,0 1 1,0-1-1,0 1 1,0 0-1,1-1 1,-1 1-1,0-1 0,0 1 1,0 0-1,0-1 1,1 1-1,-1-1 0,0 1 1,0 0-1,1-1 1,-1 1-1,0 0 0,1 0 1,-1-1-1,0 1 1,1 0-1,-1 0 0,1-1 1,-1 1-2,1 0 1,-1-1-1,1 1 0,-1 0 1,0 0-1,1-1 0,-1 1 1,0 0-1,1 0 0,-1-1 1,0 1-1,0-1 0,1 1 1,-1 0-1,0-1 0,0 1 1,0 0-1,0-1 0,1 1 1,-1-1-1,0 1 1,0-1-1,0 1 0,0 0 1,0-1-1,0 0 0,0 0 11,0 0 1,0 0-1,0 0 0,1 0 0,-1 0 0,0 0 0,1 0 0,-1 0 1,0 0-1,1 0 0,-1 0 0,1 0 0,0-1 0,0 1-1,0 0 0,0-1 0,-1 1 0,1 0 0,-1 0 0,1 0 0,-1-1 0,1 1 0,-1 0 0,0-1 0,1 1 0,-1 0 0,0-2 0,0-65 703,0 33-1221,0 11-3000,0 4-2423,0 0-3511,0 19 9285,0 1-1,0 0 1,-1-1-1,1 1 0,0 0 1,0-1-1,0 1 1,0 0-1,0 0 0,-1-1 1,1 1-1,0 0 1,0 0-1,-1-1 1,1 1-1,0 0 0,0 0 1,-1-1-1,1 1 1,0 0-1,-1 0 0,1 0 1,0 0-1,-1 0 1,1-1-1,-1 1 1,-4 1-7071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3:37.213"/>
    </inkml:context>
    <inkml:brush xml:id="br0">
      <inkml:brushProperty name="width" value="0.025" units="cm"/>
      <inkml:brushProperty name="height" value="0.025" units="cm"/>
      <inkml:brushProperty name="color" value="#008C3A"/>
    </inkml:brush>
  </inkml:definitions>
  <inkml:trace contextRef="#ctx0" brushRef="#br0">24 1 172,'14'0'3228,"-13"0"-3473,-1 0 381,0 0 0,1 0-1,-1-1 1,0 1 0,1 0 0,-1 0-1,0 0 1,0 0 0,1 0 0,-1 0 0,0 0-1,0 1 1,1-1 0,-1 0 0,0 0 0,1 0-1,-1 0 1,0 0 0,0 0 0,1 0-1,-1 0 1,0 1 0,0-1 0,0 0 0,1 0-1,-1 0 1,0 1 0,0-1 0,0 0 0,1 0-1,-1 0 1,0 1 0,0-1 0,0 0-1,0 0 1,0 1 0,0-1 0,0 0 0,0 1-1,1-1 1,-1 1 1396,0 13 9079,-2-7-8747,-2-4-1222,3-2-517,1-1 0,-1 1 0,1-1 1,-1 1-1,1-1 0,-1 1 0,1 0 0,0-1 0,-1 1 1,1-1-1,0 1 0,-1 0 0,1-1 0,0 1 0,0 0 1,0 0-1,0-1 0,-1 1 0,1 0 0,0-1 1,0 1-1,0 0 0,1 1 0,-1-2-89,0 1-1,0-1 1,0 1-1,-1 0 1,1-1-1,0 1 1,0 0-1,0-1 1,-1 1-1,1-1 1,0 1 0,-1 0-1,1-1 1,0 1-1,-1-1 1,1 1-1,-2 0 1,2 0-13,-1-1 0,1 1 1,-1 0-1,1-1 0,-1 1 0,1 0 1,-1 0-1,1-1 0,-1 1 1,1 0-1,0 0 0,0 0 0,-1 0 1,1 0-1,0 0 0,0-1 1,0 1-1,0 1 0,0-1-17,0 0 0,0 0 0,0-1 0,0 1 0,0 0 0,1 0 0,-1 0 0,0-1 0,1 1 1,-1 0-1,0-1 0,1 1 0,-1 0 0,1-1 0,-1 1 0,1 0 0,0 0 0,-1-1-17,1 1 1,-1-1 0,1 1-1,-1 0 1,1-1-1,-1 1 1,1 0 0,-1-1-1,0 1 1,1 0-1,-1 0 1,0-1 0,0 1-1,0 0 1,1 0-1,-1-1 1,0 2 0,5 3-74,-1-1 1,2 0 0,-1 0 0,0-1-1,7 4 1,-8-5 75,-1 0 0,0 1-1,0-1 1,0 1 0,-1 0 0,1 0 0,-1 0-1,1 0 1,-1 0 0,0 1 0,2 4-1,-4-8 10,0 1 0,0 0 0,0-1 0,0 1 0,1 0 0,-1-1 0,0 1 0,0 0-1,1-1 1,-1 1 0,0 0 0,1-1 0,-1 1 0,0-1 0,1 1 0,-1-1-1,1 1 1,0 0 2,0 0-1,-1-1 0,1 1 1,-1 0-1,1-1 0,-1 1 0,1 0 1,-1 0-1,0-1 0,1 1 1,-1 0-1,0 0 0,0 0 1,0 0-1,1-1 0,-1 1 0,0 1 1,0 45 240,-1-45-228,1 0 0,-1 0 0,0 0 0,0 0 0,0 0 0,0-1-1,0 1 1,0 0 0,-1 0 0,1-1 0,-1 1 0,1-1 0,-1 0 0,-2 2 0,-2 4-4,4-6-11,2 0-1,-1 0 0,0 0 1,1 0-1,-1 0 0,0-1 0,0 1 0,0 0 0,0-1 0,0 1 0,1 0 0,-1-1 0,0 1 0,-1-1 0,1 0 0,0 1 0,0-1 0,0 0 0,0 1 0,0-1 0,0 0 0,-2 0 0,-28 7-2590,29-7 856,-22 1-12800,24-1 14395,0 0 0,0 1 1,0-1-1,0 0 0,-1 0 0,1 1 0,0-1 0,0 0 1,0 1-1,0-1 0,-1 0 0,1 0 0,0 1 0,0-1 1,-1 0-1,1 0 0,0 0 0,0 1 0,-1-1 0,1 0 1,0 0-1,-1 0 0,1 0 0,0 0 0,0 0 0,-1 0 1,1 1-1,0-1 0,-1 0 0,1 0 0,0 0 0,-1 0 1,1 0-1,0 0 0,-1-1 0,1 1 0,-1 0 0,1 0 54,-2 0-1760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3:39.739"/>
    </inkml:context>
    <inkml:brush xml:id="br0">
      <inkml:brushProperty name="width" value="0.025" units="cm"/>
      <inkml:brushProperty name="height" value="0.025" units="cm"/>
      <inkml:brushProperty name="color" value="#008C3A"/>
    </inkml:brush>
  </inkml:definitions>
  <inkml:trace contextRef="#ctx0" brushRef="#br0">155 114 400,'-26'-1'4489,"6"-5"-1401,18 6-1895,-7 0 1247,4-1 2298,-3-2-1196,8 3-3107,-1 0-1,0 0 1,1 0 0,-1 0 0,0 0-1,1-1 1,-1 1 0,0 0 0,1 0-1,-1-1 1,0 1 0,1 0-1,-1-1 1,1 1 0,-1-1 0,1 1-1,-1 0 1,1-1 0,-1 0 0,1 1-1,-1-1 1,0 0 0,1 0 1162,0 0-878,2-5-244,1 3-465,0 0 1,0 0 0,0 0 0,0 0-1,0 0 1,1 1 0,-1 0 0,8-4-1,-1 1-19,14-9 9,-11 6 0,-6 4 0,1 0 0,-1 0 0,1 1 0,0 0 0,12-3 0,6-1-2064,-18 6 980,10 5-13099,-13-2 12154,-3-1-163,-9 0-2171,7-1 4340,0 0 1,0 0-1,0 0 0,0 0 0,-1 0 0,1 0 0,0 0 0,0 0 0,0 0 0,0 0 0,0 0 1,-1 0-1,1 0 0,0 0 0,0 0 0,0 0 0,0 0 0,0 0 0,-1 0 0,1 0 0,0 0 1,0 0-1,0 0 0,0 0 0,0 0 0,-1 0 0,1 0 0,0 1 0,0-1 0,0 0 0,0 0 1,0 0-1,0 0 0,0 0 0,0 0 0,-1 0 0,1 1 0,0-1 0,0 0 0,0 0 0,0 0 0,0 0 1,0 0-1,0 1 0,0-1 0,0 0 0,0 0 0,0 0 0,0 0 0,0 0 0,0 1 0,0-1 1,0 0-1,0 0 0,0 0 0,0 2-817,-14-2-477,-53 0 7490,55 6-2138,10-6-2347,-9 15 5693,5-5-5547,6-10-1740,-1 1 0,1 0 0,-1-1 0,0 1 0,1 0 0,-1 0 0,1 0 0,0-1 0,-1 1 0,1 0 0,0 0 0,-1 0 0,1 0 0,0 0 0,0 0 0,0-1 0,0 2 0,-1 3 89,1 0-1,1 0 1,-1 0-1,1-1 0,0 1 1,0 0-1,0 0 1,0-1-1,4 7 1,-1 22 92,22 69 131,17 50 395,-34-122-536,7 33 0,4-9 187,-19-51-422,3 14 239,-1 1 1,0-1-1,0 20 0,-3-33-176,1 0 0,-1 0 0,1 0 0,0 0 1,2 7-1,3 18 406,-6-27-494,0-1-1,1 1 1,-1 0 0,0 0 0,0-1 0,-1 1 0,1 0 0,0 0-1,-1-1 1,1 1 0,-1 0 0,1-1 0,-1 1 0,0-1 0,1 1 0,-1-1-1,0 1 1,0-1 0,-2 3 0,3-1-5,0-3 0,0 0 0,0 1 0,0-1 0,0 0 0,0 1 0,0-1 0,0 0 0,0 1 0,0-1 0,0 0 0,0 1 0,0-1 0,0 0 0,0 1 0,0-1 0,0 0 0,0 1 0,0-1 0,0 0 0,0 0 0,0 1 0,-1-1 0,1 0 0,0 1 0,0-1 0,0 0 0,-1 0 0,1 0 0,0 1 0,0-1 0,-1 0 0,1 0 0,0 0 0,-1 1 0,-9 6 0,9-6 0,-1 0 0,0 0 0,0 0 0,1 0 0,-1-1 0,0 1 0,0 0 0,0-1 0,0 1 0,0-1 0,0 1 0,0-1 0,0 0 0,0 0 0,0 0 0,0 0 0,0-1 0,-3 1 0,-3-2 0,3 2 0,0-1 0,0 0 0,0 0 0,1-1 0,-1 1 0,-8-5 0,-7-2 0,6 2-409,0-2 1,0 0-1,0 0 0,1-1 0,0-1 1,1 0-1,0-1 0,0 0 1,-10-15-1,19 23-306,1 0-1,0 0 1,-1-1 0,1 0 0,1 1-1,-1-1 1,0 0 0,1 0 0,0 0 0,0 0-1,-1-5 1,0-49-11805,2 37 8586,0 9 2051</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3:40.148"/>
    </inkml:context>
    <inkml:brush xml:id="br0">
      <inkml:brushProperty name="width" value="0.025" units="cm"/>
      <inkml:brushProperty name="height" value="0.025" units="cm"/>
      <inkml:brushProperty name="color" value="#008C3A"/>
    </inkml:brush>
  </inkml:definitions>
  <inkml:trace contextRef="#ctx0" brushRef="#br0">1 34 648,'37'-14'2062,"-30"11"-1105,1 0-1,0 0 1,-1 0 0,1 1 0,0 0 0,0 1 0,10-1 0,-16 2-468,0 0 0,1 1-1,-1-1 1,0 1 0,0-1 0,1 1 0,-1 0-1,0 0 1,0 0 0,0 0 0,3 2 0,11 6 1702,-15-9-2045,1 0 0,-1 0 0,0 1 0,0-1 0,1 1 0,-1-1 0,0 1 0,0 0 0,0-1 0,0 1 0,0 0 0,0 0 0,0 0 0,0 0 0,0-1 0,0 1 0,-1 1 0,1-1 0,0 0 0,0 0 0,-1 0 0,1 0 0,0 3 0,-1-4-108,0 1 0,0-1 1,0 0-1,0 1 0,0-1 0,0 1 1,0-1-1,0 1 0,1-1 0,-1 0 1,0 1-1,0-1 0,0 1 0,0-1 0,1 0 1,-1 1-1,0-1 0,1 0 0,-1 1 1,0-1-1,1 0 0,-1 1 0,0-1 1,1 0-1,-1 0 0,1 1 0,-1-1-2,1 0-1,-1 0 1,0 1-1,1-1 1,-1 0 0,0 0-1,1 1 1,-1-1-1,0 0 1,1 1-1,-1-1 1,0 0-1,0 1 1,1-1 0,-1 0-1,0 1 1,0-1-1,0 1 1,0-1-1,1 1 1,-1-1-1,0 0 1,0 1 0,0-1-1,0 1 1,0 0-1,0-1-2,0 1 0,0-1 1,0 0-1,0 1 0,0-1 0,0 1 0,0-1 0,0 0 0,0 1 0,0-1 1,1 1-1,-1-1 0,0 0 0,0 1 0,0-1 0,1 0 0,-1 1 0,0-1 1,0 0-1,1 1 0,-1-1 0,0 0 0,1 0 0,-1 1 0,0-1 0,1 0 1,-1 0-1,1 1-3,-1-1 0,1 0 1,-1 0-1,0 1 1,1-1-1,-1 0 0,1 1 1,-1-1-1,0 0 0,1 1 1,-1-1-1,0 0 1,0 1-1,1-1 0,-1 1 1,0-1-1,0 1 1,0-1-1,0 0 0,1 1 1,-1-1-1,0 1 0,0-1 1,0 1-1,0-1 1,0 1-1,0 0 0,0 7 398,1-4-236,-1 0-1,1 0 1,-1 0 0,0 0 0,-1 0 0,1 0-1,-1 0 1,-1 8 0,-2-9-148,4-3-39,-1 0 1,1 1-1,0-1 1,-1 0-1,1 1 1,-1-1 0,1 0-1,0 1 1,-1-1-1,1 1 1,0-1-1,-1 1 1,1-1-1,0 1 1,0-1-1,0 0 1,-1 1 0,1 0-1,0-1 1,0 1-1,0-1 1,0 2-1,0-2 2,0 1 0,-1 0 0,1-1 1,0 1-1,0 0 0,-1-1 0,1 1 0,0 0 0,-1-1 0,1 1 0,0 0 0,-1-1 0,1 1 0,-1-1 0,1 1 0,-1-1 0,1 1 1,-1-1-1,0 0 0,1 1 0,-1-1 0,1 1 0,-2-1 0,-20 8 202,9-4-122,11-3-73,-1-1 0,1 1 0,-1-1 0,0 1 0,1-1 0,-1 0 0,0 0 0,1 0 0,-1-1 0,0 1 0,1-1 0,-1 1 0,1-1 0,-6-2 0,3 2 11,0 0-11,1-1 0,0 1 0,0 0 0,-1-1 0,1 0 1,0 0-1,1 0 0,-1-1 0,0 1 0,0-1 0,1 0 0,0 0 0,-3-4 0,-2-3 35,8 10-45,-1-1 1,0 0-1,1 0 0,-1 0 0,1 1 1,-1-1-1,1 0 0,-1 0 0,1 0 1,0 0-1,-1 0 0,1 0 0,0 0 0,0 0 1,0 0-1,0 0 0,0 1 0,0-3 1,-6-10 49,5 12-53,0 1 1,1-1 0,-1 0-1,1 0 1,-1 1 0,1-1-1,-1 0 1,1 0 0,-1 1-1,1-1 1,0 0 0,-1 0-1,1 0 1,0 0 0,0 0-1,0 0 1,0 0 0,0 0-1,0 1 1,0-1 0,0 0-1,0 0 1,0 0 0,0 0-1,1 0 1,-1 0 0,0 0-1,1 1 1,0-3 0,2 0-11,-2 3 4,-1-1 0,1 1 0,-1-1 0,1 0-1,-1 1 1,1-1 0,-1 0 0,1 1 0,-1-1-1,0 0 1,1 0 0,-1 1 0,0-1 0,0 0-1,0 0 1,1 0 0,-1 1 0,0-1 0,0 0-1,0 0 1,0-1 0,0 2-6,0 0 1,0-1 0,0 1-1,0-1 1,0 1-1,0-1 1,0 1-1,0-1 1,0 1-1,0 0 1,1-1-1,-1 1 1,0-1-1,0 1 1,0 0-1,1-1 1,-1 1-1,0 0 1,1-1-1,-1 1 1,0 0-1,1 0 1,-1-1-1,0 1 1,1 0-1,0-1 1,-1 1-16,0 0 0,1 0 1,-1 0-1,1-1 1,-1 1-1,0 0 1,1-1-1,-1 1 0,0 0 1,0-1-1,1 1 1,-1 0-1,0-1 0,0 1 1,1 0-1,-1-1 1,0 1-1,0-1 1,0 1-1,0 0 0,0-1 1,0 1-1,1-1 1,-1 1-1,0-1 0,0 0 1,5-7-1201,18 0-8048,5 5-1040,-15 2 7240,-11 2 1188,-2 5 412</inkml:trace>
</inkml:ink>
</file>

<file path=ppt/ink/ink17.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3-03T23:51:26.515"/>
    </inkml:context>
    <inkml:brush xml:id="br0">
      <inkml:brushProperty name="width" value="0.05292" units="cm"/>
      <inkml:brushProperty name="height" value="0.05292" units="cm"/>
      <inkml:brushProperty name="color" value="#FF0000"/>
      <inkml:brushProperty name="fitToCurve" value="1"/>
      <inkml:brushProperty name="ignorePressure" value="1"/>
    </inkml:brush>
    <inkml:brush xml:id="br1">
      <inkml:brushProperty name="width" value="0.05292" units="cm"/>
      <inkml:brushProperty name="height" value="0.05292" units="cm"/>
      <inkml:brushProperty name="color" value="#00FF00"/>
      <inkml:brushProperty name="fitToCurve" value="1"/>
      <inkml:brushProperty name="ignorePressure" value="1"/>
    </inkml:brush>
  </inkml:definitions>
  <inkml:trace contextRef="#ctx0" brushRef="#br0">4946 37 6,'0'0'30,"0"0"1,0 0 1,-13-12-13,13 12-4,0 0-3,0 0-4,0 0-2,0 0-2,9-9-2,-9 9-1,19-6 0,-9 5-1,5 0 0,2 1 0,2-1 1,1 2-1,4-2 0,2 1 0,1 0 2,3 0-2,0 0 1,5 0 0,2 0-1,2-1 1,1 1 0,5 0-1,1 0 0,2 0 1,2-2-1,-3 2 1,0-1 0,1 1-1,-2 0 0,-1 0 1,-2 1-1,1 1 1,1-2-1,-1 1 0,2 0 1,1 0-1,0-1 1,0 0-1,-1 0 1,-1-2 0,-6 1 0,-1-2 0,-9 2 0,-3 0 0,-8-1-1,-2 1 1,-7 1 0,-9 0-2,10 2-6,-10-2-26,0 0-3,0 0-1,-12 5 0</inkml:trace>
  <inkml:trace contextRef="#ctx0" brushRef="#br0" timeOffset="594">6348 0 34,'0'0'32,"0"0"2,0 9-2,1 3-22,-5-3-1,4 7-3,-3 2-1,4 5 0,0 3-2,0 6 0,-1-1 0,1 6-1,1 0 0,1 1 0,0 0-1,2-2 1,-2-1-1,3-4 0,1 0-1,0-4-1,5-2-6,-6 0-26,0-6-3,-3-2-1,-3-5 1</inkml:trace>
  <inkml:trace contextRef="#ctx0" brushRef="#br0" timeOffset="1110">4963 127 28,'0'0'30,"1"-12"2,-1 12-2,0 0-17,0 0-3,0 0-4,0 16-1,0-4-2,2 8-1,-1 5 1,1 4 0,-1 8-2,2 4 3,-4 1-3,2 4 1,0-2 0,0-2-1,-1 0 1,2-3-2,0-1 0,-2-4-4,7 4-8,-3-3-22,1-9-1,0-2 0,-2-7-1</inkml:trace>
  <inkml:trace contextRef="#ctx0" brushRef="#br0" timeOffset="1438">4945 754 7,'14'-8'27,"-14"8"1,16-6 2,-3 4-19,0-3 1,6 5-2,0-4-1,4 4-1,0-2-3,2 4-1,1-2 0,2 3-1,-1-5 0,3 5-1,-2-2 0,5 1 1,-2-1 0,5-1-1,2 0 0,4 1 0,-1-1-1,3 0 1,0-4 0,-1 4-1,2-2 0,-1-1 1,-4 2-1,0-1 0,-2 1 0,-3 1 0,0 2 0,-1-1 0,-4 3 0,1-4 0,-1 0 0,2 1 1,0-1-1,1-1 0,-1 1 0,2-3 0,-3 1 0,1 0-1,-2 2 1,-4 0 0,-4 1 0,-2 1 0,-5-1 0,-3 2 0,-2-3 1,-10 0 0,10 1-1,-10-1 1,0 0 0,0 0 0,0 0 0,0 0 0,0 0-1,0 0 0,0 0-1,0 0 0,0 0-2,0 0-4,0 0-21,0 0-14,0 0 0,-9-5-1,-2 3 0</inkml:trace>
  <inkml:trace contextRef="#ctx0" brushRef="#br0" timeOffset="3516">5187 280 15,'0'0'31,"0"-9"1,0 9 1,0 0-17,0 0-3,0 0-3,0 11-5,0 1-1,3 3-3,0 7 0,1 0 0,2 2 0,1 1 0,-1-1 0,2-1 0,-1-4 0,1-1 0,1-4 1,-9-14-1,12 13 1,-12-13 0,10-1 0,-10 1 1,10-15-1,-7 0 0,1-3 0,-1 1 0,-1-4 0,0 2-1,0 0 0,-1-1 0,0 3 0,0 4 0,2 1-2,-3 12-3,6-19-9,-6 19-24,11-4 0,-11 4-1,11 6 1</inkml:trace>
  <inkml:trace contextRef="#ctx0" brushRef="#br0" timeOffset="4141">5573 173 32,'0'0'33,"9"-12"1,-7 1-3,-2 11-17,0 0-3,-15 14-4,1-1-3,-3 8 0,-1 4-3,-2 6 0,0 6 0,2 3 1,2 0 0,6 2-1,2-4 1,6-1-1,5-3-1,5-5-1,6-1-2,-1-9-9,6 0-22,3-10-1,1-3-1,-2-4 0</inkml:trace>
  <inkml:trace contextRef="#ctx0" brushRef="#br0" timeOffset="5594">5634 399 10,'0'0'23,"-9"2"-3,9-2 0,0 0-4,0 0-3,-2-14-5,2 14-1,7-15-1,-2 3-2,2-2 0,3-3-2,-1-5 0,3 2 0,-1-1-1,1 3-1,-2 4 0,-1 4 0,1 6-1,-10 4 1,10 19-1,-7-1 1,0 7 0,-3 0 0,-3 5 0,3-1 0,-3-2 1,-1-1-1,1-4 0,0-4 1,0-2 0,0-4 0,-1-2 0,4-10-1,-6 10 1,6-10-1,0 0 0,-13-1 0,13 1-1,-12-10 0,12 10 0,-17-15 1,9 5 0,8 10 0,-14-13 0,14 13 0,-11-12 1,11 12-1,0 0 1,-10-12-1,10 12 1,0 0 0,0 0 0,-6-10 1,6 10 0,0 0 0,0 0 0,0 0 0,0 0-1,0 0 0,0 0 0,0 0 0,13-4 0,-13 4-1,18 2 1,-6-2 0,1-1-1,0-1-3,6 1-16,-3 0-13,-6-1-1,1 2-1,-11 0 0</inkml:trace>
  <inkml:trace contextRef="#ctx0" brushRef="#br0" timeOffset="6500">5849 498 28,'0'0'29,"0"0"3,0 0-1,10 10-22,-14-1 0,3 6-5,-3-1-1,0 3-6,1 2-10,0-1-17,-7-4-2,7-1 1,3-13-1</inkml:trace>
  <inkml:trace contextRef="#ctx0" brushRef="#br0" timeOffset="6969">5962 415 34,'0'0'32,"-3"-10"0,3 10-1,3-10-21,-2-1-3,4 1-3,0-3-1,4-1-2,1 0-1,3-1 0,-1 1 0,0 3 0,-1 4-1,0 1 1,-1 8 0,-1 5-1,0 4 1,-2 5 1,-1 2-1,0 6 1,-1-2 0,-1 4 0,-2 0 0,-1 0 0,-3-1 1,-1-3-2,-3-2 2,1-3-1,-3-4 0,0-2-1,-3-8 1,2-3-1,-2-3 0,0-8 0,1-1-1,-2-1 1,2-2 0,1 0 1,2 2-1,2 1 1,2 3-1,3 9 1,0 0 0,10-10 1,0 9-1,1 0-1,2 0-3,-1-1-5,8-1-19,-6 0-7,-1-1 0,-4-2 0</inkml:trace>
  <inkml:trace contextRef="#ctx0" brushRef="#br0" timeOffset="7547">6027 177 31,'0'0'32,"-1"-9"1,1 9-1,0 0-21,0 0-8,12 8-30,-12-8-2,0 0-3,12 5 0</inkml:trace>
  <inkml:trace contextRef="#ctx0" brushRef="#br0" timeOffset="8328">6183 154 0,'0'0'28,"0"-11"0,0 11 2,0 0-14,0 0-3,14 1-2,-14-1-3,15 19-1,-8-7-1,4 8-2,-1-1 1,0 8-1,-3 3-1,2 1 0,-7 1 1,1 2-2,-5 0 0,-1-1-3,0 4-2,-7-7-15,1 1-16,-1 0-1,0-6 0,1 1 0</inkml:trace>
  <inkml:trace contextRef="#ctx0" brushRef="#br0" timeOffset="10250">4996 1076 20,'0'0'21,"0"0"-6,0 0-4,0 0-3,1 11-3,-1-11 1,3 16-3,-1-1 2,-1-1 1,2 8 0,-1-2 0,2 5 0,-1 1-1,1 3-1,-2 1-1,1-1-1,-1 1 0,0-3-1,0-3 0,0-1-1,1-3-1,-3-5-1,2-1-4,-3-5-2,2 1-6,-1-10-9,0 0-6,-8 13 0</inkml:trace>
  <inkml:trace contextRef="#ctx0" brushRef="#br0" timeOffset="10641">4968 1120 8,'5'-9'27,"-5"9"0,4-10 2,-4 10-19,10-7-1,-10 7-3,18-6 0,-8 3-1,3 3-3,3-2 1,0 3-1,4-1 1,2 1-1,1 0 0,4 1 0,2-1-1,3 0 1,2 0 0,3 2 0,2-3 0,2 0 0,1 1 0,3 1 0,-3-1 0,2 0 0,-2 0 0,-1 1-1,0-1 0,0 2 1,-2-2-2,1 3 2,-1-4-1,3 2 0,-1-3 0,3 1 0,-2-1 0,-1-2 0,4 1-1,-4-1 1,0 0-1,-4 0 1,-2 2-3,-5 0-3,-2 4-4,-10-6-4,3 9-8,-11-5-7,-1 3-4,-9-4 0,10 4 5</inkml:trace>
  <inkml:trace contextRef="#ctx0" brushRef="#br0" timeOffset="11078">6365 1101 22,'0'0'22,"3"-11"1,-3 11-3,0 0-4,0 0-5,0 0-1,0 0-2,0 0-2,0 0-1,5 10-1,-5-10-1,1 18 0,-1-4 0,3 3-1,-1 1 1,1 4-1,0 0 0,1 5-1,0-3 1,0 5 0,3-3-1,0 5-1,0-1 0,2 4 1,-2-3-1,3 1 1,1 0-1,-1-4 0,0-3 0,-1-2 1,-1-3-1,-1-3-2,0-2-5,-6-5-7,2 3-20,-1-3-1,-2-10 1,-2 13-1</inkml:trace>
  <inkml:trace contextRef="#ctx0" brushRef="#br0" timeOffset="11485">6446 1688 32,'-10'1'33,"10"-1"2,-12-2-3,12 2-19,-19 1-3,7 2-3,-5-2-2,0 1-1,-6-1-2,0 1 0,-5 0 0,-4-1 0,-3-1-1,-4 0 0,-5-1 0,1-1 0,-6 2-1,-2 0 1,-1-1-1,-1 0 0,-3 1 1,2 0-1,-1-1 0,0-1 1,1 1 0,2-1 0,-1-1 0,4 1 0,3-2 1,2-1-1,1 1 0,4 1 0,2-1 0,2 3 0,1-2 0,3 2 0,4 0 0,2 1-1,5 0 1,2 0 0,5-1 0,4 1 0,9 0 0,-11-2 0,11 2-1,0 0 0,0 0-3,0 0-9,0 0-27,0 0 1,18-6-2,-5 3 1</inkml:trace>
  <inkml:trace contextRef="#ctx0" brushRef="#br0" timeOffset="12188">5291 1313 24,'0'0'33,"-4"-10"0,4 10-2,0 0-18,0 0-3,0 0-3,-4 16-4,4 0-1,-2 5-2,1 2 0,-2 7 1,0-1-2,3 3-1,-1-5-4,5-1-8,-4-4-17,0-7-1,3-4 0,-3-11 0</inkml:trace>
  <inkml:trace contextRef="#ctx0" brushRef="#br0" timeOffset="12453">5261 1366 30,'6'-14'31,"-6"14"1,0 0-5,10-5-15,-10 5-2,12 6-5,-12-6-2,16 14-4,-16-14-5,23 19-7,-11-9-15,0-3-5,3-1 3,-2-4-2</inkml:trace>
  <inkml:trace contextRef="#ctx0" brushRef="#br0" timeOffset="12641">5531 1326 24,'0'0'28,"0"0"1,-11 4-7,-4 2-10,2 5-5,-3-1-8,-1 0-15,1-3-12,5 1 0,0-7-1</inkml:trace>
  <inkml:trace contextRef="#ctx0" brushRef="#br0" timeOffset="12828">5545 1292 14,'12'-4'28,"-12"4"1,0 0 3,11 6-18,-11-6-2,1 13-3,-2-2-1,2 7-2,-1-1-1,0 8-2,0 0-2,-1 3-4,5 4-11,-1-1-18,-1-6-2,3-2 1,0-6 0</inkml:trace>
  <inkml:trace contextRef="#ctx0" brushRef="#br0" timeOffset="13985">5766 1263 17,'0'0'27,"0"0"0,-12 0 1,3 6-20,2 6-1,-5 0-2,5 7 1,-3 1-1,5 5-1,-1 5 0,3 1 0,1 2-3,3-1-3,7 3-12,2-1-16,2-7-2,5-6 2,-1-4-2</inkml:trace>
  <inkml:trace contextRef="#ctx0" brushRef="#br0" timeOffset="14391">5874 1430 23,'0'0'25,"13"-22"0,-6 9-16,4 3-1,-1-2-2,2 5-2,-1 0-1,1 5-2,0 3 0,-3 6 0,-2 4 0,-1 6 0,-4 7 1,0 1-1,-4 4 1,0 3 0,-3-3-1,0-3 1,-2-2 0,1-6 1,-2-5 0,1-2-1,-3-8 1,10-3-1,-20-5-1,11-6 0,-2-2-1,1-5-1,0-2 0,2 0 1,2 2 0,1 2 0,2 3 1,3 13 0,0-15 1,0 15 0,9 3 0,-9-3 0,18 9-1,-8-7-5,4 2-17,0-1-9,-3-4-2,0 0 1</inkml:trace>
  <inkml:trace contextRef="#ctx0" brushRef="#br0" timeOffset="14891">5875 1290 13,'0'0'28,"6"-8"0,-6 8 0,0 0-20,14 0-16,-14 0-16,13 3-3,-3 0 1</inkml:trace>
  <inkml:trace contextRef="#ctx0" brushRef="#br0" timeOffset="15063">6018 1282 4,'0'0'28,"0"0"0,9 1 1,-9-1-23,0 0-21,0 0-7,0 0-1,16-2-4</inkml:trace>
  <inkml:trace contextRef="#ctx0" brushRef="#br0" timeOffset="15531">6200 1270 6,'0'0'27,"0"0"1,4-10 0,-4 10-16,0 0-1,10 6-2,-1 3-2,-5 3 1,6 6-2,-2 1 0,3 9 1,-3 0-2,1 6 0,-6 0 0,3 2-2,-5 0-3,-9-4-12,-1 2-22,-9-2 0,-9-4-2,-2 0 0</inkml:trace>
  <inkml:trace contextRef="#ctx0" brushRef="#br1" timeOffset="152860">7103 605 0,'0'0'30,"-11"-4"-1,11 4 2,0 0-14,-5-9-4,5 9-4,6-12-3,3 3-2,3-4-3,3 0 0,1-2-1,4 0 2,-1 0 0,4 3 0,-2-1-1,2 7 1,-4 2 0,2 4 0,-4 3 0,0 6-1,-4 3 1,0 1-1,-2 0 1,0 1-1,-4-2 1,0-1 0,-7-11 2,18 16-2,-10-13 1,3-1 0,1-3 1,3-2-1,0-2 0,5-5-1,-2 0 1,-2-1-1,2-1-1,-3-1 1,0 3-2,-3 0 0,-2 4-3,-10 6-13,14-8-22,-14 8 0,0 0-1,2 16 0</inkml:trace>
  <inkml:trace contextRef="#ctx0" brushRef="#br1" timeOffset="153719">7074 1263 14,'0'0'28,"-6"-12"2,4 3 1,0-2-19,7 2-2,1-4-3,7 0-1,0-4-1,5 2-2,4-2 0,3 2 0,0-1-1,3 5 0,-2 3 0,0 5 0,-3 4 0,-2 6-1,-2 5 1,-3 2 0,-3 2 2,-2 1-1,-3-4 1,2-1 0,-1-3 0,5-2-1,0-10 1,4-1-1,0-5 0,5 1 0,1-4-1,0 0 0,1-2-1,-2 3 0,-3 3-2,-5-2-5,-1 4-32,-14 6-1,12-10-2,-12 10 1</inkml:trace>
  <inkml:trace contextRef="#ctx0" brushRef="#br1" timeOffset="-148902.75">0 1177 20,'-5'-10'18,"5"10"-4,0 0-1,0 0-3,0 0-2,0 0-2,0 0-2,0 0-2,0 0-1,0 0 0,0 0-1,15-7 1,-15 7-1,20 1 0,-5 0 0,2-2 1,1 1-1,3-2 1,1 1 0,3 0 0,2-2 0,3-1-1,0 1 1,2 0 0,4 0 0,-3 1-1,2 0 0,2 2 0,1 2 0,0-1 0,0 1 0,1 0 1,2 1 0,-3-2 1,4 1-1,-2-3 1,1 0 0,0 1 0,-1 0-1,-1 0 0,1 1 0,-4 0 0,1 3-1,-1 1 0,-1 0 0,0 1 1,-4 2-1,4-2 0,-3 0 1,1 1-1,0-1 0,-5-1 1,-1-1 0,0-1-1,-1-1 1,-4-1-1,-3 0 1,-1-1-1,-4 2 1,-1-2-2,-3-1 0,0 2-2,-10-1-1,16 4-1,-16-4-3,19 4-2,-19-4-1,19 1-2,-6-2 0,0 0 0,1-3 0,-2 0 3,0-2 2,-3 1 5,1 1 4,-10 4 3,11-7 2,-11 7 3,0 0 1,0 0 0,0 0-1,-11 2-2,11-2-2,-8 10-2,5-2 0,3-8-1,-2 22-1,4-9 2,3 3-2,1 3 0,4 2 1,-1 4 0,4-1 0,3 4 0,3-2 0,4 0 0,2-1-1,3-4 1,5-1 0,-1-7-1,2-4 1,1-3 0,-1-6-1,-1-6 1,-2-2 0,-3-5-1,0-3 1,-3-3-1,-3-3 0,0-3 0,-4-1-1,-1 2 0,-3-3-1,-1 4 1,-1 1-1,-3 2 0,0 3 1,-3 4 0,-2 0 0,0 2 0,-4 11 1,4-15 0,-4 15 1,-1-9-1,1 9 1,0 0-1,-2-12 1,2 12-1,0 0 1,0 0-1,0 0-1,0 0 1,0 0-1,0 0 0,0 0 0,0 0 0,0 0-1,0 0 1,0 0 0,0 0 1,0 0-1,0 0 0,0 0 1,14 4-1,-14-4 0,18 2 0,-3 1 1,2 0-1,6-1 0,5-1 0,5 3 1,2-4-1,5-2 0,4 2 1,1-1-1,7-1 0,-1-2 1,2 2-1,5-1 0,-1-1 0,1 3 0,1 0 0,-1 1 1,1 0-1,-3-1 1,1 3-1,-2-2 1,0 1 0,2 2-1,0-2 1,0-1-1,-1 1 0,1 2 0,-1-3 1,-1 4-1,-2-3 1,-2 3-1,-2-3 1,-1 2-1,3 0 0,-4 0 0,-1-1 1,1 0-1,-2 0 0,2 0 0,-1 0 0,-2 1 0,-2-2 1,-1 2-1,0 0 0,-3 0 0,1-1 0,-4 2 0,1 0 0,0 0 1,-1 0-1,0 1 0,-4-1 1,-1 1-1,0 0 1,-1-2 0,0 0 0,-4 0 0,0-1 0,-3-1 1,-2 0-1,-2-1 1,-3-1 0,-3 2 1,-12-1-1,13-1 0,-13 1 2,0 0-2,0 0 0,0 0-1,0 0 0,0 0-3,0 0-18,0 0-14,-7 10-2,-9-4-1,-14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3:40.542"/>
    </inkml:context>
    <inkml:brush xml:id="br0">
      <inkml:brushProperty name="width" value="0.025" units="cm"/>
      <inkml:brushProperty name="height" value="0.025" units="cm"/>
      <inkml:brushProperty name="color" value="#008C3A"/>
    </inkml:brush>
  </inkml:definitions>
  <inkml:trace contextRef="#ctx0" brushRef="#br0">1 1 888,'14'0'3493,"-11"0"-2041,1 0 0,0 1 0,0-1 0,0 1 0,-1 0 0,1 0 0,0 0 0,-1 1-1,7 3 1,-8-4 875,-1-1-2196,-1 0 0,1 0 1,-1 0-1,1 0 0,-1 0 0,1 1 0,-1-1 0,0 0 0,1 0 0,-1 0 0,1 1 0,-1-1 0,1 0 0,-1 0 0,0 1 0,1-1 1,-1 0-1,0 1 0,1-1 0,-1 1 0,0-1 0,1 0 0,-1 1 0,0-1 0,0 1 0,1-1 0,-1 1 0,0-1 0,0 1 1,0-1-1,0 1 0,0-1 0,0 1 0,0-1 0,0 1 0,0-1 0,0 1 0,0-1 0,0 1 0,0 0 0,0-1-41,0 1-1,0-1 1,0 1-1,0 0 1,0-1 0,0 1-1,0-1 1,0 1-1,0-1 1,0 1-1,0-1 1,0 1-1,1-1 1,-1 1-1,0-1 1,0 1-1,1-1 1,-1 0-1,1 2 1,0-2-46,-1 0 1,1 1-1,0-1 0,0 1 1,-1 0-1,1-1 0,0 1 1,-1 0-1,1-1 0,-1 1 1,1 0-1,-1-1 0,1 1 1,-1 0-1,0 0 0,1 0 1,-1 0-1,0-1 1,0 1-1,1 0 0,-1 0 1,0 0-1,0 0 0,0 0 1,0 0-1,0 0 0,0-1 1,0 1-1,-1 0 0,1 1 1,0 1-12,0-2-23,0 0 0,0-1 0,0 1 0,0 0 0,0-1 1,1 1-1,-1 0 0,0-1 0,0 1 0,1 0 0,-1-1 0,0 1 0,1-1 0,-1 1 0,1-1 0,-1 1 0,1 0 0,0 0-3,-1-1-1,1 1 1,0 0-1,-1-1 1,1 1-1,-1 0 1,0-1-1,1 1 1,-1 0-1,0 0 1,1 0-1,-1-1 1,0 1-1,0 0 1,1 0-1,-1 0 1,0 1-1,-1 4-31,1-4-36,0 0-1,-1 0 1,1 0-1,0 0 1,0 0-1,0-1 1,1 1-1,-1 0 1,0 0-1,1 0 0,-1-1 1,2 3-1,2-2-112,-4-3 153,0 1 1,0 0-1,1 1 1,-1-1-1,0 0 1,0 0-1,0 0 1,1 0-1,-1 0 1,0 0-1,0 0 1,1 0-1,-1 0 1,0 0-1,0 1 1,0-1-1,1 0 1,-1 0-1,0 0 1,0 0-1,0 0 1,0 1-1,1-1 1,-1 0-1,0 0 1,0 0-1,0 1 1,0-1-1,0 0 1,0 0-1,0 1 1,0-1-1,0 0 1,1 0-1,-1 1 1,0 0-714,0 5-3660,0-7 4259,0 1 0,0 0 1,0 0-1,0-1 0,0 1 1,0 0-1,0 0 0,0 0 1,0-1-1,0 1 0,0 0 0,0 0 1,0-1-1,1 1 0,-1 0 1,0 0-1,0 0 0,0 0 1,0-1-1,1 1 0,-1 0 1,0 0-1,0 0 0,0 0 1,1 0-1,-1-1 0,0 1 0,0 0 1,0 0-1,1 0 0,0 0-243,-1 0-1,0-1 0,1 1 0,-1 0 0,1 0 1,-1-1-1,0 1 0,1 0 0,-1-1 0,1 1 1,-1 0-1,0-1 0,1 1 0,-1 0 0,0-1 1,0 1-1,1-1 0,-1 1 0,0-1 0,0 1 1,0-1-1,0 1 0,1-1 0,-1 1 1,0-1-1,0 1 0,0-1 0,0 1 0,0-1 1,0 1-1,-1-1 0,1 0 296,1 1 0,-1-1 1,0 1-1,0 0 0,0-1 0,0 1 1,0-1-1,0 1 0,1 0 0,-1-1 1,0 1-1,0 0 0,0-1 0,1 1 1,-1 0-1,0-1 0,1 1 0,-1 0 1,0 0-1,1-1 0,-1 1 0,0 0 1,1 0-1,-1 0 0,1-1 0,4-5-2504,-5 1 1410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3:40.951"/>
    </inkml:context>
    <inkml:brush xml:id="br0">
      <inkml:brushProperty name="width" value="0.025" units="cm"/>
      <inkml:brushProperty name="height" value="0.025" units="cm"/>
      <inkml:brushProperty name="color" value="#008C3A"/>
    </inkml:brush>
  </inkml:definitions>
  <inkml:trace contextRef="#ctx0" brushRef="#br0">0 47 736,'0'-40'4961,"15"33"-5254,-6 7-3794</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3:41.378"/>
    </inkml:context>
    <inkml:brush xml:id="br0">
      <inkml:brushProperty name="width" value="0.025" units="cm"/>
      <inkml:brushProperty name="height" value="0.025" units="cm"/>
      <inkml:brushProperty name="color" value="#008C3A"/>
    </inkml:brush>
  </inkml:definitions>
  <inkml:trace contextRef="#ctx0" brushRef="#br0">1 0 644,'1'2'135,"0"-1"-1,0 0 1,0 0-1,0 1 0,0-1 1,0 1-1,0-1 1,0 1-1,0-1 1,0 1-1,-1-1 1,1 1-1,-1 0 1,1-1-1,-1 1 1,0 0-1,0-1 1,0 1-1,0 2 1,-1 43 2699,0-25-1217,1 24 2184,0 67 10620,0-74-12561,0-39-1852,0 0 1,0 1-1,0-1 0,0 0 0,1 1 0,-1-1 1,0 0-1,0 1 0,0-1 0,0 0 1,0 0-1,0 1 0,0-1 0,1 0 0,-1 1 1,0-1-1,0 0 0,0 0 0,0 1 0,1-1 1,-1 0-1,0 0 0,0 0 0,1 1 0,-1-1 1,0 0-1,1 0 0,-1 0 0,0 0 0,0 0 1,1 0-1,-1 1 0,0-1 0,1 0 1,-1 0-1,1 0 0,15-3 306,10-9 148,2-8-120,-23 16-214,1-1-1,-1 1 0,1 1 1,0-1-1,0 1 0,13-5 1,15 0 777,-22 16-304,-10 1-317,-1 1-7,1-9-251,-1 0 0,0 1 0,0-1 0,0 1 0,-1-1 0,1 1 0,0-1 0,0 1 0,-1 0 0,1-1 0,-1 1 0,0 0-1,1-1 1,-1 1 0,0 0 0,0 0 0,0-1 0,0 1 0,-1 2 0,1-2-30,0 0 0,0 0 0,0-1 0,0 1-1,0 0 1,1 0 0,-1-1 0,0 1 0,1 0 0,0 0 0,-1-1 0,1 1 0,0 0-1,0-1 1,0 1 0,0-1 0,1 3 0,-1-4-49,-1 1 1,0 0-1,1 0 1,-1 0-1,0 0 0,0 0 1,1 0-1,-1 0 1,0 0-1,0 0 0,0 0 1,0 0-1,0 0 1,-1 0-1,1 1 0,0-1-115,-1 0 0,1-1 0,0 1 0,0 0 0,0-1 0,0 1 0,0 0 0,0-1 0,0 1-1,0 0 1,0-1 0,0 1 0,0 0 0,0-1 0,1 1 0,-1 0 0,0-1 0,1 1 0,-1 0-1,0-1 1,1 2 138,2-1 1811,0 1-3801,7 2-13921,-6-3 13382,-4-2 2444,0 1 1,0 0 0,1 0 0,-1 0-1,0 0 1,0 0 0,0 0-1,0 0 1,0 0 0,1-1 0,-1 1-1,0 0 1,0 0 0,0 0 0,0 0-1,0 0 1,0-1 0,0 1 0,0 0-1,0 0 1,0 0 0,1-1 0,-1 1-1,0 0 1,0 0 0,0 0 0,0 0-1,0-1 1,0 1 0,0 0-1,-1 0 1,1 0 0,0 0 0,0-1-1,0 1 1,0 0 0,0-2-3356,0-4 2236</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3:41.805"/>
    </inkml:context>
    <inkml:brush xml:id="br0">
      <inkml:brushProperty name="width" value="0.025" units="cm"/>
      <inkml:brushProperty name="height" value="0.025" units="cm"/>
      <inkml:brushProperty name="color" value="#008C3A"/>
    </inkml:brush>
  </inkml:definitions>
  <inkml:trace contextRef="#ctx0" brushRef="#br0">128 106 1184,'0'-2'377,"1"0"1,-1 0-1,0 0 1,1 0-1,-1 0 0,1 0 1,0 0-1,-1 0 0,1 1 1,0-1-1,0 0 0,0 0 1,0 1-1,1-1 0,-1 1 1,0-1-1,3-2 1,1-1 628,-3-5 2365,0 1 1102,2 8-3036,-4 1-1320,0 0 1,1 0 0,-1 0-1,0 0 1,0 0 0,1 0-1,-1 0 1,0 0 0,0 0-1,1 0 1,-1 0 0,0-1-1,0 1 1,0 0 0,1 0-1,-1 0 1,0 0-1,0 0 1,0-1 0,1 1-1,-1 0 1,0 0 0,0 0-1,0-1 1,0 1 0,0 0-1,1 0 1,-1-1 0,0 1-1,0 0 1,0 0 0,0 0-1,0-1 1,0 1 0,0 0-1,0 0 1,0-1-1,0 0 1,0 1-2,0 0 0,0-1-1,0 1 1,0-1 0,0 1 0,0 0-1,0-1 1,0 1 0,0-1 0,1 1 0,-1 0-1,0-1 1,0 1 0,0 0 0,0-1-1,1 1 1,-1 0 0,0-1 0,1 1-1,-1 0 1,0-1 0,0 1 0,1 0 0,-1 0-1,0-1 1,1 1 0,0 0 0,-1 0 4,0-1-1,1 1 1,-1 0 0,1 0 0,-1-1 0,0 1 0,1 0 0,-1-1 0,0 1 0,1 0-1,-1-1 1,0 1 0,0-1 0,1 1 0,-1 0 0,0-1 0,0 1 0,0-1 0,1 1 0,-1-1-1,0 1 1,0-1 0,0 1 0,0-1 0,0 1 0,0-1 0,0 0 0,0 1-85,0 0 0,0 0 1,0-1-1,0 1 0,0 0 0,0 0 1,0-1-1,0 1 0,0 0 0,0 0 1,0 0-1,1-1 0,-1 1 1,0 0-1,0 0 0,0 0 0,0-1 1,0 1-1,1 0 0,-1 0 0,0 0 1,0 0-1,0 0 0,1-1 1,-1 1-1,0 0 0,0 0 0,0 0 1,1 0-1,-1 0 0,0 0 1,0 0-1,1 0 0,-1 0 0,0 0 1,1 0-1,-1 0-5,0 0 0,0 0-1,1 0 1,-1 0 0,0 0 0,0 0 0,1 0 0,-1 0 0,0 0-1,0-1 1,1 1 0,-1 0 0,0 0 0,0 0 0,0 0-1,1 0 1,-1 0 0,0-1 0,0 1 0,0 0 0,0 0 0,1 0-1,-1 0 1,0-1 0,0 1 0,0 0 0,0 0 0,0 0-1,0-1 1,0 1 0,1 0 0,-1 0 0,0-1 0,0 1 0,0 0-1,0-1 1,14-5 877,-7 6-907,-5 5 0,-2 5 0,0 0 0,-1 0 0,-1 0 0,-4 17 0,2 13 0,1-32 0,1-3 0,1 0 0,0 0 0,0 0 0,0 0 0,0 9 0,-11 71 0,11-70 0,0 0 0,0 0 0,-6 22 0,6-29 0,0 0 0,0 0 0,1 0 0,1 1 0,-1-1 0,1 0 0,0 0 0,1 0 0,4 12 0,-5-16 0,-1 0 0,1 0 0,-1 0 0,0 0 0,0 0 0,-1 7 0,1-7 0,-1 0 0,1-1 0,0 1 0,0 0 0,1 0 0,-1 0 0,1 0 0,1 5 0,5 11 0,17 33 0,-20-33 0,8-1 0,-2-12 0,16 5 0,-16-14 0,2-2 0,0 3 0,-1-4 0,9-6-484,-19 11 387,0 0 0,-1 0 1,1-1-1,0 1 1,0 0-1,-1 0 1,1-1-1,0 1 1,0 0-1,-1-1 1,1 1-1,-1-1 1,1 1-1,0-1 1,-1 1-1,1-1 1,-1 0-1,1 1 1,-1-1-1,1 1 1,-1-1-1,0 0 1,1 0-1,-1 1 0,0-1 1,0 0-1,1 1 1,-1-2-1,5-4-3116,-4 6 3085,-1 0 0,0 0-1,1-1 1,-1 1 0,0 0 0,1 0 0,-1 0-1,0-1 1,1 1 0,-1 0 0,0-1-1,1 1 1,-1 0 0,0-1 0,0 1-1,1 0 1,-1-1 0,0 1 0,0 0 0,0-1-1,0 1 1,1-1 0,-1 1 0,0 0-1,0-1 1,0-10-5430,1 9 4296,-1-1 1,1 0-1,-1 0 0,0 0 1,0 0-1,0 0 0,-1 0 1,1 0-1,-1 0 0,-1-4 1,-8 0-571</inkml:trace>
  <inkml:trace contextRef="#ctx0" brushRef="#br0" timeOffset="1">33 240 896,'-6'0'816,"5"0"-669,1 1 0,-1-1 0,1 0 0,-1 0 0,1 0 0,-1 0 0,1 0 0,-1 1 1,1-1-1,-1 0 0,1 0 0,-1 0 0,1-1 0,-1 1 0,1 0 0,-1 0 0,0 0 0,1 0 1,-1 0-1,1-1 0,-15-6 26116,17 7-25723,3 0-3818,-3 0 5161,8-1-895,-7-4-402,9 4 283,10 1-754,-12 0-115,-1-1 0,1-1 0,-1 0 0,18-6 0,17-4 0,-35 11 0,-7 1 0,1-1 0,-1 1 0,1-1 0,-1 1 0,1-1 0,-1 0 0,1 0 0,2-1 0,-2 0 0,1 1 0,0-1 0,0 1 0,1 0 0,-1 0 0,0 0 0,0 1 0,5-1 0,21-3 0,-5-6 0,-15 7 0,2 2 0,0-3 0,0 3 0,5 2 0,-14-2 0,11-7 0,-12 3-152,-2 4-705,-10 1-12001,8 0 8593,-8 0-7526,8 0 10007</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4:00.611"/>
    </inkml:context>
    <inkml:brush xml:id="br0">
      <inkml:brushProperty name="width" value="0.025" units="cm"/>
      <inkml:brushProperty name="height" value="0.025" units="cm"/>
      <inkml:brushProperty name="color" value="#004F8B"/>
    </inkml:brush>
  </inkml:definitions>
  <inkml:trace contextRef="#ctx0" brushRef="#br0">72 1576 464,'0'0'519,"-2"5"950,-9 3-143,10-7-730,-1 1 1,0-1 0,0 0 0,1 1-1,-1-1 1,0 0 0,0 0 0,0-1 0,-1 1-1,1 0 1,0-1 0,0 1 0,0-1-1,-5 1 4471,4-2-4572,-6-4 7147,9 4-6385,0 1-1219,0-1 1,0 1-1,0 0 1,0 0-1,0-1 0,0 1 1,0 0-1,0 0 0,0-1 1,0 1-1,0 0 1,0 0-1,-1-1 0,1 1 1,0 0-1,0 0 0,0-1 1,0 1-1,0 0 0,-1 0 1,1 0-1,0-1 1,0 1-1,0 0 0,-1 0 1,1 0-1,0 0 0,0 0 1,-1-1-1,1 1 1,0 0-1,-1 0 0,1 0 0,-1 0 0,1-1 0,-1 1-1,1 0 1,0 0 0,-1-1 0,1 1-1,-1 0 1,1-1 0,0 1 0,-1 0-1,1-1 1,0 1 0,-1-1 0,1 1-1,0-1 1,0 1 0,-1 0 0,1-1-1,0 1 1,0-1 0,0 1 0,0-1 0,0 1-1,0-1 1,0 1 0,0-1 0,0 1-1,0-1 1,0 1 0,0-1 0,0 0-1,0-3 26,0 1-1,0-1 0,0 0 0,1 1 0,0-1 0,-1 1 1,1-1-1,0 1 0,1-1 0,2-5 0,0-13 158,41-118 392,1 33-440,-34 79-146,15-55 1,-18 50-13,16-35 1,-16 36-12,-8 27-2,0 1 1,0-1-1,0 1 1,1-1-1,0 1 1,0 0-1,3-6 1,9-19 5,-2 3-22,-12 25 16,1-1-1,0 0-1,1 0 1,-1 0-1,-1 0 1,1 0-1,0 0 1,0-1 0,-1 1-1,1 0 1,-1 0-1,0 0 1,0-5 0,0 7-1,0 0 1,0 0 0,0-1-1,0 1 1,0 0 0,0 0-1,0-1 1,0 1 0,0 0-1,1 0 1,-1-1 0,0 1-1,0 0 1,0 0 0,0 0 0,0-1-1,0 1 1,0 0 0,0 0-1,1 0 1,-1-1 0,0 1-1,0 0 1,0 0 0,1 0-1,-1 0 1,0 0 0,0-1 0,0 1-1,1 0 1,-1 0 0,0 0-1,0 0 1,1 0 0,-1 0-1,0 0 1,0 0 0,0 0-1,1 0 1,-1 0 0,1 0 0,-1 0 0,0 0-1,0 0 1,1 0 0,-1 0 0,0 0 0,0 0 0,0-1 0,1 1 0,-1 0-1,0 0 1,0 0 0,1 0 0,-1 0 0,0 0 0,0 0 0,0-1-1,1 1 1,-1 0 0,0 0 0,0 0 0,0 0 0,0-1 0,1 1 0,-1 0-1,0 0 1,0-1 0,0 1 0,0 0 0,0 0 0,0 0 0,0-1 0,0 1-1,0 0 1,0 0 0,0-1 0,0 1 0,0 0 0,0 0 0,0-1-1,0 1 1,0-1 0,0 1-1,0-1 1,0 1-1,0-1 1,0 1 0,0-1-1,0 1 1,0-1-1,0 1 1,1-1 0,-1 1-1,0-1 1,0 1-1,0-1 1,1 1 0,-1-1-1,0 1 1,1 0-1,-1-1 1,0 1 0,1 0-1,-1-1 1,0 1-1,1 0 1,-1-1 0,1 1-1,-1 0 1,0 0-1,2-1 1,-2 1-1,0 0 1,0 0-1,1 0 1,-1 0-1,0 0 1,0-1-1,0 1 1,1 0-1,-1 0 1,0 0-1,0 0 1,0-1-1,1 1 1,-1 0-1,0 0 1,0 0-1,0-1 1,0 1-1,0 0 1,1 0-1,-1 0 1,0-1-1,0 1 1,0 0-1,0 0 1,0-1-1,0 1 0,0 0 1,0-1-1,2-1 4,18-13 28,-20 15-29,1 0-1,-1-1 0,1 1 0,-1 0 1,0-1-1,1 1 0,-1 0 0,1-1 0,-1 1 1,1 0-1,-1 0 0,1-1 0,-1 1 1,1 0-1,-1 0 0,1 0 0,-1 0 0,1 0 1,0 0-1,-1 0 0,1 0 0,0 0 0,1 0 9,0 0 0,0-1-1,0 1 1,0-1 0,0 1-1,0-1 1,0 0-1,0 0 1,0 0 0,3-2-1,7-2 64,-4 2-46,46-14 382,-50 15-371,0 1 0,-1-1 0,1 0 0,-1 0-1,0 0 1,1 0 0,-1-1 0,0 1 0,-1-1 0,1 1 0,4-7 0,-3 4 16,0-1 0,1 1-1,-1 0 1,1 0 0,9-6 0,11-13 22,-16 13-70,-2 0 0,1-1 1,-2 0-1,0 0 0,0 0 0,-1-1 0,0 0 0,5-25 0,-1 12-15,-7 21 7,0 1-1,0-1 1,0 0-1,-1 0 1,0 0-1,0 0 1,1-8-1,9-67-11,-11-60 12,-11 60 31,-1 8-12,11 66-17,1 1 1,-1 0-1,0 0 0,-2-9 0,-3-19-2,6 31-1,0 1-1,-1-1 1,1 1 0,0-1-1,-1 1 1,1-1-1,-1 1 1,1-1 0,-1 1-1,-1-3 1,1 3-50,0-1 0,1 1 1,-1-1-1,0 0 0,1 1 0,-1-1 0,1 0 0,0 0 1,-1 1-1,1-4 0,0 1-268,-1-9-1126,1 13 1403,-1 0 0,1 0 0,0-1 0,0 1 1,-1 0-1,1 0 0,0-1 0,0 1 0,-1 0 0,1 0 0,0-1 1,-1 1-1,1 0 0,0 0 0,-1 0 0,1 0 0,0 0 0,-1 0 1,1 0-1,0-1 0,-1 1 0,1 0 0,0 0 0,-1 0 0,1 0 1,-1 1-1</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4:02.337"/>
    </inkml:context>
    <inkml:brush xml:id="br0">
      <inkml:brushProperty name="width" value="0.025" units="cm"/>
      <inkml:brushProperty name="height" value="0.025" units="cm"/>
      <inkml:brushProperty name="color" value="#004F8B"/>
    </inkml:brush>
  </inkml:definitions>
  <inkml:trace contextRef="#ctx0" brushRef="#br0">28 115 628,'0'-8'513,"-1"6"-338,1 0 1,0 1-1,-1-1 0,1 0 1,0 1-1,0-1 0,0 0 1,1 1-1,-1-1 0,0 0 1,1 1-1,-1-1 0,1 1 1,-1-1-1,1 1 0,0-1 1,0 1-1,-1-1 0,1 1 1,0-1-1,3-1 0,-4 2 59,1 0-1,-1 0 1,0 0-1,1 0 1,-1 0-1,0 0 1,0 0-1,0 0 1,1 0-1,-1 0 1,0 0-1,0 0 1,0 0-1,-1-1 1,1 0-1,0-2 1295,-1 3-1278,1 0-1,0 1 1,0-1-1,0 0 1,0 1 0,-1-1-1,1 1 1,0-1-1,0 0 1,1 1-1,-1-1 1,0 0-1,0 1 1,0-1 0,0 1-1,0-1 1,1 0-1,-1 1 1,0-1-1,0 1 1,1-1-1,-1 1 1,1-1 0,-1 1-1,0-1 1,1 1-1,-1-1 1,1 1-1,-1-1 1,1 1-1,-1 0 1,1-1 0,-1 1-1,2-1 1,-1 1 57,0-2 610,0 0 0,-1 0 0,1 0 0,-1 1-1,0-1 1,1 0 0,-1 0 0,0 0-1,0 0 1,0-2 0,-1-1 2226,0 21-3006,-4-2-131,4-13-6,1 0 1,-1 1-1,0-1 0,1 0 0,-1 0 0,0 1 0,1-1 1,0 0-1,-1 1 0,1-1 0,0 0 0,0 1 0,0 1 1,-6 20 7,5-20-9,0 0 0,0 1 0,0-1 0,0 1 0,0-1 0,1 7 0,-12 42 1,12-41-13,-1 0 0,0 0 0,0 0 0,-6 19 0,5-19-50,0 0-1,1 1 0,1-1 0,-1 1 0,3 16 1,0 6-253,-2-28 237,0-3 49,-1-1 0,1 0-1,0 1 1,0-1 0,0 0 0,0 0-1,1 1 1,-1-1 0,1 0 0,-1 0 0,1 1-1,0-1 1,0 0 0,0 0 0,0 0-1,0 0 1,2 2 0,1 9-173,-2-10 137,1 0 1,0 0-1,0 0 0,0 0 1,0 0-1,0-1 0,1 0 0,5 3 1,-4-3-472,0-1 0,0 0 0,1 0 0,-1 0 0,0 0 0,1-1 1,5-1-1,-8 1-455,-1 0 0,1 0 1,0-1-1,-1 1 0,1-1 1,0 0-1,-1 0 0,1 0 1,3-2-1,9-2-4532,-1-2-2161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4:02.746"/>
    </inkml:context>
    <inkml:brush xml:id="br0">
      <inkml:brushProperty name="width" value="0.025" units="cm"/>
      <inkml:brushProperty name="height" value="0.025" units="cm"/>
      <inkml:brushProperty name="color" value="#004F8B"/>
    </inkml:brush>
  </inkml:definitions>
  <inkml:trace contextRef="#ctx0" brushRef="#br0">1 39 476,'0'-1'59,"0"1"-1,0-1 1,-1 0-1,1 1 1,0-1-1,0 0 1,0 1 0,0-1-1,0 0 1,0 1-1,0-1 1,0 0-1,0 1 1,1-1-1,-1 0 1,0 1 0,0-1-1,0 0 1,1 1-1,-1-1 1,0 1-1,1-1 1,-1 1-1,1-1 1,-1 1 0,1-1-1,-1 1 1,1-1-1,-1 1 1,1-1-1,-1 1 1,1 0 0,-1-1-1,2 1 1,-1-1-21,0-5 389,-1 6-361,0 0-1,0 0 1,0-1 0,0 1 0,0 0-1,0-1 1,0 1 0,0 0 0,0 0-1,0-1 1,0 1 0,0 0 0,0-1 0,0 1-1,0 0 1,0 0 0,1-1 0,-1 1-1,0 0 1,0 0 0,0-1 0,0 1-1,1 0 1,-1 0 0,0-1 0,0 1-1,0 0 1,1 0 0,-1-1 0,8-2 273,0 3 6719,-3 7 686,-4 4-6185,-1 22 2045,0 14-3540,0-46-110,0-1 0,0 1 1,0 0-1,0-1 1,0 1-1,1 0 0,-1-1 1,0 1-1,0 0 1,1-1-1,-1 1 0,1-1 1,-1 1-1,0-1 0,1 1 1,-1-1-1,1 1 1,0 0-131,-1 0 0,1-1 0,0 1 0,-1 0 0,1-1 1,-1 1-1,0 0 0,1 0 0,-1 0 0,1-1 0,-1 1 0,0 0 1,0 0-1,0 0 0,1 0 0,-1 0 0,0 1 0,0-2-86,-1 1-1,1 0 0,0-1 1,0 1-1,0 0 0,0-1 0,0 1 1,0 0-1,0-1 0,0 1 1,1 0-1,-1-1 0,0 1 1,0-1-1,0 1 0,1 0 0,-1-1 1,0 1-1,1-1 0,-1 1 1,0-1-1,1 1 0,-1-1 1,1 1-1,-1-1 0,1 1 0,-1-1 1,1 1-1,-1-1 0,1 0 1,0 1-1,1 0 213,0 0-1605,0-7-7751,7 5 8474</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4:03.139"/>
    </inkml:context>
    <inkml:brush xml:id="br0">
      <inkml:brushProperty name="width" value="0.025" units="cm"/>
      <inkml:brushProperty name="height" value="0.025" units="cm"/>
      <inkml:brushProperty name="color" value="#004F8B"/>
    </inkml:brush>
  </inkml:definitions>
  <inkml:trace contextRef="#ctx0" brushRef="#br0">1 74 816,'0'-65'8479,"0"64"-7496,0 1-987,0-1-1,0 1 1,0 0-1,0 0 1,0 0-1,0-1 1,0 1-1,0 0 1,0 0-1,0-1 1,0 1-1,0 0 1,0 0-1,0 0 1,0-1-1,0 1 1,0 0-1,0 0 1,0 0-1,0-1 1,0 1-1,0 0 1,0 0-1,1 0 1,-1-1-1,0 1 0,0 0 1,0 0-1,0 0 1,0 0-1,1 0 1,-1-1-1,0 1 1,1 0 40,0 0-75,-1 0 1,0 0 0,1 0 0,-1 0 0,0 0 0,0 0 0,1 0 0,-1 0 0,0 0 0,1 0 0,-1 0-1,0 0 1,0 0 0,1 0 0,-1 0 0,0 0 0,0 0 0,1 0 0,-1 0 0,0 1 0,0-1 0,1 0-1,-1 0 1,0 0 0,0 0 0,0 1 0,1-1 0,-1 0 0,0 0 0,0 0 0,0 1 0,0-1 0,1 0-1,-1 0 1,0 1 0,0-1 0,0 0 0,0 1 0,0-1 0,0 1 0,0 0-844,0 5-4538</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4:03.549"/>
    </inkml:context>
    <inkml:brush xml:id="br0">
      <inkml:brushProperty name="width" value="0.025" units="cm"/>
      <inkml:brushProperty name="height" value="0.025" units="cm"/>
      <inkml:brushProperty name="color" value="#004F8B"/>
    </inkml:brush>
  </inkml:definitions>
  <inkml:trace contextRef="#ctx0" brushRef="#br0">1 1 64,'0'0'50,"1"0"1,-1 0-1,0 0 1,1 0-1,-1 0 1,1 0-1,-1 0 0,1 0 1,-1 0-1,1 0 1,-1 0-1,0 0 1,1 0-1,-1 0 0,1 1 1,-1-1-1,1 0 1,-1 0-1,0 1 1,1-1-1,-1 0 0,0 0 1,1 1-1,-1-1 1,0 0-1,1 1 0,-1-1 1,0 1-1,0-1 1,0 0-1,1 1 1,-1-1-1,0 1 0,0-1 1,0 0-1,0 1 1,0-1-1,0 1 1,1-1-1,-1 1 0,0-1 1,0 1-1,0-1 1,-1 0-1,1 1 1,0-1-1,0 1 0,0-1 1,0 1-1,0 4 853,4 0 320,-3-5-1138,-1 1 0,1-1 0,-1 0 0,0 0 0,1 1 0,-1-1 0,1 0 0,-1 1 0,0-1 0,1 0 0,-1 1 0,0-1 0,1 0 0,-1 1 0,0-1 0,0 1 0,0-1 0,1 1 0,-1-1 0,0 1 0,0-1 0,0 0 0,0 1 0,0-1 0,0 1 0,0 0 95,0-1 0,0 1 0,0-1 0,0 0 0,0 1 0,0-1-1,0 0 1,0 1 0,0-1 0,0 1 0,0-1 0,0 0 0,0 1-1,0-1 1,0 0 0,0 1 0,0-1 0,0 1 0,0-1 0,1 0 0,-1 1-1,0-1 1,0 0 0,1 1 0,-1-1 0,0 0 0,0 0 0,1 1-1,-1-1 1,0 0 0,0 0 0,1 1 0,-1-1 0,0 0 0,1 0-1,-1 0 1,1 0 0,-1 1 0,0-1 0,1 0 0,-1 0 0,0 0 0,1 0-1,-1 0 1,1 0 0,-1 0 0,0 0 0,1 0 0,1 0 2789,-2 0-2845,0 0 1,0 0-1,0 0 1,0 1 0,0-1-1,0 0 1,0 0-1,0 1 1,0-1 0,0 0-1,0 0 1,0 0-1,0 1 1,0-1-1,0 0 1,0 0 0,0 0-1,0 1 1,0-1-1,0 0 1,0 0-1,0 0 1,0 1 0,1-1-1,-1 0 1,0 0-1,0 0 1,0 0 0,0 1-1,0-1 1,1 0-1,-1 0 1,0 0-1,1 0-33,-1 0-1,0 0 0,1 0 1,-1 0-1,1 0 1,-1 0-1,0 0 0,1 0 1,-1 0-1,0 0 0,1 1 1,-1-1-1,1 0 0,-1 0 1,0 0-1,1 0 0,-1 1 1,0-1-1,1 0 0,-1 0 1,0 1-1,0-1 0,1 0 1,-1 0-1,0 1 1,0-1-1,1 0 0,-1 1 1,0-1-1,0 0 0,0 1 1,0-1-1,1 0 0,-1 1 1,0-1-1,0 0 0,0 1 1,0-1-1,0 1 0,0-1 1,0 0-1,0 1 0,0-1 1,0 1-1,0-1 0,0 0 1,-1 1-1,1 0 1,5 4 912,-4-4-983,-1-1 1,1 0-1,-1 0 0,0 0 0,1 1 0,-1-1 0,0 0 0,1 0 0,-1 1 0,0-1 0,1 0 0,-1 1 0,0-1 1,0 0-1,1 1 0,-1-1 0,0 0 0,0 1 0,0-1 0,0 0 0,1 1 0,-1-1 0,0 1 0,0-1 1,0 1-1,0 59 1474,0-59-1490,0-1 0,0 1 0,0 0 0,0-1 0,1 1 0,-1 0 0,0-1 0,0 1 0,0-1 0,1 1 0,-1-1 0,0 1 0,1-1 0,-1 1 0,0 0 0,1-1 0,0 1 0,0 0-1,-1 0 0,1-1 0,0 1 0,-1 0-1,1-1 1,-1 1 0,1 0 0,-1 0-1,0 0 1,1 0 0,-1-1 0,0 1-1,0 0 1,1 0 0,-1 0 0,0 0 0,0 0-1,0 1 1,0 1 4,0-3-5,-1 1 0,1-1 0,0 1 0,0-1 0,0 1 0,0-1 0,0 1 1,0-1-1,0 1 0,0-1 0,0 1 0,0-1 0,0 0 0,0 1 0,0-1 0,0 1 0,0-1 0,0 1 0,0-1 1,1 1-1,-1-1 0,0 0 0,0 1 0,1-1 0,-1 1 0,0-1 0,0 0 0,1 1 0,-1-1 0,1 0 1,-1 1-1,0-1 0,1 0 0,-1 0 0,0 1 0,1-1 0,-1 0 0,1 0 0,-1 0 0,1 1 0,-1-1 0,1 0 1,-1 0-1,1 0 0,0 0 0,1 0 12,0-1-9,17-13-4,-15 3-1,0 10 0,-4 1 0,1 0 0,-1 0 0,0 0 0,0 0 0,1 0 0,-1 0 0,0 0 0,0 0 0,1 0 0,-1 0 0,0 0 0,0-1 0,1 1 0,-1 0 0,0 0 0,0 0 0,0 0 0,1 0 0,-1-1 0,0 1 0,0 0 0,0 0 0,0 0 0,1-1 0,-1 1 0,0 0 0,0 0 0,0-1 0,0 1 0,0 0 0,0 0 0,0 0 0,0-1 0,0 1 0,0 0 0,0 0 0,0-1 0,0 0 0,0 1 0,0 0 0,0 0 0,0 0 0,0-1 0,0 1 0,0 0 0,0 0 0,0-1 0,0 1 0,0 0 0,1 0 0,-1-1 0,0 1 0,0 0 0,0 0 0,0 0 0,0-1 0,0 1 0,0 0 0,1 0 0,-1 0 0,0-1 0,0 1 0,0 0 0,0 0 0,1 0 0,-1 0 0,0 0 0,0-1 0,1 1 0,-1 0 0,0 0 0,0 0 0,0 0 0,1 0 0,-1 0 0,0 0 0,0 0 0,1 0 0,-1 0 0,1 0-1,-1 0 1,0 0-1,0 0 1,0 0-1,1 0 0,-1 0 1,0 0-1,0 0 1,1-1-1,-1 1 1,0 0-1,0 0 0,1 0 1,-1 0-1,0 0 1,0 0-1,0 0 0,1-1 1,-1 1-1,0 0 1,0 0-1,0 0 0,0-1 1,0 1-1,1 0 1,-1 0-1,0 0 1,0-1-1,0 1 0,0 0 1,0 0-1,0-1 1,0 1-1,0 0 0,0 0 1,0-1-1,0 1 1,0 0-1,0 0 0,0-1 1,0 1-2,0 0 1,0-1 0,0 1-1,0 0 1,0-1-1,0 1 1,0 0 0,0-1-1,1 1 1,-1 0-1,0 0 1,0-1 0,0 1-1,0 0 1,0 0-1,0-1 1,1 1-1,-1 0 1,0 0 0,0-1-1,0 1 1,1 0-1,-1 0 1,0 0 0,0 0-1,1-1 1,-1 1-1,0 0 1,1 0 0,0 0-3,-1-1 1,0 1-1,1 0 1,-1 0-1,1-1 1,-1 1-1,1 0 1,-1-1-1,0 1 1,1-1-1,-1 1 1,0 0-1,1-1 1,-1 1-1,0-1 1,0 1-1,1-1 1,-1 1-1,0-1 0,0 1 1,0-1-1,0 1 1,0-1-1,0 1 1,0-1-1,0 1 1,0-1-1,0 1 1,0-2-1,0 2 4,0 0 0,0 0-1,0-1 1,0 1 0,0 0-1,0 0 1,0 0 0,0 0-1,0 0 1,0 0 0,0-1-1,0 1 1,0 0 0,0 0-1,0 0 1,0 0-1,0 0 1,0-1 0,0 1-1,0 0 1,0 0 0,0 0-1,0 0 1,0 0 0,0 0-1,1-1 1,-1 1 0,0 0-1,0 0 1,0 0 0,0 0-1,0 0 1,0 0-1,0 0 1,1 0 0,-1 0-1,0 0 1,0-1 0,0 1-1,0 0 1,0 0 0,0 0-1,1 0 1,-1 0 0,0 0-1,0 0 1,0 0-1,0 0 1,0 0 0,1 0-1,-1 0 1,0 0 0,10-2-45,-2-1 44,-4 6 1,10 4-1,-14-7 1,1 0 0,-1 1-1,1-1 1,-1 0-1,0 0 1,1 0-1,-1 0 1,1 1 0,-1-1-1,0 0 1,1 0-1,-1 1 1,0-1 0,0 0-1,1 0 1,-1 1-1,0-1 1,1 0-1,-1 1 1,0-1 0,0 1-1,0-1 1,1 0-1,-1 1 1,0-1-1,0 1 1,0-1 0,0 0-1,0 1 1,0-1-1,0 1 1,0-1-1,0 0 1,0 1 0,0-1-1,0 1 1,0-1-1,0 1 1,0-1-1,5 7-102,-4-7 97,-1 0 0,0 0 0,1 0 0,-1 0 0,0 1 0,1-1 0,-1 0-1,0 0 1,1 1 0,-1-1 0,0 0 0,0 0 0,1 1 0,-1-1 0,0 0 0,0 1 0,1-1 0,-1 0 0,0 1 0,0-1 0,0 1 0,0 0 0,6 5-361,-6-6 348,1 0 0,-1 0 0,1 1 0,-1-1-1,0 0 1,1 0 0,-1 0 0,0 1 0,0-1 0,1 0 0,-1 0 0,0 1 0,1-1 0,-1 0 0,0 1-1,0-1 1,0 0 0,1 1 0,-1-1 0,0 1 0,0-1 0,0 1 0,5 5-926,-4-6 838,-1 0 0,0 0 0,1 0 0,-1 1-1,1-1 1,-1 0 0,0 0 0,1 1 0,-1-1-1,0 0 1,1 1 0,-1-1 0,0 0 0,0 1-1,1-1 1,-1 0 0,0 1 0,0-1 0,0 0 0,1 1-1,-1-1 1,0 1 0,0-1 0,0 1 0,0-1-1,0 0 1,0 2 0,0-2 22,0 0 0,0 0-1,0 1 1,0-1 0,0 0 0,0 0-1,0 0 1,0 1 0,1-1 0,-1 0-1,0 0 1,0 1 0,0-1 0,0 0 0,0 0-1,0 0 1,1 1 0,-1-1 0,0 0-1,0 0 1,0 0 0,1 0 0,-1 0-1,0 1 1,0-1 0,0 0 0,1 0 0,-1 0-1,0 0 1,0 0 0,0 0 0,1 0-1,-1 0 1,0 0 0,0 0 0,1 0 0,-1 0-19,1 0 1,-1 0-1,0 0 1,0 0 0,0 0-1,1 0 1,-1 0 0,0 0-1,0 0 1,1 1 0,-1-1-1,0 0 1,0 0 0,0 0-1,1 0 1,-1 0 0,0 0-1,0 1 1,0-1 0,1 0-1,-1 0 1,0 0 0,0 0-1,0 1 1,0-1 0,0 0-1,0 0 1,1 0-1,-1 1 1,0-1 0,0 0-1,0 0 1,0 1 0,0-1-1,0 0 1,0 1 0,10 8-7072,-6-4-1428,6-5 7035</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4:03.942"/>
    </inkml:context>
    <inkml:brush xml:id="br0">
      <inkml:brushProperty name="width" value="0.025" units="cm"/>
      <inkml:brushProperty name="height" value="0.025" units="cm"/>
      <inkml:brushProperty name="color" value="#004F8B"/>
    </inkml:brush>
  </inkml:definitions>
  <inkml:trace contextRef="#ctx0" brushRef="#br0">1 61 916,'-1'-2'180,"1"1"0,0 0 0,0 0 0,0-1 0,0 1 1,1 0-1,-1 0 0,0-1 0,0 1 0,1 0 0,-1 0 0,1-1 0,-1 1 0,1 0 0,0 0 0,-1 0 0,1 0 0,0 0 0,0 0 1,1-2-1,-2 3-170,1-2 671,0 1-1,-1-1 1,1 0-1,-1 0 0,1 1 1,-1-1-1,0 0 1,0 0-1,0 1 1,0-1-1,0 0 0,-1-3 1,0-1 5059,1 5-3991,12 6 4002,-12 12-3940,-1-13-1737,1 0 1,-1 0 0,1 0-1,0 1 1,1-1 0,-1 0-1,1 0 1,1 6 0,0-7-71,-1 0 1,1 1 0,-1-1 0,0 0-1,0 0 1,0 1 0,0-1-1,-1 0 1,0 1 0,1-1 0,-1 1-1,-1 4 1,1 13-14,1-11-71,0 0 0,-2 0 1,1 0-1,-1 0 0,-1 0 0,1-1 0,-6 15 1,6-18-255,-1 0 0,1 1 0,1-1 0,-1 1 0,1-1 0,0 1 0,2 11 0,-1 5-3294,-1 36-16204,0-58 18617</inkml:trace>
</inkml:ink>
</file>

<file path=ppt/ink/ink18.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3-03T23:50:41.546"/>
    </inkml:context>
    <inkml:brush xml:id="br0">
      <inkml:brushProperty name="width" value="0.05292" units="cm"/>
      <inkml:brushProperty name="height" value="0.05292" units="cm"/>
      <inkml:brushProperty name="color" value="#FF0000"/>
      <inkml:brushProperty name="fitToCurve" value="1"/>
      <inkml:brushProperty name="ignorePressure" value="1"/>
    </inkml:brush>
    <inkml:brush xml:id="br1">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15 2412 15,'0'0'20,"0"0"-3,0 0-3,0 0-4,0 0-1,0 0-2,0 0-3,0 0 0,2-13-1,-2 13 0,2-16-1,-1 4 1,0-1-2,-1-2 1,0-1-1,-1-1 0,0 0-1,0 1 1,0-1-1,1 1 1,-2-1-1,4 0 1,-4-2 0,4-1-1,-2-4 2,1-2-1,-1-4 0,0 0 1,-2-4 0,2 2-1,-1-4 1,0 4-1,0-2 1,-2-1-1,3 3 0,0 0 1,-4 0-1,4 2 0,-2-1 1,3 3-1,-2-1 0,0 3 0,0 1 0,0-1-1,1-2 1,0 0 0,-1-5-1,1 1 1,1-2-1,0-3 1,0 0-1,1 2 1,-1 1-1,2 2 0,-3 7 1,1 1-1,-2 4 0,0 3 0,-1 5 0,0 4 0,2 8-2,-3-13-2,3 13-14,0 0-13,0 0-2,-1 17 1</inkml:trace>
  <inkml:trace contextRef="#ctx0" brushRef="#br1" timeOffset="4360">144 2354 3,'0'0'25,"0"0"0,0 0-8,0 0-2,-6-11-4,6 11-3,0 0-1,0 0-1,0 0-2,-4-13 1,4 13-2,-3-15 1,-1 6-2,3-2 0,-3-2 0,0-2-1,-1-2 1,0 1-1,-1-4 0,-1-2 1,-3-2-1,2-4 0,0-3 0,-1-1-1,1-3 1,-1-2 0,1-1 0,2-1 0,2 0 0,1 0-1,1 1 1,-1-1 1,3-2-1,0 1-1,-2 1 1,2 2 0,0 2 0,2-1 0,-2 1-1,1 1 1,-1 2 0,1-1 0,-1-2 0,0-1-1,0 3 1,0-3 0,0 3 1,1 1-1,-1 3 0,3 1 0,-3 4 0,3 2 0,-2 2 0,1 2 0,-4-2-1,4 1 1,-3 1-1,1 2 1,-1-2-1,0 3 1,-1 0-1,2 3 1,0 12-1,-2-14 0,2 14 1,0 0-1,0 0-1,-2-9 1,2 9 0,0 0 0,0 0 0,0 0 0,0 0 0,0 0 0,0 0 0,0 0 0,0 0 0,0 0-1,11 1 1,-11-1 0,14 1 0,-5-1 0,2 0 0,2-1 0,1 1 0,-1-2 0,1 1 0,1 1 0,1-1 0,1 1 0,1 0 0,2-1 0,4 1 0,1 0 0,0 0-1,2-1 1,1 1 0,1 0-1,0 0 1,1 2 0,0-1 0,0 0 0,2 0 0,0 0 0,0 0 0,2-1 0,0 0 0,-2-1 0,0 1 0,-1-1 0,-2 0 1,-1 1-1,-2 1 0,0 0 0,-2 0 0,2-1 0,2 0 0,1 0 0,0-2 0,2 2-1,4-2 1,1 1 0,4-1 0,3 1 0,4-2 0,2 0 0,6-2 0,2 0 0,4-1 0,4-3 0,-1 1 0,2 0 0,-2-2 0,3 2 0,2 1 0,-1 1 0,-2 2 0,1 1 0,3-2-1,-2 2 2,2-1-1,2-2 0,0 1 0,1-1 0,1 0 0,3-1 0,-2 1 0,3 0 0,-2 2 0,0-1 0,0 0 0,2 2 0,1-2 1,1 0-1,1 0 0,2-1 0,-1-1 0,2 1 1,0-3-1,0 3 0,-4 2 0,1-1 1,-1 1-1,0 1 0,-1 0 0,-1 0 1,1 1-1,-1-3 0,-1 0 0,0-2 0,-1 1 1,-1-2-1,-3 2 0,-1 0 0,-5-1 1,-2 0-1,-4 2 0,0 2 0,-4 0 0,2 2 0,-4-1 0,0 0 0,-1 0 0,-2 1 0,-1 0 0,-1 0 0,-2 0 0,-4-2 0,2 2 0,-4-1 0,-2 0 0,2 1 0,-5 0 0,1 1 0,0 0 0,-2 0 0,2 0 0,-1-1 0,-3 1 0,-3 0 0,0 0 0,-4 1 0,-4-1 0,-3 0 0,-3 0 0,-1 1 1,-1-1-1,-2 0 0,-1 1 0,3-1 0,-1 0 0,0 0 0,0 1 0,-1 0-1,0-1 1,1 1 0,-3-1 0,-1 0 0,0 2 1,0-1-1,2-2 0,0 1 1,0 1 0,3-1-1,-2-1 0,-1 1 1,0 1-5,-11-1-27,10 7-5,-10-7-2,0 0 0</inkml:trace>
  <inkml:trace contextRef="#ctx0" brushRef="#br1" timeOffset="11188">5429 267 25,'6'-17'27,"1"6"-7,-7 11-4,18-16-3,-4 11-2,-3-7-2,7 6-1,-3-3-3,8 2-1,-4 0 0,4 1-1,-2 0-1,2 2 0,-3 1 0,2 2 0,-2 1 0,1 0 0,-1 3 0,1-1 0,1 1 0,1 2 1,-2-2-1,4 1 1,-3 1-1,2 1 0,1 1-1,-3 2 1,0 0-1,0 3 1,-1 0-1,2 2 1,-1 2 0,-1-1-1,2 2 1,-3-1-1,1 0 1,-2 5-1,1-2 0,-3 1 0,-1 1 0,-1 3 1,-2 0-1,1 5 0,-3 0-1,-2 2 1,0 3 0,-1-1 0,-2 3-1,-4-1 1,-1 3-1,-1-1 1,-3-2 0,-2-1 0,-6 1 0,1 1-1,-2-2 1,-2-1 0,-3 1 0,0-1-1,-1-4 1,-1 3 0,-3-6 0,2-1-1,-5-4 1,0-2 0,-5-1-1,-1-3 1,-2-3 0,-3-2-1,0-2 1,0-5 0,-2-2-1,1-2 1,2-7 0,-4-4-1,1-2 1,0-4 0,-1-2-1,2-2 1,-1-2-1,3-2 1,1-2-1,4-3 0,1-2 0,5-1 0,2-4 0,4 0 1,3-3-1,5 0 0,1 0 0,5-1 0,2 3 1,3-1-1,2 3 0,4-1 1,3 5-1,4 1 0,2 3 0,4 3 0,4 2-1,2 0-1,5 6-1,-3-1-6,9 7-23,-6 1-9,0 6-1,-2 4 0</inkml:trace>
  <inkml:trace contextRef="#ctx0" brushRef="#br1" timeOffset="12282">6066 637 24,'0'0'32,"0"0"2,0 0 0,-10 3-20,10-3-2,0 0-3,0 0-3,3-14 1,-3 14-3,3-18-2,-2 7 1,-1-5-1,0 1-1,0-4 1,-1 0-1,-1-2 0,1 1 0,-1-1 0,1 4 0,-2 1 0,2 2 0,-1 3 0,1 2 0,1 9 0,-2-12 0,2 12 1,0 0-2,0 0 1,0 0-1,0 0 0,0 0 0,0 0 0,0 0 0,0 0 0,0 0 0,0 0 0,-12 12 1,12-12 0,0 0-1,-13 11 1,13-11 0,-14 8-1,3-6 1,-2 2 0,-3 0-1,-1-1 0,-5 1 1,-4-1-1,-2 3 0,-4-1 0,-2-1 0,0 0 0,-1 3 1,0-1-1,2-1 0,3-1 0,3 0 0,5 0 1,2-3-1,5 0 1,4 0-1,11-1 0,-13 0 0,13 0 0,0 0 0,0 0 0,0 0-1,0 0 1,0 0 0,0 0-1,7 14 1,-7-14 0,19 18 0,-4-5 0,3-2 0,3 0 0,3 1 0,1 3 0,2-1 0,2-1 0,-1 3 0,1-1-1,1 1 1,-1 3 1,-1-4-1,0 2 0,-3-3 0,-3-1 0,-3-4 0,-3-2 0,-4 0 0,-12-7 0,13 6 1,-13-6-1,0 0 1,0 0-1,-13 10 1,3-5-1,-5 2 0,-2 3 1,-4 0-1,-3 2 0,-1 1 0,-4 2 0,-1 1 1,2 1-2,-1 1 2,0-1-1,4 0 0,3-1 0,-1-2 0,7-2 0,4 0 0,1-4 0,11-8 0,-12 11-1,12-11 1,0 0 0,0 0 0,0 0 0,4 10 0,-4-10 0,18 4 0,-5-1 0,3-2 0,6 1 0,2-2 1,5-1 0,3-1-1,2 1 1,3-2 0,-1 1-1,0-1 1,-3 1 0,-2 2-1,-5-1 1,-3 3-2,-3-1 0,-5-4-4,1 6-6,-16-3-25,6-10-4,-12-2 0,-7-2-1</inkml:trace>
  <inkml:trace contextRef="#ctx0" brushRef="#br1" timeOffset="13641">5026 577 47,'-10'-9'35,"10"9"1,-9-4-8,9 4-12,0 0-3,-14-13-4,14 13-2,0 0-2,0 0-1,0 0-2,0 0 0,0 0-1,0 0-1,0 0 0,13 5 1,-13-5-1,19 11 0,-4-4 1,5 1-1,2 0 1,5 0-1,4 0 1,4 1-1,-1 0 1,4 0-1,-4 0 0,-1 0 0,-5 0 0,-6 0 1,-4 1-1,-7-5 1,-11-5 0,4 12 0,-4-12 0,-17 12 0,-2-5 1,-4-1-1,-3 2 0,-6 1-1,0 2 1,-2-3-1,1 3 1,1-3-1,3-1 0,5-2-1,3 0-3,3-7-5,18 2-25,-16 0-7,16 0 1,-5-10-2</inkml:trace>
  <inkml:trace contextRef="#ctx0" brushRef="#br1" timeOffset="14282">4523 161 46,'-10'0'35,"10"0"2,0 0-2,0 0-23,0 0-2,0 0-3,4-12-2,-4 12-1,16-6-1,-3 3-1,6 0 0,3 1 0,3 0 0,3 2-1,-1 0 1,2 0-2,-1-1 1,-2 1-1,-2 0-1,-6-3-1,2 3-4,-10-8-7,2 5-19,-12 3-6,6-13 0,-6 13 0</inkml:trace>
  <inkml:trace contextRef="#ctx0" brushRef="#br1" timeOffset="14532">4745 10 44,'0'0'33,"-12"-10"2,12 10-1,-2 9-21,-1 1-5,4 10-1,-3 3-3,2 7-2,1 6-6,-6 5-19,4 5-11,0-3-3,-1 0 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4:04.336"/>
    </inkml:context>
    <inkml:brush xml:id="br0">
      <inkml:brushProperty name="width" value="0.025" units="cm"/>
      <inkml:brushProperty name="height" value="0.025" units="cm"/>
      <inkml:brushProperty name="color" value="#004F8B"/>
    </inkml:brush>
  </inkml:definitions>
  <inkml:trace contextRef="#ctx0" brushRef="#br0">0 27 820,'7'-3'513,"-6"3"-357,0 0 0,0-1 0,0 1 0,0-1-1,0 1 1,0 0 0,-1-1 0,1 0 0,0 1 0,0-1 0,0 0 0,-1 1 0,1-1-1,0 0 1,-1 0 0,1 1 0,0-1 0,-1 0 0,1 0 0,-1 0 0,1-2-1,0 3 163,0 0 0,0 0 0,0 0-1,0-1 1,0 1 0,0 0 0,0-1-1,0 1 1,0-1 0,0 0 0,0 1-1,-1-1 1,2 0 0,-2 1-173,0-1 0,1 1-1,-1 0 1,0 0 0,1 0 0,-1 0 0,0 0 0,0 0 0,1 0 0,-1 0-1,0 0 1,1 0 0,-1 0 0,0-1 0,0 2 0,1-1 0,-1 0 0,0 0-1,1 0 1,-1 0 0,0 0 0,0 0 0,1 0 0,-1 0 0,0 0 0,0 0-1,1 1 1,-1-1 0,0 0 0,0 0 0,1 0 0,-1 1 0,0-1 0,0 0-1,0 0 1,1 0 0,-1 1 0,0-1 0,0 0 0,0 0 0,0 1-1,0-1 1,0 0 0,0 1 0,1-1 0,-1 0 0,0 0 0,0 1 0,0-1-1,0 0 1,0 1 0,0-1 0,-1 1 0,1 22 4692,0-14-4949,0-9 138,0 1 1,0 0-1,0 0 0,-1-1 0,1 1 0,0 0 1,0-1-1,0 1 0,-1-1 0,1 1 0,0 0 0,-1-1 1,1 1-1,-1-1 0,1 1 0,-1-1 0,0 1 1,1 0-2,-1 0 1,1-1 0,-1 1 0,1 0-1,-1-1 1,1 1 0,-1 0 0,1 0-1,0-1 1,-1 1 0,1 0 0,0 0-1,-1 0 1,1 0 0,0-1 0,0 1-1,0 1 1,0 0 0,0 0 1,1 0-1,-1-1 0,0 1 0,-1 0 0,1 0 1,0-1-1,0 1 0,-1 0 0,1-1 0,-1 1 1,0-1-1,1 1 0,-1 0 0,0-1 0,0 1 1,0-1-1,-2 3 0,2-3-19,1 1-1,-1-1 0,1 0 1,-1 1-1,1-1 1,-1 1-1,1-1 1,0 1-1,0-1 0,0 1 1,0-1-1,0 1 1,0-1-1,0 1 1,0-1-1,1 1 0,-1-1 1,0 1-1,1-1 1,0 1-1,-1-1 1,1 0-1,0 1 1,-1-1-1,1 0 0,1 2 1,4 10 36,-6-12-42,0 0-1,0 0 0,0 0 0,0 0 0,0 0 1,0 0-1,0 0 0,1 0 0,-1 0 0,0 0 0,1 0 1,-1 0-1,1 0 0,-1 0 0,1 0 0,-1-1 0,1 1 1,-1 0-1,1 0 0,0-1 0,0 1 0,-1 0 0,1-1 1,0 1-1,0 0 0,0-1 0,0 1 0,-1-1 0,3 1 1,-3-1-9,1 0 0,-1 0 1,1 0-1,-1 0 1,0 1-1,1-1 1,-1 0-1,0 0 0,1 0 1,-1 1-1,0-1 1,1 0-1,-1 0 1,0 1-1,1-1 0,-1 0 1,0 1-1,0-1 1,1 0-1,-1 1 1,0-1-1,0 0 0,0 1 1,0-1-1,1 1 1,-1-1-1,0 1-34,0 0-1,1-1 1,-1 1 0,0-1-1,1 1 1,-1-1-1,1 1 1,-1-1 0,1 0-1,-1 1 1,1-1 0,-1 0-1,1 1 1,-1-1-1,1 0 1,0 1 0,-1-1-1,1 0 1,0 0 0,-1 0-1,1 0 1,-1 0-1,1 1 1,0-1 0,-1 0-1,1-1 1,1 1-1,23 0-3399,-21 0 1711,24-2-10603,-20-1 10598,-6 2 80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4:04.747"/>
    </inkml:context>
    <inkml:brush xml:id="br0">
      <inkml:brushProperty name="width" value="0.025" units="cm"/>
      <inkml:brushProperty name="height" value="0.025" units="cm"/>
      <inkml:brushProperty name="color" value="#004F8B"/>
    </inkml:brush>
  </inkml:definitions>
  <inkml:trace contextRef="#ctx0" brushRef="#br0">0 34 900,'0'-34'12425,"0"54"-4379,0 41-4766,0-61-3287,0 1-1,0-1 1,0 1-1,1 0 1,-1-1-1,0 1 1,0 0 0,0-1-1,1 1 1,-1-1-1,0 1 1,1 0-1,-1-1 1,0 1 0,1-1-1,-1 1 1,1 0-1,0 0-73,0-1-1,-1 1 1,1 0 0,-1-1-1,1 1 1,-1 0-1,1 0 1,-1-1-1,1 1 1,-1 0-1,0 0 1,0 0-1,1 0 1,-1 0-1,0 0 1,0-1-1,0 1 1,0 1-1,0-1 41,0-1-1,0 0 0,0 1 1,0-1-1,0 1 0,0-1 1,0 0-1,1 1 0,-1-1 1,0 0-1,0 1 0,0-1 1,0 0-1,1 1 0,-1-1 1,0 0-1,0 1 0,1-1 1,-1 0-1,0 0 0,0 1 1,1-1-1,-1 0 0,0 0 1,1 0-1,-1 1 0,1-1-80,-1 0 0,1 0 0,-1 1 0,1-1 0,-1 0-1,0 1 1,1-1 0,-1 0 0,0 1 0,1-1 0,-1 0 0,0 1-1,0-1 1,1 1 0,-1-1 0,0 1 0,0-1 0,0 1 0,1-1-1,-1 1 1,0-1 0,0 1 0,0-1 0,0 1 0,0-1 0,0 1-1,0 0 49,0-1 0,0 0 0,0 0-1,0 1 1,0-1 0,0 0 0,0 0 0,0 0-1,0 1 1,0-1 0,1 0 0,-1 0 0,0 0-1,0 1 1,0-1 0,0 0 0,0 0-1,1 0 1,-1 1 0,0-1 0,0 0 0,0 0-1,1 0 1,-1 0 0,0 0 0,0 0 0,0 1-1,1-1 1,-1 0 0,0 0 0,0 0-1,0 0 1,1 0 0,-1 0 0,0 0 0,1 0-1,-1 0-32,0 0 0,1 0-1,-1 0 1,0 0 0,0 0-1,1 0 1,-1 0-1,0 0 1,0 0 0,0 0-1,1 0 1,-1 0 0,0 1-1,0-1 1,0 0-1,1 0 1,-1 0 0,0 0-1,0 0 1,0 1 0,1-1-1,-1 0 1,0 0 0,0 0-1,0 1 1,0-1-1,0 0 1,0 0 0,0 0-1,1 1 1,-1-1 0,0 0-1,0 0 1,0 1-1,0-1 1,0 1 0,24 0-9173</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4:14:05.140"/>
    </inkml:context>
    <inkml:brush xml:id="br0">
      <inkml:brushProperty name="width" value="0.025" units="cm"/>
      <inkml:brushProperty name="height" value="0.025" units="cm"/>
      <inkml:brushProperty name="color" value="#004F8B"/>
    </inkml:brush>
  </inkml:definitions>
  <inkml:trace contextRef="#ctx0" brushRef="#br0">1 32 876,'0'0'111,"0"-1"-1,0 1 1,0-1-1,0 1 1,0-1-1,0 1 1,0-1-1,0 1 1,0-1-1,0 1 1,0-1-1,0 1 1,1-1-1,-1 1 1,0-1-1,0 1 1,1-1-1,-1 1 1,0-1-1,1 1 1,-1-1-1,0 1 1,1 0-1,-1-1 1,1 1-1,-1 0 1,1-1-1,6-12 18107,6 13-7725,-6-1-12472,-4-2 6312,-3 2-4892</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8:20.026"/>
    </inkml:context>
    <inkml:brush xml:id="br0">
      <inkml:brushProperty name="width" value="0.025" units="cm"/>
      <inkml:brushProperty name="height" value="0.025" units="cm"/>
    </inkml:brush>
  </inkml:definitions>
  <inkml:trace contextRef="#ctx0" brushRef="#br0">267 18 156,'-25'-2'1613,"25"2"-1591,-1 0 1,0 0-1,0 0 1,1 0-1,-1 0 0,0-1 1,1 1-1,-1 0 1,0 0-1,1 0 1,-1-1-1,0 1 0,1 0 1,-1-1-1,1 1 1,-1-1-1,0 1 1,1-1-1,-1 1 1,1-1-1,-1 1 0,0-2 1,-30 1 328,-5 1-175,34 0-164,-9 0 36,-26 0 0,34-3-71,0-1 17,-12 6 2,-16 3-37,-9 1-354,24-12-1267,14 6 1305</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8:20.861"/>
    </inkml:context>
    <inkml:brush xml:id="br0">
      <inkml:brushProperty name="width" value="0.025" units="cm"/>
      <inkml:brushProperty name="height" value="0.025" units="cm"/>
    </inkml:brush>
  </inkml:definitions>
  <inkml:trace contextRef="#ctx0" brushRef="#br0">109 0 388,'-11'10'1072,"-27"13"-146,32-21-867,5-2-51,1 1 0,-1-1 0,0 0 0,0 0 0,1 0 0,-1 0 0,0 1 0,1-1 0,-1 0 0,0 1 0,1-1 0,-1 0 0,1 1 0,-1-1 0,0 1 0,1-1 0,-1 1 0,1-1 0,-1 1 0,0 1 0,1-1 95,0-1-90,-1 0-1,1 0 1,-1 0-1,0 0 1,1 0-1,-1 1 1,1-1 0,-1 0-1,1 0 1,-1 1-1,1-1 1,-1 0-1,1 1 1,-1-1-1,1 1 1,-1-1-1,1 0 1,-1 2 0,-7 3 107,7-5 391,-9 5-309,6-5-20,-2 0-2963</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8:23.531"/>
    </inkml:context>
    <inkml:brush xml:id="br0">
      <inkml:brushProperty name="width" value="0.025" units="cm"/>
      <inkml:brushProperty name="height" value="0.025" units="cm"/>
    </inkml:brush>
  </inkml:definitions>
  <inkml:trace contextRef="#ctx0" brushRef="#br0">30 211 276,'0'-5'1095,"0"4"-995,0 1 1,1-1-1,-1 1 1,0 0 0,0-1-1,0 1 1,0-1 0,0 0-1,0 1 1,0-1 0,0 1-1,0-1 1,0 1 0,0-1-1,0 1 1,0-1 0,0 1-1,0-1 1,-1 1 0,1 0-1,0-1 1,0 1-1,-1-1 1,1 1 0,0-1-1,-1 1 1,1 0 0,0-1-1,-1 1 1,1-1 0,0 1-1,-1 0 1,1 0 0,-1-1-1,1 1 1,-1 0 0,1 0-1,-1-1 1,1 1 0,-1 0-1,-1 0 362,-6-6 1774,6 6-579,0-2-916,-6-8 5007,8 10-5744,0 0 0,0 0 0,0 0 0,0-1 0,0 1 0,0 0 0,0 0 0,0-1 0,0 1 0,1 0 0,-1 0 1,0 0-1,0-1 0,0 1 0,0 0 0,0 0 0,0 0 0,0 0 0,1-1 0,-1 1 0,0 0 0,0 0 0,0 0 0,0 0 0,1 0 0,-1-1 0,0 1 0,0 0 0,0 0 1,1 0-1,-1 0 0,0 0 0,0 0 0,1 0-1,-1 0 0,0 0 0,1-1 0,-1 1 0,0 0 0,1 0 0,-1 0 0,0 0 0,0-1 0,1 1 0,-1 0 0,0 0 0,0-1 0,1 1 0,-1 0 0,0 0 0,0-1 0,0 1 0,1 0 0,-1-1 0,0 1 0,0 0 0,0-1 0,0 1 0,0 0 0,0-1 0,0 1 0,0 0 0,0-1 0,0 1 0,0 0 0,0-1 0,0 1 0,0-1 14,10-11 128,-6 3 23,-3 9-153,-1-1-1,1 1 1,-1-1-1,1 1 1,-1-1 0,0 1-1,1-1 1,-1 1 0,0-1-1,1 1 1,-1-1 0,0 0-1,0 1 1,0-1-1,1 1 1,-1-1 0,0 0-1,0 1 1,0-2 0,3 1 95,-3 1-106,0 0 0,0 0 0,1 0 0,-1 0 0,0 0 0,0 0 0,1 0 0,-1 0 0,0 0 0,0 0 0,1 0-1,-1 0 1,0 0 0,0 0 0,1-1 0,-1 1 0,0 0 0,0 0 0,1 0 0,-1 0 0,0-1 0,0 1-1,0 0 1,0 0 0,1 0 0,-1-1 0,0 1 0,0 0 0,0 0 0,0-1 0,0 1 0,0 0 0,1 0-1,-1-1 1,0 1 0,0 0 0,0 0 0,0-1 0,0 1 0,0 0-2,0 0 0,0-1 1,0 1-1,0 0 0,0 0 0,0 0 0,0 0 1,0-1-1,0 1 0,0 0 0,0 0 1,0 0-1,0 0 0,0-1 0,0 1 0,0 0 1,0 0-1,1 0 0,-1 0 0,0 0 1,0-1-1,0 1 0,0 0 0,0 0 0,0 0 1,1 0-1,-1 0 0,0 0 0,0 0 1,0 0-1,0 0 0,1 0 0,-1 0 1,0 0-1,0-1 0,0 1 0,0 0 0,1 0 1,-1 0-1,0 0 0,0 0 1,1 0 1,-1 0-1,0 0 1,0 0-1,0 0 1,1 0-1,-1 0 0,0 0 1,0 0-1,1 0 1,-1 0-1,0 0 0,0 0 1,0 0-1,1-1 1,-1 1-1,0 0 0,0 0 1,0 0-1,0 0 1,1-1-1,-1 1 0,0 0 1,0 0-1,0 0 1,0-1-1,0 1 0,0 0 1,0 0-1,1 0 1,-1-1-1,0 1 0,0 0 1,0 0-1,0-1 1,0 1-1,0 0 0,0 0 1,0-1-1,0 1 1,0 0-1,0 0-1,0-1-1,0 1 1,0 0 0,0 0 0,0 0-1,0 0 1,0-1 0,0 1-1,0 0 1,0 0 0,0 0 0,0 0-1,0-1 1,0 1 0,0 0-1,0 0 1,0 0 0,0 0 0,1 0-1,-1 0 1,0-1 0,0 1 0,0 0-1,0 0 1,0 0 0,0 0-1,1 0 1,-1 0 0,0 0 0,0 0-1,0 0 1,0-1 0,1 1-1,-1 0 1,0 0 0,0 0 0,0 0-1,0 0 1,1 0 0,-1 0-1,0 0 2,0 0 0,1 0-1,-1 0 1,0 0-1,0 0 1,1 0 0,-1 0-1,0 0 1,0 0-1,0 0 1,1 0 0,-1 0-1,0 0 1,0-1-1,0 1 1,1 0 0,-1 0-1,0 0 1,0 0-1,0 0 1,0-1-1,1 1 1,-1 0 0,0 0-1,0 0 1,0-1-1,0 1 1,0 0 0,0 0-1,0-1 1,0 1-1,1 0 1,-1 0 0,0 0-1,0-1 1,0 1-1,0 0 1,0 0 0,0-1-1,0 1 1,-1 0-1,1 0-1,0-1 0,0 1 0,0 0 1,0 0-1,0 0 0,0-1 0,0 1 0,1 0 0,-1 0 0,0 0 0,0 0 0,0 0 0,0-1 0,0 1 0,0 0 0,0 0 0,0 0 0,0 0 0,0 0 0,1-1 1,-1 1-1,0 0 0,0 0 0,0 0 0,0 0 0,0 0 0,0 0 0,1 0 0,-1 0 0,0-1 0,0 1 0,0 0 0,0 0 0,1 0 0,-1 0 0,0 0 0,0 0 1,0 0-1,0 0 0,1 0 0,-1 0 1,0 0 1,1 0-1,-1 0 1,0 0-1,0 0 1,0 0-1,1 0 1,-1 0-1,0 0 1,0 0-1,1 0 1,-1 0-1,0-1 1,0 1-1,0 0 1,1 0-1,-1 0 1,0 0-1,0 0 1,0-1-1,0 1 1,0 0-1,1 0 1,-1 0-1,0-1 1,0 1-1,0 0 1,0 0-1,0 0 1,0-1-1,0 1 1,0 0-1,0 0 1,0-1-1,0 1 1,0 0-1,0 0 1,0 0-1,0-1 1,0 1 0,0 0-1,1-1 1,-1 0 1,1 0-1,0 1 0,-1-1 0,1 0 1,0 1-1,-1-1 0,1 1 0,0-1 1,0 1-1,0-1 0,-1 1 1,1-1-1,0 1 0,1 0 0,-1-1 0,0 1-1,0 0 1,0-1-1,0 1 1,0-1-1,0 1 1,0-1-1,0 0 1,0 1-1,0-1 0,0 0 1,0 0-1,-1 1 1,1-1-1,0 0 1,-1 0-1,2-2 1,-1 2 20,1 0 0,-1 0 0,0-1 0,1 1 0,-1 0 0,1 0 0,0 0 0,-1 1-1,1-1 1,0 0 0,2 0 0,16-9 356,-18 9-344,1-1-2,1 0 0,-1 0 1,1 0-1,0 0 1,0 1-1,0 0 0,4-2 1,-6 3-22,19-5 84,-4-1-41,-16 6-35,31-5 376,24-1 214,-55 6-583,17 1 33,-16 0-51,-1 0 0,1-1 0,-1 1-1,0-1 1,1 1 0,0-1 0,-1 0 0,1 1 0,-1-1 0,1 0 0,1 0 0,-1 0 22,-2 0-27,0 0 0,1 0-1,-1 1 1,1-1 0,-1 0 0,1 0 0,-1 0 0,1 0-1,-1 0 1,1 0 0,-1 0 0,1 0 0,-1 0 0,1 0-1,-1 0 1,1 0 0,-1 0 0,1 0 0,-1 0-1,1-1 1,-1 1-2,1 0 0,-1 0 0,0 0 0,0 0-1,0 0 1,1-1 0,-1 1 0,0 0 0,0 0-1,0 0 1,1 0 0,-1 0 0,0 0 0,0 0-1,1 0 1,-1 0 0,0 0 0,0 0 0,1 0-1,-1 0 1,0 0 0,0 0 0,0 0 0,1 0-1,-1 0 1,0 0 0,0 1 0,1-1 0,-1 0-1,0 0 1,0 0 0,0 0 0,1 0 0,-1 1-1,0-1 1,0 0 0,0 0 0,0 0 0,0 0-1,1 1 1,-1-1 0,0 0 0,0 0 0,0 0-1,0 1 1,0-1 0,0 0 0,0 0 0,0 1-1,0-1 1,0 0 0,32 1 549,17 5 706,-43-6-1211,-1 0 6,0-1-1,0 1 1,-1 1-1,1-1 1,0 1-1,0 0 1,4 2-1,-6-3-10,0 1 1,-1 0-1,1-1 1,0 0-1,0 1 0,-1-1 1,1 0-1,0 0 0,0-1 1,-1 1-1,1-1 0,0 1 1,3-2-1,21-2 400,42-2 337,89 6 336,-108-5-727,-38 4-348,-6 1 16,0 0 0,0 0 0,0 0 0,1 0 0,-1 1 0,0 0 0,8 2 0,-13-2-47,0-1 0,0 1-1,0-1 1,0 0 0,0 0 0,0 1-1,1-1 1,-1 0 0,0 0-1,0 0 1,0 0 0,0 0-1,0-1 1,0 1 0,2-1-1,-1 1-1,0-1-1,0 1 0,0 0 0,0 0 0,0-1 0,0 1 1,0 1-1,0-1 0,0 0 0,0 0 0,0 1 0,0-1 0,0 1 1,0 0-1,0-1 0,3 3 0,-4-2 1,1-1 0,0 1 0,0-1 0,0 0 0,0 0-1,0 0 1,0 0 0,-1 0 0,1 0 0,3 0 0,5-1 43,49 12 140,-21-5 26,13-1 174,-43-5-358,-4 0-15,0-1-1,0 1 1,0 1 0,0-1-1,1 1 1,-1-1 0,0 1-1,4 2 1,-6-2-13,1-1 0,0 1 0,-1-1-1,1 1 1,0-1 0,-1 0 0,1 0 0,0 0 0,3 0 0,-3-1-2,-1 1 0,1 0 1,0 0-1,-1 0 0,1 0 1,-1 1-1,1-1 0,-1 1 1,4 0-1,-4 0 2,1 0-1,-1-1 1,1 1 0,-1-1-1,1 1 1,-1-1-1,1 0 1,-1 0 0,5-1-1,-5 1 2,0 0-1,1 0 0,-1-1 0,1 2 1,-1-1-1,0 0 0,1 1 0,-1-1 0,4 2 1,35 0 36,-3 7 21,-37-8-58,1-1 1,-1 1-1,1-1 1,0 1-1,-1-1 0,1 0 1,-1 0-1,1 1 1,-1-1-1,4-1 1,8 3 31,17 4 11,7 0 0,-25-5-33,-1 1 1,0-1 0,1-1 0,-1 0 0,12-2-1,26 0 7,-20 2 2,-24 1-12,-1-1-1,0 0 1,1-1 0,-1 1 0,0-1 0,8-2 0,-3 0 14,-7 3-20,-1 0 1,0 0 0,0 0-1,0 0 1,0 0 0,0-1-1,0 1 1,1 0 0,-1-1-1,0 1 1,0-1-1,0 1 1,0-1 0,0 1-1,-1-1 1,1 0 0,0 0-1,0 1 1,0-1 0,0-1-1,0 1-3,-1 0 0,0 1-1,0-1 1,1 0-1,-1 0 1,1 1 0,-1-1-1,1 0 1,-1 0 0,1 1-1,-1-1 1,1 1 0,0-1-1,-1 1 1,1-1-1,1 0 1,-2 1-3,1-1 1,0 1-1,0-1 0,-1 0 0,1 1 1,0-1-1,-1 0 0,1 1 0,0-1 1,-1 0-1,1 0 0,-1 0 1,1 0-1,-1 1 0,0-1 0,1-2 1,2 2 6,1 1-4,-1-10 3,-3 9 10,0 0-11,0-3-4,0 4-2,0 0 0,1 0 0,-1 0 0,0 0 0,0 0 0,1 0 0,-1-1 0,0 1 0,1 0 1,-1 0-1,0 0 0,0 0 0,1 0 0,-1 0 0,0 0 0,0 0 0,1 0 0,-1 1 0,0-1 0,1 0 0,-1 0 1,0 0-1,0 0 0,1 0 0,-1 0 0,0 0 0,0 1 0,0-1 0,1 0 0,-1 0 0,0 0 0,0 1 1,0-1-1,1 0 0,-1 0 0,0 0 0,0 1 0,0-1 0,0 0 0,0 0 0,0 1 0,1-1 0,-1 0 0,0 1 1,0-1-1,0 0 0,0 0 0,0 1 0,1 27-14,1-25 12,2 1 12,18 3 33,-13-6-42,40 10 0,-29-4 6,-17-5-6,25 5 20,-22-5-22,4-1 15,41-3 0,-47 1-6,5-5-4,-6 6-1,22 2 0,35-8 2,-13 0 26,-17 6-38,11-11-6,-33 9 7,-7 2 8,0-1 0,1 1 0,-1-1 0,0 1 0,0-1 0,0 1 0,1 0 0,-1-1 0,0 1 0,0 0 0,1 0 0,-1 0 0,0 0 1,0 0-1,3 1 0,13-3 0,15-2 4,8-1 31,1-1-71,-14 2 21,-20 2 19,1 0-1,-1 1 1,0 0-1,14 0 1,-6-1-2,19-1 16,7-3-33,66 6 14,-87 5 2,-16-4 2,0-1 1,0 1 0,0 0-1,0-1 1,0 0-1,0 0 1,8-1 0,-4 0 10,-4 4-8,-3-3-3,0 1-1,-1-1 1,1 1-1,0-1 1,0 0-1,0 0 1,0 1-1,0-1 1,0 0-1,0 0 1,0 0-1,0 0 1,0 0-1,0 0 1,2-1-1,7 1-2,79 0 23,-77 1-18,-10 1-3,0 0 2,11-1 8,-11-1-11,-1-1 0,1 1 0,0 1 0,-1-1 0,1 0 0,-1 0 0,1 1 0,-1-1 0,1 0 0,-1 1 0,0 0 0,3 0 0,4 0 3,-3-1 4,-5 0-5,1 0 0,-1-1 0,1 1 0,-1 0 0,1 0 0,-1 0 0,1 0 0,-1 0 0,1 0-1,-1 0 1,1 0 0,-1 0 0,1 0 0,-1 0 0,1 0 0,-1 1 0,1-1 0,-1 0 0,1 0 0,-1 0 0,1 1 0,-1-1 0,0 0 0,1 0 0,-1 1 0,1-1 0,-1 0 0,0 1 0,1-1 0,-1 1 0,1 0 0,19-1-169,-20-3-1458,0 1 0,0 0-1,0-1 1,0 1 0,-1 0 0,1 0 0,-1-1 0,1 1-1,-1 0 1,0 0 0,0-1 0,0 1 0,-1-2-1,-9-5-1349,10 8 1259</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8:26.732"/>
    </inkml:context>
    <inkml:brush xml:id="br0">
      <inkml:brushProperty name="width" value="0.025" units="cm"/>
      <inkml:brushProperty name="height" value="0.025" units="cm"/>
    </inkml:brush>
  </inkml:definitions>
  <inkml:trace contextRef="#ctx0" brushRef="#br0">21 247 588,'-1'0'30,"1"0"-1,0 0 1,0 0-1,-1 0 1,1 0-1,0 0 1,-1 0-1,1 0 1,0 0 0,-1 0-1,1 0 1,0 0-1,-1 0 1,1 0-1,0 0 1,0 0-1,-1 0 1,1 0 0,0 1-1,-1-1 1,1 0-1,0 0 1,0 0-1,-1 0 1,1 1-1,0-1 1,0 0 0,0 0-1,-1 1 1,1-1-1,0 0 1,0 0-1,0 1 1,0-1-1,0 0 1,-1 1 0,1-1-1,0 0 1,0 0-1,0 1 1,0-1-1,0 0 1,0 1-1,0-1 1,0 0 0,0 1-1,0-1 1,0 0-1,0 1 1,0-1-1,0 0 1,1 0-1,-1 1 1,0-1-1,0 1 14,0-1-1,0 0 1,1 1-1,-1-1 1,0 1-1,0-1 0,0 0 1,0 1-1,0-1 1,0 1-1,0-1 0,0 0 1,0 1-1,0-1 1,0 0-1,0 1 0,-1-1 1,1 1-1,0-1 1,0 0-1,0 1 0,0-1 1,-1 0-1,1 1 1,0-1-1,0 0 0,-1 0 1,1 1-1,-1-1 1,0 1-30,0-1 44,1 1 0,-1-1 0,1 0 0,-1 0 0,1 1 0,0-1 0,-1 0 0,1 1 0,-1-1 0,1 1 0,0-1 0,-1 0 0,1 1 0,0-1 0,0 1 0,-1-1 0,1 1 0,0-1 0,0 1 0,0-1 0,-1 1 0,1-1 0,0 1 0,0-1 0,0 1 0,0-1 0,0 1 0,0-1 0,0 1 0,0-1 0,0 1 0,0-1 0,1 1 0,-1 0 0,0 0 618,8 5 2091,-7-5-2668,-1-1-1,0 0 1,1 1-1,-1-1 1,0 0-1,1 0 1,-1 0-1,0 1 1,1-1-1,-1 0 1,1 0-1,-1 0 1,0 0-1,1 0 1,-1 0-1,1 0 1,-1 0-1,0 0 1,1 0-1,-1 0 1,1 0-1,-1 0 1,1 0-1,-1 0 1,0 0-1,1 0 1,-1-1-1,1 1 1,-1 0-1,8-3 339,-6 3 256,16 0 573,21-21 589,1-12-1023,-37 21-717,0 10-105,-3 1-7,0 1 0,1 0 0,-1 0 0,1-1 0,-1 1 0,0 0 0,1-1 0,-1 1 0,0 0 0,0-1 0,1 1 0,-1 0 0,0-1 0,0 1 0,0-1 0,1 1 0,-1 0 0,0-1 0,0 1 0,0-1 0,0 1 1,0-1-1,2-2-1,0 0 1,0 0 0,0 1-1,0-1 1,0 1 0,4-3 0,-3 2 12,-5 1-11,11-11 8,-6 1 8,2 11-15,-5 1-3,1-1-1,-1 0 1,0 1-1,1-1 0,-1 0 1,0 1-1,1-1 1,-1 0-1,0 0 1,0 1-1,1-1 1,-1 0-1,0 0 0,0 0 1,0 1-1,0-1 1,0 0-1,0-1 1,-1 0-4,1 2 2,9-9-9,-9 9 10,0-1 0,1 1 0,-1-1-1,0 1 1,0 0 0,0-1 0,1 1 0,-1-1 0,0 1-1,0-1 1,0 1 0,0-1 0,0 1 0,0-1-1,0 1 1,0 0 0,0-1 0,0 1 0,0-1-1,-1 0 1,1 0 0,0 1 0,0-1 0,0 1 0,0-1 0,0 1-1,-1-1 1,1 1 0,0-1 0,1 1 0,-1-1 0,0 0-1,0 1 1,0-1 0,0 1 0,0-1 0,0 1 0,1-1 0,-1 1-1,0-1 1,0 1 0,1-1 0,0 1-1,-1 0 1,1-1 0,-1 1-1,1 0 1,-1 0 0,0 0 0,1 0-1,-1-1 1,0 1 0,1 0 0,-1 0-1,0-1 1,1 1 0,-1 0 0,0 0-1,0-1 1,1 1 0,-1 0 0,0-1-1,0 1 1,1 0 0,-1-1 0,0 1-1,0-1 1,0 1 0,0 0 0,0-1-1,0 1 1,0-1 0,1 1 0,-1 0-1,0-1 1,0 1 0,-1-1 0,1 0 0,0 1-1,0 0 1,0 0 0,0-1 0,0 1 0,0 0 0,0-1 0,0 1 0,0 0 0,0-1 0,0 1 0,0 0 0,0-1 0,0 1 0,0 0 0,1-1 0,-1 1 0,0 0 0,0 0 0,0-1 0,0 1 0,0 0 0,1-1 0,-1 1 0,0 0 0,0 0 0,1 0 0,-1-1 0,0 1 0,0 0 0,1 0 0,-1 0-1,0 0 1,1-1 0,-1 1 1,1 0-1,-1 0 1,0-1-1,1 1 1,-1 0-1,0 0 1,1-1-1,-1 1 1,0 0-1,1-1 1,-1 1-1,0 0 1,0-1-1,1 1 1,-1 0-1,0-1 1,0 1-1,0-1 1,1 1-1,-1 0 1,0-1-1,0 1 1,0-1-1,0 1 1,0 0-1,0-1 1,0 1-1,0-1 0,0 1 1,0-1-1,0 1 1,0 0-1,-1-1 1,1 0-1,0 1 0,0-1 0,0 1 0,-1 0 0,1-1 0,0 1 0,0-1 0,0 1 0,0-1 0,0 1 0,0 0 0,0-1 0,0 1 0,0-1 0,0 1 0,0 0 0,1-1 0,-1 1 0,0-1 0,0 1 0,0 0 0,0-1 0,1 1 0,-1-1 0,0 1 0,0 0 0,1-1 0,-1 1 0,0 0 0,1 0 0,-1-1 0,0 1 0,1 0 0,-1 0 0,0-1 0,1 1 0,0 0 1,-1 0-1,0-1 0,1 1 1,-1 0-1,0 0 1,1 0-1,-1-1 0,0 1 1,1 0-1,-1-1 0,0 1 1,0 0-1,1-1 1,-1 1-1,0 0 0,0-1 1,0 1-1,1 0 1,-1-1-1,0 1 0,0-1 1,0 1-1,0 0 1,0-1-1,0 1 0,0-1 1,0 1-1,0-1 0,0 1 1,0 0-1,0-1 1,0 1-1,0-1 0,0 1 1,0 0-1,-1-1 1,1 0-10,0 0 4,0-4 5,2 0 0,4 0-2,-5 5 0,-1-1 0,0 1 0,0-1 0,1 1 0,-1-1 0,0 1 0,0-1 0,0 1 0,1-1 0,-1 1 1,0-1-1,0 1 0,0-1 0,0 1 0,0-1 0,0 1 0,0-1 0,0 1 0,-1-1 0,1 0 0,0-1-25,2-2 22,4 3 4,-4-3 2,-2 3 36,10-11 695,-10 10-603,0 4 19,1 9 155,-4 12 7,2-21-296,0-1 0,0 1-1,0-1 1,0 1 0,1 0 0,-1 0 0,0-1 0,1 1 0,-1 0 0,1 0 0,0 0 0,0 0 0,-1-1 0,1 1 0,0 0-1,1 3 1,-5-1 71,3-3-83,1-1 0,0 0 1,-1 0-1,1 0 0,0 0 0,-1 1 1,1-1-1,0 0 0,0 0 1,-1 0-1,1 1 0,0-1 0,0 0 1,-1 0-1,1 1 0,0-1 0,0 0 1,0 1-1,0-1 0,-1 0 0,1 1 1,0-1-1,0 0 0,0 1 0,0 0 1,0 3-13,0 68 1137,0 2 3500,4-66-4170,-3-7-421,-1 0-1,1-1 1,-1 1-1,1-1 1,-1 1-1,0 0 1,1-1-1,-1 1 1,1 0-1,-1 0 0,0-1 1,0 1-1,0 0 1,1 0-1,-1-1 1,0 1-1,0 2 1,0 4 195,-1-6-209,1 0 1,0 1-1,0-1 0,0 0 1,0 1-1,0-1 1,0 0-1,0 1 1,0-1-1,0 0 1,1 1-1,-1-1 1,1 0-1,-1 0 0,1 1 1,-1-1-1,1 0 1,0 0-1,-1 0 1,1 0-1,0 0 1,1 2-1,0 3 90,-3-6-107,1 0 0,0 0 0,0 1-1,0-1 1,0 0 0,0 0 0,0 0-1,0 1 1,0-1 0,0 0-1,0 0 1,0 1 0,0-1 0,0 0-1,0 0 1,0 0 0,0 1 0,0-1-1,0 0 1,0 0 0,1 1 0,-1-1-1,0 0 1,0 0 0,0 0 0,0 0-1,0 1 1,0-1 0,1 0 0,-1 0-1,0 0 1,0 1 0,2-1 4,-1 1 1,-1-1 0,0 0-1,1 1 1,-1-1 0,1 0-1,-1 1 1,1-1-1,-1 0 1,0 1 0,1-1-1,-1 1 1,0-1 0,1 1-1,-1-1 1,0 1 0,0-1-1,1 1 1,-1-1 0,0 1-1,0-1 1,0 1-1,0-1 1,0 1 0,0 0-1,0-1 1,0 1 0,0-1-1,0 1 1,0-1 0,0 1-1,0 0 1,0 0 7,0 0 0,1-1 1,0 1-1,-1-1 0,1 1 0,-1 0 1,1-1-1,-1 1 0,1-1 0,0 0 1,-1 1-1,1-1 0,0 1 0,0-1 0,-1 0 1,1 0-1,0 1 0,0-1 0,0 0 1,-1 0-1,1 0 0,1 0 0,-1 0-2,0 0-1,-1 0 1,1 0-1,0 0 0,-1 1 1,1-1-1,0 0 0,-1 0 1,1 0-1,0 1 1,-1-1-1,1 0 0,-1 1 1,1-1-1,0 0 0,-1 1 1,1-1-1,-1 1 1,1 0-1,-1 0 33,2-2-30,0 1 0,0-1 0,0 1 0,0-1 0,0 1 0,0 0 1,0 0-1,0 0 0,3 0 0,10-2 9,-13 1-9,0 2-15,1-1 0,0 0 1,0 1-1,0-1 0,-1-1 1,1 1-1,0 0 0,0-1 1,0 1-1,-1-1 1,1 0-1,3-1 0,4 1-2,9-2 17,-15 1-2,22 1-7,12-4 68,15-12-88,-42 16 13,-10 0-3,1-1 3,22 0 13,4-3-7,-26 5-2,1 0 0,-1 0-1,1 0 1,0 0 0,-1 0 0,1-1 0,-1 1-1,1-1 1,3-1 0,35-12 18,-11 5-23,-9 4 2,-19 4 4,1 0 0,-1 1-1,0-1 1,0 1 0,1 0-1,-1 0 1,0 0 0,4 0 0,-3 0 6,-1 0 1,1 0 0,-1 0-1,0 0 1,1 0 0,-1-1-1,0 1 1,5-2 0,-5 1-1,0 0 1,1 1-1,-1-1 1,1 1 0,-1 0-1,1-1 1,-1 1-1,3 1 1,18-4 56,-19 4-65,12-3 4,22-3 36,-32 3-25,-6 1-19,1 1 1,-1 0 0,0-1-1,1 1 1,-1 0 0,1-1 0,-1 1-1,1 0 1,-1-1 0,1 1-1,-1 0 1,1 0 0,0 0-1,-1 0 1,1-1 0,-1 1 0,1 0-1,-1 0 1,1 0 0,0 0-1,-1 0 1,1 0 0,-1 0-1,1 1 1,-1-1 0,1 0 0,0 0-1,47-5 148,-17-1-81,-23 4-66,-7 2 0,1-1 0,-1 1 1,0-1-1,0 1 1,0-1-1,1 1 1,-1 0-1,0-1 0,0 1 1,1 0-1,-1 0 1,0 0-1,0 0 0,1 0 1,1 1-1,-3-1-1,1 0 0,0 0 0,-1 1 1,1-1-1,-1 0 0,1 0 0,-1 0 0,1 0 0,0 0 0,-1 0 0,1 0 0,-1 0 0,1 0 0,0-1 0,-1 1 0,1 0 0,-1 0 0,1 0 0,-1-1 0,1 1 0,-1 0 0,1-1 1,-1 1-1,2-1 0,-2 1 0,1-1 0,-1 1 0,0 0 0,1-1 0,0 1 0,-1 0 0,1-1 0,-1 1 0,1 0 0,-1 0 1,1 0-1,-1-1 0,1 1 0,0 0 0,-1 0 0,1 0 0,-1 0 0,1 0 0,0 0 0,-1 0 0,1 0 0,-1 1 0,1-1 1,0 0-1,57-5 80,-15-6-32,46 11 78,-43 0-146,-45 0 34,31 5 62,-30-5-65,14 0-10,-16 0-1,0 0 1,1 0-1,-1 0 1,1 0-1,-1 0 0,0 0 1,1 0-1,-1 0 1,1 0-1,-1 0 1,0 0-1,1 0 0,-1 0 1,0 1-1,1-1 1,-1 0-1,0 0 1,1 0-1,-1 1 1,0-1-1,1 0 0,-1 0 1,0 1-1,0-1 1,1 0-1,-1 1 1,0-1-1,1 1 0,30 0 120,18-1-75,-38 1-47,-6 1 20,-1-1 0,1-1 0,0 1 0,0-1 0,9 0 0,62 1-19,-76 1 1,2 0 0,17-1-2,9 4 17,-26-5-21,0 0 10,6 1 0,0 3-1,-6-3 9,-1-1-4,11 0-6,-10 0-2,4 5 0,2-5 0,1 0 4,-4 2 20,-3 1-23,14-2-2,20 5 0,-34-5 14,-2 2-8,9-2 6,-5-1-11,1 1 0,-1-1 0,0 1 0,0 0 0,-1 0 0,1 0 0,0 1 0,4 1 0,-8-2-10,2-1 8,0 0 0,1 1 0,-1-1 1,0 1-1,0-1 0,1 1 0,-1 0 1,0 0-1,3 1 0,8 2 5,-12-4 4,11 6 6,-11-6-12,0 0 0,0 0-1,0 1 1,0-1 0,0 0 0,0 1-1,0-1 1,0 0 0,0 1 0,0 0-1,0-1 1,-1 1 0,3 1 0,-2-1 1,0 0 0,1 0-1,-1 0 1,0 0 0,1-1 0,-1 1 0,1 0 0,-1-1 0,0 1 0,1-1 0,0 1 0,-1-1 0,1 0 0,2 0-1,-3 1 1,0-1 0,0 0 0,0 0 0,0 1 0,0-1 0,0 0 0,0 1 0,0-1 0,0 1 0,0-1 0,0 1 0,-1-1 0,1 1 0,0 0-1,0-1 1,-1 1 0,1 0 0,0 0 0,-1-1 0,1 1 0,-1 0 0,1 0 0,-1 0 0,1 0 0,-1 1 0,10 10 52,-8-10-43,-1-1-1,1 1 1,-1 0 0,1 0-1,-1 0 1,1 0 0,-1 0-1,0 0 1,0 0 0,0 0-1,0 0 1,-1 0 0,1 1-1,-1-1 1,1 0 0,-1 1-1,0-1 1,1 0 0,-1 1-1,0-1 1,-1 3 0,6 5-1,-5-10-9,1 1 0,-1-1 0,0 1 0,1 0 0,-1-1 0,1 1 0,-1-1 0,0 1 0,1 0 0,-1-1 0,0 1 0,0 0 0,0 0 0,1-1 0,-1 1 0,0 0 0,0 0 0,0 43 39,4-40-71,-4-3 20,1-1 0,-1 0 0,0 0-1,1 0 1,-1 1 0,0-1 0,1 0-1,-1 0 1,0 1 0,0-1 0,1 0-1,-1 1 1,0-1 0,0 0 0,1 1 0,-1-1-1,0 0 1,0 1 0,0-1 0,0 0-1,0 1 1,1-1 0,-1 1 0,0-1-1,0 1 1,0 2 1240,0 1-2834,-18 5-25581,16-9 25602</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8:45.736"/>
    </inkml:context>
    <inkml:brush xml:id="br0">
      <inkml:brushProperty name="width" value="0.025" units="cm"/>
      <inkml:brushProperty name="height" value="0.025" units="cm"/>
    </inkml:brush>
  </inkml:definitions>
  <inkml:trace contextRef="#ctx0" brushRef="#br0">41 344 312,'-1'1'115,"0"-1"1,0 0-1,0 1 0,0-1 0,0 0 1,0 1-1,0-1 0,0 1 0,0 0 1,0-1-1,0 1 0,0 0 1,1-1-1,-1 1 0,0 0 0,1 0 1,-1 0-1,0 0 0,1-1 0,-1 1 1,1 0-1,-1 0 0,1 0 1,0 0-1,-1 0 0,1 0 0,0 2 1,-3-2 301,3-1-384,0 0 0,-1 0-1,1 0 1,0 0 0,0 0 0,-1 0-1,1 0 1,0 0 0,-1 0 0,1 0-1,0 0 1,0 0 0,-1 0 0,1 0-1,0 1 1,0-1 0,0 0 0,-1 0-1,1 0 1,0 0 0,0 1 0,0-1-1,-1 0 1,1 0 0,0 0 0,0 1-1,0-1 1,0 0 0,0 0 0,-1 0-1,1 1 1,0-1 0,0 0 0,0 1-1,0-1 1,0 0 0,0 0 0,0 1-1,0-1 1,-2 4-271,-5-5 7849,6-2-6844,1 2 76,0-1-645,0-1-1,0 1 1,0-1 0,0 1-1,0-1 1,0 1 0,2-4-1,-1 5-194,0 1 0,-1 0 0,0 0 0,1 0 0,-1-1 0,0 1 0,1 0 0,-1 0 0,1-1 0,-1 1 1,0 0-1,0-1 0,1 1 0,-1 0 0,0-1 0,1 1 0,-1 0 0,0-1 0,0 1 0,0-1 1,0 1-1,1 0 0,-1-1 0,0 1 0,0-1 0,0 1 0,0-1 0,0 1 0,0-1 0,0 1-2,0 0-1,0-1 0,0 1 0,0 0 1,0 0-1,0 0 0,0 0 0,0-1 1,0 1-1,0 0 0,0 0 0,0 0 1,0 0-1,0-1 0,1 1 0,-1 0 1,0 0-1,0 0 0,0 0 0,0 0 1,0 0-1,0-1 0,0 1 0,1 0 0,-1 0 1,0 0-1,0 0 0,0 0 0,0 0 1,0 0-1,1 0 0,-1 0 0,0 0 1,0 0-1,0 0 0,0 0 0,1 0 1,-1 0-1,0 0 0,0 0 0,1 0 1,-1 0-1,0 0 0,0 0 0,1-1 1,-1 1-1,0 0 0,0 0 0,0 0 1,1 0-1,-1 0 0,0 0 1,0 0-1,1 0 0,-1 0 0,0-1 1,0 1-1,0 0 0,0 0 0,1 0 1,-1 0-1,0 0 0,0-1 1,0 1-1,0 0 0,0 0 0,1 0 1,-1-1-1,0 1 0,0 0 0,0 0 1,0-1-1,0 1 0,0 0 1,0 0-1,0-1 0,0 1 0,0 0 1,0 0-1,0 0 0,0-1 1,0 1-1,1-1 0,0-1 0,0 1 0,0 0 0,0 0 0,1 0 0,-1 0 0,0 0 0,0 0 1,1 1-1,-1-1 0,3-1 0,0 0 1,6-5 17,8-1-15,-17 8-2,0 0 1,-1 0-1,1 0 0,0-1 1,-1 1-1,1 0 1,0-1-1,-1 1 1,1 0-1,-1-1 0,1 1 1,0-1-1,-1 1 1,1-1-1,-1 1 1,0-1-1,1 0 0,0 0 1,27-16 22,-28 17-25,1-1 3,0 0 1,0 0-1,0 0 1,-1 0-1,2 1 1,-1-1-1,0 0 1,0 0-1,0 1 0,0-1 1,0 1-1,0-1 1,1 1-1,1-1 1,10-5 287,33-9 2021,-44 14-2144,-1 1-116,0 0 1,0 0-1,1 0 1,-1 0-1,0 0 1,1-1-1,-1 1 1,0 0-1,0-1 0,0 1 1,1-1-1,-1 1 1,0-1-1,0 0 1,1 0-1,9-4 429,5 5-11,-14 0-181,10-5 694,17 0 1081,-3-2-1507,-19 7-491,-6 1-29,0-1 0,0 0 0,0 0-1,0 1 1,0-1 0,1 0 0,-1 0 0,0 0 0,0 0 0,0-1 0,0 1-1,0 0 1,0 0 0,0-1 0,0 1 0,0 0 0,0-1 0,0 1 0,0-1 0,0 0-1,2 0 1,28-1 1155,18-13-225,-38 14-907,-11 1-56,1 1-1,0-1 1,-1 0-1,1 0 1,0 0-1,-1 0 1,1 0-1,0 0 1,-1 0-1,1 0 1,0 0-1,-1 0 1,1 0-1,0 0 1,-1-1-1,1 1 1,-1 0-1,1 0 1,0-1-1,-1 1 1,1 0-1,-1-1 1,1 1-1,-1-1 1,1 1-1,-1-1 1,1 0 0,30-5 116,9 0 175,-1 1 86,7-1-59,-13 1-63,43 5 100,-74 0-342,-1 0 2,35 5 53,-34-5-56,16 1 38,-13 1-30,0 0 1,1 0-1,-1-1 0,0 0 0,1 0 0,5 0 1,116 5 599,-76-12-449,-45 6-152,0 0 0,0-1-1,0 0 1,0 0 0,0 0 0,0-1 0,0 0-1,0 0 1,0 0 0,-1-1 0,9-5-1,-12 7-18,0 0-1,0-1 1,0 1-1,-1-1 1,1 1-1,0-1 1,3-4-1,5-4 16,-2 4-10,-8 6-9,0-1 0,1 1 1,-1 0-1,0 0 0,0 0 1,1-1-1,-1 1 0,0 0 1,0 0-1,0-1 0,1 1 0,-1 0 1,0-1-1,0 1 0,0 0 1,0-1-1,0 1 0,0 0 1,0-1-1,0 1 0,0 0 0,1-1 1,-1 1-1,-1 0 0,1-1 1,0 1-1,0 0 0,0-1 1,0 1-1,0 0 0,0-1 1,0 1-1,0 0 0,0 0 0,-1-1 1,1 0-1,0 1 1,0 0-1,0 0 1,0 0-1,-1 0 1,1 0 0,0 0-1,0 0 1,0 0-1,0 0 1,0 0 0,0-1-1,0 1 1,0 0 0,0 0-1,0 0 1,0 0-1,0 0 1,0 0 0,0 0-1,0 0 1,0-1-1,0 1 1,0 0 0,0 0-1,0 0 1,0 0-1,0 0 1,0 0 0,0 0-1,0 0 1,0-1-1,0 1 1,0 0 0,0 0-1,0 0 1,0 0-1,1 0 1,-1 0 0,0 0-1,0 0 1,0 0-1,0 0 1,0-1 0,0 1-1,0 0 1,0 0 0,0 0-1,0 0 1,1 0-1,-1 0 1,0 0 0,0 0-1,1 0-4,-1-1 0,1 1-1,0 0 1,-1-1 0,1 1-1,-1-1 1,1 1 0,-1-1 0,1 0-1,-1 1 1,1-1 0,-1 1-1,0-1 1,1 0 0,-1 1 0,0-1-1,0 0 1,1 1 0,-1-1-1,0 0 1,0 0 0,0 1 0,0-1-1,0 0 1,0 1 0,0-1-1,0 0 1,0 0 0,0 1 0,-1-2-1,1-1-20,5-7-32,-5 10 54,1-1-1,-1 1 0,1-1 1,-1 1-1,0-1 0,1 1 1,-1-1-1,1 1 0,-1-1 1,0 0-1,0 1 0,1-1 1,-1 0-1,0 1 0,0-1 0,0 0 1,0 1-1,0-2 0,0-31-46,0 32 39,0-16-144,0 13 150,0 3 55,0 2-65,0 3 18,0 13 73,-1-7-39,1-1 0,0 1 1,3 16-1,1-25-33,0 4 3,-4 24-2,0-19-3,3-4 4,-2-6-4,-1 0 1,1 1 0,-1 0-1,1-1 1,-1 1 0,1-1-1,-1 1 1,1-1-1,-1 1 1,0 0 0,1-1-1,-1 1 1,0 0 0,1 0-1,-1-1 1,0 1-1,0 0 1,0 0 0,0-1-1,0 1 1,0 0 0,0 0-1,0 1 1,0-1 1,1 0 1,0 0 0,-1 1-1,1-1 1,0 0-1,0 0 1,0 0 0,0 0-1,0 0 1,0 0-1,0 0 1,0-1 0,0 1-1,0 0 1,1 0 0,1 0-1,4 4 51,-6-4-35,1-1-1,-1 1 0,0 0 1,0-1-1,1 1 0,-1-1 1,0 1-1,1-1 0,-1 0 0,1 1 1,-1-1-1,1 0 0,-1 0 1,0 0-1,1 0 0,2-1 1,22 7 47,-24-6-47,8 5 40,31 1 81,-38-6-141,22 5 58,-21-4-55,-1-1 7,29 0 12,-2 0 0,-20 0-21,39 0 20,-9 5 24,19-10 48,0-2-77,-56 5-12,-3 2-4,1-1 1,0 1-1,-1-1 0,1 1 1,0 0-1,-1-1 1,1 1-1,0 0 0,-1 0 1,1 0-1,0-1 1,0 1-1,-1 0 0,1 0 1,0 0-1,0 0 1,0 0-1,-1 1 0,1-1 1,0 0-1,1 0 1,27 0-3,-23 0-1,18 5 5,-22-4 5,0-1 1,0 1-1,0-1 0,0 0 0,0 1 0,1-1 0,-1 0 1,4-1-1,20 0 23,2-1-46,-24 0 14,1 1 0,-1 1 0,1-1 1,0 1-1,-1 0 0,1 0 0,4 0 1,1 1 1,-7 0 4,-1 0 1,1 0-1,0 0 0,0 0 1,-1-1-1,1 0 0,0 1 1,5-1-1,12-1 7,11 7 6,-5-6-14,-26 3-7,2-2-1,17 0 3,-9 0 3,0 3 0,20 3-3,-22-4 34,0 0-1,0 1 1,12 6 0,-17-8-35,-1 2 6,-2-4-1,4 4 9,14 5 8,-6 1 5,-10-10-18,0 0-3,9 12 177,-11-12-178,0 1 1,0-1-1,0 0 0,0 0 1,0 0-1,0 0 0,1 1 0,-1-1 1,0 0-1,0 0 0,0 0 1,0 0-1,0 0 0,0 1 1,0-1-1,0 0 0,0 0 1,0 0-1,0 0 0,1 0 1,-1 1-1,0-1 0,0 0 1,0 0-1,0 0 0,0 0 1,0 0-1,1 0 0,-1 0 1,0 0-1,0 0 0,0 0 0,0 1 1,1-1-1,-1 0 0,0 0 1,0 0-1,0 0 0,0 0 1,1 0-1,-1 0 2,0 0-1,1 0 1,-1 0-1,0 0 1,0 0-1,0 0 1,1 0-1,-1 0 1,0 0-1,0 0 1,1 0-1,-1 0 1,0 0-1,0 0 1,0 1-1,1-1 1,-1 0-1,0 0 1,0 0-1,0 0 1,0 1 0,1-1-1,-1 0 1,0 0-1,0 0 1,0 1-1,0-1 1,0 0-1,0 0 1,0 0-1,0 1 1,0-1-1,0 0 1,1 0-1,-1 1 1,0-1-1,0 0 1,0 0-1,-1 1 1,1-1-1,0 0 1,4 5 52,-4-5-52,1 1 0,-1-1 0,1 0 1,-1 0-1,0 1 0,1-1 0,-1 0 0,0 0 0,1 1 1,-1-1-1,0 0 0,1 1 0,-1-1 0,0 1 0,0-1 1,0 0-1,1 1 0,-1-1 0,0 1 0,0-1 0,0 0 1,0 1-1,0-1 0,0 1 0,0-1 0,0 1 0,0-1 1,0 1-1,0 0 0,2 11-1066,1-7-3506,2 10-19228</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8:31.190"/>
    </inkml:context>
    <inkml:brush xml:id="br0">
      <inkml:brushProperty name="width" value="0.025" units="cm"/>
      <inkml:brushProperty name="height" value="0.025" units="cm"/>
    </inkml:brush>
  </inkml:definitions>
  <inkml:trace contextRef="#ctx0" brushRef="#br0">119 53 308,'-1'0'82,"1"0"1,-1 0-1,1 0 0,-1 0 0,1 0 1,-1 0-1,1-1 0,-1 1 0,1 0 1,-1 0-1,1 0 0,0-1 0,-1 1 1,1 0-1,-1-1 0,1 1 0,0 0 1,-1-1-1,1 1 0,0 0 0,-1-1 1,1 1-1,0 0 0,0-1 0,-1 1 1,1-1-1,0 1 0,0-1 0,0 1 1,0-1-1,0 1 0,-1-1 0,1 1 1,0-1-1,0 1 0,0-1 0,0 1 1,0-1-1,1 1 0,-1-1 0,0 1 1,0 0-1,0-1 0,1 0 0,-1-4 804,0 4-544,-10-15 2448,10 15-1973,0-6 859,-2 3 3042,-6 1 8979,8 5-14839,0-1 1314,-1-1-149,1 0 1,-1 0 0,1 0 0,-1 0 0,1 1 0,-1-1-1,1 0 1,-1 0 0,1 0 0,-1 1 0,1-1 0,-1 0-1,1 0 1,-1 1 0,1-1 0,0 1 0,-1-1 0,1 0-1,-1 1 1,1-1 0,0 1 0,-1-1 0,1 1 0,0-1-1,-1 1 1,-5 7 119,6-8-132,-1 0 0,1 1 0,0-1-1,0 0 1,-1 1 0,1-1-1,0 1 1,0-1 0,0 0 0,0 1-1,-1-1 1,1 0 0,0 1 0,0-1-1,0 1 1,0-1 0,0 1 0,0-1-1,0 0 1,0 1 0,0-1 0,1 1-1,-2 7 82,-1-5-69,0-1 0,0 0 0,0 1 0,0-1 0,1 1 0,-1-1 0,1 1 0,0 0 0,0 0 0,-1 4 0,2-7-21,0 1 1,0 0 0,0-1-1,0 1 1,-1-1-1,1 1 1,0-1 0,0 1-1,0 0 1,0-1-1,-1 1 1,1-1 0,0 1-1,0-1 1,-1 1-1,1-1 1,0 1 0,-1-1-1,1 1 1,-1 0-1,0-1 0,1 1-1,-1-1 1,1 0-1,-1 1 1,1-1-1,0 1 1,-1-1-1,1 1 1,0-1-1,0 1 1,-1 0-1,1-1 1,0 1-1,0-1 1,0 1-1,0-1 1,0 1-1,0 0 1,0-1-1,0 2 1,-1 0 0,1 0-1,0-1 1,-1 1 0,1 0 0,-1 0 0,1 0 0,-1-1 0,0 1 0,0 0-1,0-1 1,-2 3 0,2-2 4,0 0 0,0-1 0,0 1 0,0 0 1,0 0-1,0-1 0,0 1 0,1 0 0,-1 0 0,1 0 0,-1 4 0,-9 38 49,0 1-55,10 27 0,5-59 1,-5-13 1,1 1-1,0 0 1,-1 0-1,1 0 1,-1 0-1,0 0 1,1 0-1,-1 0 1,0 1-1,1-1 1,-1 0-1,0 0 1,0 2-1,1-1 3,-1 1-1,1-1 0,0 1 1,0 0-1,0-1 1,0 0-1,1 1 0,-1-1 1,1 0-1,-1 1 0,1-1 1,0 0-1,0 0 0,2 2 1,2 2 5,7 11 22,-12-16-62,0 0 0,0 0 0,0 1 0,1-1 0,-1 0 0,0 0 0,0 0 0,1 0 0,-1-1 0,1 1 0,-1 0 0,0 0 0,1-1 0,0 1 0,-1-1 0,1 0 0,-1 1 0,1-1 0,-1 0 0,1 0 0,0 0 0,-1 0 1,1 0-1,0 0 0,-1 0 0,1-1 0,-1 1 0,1-1 0,2 0 0,3-3-742,-5 4 468,-1 0-1,1-1 1,-1 1 0,0-1-1,1 0 1,-1 1 0,0-1-1,0 0 1,1 0 0,-1 0-1,0 1 1,0-1 0,0-1-1,0 1 1,0 0 0,0 0-1,0 0 1,-1 0 0,1-1-1,0 0 1,0 1 63,-1 1 1,0-1-1,0 1 0,0-1 1,1 1-1,-1-1 0,0 1 1,1-1-1,-1 1 1,0-1-1,1 1 0,-1 0 1,1-1-1,-1 1 0,0 0 1,1-1-1,-1 1 0,1 0 1,-1 0-1,2-1 0,-2 1 2,1 0 0,0-1 0,-1 1 0,1-1 0,0 1 0,-1 0 0,1-1-1,0 1 1,-1-1 0,1 1 0,-1-1 0,1 1 0,-1-1 0,0 0 0,1 1-1,-1-1 1,1 0 0,-1 1 0,0-1 0,0 0 0,1 1 0,-1-1-1,0-1 1,0 2 150,0 0 1,0-1-1,0 1 0,0 0 0,0-1 0,0 1 0,0 0 0,0-1 1,1 1-1,-1 0 0,0-1 0,0 1 0,0 0 0,0-1 0,0 1 0,1 0 1,-1 0-1,0-1 0,0 1 0,1 0 0,-1 0 0,0-1 0,0 1 1,1 0-1,-1 0 0,0 0 0,1-1 0,-1 1 14,1 0 0,-1 0 0,0-1-1,1 1 1,-1 0 0,0 0 0,0-1 0,1 1 0,-1 0-1,0 0 1,0-1 0,1 1 0,-1 0 0,0-1-1,0 1 1,0 0 0,1-1 0,-1 1 0,0-1 0,0 1-1,0 0 1,0-1 0,0 1 0,0 0 0,0-1 0,0 1-1,0-1 1,0-1-149,0 1 0,0-1-1,0 1 1,0-1 0,0 1-1,0-1 1,1 1 0,-1 0-1,0-1 1,1 1 0,-1-1-1,1 1 1,0 0 0,-1-1-1,1 1 1,0 0 0,1-2 0,0-3-556,-2 1 10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8:32.829"/>
    </inkml:context>
    <inkml:brush xml:id="br0">
      <inkml:brushProperty name="width" value="0.025" units="cm"/>
      <inkml:brushProperty name="height" value="0.025" units="cm"/>
    </inkml:brush>
  </inkml:definitions>
  <inkml:trace contextRef="#ctx0" brushRef="#br0">307 1 344,'0'0'307,"-22"11"3730,22-11-3977,0 0-1,-1 0 1,1 0-1,0 0 1,-1 0-1,1 0 0,-1 0 1,1 0-1,0 0 1,-1 1-1,1-1 0,0 0 1,-1 0-1,1 0 1,0 1-1,0-1 1,-1 0-1,1 0 0,0 1 1,-1-1-1,1 0 1,0 1-1,0-1 1,0 0-1,-1 1 0,1 0 61,0-1 0,0 0 0,0 1-1,-1-1 1,1 0 0,0 1 0,0-1 0,-1 0-1,1 0 1,0 1 0,0-1 0,-1 0-1,1 0 1,0 1 0,-1-1 0,1 0 0,0 0-1,-1 0 1,1 0 0,-1 0 0,1 1-1,0-1 1,-1 0 0,1 0 0,-1 0 0,-1 0 2603,-8 12 3041,11-9-4593,-3 17 5003,-5-12-5162,7-5-879,-1-1 1,0 0 0,1 1-1,0-1 1,-1 1 0,1-1-1,0 1 1,0-1 0,1 1-1,-1 2 1,1-1 40,-1 464 3301,-5-460-3443,5-7-30,-1-1 1,1 1 0,-1-1-1,1 1 1,-1 0 0,1-1-1,0 1 1,-1 0 0,1-1-1,0 1 1,0 0-1,-1-1 1,1 1 0,0 0-1,0 0 1,0-1 0,0 2-1,0 6 33,0-6-26,0 0-1,1 0 1,-1 0-1,-1 0 1,1 1-1,0-1 1,0 0 0,-1 0-1,1 0 1,-1 0-1,1 0 1,-1 0-1,0 0 1,0 0-1,0 0 1,-1 1-1,1-2 4,1 0 0,-1-1 0,1 1-1,0 0 1,-1 0 0,1-1 0,0 1-1,0 0 1,-1 0 0,1-1 0,0 1-1,0 0 1,0 0 0,0 0 0,0-1 0,0 1-1,0 0 1,0 0 0,1 1 0,-1-2-5,0 0 1,1 1-1,-1-1 1,0 0-1,0 0 1,0 1 0,0-1-1,0 0 1,0 1-1,0-1 1,0 0-1,0 1 1,0-1-1,0 0 1,0 1 0,0-1-1,0 0 1,0 1-1,0-1 1,0 0-1,0 0 1,0 1 0,0-1-1,0 0 1,-1 1-1,1-1 1,0 0-1,0 0 1,0 1-1,-1-1 1,1 0 0,0 0-1,0 1 1,0-1-1,-1 0 1,1 0-1,0 0 1,-1 0-1,1 1 1,0-1 0,0 0-1,-1 0 1,1 0-1,0 0 1,-1 0-1,1 0 1,0 0 0,-1 0-1,1 0 1,0 0-1,0 0 1,-1 0-1,1 0-3,0 0-1,0 0 0,0 0 0,0 0 1,0 0-1,0 1 0,0-1 1,0 0-1,0 0 0,0 0 0,0 0 1,0 0-1,0 0 0,0 0 1,0 0-1,0 0 0,-1 0 0,1 0 1,0 0-1,0 0 0,0 0 1,0 0-1,0 0 0,0 0 0,0 0 1,0 1-1,0-1 0,0 0 1,0 0-1,0 0 0,0 0 0,0 0 1,0 0-1,0 0 0,0 0 1,0 0-1,0 0 0,-1 0 0,1 0 1,0 0-1,0 0 0,0 0 1,0 0-1,0 0 0,0 0 0,0 0 1,0 0-1,0 0 0,0 0 1,1 5 257,-22 4-126,11-8-135,-1-1 0,-1-1 0,-21-2 0,20 1 0,12 2 0,-1 1 0,1-1 0,-1 0 0,0-1 0,1 1 0,-1 0 0,1 0 0,-1-1 0,0 1 0,1-1 0,-3 0 0,-4-1 0,4 2 0,3 0 0,-1-1 0,0 1 0,0 0 0,0-1 0,0 0 0,0 1 0,1-1 0,-1 0 0,0 0 0,1 0 0,-1 0 0,0 0 0,-1-1 0,-36-15 0,19-5-338,20 3-1730,0-22-12680,0 40 14506,0 0-1,0 1 1,0-1-1,0 1 1,0-1-1,0 0 1,0 1-1,0-1 0,1 1 1,-1-1-1,0 1 1,0-1-1,1 1 1,-1-1-1,0 1 1,0-1-1,1 1 0,-1-1 1,1 1-1,0-1 1,-1 0 62,1 1 0,-1-1 1,1 1-1,-1-1 0,0 1 1,1-1-1,-1 1 0,0-1 1,1 1-1,-1-1 0,0 1 1,0-1-1,0 1 0,1-1 1,-1 1-1,0-1 0,0 0 1,0 1-1,0-1 0,0 0 1,0-1-108,0 1 0,0-1 0,1 1 0,-1 0 0,0-1 0,1 1 0,-1 0 0,1-1 0,0 1 0,-1 0 0,2-2 0,0 0-172,0-3-1069</inkml:trace>
</inkml:ink>
</file>

<file path=ppt/ink/ink19.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3-03T23:51:09.046"/>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558 60 13,'0'0'22,"0"0"-8,0 0-3,0 0-3,0 0-2,10-6-1,-10 6-2,10-3 1,-10 3-1,15 3 0,-15-3-1,17 1 1,-5 0 0,2-1-1,1 2 1,3-3 0,2 0 1,1-1-1,3 1 2,2-2-1,3 1 0,-2-1 0,5 1 0,-3 0-1,1-1 0,-1 1-1,2 2 0,-2-1-1,-3 0 0,5 0 0,-2 2 0,-1-1 0,0 1 0,0-2 1,2 1-1,-2-2 2,6 0-1,-3 0 0,2 2 0,2-4 0,2 2-1,1-1 2,-1 3-1,-1-3-1,0 3 0,-4 0 0,0 0-1,-4-1 1,-6 1 0,1 0-1,-5 0 0,-2 2-2,-6-6-10,0 5-22,-10-1 0,10-1-2,-10 1 1</inkml:trace>
  <inkml:trace contextRef="#ctx0" brushRef="#br0" timeOffset="579">1773 0 9,'10'-1'27,"-10"1"2,0 0-1,0 0-17,0 0-2,0 0-2,0 0-1,0 0-1,2 14-2,-2-14 0,4 17 0,0-3 0,-3 3 1,4 6-1,-5 1 0,5 5 0,-4 1 0,2 3-1,0 4 1,0 4-1,0 0-1,1 2 2,-1 0-2,2 1 1,0-2-2,1-1 1,0-4 0,0-3 0,-2-5-1,2-4-1,5-2-10,-4-5-23,0-5 0,-3-2-2,-4-11 1</inkml:trace>
  <inkml:trace contextRef="#ctx0" brushRef="#br0" timeOffset="1297">574 121 17,'0'0'25,"0"0"-4,4-13-2,-4 13-3,0 0-2,0 0-3,-1-13-2,1 13-1,0 0 0,0 0-2,-10-3 0,10 3-2,0 0 0,-12 0 0,12 0-1,-17-3-1,6 1-1,-2 0 0,-4-1 0,-2 1-1,-4 0 0,-1 0 0,-3 1 0,-2-2 0,-3 2 0,2 2 0,-2 0 0,0 0 0,1 2 0,3-2 0,3 0 0,3 0 0,6 0 0,2-2-4,14 1-13,-12 4-17,12-4 0,0 0-3,0 0 2</inkml:trace>
  <inkml:trace contextRef="#ctx0" brushRef="#br0" timeOffset="1719">28 180 9,'0'0'28,"0"0"-2,0 0 3,0 0-18,0 0-2,-8 12-2,3-3 0,4 8-2,-2 1-1,1 5 1,-3 4-1,5 5 1,-3 3-2,3 4 0,-1 3-2,2 1 1,-1 0-1,2 1 0,1-5 0,0 1-1,1-3-4,-1-9-5,4 0-17,-1-3-6,-2-7-1,0-2 0</inkml:trace>
  <inkml:trace contextRef="#ctx0" brushRef="#br0" timeOffset="2032">38 818 14,'0'0'28,"15"-9"1,-5 7 2,3 0-19,0-1-2,8 2-2,-1-1-1,9 2-1,0 0-2,3 4-1,4-3 1,3 4-1,1-3-1,4 1 1,-2-1-1,3-1 0,3 0 1,3 0-1,0-1 0,7 0 0,-3-1-1,2 1 1,1-2 0,1 0 0,0 0-1,-2-1 1,-1-2 0,-2 4 0,-3-1 0,1 2 0,-4-1 0,3 2 0,-4 0 0,1 2 0,-3-2-1,0 0 1,-5-3-1,-3 0 1,-6 1-1,-3 0 0,-6-2 0,-6 2 0,-3-2 0,-13 3-1,13-1 1,-13 1 0,0 0-1,0 0-3,0 0-9,0 0-28,-10-4 1,-2 2-2,-1 3 0</inkml:trace>
  <inkml:trace contextRef="#ctx0" brushRef="#br0" timeOffset="3422">624 286 53,'-9'-6'33,"-7"0"-1,1-6-12,1 12-15,-4-1 0,0 3-2,1 4-2,0 2-1,0 5 0,2 4-1,2 3 1,2 4-1,5 7 1,2 1-1,8 1 1,6-2 0,6 1 0,5-6 1,4-3-1,0-4 1,2-7 0,0-7 0,-7-3 1,-2-5-1,-7-5-1,-5-3 1,-7-3-1,-7-3 0,-3 0-1,-2 0 0,-3 1 0,-2 2 1,4 4-1,0 3 1,3 2 0,11 5 0,0 0 1,0 0 0,0 0 0,23 6 0,-8-6 1,2 0 1,2-3-1,0 0 0,-3-1 0,-1 0 1,-4 1-1,-2 2-1,-9 1 0,0 0 1,9 15-1,-12-2 0,0 2 0,0 2 0,0 2 0,0 0-1,3 2-4,-3-9-18,8 1-12,2-4-2,-7-9-1,18 9 1</inkml:trace>
  <inkml:trace contextRef="#ctx0" brushRef="#br0" timeOffset="4157">1056 177 50,'0'0'37,"0"0"-2,0 0 1,0 0-24,-8 11-3,-1 4-3,-6 7-3,1 4 0,0 5-2,0 7 0,4 4 0,4 0-1,6 2 0,4-2-1,9-1-3,0-8-9,10-1-24,6-7 0,4-9 0,2-7 0</inkml:trace>
  <inkml:trace contextRef="#ctx0" brushRef="#br0" timeOffset="4516">1258 443 60,'0'0'36,"0"0"-2,-7-26-2,11 15-27,3-4 1,5-1-5,1-6 0,5 0-1,2 0 1,-1-1-2,0 4 1,-2 3 0,-2 7 0,-3 7 0,-12 2 0,14 18 1,-11 0-1,-1 6 1,-1 6 0,-1 6 0,-1-1 0,-1 2 0,-1-5 0,2-2 0,-3-6 0,-1-3 0,-2-9 1,-2-3-2,-4-9 1,0-5-1,-3-7-1,-2-5 1,2 1-1,-2-3 1,3 2-1,3 0 1,2 2 1,4 5 0,6 10 0,2-9 0,-2 9 1,16-1-1,-3 0 0,2 4 1,3-3-1,1 2 0,1 0-2,-5-2-6,5-2-29,-6 5 0,-4 0-3,-10-3 2</inkml:trace>
  <inkml:trace contextRef="#ctx0" brushRef="#br0" timeOffset="5110">1531 151 48,'0'0'34,"0"0"1,0 0 0,21-3-26,-12 5 0,7 3-3,-1 2-1,4 5-1,-2 3 0,1 6-1,-6 5 0,-2 5-1,-3 1 0,-3 4 0,-3 2-3,-6-1-4,0 1-33,-4 0 0,-2-2 0,-5-4-1</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8:35.099"/>
    </inkml:context>
    <inkml:brush xml:id="br0">
      <inkml:brushProperty name="width" value="0.025" units="cm"/>
      <inkml:brushProperty name="height" value="0.025" units="cm"/>
    </inkml:brush>
  </inkml:definitions>
  <inkml:trace contextRef="#ctx0" brushRef="#br0">129 36 716,'18'-15'3628,"-16"14"-3110,20-15 4016,-14 12-3568,-1 5 5561,5 1 1722,-13 15-2596,-22-5-4896,-13 10-670,-2-1-43,-33 18 49,69-40-85,-16 12 8,17-10-12,0-1-5,1 1 1,-1-1 0,1 0-1,-1 1 1,1-1 0,0 0-1,-1 0 1,1 1 0,-1-1-1,1 1 1,0-1 0,-1 0 0,1 1-1,0-1 1,0 1 0,-1-1-1,1 1 1,0-1 0,0 1-1,0-1 1,-1 1 0,1-1 0,0 1-1,0-1 1,0 1 0,0-1-1,0 1 1,0-1 0,0 1-1,0-1 1,0 1 0,1-1 0,-1 1-1,0 0 1,0 0 21,2 6 95,-2-7-113,0 0-1,0 0 1,0 0-1,0 1 1,0-1-1,0 0 0,0 0 1,0 0-1,0 0 1,0 1-1,0-1 1,0 0-1,0 0 1,1 0-1,-1 0 1,0 1-1,0-1 1,0 0-1,0 0 0,0 0 1,0 0-1,0 0 1,1 1-1,-1-1 1,0 0-1,0 0 1,0 0-1,0 0 1,0 0-1,1 0 1,-1 0-1,0 0 0,0 0 1,0 0-1,0 1 1,1-1-1,-1 0 1,0 0-1,0 0 1,0 0-1,0 0 1,1 0-1,-1 0 1,0 0-1,0 0 0,0-1 1,0 1-1,1 0 1,-1 0-1,0 0 1,0 0-1,2 0 70,9 7 332,-9-5-288,-2-2-63,26 7 15,113 33-68,-116-32 0,-7-5 0,12 1-2350,-13-2-1118,-14-2 3393,-1 0 0,0 0 0,0 0 0,0 0 0,1 0 0,-1 0 0,0 0 1,0 0-1,1 0 0,-1 0 0,0 0 0,0 0 0,0 0 0,1 0 0,-1 0 0,0 0 0,0-1 0,0 1 0,1 0 0,-1 0 0,0 0 0,0 0 0,0-1 1,0 1-1,1 0 0,-1 0 0,0 0 0,0-1 0,0 1 0,0 0 0,0 0 0,0 0 0,0-1 0,0 1 0,0 0 0,0 0 0,0-1 0,0 1 0,0 0 1,-19-7-23114</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8:37.863"/>
    </inkml:context>
    <inkml:brush xml:id="br0">
      <inkml:brushProperty name="width" value="0.025" units="cm"/>
      <inkml:brushProperty name="height" value="0.025" units="cm"/>
    </inkml:brush>
  </inkml:definitions>
  <inkml:trace contextRef="#ctx0" brushRef="#br0">267 102 316,'0'-1'42,"0"1"1,-1-1-1,1 1 1,0-1-1,1 0 0,-1 1 1,0-1-1,0 0 0,0 1 1,0-1-1,0 1 0,1-1 1,-1 0-1,0 1 1,0-1-1,1 1 0,-1-1 1,0 1-1,1-1 0,-1 1 1,1-1-1,-1 1 1,1-1-1,-1 1 0,1 0 1,-1-1-1,1 1 0,0-1 1,0-1 243,-1 0 0,1-1 1,-1 1-1,1 0 0,-1-1 0,0 1 1,0-1-1,0 1 0,0-1 0,-1-3 1,1 1 1030,0-2 735,0 5-40,0 6-1741,0-3 798,0 16 1729,0 73 6739,0 47-6207,0-137-3327,0 0 0,0 1 0,0-1 0,0 0 0,0 1 0,-1-1 0,1 0 0,0 1 0,0-1 0,0 0 0,0 1 0,0-1 0,0 0 0,0 1 0,-1-1 0,1 0 0,0 1 0,0-1 0,-1 0 0,1 0 0,0 1 0,0-1 0,-1 0 0,1 0 0,0 0 0,0 1 0,-1-1 1,1 0-1,-1 0 0,1 0 0,0 1 0,-1-1 0,1 0 0,0 0 0,-1 1 0,1-1 1,0 0-1,0 1 0,-1-1 0,1 0 0,0 1 0,0-1 0,-1 0 0,1 1 1,0-1-1,0 0 0,0 1 0,0-1 0,0 0 0,0 1 0,0-1 0,0 1 0,0-1 1,0 0-1,0 1 0,0 304 1124,0-278-1065,0-27 4,0 5 56,4-19-97,-3 13-29,0 0 0,-1-1 1,1 1-1,-1 0 0,1-1 1,-1 1-1,1-1 0,-1 1 1,0-1-1,0 1 1,1-3-1,3-5-62,-4 9 58,1-1 0,-1 1 0,1-1-1,-1 1 1,1-1 0,-1 0-1,0 1 1,1-1 0,-1 0-1,0 1 1,1-1 0,-1 0-1,0 0 1,0 1 0,0-1-1,0 0 1,0 0 0,0-1-7,0 1 0,0-1 0,0 1 0,0-1 0,0 1 0,0 0 0,0-1 0,1 1 0,-1-1 1,0 1-1,1 0 0,-1-1 0,1 1 0,0 0 0,-1 0 0,1-1 0,0 1 0,0 0 0,1-1 1,-2 0-7,1 0 0,0 1 1,-1-1-1,1 0 0,-1 0 1,0 0-1,1 1 0,-1-1 1,0 0-1,0 0 1,0 0-1,0 0 0,-1 0 1,1 1-1,-1-3 0,0 1-2,1 1 0,0 0 0,-1-1 0,1 1 0,0 0 0,0 0 0,0-1 0,1 1 0,-1 0 0,0 0 0,2-4 0,0 1-19,0 0-1,-1 1 1,0-1 0,1 0-1,-2 0 1,1 0 0,0 0 0,-1 0-1,0 0 1,-1-9 0,0-6-132,-3 8 62,3 11 98,0 0 0,1 0 0,-1 0 0,1 0 0,-1 0 0,1 0 0,0 0 0,-1 0 0,1 0 0,0 0 0,0 0 0,-1-1 0,1 0-1,0-126-5004,-4 114 4539,3 13 425,0 0 0,1-1-1,-1 1 1,1-1 0,-1 1-1,1-1 1,-1 1 0,1-1-1,0 1 1,-1-3 0,1-97-2254,-4 93 2262,4 7 45,-1 1-1,1-1 1,-1 1 0,1-1 0,-1 0-1,1 1 1,0-1 0,-1 0 0,1 1-1,0-1 1,-1 0 0,1 1 0,0-1 0,0 0-1,0 1 1,0-1 0,0 0 0,0 0-1,0-7-132,0 6 99,0-1-1,0 1 1,0 0 0,0 0-1,0 0 1,0 0 0,0 0-1,-1 0 1,1 0 0,-1 0-1,0 0 1,1 0 0,-1 0 0,0 0-1,0 0 1,-2-2 0,3 3 18,0 1 1,-1-1 0,1 0-1,0 0 1,0 1 0,-1-1-1,1 0 1,0 0 0,0 0 0,0 0-1,0 1 1,0-1 0,0 0-1,0 0 1,1-1 0,-1 1 14,0 1 0,0-1 0,1 1 0,-1-1 0,0 1 0,0-1 1,0 1-1,0-1 0,0 0 0,0 1 0,0-1 0,0 1 0,-1-1 0,1 1 0,0-1 0,0 1 1,0-1-1,0 1 0,-1-1 0,1 1 0,0-1 0,-1 0 0,0 1 18,1-1-1,-1 1 1,0-1-1,1 0 1,-1 1-1,0-1 0,1 0 1,-1 0-1,1 1 1,-1-1-1,1 0 1,0 0-1,-1 0 1,1 1-1,0-1 1,-1 0-1,1 0 1,0 0-1,0 0 0,0 0 1,0 0-1,0 0 1,0 0-1,0 0 1,0 1-1,0-1 1,1-2-1,-1-2 201,0 4-186,0 1 0,0 0 1,0 0-1,0-1 1,0 1-1,0 0 1,-1 0-1,1-1 0,0 1 1,0 0-1,0 0 1,0-1-1,0 1 0,0 0 1,-1 0-1,1-1 1,0 1-1,0 0 1,0 0-1,-1 0 0,1-1 1,0 1-1,0 0 1,-1 0-1,1 0 1,0 0-1,0 0 0,-1 0 1,1-1-1,0 1 1,0 0-1,-1 0 0,1 0 1,0 0-1,-1 0 1,1 0-1,0 0 1,0 0-1,-1 0 0,1 0 1,0 0-1,0 0 1,-1 1-1,1-1 0,0 0 1,0 0-1,-1 0 1,1 1 124,0 17 507,0 185 7105,-8-195-7612,6-3-87,1 0 0,1 0 0,-1 0 0,0 0 0,1 0 0,0 0 0,0 0 0,2 7 0,-1 7 168,-1 320 1496,-4-334-1699,4-5-30,0 1 1,-1-1 0,1 0-1,-1 0 1,1 0 0,0 1-1,-1-1 1,1 0 0,0 0-1,0 1 1,-1-1 0,1 0 0,0 1-1,-1-1 1,1 0 0,0 1-1,0-1 1,0 1 0,0-1-1,-1 0 1,1 1 0,0-1-1,0 1 1,0-1 0,0 0-1,0 1 1,0-1 0,0 1-1,0-1 1,0 1 0,0-1-1,0 1 1,0 0 16,1 0 0,-1-1 1,0 1-1,0 0 0,0 0 0,0 0 0,0-1 0,0 1 1,0 0-1,-1 0 0,1 0 0,0-1 0,0 1 0,-1 0 1,1-1-1,0 1 0,-1 0 0,1 0 0,0-1 1,-1 1-1,1 0 0,-1-1 0,0 1 0,1-1 0,-1 1 1,1-1-1,-2 1 0,0 0 355,2 0-370,0-1 0,0 0 1,0 0-1,0 0 0,0 1 0,0-1 0,0 0 1,0 0-1,0 1 0,0-1 0,0 0 1,0 0-1,0 0 0,0 1 0,0-1 0,-1 0 1,1 0-1,0 0 0,0 1 0,0-1 1,0 0-1,-1 0 0,1 0 0,0 0 0,0 0 1,0 0-1,0 1 0,-1-1 0,1 0 1,0 0-1,0 0 0,-1 0 0,1 0 1,0 0-1,0 0 0,0 0 0,-1 0 0,1 0 1,0 0-1,0 0 0,-1 0 0,1 0 1,0 0-1,-2 0 1,1 0 63,-9 4-4,-22-3 119,-4-1 13,36 0-196,0 0 0,0 0 0,0 0 0,0 0 1,0 0-1,0 0 0,0 0 0,0 0 0,0 0 0,0 0 0,0 0 0,0 0 1,0 0-1,0 0 0,0 0 0,0-1 0,0 1 0,0 0 0,0 0 1,0 0-1,0 0 0,0 0 0,0 0 0,0 0 0,0 0 0,0 0 0,0 0 1,0 0-1,-1 0 0,1 0 0,0 0 0,0 0 0,0 0 0,0 0 0,0 0 1,0 0-1,0 0 0,0 0 0,0 0 0,0 0 0,0 0 0,0 0 0,0 0 1,0 0-1,0 0 0,-1 0 0,2-3-1,-20 2 27,14-1-16,3-1-4,-12 2-3,14 1-3,0 0 0,-1 1 0,1-1 0,0 0 0,-1 0 0,1 0 0,0 0 0,0 0 0,-1 0 0,1 0 0,0 0 0,-1 0 1,1 0-1,0 0 0,-1 0 0,1 0 0,0 0 0,0 0 0,-1 0 0,1-1 0,0 1 0,0 0 0,-1 0 0,1 0 0,0 0 0,0-1 0,-1 1 0,1 0 0,0 0 0,0 0 0,-1-1 1,1 1-1,0 0 0,0 0 0,0-1 0,0 1 0,0 0 0,-1 0 0,1-1 0,-1 0 9,-7 1-5,7-2-4,-1 1 0,1-1 0,-1 1 1,1-1-1,-1 1 0,0 0 0,0 0 0,1 0 0,-1 0 0,-4-2 0,3 2-3,3 1 3,-1 0-1,1 0 1,0 0 0,0 0 0,0 0-1,-1 0 1,1 0 0,0 0-1,0 0 1,0 0 0,-1 0 0,1 0-1,0-1 1,0 1 0,0 0-1,-1 0 1,1 0 0,0 0-1,0 0 1,0-1 0,0 1 0,-1 0-1,1 0 1,0 0 0,0-1-1,0 1 1,0 0 0,0 0-1,0 0 1,0-1 0,0 1 0,0 0-1,0 0 1,0 0 0,0-1-1,0 1 1,0 0 0,0 0 0,0-1-1,0 1 1,0 0 0,-4-4-1,3 4 1,1 0 0,0 0 0,0 0 0,-1 0 0,1 0 0,0 0 0,0 0 0,-1 0 0,1 0 0,0 0 0,0 0 0,0-1 0,-1 1 0,1 0 0,0 0 0,0 0 0,0 0 0,-1 0 0,1-1 0,0 1 0,0 0 0,0 0 0,0 0 0,0-1 0,-1 1 0,1 0 0,0 0 0,0 0 0,0-1 0,0 1 0,0 0 0,0 0 0,0-1 0,0 1 0,0 0 0,0 0 0,0 0 0,0-1 0,0 1 0,0-1 0,0 1 0,0 0 0,0 0 0,0 0 1,0-1-1,0 1 0,0 0 0,0 0 0,0 0 0,0-1 1,0 1-1,0 0 0,0 0 0,0-1 0,0 1 1,0 0-1,0 0 0,-1 0 0,1 0 0,0-1 0,0 1 1,0 0-1,0 0 0,0 0 0,0 0 0,-1-1 0,1 1 1,0 0-1,0 0 0,0 0 0,0 0 0,-1 0 0,1 0 1,0-1-1,0 1 0,0 0 0,-1 0 0,1 0 0,0 0 1,0 0-1,-1 0 0,1 0 0,0 0 0,0 0 0,-1 0 1,1 0-1,0 0 0,0 0 0,0 0 0,-1 0 1,1 0-1,0 0 0,0 0 0,0 0 0,-1 0 1,1 0-1,0 0 0,0-1 0,0 1 0,0 0 0,-1 0 1,1 0-1,0 0 0,0 0 0,0 0 0,0-1 1,0 1-1,0 0 0,-1 0 0,1 0 0,0 0 0,0-1 1,0 1-1,0 0 0,0 0 0,0 0 0,0-1 1,0 1-1,0 0 0,0 0 0,0 0 0,0-1 1,0 1-1,0 0 0,0 0 0,0-1 0,-1-5-1,-2 6-3,-1-1-3,2-18 4,2 18-5,0 1 1,0-1-1,0 1 0,-1-1 0,1 1 1,0 0-1,0-1 0,0 1 0,-1-1 1,1 1-1,0 0 0,-1-1 1,1 1-1,0 0 0,-1-1 0,1 1 1,0 0-1,-1 0 0,1-1 1,0 1-1,-1 0 0,0 0 0,-2-3-65,3 4 72,0-1 0,0 0 0,0 0-1,0 0 1,0 1 0,0-1 0,0 0 0,0 0-1,0 0 1,1 1 0,-1-1 0,0 0 0,0 0-1,0 0 1,0 1 0,0-1 0,0 0-1,0 0 1,1 0 0,-1 0 0,0 1 0,0-1-1,0 0 1,0 0 0,1 0 0,-1 0 0,0 0-1,0 0 1,0 0 0,1 0 0,-1 1 0,0-1-1,0 0 1,1 0-1,-1 0-1,0 0 1,1 0-1,-1 0 1,0 0-1,1 1 1,-1-1-1,0 0 1,0 0-1,1 0 1,-1 1-1,0-1 1,0 0-1,1 0 1,-1 1-1,0-1 1,0 0 0,0 1-1,1-1 1,-1 0-1,0 1 1,0-1-1,0 0 1,0 1-1,0-1 1,0 0-1,0 1 1,0-1-1,0 0 1,0 1-1,0-1 1,0 0-1,0 1 1,0 0-25,2 1-18,1 0-1,-1-1 1,0 1 0,0 0-1,0 0 1,0 1-1,-1-1 1,3 3 0,25 8-75,-27-11 92,0-1 1,0 0-1,0 1 0,0-1 0,1 0 1,-1-1-1,0 1 0,3 1 0,-3-2 2098,5 0-4021,2-1-5715,-9 1 7084,0 0 1,1 0-1,-1 0 1,1 0-1,-1-1 1,1 1-1,-1 0 1,1 0-1,-1 0 1,0 0-1,1-1 1,-1 1-1,1 0 1,-1 0-1,0-1 1,1 1-1,0-1-1162,-1 1 1162,0-1 1,0 1-1,1-1 1,-1 1-1,0 0 0,0-1 1,0 1-1,0-1 1,1 1-1,-1-1 1,0 0-1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8:39.539"/>
    </inkml:context>
    <inkml:brush xml:id="br0">
      <inkml:brushProperty name="width" value="0.025" units="cm"/>
      <inkml:brushProperty name="height" value="0.025" units="cm"/>
    </inkml:brush>
  </inkml:definitions>
  <inkml:trace contextRef="#ctx0" brushRef="#br0">19 14 564,'-11'-11'4130,"4"8"-768,14 5-24,-6-1-1854,4-1-571,-5-1-852,1 1-1,-1 0 0,1 0 1,-1 0-1,1 0 0,-1 0 1,1 0-1,-1-1 0,1 1 1,-1 1-1,1-1 0,-1 0 1,1 0-1,-1 0 0,1 0 1,-1 0-1,1 0 0,-1 0 1,1 1-1,-1-1 0,1 0 1,-1 0-1,1 1 0,-1-1 1,0 0-1,1 1 0,-1-1 1,0 0-1,1 1 0,-1-1 1,1 1-1,19 7 1796,49 23 5344,-55-23-6037,-13-7-1078,1 0 1,0 0-1,0 0 0,-1 0 0,1 0 0,0 0 0,0-1 1,0 1-1,0 0 0,0-1 0,0 0 0,3 1 0,10 4 128,-14-4-199,1-1 1,0 1 0,-1 0 0,1 0 0,0-1 0,-1 1 0,1-1 0,0 0 0,0 1 0,2-1 0,-1 2-16,7 1-336,4-5-2913,-7 0-3052,0 1-5067,-7-5 6911</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8:40.370"/>
    </inkml:context>
    <inkml:brush xml:id="br0">
      <inkml:brushProperty name="width" value="0.025" units="cm"/>
      <inkml:brushProperty name="height" value="0.025" units="cm"/>
    </inkml:brush>
  </inkml:definitions>
  <inkml:trace contextRef="#ctx0" brushRef="#br0">40 33 284,'-8'-32'21648,"7"33"-19857,0 2-3698,1-2 3299,0 15 3365,0-15-4706,0 0 0,1 0 0,-1 0 0,0 0 0,-1 0 0,1 0 0,0 0 0,0 0 0,0 0 1,-1 0-1,1 0 0,0 0 0,-1 0 0,1 0 0,-1 0 0,1 0 0,-1-1 0,1 1 0,-1 0 0,0 0 0,0 0 0,0 0-26,1 0-7,-1 0 0,1 0 0,-1-1 0,1 1 0,0 0 0,0 0 0,-1 0 0,1 0 0,0-1 0,0 1 0,0 0-1,0 0 1,0 0 0,0 0 0,0 0 0,0-1 0,0 1 0,1 1 0,-1-1-6,0 1-1,1-1 1,-1 0-1,0 0 1,0 0 0,0 0-1,0 0 1,0 0 0,0 0-1,-1 0 1,1 1-1,0-1 1,-1 2 0,-1 1 19,1 0-1,-1 0 1,1 0 0,0 0 0,0 0 0,1 0-1,-1 1 1,1-1 0,0 7 0,-9 17 102,9-20-105,-1-4-21,1 0-1,0 0 1,0 0 0,1 0 0,-1-1 0,1 1 0,-1 0 0,1 0 0,1 0 0,2 6-1,-3 2 25,1 4 1,0-14-29,-1 0-1,0-1 0,-1 0 0,1 0 0,-1 0 1,1 1-1,0-1 0,-1 0 0,0 0 0,1 1 0,-1-1 1,0 3-1,2-2-85,-1-1 0,1 1 0,-1 0 0,1-1 0,-1 1 0,1-1 0,0 0 0,0 1 0,0-1 0,3 2 0,17-7-3961,-21 4 3781,-1 0 1,1 0-1,0-1 1,0 1-1,-1 0 1,1 0-1,0-1 1,0 1-1,-1 0 1,1-1-1,0 1 1,-1-1-1,1 1 0,-1-1 1,1 1-1,0-1 1,-1 1-1,1-1 1,-1 0-1,0 1 1,1-1-1,-1 0 1,1 1-1,-1-1 1,1-1-1,-1 0-243,0 1-1,1 0 0,-1-1 1,1 1-1,-1 0 0,1 0 0,-1-1 1,1 1-1,0 0 0,0 0 1,1-2-1,-1 2 134,1-1-1,-1 1 1,0 0 0,0-1-1,0 1 1,-1-1 0,1 0-1,0 1 1,-1-1 0,1 0-1,-1 1 1,1-4 0,4-9-1592,-5 13 1739,1 0 1,0-1-1,-1 1 1,1-1-1,0 1 1,-1-1 0,0 1-1,1-1 1,-1 1-1,0-1 1,0-1-1,0-14-1531,0 7 1020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8:41.129"/>
    </inkml:context>
    <inkml:brush xml:id="br0">
      <inkml:brushProperty name="width" value="0.025" units="cm"/>
      <inkml:brushProperty name="height" value="0.025" units="cm"/>
    </inkml:brush>
  </inkml:definitions>
  <inkml:trace contextRef="#ctx0" brushRef="#br0">1 23 580,'0'-1'24,"0"1"0,0 0 0,0 0 1,0-1-1,0 1 0,0 0 0,0 0 0,0 0 0,0-1 0,0 1 0,0 0 0,0 0 1,0 0-1,0-1 0,1 1 0,-1 0 0,0 0 0,0 0 0,0-1 0,0 1 0,0 0 1,1 0-1,-1 0 0,0 0 0,0-1 0,0 1 0,0 0 0,1 0 0,-1 0 0,0 0 1,0 0-1,1 0 0,-1-1 59,1 1 0,-1 0 1,0 0-1,1 0 0,-1-1 0,0 1 1,1 0-1,-1 0 0,0-1 1,1 1-1,-1 0 0,0-1 0,0 1 1,1 0-1,-1-1 0,0 1 0,0 0 1,0-1-1,1 1 0,-1 0 0,0-1 1,0 1-1,0-1 0,0 1 1,0 0-1,0-1 0,0 1 0,0-1 1,0 1-1,0-1 0,0 1 0,0-1 1,0 1-25,0 0 0,0 0 1,0 0-1,0-1 1,-1 1-1,1 0 0,0 0 1,0 0-1,0 0 0,0 0 1,0 0-1,0-1 1,0 1-1,0 0 0,1 0 1,-1 0-1,0 0 0,0 0 1,0 0-1,0-1 1,0 1-1,0 0 0,0 0 1,0 0-1,0 0 0,0 0 1,0 0-1,0 0 1,0-1-1,1 1 0,-1 0 1,0 0-1,0 0 0,0 0 1,0 0-1,0 0 1,0 0-1,0 0 0,1 0 1,-1 0-1,0 0 0,0 0 1,0 0-1,0 0 1,0 0-1,0 0 0,1 0 1,-1 0-1,0 0 0,0 0 1,0 0-1,0 0 1,0 0-1,0 0 0,1 0 1,-1 0-1,0 0 0,0 0 1,9 7 3187,-4-3-2501,-5-3-136,1 0 0,-1 1 0,0-1-1,1 1 1,-1-1 0,0 0 0,0 1-1,0-1 1,0 1 0,0-1 0,-1 1-1,1-1 1,0 0 0,-1 3 0,-5 0 860,-5 2 865,10-6-1789,1-2-532,-1 1-1,1-1 1,0 1 0,0-1 0,0 1 0,1 0 0,-1-1 0,0 1 0,0-1-1,1-1 1,21-2 771,-21 5-765,-1 0-1,1 0 1,-1-1 0,1 1 0,0 0 0,-1 0-1,1 0 1,-1 0 0,1 0 0,-1 0 0,1 0-1,0 0 1,-1 0 0,1 1 0,-1-1 0,1 0-1,-1 0 1,1 0 0,-1 1 0,1-1 0,-1 0-1,1 0 1,-1 1 0,1-1 0,-1 1-1,0-1 1,1 0 0,-1 1 0,0-1 0,1 1-1,0-1 11,-1 0-1,1 1 0,0-1 0,-1 0 1,1 0-1,0 0 0,-1 1 0,1-1 1,-1 0-1,1 1 0,-1-1 0,1 0 1,-1 1-1,1-1 0,-1 1 0,1-1 1,-1 1-1,1 0 0,0 0 283,-1-1-331,1 0 55,-1 0 1,1 1-1,-1-1 0,1 0 1,-1 1-1,1-1 0,-1 0 1,0 1-1,1-1 0,-1 0 1,1 1-1,-1-1 1,0 1-1,0-1 0,1 1 1,-1-1-1,0 1 0,0-1 1,1 1-1,-1-1 0,0 1 1,0-1-1,0 1 0,0-1 1,0 1-1,0-1 1,0 1-1,0 0 0,0-1 1,0 1-1,0 0 87,0-1-120,0 0 0,0 0 0,0 1 0,0-1 0,0 0 0,0 0 0,0 0 0,0 0 0,0 0 0,0 0 0,0 0 0,0 0 0,0 0 0,0 0 0,0 0 0,0 0 0,0 0 0,0 0 0,0 0 0,0 0 0,0 0 0,0 0 0,0 0 0,0 0 0,0 0 0,0 0 0,0 1 0,0-1 0,0 0 0,0 0 0,0 0 0,0 0 0,0 0 0,0 0 1,0 0-1,0 0 0,0 0 0,0 0 0,0 0 0,0 0 0,0 0 0,0 0 0,0 0 0,0 0 0,0 0 0,0 0 0,0 0 0,0 0 0,0 0 0,0 0 0,0 0 0,1 0 0,-9 3 155,8-2-155,0-1-1,-1 0 1,1 0-1,0 0 1,-1 0-1,1 1 0,0-1 1,-1 0-1,1 0 1,0 0-1,-1 0 1,1 0-1,0 0 1,-1 0-1,1 0 1,-1 0-1,1 0 1,0 0-1,-1 0 1,1 0-1,0 0 1,-1 0-1,1-1 1,0 1-1,-1 0 1,1 0-1,0 0 1,-1 0-1,1-1 1,0 1-1,0 0 1,-1 0-1,1-1 0,0 1 1,0 0-1,-1 0 1,1-1-1,0 1 1,0 0-1,0-1 1,-1 0-1,1 0 1,-10-11-60,9 2-11,1 10 66,0-1-1,0 1 1,0 0 0,0-1 0,0 1 0,0-1 0,0 1 0,1-1 0,-1 1-1,0 0 1,0-1 0,0 1 0,0-1 0,0 1 0,1 0 0,-1-1 0,0 1-1,0 0 1,1-1 0,-1 1 0,0 0 0,1-1 0,-1 1 0,0 0 0,1 0-1,-1-1 1,0 1 0,1 0 0,-1 0 0,1 0 0,-1 0 0,0-1-1,1 1 1,-1 0 0,1 0 0,0 0 0,0 0 25,11 0 185,-11 0-184,0 1 0,1-1 0,-1 0-1,0 1 1,1 0 0,-1-1 0,0 1-1,0-1 1,0 1 0,0 0 0,0 0 0,0 0-1,2 1 1,-3-1 141,6 2-856,-6-3 548,0 0-1,0 0 0,0 0 0,0 0 0,0 0 0,0-1 0,0 1 1,0 0-1,0 0 0,0 0 0,0 0 0,0 0 0,0 0 1,0 0-1,0 0 0,0 0 0,4-1-5753</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8:54.898"/>
    </inkml:context>
    <inkml:brush xml:id="br0">
      <inkml:brushProperty name="width" value="0.025" units="cm"/>
      <inkml:brushProperty name="height" value="0.025" units="cm"/>
    </inkml:brush>
  </inkml:definitions>
  <inkml:trace contextRef="#ctx0" brushRef="#br0">21 12 408,'0'0'263,"-12"-11"2784,12 11-2992,-1 0 0,1 0 0,0 0 0,0 0 0,-1 0 0,1 0-1,0 0 1,-1 0 0,1 0 0,0 0 0,-1 0 0,1 0 0,0 0-1,-1 0 1,1 1 0,0-1 0,0 0 0,-1 0 0,1 0 0,0 0-1,0 1 1,-1-1 0,1 0 0,0 0 0,0 1 0,0-1 0,-1 0-1,1 0 1,0 1 0,0-1 0,0 0 0,0 1 0,0-1 0,-1 0 0,1 1-1,0-1 1,0 0 0,0 0 0,0 1 0,0-1 0,0 0 0,0 1-1,0-1 1,0 0 0,0 1 0,0-1 0,1 0 0,-1 1 0,0 0 316,16 2 5149,-6-1-379,2-1 3448,-11-1-8012,31 0 1027,33 5-816,-32 1-564,-22-6-182,-1 0 1,0 1 0,15 2-1,-23-2-35,1 0 0,-1-1 1,0 1-1,1-1 0,-1 1 0,0-1 0,1 0 0,-1 0 0,1 0 0,-1-1 0,0 1 0,3-1 0,2 0 18,32-4 166,-37 5-176,29 0 100,-5 0-87,-24 0-16,29 0 424,-18 0-180,-10 0 82,-9 0-272,4 0-42,1 0-19,-47 0 20,21-1-27,18 1-18,1 0 0,-1 0-1,1 1 1,-1 0 0,-10 2 0,0-1-46,18-2 65,-1 0 0,1 0 0,-1 0-1,1 1 1,-1-1 0,1 0 0,-1 0-1,1 1 1,-1-1 0,-2 2 0,-19 3-56,-16 1 70,38-4-8,-26-3-24,25 1 19,-1 1 0,-3 2 0,-3-2-2,5-1-2,3 0 3,0 0 0,0 0 0,0 0 0,0 0 0,-1 1 0,1-1 0,0 0 0,0 0 0,0 1 1,0-1-1,0 1 0,0-1 0,0 1 0,-1 0 0,-6 0 1,-10-1 24,16 0 2,-10 0 43,6 0-70,4 0-8,10 2-136,-4 0 157,34 0 12,-29-2-24,1 0 0,-9 0 0,0 0 0,0 0 0,-1 0 0,1 0 0,0 0 0,0 1 0,-1-1 0,1-1 0,0 1 0,0 0 0,-1 0 0,1 0 0,0 0 0,0 0 0,-1-1 0,1 1 0,0 0 0,-1-1 0,1 1 0,0 0 0,0-1 0,12-2 0,-10 3 2,0 0-1,0 0 1,0 0 0,0 0 0,0-1-1,0 0 1,0 1 0,4-3 0,1 2-2,6 1 0,-12-2 0,2 0 0,16 1 0,4-6 218,-19 4-8294,-12 2 2972</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8:49.657"/>
    </inkml:context>
    <inkml:brush xml:id="br0">
      <inkml:brushProperty name="width" value="0.025" units="cm"/>
      <inkml:brushProperty name="height" value="0.025" units="cm"/>
    </inkml:brush>
  </inkml:definitions>
  <inkml:trace contextRef="#ctx0" brushRef="#br0">70 31 728,'-38'6'4474,"36"-6"-3819,-9 0 2136,7-1-1324,-10 6 13432,14-4-14791,1-1 0,-1 0 0,1 1 1,-1-1-1,1 0 0,-1 0 0,1 0 0,0 1 0,-1-1 0,1 0 0,0 0 0,-1 0 0,1 0 0,-1 0 0,1 0 0,0 0 0,-1 0 0,1 0 1,0-1-1,-1 1 0,1 0 0,-1 0 0,1 0 0,0-1 0,15-3 1167,20-2-350,-13 0-698,15 1-113,-33 3-185,1 1 1,-1 0 0,1 0-1,10-1 1,-3-4-3467,-11 3 3172,3-2-6313</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8:50.223"/>
    </inkml:context>
    <inkml:brush xml:id="br0">
      <inkml:brushProperty name="width" value="0.025" units="cm"/>
      <inkml:brushProperty name="height" value="0.025" units="cm"/>
    </inkml:brush>
  </inkml:definitions>
  <inkml:trace contextRef="#ctx0" brushRef="#br0">69 1 400,'0'0'581,"-11"0"3508,-4 6 1924,12-2-5845,3-3 485,10 11 3431,-11-10-3806,1 0-1,0 0 1,0-1-1,0 1 1,0 0-1,1 0 1,-1 0-1,0 0 1,1-1-1,-1 1 1,1 0-1,0 0 1,0-1-1,-1 1 1,1 0-1,2 1 1,0 14 2177,-1-15-2271,0 0 0,0 0 0,-1 1 0,1-1 0,-1 1 0,1-1 0,-1 1 0,0-1 0,0 1 0,0 0 1,0-1-1,-1 1 0,1 4 0,9 14 274,-10-20-452,0-1-1,0 1 1,0 0-1,0-1 1,0 1-1,0-1 1,0 1-1,1-1 1,-1 1-1,0 0 1,0-1-1,0 1 1,1-1-1,-1 1 1,0-1-1,1 1 1,-1-1-1,0 1 1,1-1-1,0 1 1,0 0-2,-1-1 0,0 0 1,1 1-1,-1-1 0,1 1 1,-1-1-1,0 1 1,0-1-1,1 1 0,-1-1 1,0 1-1,0-1 1,1 1-1,-1 0 0,0-1 1,0 1-1,0-1 1,0 1-1,0 0 0,0 0 1,0 1 6,1 0 1,-1 0-1,1 0 1,-1 0-1,1-1 1,0 1-1,-1 0 1,1 0 0,0-1-1,2 4 1,-1-4 0,-1 1 1,0 0 0,0 0 0,0 0 0,0 0 0,0 0 0,0 0 0,-1 0 0,1 0 0,-1 0 0,1 2 0,-1-2 0,0 0 0,1 0 0,-1 0 0,1-1 0,-1 1 0,1 0 1,0-1-1,0 1 0,-1 0 0,1-1 0,3 3 0,-3-2 3,0-1 0,0 1 0,0-1 1,0 1-1,0 0 0,-1-1 0,1 1 0,0 0 0,-1 0 0,1-1 0,0 5 0,8 32 221,-4-27-167,-5-10-64,1 0 0,0 0-1,-1 0 1,1 0 0,-1 0 0,1 0 0,-1 0-1,0 0 1,1 1 0,-1-1 0,0 0 0,0 2 0,0-1 5,0-1 0,0 1 1,0-1-1,0 1 1,0-1-1,0 0 0,0 1 1,1-1-1,-1 1 1,0-1-1,1 0 0,0 1 1,-1-1-1,1 0 1,-1 1-1,1-1 0,0 0 1,1 2-1,-1-2-7,-1-1 1,1 1-1,-1-1 0,0 1 0,1-1 1,-1 1-1,0 0 0,0-1 0,1 1 0,-1-1 1,0 1-1,0 0 0,0-1 0,0 1 1,0 0-1,0-1 0,0 1 0,0 0 0,0-1 1,0 1-1,0 0 0,0-1 0,-1 1 1,1 0-1,0-1 0,0 1 0,-1-1 0,1 1 1,0 0-1,-1-1 0,1 1 0,-1-1 1,1 1-1,0-1 0,-2 1 0,-4 11 180,6-11-177,0-1-1,1 0 0,-1 1 1,0-1-1,0 0 0,0 0 1,0 1-1,0-1 1,0 0-1,0 1 0,0-1 1,0 0-1,0 1 0,0-1 1,0 0-1,-1 1 1,1-1-1,0 0 0,0 1 1,0-1-1,0 0 0,0 0 1,-1 1-1,1-1 1,0 0-1,0 0 0,-1 1 1,1-1-1,0 0 0,0 0 1,-1 0-1,1 1 1,0-1-1,0 0 0,-1 0 1,1 0-1,0 0 0,-1 0 1,1 0-1,0 0 1,-1 1-1,1-1 0,0 0 1,-1 0-1,1 0 0,0 0 1,-1-1-1,-12 13 534,-13-7-84,-7 1 58,-4-12-129,36 6-355,-17-1 35,6-8-1635,12 8 530,-10-16-13714,10 1 4711,0 10 8367</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8:52.534"/>
    </inkml:context>
    <inkml:brush xml:id="br0">
      <inkml:brushProperty name="width" value="0.025" units="cm"/>
      <inkml:brushProperty name="height" value="0.025" units="cm"/>
    </inkml:brush>
  </inkml:definitions>
  <inkml:trace contextRef="#ctx0" brushRef="#br0">46 5 268,'-40'1'5154,"40"-1"-5081,0 0 0,0 0 0,0 1 0,0-1 0,0 0 0,0 0 0,0 1 0,0-1 0,0 0-1,0 0 1,-1 0 0,1 1 0,0-1 0,0 0 0,0 0 0,0 0 0,-1 0 0,1 1 0,0-1-1,0 0 1,0 0 0,-1 0 0,1 0 0,0 0 0,0 0 0,-1 1 0,1-1 0,0 0-1,0 0 1,-1 0 0,1 0 0,0 0 0,5-1 6936,-4 2-6762,-1-1 0,0 0 0,1 1 0,-1-1-1,0 1 1,1-1 0,-1 0 0,1 1 0,-1-1-1,0 0 1,1 0 0,-1 1 0,1-1 0,-1 0-1,1 0 1,-1 0 0,1 1 0,-1-1 0,1 0-1,-1 0 1,1 0 0,-1 0 0,2 0 0,47 5 7249,1-10-7372,-31-2-3667,-12 3-1397,1 0-3799,-6 3 6262</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8:57.907"/>
    </inkml:context>
    <inkml:brush xml:id="br0">
      <inkml:brushProperty name="width" value="0.025" units="cm"/>
      <inkml:brushProperty name="height" value="0.025" units="cm"/>
    </inkml:brush>
  </inkml:definitions>
  <inkml:trace contextRef="#ctx0" brushRef="#br0">72 1 476,'0'1'151,"-1"-1"0,0 1 0,0 0-1,0 0 1,0-1 0,0 1 0,0-1 0,0 1 0,0-1-1,0 1 1,-1-1 0,1 0 0,0 1 0,0-1 0,0 0-1,0 0 1,-2 0 0,-26 3 4463,22 4-510,3-3 2317,1-3-5767,-2 2 5798,2 1-941,5-1-6531,6-1 1142,-1 0 1,1-1 0,0 0 0,0 0-1,-1 0 1,1-1 0,13-2 0,1 2 146,19-6-106,-38 6-150,0 0 0,-1-1 0,1 0 0,-1 1 0,1-1 0,-1 0 0,1 0 0,-1 0 0,5-3 0,-7 3-40,-48 7-13834,45-5 12772,-7 3 529,-26 2 437,34-6 487,-7 1 744,-4 3 1710,13-4-2727,-1 0 1,1 0-1,0 0 1,0 1-1,-1-1 1,1 0-1,0 0 1,0 0-1,0 0 0,-1 0 1,1 0-1,0 0 1,0 0-1,0-1 1,-1 1-1,1 0 1,0 0-1,0 0 1,0 0-1,-1 0 1,1 0-1,0 0 1,0 0-1,0-1 1,-1 1-1,1 0 1,0 0-1,0 0 0,0 0 1,0 0-1,0-1 1,-1 1-1,1 0 1,0 0-1,0 0 1,0-1-1,0 1 1,0 0-1,0 0 1,0 0-1,0-1 1,0 1-1,0 0 1,0-1 727,18-6 974,-18 7-1755,0 0 0,1-1 0,-1 1 1,0 0-1,1 0 0,-1 0 0,0-1 1,1 1-1,-1 0 0,0 0 0,1 0 1,-1 0-1,0-1 0,1 1 0,-1 0 0,0 0 1,1 0-1,-1 0 0,1 0 0,-1 0 1,0 0-1,1 0 0,-1 0 0,0 1 1,1-1-1,0 0 0,0 13 257,-1-12-273,10 11 104,-10 37 884,5-39-892,-5-10-112,1 1 1,-1 0-1,1-1 1,-1 1-1,1-1 1,-1 1-1,0 0 0,1-1 1,-1 1-1,0 0 1,0-1-1,1 1 1,-1 0-1,0-1 0,0 1 1,0 0-1,0 0 1,0 49 343,5-40-304,-5-10-43,1 1 0,-1-1-1,1 1 1,-1 0-1,0-1 1,1 1-1,-1 0 1,0-1-1,1 1 1,-1 0 0,0-1-1,0 1 1,1 0-1,-1-1 1,0 1-1,0 0 1,0 1-1,0 4 14,0-4-5,-1-1-1,1 1 1,0-1-1,0 1 1,0-1-1,0 0 1,0 1 0,0-1-1,0 1 1,1-1-1,-1 1 1,1-1-1,-1 0 1,1 1 0,-1-1-1,1 0 1,0 1-1,-1-1 1,1 0-1,0 0 1,1 2-1,-1-2 0,-1 1-1,1 0 0,-1-1 0,1 1 0,-1 0 0,0 0 1,0 0-1,0-1 0,0 1 0,0 0 0,-1 3 0,1-1 3,1 2-7,8 1-4,-8-6-1,-2 13 0,1 36 120,1-44-120,0-6-1,0 1 0,0 0 0,0 0 1,-1 0-1,1 0 0,0-1 0,-1 1 1,1 0-1,-1 0 0,1 1 0,-1-1 0,1 0 1,-1 0-1,0 0 0,1 0 0,-1 0 0,0 0 1,0 0-1,0 1 0,0-1 0,0 0 1,0 0-1,-1 2 0,1 9 4,0-6 0,2-6-7,-1 0 4,-1-1 0,0 1 0,0 0 0,0 0 0,0 0 0,0 0 0,0 0 0,0 0 0,0 0 0,0 0 0,0 0 0,0 0 0,1 0 0,-1 0 0,0 0 0,0-1 0,0 1 0,0 0 0,0 0 0,0 0 0,0 0 0,0 0 0,1 0 0,-1 0 0,0 0 0,0 0 0,0 0 0,0 0 0,0 0 0,0 0 0,0 0 0,1 1 0,-1-1 0,0 0 0,0 0 0,0 0 0,0 0 0,0 0 0,0 0 0,0 0 0,0 0 0,0 0 0,0 0 0,1 0 0,-1 0 0,0 0 0,0 1 0,0-1 0,0 0 0,0 0 0,0 0 0,0 0 0,0 0 0,0 0 0,0 0 0,0 0 0,0 1 0,0-1 0,0 0 0,0 0 0,0 0 0,0 0 0,0 0 0,2 38 41,-2-36-41,0-2 0,9 9 0,-9-9 0,0 1 0,1-1 0,-1 1 0,0 0 0,1-1 0,-1 1 0,0-1 0,0 1 0,1 0 0,-1-1 1,0 1-1,0 0 0,0-1 0,0 1 0,0 0 0,0-1 0,0 1 0,0-1 0,0 1 0,0 0 0,0-1 0,-1 1 0,1 0 0,-1 1 9,1 11-11,1 6 6,-1-19-3,0 0-1,0 0 1,0 1 0,0-1-1,0 0 1,0 1-1,0-1 1,0 0-1,1 1 1,-1-1-1,0 0 1,0 0-1,0 1 1,1-1-1,-1 0 1,0 0-1,0 1 1,1-1-1,-1 0 1,0 0 0,0 0-1,1 1 1,-1-1-1,0 0 1,0 0-1,1 0 1,-1 0-1,0 0 1,1 0-1,-1 0 1,0 0-1,1 0 1,0 0-1,0 27 98,-1-26-81,-1 16 131,-6-15-123,5-5-2051,2 3 1974,0 0 0,0-1-1,0 1 1,0 0 0,0 0 0,0 0-1,0 0 1,0-1 0,0 1 0,0 0-1,1 0 1,-1 0 0,0 0 0,0-1-1,0 1 1,0 0 0,0 0 0,0 0-1,0 0 1,0 0 0,1-1-1,-1 1 1,0 0 0,0 0 0,0 0-1,0 0 1,0 0 0,0 0 0,1 0-1,-1 0 1,0 0 0,0 0 0,0 0-1,0 0 1,1-1 0,-1 1-1,0 0 1,0 0 0,0 0 0,1 0-1,-1 0-49,0 0 0,0 0 0,1 0 0,-1 0-1,0 0 1,0 0 0,1 0 0,-1 0 0,0 0-1,0 0 1,0 0 0,1 0 0,-1 0 0,0 0-1,0-1 1,0 1 0,1 0 0,-1 0 0,0 0-1,0 0 1,0-1 0,0 1 0,0 0 0,1 0-1,-1 0 1,0-1 0,0 1 0,0 0 0,0 0-1,0 0 1,0-1 0,0 1 0,0 0 0,0 0-1,0-1 1,0 1 0,0 0 0,0 0 0,0-1-1,0 1 1,0 0 0,5-26-10829,2 8 6474,3-15-555,-2 22 3780</inkml:trace>
</inkml:ink>
</file>

<file path=ppt/ink/ink2.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3-03T23:13:13.828"/>
    </inkml:context>
    <inkml:brush xml:id="br0">
      <inkml:brushProperty name="width" value="0.05292" units="cm"/>
      <inkml:brushProperty name="height" value="0.05292" units="cm"/>
      <inkml:brushProperty name="fitToCurve" value="1"/>
      <inkml:brushProperty name="ignorePressure" value="1"/>
    </inkml:brush>
  </inkml:definitions>
  <inkml:trace contextRef="#ctx0" brushRef="#br0">0 1833 18,'19'-11'17,"1"1"0,1 4-1,-4 2-3,5 5-1,-7 2-4,-1 6-1,-5 1-2,0 4-1,-6 0-1,-1 2-1,-5-1 0,-1 1 0,-4-4 0,-1-1-1,-4-4 0,-1-6-3,1 2-5,-3-6-12,0-5-11,6 2 0,-4-6 0</inkml:trace>
  <inkml:trace contextRef="#ctx0" brushRef="#br0" timeOffset="922">136 1812 5,'0'0'7,"9"-2"0,-9 2 0,14-7-1,-1 3 0,-1-1 1,3 0 0,3-3-1,3 0 1,1-3 0,5-2 0,3-1 0,6-2 0,1-3-2,5 1 0,-1-2-1,3 0 1,1-2-2,2 2 0,-1-2 0,2 2-1,1-2 1,0 4 0,-1-2 0,1 1-1,-2 0 0,1 1 0,-6 3 0,-3 1 0,-5 2-1,-4 0 0,-5 3 1,-6 1-1,-6 3 0,-13 5-1,9-3-7,-9 3-22,-10 7-4,1-2 1,-6-5 0</inkml:trace>
  <inkml:trace contextRef="#ctx0" brushRef="#br0" timeOffset="2015">1179 1278 5,'6'-10'3,"-6"10"-1,0 0-4,0 0-6</inkml:trace>
  <inkml:trace contextRef="#ctx0" brushRef="#br0" timeOffset="2562">1179 1287 11,'9'-7'16,"1"-3"-1,4 2-1,2 4-2,-1 2 0,4 7 0,-6 4-3,0 9-1,-4 6-2,-3 4-2,-9 1 0,-2 3 0,-8-6-1,-2-2 0,-7-7 0,2-6-1,-4-10 1,2-6-1,1-8-2,4-9-6,7-1-18,6-2-8,4-2 1,8 4-1</inkml:trace>
  <inkml:trace contextRef="#ctx0" brushRef="#br0" timeOffset="3656">1306 1222 2,'0'0'11,"0"0"0,0 0-1,0 0 0,10-11-1,-4 0-2,0-2 1,4-1-3,0-7 0,2-3-1,1-7 0,3 0 1,-1-7-1,5-4 1,-1-9-1,5-6 1,-2-11-1,6-1 0,-3-6-1,3 0 0,-1-3 0,-3 4-1,0 6 0,-4 8-1,1 6 1,-5 6-1,-1 5 0,-1 5 0,-3 6 0,-1 5 0,0 4-1,-2 6 1,-3 2 0,0 5-1,-5 10 0,4-10-4,-4 10-15,0 0-11,0 0-2,5 17 1</inkml:trace>
  <inkml:trace contextRef="#ctx0" brushRef="#br0" timeOffset="4765">576 1483 0,'7'-10'22,"-7"10"-7,9-8 0,-9 8-3,14-9 0,-14 9-2,18-11-2,-9 4-1,2 5 0,-2-2-2,4 3-1,-13 1-1,19 1 0,-9 0 0,0 2 0,0-1-1,2 2 1,-2 0 0,3 1-1,-3-1 1,2 1-1,-3 1-1,2 1 1,-11-7 0,15 16-1,-15-16 1,9 20-1,-7-9 0,1 1 1,-1 1-1,-1 0 0,-2 0 0,-1-1 1,-2 1 0,0-1-1,-5 0 1,1 0 0,-4 2 0,1-2 0,-2-2-1,-1 0 0,1 0 1,-2-2-2,-1-3 1,3 0 0,-2-3-1,-1-1 1,1-2-1,1-1 0,-1-1 1,3 0-1,0-4 0,-1 2 1,4-4-1,1 0 0,1-2 0,1-1 0,1-2 0,-1 2 0,2-2 0,2-1 0,-1 0 0,3 2 0,0-2 1,3-1-1,0 2 0,1 1 0,2-1 0,-1 1 0,2 2 0,0 0 0,-7 11-1,13-19-6,-1 11-25,-12 8-3,16-3-2,-16 3 1</inkml:trace>
  <inkml:trace contextRef="#ctx0" brushRef="#br0" timeOffset="5937">666 1445 18,'0'0'21,"0"0"-7,0 0-4,0 0-2,0 0-2,0 0-1,0 0-1,6 14 1,-8-5-2,2 4 1,-1 1-1,1 4 1,-2-1-2,2 3 1,0-2-1,1-1 0,-1-1 0,2-1 0,-2-4-1,1 0 1,-1-2-1,0-9-3,1 12-4,-1-12-7,0 0-11,0 0-5,0 0 1</inkml:trace>
  <inkml:trace contextRef="#ctx0" brushRef="#br0" timeOffset="6265">603 1587 25,'0'0'27,"2"-13"-5,-2 13-5,0 0-5,15-9-3,-15 9-2,18-4-2,-9 1-2,2 2 1,0 0-2,-1 1-1,-10 0 1,15 0-3,-6 4-7,1 0-22,-10-4-1,14 2 1,-14-2-1</inkml:trace>
  <inkml:trace contextRef="#ctx0" brushRef="#br0" timeOffset="7062">1553 484 19,'13'-14'26,"-2"10"-11,2-4 1,2 4-1,-1-2-3,6 3-3,-6 1-3,1 6-1,-2-1-2,-2 5 0,-4 3-2,-2 2 0,-2 3 0,-2 2 1,-4-1-1,-2 4 1,-2-2 0,-2 1 0,-5-6 0,2 0 0,-3-4 1,-1 1-1,-1-7 1,2-4-1,-2-3 0,1-6 0,2-5 0,2-1 0,2-4 0,3-1-1,1-2 0,4 0-1,1 2 1,4 2-1,0 4-2,0 0-6,6 7-16,-9 7-9,15-12-2,-15 12 0</inkml:trace>
  <inkml:trace contextRef="#ctx0" brushRef="#br0" timeOffset="7593">1610 443 4,'5'-9'27,"-5"9"0,0 0 2,0 0-17,1 14-2,-1-14-3,0 19-2,0-5-1,1 1 0,-1-1-1,1 0-1,-2-1-1,1-2-1,1-2-4,-1-9-1,1 12-5,-1-12-3,0 0-5,0 0-4,-10-1-3,10 1 1</inkml:trace>
  <inkml:trace contextRef="#ctx0" brushRef="#br0" timeOffset="7812">1532 535 27,'0'0'22,"0"0"-2,9-13-2,5 11-5,-4-3-2,6 5-2,-2-2-2,1 3-1,-2 0-2,-1 0-6,-1-1-27,1 4-1,-12-4-1,17 2-1</inkml:trace>
</inkml:ink>
</file>

<file path=ppt/ink/ink20.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3-03T23:51:16.171"/>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65 95 19,'0'-13'27,"0"13"-8,0 0-1,-4-12-2,4 12-3,0 0-4,0 0-1,0 0-2,0 0-2,-1 17-1,2-4 0,-2 2 0,2 7 0,-1 1 0,0 6 0,0 3 0,2 1-1,1 1 0,0-1 0,0 0-1,1 0 0,1-1-1,0-5 2,-2-2-1,1-3-1,-2-3 0,-1-2 0,1-4-3,-2-13-3,3 14-17,-3-14-11,0 0-1,1-12 1</inkml:trace>
  <inkml:trace contextRef="#ctx0" brushRef="#br0" timeOffset="469">0 60 17,'0'0'26,"12"-7"0,-12 7-6,0 0-11,14 2 0,-5-4-2,6 3 1,-1-3-1,8 3-2,-3-3 1,9 1-1,-4-2 0,5 2-2,1-3 0,4 4-1,2-2 0,1 2 0,2 0-1,-1 1-1,4-1 0,-1 3 1,2 0-1,-2-1 1,1 0-1,0 1 1,-1-1 0,1-1 0,-1 0 1,2-3 0,2 0 0,2 0-1,0-2 1,-1 0 0,1-1 0,2 2 0,-1-1 0,-1 1-1,-1-1 1,-1 1 0,-1-1-1,0 2 1,-2-2-1,0 1 0,-6 0-1,1 0 1,-5 2-1,0 1 1,-5 0-1,-2 0-1,-1 2 0,-6-3-4,1 5-4,-8-9-9,2 6-17,-13-1-2,10-1-1,-10 1 2</inkml:trace>
  <inkml:trace contextRef="#ctx0" brushRef="#br0" timeOffset="969">1732 0 19,'0'0'32,"0"0"3,0 0-1,0 0-14,0 0-6,0 0-4,0 0-3,-5 18-2,3-10-3,1 4 0,-1 6 0,0 2-1,-1 5 1,1 2 0,0 0-1,1 4 1,1 2-1,0 2 0,3-3 0,0 2 0,1-2 0,1 3-1,2-2 1,-3-3-1,2-2 0,0-2 1,-3-4-1,1-1 1,1-5-1,-2 0 1,-2-6-1,-1-10 0,5 11 1,-5-11 0,0 0-1,0 0 1,0 0-1,2 10 0,-2-10 1,0 0-1,0 0 0,0 0 0,0 0 0,0 0 0,0 0 0,3 9 0,-3-9 0,0 0 1,0 0-1,0 0 1,0 0 0,0 0-1,0 0 1,0 0 0,-12 4-1,12-4 1,-11 0-1,11 0 0,-14 2 1,14-2-1,-21 0 0,10 0 0,-3 0 1,-3-1-1,-1 1 0,-3-3 0,-2 2 1,-3 0-1,0 0 0,-1 1 0,-4 0 0,0 1 0,-1 0 0,-1 0 0,-3 1 0,2-1 0,-2 1 0,0 0 0,-2-1 0,2 0 0,-2 1 0,0 0 0,3-2 0,-2 3 0,2-2 0,1-1 0,-1 2 0,0-2 0,1 0 0,-2 2 0,-2 1 1,1-3-1,0 1 0,2 0 0,-2-1 0,2 0 0,3 1 1,0-2-1,1 0 0,0 1 0,0-1-1,1 2 1,1-1 0,1 2 0,3 0 0,2 0 0,1-1 0,3 0 0,2 0 0,2 0 0,-1 1 0,3-2 0,0 0 0,0 0 1,1 0-1,2 0 0,-2 1 0,1-1 0,2 0 0,9 0 1,-16 3-1,16-3 0,-14 2 0,14-2 0,-12 2 0,12-2 0,-9 2 0,9-2 0,0 0 0,0 0 0,0 0 1,0 0-1,0 0 0,0 0 0,0 0 0,0 0-1,0 0-8,0 0-30,0 0-1,0 0 0,9-9-2</inkml:trace>
  <inkml:trace contextRef="#ctx0" brushRef="#br0" timeOffset="2329">477 184 42,'3'-10'32,"-3"10"1,0 0-1,0 0-23,-4 13-3,1 1-3,3 5-2,-1 3 0,2 7 0,-3-1 0,1 1 0,1 0 0,0 0 0,0-1 0,-1-5 0,1-3 0,0-2-1,0-3 0,0-5-1,1-1-3,-1-9-6,0 0-19,3-9-4,-3-1-1,0-3 0</inkml:trace>
  <inkml:trace contextRef="#ctx0" brushRef="#br0" timeOffset="2657">390 262 46,'0'0'34,"0"0"2,13-11-3,-3 12-21,-1-6-2,8 5-3,1-5-2,5 3-1,2-1-1,4 1 0,3-1-2,-2 1-1,1 3-5,-5-5-7,-1 5-23,-10 3-2,-15-4-1,5 19 1</inkml:trace>
  <inkml:trace contextRef="#ctx0" brushRef="#br0" timeOffset="2875">485 354 32,'-15'7'33,"15"-7"3,0 0-2,0 0-20,23 2-2,-8 0-9,2 3-31,1-3-4,5 2-3,-7 0 0</inkml:trace>
  <inkml:trace contextRef="#ctx0" brushRef="#br0" timeOffset="4704">891 212 11,'0'0'31,"0"0"0,-11-4 1,-1 3-15,12 1-3,-18 9-4,7 1-3,-4 2-2,3 7-2,0-1-1,2 5 0,1 0-1,3 5-1,7 1-4,0-3-10,6 2-19,6 0-1,-2-3 0,3-3 1</inkml:trace>
  <inkml:trace contextRef="#ctx0" brushRef="#br0" timeOffset="5375">976 393 1,'2'-15'28,"-2"15"1,1-19 1,1 8-12,-2 11-5,11-20-4,-1 8-2,-1-1-3,3 4-2,-1-2-1,1 4 1,-3 4-1,3 4-1,-12-1 1,14 16-1,-10-1 1,-2 2-1,1 4 1,-3 2-1,-2-1 1,1-1-1,-2-1 1,0-4 0,0-2-1,-1-3 1,4-11-1,-12 12 1,12-12-1,-13 2 0,3-6 0,1-2 0,-2-1 0,1 0 0,2-1 0,8 8 0,-13-15 0,13 15 1,-6-9-1,6 9 0,0 0 1,0 0 0,0 0 1,13-6-1,-13 6 1,13-4-1,-13 4-1,15-7-6,-2 6-20,-4 1-6,-9 0-3,14 1 2</inkml:trace>
  <inkml:trace contextRef="#ctx0" brushRef="#br0" timeOffset="6141">1062 188 18,'0'0'32,"0"0"0,0 0 3,0 0-18,0 0-3,0 0-5,0 0-4,0 0-9,0 0-23,0 0-5,0 0-3,0 0 2</inkml:trace>
  <inkml:trace contextRef="#ctx0" brushRef="#br0" timeOffset="6907">1212 388 30,'10'9'32,"-10"-9"1,-3 21-1,2-7-22,-5 3 0,0 5-5,2 4-6,-5-5-12,3 4-18,1 1-1,-1-5-1,3-1 0</inkml:trace>
  <inkml:trace contextRef="#ctx0" brushRef="#br0" timeOffset="7219">1285 385 28,'1'-9'29,"-1"9"3,8-19-3,-2 5-19,6 1-3,-1-3-3,4 3-2,-2-2-1,1 2 0,0 2-1,-1 5 1,-3 1-2,-1 3 1,1 5 0,-10-3 0,16 14 0,-9-2 0,-1 5 1,1 2-1,-4 4 1,1 2-1,-3 0 0,-3-2 1,-1 0 0,-1-1 1,-3-7 0,0-3 0,7-12 0,-17 15 0,5-15 0,0-2 0,0-7-1,-3 1-1,1-1 0,2-3 0,0 0 1,3 3-1,9 9 0,-13-13 0,13 13 1,0 0 0,0 0 0,15-3 0,-15 3 0,19 3-1,-5 0-4,-4 1-27,3-4-2,-4 1-2,-9-1 0</inkml:trace>
  <inkml:trace contextRef="#ctx0" brushRef="#br0" timeOffset="7985">1499 141 14,'6'-12'22,"-6"12"0,0 0-15,9 1 1,-9-1-1,0 0 3,13 5-1,-13-5 0,13 4 0,-13-4-1,12 9 0,-12-9-1,16 16-2,-9-3 0,2 3-2,-3 5 0,1 3 0,-1 4 0,-2 2-1,-2-1 1,2 4 0,-6-2-2,0 4 0,-1-4-2,-3-4-7,-1 0-25,-3 2-1,-3-5-1,-2-1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9:00.425"/>
    </inkml:context>
    <inkml:brush xml:id="br0">
      <inkml:brushProperty name="width" value="0.025" units="cm"/>
      <inkml:brushProperty name="height" value="0.025" units="cm"/>
    </inkml:brush>
  </inkml:definitions>
  <inkml:trace contextRef="#ctx0" brushRef="#br0">228 29 548,'0'-1'20,"0"1"-1,0 0 1,0 0 0,0 0-1,0-1 1,0 1 0,0 0-1,0 0 1,0-1 0,0 1-1,0 0 1,-1 0 0,1 0-1,0-1 1,0 1 0,0 0-1,0 0 1,0 0 0,0-1-1,-1 1 1,1 0 0,0 0-1,0 0 1,0 0-1,0 0 1,-1-1 0,1 1-1,0 0 1,0 0 0,0 0-1,-1 0 1,1 0 0,-1 0 40,1-1 0,0 1 0,-1 0 0,1 0 0,0 0 0,-1-1 0,1 1 0,0 0 0,-1 0 0,1-1 0,0 1 0,-1 0 0,1-1 0,0 1 0,0 0 0,0-1 0,-1 1 0,1-1 0,0 1 0,0 0 0,0-1 0,0 1 0,0-1 0,0 1 0,0 0 0,0-1 0,0 1 0,0-1 1,0 1-1,0 0 0,0-1 0,0 0 0,0 1 29,0 0 0,0-1 0,0 1 1,0 0-1,0-1 0,1 1 0,-1 0 1,0-1-1,0 1 0,0 0 0,0-1 1,-1 1-1,1 0 0,0-1 1,0 1-1,0 0 0,0 0 0,0-1 1,0 1-1,0 0 0,0-1 0,-1 1 1,1 0-1,0 0 0,0-1 0,0 1 1,-1 0-1,1 0 0,0-1 0,0 1 1,-1 0-1,1 0 0,0 0 0,-7-1 11707,7 23-8169,0 33 3028,0 74-4888,4-120-1648,-3-9-110,-1 1 0,1-1-1,-1 1 1,1-1 0,-1 1-1,1 0 1,-1-1 0,0 1-1,1 0 1,-1 0 0,0-1-1,0 1 1,1 0-1,-1-1 1,0 1 0,0 0-1,0 1 1,0 241 1377,-4-239-1343,4-3-39,-1-1-1,1 0 0,0 0 0,-1 0 0,1 1 0,0-1 0,-1 0 0,1 0 0,0 1 0,-1-1 0,1 0 0,0 0 1,0 1-1,-1-1 0,1 1 0,0-1 0,0 0 0,0 1 0,0-1 0,-1 0 0,1 1 0,0-1 0,0 1 0,0-1 0,0 1 1,0 0 8,0-1 0,1 1 0,-1 0 1,0 0-1,0 0 0,0-1 0,0 1 0,0 0 1,-1 0-1,1 0 0,0-1 0,0 1 1,0 0-1,-1 0 0,1-1 0,0 1 1,-1 0-1,1-1 0,-1 1 0,1 0 1,-1-1-1,1 1 0,-1-1 0,1 1 1,-1 0-1,0-1 0,0 1 0,-1 6 163,1-2-109,0-5-64,0 0 0,1 1 0,-1-1 0,1 0 0,-1 0 0,1 0 0,-1 1 0,1-1 0,-1 0-1,1 1 1,0-1 0,-1 0 0,1 1 0,-1-1 0,1 1 0,0-1 0,-1 0 0,1 1 0,0-1 0,-1 1 0,1 0 0,-7 7 20,-3-1 6,7-1 4,3-6-31,0 0 0,0 0 0,0 1 0,0-1 0,0 0 0,0 0 0,0 0 0,0 1 0,0-1 1,0 0-1,0 0 0,-1 0 0,1 1 0,0-1 0,0 0 0,0 0 0,0 0 0,0 0 0,-1 1 1,1-1-1,0 0 0,0 0 0,0 0 0,0 0 0,-1 0 0,1 0 0,0 0 0,0 1 1,0-1-1,-1 0 0,1 0 0,0 0 0,0 0 0,-1 0 0,1 0 0,0 0 0,0 0 0,0 0 1,-1 0-1,1 0 0,0 0 0,-1 0 0,-9 5 94,9-5-57,-11 0-4,4 0-31,-2 0-3,0 0 0,1 0 0,-1 0 0,7 0 0,0 0 0,1 0 0,-1-1 0,1 1 0,-1-1 0,1 1 0,-1-1 0,1 0 0,-1 0 0,1 0 0,0 0 0,-4-3 0,4 3 0,-1-3 0,-10-2 0,12 6 0,0-1 0,0 1 0,0 0 0,0-1 0,0 1 0,0-1 0,0 1 0,0-1 0,0 0 0,1 1 0,-1-1 0,0 0 0,0 0 0,0 0 0,1 1 0,-1-2 0,1 0 0,0 1 0,-9-3 0,8 0 0,1-2 0,-2 1 0,-5-1 0,6 0 0,1 1 0,0-1 0,0 2-2,0 3-8,1 1-4,-1 0 14,0-1 0,1 1 0,-1 0 0,0 0 0,0 0 0,1 0 0,-1 0 0,0 0 0,0 0 0,1 0 0,-1 0 0,0 0 0,0 0 0,1 0 0,-1 0 0,0 0 0,0 0 0,1 0 0,-1 1 0,0-1 0,0 0 0,1 0 0,-1 0 0,0 0 1,0 0-1,1 1 0,-1-1 0,0 0 0,0 0 0,0 0 0,1 0 0,-1 1 0,0-1 0,0 0 0,0 0 0,0 1 0,0-1 0,0 0 0,0 0 0,1 1 0,-1-1 0,1 1 8,0-1-9,-1 0 0,0 0 0,1 0 1,-1 0-1,0 0 0,1 0 0,-1 1 0,1-1 1,-1 0-1,0 0 0,1 0 0,-1 0 0,0 1 1,1-1-1,-1 0 0,0 0 0,0 1 0,1-1 1,-1 0-1,0 0 0,0 1 0,1-1 1,-1 0-1,0 1 0,0-1 0,1 1 0,10 9 32,-8-9-31,-2-1 0,1 0 0,-1 1 0,0-1 0,1 1 0,-1-1 0,0 1 0,1-1 0,-1 1 0,0 0 0,0 0 0,0 0 0,0 0 0,0 0 0,0 0 0,0 0 0,0 0 0,0 0 0,0 0 0,0 2 0,1-1 0,-3-3 0,22 11 0,-10-4 0,-5-3 4,6 0-1,-2 0-2,12 3-1,-14-5 0,2-1 0,0 0 0,-1 0 0,1 0 0,0 0 0,0-1 0,0-5 0,-9 6 0,0 0 0,1 0 0,-1-1 0,0 1 0,0 0 0,0-1 0,0 1 0,0-1 0,0 0 0,0 1 0,0-1 0,0 0 0,0 0 0,0 0 0,0 1 0,0-1 0,0 0 0,-1 0 0,2-2 0,5 1 0,-5-3 0,-3 3 0,13-7 0,-6 2 0,-4 5 0,6-1 0,-6-2 0,0 0 0,4-1 0,-4 1 0,-2-151-801,-4 147 1077,3 8-294,1 1 0,-1-1 0,1 1 0,-1-1 1,1 0-1,-1 1 0,1-1 0,0 0 0,-1 1 1,1-1-1,0 0 0,0 1 0,0-1 1,-1 0-1,1 0 0,0 1 0,0-1 0,0-1 1,0-109-756,-4 106 734,4 5 28,0 0 0,-1 0 0,1 0 0,0-1 0,-1 1 0,1 0 0,-1 0 0,1-1 0,0 1 0,0 0 0,-1 0-1,1-1 1,0 1 0,-1 0 0,1-1 0,0 1 0,0-1 0,0 1 0,0 0 0,-1-1 0,1 1 0,0-1 0,0 1 0,0 0-1,0-1 1,0 1 0,0-1 0,0 1 0,0-1 0,0 1 0,0 0 0,0-1 0,0-4-38,1 4 42,-1 0 1,0 1-1,0-1 0,0 0 1,0 0-1,0 0 0,0 0 1,0 0-1,0 0 0,0 0 1,-1 0-1,1 0 0,0 0 1,0 0-1,-1 1 0,1-1 1,-1 0-1,1 0 0,-1 0 1,1 1-1,-1-1 0,1 0 1,-1 0-1,0 1 0,1-1 1,-2 0-1,1-2-24,0 0 0,1-1 0,-1 1 0,1 0 0,0 0 0,0-1 0,0 1 0,1-6 0,-1-1-119,0-28 0,0 28 128,0 9 10,0 0-52,0 1 63,0 0 1,1 0-1,-1-1 1,0 1-1,0 0 0,0 0 1,0 0-1,0-1 0,0 1 1,0 0-1,0 0 1,1-1-1,-1 1 0,0 0 1,0-1-1,0 1 0,0 0 1,0 0-1,0-1 1,0 1-1,-1 0 0,1 0 1,0-1-1,0 1 0,0 0 1,0 0-1,0-1 1,0 1-1,0 0 0,-1 0 1,1 0-1,0-1 0,0 1 1,0 0-1,0 0 1,-1 0-1,1 0 0,0-1 1,-1 1-1,1 0 0,0 0-1,0 0 1,-1 0 0,1 0 0,0 1 0,0-1 0,-1-1 0,1 1 0,0 0 0,-1 0-1,1 0 1,0 0 0,0 0 0,-1 0 0,1 0 0,0 0 0,0 0 0,-1 0 0,1-1 0,0 1-1,0 0 1,0 0 0,-1 0 0,1 0 0,0-1 0,0 1 0,0 0 0,0 0 0,-1-1-1,1 1 1,0 0 0,0 0 0,0-1 0,0 1 0,0 0 0,0 0 0,0-1 0,0 1 0,0 0-1,0 0 1,0-1 0,0 1 102,0-2-60,0 4 47,0 153-4,-1-143-74,1-9-9,0 0-1,-1-1 0,1 1 1,0-1-1,0 1 0,1 0 0,-1-1 1,1 1-1,-1 0 0,1-1 1,0 1-1,0-1 0,0 0 0,0 1 1,2 2-1,-2 2 0,0 0 1,-1 0-1,1 0 0,-2 12 0,0-4 8,2-8-1503,-1 16 4904,0-12-4604,0-1-5131,-1-1-7645,-4-9 10666,1 0-1145</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9:03.723"/>
    </inkml:context>
    <inkml:brush xml:id="br0">
      <inkml:brushProperty name="width" value="0.025" units="cm"/>
      <inkml:brushProperty name="height" value="0.025" units="cm"/>
    </inkml:brush>
  </inkml:definitions>
  <inkml:trace contextRef="#ctx0" brushRef="#br0">148 12 508,'0'0'82,"0"-1"1,0 1-1,-1-1 1,1 1-1,0 0 0,0-1 1,-1 1-1,1 0 0,0-1 1,-1 1-1,1 0 0,0-1 1,-1 1-1,1 0 1,-1 0-1,1-1 0,-1 1 1,1 0-1,0 0 0,-1 0 1,1 0-1,-1 0 1,1-1-1,-1 1 0,1 0 1,-1 0-1,1 0 0,-1 0 1,1 0-1,-1 1 0,1-1 1,-1 0-1,1 0 1,0 0-1,-1 0 0,-3 1 297,3-1 184,-11-5 2432,-3 3-327,2 9 15296,3-3-15579,10-3-1722,1 0-602,-1 0 1,0 0 0,0-1 0,1 1 0,-1 0 0,1 0 0,-1-1 0,1 1 0,-1 0 0,1-1 0,0 1 0,-1-1 0,1 1 0,-1 0-1,1-1 1,1 1 0,-2 0-47,0-1 0,0 1-1,0 0 1,1-1-1,-1 1 1,0-1 0,0 1-1,0-1 1,1 1 0,-1-1-1,0 1 1,0-1-1,1 1 1,-1-1 0,1 1-1,-1-1 1,0 1 0,1-1-1,-1 0 1,1 1 0,-1-1-1,1 0 1,-1 1-1,1-1 1,-1 0 0,2 1-1,16 13 216,-15-10-230,1-1 0,-1 0 0,1 0 0,0 0 0,0 0 0,0-1 0,0 0 0,7 4 0,9 4 0,-16-8 0,1 1 0,0 0 0,0-1 0,1 1 0,8 1 0,-5 2 0,-8-6 0,-1 1 0,0-1 0,1 1 0,-1-1 0,1 0 0,-1 1 0,1-1 0,-1 0 0,1 0 0,0 1 0,-1-1 0,1 0 0,-1 0 0,1 0 0,-1 0 0,1 1 0,0-1 0,0 0 0,3 0 0,-1 0 0,-1 0 0,1 0 0,-1 0 0,0 0 0,1 1 0,-1 0 0,0-1 0,1 1 0,-1 0 0,0 0 0,0 0 0,0 0 0,4 3 0,-1-1 0,6 1 0,22 4 0,-23-2 0,0-5 0,-2 0 0,-5 3 0,4-3 0,-7 3 0,-2-3 0,0 0 0,-1 0 0,1 0 0,0 0 0,0 0 0,0-1 0,-1 1 0,1-1 0,-5 1 0,-17 6 0,7-3 0,-24 12 0,13-11 0,-70 16 0,83-18 0,0-5 0,-15 8 0,21-6 0,-1 1 0,0 2 0,0-1 0,0 3 0,0 0 0,2 0-51,6-4-295,6-4-4010,0 0 0,-1 0 0,1 0 0,0 1 0,9-4 0,-7 3 1624,-4-2 766</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9:04.460"/>
    </inkml:context>
    <inkml:brush xml:id="br0">
      <inkml:brushProperty name="width" value="0.025" units="cm"/>
      <inkml:brushProperty name="height" value="0.025" units="cm"/>
    </inkml:brush>
  </inkml:definitions>
  <inkml:trace contextRef="#ctx0" brushRef="#br0">11 22 776,'0'-1'398,"1"-1"0,-1 1 0,1-1-1,0 1 1,-1 0 0,1-1 0,0 1 0,0 0 0,0 0-1,0-1 1,0 1 0,0 0 0,1 0 0,-1 0 0,0 0 0,4-1 4185,-13 13 31,7-9-4170,1-1-1,-1 1 1,1-1 0,-1 1 0,1 0-1,0-1 1,0 1 0,0-1 0,0 1 0,0 0-1,0-1 1,0 1 0,1 2 0,-2 16 2456,-1-15-2491,0 1 0,1-1-1,0 1 1,0 0 0,0-1 0,1 1-1,0 9 1,-10 14 549,10 159 505,10-154-1378,-10-33-83,0-1 0,0 1 1,0 0-1,0-1 0,0 1 0,0 0 0,0-1 0,1 1 0,-1 0 0,0-1 0,0 1 0,1-1 1,-1 1-1,1-1 0,-1 1 0,0 0 0,2 0 0,3 10-187,-5-11 149,0 1 0,0-1 0,0 1 0,1-1 0,-1 0-1,0 1 1,1-1 0,-1 0 0,0 1 0,1-1 0,-1 0 0,0 0 0,1 1 0,-1-1 0,1 0 0,-1 0 0,0 0 0,1 1 0,-1-1 0,1 0 0,-1 0 0,1 0 0,-1 0-1,1 0 1,-1 0 0,0 0 0,1 0 0,-1 0 0,1 0 0,-1 0 0,1 0 0,-1 0 0,1-1 0,-1 1 0,18-6-4645,-13 2 2553,-4 3 1511,0 0 1,0 0-1,0 0 0,0 0 1,0 0-1,0 0 0,0-1 1,0 1-1,0 0 0,-1 0 1,1-1-1,0 1 0,0-2 1,9-30-7626,-10 5 4287,0 17 2931</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9:05.004"/>
    </inkml:context>
    <inkml:brush xml:id="br0">
      <inkml:brushProperty name="width" value="0.025" units="cm"/>
      <inkml:brushProperty name="height" value="0.025" units="cm"/>
    </inkml:brush>
  </inkml:definitions>
  <inkml:trace contextRef="#ctx0" brushRef="#br0">2 40 824,'-1'-1'139,"1"0"0,0 0-1,0 0 1,0 1 0,0-1 0,0 0-1,0 0 1,0 0 0,0 1 0,0-1-1,0 0 1,0 0 0,1 0 0,-1 1-1,0-1 1,1 0 0,-1 1 0,0-1-1,1 0 1,-1 0 0,1 1 0,-1-1-1,1 1 1,-1-1 0,1 0 0,0 1-1,-1-1 1,2 0 0,1-10 2336,-2 10-2042,1 1 0,-1-1 0,1 0 0,-1 1 0,1-1-1,-1 1 1,1-1 0,-1 1 0,1-1 0,2 1 0,15 5 11603,-11 2-8073,-8-7-3922,0 0 0,0 0 0,0 1 0,1-1 1,-1 0-1,0 0 0,0 1 0,0-1 0,0 0 0,0 0 0,0 1 0,0-1 0,0 0 1,0 0-1,0 1 0,-1-1 0,1 0 0,0 0 0,0 0 0,0 1 0,0-1 1,0 0-1,0 0 0,0 0 0,-1 1 0,1-1 0,0 0 0,0 0 0,0 0 1,0 0-1,-1 1 0,1-1 0,0 0 0,0 0 0,0 0 0,-1 0 0,1 0 0,-5 8 374,4-8-362,-16 1 88,17-1-141,-1 0 0,1 0 0,0 0 0,-1 0 0,1 0 0,-1 0 0,1 0 0,-1 0 0,1 0 0,0 0 0,-1 0 0,1 0 0,-1 0 0,1 0 0,-1-1 0,1 1 0,0 0 0,-1 0 0,1 0 0,0-1 0,-1 1 0,1 0 0,0-1 0,-1 1 0,1 0 0,0 0 0,-1-1 0,1 1 0,0-1 0,0 1 0,-1-1 0,0 0-8,-7-4-68,8 5 74,0 0-1,0 0 1,0 0-1,0 0 0,0 0 1,0 0-1,0 0 1,-1-1-1,1 1 1,0 0-1,0 0 0,0 0 1,0 0-1,0 0 1,0 0-1,0-1 1,0 1-1,0 0 1,0 0-1,0 0 0,0 0 1,0-1-1,0 1 1,0 0-1,0 0 1,0 0-1,0 0 1,0 0-1,0-1 0,0 1 1,0 0-1,0 0 1,0 0-1,0 0 1,0 0-1,0-1 0,0 1 1,0 0-1,0 0 1,1 0-1,-1 0 1,0 0-1,0 0 1,0 0-1,0-1 0,0 1 1,0 0-1,0 0 1,1 0-1,-1 0 1,0 0-1,1-2-3,2 1-3,11 4 5,-13-3 19,1 0 0,-1 1 0,0-1 0,0 0 0,0 1 0,0-1 0,0 0 0,1 1 0,-1 0 0,0-1 0,0 1 0,0 0 0,0-1 0,-1 1 0,1 0 0,0 0 0,1 1 0,-2-1 127,0 9 573,-4-15-1438,0 3-1918,2-6-5680,-7 2-3422</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5:54.241"/>
    </inkml:context>
    <inkml:brush xml:id="br0">
      <inkml:brushProperty name="width" value="0.025" units="cm"/>
      <inkml:brushProperty name="height" value="0.025" units="cm"/>
    </inkml:brush>
  </inkml:definitions>
  <inkml:trace contextRef="#ctx0" brushRef="#br0">40 744 148,'0'0'259,"-12"-11"1878,-16 1 11339,32 9-12446,0 0 0,-1 0-1,1 0 1,0-1 0,-1 1-1,6-4 1,-4 4-683,-1-1-1,0 1 1,0-1-1,0 0 1,0 0-1,4-3 1,-3 2-204,-1 1 1,1-1-1,0 1 1,0 0-1,0 0 1,0 0-1,6-1 1,-7 3-107,1-1 0,-1 0 1,0 0-1,1 0 0,-1-1 0,0 1 1,0-1-1,5-3 0,-4 2 33,1 0 0,0 1 0,1 0 0,6-2 0,19-4 240,0-1-1,41-19 1,-38 13-169,109-42 30,-77 33-162,100-29 173,-39 20 68,4 0 77,-4-1-127,59-15 27,-50 10 94,-111 31-230,76-18 315,59-15 279,-115 28-523,9-2-30,119-37 124,-107 30-198,59-19-81,-113 38 15,5 2 11,-17 1-1,11-6 28,-6 5-29,-4-3 1,-2 4 5,-3-4-1950,-2-1-1475,1-9-15109,-1 10 15098,4 4 3392,-1-2-2697,2-2 1917,0 3 54</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5:56.507"/>
    </inkml:context>
    <inkml:brush xml:id="br0">
      <inkml:brushProperty name="width" value="0.025" units="cm"/>
      <inkml:brushProperty name="height" value="0.025" units="cm"/>
    </inkml:brush>
  </inkml:definitions>
  <inkml:trace contextRef="#ctx0" brushRef="#br0">20 1172 432,'1'0'74,"-1"1"0,0-1 0,0 1 0,0-1 1,0 1-1,0-1 0,1 1 0,-1-1 0,0 1 0,0-1 0,0 1 0,-1-1 0,1 1 1,0-1-1,0 1 0,0-1 0,0 1 0,0-1 0,-1 1 0,1-1 0,0 1 1,0-1-1,-1 1 0,1-1 0,0 1 0,-1-1 0,1 0 0,0 1 0,-1-1 0,1 1 1,-1-1-1,1 0 0,-1 0 0,0 1 0,-1 0-80,-1 15 3107,-4-14-2121,7-2-930,0 0 1,0 0 0,0 0 0,0 0-1,1 0 1,-1 0 0,0 0-1,0 0 1,0 0 0,0 0 0,0 0-1,0 0 1,0 0 0,-1 0 0,1 0-1,0-1 1,0 1 0,0 0-1,0 0 1,0 0 0,0 0 0,0 0-1,0 0 1,0 0 0,0 0 0,0 0-1,0 0 1,0 0 0,0 0 0,0 0-1,0 0 1,0 0 0,0 0-1,0 0 1,0 0 0,0 0 0,0 0-1,0 0 1,0 0 0,0 0 0,0 0-1,-1 0 1,1 0 0,0 0-1,0 0 1,0 0 0,0 0 0,0 0-1,0 0 1,0 0 0,0 0 0,0 0-1,0 0 1,0 0 0,0 0-1,0 0 1,0 0 0,0 0 134,1 0-1,0-1 1,-1 1 0,1 0 0,0 0-1,-1 0 1,1-1 0,-1 1-1,1 0 1,0-1 0,-1 1 0,1-1-1,-1 1 1,1 0 0,-1-1-1,1 1 1,-1-1 0,1-1 0,4-2 382,0 0 0,0 0 1,-1-1-1,6-7 1,-3 4-120,5-10 482,20-19 412,-25 28-908,0 1 1,16-16 0,-8 3-22,-14 19-369,0-1 0,0 1 0,1 0 0,-1 0 1,1 0-1,-1 0 0,1 0 0,3-3 0,16-19 297,-18 19-258,1 0-1,0 1 1,0-1 0,0 1 0,6-5-1,10-9 291,0-1 0,19-24 0,-31 34-294,71-68 482,9-7-253,-84 81-297,0 0 1,0-1-1,0 1 1,0 1-1,5-4 1,-4 4 13,-1-1 0,1 0 0,-1 0-1,0-1 1,5-4 0,5-7 193,1 1 0,19-13-1,13-12 304,-21 17-287,-15 13-115,-1 1 1,12-13-1,55-51 440,-6 5-87,-25 21-278,-29 30-160,-1 0-1,22-29 1,-18 24-32,-17 18-1,0 1 0,0-1 1,0 1-1,-1-1 1,1 0-1,-1 0 1,0 0-1,0 0 0,2-5 1,1-2 2,1 0-1,-1 0 1,2 1 0,-1-1-1,15-14 1,-17 14-11,-4 10 8,0-1-1,0 1 0,0 0 1,0-1-1,0 1 1,0 0-1,1-1 0,-1 1 1,0 0-1,0-1 0,0 1 1,0 0-1,0 0 0,0-1 1,1 1-1,-1 0 0,0 0 1,0-1-1,0 1 0,1 0 1,-1 0-1,0 0 0,0-1 1,1 1-1,-1 0 0,0 0 1,1 0-1,-1 0 0,1-1 1,3-7 0,-3 7-1,-1 0-1,0 0 1,0 0-1,1 0 0,-1 0 1,1 0-1,-1 1 1,1-1-1,-1 0 0,1 0 1,-1 0-1,1 1 1,0-1-1,1-1 1,-2 2 0,1 0 0,-1-1 0,1 1 1,0 0-1,-1-1 0,0 1 1,1-1-1,-1 1 0,1-1 0,-1 1 1,1-1-1,-1 1 0,0-1 1,1 1-1,-1-1 0,0 1 1,0-1-1,0 0 0,1 1 0,-1-1 1,0 1-1,0-1 0,0 0 1,0 1-1,0-1 0,0-1 1,4-2 20,-4 4-19,1 0 0,-1-1 0,0 1 0,1 0 0,-1 0 0,0 0 0,1-1 0,-1 1 0,0 0 0,1-1 0,-1 1 0,0 0-1,0 0 1,1-1 0,-1 1 0,0-1 0,0 1 0,0 0 0,0-1 0,1 1 0,-1 0 0,0-1 0,0 1 0,0-1 0,0 1 0,0-2 15,1 0-1,0 1 0,0-1 1,-1 1-1,1 0 0,0-1 1,0 1-1,0 0 0,0 0 1,1-1-1,-1 1 0,0 0 1,0 0-1,1 0 0,1-1 1,0-10 347,-1 12-367,-2-1 16,0 1 0,1 0 0,-1 0-1,1 0 1,-1-1 0,0 1 0,1 0-1,-1 0 1,0-1 0,1 1 0,-1 0-1,0-1 1,1 1 0,-1 0 0,0-1 0,0 1-1,0-1 1,1 1 0,-1 0 0,0-1-1,0 1 1,0-1 0,0 1 0,0-1 0,0 1-1,1 0 1,-1-1 0,0 0 0,0 1-11,0 0 1,0 0 0,0-1-1,0 1 1,0 0 0,0 0-1,0 0 1,0-1-1,0 1 1,0 0 0,0 0-1,0 0 1,0 0 0,0-1-1,0 1 1,1 0 0,-1 0-1,0 0 1,0 0 0,0 0-1,0-1 1,0 1 0,1 0-1,-1 0 1,0 0-1,0 0 1,0 0 0,1 0-1,-1 0 1,0 0 0,0 0-1,0 0 1,0 0 0,1 0-1,-1 0 1,0 0 0,1 0 0,-1 0 0,0 0 0,0 0 0,0 0 0,1-1 0,-1 1 0,0 0 0,0 0 0,0 0 0,1 0 0,-1 0 0,0 0 0,0 0 0,0 0 0,0 0 0,1 0 0,-1 0 0,0-1 0,0 1 0,0 0 0,0 0 0,0 0 0,1 0 0,-1-1 0,0 1 0,0 0 0,0 0 0,0 0 0,0 0 0,0-1 0,0 1 0,0 0 1,0 0-1,0 0 0,0-1 0,0 1 0,0-1 107,9-5 106,-8 6-52,-1 0-162,-1 0 1,1 0-1,0 0 0,-1 0 0,1 0 0,0 0 0,-1 0 0,1 0 1,-1 0-1,1 0 0,0 1 0,-1-1 0,1 0 0,0 0 0,-1 0 1,1 0-1,0 1 0,-1-1 0,1 0 0,0 0 0,-1 0 0,1 1 1,0-1-1,0 0 0,-1 1 0,1-1 0,0 0 0,-1 1 0,1 0 92,-7 3-407,-17-3-27967,16-1 27758</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6:00.996"/>
    </inkml:context>
    <inkml:brush xml:id="br0">
      <inkml:brushProperty name="width" value="0.025" units="cm"/>
      <inkml:brushProperty name="height" value="0.025" units="cm"/>
    </inkml:brush>
  </inkml:definitions>
  <inkml:trace contextRef="#ctx0" brushRef="#br0">100 23 96,'-9'-7'936,"2"3"-179,-5-2 132,10 6 143,0-2-3050,-2 0 3283,-8 0 16425,22 3-11757,-7-2-5723,1 1 0,-1 0 0,1 1 0,-1-1 0,0 1 0,1-1 0,-1 1 0,1 0 0,-1 0 1,0 0-1,6 4 0,20 11 254,-25-4-255,-2-9-181,-1-2-16,-1-1 1,1 0 0,-1 1 0,1-1 0,-1 1-1,0 0 1,1-1 0,-1 1 0,0-1-1,1 1 1,-1 0 0,0-1 0,0 1 0,1 0-1,-1-1 1,0 1 0,0 0 0,0-1-1,0 1 1,0 0 0,0 0 0,4 9 185,-3-10-184,-1 1 1,1-1-1,-1 1 1,1-1 0,-1 1-1,1 0 1,-1-1-1,0 1 1,1 0-1,-1-1 1,0 1-1,0 0 1,0-1 0,1 1-1,-1 0 1,0-1-1,0 2 1,0 3 49,0-1-1,0 0 1,0 0 0,-1 1 0,1-1 0,-1 0-1,0 0 1,0 0 0,-3 7 0,-7 10 82,9-16-133,0-1 1,0 0 0,0 0-1,-1 0 1,0 0-1,1 0 1,-1 0 0,-1 0-1,1-1 1,0 0-1,-1 0 1,-5 4 0,-9 8 101,5-9-15,12-6-91,-1 1 0,1 0-1,0-1 1,0 1 0,-1 0-1,1-1 1,0 0 0,-1 1 0,1-1-1,-1 0 1,1 0 0,0 1-1,-1-1 1,1 0 0,-1-1 0,1 1-1,-1 0 1,1 0 0,0 0-1,-1-1 1,1 1 0,0-1 0,-3 0-1,-9-12 120,11 10-115,-1 0 0,1 0 1,0 0-1,1 0 1,-1 0-1,0 0 0,1-1 1,-2-5-1,3-83-679,5 81-196,-5 10 730,1 1 1,-1-1-1,0 1 0,1-1 0,-1 1 0,1-1 0,-1 0 0,0 1 0,1-1 1,-1 1-1,0-1 0,0 0 0,0 1 0,0-1 0,1 0 0,-1 1 0,0-2 1,0-3-400,2-17-16547,4 16 13512,-4 4 215,-2-1 1946,0 2-59</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5:59.596"/>
    </inkml:context>
    <inkml:brush xml:id="br0">
      <inkml:brushProperty name="width" value="0.025" units="cm"/>
      <inkml:brushProperty name="height" value="0.025" units="cm"/>
    </inkml:brush>
  </inkml:definitions>
  <inkml:trace contextRef="#ctx0" brushRef="#br0">109 47 364,'-1'-2'283,"-1"0"-1,0 0 1,1 1 0,-1-1-1,0 1 1,0-1-1,0 1 1,-2-2 0,2 2 640,-1-2-474,3 3-263,-1 0-1,1 0 1,-1-1-1,1 1 1,0 0 0,-1 0-1,1-1 1,0 1 0,-1 0-1,1 0 1,0-1 0,-1 1-1,1-1 1,0 1-1,0 0 1,0-1 0,-1 1-1,1 0 1,0-1 0,0 1-1,0-1 1,0 1 0,0-1-1,-1 0 1,1 1-81,0 0 1,0-1-1,0 1 1,0 0-1,0-1 1,0 1-1,0 0 1,0 0 0,0-1-1,0 1 1,0 0-1,0-1 1,0 1-1,0 0 1,0-1-1,0 1 1,0 0-1,0-1 1,0 1-1,1 0 1,-1 0-1,0-1 1,0 1-1,0 0 1,1-1-1,-1 1 1,0 0-1,0 0 1,0 0-1,1-1 1,-1 1-1,0 0 1,0 0 0,1 0-1,-1 0 1,0-1-1,1 1 1,-1 0-1,0 0 1,1 0-1,-1 0 1,0 0-1,1 0 1,-1 0-1,0 0 1,0 0-1,1 0 1,0 0-1,0 0 553,-1 0-524,1-1-1,-1 1 1,0 0-1,0-1 0,0 1 1,0-1-1,1 1 1,-1 0-1,0-1 1,0 1-1,1 0 0,-1-1 1,0 1-1,1 0 1,-1 0-1,0-1 0,1 1 1,-1 0-1,1 0 1,-1 0-1,0-1 0,1 1 1,-1 0-1,1 0 1,-1 0-1,0 0 1,1 0-1,-1 0 0,1 0 1,-1 0-1,0 0 1,1 0-1,-1 0 0,1 0 1,-1 0-1,1 0 1,-1 0-1,0 1 1,1-1-1,-1 0 0,6 1 1214,24 5 1425,-30-6-2762,0 0 0,0 1 0,0-1 1,0 0-1,0 0 0,0 0 0,0 1 1,0-1-1,0 0 0,0 0 1,0 0-1,0 0 0,0 1 0,0-1 1,1 0-1,-1 0 0,0 0 0,0 0 1,0 0-1,0 1 0,0-1 0,1 0 1,-1 0-1,0 0 0,0 0 1,0 0-1,0 0 0,1 0 0,-1 0 1,0 0-1,0 1 0,0-1 0,1 0 1,-1 0-1,0 0 0,0 0 0,1 0 1,-1 0 0,0 0 0,0 0-1,0 0 1,1 0 0,-1 0 0,0 0-1,0 0 1,0 0 0,1 0 0,-1 0-1,0 0 1,0 0 0,0 0 0,1 0-1,-1 1 1,0-1 0,0 0 0,0 0-1,0 0 1,0 0 0,1 0 0,-1 0-1,0 1 1,0-1 0,0 0 0,0 0-1,0 0 1,0 1 0,0-1-1,0 0 1,0 0 0,0 0 0,0 1-1,0-1 1,0 0 0,5 5 247,0 2-55,-1-1-53,-3-5-141,-1-1 0,1 0 1,-1 0-1,0 0 1,1 1-1,-1-1 1,0 0-1,1 1 1,-1-1-1,0 0 1,0 1-1,1-1 1,-1 0-1,0 1 1,0-1-1,1 0 1,-1 1-1,0-1 1,0 1-1,0-1 1,0 1-1,0-1 1,0 0-1,0 1 1,0-1-1,0 1 1,0-1-1,0 1 1,0 0-1,0 65 571,-1-63-565,-1 1 0,0 0-1,0-1 1,0 1 0,0-1-1,0 1 1,-6 5 0,1-1 3,6-6-14,1-1 1,-1 0-1,0 0 1,0 0-1,1 0 1,-1 0-1,0 0 1,0 0-1,0 0 1,0-1-1,0 1 1,-2 1-1,-10 7 76,10-8-62,1 1 0,0-1 0,-1 1 0,0-1 0,1 0 0,-1 0 0,-4 1 0,-5 3 49,10-4-44,0 1 0,-1-2 0,1 1 0,-1 0 1,1 0-1,0-1 0,-1 1 0,-4-1 0,-25 6 622,21-10-517,10 3-126,0 0 0,0 0 1,1 0-1,-1 0 1,0-1-1,1 1 0,-1 0 1,1 0-1,-1-1 1,1 1-1,0 0 0,0-1 1,-1 1-1,1 0 0,0-1 1,0 1-1,0-2 1,0-3-1,1-10-75,6 10-114,-6 6 175,-1-1-29,0 1-1,0-1 1,1 1-1,-1 0 0,0-1 1,0 1-1,1-1 1,-1 1-1,0-1 1,0 1-1,0-1 1,0 1-1,0 0 1,0-1-1,0 1 0,0-1 1,0 1-1,0-1 1,0 1-1,0-1 1,-1 0-1,3-9-1401,1 9 1018,-2 0 324,-1 1 0,0 0 0,1 0-1,-1 0 1,0 0 0,0 0 0,1-1 0,-1 1 0,0 0 0,0 0-1,1 0 1,-1-1 0,0 1 0,0 0 0,0 0 0,1-1-1,-1 1 1,0 0 0,0-1 0,0 1 0,0 0 0,0 0-1,0-1 1,0 1 0,1 0 0,-1-1 0,0 1 0,0 0-1,0-1 1,0 1 0,0 0 0,0-1 0,-1 1 0,1 0-1,0-1 1,4-4-3262,1 2 1728,-4-2-2462,-1-15-5539,0 19 8134</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6:02.363"/>
    </inkml:context>
    <inkml:brush xml:id="br0">
      <inkml:brushProperty name="width" value="0.025" units="cm"/>
      <inkml:brushProperty name="height" value="0.025" units="cm"/>
    </inkml:brush>
  </inkml:definitions>
  <inkml:trace contextRef="#ctx0" brushRef="#br0">1 56 280,'0'-1'26,"0"1"1,0 0-1,0 0 0,0-1 1,0 1-1,0 0 0,0-1 0,0 1 1,0 0-1,0-1 0,0 1 1,0 0-1,0 0 0,0-1 1,0 1-1,0 0 0,0 0 0,1-1 1,-1 1-1,0 0 0,0 0 1,0-1-1,1 1 0,-1 0 1,0 0-1,0 0 0,0-1 0,1 1 1,-1 0-1,0 0 0,0 0 1,1 0-1,-1 0 0,0-1 1,1 1-1,-1 0 0,1 0 1,-1 0 0,0 0-1,0 0 1,0 0-1,1 0 1,-1 0-1,0-1 1,0 1 0,1 0-1,-1 0 1,0 0-1,0 0 1,0-1-1,1 1 1,-1 0 0,0 0-1,0 0 1,0-1-1,0 1 1,0 0 0,0 0-1,1-1 1,-1 1-1,0 0 1,0 0-1,0-1 1,0 1 0,0 0-1,0 0 1,0-1-1,0 1 1,0 0-1,0 0 1,0-1 0,1 0 102,0-1 1,0 1 0,0 0-1,0 0 1,1 0 0,-1 0 0,0 0-1,1 0 1,-1 0 0,1 1 0,2-2-1,-3-1 258,-1 3-337,0 0 0,0-1 0,0 1 0,0 0 0,0-1-1,0 1 1,0 0 0,0 0 0,0-1 0,0 1 0,0 0-1,0-1 1,1 1 0,-1 0 0,0 0 0,0-1-1,0 1 1,0 0 0,0 0 0,1-1 0,-1 1 0,0 0-1,0 0 1,1-1 0,-1 1 0,0 0 0,0 0 0,1 0-1,-1 0 1,0 0 0,0-1 0,1 1 0,-1 0 0,0 0-1,1 0 1,-1 0 0,0 0 0,0 0 0,1 0 0,-1 0-1,0 0 1,1 0 0,-1 0 0,0 0 0,1 0-1,-1 0 1,0 0 0,0 0 0,1 1 0,-1-1 0,8-3 2318,0-1 610,-8 4-2771,1 0 0,-1 0 0,0 0 0,0 0 0,0 0 0,1 0 0,-1 0 0,0 0 1,0 0-1,0 0 0,0 1 0,1-1 0,-1 0 0,0 0 0,0 0 0,0 0 0,0 0 0,0 0 0,1 1 0,-1-1 0,0 0 0,0 0 0,0 0 0,0 0 1,0 1-1,0-1 0,0 0 0,0 0 0,0 0 0,0 0 0,0 1 0,0-1 0,0 0 0,0 0 0,0 0 0,0 1 0,0-1 0,0 0 0,0 0 0,0 0 0,0 0 1,0 1-1,0 0 875,0-1-988,0 0-1,0 1 0,0-1 1,0 0-1,0 1 0,0-1 1,0 0-1,0 1 0,0-1 1,0 0-1,0 1 0,0-1 1,0 0-1,0 0 0,0 1 1,0-1-1,-1 0 0,1 1 1,0-1-1,0 0 0,0 0 1,0 1-1,-1-1 0,1 0 0,0 0 1,0 0-1,-1 1 0,1-1 1,0 0-1,0 0 0,-1 0 1,1 0-1,0 0 0,-1 1 1,1-1-1,0 0 0,0 0 1,-1 0-1,-3 3 676,4 4 60,0-5-310,0-6-552,0 4 48,0-1-6,2-4-4,4-1-4,-5 6-1,-1 0 0,0 0 0,0 0 0,0 0 0,1 0 0,-1 0 0,0 0 0,0 0 0,0 0 0,0-1 0,1 1 0,-1 0 0,0 0 0,0 0 0,0 0 0,0-1 0,0 1 0,1 0 0,-1 0 0,0 0 0,0 0 0,0-1 0,0 1 0,0 0 0,0 0 0,0 0 0,0-1 0,0 1 0,0 0 0,0 0 0,0 0 0,0-1 0,0 1 0,0 0 0,0 0 0,0-1 0,0 1 0,0 0 0,0 0 0,0 0 0,0 0 0,0-1 0,-1 1 0,1 0 0,0 0 0,0 0 0,0-1 0,1-1 2,2 1 3,-3 1-4,0 1 0,1-2-1,-1 1 1,0 0 0,0 0 0,0 0 0,1 0 0,-1 0 0,0 0-1,0 0 1,0 0 0,1 0 0,-1 0 0,0 0 0,0 0 0,0-1-1,1 1 1,-1 0 0,0 0 0,0 0 0,0 0 0,0 0-1,0-1 1,1 1 0,-1 0 0,0 0 0,0 0 0,0-1 0,0 1-1,0 0 1,0 0 0,0 0 0,0-1 0,0 1 0,0 0-1,0 0 1,0-1 0,0 1 0,0 0 0,0 0 0,0 0 0,0-1-1,0 1 1,0 0 13,0-1-1,0 1 1,0 0-1,0 0 1,0 0-1,0-1 1,0 1-1,0 0 0,1 0 1,-1 0-1,0-1 1,0 1-1,0 0 1,0 0-1,0 0 1,0 0-1,1-1 1,-1 1-1,0 0 1,0 0-1,0 0 1,1 0-1,-1 0 1,0 0-1,0 0 1,0-1-1,1 1 0,-1 0 1,0 0-1,0 0 1,0 0-1,1 0 1,-1 0-1,0 0 1,0 0-1,0 0 1,1 0-1,-1 0 1,0 0-1,0 0 1,0 0-1,1 1 1,-1-1-1,0 0 1,0 0-1,0 0 0,1 0 1,-1 0-1,0 0 1,0 0-1,0 1 1,0-1-1,1 0 1,-1 0-1,0 0 1,0 0-1,0 1 1,0-1-1,0 0 1,0 0-1,0 0 1,1 1-1,-1-1 1,0 0-1,0 0 1,0 1-1,0 0 156,0-1-98,0 1 0,0-1 0,0 1 0,0 0 0,0-1 0,0 1 0,0-1 0,0 1 0,0 0 0,0-1 0,0 1-1,0-1 1,0 1 0,-1-1 0,1 1 0,0-1 0,-1 2 0,-4 0 233,-4 2 204,9-4-507,0 0 0,0 0 0,0 0 1,-1 0-1,1 0 0,0 0 0,0 0 0,0 0 0,0 0 1,-1-1-1,1 1 0,0 0 0,0 0 0,0 0 1,0 0-1,0 0 0,-1 0 0,1 0 0,0 0 0,0 0 1,0 0-1,0-1 0,0 1 0,0 0 0,0 0 1,-1 0-1,1 0 0,0 0 0,0-1 0,0 1 0,0 0 1,0 0-1,0 0 0,0 0 0,0 0 0,0-1 1,0 1-1,0 0 0,0 0 0,0 0 0,0 0 0,0-1 1,0 1-1,0 0 0,0 0 0,-1-2-56,-16 7-29441,15-4 28585</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6:03.208"/>
    </inkml:context>
    <inkml:brush xml:id="br0">
      <inkml:brushProperty name="width" value="0.025" units="cm"/>
      <inkml:brushProperty name="height" value="0.025" units="cm"/>
    </inkml:brush>
  </inkml:definitions>
  <inkml:trace contextRef="#ctx0" brushRef="#br0">1 17 328,'0'0'88,"1"-1"1,-1 0-1,0 0 1,1 1-1,-1-1 1,1 0-1,-1 1 1,1-1-1,0 1 0,-1-1 1,1 1-1,0-1 1,-1 1-1,1-1 1,0 1-1,0-1 0,-1 1 1,1 0-1,0-1 1,0 1-1,1 0 1,22-5 3522,-14 17 870,-10 19 7920,0-20-10804,-10 1-341,10-13-1243,0 0 0,0 1 0,0-1 0,0 1 0,0-1 0,0 1 0,0-1 0,0 1 0,0-1 0,0 1 0,1-1 0,-1 1 0,0-1 0,0 0 0,0 1 0,1 0 0,-1-1 0,0 1 0,1-1 0,-1 1 0,0-1 0,1 1 0,-1 0 0,0-1 0,1 1 0,-1-1 0,1 1 0,-1 0-1,1 0 1,0-1 0,0 1-14,0-1 66,-1 0-46,0 1 0,0 0 0,0-1 0,0 1 0,0 0 0,0-1 1,0 1-1,-1 0 0,1-1 0,1 1 0,-1 0 0,0-1 0,0 1 0,0 0 0,0-1 1,0 1-1,0 0 0,0-1 0,0 1 0,0 0 0,1-1 0,-1 1 0,0 0 0,0-1 1,0 1-1,1 0 0,-1 0 0,0-1 0,0 1 0,1 0 0,-1 0 0,0 0 0,1-1 1,-1 1-1,0 0 0,1 0 0,-1 0 0,0 0 0,1 0 0,-1-1 0,0 1 0,1 0 1,-1 0-1,0 0 0,1 0 0,-1 0 0,0 0 0,1 0 0,-1 0 0,1 1 0,-1 26 1378,-1-18-832,2 16-62,-1-25-526,0-1 0,0 1 0,0 0 1,-1 0-1,1 0 0,0 0 0,0 0 1,0 0-1,-1-1 0,1 1 0,0 0 1,0 0-1,0 0 0,0 0 0,-1 0 0,1 0 1,0 0-1,0 0 0,0 0 0,-1 0 1,1 0-1,0 0 0,0 0 0,-1 0 1,1 0-1,0 0 0,0 0 0,0 0 1,-1 0-1,1 0 0,0 1 0,0-1 0,0 0 1,0 0-1,-1 0 0,1 0 0,0 0 1,0 0-1,0 1 0,0-1 0,0 0 1,-1 0-1,1 0 0,0 0 0,0 1 1,0-1-1,0 0 0,0 0 0,0 0 0,0 1 1,0-1-1,-2-8-10613,2 8 10499,0 0-1,0-1 1,0 1-1,0 0 1,0 0-1,0 0 1,0-1-1,0 1 1,0 0 0,0 0-1,0-1 1,0 1-1,0 0 1,0 0-1,-1 0 1,1-1 0,0 1-1,0 0 1,0 0-1,0 0 1,-1-1-1,1 1 1,0 0 0,0 0-1,0 0 1,-1 0-1,1 0 1,0-1-1,0 1 1,0 0-1,-1 0 1,1 0-76,-1 0-1,1 0 1,0-1 0,-1 1-1,1 0 1,0 0-1,-1 0 1,1-1 0,0 1-1,-1 0 1,1-1 0,0 1-1,0 0 1,0 0 0,-1-1-1,1 1 1,0-1-1,0 1 1,0 0 0,0-1-1,-1 1 1,1 0 0,0-1-1,0 1 1,0-1-1,0 1 1,0 0 0,0-1-1,0 1 1,0 0 0,0-1-1,0 0 151,0 1 1,0 0-1,0 0 0,0-1 0,0 1 0,0 0 1,0 0-1,0 0 0,0-1 0,0 1 0,0 0 1,0 0-1,0 0 0,0-1 0,0 1 0,0 0 1,-1 0-1,1 0 0,0 0 0,0-1 0,0 1 0,0 0 1,0 0-1,-1 0 0,1 0 0,0 0 0,0-1 1,0 1-1,-1 0 0,1 0 0,0 0 0,0 0 1,0 0-1,-1 0 0,1 0 0,0 0 0,0 0 1,0 0-1,-1 0 0,1 0 8,0 0 1,0 0-1,-1 0 1,1 0-1,0 0 1,0 0-1,0 0 1,-1 0-1,1 0 0,0 0 1,0 0-1,0-1 1,0 1-1,-1 0 1,1 0-1,0 0 1,0 0-1,0 0 0,0 0 1,0 0-1,0 0 1,-1-1-1,1 1 1,0 0-1,0 0 1,0 0-1,0 0 1,0-1-1,0 1 0,0 0 1,0 0-1,0 0 1,0 0-1,0-1 1,-1 1-1,1 0 1,0 0-1,0-1 1,0 0-1134</inkml:trace>
</inkml:ink>
</file>

<file path=ppt/ink/ink21.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3-03T23:52:09.640"/>
    </inkml:context>
    <inkml:brush xml:id="br0">
      <inkml:brushProperty name="width" value="0.05292" units="cm"/>
      <inkml:brushProperty name="height" value="0.05292" units="cm"/>
      <inkml:brushProperty name="color" value="#008000"/>
      <inkml:brushProperty name="fitToCurve" value="1"/>
      <inkml:brushProperty name="ignorePressure" value="1"/>
    </inkml:brush>
  </inkml:definitions>
  <inkml:trace contextRef="#ctx0" brushRef="#br0">202 2815 27,'-4'-15'27,"4"15"-7,-8-10-1,-1 3-6,9 7-2,-20-5-2,11 5-1,-7-1-3,2 4-1,-3-2 0,-1 3-2,-1 5 0,1-2-2,2 3 0,3 1 0,2 4-1,3-2 0,6 2 0,3 1 0,5-3 0,3 0 1,2-4-1,2-2 1,4-5 0,0-4 1,-1-7-1,3-4 1,-2-4 0,1-8-1,-1-5 1,0-2-1,-3-4 1,-1-2 0,-1 2 0,-2 3 0,-4 3 1,0 8 0,-3 6 0,-3 16 0,0 0 0,0 0 0,-9 21 0,3 3-1,0 4-1,-2 4 2,2 3-2,0 1-2,3 1-4,-2-9-12,4 2-15,2-6-2,3-5 1,3-2 0</inkml:trace>
  <inkml:trace contextRef="#ctx0" brushRef="#br0" timeOffset="766">425 2728 11,'0'0'28,"0"0"2,-4 11 1,-9 5-19,3 8-2,-8 3-2,0 10-2,-6 3-1,-2 6-3,-1-1-2,-1-1-9,1-5-19,5-1-4,0-7 1,6-3-1</inkml:trace>
  <inkml:trace contextRef="#ctx0" brushRef="#br0" timeOffset="1203">368 3139 24,'-4'-12'28,"4"12"-1,0 0-12,-14-9-2,14 9-4,-18 2-3,8 3-2,-1 2-1,1 3-1,-1 2-1,3 4-1,2 1 0,4 1 0,2 1 0,3-4 0,4 0-1,2-4 1,4-6-1,0-5 1,1-5 0,0-8 0,1-3 1,-1-5 0,-2-6 0,-1-3 0,-2-4 0,1 1 0,-4 1 1,0 5 2,-4 1-1,0 7 0,-2 7 0,0 12 0,0 0 1,-2 21 0,-1-1-2,1 5 0,-1 3-1,2 1 0,0 1-2,0-4-5,7-2-7,-3-10-10,-3-14-11,16 8 0,-3-13 0</inkml:trace>
  <inkml:trace contextRef="#ctx0" brushRef="#br0" timeOffset="1625">564 2939 17,'6'-11'29,"-2"-2"1,-4 13-6,0 0-5,0 0-6,3 14-3,-8 3-4,0 7-2,0 3 0,2 7-1,-4 2-1,3 2-1,1-1 0,4-2-1,2-6-1,2-5 0,5-6-3,2-9-2,4-1-4,-3-9-14,0-5-10,-2 0 1,-3-5 1</inkml:trace>
  <inkml:trace contextRef="#ctx0" brushRef="#br0" timeOffset="1985">507 3118 12,'0'0'29,"9"-7"2,-9 7 0,9-4-18,5 5-4,1-2-5,-1 4-27,4-8-5,1 5-1,-2-4-2</inkml:trace>
  <inkml:trace contextRef="#ctx0" brushRef="#br0" timeOffset="2406">911 2982 38,'0'0'31,"7"-9"1,-7 9-6,0 0-17,15 1 0,-15-1-4,20-1-1,-4 2-1,1 1 1,1-2-1,5 2 1,0-2 0,3 3-1,2-4 0,5 1 0,0-1 0,6 2-1,-2-1 0,2 1-1,-2-1 1,1 1-1,-6 0 0,-3 0 0,-4-1 0,-6 1 0,-5-2 0,-5 1 0,-9 0 0,0 0-2,0 0-3,-1-12-11,1 12-23,-16-4 1,7 3-2,0-3 0</inkml:trace>
  <inkml:trace contextRef="#ctx0" brushRef="#br0" timeOffset="3094">1111 2681 10,'-13'7'31,"13"-7"0,0 0 1,-12 2-17,12-2 0,0 0-5,0 0-1,-6-9-4,6 9-2,4-14-1,-1 3 0,3-3-2,0-2 0,3-3 1,0-1-1,3-2 0,0 0 0,1 1 1,0 3-1,-2 4 0,0 0 1,-1 6-1,1 3 0,0 5 2,1 5-2,-1 4 0,-3 6 1,0 6-1,-1 4 1,-3 4-1,-1 7 0,-2 2 0,-2 0 1,-2 0-1,0-3 0,-2-5 1,0-2-1,-1-8 0,2-4 1,-2-5-1,6-11 0,-10 10 0,10-10 0,-11 0 0,11 0-1,-11-5 0,11 5-1,-16-10-1,16 10 0,-10-10 0,10 10 0,-10-14 1,10 14-1,-10-16 1,5 7 0,-1 0 1,-1-1 0,7 10 0,-10-16 1,10 16 0,-11-13 1,11 13 0,-8-11 1,8 11 0,0 0 1,-9-9-1,9 9 1,0 0-1,0 0 0,0 0 0,11-6-1,-11 6 1,15-4 0,-6 3-1,4 1 1,0 1 0,0 1-1,0 1 0,-1 0-3,4 5-12,-4-5-20,-2 0-1,-10-3-1,12-4 0</inkml:trace>
  <inkml:trace contextRef="#ctx0" brushRef="#br0" timeOffset="4047">1112 2300 19,'1'-10'32,"-1"10"2,0 0 0,0 0-16,0 0-5,0 0-5,0 0-5,0 0-13,13 5-22,-13-5 0,13 3-3,-13-3 1</inkml:trace>
  <inkml:trace contextRef="#ctx0" brushRef="#br0" timeOffset="4266">1281 2288 31,'0'0'35,"0"0"0,0 0 0,0 0-19,0 0-6,0 0-9,0 0-31,0 0-1,12 7-5,-12-7 1</inkml:trace>
  <inkml:trace contextRef="#ctx0" brushRef="#br0" timeOffset="4875">1506 2758 9,'-9'-14'29,"9"14"1,-16-5 0,3 3-18,13 2-2,-17 10-2,10 0-3,0-2-1,3 7-3,1-1 0,3 2 0,3 0 0,1 3-1,4-2 1,1 0 0,0-5 0,3-3 0,2-5 1,3-6 0,-2-7 1,2-6-1,-3-8 1,3-8-1,-3-3 0,0-5-1,-3-3 0,-4 1 0,-1 5 0,-3 4-1,-2 7 1,-2 8 0,1 17 2,0 0-1,-10 12 0,5 13 1,1 4-1,1 5 1,0 4-2,-1 1 0,8 3-9,-1-7-27,0-3-1,3-9-1,-2-5 0</inkml:trace>
  <inkml:trace contextRef="#ctx0" brushRef="#br0" timeOffset="6391">1607 3067 5,'0'0'26,"0"0"2,0 0 1,-5-9-17,5 9-1,0 0-3,16 4-1,-16-4 0,15 1-1,-15-1-1,20 1-1,-11-2 0,5 0-1,-2 0 0,3-1-1,2 0-1,1 1 0,4-1 0,-4 2 0,2-1 0,-1 2-1,2-2 1,-3-1 0,0 1-1,-2 0 1,-2-2 1,2 1-2,-4 1 1,-1-1-1,0 2 1,-11 0-1,11-1 0,-11 1 1,0 0-1,9-3 1,-9 3-1,3-12 1,-1 3-1,-1 1 1,-1-7-1,3 1 0,-3-1 0,2-3 0,-1 2 0,-1-4 0,2 0 0,-4-3 0,2-2 0,0-2 0,-3-3 1,0-1-1,1-3 1,-1-2-1,0-1 1,0 0 0,1-1 0,0 2-1,0-1 2,1 0-1,-3 0 0,2 4 0,-1 1-1,-1 3 0,0 0 0,-1 3 1,-1-2-1,-1 3 0,0-1 0,-1 0 0,0 1 1,2-2-1,-3-1 0,3 3 1,0 1-1,-1 0 0,2-1 0,0 3 0,1 0 0,-1 4 1,-1-1-1,2 2 0,-2-1 0,0 3 1,1 1-1,0 1 0,-2 2 1,1 0-1,-2 1 0,1 0 1,1 1-1,1 0 0,5 9 0,-14-16 1,14 16-1,-16-16 0,8 10 0,-2-1 1,0-1-1,-2 3 0,-1-5 0,1 2 1,-2 0-2,0-3 2,-2 0-2,2 2 2,-5 0-1,2-1 0,-1 2 0,-1 0 0,3 1 0,0 3 0,-1-3 0,2 1 0,0-2 0,4 0 1,-2-5-1,1 0 0,-1-2 1,3-3-1,0-1 0,-2-2 0,5 0 1,-1-3-1,1 1 0,0-3 0,0-1 0,2 1 0,-1-3 0,4 1 0,-2-2 0,0 1 0,1-1 0,1 1 0,-1-2 0,0 0 0,2 0 0,-2 0 1,-1-2-1,1 0 0,-1 1 0,2-1 0,-3 3 0,1 1 0,1 1 0,-1 1 0,0 1 0,1 0 0,1 0 1,-1-1-1,-1-1 0,3-1 0,-1 3 0,1-1 1,0 4-1,1-3 0,0 3 0,1 3 0,0 1 0,-1-2 0,1-1 0,0 1 0,-1 0 0,2-1 0,-2 0 0,0 0 0,0 1 0,0 1 0,-2 5 0,2-1 0,0 1 0,1 3 0,-1-1 0,0 4 0,-1-1 0,1 1 1,0-2-2,0 0 1,0 1 1,-1-1-1,1 0 0,-2-2 0,2 0 0,-2 1 0,1-1 0,-1 4 0,2 9-1,-4-15 1,4 15 0,-1-9 0,1 9 0,0 0 0,-3-11 0,3 11 0,0 0 0,-2-10 0,2 10 1,0 0-1,0 0 0,-1-9-1,1 9 2,0 0-2,0 0 1,0 0 0,0 0-1,0 0 1,0 0 0,0 0 0,0 0-1,0 0 1,0 0 0,0 0 0,11-5 0,-11 5 0,13-3 0,-4 3 0,1-4 0,2 3 0,2 0 0,1 0 0,4 2 0,0 0 0,4-1 0,-2 0 0,4 3 0,1-2 0,3-1 0,0 0 1,0 2-1,0-3 0,-1 4 0,3-3 1,-3 1-1,-2-1 0,0 1 1,3 0-1,-4 0 0,3 1 1,-1-3 0,1 2-1,-2-1 1,-1 0 0,-2-1 0,0 1 0,-3 0 0,-4-1 0,-5 2 0,-11-1-1,13 0-1,-13 0-6,-9 6-32,-4 3 0,-10 0-2,-1 4-1</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6:04.061"/>
    </inkml:context>
    <inkml:brush xml:id="br0">
      <inkml:brushProperty name="width" value="0.025" units="cm"/>
      <inkml:brushProperty name="height" value="0.025" units="cm"/>
    </inkml:brush>
  </inkml:definitions>
  <inkml:trace contextRef="#ctx0" brushRef="#br0">11 17 88,'0'-5'154,"0"-2"4651,0 4-276,0 6-3145,0-2-750,-1-1 295,0 0-867,1 0 1,0 0-1,-1 0 1,1 0 0,0 0-1,0 0 1,-1 0 0,1 0-1,0 0 1,-1 0 0,1 0-1,0 0 1,0 0-1,-1 1 1,1-1 0,0 0-1,-1 0 1,1 0 0,0 0-1,0 0 1,-1 1 0,1-1-1,0 0 1,0 0-1,0 0 1,-1 1 0,1-1-1,0 0 1,0 0 0,0 1-1,0-1 1,0 0 0,-1 0-1,1 1 1,0-1 0,0 0-1,0 1 1,0-1-1,0 1 1,0 10 3434,0-8-884,0-6-1761,0 2 327,2-15-420,13 11-312,-15 5-419,0 0-1,1-1 1,-1 1-1,0 0 0,1 0 1,-1 0-1,0 0 1,1 0-1,-1 0 1,1-1-1,-1 1 1,0 0-1,1 0 1,-1 0-1,0 0 0,1 0 1,-1 1-1,1-1 1,-1 0-1,0 0 1,1 0-1,-1 0 1,0 0-1,1 0 0,-1 1 1,0-1-1,1 0 1,-1 0-1,0 0 1,1 1-1,-1-1 1,0 0-1,0 1 1,1-1-1,-1 0 0,0 0 1,1 1-1,-1 0 199,0-1-11,0 0-183,1 0 0,-1 0 0,0 0 0,1 0 0,-1 0 0,0 0-1,1 0 1,-1 0 0,0 0 0,1 0 0,-1 0 0,0 0 0,0 0 0,1 0-1,-1 0 1,0 0 0,1 1 0,-1-1 0,0 0 0,0 0 0,1 0 0,-1 0 0,0 1-1,0-1 1,1 0 0,-1 0 0,0 1 0,0-1 0,0 0 0,0 0 0,1 1 0,-1-1-1,0 0 1,0 0 0,0 1 0,0-1 0,0 0 0,0 1 0,0-1 0,0 1 0,1-1-18,-1 0 1,0 1-1,0-1 1,0 0 0,0 1-1,0-1 1,0 0-1,0 1 1,0-1 0,0 0-1,0 1 1,0-1 0,0 0-1,0 1 1,-1-1-1,1 0 1,0 0 0,0 1-1,0-1 1,0 0 0,-1 1-1,1-1 1,0 0-1,0 0 1,0 1 0,-1-1-1,1 0 1,0 0 0,0 0-1,-1 1 1,1-1-1,0 0 1,-1 0 0,1 0-1,0 0 1,-1 1 0,1-1-1,0 0 1,-1 0-1,1 0 1,0 0 0,-1 0-1,1 0 1,-1 0 0,0 0 216,-9-7-703,10 4 2748</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6:29.041"/>
    </inkml:context>
    <inkml:brush xml:id="br0">
      <inkml:brushProperty name="width" value="0.025" units="cm"/>
      <inkml:brushProperty name="height" value="0.025" units="cm"/>
    </inkml:brush>
  </inkml:definitions>
  <inkml:trace contextRef="#ctx0" brushRef="#br0">188 1178 168,'0'0'502,"10"-6"8706,-10 2-2863,0-5-3857,0-5-562,0 10-1283,0 2-468,0 1 0,1 0 0,-1 0 1,0-1-1,0 1 0,0 0 0,0 0 0,0-1 0,-1 1 0,1 0 1,0 0-1,-1-1 0,1 1 0,0 0 0,-1 0 0,0 0 0,1 0 1,-1-1-1,0 1 0,1 0 0,-1 0 0,-1-1 0,1 1-130,1 1-1,-1-1 1,1 0-1,0 0 1,-1 0 0,1 1-1,0-1 1,0 0-1,-1 0 1,1 0-1,0 0 1,0 0-1,0 0 1,0 0-1,0 1 1,0-1-1,1 0 1,-1 0 0,0-1-1,-1-14 294,0 14-316,0 0-1,0 0 1,0 0 0,0 0-1,0 0 1,1 0 0,-1 0-1,1 0 1,-1 0 0,1 0-1,0 0 1,0-1-1,-1 1 1,2 0 0,-1-4-1,0 4-18,-4-7 25,3 8-27,1 1 0,-1-1 1,1 0-1,-1 1 0,1-1 1,0 0-1,-1 1 0,1-1 1,0 0-1,-1 1 0,1-1 1,0 0-1,0 1 0,-1-1 1,1 0-1,0 0 0,0 1 1,0-2-1,0 0 1,1 1 1,-1-1-1,-1 1 0,1-1 0,0 1 0,0 0 0,0-1 1,-1 1-1,1-1 0,-1 1 0,1-1 0,-1 1 1,1 0-1,-1-1 0,0 1 0,0 0 0,-1-2 0,2 2 3,-1 1-1,1-1 0,0 0 1,-1 0-1,1 0 0,0 1 0,0-1 1,-1 0-1,1 0 0,0 0 1,0 0-1,0 0 0,0 1 0,0-1 1,1 0-1,-1 0 0,0 0 1,0-1-1,1 2 2,-1-1 0,0 0 0,0 0 0,0 0 1,0 0-1,1 1 0,-1-1 0,-1 0 0,1 0 0,0 0 0,0 0 1,0 0-1,0 1 0,0-1 0,-1 0 0,1 0 0,0 0 0,-1 0 0,0 0 9,0 0-1,0-1 0,0 1 1,0 0-1,1 0 0,-1-1 0,1 1 1,-1 0-1,1-1 0,-1 1 1,1 0-1,0-1 0,-1 1 0,1-1 1,0 1-1,0-1 0,0 1 1,1-3-1,-11-29 138,5 23-117,5 10-30,-1-1 0,1 1 0,-1-1 0,1 0 1,-1 1-1,1-1 0,0 0 0,-1 1 0,1-1 0,0 0 1,0 1-1,-1-1 0,1 0 0,0 1 0,0-1 1,0 0-1,0 0 0,0 0 0,-10-31 53,10 30-54,0-1 0,0 1 1,-1 0-1,1-1 0,-1 1 0,1 0 0,-1 0 0,-1-4 0,-3-16 95,1 8-10,3 13-83,0-1-1,0 1 1,1 0 0,-1-1-1,1 1 1,-1-1 0,1 1 0,0-1-1,-1 1 1,1-1 0,0-1 0,-4-11 6,3 13-12,0-1 0,1 1 0,-1-1 0,0 1 0,1-1 0,0 1 0,-1-1 0,1 1 0,0-1 0,-1 1 0,1-3 0,-10-50 1,11 43 2,-1 8 6,0 0-1,1 1 1,-1-1-1,-1 0 1,1 0-1,0 0 1,-1 0 0,1 0-1,-1 0 1,0 1-1,0-1 1,0 0-1,0 1 1,-2-4-1,2 3 9,0 0-1,1 0 0,-1 0 0,1 0 1,-1-1-1,1 1 0,0 0 1,0 0-1,1 0 0,0-5 1,0-4 3,-1-303 250,-5 309-243,5 5-24,0 1-1,-1 0 1,1 0 0,0 0 0,-1-1-1,1 1 1,0 0 0,-1 0 0,1-1-1,0 1 1,0 0 0,-1-1-1,1 1 1,0 0 0,0-1 0,-1 1-1,1-1 1,0 1 0,0 0 0,0-1-1,0 1 1,0-1 0,0 1 0,0 0-1,0-1 1,0 1 0,0-1 0,0 0-1,0-54 54,0 4 60,0 35-76,0 15-31,0 0 0,0 1 0,0-1-1,0 0 1,0 0 0,1 0 0,-2 1 0,1-1-1,0 0 1,0 0 0,0 0 0,0 1 0,0-1-1,-1 0 1,1 0 0,0 1 0,-1-1-1,1 0 1,-1 1 0,1-1 0,0 0 0,-1 1-1,0-1 1,1 0 0,-1 1 0,1-1-1,-1 1 1,-1-1 0,2 0-3,0 0 0,-1 0 0,1-1 0,0 1 0,-1 0 0,1 0 0,0 0 1,0 0-1,0 0 0,0-1 0,0 1 0,0 0 0,0 0 0,0 0 0,1-1 0,-1 1 0,0-1-1,1 1 1,-1 0 0,0 0-1,0 0 1,0 0 0,0-1 0,0 1-1,0 0 1,0 0 0,-1 0-1,1 0 1,0-1 0,-1 1-1,0-1 1,-2 1-2,3 1-4,0 0 1,-1 0-1,1 0 0,0 0 0,-1 0 1,1 0-1,0 0 0,0 0 0,-1 0 1,1-1-1,0 1 0,0 0 0,-1 0 1,1 0-1,0 0 0,0-1 1,0 1-1,-1 0 0,1 0 0,0-1 1,0 1-1,0 0 0,0 0 0,-1-1 1,1 1-1,0 0 0,0 0 1,0-1-1,0 1 0,0 0 0,0-1 1,0 1-1,0 0 0,0 0 0,0-1 1,0 1-1,0 0 0,0-1 1,0 1-1,0 0 0,0 0 0,0-1 1,0 1-1,0 0 0,1-1 0,-1 1 1,0-1 52,-2-16 806,0 18-858,-2-2 14,2-10 54,0 11-65,-5-1-7,6-2 43,1-4-966,-2 6 1399,-14 12-27991,15-10 26018</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6:31.076"/>
    </inkml:context>
    <inkml:brush xml:id="br0">
      <inkml:brushProperty name="width" value="0.025" units="cm"/>
      <inkml:brushProperty name="height" value="0.025" units="cm"/>
    </inkml:brush>
  </inkml:definitions>
  <inkml:trace contextRef="#ctx0" brushRef="#br0">91 28 492,'0'0'28,"0"0"-1,0-1 1,0 1-1,0 0 1,0 0-1,0 0 1,0-1-1,0 1 1,0 0-1,0 0 1,0-1-1,0 1 1,0 0-1,0 0 1,0 0-1,0-1 1,0 1 0,0 0-1,-1 0 1,1 0-1,0-1 1,0 1-1,0 0 1,0 0-1,0 0 1,-1 0-1,1 0 1,0-1-1,0 1 1,0 0-1,-1 0 1,1 0-1,0 0 1,0 0 0,0 0-1,-1 0 1,-3-4 1101,2-4 2503,2 8-3312,1 0-1,-1-1 1,0 1-1,0-1 1,0 1-1,0 0 1,1-1 0,-1 1-1,0-1 1,0 1-1,1 0 1,-1-1 0,0 1-1,1 0 1,-1-1-1,0 1 1,1 0 0,-1 0-1,0-1 1,1 1-1,-1 0 1,1 0 0,-1 0-1,0 0 1,1-1-1,-1 1 1,1 0 0,0 0-1,17-2 6256,-16 2-5161,8 6-87,1-5-388,-7 1-830,-3-2-73,0 0 1,0 0-1,-1 1 1,1-1-1,0 0 1,0 1-1,-1-1 1,1 1-1,0-1 1,0 1-1,-1 0 0,1-1 1,0 1-1,-1 0 1,1-1-1,-1 1 1,1 0-1,-1 0 1,1-1-1,-1 3 1,0-2 21,10 11 242,-10-12-296,0 0 0,0 0 0,0 0-1,0 1 1,0-1 0,0 0 0,0 0-1,0 0 1,0 0 0,0 1 0,0-1-1,1 0 1,-1 0 0,0 0 0,0 1-1,0-1 1,0 0 0,0 0 0,0 0-1,0 0 1,0 0 0,1 1-1,-1-1 1,0 0 0,0 0 0,0 0-1,0 0 1,1 0 0,-1 0 0,0 0-1,0 1 1,0-1 0,0 0 0,1 0-1,-1 0 1,0 0 0,1 0 1,-1 0 0,0 0 0,1 0 0,-1 1 0,0-1 0,1 0 0,-1 0 1,0 0-1,1 1 0,-1-1 0,0 0 0,0 0 0,1 1 0,-1-1 0,0 0 0,0 1 0,1-1 0,-1 0 0,0 1 1,0-1-1,0 0 0,0 1 0,0-1 0,0 0 0,1 1 0,-1-1 0,0 1 0,0-1 0,0 0 0,0 1 0,0-1 0,0 0 1,0 1-1,-1-1 0,1 1 0,4 7 108,-3-7-106,-1-1-1,1 1 1,-1-1-1,1 1 1,-1-1-1,1 1 1,-1 0-1,0-1 1,1 1-1,-1-1 1,0 1-1,0 0 1,1-1-1,-1 1 1,0 0 0,0-1-1,0 1 1,0 0-1,0-1 1,0 1-1,0 0 1,0 0 4,0 0 0,0 1 0,0-1 0,0 0 0,0 0 0,0 0 0,0 0 0,1 0 0,-1 0 0,0 0 0,1 0 0,-1 0 0,1 0 0,-1-1 0,1 1 0,-1 0 0,1 0 0,-1 0 0,1 0 0,1 1 1,-1-1 4,-1 0 1,1 0-1,-1 0 1,0 0-1,1 0 1,-1 1-1,0-1 1,0 0-1,0 0 1,0 0-1,0 1 1,0-1-1,0 0 1,-1 0-1,1 0 1,0 0-1,-1 1 1,1-1 0,0 0-1,-1 0 1,0 0-1,1 0 1,-1 0-1,1 0 1,-1 0-1,0 0 1,-1 1-1,1-2-12,1 1 1,0-1-1,0 0 0,0 0 0,-1 1 1,1-1-1,0 0 0,0 1 0,0-1 0,0 0 1,0 1-1,-1-1 0,1 0 0,0 1 1,0-1-1,0 0 0,0 1 0,0-1 0,0 0 1,0 1-1,0-1 0,0 0 0,0 1 1,1-1-1,-1 0 0,0 1 0,0-1 0,0 1-1,0-1-1,0 0 0,1 1 0,-1-1 0,0 0 0,0 1 1,0-1-1,0 0 0,0 1 0,0-1 0,0 0 0,0 1 1,0-1-1,0 0 0,0 1 0,0-1 0,-1 0 0,1 1 1,0-1-1,0 0 0,0 1 0,0-1 0,0 0 0,-1 1 1,1-1-1,-1 1 0,1-1 0,-1 0 0,1 0 0,-1 1 0,1-1 0,-1 0 0,1 1 0,-1-1 0,1 0 0,0 1 0,-1-1 0,1 1 0,0-1 0,-1 1 0,1-1 0,0 1 0,-1-1 0,1 1 0,0-1 0,0 1 0,-1-1-1,1 1 1,0-1 0,0 1 0,0 0 0,0-1 0,0 1 0,0-1 0,0 1 0,0 0 0,-20 18 55,19-17-48,0 0 0,-1 0 1,1 0-1,-1 0 0,1 0 0,-1 0 0,0 0 0,0 0 1,0-1-1,0 1 0,0-1 0,-1 0 0,-2 2 1,4-2 28,-21 4 448,18-5-395,-23-1 196,26 1-285,0 0 1,1 0-1,-1 0 0,0 0 0,1 0 0,-1 0 1,0 0-1,1 0 0,-1-1 0,1 1 0,-1 0 1,0 0-1,1-1 0,-1 1 0,1 0 0,-1-1 1,1 1-1,-1 0 0,1-1 0,-1 1 0,1-1 1,-1 1-1,1-1 0,0 1 0,-1-1 1,1 1-1,0-1 0,-1 0 0,1 0 0,-9-8 30,7 8-31,0 0 0,0-1 0,1 1 0,-1-1-1,0 1 1,1-1 0,-1 0 0,1 0 0,0 1 0,0-1 0,-1 0 0,0-3 0,-9-12-1,9 13-6,0 1 0,1-1 0,-1 0 0,1 0 0,0 0 0,1 0 0,-1 0 0,1 0 0,-1 0 0,1 0 0,0 0 0,1-1 0,0-3 0,-1-10-156,5 9-13,-5 8 123,1 1 0,-1-1 0,1 1 0,-1-1 0,1 1 0,-1-1 0,0 0 0,1 1 0,-1-1-1,0 0 1,1 0 0,-1 1 0,0-1 0,0 0 0,0 1 0,0-1 0,0 0 0,0-1 0,4-6-841,-3 8 632,0-1 0,-1 1 0,0-1 0,1 0 0,-1 1 0,1-1 0,-1 1-1,0-1 1,1 0 0,-1 1 0,0-1 0,0 0 0,1 1 0,-1-1 0,0 0 0,0 0 0,0 1-1,0-2 1,0 2-137,0-1-1,0 0 0,0 1 1,0-1-1,0 1 0,1-1 1,-1 1-1,0-1 0,0 1 1,0-1-1,1 1 1,-1 0-1,0-1 0,0 1 1,1-1-1,-1 1 0,0-1 1,1 1-1,0-1 0,-1 1-91,1-1 0,-1 1 0,1-1 0,-1 1 0,0 0 0,1-1 0,-1 1 0,0-1 0,1 1 0,-1-1 0,0 0 0,0 1 0,0-1 0,1 1 0,-1-1 0,0 1 0,0-1 0,0 1 0,0-2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6:32.701"/>
    </inkml:context>
    <inkml:brush xml:id="br0">
      <inkml:brushProperty name="width" value="0.025" units="cm"/>
      <inkml:brushProperty name="height" value="0.025" units="cm"/>
    </inkml:brush>
  </inkml:definitions>
  <inkml:trace contextRef="#ctx0" brushRef="#br0">110 1 156,'-22'11'3801,"4"-6"2378,10-5 6101,17 0-8276,2-3-2299,5 1-1365,-12 0-190,6-2-20,17-1 74,1 16-77,-14-1-74,-11-9-53,-3 0 2,0-1 1,1 0-1,-1 0 0,0 0 1,1 1-1,-1-1 0,0 0 1,1 0-1,-1 1 0,0-1 1,0 0-1,1 0 0,-1 1 0,0-1 1,0 0-1,0 1 0,1-1 1,-1 0-1,0 1 0,0-1 1,0 0-1,0 1 0,0-1 1,0 1-1,0-1 0,0 0 1,0 1-1,0-1 0,0 0 0,0 1 1,0-1-1,0 1 0,0-1 1,0 1-1,4 7 33,-4-8-29,1 1 0,-1 0-1,1-1 1,-1 1 0,1-1 0,-1 1 0,1 0 0,-1 0-1,0-1 1,1 1 0,-1 0 0,0 0 0,0-1 0,0 1 0,1 0-1,-1 0 1,0 1 0,0 63 478,-4-60-453,3-5-30,1 0 1,0 0-1,-1 0 0,1 0 1,0 1-1,-1-1 1,1 0-1,0 0 1,-1 0-1,1 1 1,0-1-1,0 0 1,0 0-1,-1 1 0,1-1 1,0 0-1,0 1 1,0-1-1,-1 0 1,1 1-1,0-1 1,0 0-1,0 1 1,0-1-1,0 0 1,0 1-1,0 0 0,0-1 1,0 1 0,0 0 0,0-1 0,0 1 0,0 0 0,0-1 0,0 1 0,-1 0 0,1-1 0,0 1 0,0-1 0,-1 1 0,1-1 0,0 1 0,-1 0 0,1-1 0,0 1 0,-1-1 0,1 1 0,-1-1 0,1 0 0,0 1 0,-1-1 0,1 1 0,-1-1 0,0 1 0,-19 21 100,18-21-76,-9 9 43,-19 1 12,22-10-77,4-1 9,0 0 0,0 0 0,1-1 0,-1 1 0,0-1 0,-6-2 0,3 2-8,-6-8 24,12 8-28,1 1 1,-1-1-1,0 0 0,0 1 1,0-1-1,1 1 1,-1-1-1,0 1 1,0-1-1,0 1 1,0 0-1,0 0 1,0-1-1,0 1 1,-1 0-1,-11-12 36,-3 1-38,13-4-10,-1 15 6,1-1-2,1-16 0,2 15 35,0 1-82,0 0 1,0 0-1,0 0 1,-1 0 0,1 0-1,0 0 1,1 0-1,-1 0 1,0 0 0,0 0-1,0 0 1,0 0-1,1 0 1,-1 0 0,1 0-1,-1 0 1,1 0-1,-1 1 1,1-1-1,-1 0 1,1 0 0,-1 0-1,1 1 1,0-1-1,1-1 1,1-9-2387,13-5-5819,-15 15 7995,-1 1 0,0 0 1,0 0-1,0-1 0,1 1 0,-1 0 1,0 0-1,0-1 0,0 1 0,0 0 1,1-1-1,-1 1 0,0 0 0,0-1 1,0 1-1,0 0 0,0-1 0,0 1 0,0-1 1,0 1-1,0 0 0,0-1 0,0 1 1,0 0-1,0-1 0,-1 1 0,3-8-2643,1 7 1965,-3 1 835,0 0 1,0 0-1,1 0 0,-1 0 1,0 0-1,0 0 0,0 0 1,1 0-1,-1 0 0,0 0 1,0 0-1,0 0 0,1-1 1,-1 1-1,0 0 0,0 0 1,0 0-1,0 0 0,1 0 0,-1-1 1,0 1-1,0 0 0,0 0 1,0 0-1,0-1 0,1 1 1,-1 0-1,0 0 0,0 0 1,0-1-1,0 1 0,0 0 1,0 0-1,0 0 0,0-1 1,0 1-1,0 0 0,0 0 1,0-1-1,0 1 0,0 0 1,0-5-1406</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6:34.329"/>
    </inkml:context>
    <inkml:brush xml:id="br0">
      <inkml:brushProperty name="width" value="0.025" units="cm"/>
      <inkml:brushProperty name="height" value="0.025" units="cm"/>
    </inkml:brush>
  </inkml:definitions>
  <inkml:trace contextRef="#ctx0" brushRef="#br0">2 61 288,'-1'-3'460,"1"3"-296,0-1 0,0 0 1,0 1-1,0-1 0,0 1 1,0-1-1,-1 0 0,1 1 1,0-1-1,1 0 1,-1 1-1,0-1 0,0 0 1,0 1-1,0-1 0,0 1 1,1-1-1,-1 0 0,0 1 1,1-1-1,-1 1 0,0-1 1,1 1-1,-1-1 0,1 1 1,-1-1-1,0 1 0,1-1 1,-1 1-1,1 0 1,0-1-1,-1 1 0,1 0 1,-1-1-1,2-7 14402,-2-1-9256,0 2-7445,-9-5-18518,9 12 20585,0 0 0,0 0 0,0 0 0,0-1 1,0 1-1,0 0 0,0 0 0,-1 0 0,1 0 0,0-1 0,0 1 0,1 0 1</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6:52.308"/>
    </inkml:context>
    <inkml:brush xml:id="br0">
      <inkml:brushProperty name="width" value="0.025" units="cm"/>
      <inkml:brushProperty name="height" value="0.025" units="cm"/>
    </inkml:brush>
  </inkml:definitions>
  <inkml:trace contextRef="#ctx0" brushRef="#br0">1022 565 172,'0'0'252,"-2"0"-442,-6 0 11524,-16-2-4645,23 2-6588,1 0 1,-1 0-1,0 0 1,1 0-1,-1 0 1,0 0-1,0 0 1,1-1-1,-1 1 1,0 0-1,1 0 1,-1-1-1,0 1 0,1-1 1,-1 1-1,1 0 1,-1-1-1,1 1 1,-1-1-1,1 1 1,-1-1-1,0-1 1,-30-9 4303,-47-29-2469,68 33-1780,-9-3 165,8 6-173,1 0 0,0-1 0,0 0 0,-16-12 0,-6-3 266,-16-8-65,-21-5 151,-1 4-183,12 3-161,50 22-142,-1 0 1,1-1 0,1 1 0,-12-9-1,-11-7 5,-9-8 27,9 6-52,-19-17 8,-10-6 80,-69-32 278,108 65-345,-7-3-35,16 7 1,0 3-4,11 5 19,-1 0 0,1-1-1,-1 1 1,0 0 0,1 0-1,-1 0 1,1-1 0,-1 1-1,1 0 1,-1-1 0,1 1-1,-1-1 1,1 1 0,0 0-1,-1-1 1,1 1 0,-1-1-1,1 1 1,0-1 0,-1 1-1,1-1 1,0 0 0,-20-5-1010,20 6 992,0 1 0,0-1-1,0 0 1,0 0-1,0 1 1,-1-1-1,1 0 1,0 0 0,0 0-1,0 1 1,0-1-1,0 0 1,0 0 0,0 0-1,-1 1 1,1-1-1,0 0 1,0 0 0,0 0-1,-1 0 1,1 1-1,0-1 1,0 0-1,0 0 1,-1 0 0,1 0-1,0 0 1,0 0-1,-1 0 1,1 0 0,0 0-1,-1 0 1,5 0-899</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6:53.832"/>
    </inkml:context>
    <inkml:brush xml:id="br0">
      <inkml:brushProperty name="width" value="0.025" units="cm"/>
      <inkml:brushProperty name="height" value="0.025" units="cm"/>
    </inkml:brush>
  </inkml:definitions>
  <inkml:trace contextRef="#ctx0" brushRef="#br0">1 1 140,'0'0'127,"31"0"1639,-28 0-1834,12 0 1244,-14 0-1152,-1 0 0,0 0 0,1 0 1,-1 0-1,0 0 0,1 0 0,-1 0 1,1 0-1,-1 0 0,0 0 0,1 0 1,-1 0-1,0 0 0,1 1 1,-1-1-1,0 0 0,1 0 0,-1 0 1,0 1-1,1-1 0,-1 0 0,0 0 1,0 1-1,1-1 0,-1 0 0,0 1 1,0-1-1,0 0 0,1 1 0,-1 0 98,0 3-932,0-8-1990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6:54.634"/>
    </inkml:context>
    <inkml:brush xml:id="br0">
      <inkml:brushProperty name="width" value="0.025" units="cm"/>
      <inkml:brushProperty name="height" value="0.025" units="cm"/>
    </inkml:brush>
  </inkml:definitions>
  <inkml:trace contextRef="#ctx0" brushRef="#br0">2 46 564,'0'-18'3134,"0"16"-3058,0 1-2,-1 1 0,1 0 0,0-1 0,0 1 1,0-1-1,0 1 0,0 0 0,0-1 0,0 1 0,0 0 1,0-1-1,0 1 0,0-1 0,0 1 0,0 0 0,0-1 1,0 1-1,0 0 0,0-1 0,0 1 0,1-1 0,-1 1 0,0 0 1,0-1-1,0 1 0,1 0 0,-1 0 0,0-1 0,0 1 1,1 0-1,-1-1 0,0 1 0,1 0 0,-1 0 0,0 0 1,1-1-1,-1 1 0,0 0 0,1 0 0,-1 0 0,0 0 1,1 0-1,-1 0 0,0 0 0,1 0 0,0 0 0,1 0 1472,19-6 2636,-10 4-1889,13-2 9,-24 4-2274,0 0 0,1-1 0,-1 1 0,1 0 0,-1 0 0,0 0 1,1 0-1,-1 0 0,1 0 0,-1 0 0,1 0 0,-1 0 0,0 0 0,1 0 1,-1 0-1,1 1 0,-1-1 0,0 0 0,1 0 0,-1 0 0,1 0 1,-1 1-1,0-1 0,1 0 0,-1 0 0,0 1 0,1-1 0,-1 0 1,0 1-1,0-1 0,1 0 0,-1 1 0,0-1 0,1 1 0,18 1 337,19 25 543,-33-22-577,-3-4-141,-1 1-1,1-1 1,-1 0 0,0 1-1,0-1 1,0 1-1,0-1 1,0 1 0,0 0-1,0-1 1,0 1 0,0 0-1,-1 0 1,1-1-1,0 4 1,3 5 907,-3-10-1003,-1 1-1,1-1 1,-1 1 0,0-1-1,1 1 1,-1-1-1,1 1 1,-1 0 0,0-1-1,0 1 1,1-1 0,-1 1-1,0 0 1,0-1-1,0 1 1,0 0 0,0-1-1,0 2 1,0-1-49,0 0 0,0 0 1,0 0-1,0-1 1,0 1-1,0 0 0,0 0 1,0 0-1,0 0 0,0-1 1,0 1-1,1 0 0,-1 0 1,0 0-1,1-1 1,-1 1-1,0 0 0,1 0 1,-1-1-1,1 1 0,-1 0 1,1-1-1,-1 1 0,1-1 1,0 1-1,-1-1 0,2 2 1,-2-2-36,0 0 0,0 0 0,0 0 1,0 1-1,1-1 0,-1 0 0,0 0 0,0 1 1,0-1-1,0 0 0,0 0 0,0 1 0,0-1 1,0 0-1,0 0 0,0 1 0,0-1 0,0 0 1,0 1-1,0-1 0,0 0 0,0 0 1,0 1-1,0-1 0,-1 0 0,1 0 0,0 1 1,0-1-1,0 0 0,0 0 0,0 0 0,-1 1 1,1-1-1,0 0 0,0 0 0,0 0 0,-1 0 1,1 1-1,0-1 0,0 0 0,0 0 0,-1 0 1,1 0-1,0 0 0,0 0 0,-1 0 0,1 0 1,0 0-1,-1 0 0,-3 4 205,-5 18 227,7-21-430,1 1 0,0-1 1,-1 0-1,1 0 0,-1 1 1,0-1-1,1 0 0,-1 0 1,0-1-1,0 1 0,1 0 1,-1 0-1,0-1 1,0 1-1,0-1 0,-3 0 1,-42 6 245,42-6-208,1-1-1,0 0 0,0 0 0,0 0 1,0 0-1,0 0 0,-5-3 0,7 3 5,-9-9 123,7 8-159,4 2-17,-1 0 0,1 0 1,0 0-1,-1-1 0,1 1 0,0 0 1,0 0-1,-1 0 0,1-1 0,0 1 1,0 0-1,-1-1 0,1 1 0,0 0 1,0 0-1,0-1 0,-1 1 0,1 0 1,0-1-1,0 1 0,0 0 0,0-1 1,0 1-1,0 0 0,0-1 0,0 1 1,0-1-1,0 1 0,0 0 0,0-1 1,0 1-1,0 0 0,0-1 0,0 1 1,0 0-1,0-1 0,-3-4 1,2 5-1,1 0-1,0-1 0,-1 1 0,1 0 0,-1 0 0,1-1 0,0 1 0,-1 0 0,1-1 0,0 1 1,-1 0-1,1-1 0,0 1 0,0 0 0,0-1 0,-1 1 0,1-1 0,0 1 0,0-1 0,0 1 1,0 0-1,-1-1 0,1 1 0,0-1 0,0 1 0,0-1 0,0 1 0,0-1 0,1 0 0,3-13 8,-3 13-93,-1 0-1,1-1 0,0 1 1,-1 0-1,1-1 0,-1 1 1,1 0-1,-1-1 1,0 1-1,0-1 0,0 1 1,0-2-1,4-5-931,-3 7 706,0 1 1,-1-1-1,1 0 1,-1 1-1,1-1 1,-1 0-1,0 1 1,1-1-1,-1 0 1,0 1-1,0-1 1,1 0-1,-1 0 1,0 1-1,0-1 1,0 0-1,0-1 1,4-6-4271,-3 7 3895,-1 1-1,1-1 1,-1 0 0,1 1-1,-1-1 1,1 0-1,-1 1 1,0-1-1,1 0 1,-1 0-1,0 1 1,1-1-1,-1 0 1,0 0 0,0 1-1,0-1 1,0-2-1,0 0-1486</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6:55.863"/>
    </inkml:context>
    <inkml:brush xml:id="br0">
      <inkml:brushProperty name="width" value="0.025" units="cm"/>
      <inkml:brushProperty name="height" value="0.025" units="cm"/>
    </inkml:brush>
  </inkml:definitions>
  <inkml:trace contextRef="#ctx0" brushRef="#br0">1333 0 244,'0'1'17,"0"-1"0,0 0 1,0 0-1,0 1 0,0-1 0,0 0 1,0 0-1,0 0 0,0 1 0,0-1 0,0 0 1,0 0-1,0 0 0,-1 1 0,1-1 1,0 0-1,0 0 0,0 0 0,0 1 0,0-1 1,0 0-1,-1 0 0,1 0 0,0 0 0,0 0 1,0 1-1,-1-1 0,1 0 0,0 0 1,0 0-1,0 0 0,-1 0 0,1 0 154,-1 1 0,1-1 0,-1 0-1,1 0 1,0 0 0,-1 1 0,1-1-1,0 0 1,0 0 0,-1 1 0,1-1-1,0 0 1,-1 1 0,1-1 0,0 0-1,0 1 1,0-1 0,-1 1 0,1-1-1,0 0 1,0 1 0,0-1 0,0 1-1,0-1 1,0 0 0,0 1 0,0-1-1,0 1 1,0-1 0,0 1 0,0-1 0,0 1-1,0-1-6,0 1 0,-1-1 0,1 0 0,0 1 0,0-1 0,-1 0 0,1 1 0,0-1 0,-1 0 0,1 1 0,-1-1 0,1 0 0,0 0 0,-1 0-1,1 1 1,-1-1 0,1 0 0,0 0 0,-1 0 0,1 0 0,-1 0 0,1 0 0,-1 0 0,1 0 0,0 0 0,-1 0 0,0 0 0,-19 0 5153,13 0-5521,6 0 508,-37 0 1614,36 0-1807,-19 0 145,-106 5 2121,98-8-1891,23 2-413,-1 0 1,1 0-1,0 1 0,-1 0 1,1 0-1,-7 2 1,-34 1 215,36-3-204,0 0 0,-1 1 1,-14 4-1,-24 0 219,1 1-98,0-1-94,8-1-107,14-2-16,-73 9-24,-50 8 56,113-14 56,-23 4 194,21-3 360,34-5-525,1 0-1,0-1 0,-1 0 0,1 0 1,-9 0-1,0-1 68,-10-5-81,15 5-84,-32-10-25,31 9 13,3 0-3,0 0-1,0 1 0,0 0 0,0 0 1,0 0-1,-8 1 0,-1 1 16,11-1 4,0 0 0,0 0 0,0 0 0,0 0-1,0 0 1,0-1 0,0 0 0,0 1 0,-6-3-1,7 2 55,0 0 0,0 0 0,0 0 0,0 1 0,0 0 0,-1 0 0,1 0 0,0 0 0,0 0 0,-5 1 0,-10 1 203,17-4-327,2-1 338,-11 2-3899,10-11-16373,0 7 18470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6:56.435"/>
    </inkml:context>
    <inkml:brush xml:id="br0">
      <inkml:brushProperty name="width" value="0.025" units="cm"/>
      <inkml:brushProperty name="height" value="0.025" units="cm"/>
    </inkml:brush>
  </inkml:definitions>
  <inkml:trace contextRef="#ctx0" brushRef="#br0">3 56 544,'0'-32'3697,"0"32"-3658,1 0 0,0 0 0,-1 0 1,1-1-1,-1 1 0,1 0 0,0 0 0,-1-1 0,1 1 0,-1 0 0,1-1 0,-1 1 1,1 0-1,-1-1 0,1 1 0,-1-1 0,1 1 0,0-2 0,-1 2 211,9-6 108,-8 5-261,1 0-1,-1 0 1,0 0 0,1 0-1,-1 0 1,1 0 0,0 0-1,-1 1 1,1-1 0,-1 1-1,1-1 1,0 1 0,0-1-1,-1 1 1,1 0 0,0 0-1,-1 0 1,1 0 0,0 0-1,0 1 1,-1-1 0,1 0-1,0 1 1,-1-1 0,1 1-1,0-1 1,-1 1 0,1 0-1,1 1 1,1 0 23,-3-2-95,-1 0 0,1 1 0,0-1 1,0 0-1,0 1 0,-1-1 0,1 1 0,0-1 0,-1 1 0,1-1 0,0 1 0,-1-1 0,1 1 0,-1 0 0,1-1 1,0 1-1,-1 0 0,0-1 0,1 1 0,-1 0 0,1 0 0,-1 0 0,1 1 0,-1 1 74,1 0 1,0 0-1,0 0 0,0 0 1,0 0-1,0 0 0,1 0 1,-1-1-1,3 4 0,-2-3 123,0 0-1,0 0 1,0 0-1,-1 1 0,1-1 1,-1 1-1,0-1 1,0 1-1,1 5 1,-2 63 7679,-1-67-7390,0-1 1,0 0-1,-1 0 1,1 1-1,-1-1 1,0 0 0,-1-1-1,1 1 1,-1 0-1,1-1 1,-1 1 0,-5 4-1,7-7-476,0 0 1,0 0-1,0 0 0,0 0 1,0-1-1,0 1 0,0 0 1,0-1-1,0 1 0,0 0 0,-1-1 1,1 1-1,0-1 0,0 0 1,-1 1-1,1-1 0,0 0 1,-1 0-1,1 0 0,-2 0 1,1 0 19,-8 0 8,9 0-64,0 0 1,0 0 0,1 0 0,-1 0 0,0 0 0,0 0 0,0 0 0,0 0 0,0-1 0,1 1-1,-1 0 1,0-1 0,0 1 0,0 0 0,1-1 0,-1 1 0,0-1 0,0 1 0,0-2 0,0 2 2,-1-2-7,0 0 0,1 1-1,-1-1 1,0 0 0,1 0 0,0 0-1,-1 0 1,1 0 0,0 0 0,0 0-1,0 0 1,-1-4 0,-9-14-82,10 16 50,1 1 0,-1 0 0,0-1 0,1 1 0,0 0 0,0-1 0,0 1 0,0 0 0,1-7 0,0 0-535,-1 7 589,-1 1-633,1 0 0,0 0 0,0-1 0,0 1 0,0 0 0,1 0 0,-1 0 0,0 0 0,1-1 0,0 1 0,-1 0 0,1 0 0,0 0 0,0 0 0,2-2 0,0-13-12609,4 16 11583,-6-3 328</inkml:trace>
</inkml:ink>
</file>

<file path=ppt/ink/ink22.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3-03T23:52:20.640"/>
    </inkml:context>
    <inkml:brush xml:id="br0">
      <inkml:brushProperty name="width" value="0.05292" units="cm"/>
      <inkml:brushProperty name="height" value="0.05292" units="cm"/>
      <inkml:brushProperty name="color" value="#008000"/>
      <inkml:brushProperty name="fitToCurve" value="1"/>
      <inkml:brushProperty name="ignorePressure" value="1"/>
    </inkml:brush>
  </inkml:definitions>
  <inkml:trace contextRef="#ctx0" brushRef="#br0">0 231 7,'-12'2'23,"12"-2"0,0 0-5,0 0-9,0 0-2,0 0-3,13 1 1,-13-1-1,14 0 1,-14 0-1,16-2 0,-16 2 0,19-6 0,-9 1-1,3 2 0,-1-1-1,1 0-1,3 1 1,0 1-1,3-2 0,3 2 0,2 1 0,3-2 0,0-1 0,3 2-1,1-3 0,1 1 1,1 0 0,1-2-1,2-1 1,0 2-1,-1-1 1,3 1 0,1 4-1,-1 0 1,3 0-1,2-1 0,-1 2 1,2 0-1,1-2 1,0-2-1,0-1 0,3 0 1,-3-1-1,1-1 1,1 1-1,-1 2 1,2 1-1,-1 2 1,3 1 0,-1 0-1,1 0 0,2 1 0,-2 0 1,0-2-1,0-1 0,-2-1 0,0 0 1,0-1-1,-2 1 1,-1 1-1,0 0 1,0 2-1,1-4 1,-1 3-1,2 0 1,0 0-1,-1 0 0,-1-2 0,2 0 0,-2-2 1,-2 0-1,0 1 0,-1-3 0,1 2 0,-4-1 0,1 2 0,-1 0 0,0 2 0,2-2 0,0 3 0,-1-1 0,1 1 0,3 0 0,-3-1 0,2 1 0,-2 0 0,-1-3 0,-1 2 0,-1 0 0,-2 0 0,-1 2 1,0-1-1,-2 0 0,-1 0 0,0 2 1,0 0-1,-2-1 0,-2 1 0,-1-1 1,0 1-1,-5-1 0,-2 1-1,-1 0-2,-8-3-7,3 0-19,-14 2-3,10-1-3,-10 1 3</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6:58.237"/>
    </inkml:context>
    <inkml:brush xml:id="br0">
      <inkml:brushProperty name="width" value="0.025" units="cm"/>
      <inkml:brushProperty name="height" value="0.025" units="cm"/>
    </inkml:brush>
  </inkml:definitions>
  <inkml:trace contextRef="#ctx0" brushRef="#br0">1057 1 48,'0'0'39,"4"0"274,0-1 0,-1 1 0,1 1 0,0-1 0,-1 1 1,1-1-1,0 1 0,4 2 0,5-2 494,1 0 649,-14-1-1347,0 0 1,0 0 0,0 0 0,0 0-1,0 0 1,0 1 0,0-1 0,0 0-1,0 0 1,0 0 0,0 0-1,0 0 1,0 0 0,0 0 0,0 0-1,0 0 1,0 1 0,0-1 0,0 0-1,0 0 1,0 0 0,0 0-1,0 0 1,0 0 0,0 0 0,0 0-1,0 0 1,0 0 0,0 1 0,0-1-1,0 0 1,0 0 0,0 0-1,0 0 1,0 0 0,0 0 0,1 0-1,-1 0 1,0 0 0,0 0 0,0 0-1,0 0 1,0 0 0,0 0-1,0 0 1,0 0 0,0 0 0,0 0-1,1 0 1,-1 0 0,0 0 0,0 0-1,0 0 1,0 0 0,0 0-1,0 0 1,0 0 0,0 0 0,0 0-1,1 0 1,-28 7 2158,26-7-2088,-29 12 784,-69 21-436,12-1-510,56-20-11,-48 16 3,30-6-11,41-20 3,0 1 0,1-1 0,0 1 0,-1 0 0,1 1 0,-9 6 0,11-7 1,0-1 0,0 1 0,0-1-1,-1 0 1,1-1 0,-7 2-1,7-1-1,-8 2-26,-1 2-1,-20 11 0,-12 5-33,-92 33 23,114-44 57,-11 1-6,17-4-11,16-7-5,0 0-1,1 0 1,-1 0 0,1 0 0,-1-1 0,0 1-1,0 0 1,0-1 0,1 0 0,-1 1-1,-2-1 1,-44 11-46,45-9 20,-7 2 4,-16 6-25,24-9 48,0-1 4,1 0 27,0 0 1,0 0 0,0 1-1,0-1 1,0 0-1,0 1 1,0-1 0,0 0-1,0 1 1,0-1-1,0 1 1,0 0-1,0-1 1,0 1 0,1 0-1,-2 1 1,-1 0 269,0-1-184,-1-1 1,1 1-1,-1 0 1,1 0 0,0 1-1,-1-1 1,1 1-1,0 0 1,-4 3-1,7-4-3,-22 10 735,17-10-595,-1 1 0,1 0-1,-1 0 1,1 1 0,-9 5 0,9-5-82,4-2-61,-11 9 500,7-8-453,4-1-112,0-1 1,0 0-1,1 0 1,-1 1-1,0-1 1,0 1 0,0-1-1,1 1 1,-1-1-1,0 1 1,0-1-1,1 1 1,-1 0 0,0-1-1,0 2 1,-17 5 457,16-7-459,2-4-2588,0-6-9450,0 6 6527,0-1 4058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6:58.906"/>
    </inkml:context>
    <inkml:brush xml:id="br0">
      <inkml:brushProperty name="width" value="0.025" units="cm"/>
      <inkml:brushProperty name="height" value="0.025" units="cm"/>
    </inkml:brush>
  </inkml:definitions>
  <inkml:trace contextRef="#ctx0" brushRef="#br0">10 62 260,'1'0'46,"-1"-1"-1,0 1 1,0 0-1,0-1 1,0 1-1,0 0 1,0-1 0,0 1-1,0 0 1,0-1-1,0 1 1,0-1 0,0 1-1,0 0 1,0-1-1,0 1 1,0 0-1,0-1 1,-1 1 0,1 0-1,0 0 1,0-1-1,0 1 1,-1 0-1,1-1 1,0 1 0,0 0-1,0 0 1,-1-1-1,1 1 1,0 0 0,-1 0-1,1 0 1,0 0-1,0-1 1,-1 1-1,1 0 1,0 0 0,-1 0-1,1 0 1,0 0-1,-1 0 1,1 0-1,-1 0 1,1 0 0,-1 0-1,1-1 20,0 1 0,0 0 0,-1-1 0,1 1 0,0 0 0,0-1 0,0 1 0,0 0 0,0-1 0,0 1 0,-1 0 0,1-1 0,0 1 0,0-1 0,0 1 1,0 0-1,0-1 0,0 1 0,1-1 0,-1 1 0,0 0 0,0-1 0,0 1 0,0 0 0,0-1 0,0 1 0,1 0 0,-1-1 0,1 1-38,-1 0 1,0 0 0,1 0 0,-1-1 0,1 1-1,-1 0 1,0 0 0,1 0 0,-1 0-1,0 0 1,1 0 0,-1-1 0,0 1-1,1 0 1,-1 0 0,0-1 0,1 1-1,-1 0 1,0 0 0,0-1 0,0 1 0,1 0-1,-1-1 1,0 1 0,0-1 0,1 1-3,-1-1-1,0 1 1,0 0 0,0-1 0,1 1 0,-1 0 0,0 0 0,0-1 0,1 1 0,-1 0 0,0-1-1,1 1 1,-1 0 0,0 0 0,0 0 0,1-1 0,-1 1 0,1 0 0,-1 0 0,0 0 0,1 0 0,-1 0-1,0 0 1,1 0 0,0 0 0,12-11 1324,-6 8-1085,1 0 0,0 0-1,0 1 1,0 0 0,0 0 0,0 1-1,0 0 1,0 0 0,1 1 0,8 1 0,-15-1-196,0 0 1,-1 0-1,1 1 0,0-1 1,0 1-1,0-1 1,-1 1-1,1 0 1,0 0-1,-1-1 1,1 1-1,0 0 1,-1 1-1,1-1 1,-1 0-1,0 0 1,3 3-1,18 30 2631,-15-22-1521,-6-9-883,1 1 0,-1 0-1,0-1 1,0 1-1,0 0 1,0 0 0,-1 0-1,1 0 1,-1-1 0,0 1-1,-1 0 1,1 0-1,0 0 1,-1 0 0,0 0-1,0-1 1,0 1 0,-3 6-1,0 5 1015,4-14-1179,-1 0 0,1 1-1,0-1 1,0 0 0,-1 1 0,1-1 0,0 0-1,-1 0 1,1 0 0,-1 1 0,-1 1-1,-2 8 1071,4-11-1175,0 1 0,0-1 1,0 1-1,0-1 1,0 1-1,0-1 0,-1 1 1,1-1-1,0 0 1,0 1-1,0-1 0,0 1 1,-1-1-1,1 1 1,0-1-1,0 0 0,-1 1 1,1-1-1,0 0 1,-1 1-1,1-1 0,0 0 1,-1 0-1,1 1 1,-1-1-1,1 0-4,0 0 0,-1 1 0,1-1 0,0 0 0,0 0 0,-1 0 0,1 0 0,0 1-1,0-1 1,-1 0 0,1 0 0,0 0 0,0 1 0,0-1 0,0 0 0,0 0 0,-1 1 0,1-1 0,0 0 0,0 1 0,0-1 0,0 0 0,0 0 0,0 1 0,0-1 0,0 0-1,0 1 1,0-1 0,0 0 0,0 1 0,0-1-18,0 0-1,0 0 0,0 1 0,0-1 1,0 0-1,0 0 0,0 0 0,0 0 1,0 1-1,0-1 0,0 0 0,0 0 1,0 0-1,0 0 0,0 1 0,0-1 1,0 0-1,0 0 0,-1 0 0,1 0 1,0 0-1,0 1 0,0-1 1,0 0-1,0 0 0,0 0 0,0 0 1,-1 0-1,1 0 0,0 0 0,0 0 1,0 1-1,0-1 0,-1 0 0,1 0 1,0 0-1,0 0 0,0 0 0,0 0 1,-1 0-1,1 0 0,0 0 1,0 0-1,0 0 0,0 0 0,-1 0 1,1 0-1,0 0 0,0 0 0,0 0 1,0-1-1,-1 1 0,1 0 0,-3 3 141,3-3-141,0 0-1,0 1 1,-1-1 0,1 0 0,0 0 0,0 1 0,0-1 0,0 0 0,0 0 0,-1 0 0,1 0 0,0 1 0,0-1 0,0 0 0,-1 0 0,1 0 0,0 0 0,0 0 0,-1 0 0,1 1 0,0-1 0,0 0-1,-1 0 1,1 0 0,0 0 0,0 0 0,-1 0 0,1 0 0,0 0 0,0 0 0,-1 0 0,1 0 0,0 0 0,0 0 0,-1-1 0,1 1 0,0 0 0,0 0 0,-1 0 0,1 0 0,0 0 0,0 0 0,0-1-1,-1 1 1,1 0 0,-6-2 10,5 2-12,1 0 0,-1-1 0,1 1 0,-1 0 0,0 0 0,1 0 0,-1 0 0,1-1 0,-1 1 0,1 0 0,-1 0 1,1-1-1,-1 1 0,1 0 0,-1-1 0,1 1 0,-1-1 0,1 1 0,0-1 0,-1 1 0,1-1 0,0 1 0,-1-1 0,1-1-4,-1 1 0,1 0 0,0-1-1,-1 1 1,1 0 0,-1 0 0,0-1 0,1 1 0,-1 0-1,0 0 1,0 0 0,1 0 0,-2-1 0,1 1 0,-1-1 0,2 1 0,-1 0 0,0 0 0,0-1 0,0 1 1,0 0-1,1-1 0,-1 1 0,1 0 0,-1-1 0,1 1 0,-1-3 0,-9-58-412,10 23-1240,0 25-1950,0 1-4063,0 13 7580,0 0 0,0 0 0,0-1 0,0 1 1,0 0-1,0 0 0,0 0 0,0-1 0,0 1 1,0 0-1,0 0 0,0 0 0,0-1 1,0 1-1,0 0 0,0 0 0,0 0 0,0-1 1,-1 1-1,1 0 0,0 0 0,0 0 0,0 0 1,0 0-1,0-1 0,-1 1 0,1 0 1,0 0-1,0 0 0,0 0 0,-1 0 0,1 0 1,0 0-1,0 0 0,0 0 0,-1 0 0,1 0 1,0 0-1,0 0 0,-1 0 0,1 0-60,0 0 0,0 0-1,0 0 1,-1 0 0,1 0-1,0-1 1,0 1 0,0 0-1,-1 0 1,1 0 0,0 0 0,0 0-1,0 0 1,-1 0 0,1 0-1,0 0 1,0-1 0,0 1-1,0 0 1,0 0 0,-1 0-1,1 0 1,0 0 0,0-1-1,0 1 1,0 0 0,0 0-1,0 0 1,0 0 0,0-1-1,0 1 1,-1 0 0,1 0 0,0 0-1,0-1 1,0 1 0,0 0-1,0 0 1,0 0 0,0-1-1</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03.239"/>
    </inkml:context>
    <inkml:brush xml:id="br0">
      <inkml:brushProperty name="width" value="0.025" units="cm"/>
      <inkml:brushProperty name="height" value="0.025" units="cm"/>
    </inkml:brush>
  </inkml:definitions>
  <inkml:trace contextRef="#ctx0" brushRef="#br0">601 50 644,'1'0'98,"1"0"-1,-1-1 1,0 1-1,0-1 1,0 1-1,-1 0 1,1-1 0,0 0-1,0 1 1,0-1-1,0 1 1,0-1-1,-1 0 1,1 0-1,0 0 1,-1 1 0,1-1-1,0 0 1,-1 0-1,1 0 1,-1 0-1,1 0 1,-1 0-1,0 0 1,1 0 0,-1 0-1,0-1 1,4-3 402,-4 5-460,1 0 1,-1 0-1,1 0 0,-1-1 0,0 1 0,1 0 0,-1 0 0,0-1 0,0 1 0,1 0 0,-1-1 1,0 1-1,0 0 0,1-1 0,-1 1 0,0 0 0,0-1 0,0 1 0,1 0 0,-1-1 1,0 1-1,0-1 0,0 1 0,0 0 0,0-1 0,0 1-15,0-1 0,0 1 1,0 0-1,0-1 0,0 1 0,0 0 0,0 0 0,0-1 1,0 1-1,0 0 0,0 0 0,0-1 0,0 1 0,0 0 0,1 0 1,-1-1-1,0 1 0,0 0 0,0 0 0,0 0 0,1-1 1,-1 1-1,0 0 0,0 0 0,0 0 0,1-1 0,-1 1 0,0 0 1,0 0-1,0 0 0,1 0 0,-1 0 0,0 0 0,1-1 1,-1 1 11,1 0 1,-1 0-1,0 0 1,0 0 0,1 0-1,-1 0 1,0 0-1,0 0 1,0-1 0,1 1-1,-1 0 1,0 0 0,0 0-1,0-1 1,1 1-1,-1 0 1,0 0 0,0 0-1,0-1 1,0 1-1,0 0 1,1 0 0,-1-1-1,0 1 1,0 0-1,0 0 1,0-1 0,0 1-1,0 0 1,0 0 0,0-1-1,0 1 1,0-2 3285,-2 12-2564,1-9-653,-1 1-1,1-1 1,0 0 0,-1 1-1,1-1 1,0 1-1,0 0 1,0-1 0,0 1-1,-1 2 1,-12 16 686,11-16-638,-1-1-1,1 1 1,-1 0-1,1 0 1,-3 6-1,-10 12 356,4-3-86,10-16-356,1 0 0,-1 0-1,0 0 1,0-1 0,0 1 0,0-1 0,-3 3 0,-23 30 984,7-8-325,9-9-199,11-16-444,-1 1 1,0 0 0,0-1 0,0 1 0,0-1-1,0 1 1,-3 1 0,-19 25 414,9-9-335,-15 24 23,24-37-166,-1 0-1,1 1 0,1-1 0,-10 17 0,13-20-3,-18 24 63,14-21-23,0 0-1,1 1 1,-7 13 0,10-17-23,0-1 1,-1 0 0,1 0-1,-1 1 1,0-2 0,1 1-1,-1 0 1,-5 3 0,5-4 0,0 1 0,-1-1 0,2 1 0,-1 0 0,0 0 0,0 0 0,1 0 0,-3 5 0,3-5 6,1 0 0,-1-1 0,0 1 0,0-1 0,0 0 0,0 1 0,-6 2 0,6-3 1,0 0 0,0 0 1,0 0-1,0 0 0,0 0 1,0 1-1,-3 4 0,2-2 76,0 1 1,0-1-1,-1 0 0,-5 6 0,-8 11 247,0 0 20,15-20-339,-1 1-1,1 0 0,0-1 0,-1 1 1,1 0-1,0 0 0,1 0 0,-1 1 0,1-1 1,-1 0-1,0 5 0,1-6-26,1-1 1,0 0-1,-1 0 0,1 0 0,-1 1 0,1-1 1,-1 0-1,0 0 0,1 0 0,-1 0 1,0 0-1,0 0 0,-1 1 0,1-1 0,0 0-1,0 0 0,0 0 1,1 0-1,-1 0 0,0 0 1,0 0-1,1 0 0,-1 0 1,1 0-1,-1 0 0,1 1 1,-1 1-1,1-2 8,0 0 0,-1 0 0,1 1-1,0-1 1,-1 0 0,1 0 0,-1 0 0,0 0 0,1 0-1,-1 1 1,0-1 0,1 0 0,-1-1 0,-1 2 0,1-1 9,0 0 1,0 1-1,0-1 1,0 0-1,0 0 1,1 0-1,-1 1 1,0-1 0,1 0-1,-1 1 1,1-1-1,-1 0 1,1 1-1,-1 2 1,1-3-10,0 0 0,0 0-1,-1 0 1,1 0 0,-1 1 0,1-1 0,-1 0 0,1 0-1,-1 0 1,1 0 0,-1 0 0,0 0 0,0 0 0,-1 1 0,1-1-1,0 0 0,0 0 1,0 0-1,0 0 0,1 1 1,-1-1-1,0 0 0,1 1 1,-1-1-1,0 1 1,1-1-1,0 0 0,-1 1 1,1 2-1,-4 1 68,3-5-87,1 0 1,0 1-1,-1-1 1,1 0-1,0 0 1,-1 1-1,1-1 1,0 0-1,-1 0 1,1 1-1,0-1 1,-1 0-1,1 1 1,0-1-1,0 0 1,-1 1-1,1-1 1,0 1-1,0-1 1,0 0-1,0 1 1,0-1-1,0 1 1,-1-1-1,1 0 1,0 1-1,0-1 1,0 1-1,0-1 1,0 1-1,0-1 1,1 1-1,-1-1-4,0 0 1,0 0-1,0 1 0,0-1 0,0 0 0,0 0 0,0 0 1,0 1-1,0-1 0,0 0 0,-1 0 0,1 0 0,0 0 1,0 0-1,0 1 0,0-1 0,0 0 0,0 0 0,0 0 1,0 0-1,-1 0 0,1 0 0,0 1 0,0-1 0,0 0 1,0 0-1,0 0 0,0 0 0,-1 0 0,1 0 0,0 0 1,0 0-1,0 0 0,0 0 0,-1 0 0,1 0 0,0 0 1,0 0-1,0 0 0,-1 0 0,1 0 2,0 0-1,0 0 1,-1 0-1,1 0 1,0 0 0,0 1-1,-1-1 1,1 0-1,0 0 1,0 0-1,0 0 1,-1 0 0,1 0-1,0 0 1,0 0-1,0 1 1,-1-1 0,1 0-1,0 0 1,0 0-1,0 0 1,0 1-1,0-1 1,-1 0 0,1 0-1,0 0 1,0 1-1,0-1 1,0 0-1,0 0 1,0 1 0,0-1-1,0 0 1,0 0-1,0 0 1,0 1-1,0-1 1,0 0 0,0 0-1,0 1 1,0-1-1,-4 5 105,3-5-101,1 1 1,0-1 0,-1 0 0,1 0-1,0 0 1,-1 1 0,1-1 0,0 0-1,-1 1 1,1-1 0,0 0 0,0 1-1,-1-1 1,1 0 0,0 1 0,0-1-1,0 0 1,0 1 0,-1-1 0,1 1-1,0-1 1,0 0 0,0 1 0,0-1-1,0 1 1,0-1 0,0 1 0,-4 4 117,-2 2-10,6-7-111,0 0-1,0 1 1,0-1 0,0 0 0,0 1 0,0-1 0,0 0-1,0 1 1,0-1 0,0 0 0,0 0 0,0 1 0,0-1 0,0 0-1,0 1 1,0-1 0,-1 0 0,1 0 0,0 1 0,0-1-1,0 0 1,0 0 0,-1 0 0,1 1 0,0-1 0,0 0-1,0 0 1,-1 0 0,1 1 0,0-1 0,0 0 0,-1 0-1,1 0 1,0 0 0,-1 0 0,1 0-2,-1 1 0,1-1 0,0 0 0,0 0 0,-1 0 0,1 0-1,0 0 1,0 0 0,0 0 0,-1 1 0,1-1 0,0 0 0,0 0 0,0 0 0,-1 0 0,1 1 0,0-1 0,0 0-1,0 0 1,0 0 0,0 1 0,-1-1 0,1 0 0,0 0 0,0 1 0,0-1 0,0 0 0,0 0 0,0 1 0,0-1-1,0 0 1,0 0 0,0 1 0,0-1 0,0 1 0,-3 0 11,-1-2-10,1 13 29,3-12-36,0 0 0,0 0 0,0 0 0,0 1 0,0-1 0,0 0 0,0 0 0,0 0 0,0 1 1,0-1-1,0 0 0,0 0 0,0 0 0,0 1 0,0-1 0,0 0 0,0 0 0,0 0 0,-1 1 0,1-1 1,0 0-1,0 0 0,0 0 0,0 0 0,0 0 0,-1 0 0,1 1 0,0-1 0,0 0 0,0 0 0,-1 0 0,1 0 1,0 0-1,0 0 0,0 0 0,-1 0 0,1 0 0,0 0-98,0 0 0,0 0 0,-1 0 0,1 0 1,0 1-1,0-1 0,0 0 0,0 0 0,0 0 0,0 0 0,-1 0 1,1 0-1,0 0 0,0 0 0,0 0 0,0 0 0,0 0 0,-1-1 0,1 1 1,0 0-1,0 0 0,0 0 0,0 0 0,0 0 0,0 0 0,0 0 1,-1 0-1,1 0 0,0 0 0,0 0 0,0 0 0,0-1 0,0 1 0,0 0 1,0 0-1,0 0 0,0 0 0,0 0 0,0 0 0,0-1 0,-1 1 1,1 0-1,0 0 0,0 0 0,0 0 0,0 0 0,0 0 0,0-1 0,0 1 1,0 0-1,0 0 0,0 0 0,1 0 0,-1 0 0,0-1 0,0 1 0,0 0 1,0 0-1,0 0 0,0 0 0,0 0 0,1-1-95,0 1-103,-1-1 0,1 1 0,-1 0 0,1 0 0,-1-1 1,1 1-1,-1 0 0,0-1 0,1 1 0,-1-1 0,1 1 0,-1-1 1,0 1-1,1 0 0,-1-1 0,0 1 0,0-1 0,1 1 0,-1-1 1,0 0-1,0 1 0,0-1 0,0 1 0,0-1 0,0 1 1,0-1-1,0 1 0,0-1 0,0 0 0,0 1 0,0-1 0,0 1 1,0-1-1,-1 0 0,1 1 182,0-1-1,0 1 1,0 0 0,0-1 0,0 1-1,0 0 1,1-1 0,-1 1 0,0 0-1,0-1 1,0 1 0,0 0 0,0-1-1,0 1 1,1 0 0,-1 0 0,0-1-1,0 1 1,0 0 0,1-1 0,-1 1 0,0 0-1,0 0 1,1 0 0,-1-1 0,0 1-1,1 0 1,-1 0 14,1 0 1,-1-1-1,0 1 0,1 0 0,-1 0 1,0-1-1,1 1 0,-1 0 0,0 0 1,0-1-1,1 1 0,-1 0 0,0-1 0,0 1 1,0 0-1,1-1 0,-1 1 0,0-1 1,0 1-1,0 0 0,0-1 0,0 1 1,0 0-1,0-1 0,0 1 0,0-1 1,0 0-1,0-9-1424</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04.206"/>
    </inkml:context>
    <inkml:brush xml:id="br0">
      <inkml:brushProperty name="width" value="0.025" units="cm"/>
      <inkml:brushProperty name="height" value="0.025" units="cm"/>
    </inkml:brush>
  </inkml:definitions>
  <inkml:trace contextRef="#ctx0" brushRef="#br0">11 75 600,'-10'-16'2921,"10"15"-2568,2-13 1583,-2 13-1900,0 1 0,0 0 0,0-1 0,0 1 0,-1-1-1,1 1 1,1-1 0,-1 1 0,0-1 0,0 1 0,0-1 0,0 1 0,0 0-1,0-1 1,0 1 0,1-1 0,-1 1 0,0-1 0,0 1 0,1 0-1,-1-1 1,0 1 0,0 0 0,1-1 0,-1 1 0,0 0 0,1-1 0,-1 1-1,1 0 1,-1 0 0,1-1 0,9-11 1552,-9 11-1511,0 0-1,0 0 1,0 0-1,0 0 1,0 1 0,0-1-1,0 0 1,0 1-1,0-1 1,1 0 0,-1 1-1,0-1 1,0 1-1,1 0 1,1-1 0,0-1 455,7-1-44,6 2 722,-14 1-1000,1-1 0,0 1 0,0 0 0,0 0 1,0 0-1,0 0 0,0 0 0,-1 1 1,1-1-1,0 1 0,0 0 0,-1 0 0,1 0 1,0 0-1,-1 0 0,1 1 0,3 2 0,14 7 1175,-1 6 309,-15-14-1186,-1 0 0,1 0 1,-1 1-1,0-1 1,0 1-1,4 4 1,0 3 909,-5-9-1211,-1 0-1,1 0 0,-1 0 1,0 0-1,0 0 0,0 0 1,0 0-1,0 0 0,0 1 1,-1-1-1,1 0 0,-1 0 0,1 4 1,4 7 469,-4-12-638,0-1 0,-1 1-1,1 0 1,-1 0 0,1 0 0,-1 0-1,1 0 1,-1-1 0,0 1-1,0 0 1,1 0 0,-1 0 0,0 0-1,0 0 1,0 0 0,0 0-1,0 0 1,0 0 0,0 0 0,0 0-1,0 0 1,-1 0 0,1 0-1,0 0 1,-1 0 0,0 1 0,-1 1 10,1-1-22,1-1 0,-1 0 1,0 0-1,1 0 0,-1 0 1,1 0-1,-1 1 0,1-1 1,0 0-1,0 0 0,-1 1 1,1-1-1,0 2 0,-1-1 2,1 0 0,-1 0-1,0 0 1,0 0-1,0 0 1,-1 0 0,1 0-1,0 0 1,-1-1 0,1 1-1,-1 0 1,0-1 0,1 1-1,-1-1 1,0 1-1,0-1 1,0 0 0,0 0-1,-2 1 1,1-1-17,0 1 0,-1-1 1,1 1-1,0-1 0,-1 0 0,1 0 1,0-1-1,-1 1 0,1-1 0,-1 0 1,1 0-1,-5 0 0,5-1-12,0 1 0,0-1 0,0 0 0,0 0 0,0-1 0,0 1 0,0-1 0,0 1 0,0-1 0,1 0 0,-1 0 0,-2-3 0,0 1-21,0-1 1,0 0 0,1 0 0,-8-10 0,4 6-77,7 8 86,0 0 1,0 1-1,1-1 1,-1 1-1,0-1 1,1 0-1,-1 0 0,1 1 1,-1-1-1,1 0 1,-1 0-1,1 0 1,0 1-1,-1-1 0,1 0 1,0 0-1,0 0 1,0 0-1,-1 0 1,1-1-1,-4-11-493,3 12 403,0 0 1,1 0 0,-1 0-1,1 0 1,-1 0-1,1 0 1,0 0-1,-1 0 1,1 0-1,0 0 1,0 0-1,-1-1 1,1 0-1,0-5-973,3-21-14250,3 19 11483,-5-2-840,-1 10 3292</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04.735"/>
    </inkml:context>
    <inkml:brush xml:id="br0">
      <inkml:brushProperty name="width" value="0.025" units="cm"/>
      <inkml:brushProperty name="height" value="0.025" units="cm"/>
    </inkml:brush>
  </inkml:definitions>
  <inkml:trace contextRef="#ctx0" brushRef="#br0">0 29 344,'0'0'184,"0"-6"24,10 0 72,-10 1-144,0-1-144,0 1-276</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05.578"/>
    </inkml:context>
    <inkml:brush xml:id="br0">
      <inkml:brushProperty name="width" value="0.025" units="cm"/>
      <inkml:brushProperty name="height" value="0.025" units="cm"/>
    </inkml:brush>
  </inkml:definitions>
  <inkml:trace contextRef="#ctx0" brushRef="#br0">203 18 408,'0'0'427,"12"-10"2093,3 4-380,-15 6-2101,0 0 0,1 0 0,-1-1 0,0 1 0,1 0 1,-1 0-1,0 0 0,1 0 0,-1 0 0,0 0 0,1-1 0,-1 1 0,0 0 0,1 0 0,-1 0 0,0 0 0,1 0 0,-1 1 0,0-1 0,1 0 0,-1 0 0,0 0 0,1 0 0,-1 0 0,0 0 0,1 0 0,-1 1 0,0-1 0,1 0 0,-1 0 1,0 0-1,0 1 0,1-1 0,-1 0 0,0 1 0,0-1 0,1 0 0,-1 0 0,0 1 0,0-1 0,0 0 0,0 1 0,0 0 599,0 28 1757,1-19-1988,-1-5 53,0-1-1,0 1 1,0-1 0,0 1-1,-1 0 1,0-1 0,0 1-1,0-1 1,0 0-1,-3 6 1,3-8-246,1 0 0,-1 0 0,0 0 0,1 0 0,-1 0 0,1 1 0,0-1 0,0 0 0,0 0 0,0 0 0,0 1 0,0-1 0,1 0 0,0 3 0,-1-3 7,1 1 0,-1-1 0,1 0 0,-1 1 0,0-1 0,0 1 0,0-1 0,-1 1 0,1-1 0,-1 1 1,0 2-1,-1-1 71,1 0-1,0 0 1,-1 0 0,2 0 0,-1 1 0,0-1 0,1 0 0,0 8 0,-10 32 1308,0 11-567,0-21-648,0 4-14,10-33-320,-1 1-1,1-1 1,-1 1 0,-1-1-1,1 1 1,-3 5 0,1-5-10,2-1-1,-1 1 1,1 0 0,-1-1 0,2 1-1,-1 7 1,-1 4 36,-1-1-1,0 0 1,-1 0 0,-7 18-1,2-7-13,3-9-23,4-11-23,-1 0 0,1 0 0,1 0 0,-1 1 0,0 10 0,2-14-8,-1 0 0,1 0 1,-1 0-1,0 0 0,0 0 1,-1-1-1,-2 6 1,3-5-1,-1-1 0,1 1 0,-1 0 1,1 0-1,0 0 0,1 0 1,-2 5-1,-7 30 22,8-36-28,1-1 0,0 1-1,-1-1 1,0 0-1,1 1 1,-1-1 0,0 0-1,0 0 1,0 0 0,-2 3-1,1-3 1,1 0-1,0 0 1,0 0-1,0 1 1,0-1-1,0 0 0,1 1 1,-1-1-1,1 0 1,-1 4-1,0-1 1,0 0 0,0 0 0,0 0 0,-1 0 0,1 0 0,-1 0-1,-5 7 1,5-8 0,0 0-1,0 1 0,0-1 0,1 0 1,-1 1-1,1-1 0,-1 7 1,-8 23 17,1-1 16,4-17 26,4-15-67,0 0 0,1 1 1,-1-1-1,1 0 0,-1 1 1,1-1-1,-1 0 0,1 1 1,0-1-1,0 1 0,0 1 1,-5 3-2062,8-8-1865,-2 0 2243,-1-1 0,1 0-1,-1 1 1,1-1 0,-1 0 0,0 0-1,0 1 1,0-1 0,-1-4 0,1-1-2261,0 4 2990,0-2 97</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06.075"/>
    </inkml:context>
    <inkml:brush xml:id="br0">
      <inkml:brushProperty name="width" value="0.025" units="cm"/>
      <inkml:brushProperty name="height" value="0.025" units="cm"/>
    </inkml:brush>
  </inkml:definitions>
  <inkml:trace contextRef="#ctx0" brushRef="#br0">11 76 804,'-1'0'47,"1"0"0,0 0-1,-1 0 1,1 0 0,0 0 0,-1 0 0,1 0-1,-1 0 1,1 0 0,0 0 0,-1 0 0,1 0-1,0 0 1,-1 0 0,1-1 0,0 1 0,-1 0-1,1 0 1,0 0 0,-1-1 0,1 1 0,0 0-1,-1 0 1,1-1 0,0 1 0,0 0 0,0 0-1,-1-1 1,1 1 0,0 0 0,0-1-1,0 1 1,0-1 0,-1 1 0,1 0 0,0-1-1,0 1 1,0 0 0,0-1 0,0 1 0,0 0-1,0-1 1,0 1 0,0-1 0,0 1 0,0 0-1,0-1 1,0 1 0,1-1 0,-1-3 613,4-1 47,-3 5-691,-1 0-1,0 0 1,1 0 0,-1 0-1,0-1 1,0 1-1,1 0 1,-1 0 0,0 0-1,0-1 1,1 1 0,-1 0-1,0 0 1,0-1 0,1 1-1,-1 0 1,0-1 0,0 1-1,0 0 1,0-1 0,0 1-1,1 0 1,-1-1-1,0 1 1,0-1 0,0-1 110,1 0 0,0 0 0,0 0 0,0 0 0,0 1 0,0-1 0,0 0 0,1 0 0,-1 1 0,0-1 0,1 1 0,-1-1 0,4-1 0,-1 0 68,-1 0 1,1 0-1,-1 1 1,1 0-1,8-4 1,-10 5-130,0 1-1,0-1 1,-1 1 0,1 0 0,0 0 0,0-1 0,0 1 0,0 1 0,0-1-1,0 0 1,0 0 0,-1 1 0,1-1 0,0 1 0,0-1 0,0 1 0,-1 0 0,1 0-1,0 0 1,-1 0 0,3 1 0,0 2 72,-1 0 0,1-1 0,-1 2 0,0-1 0,0 0 1,3 6-1,-3 16 693,-1-20-332,0 0 0,-1 0 0,0 0 0,0 0 0,0 0 0,-1 1 0,0 11 0,-5-6 632,5-11-1044,-1 0-1,1 0 1,-1 0-1,1 0 1,-1 0-1,1 0 0,-1 0 1,1 0-1,0 0 1,0 1-1,-1-1 1,1 0-1,0 1 1,-1 0 162,0 1 1,0-1-1,-1 0 1,1 0-1,-1-1 1,1 1-1,-1 0 1,0 0-1,0-1 1,0 1-1,0-1 1,0 0-1,0 1 0,-3 0 1,3-1-177,1-1 1,-1 1-1,0-1 1,0 1-1,0-1 1,0 0-1,1 0 1,-1 0-1,0 0 1,0 0-1,0 0 1,0-1-1,0 1 1,1-1-1,-1 1 1,0-1-1,0 1 1,0-1-1,1 0 1,-1 0-1,1 0 1,-1 0-1,1 0 1,-1 0-1,1-1 1,-1 1-1,0-2 1,-10-5 25,10 6-97,-1-1-1,1 1 1,-1-1-1,1 0 1,0 0-1,0 0 1,0 0-1,0 0 0,1 0 1,-1 0-1,1 0 1,0-1-1,0 1 1,0-1-1,0 1 1,1 0-1,-1-6 1,1-47-4780,10 34-6128,0 15 5001</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07.071"/>
    </inkml:context>
    <inkml:brush xml:id="br0">
      <inkml:brushProperty name="width" value="0.025" units="cm"/>
      <inkml:brushProperty name="height" value="0.025" units="cm"/>
    </inkml:brush>
  </inkml:definitions>
  <inkml:trace contextRef="#ctx0" brushRef="#br0">70 12 128,'0'0'539,"8"-5"3224,-6 5-2952,-2 0-750,0-1-1,0 1 1,0 0-1,0 0 1,0 0-1,0-1 1,0 1-1,0 0 1,0 0-1,0-1 1,0 1-1,0 0 1,0 0-1,0 0 1,1-1-1,-1 1 1,0 0-1,0 0 1,0 0-1,0 0 1,0-1-1,1 1 1,-1 0-1,0 0 1,0 0-1,0 0 1,0 0-1,1-1 1,-1 1 0,0 0-1,0 0 1,0 0-1,1 0 1,-1 0-1,0 0 1,0 0-1,1 0 1,-1 0-1,0 0 1,0 0-1,0 0 1,1 0-1,-1 0 1,0 0-1,1 0 1,0 0-340,1 0 468,-2 23 3691,0 51 2993,0 101 484,-10-137-6674,10 85 165,-10-72-647,10-27-100,1-12-45,-1-1-1,0 0 1,-1 1-1,0-1 1,-1 0-1,-3 14 1,4-23-43,1 1 1,-1 0-1,1-1 1,0 1 0,0 0-1,0 0 1,0 4-1,1-4 4,-1 0-1,0 0 1,0 0-1,0 0 0,0 0 1,-1 0-1,-1 5 1,1-2 7,-1-1 1,1 0-1,-1 1 1,2-1-1,-2 11 1,-8 29 62,6-26-46,-1 2-22,5-14-15,0-5 1,0 0 0,0 0 0,0 0 1,0 1-1,0-1 0,0 0 0,-1 0 0,1 0 1,-1 1-1,1-1 0,-1 0 0,0 0 0,0 0 1,0 0-1,-2 2 0,3-3 0,-1 1 0,1-1 0,-1 0 0,1 0 0,0 0 0,0 0 0,-1 0 1,1 1-1,0-1 0,0 0 0,0 0 0,0 0 0,0 1 0,0-1 0,1 0 0,-1 0 0,1 2 0,-1-2-1,0 0 0,1 0 0,-1 0 0,0 0 0,0 1-1,0-1 1,0 0 0,0 0 0,0 0 0,0 1 0,0-1 0,0 0-1,-1 0 1,1 0 0,0 0 0,-1 0 0,0 2 0,0-1 1,-1 0 0,1 0 1,0 1-1,0-1 0,0 0 1,0 1-1,1-1 0,-1 1 1,1-1-1,-1 1 1,1-1-1,0 1 0,0 0 1,0-1-1,0 1 0,1 3 1,0 15 71,-5-11-53,3-10-34,0 1 0,1-1 0,0 1 0,-1-1 0,1 1 0,-1-1 0,1 1 0,0 0 0,-1-1 0,1 1 0,0 0 0,-1-1 0,1 1 0,0 0 0,0 0 0,0-1 0,0 1 0,0 0 0,0 1 0,0-26-26627,0 19 25149</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07.601"/>
    </inkml:context>
    <inkml:brush xml:id="br0">
      <inkml:brushProperty name="width" value="0.025" units="cm"/>
      <inkml:brushProperty name="height" value="0.025" units="cm"/>
    </inkml:brush>
  </inkml:definitions>
  <inkml:trace contextRef="#ctx0" brushRef="#br0">1 74 712,'0'0'117,"0"-1"-1,-1 0 1,1 0-1,0 0 1,0 0 0,0 1-1,0-1 1,0 0 0,1 0-1,-1 0 1,0 0-1,0 1 1,0-1 0,1 0-1,-1 0 1,0 1-1,1-1 1,-1 0 0,1 0-1,-1 1 1,1-1-1,-1 0 1,1 1 0,-1-1-1,1 1 1,0-1-1,0 0 1,2-11 1409,2 7-1069,0 0 0,0 0 0,0 0 0,1 1 0,-1 0 1,11-6-1,-15 9-370,1 1 1,0-1-1,0 1 1,0 0 0,0-1-1,0 1 1,0 0-1,0 0 1,0 0-1,0 0 1,0 1-1,0-1 1,0 1-1,0-1 1,0 1 0,0-1-1,2 3 1,2-1 112,-1 1 0,0-1 0,0 2 0,7 4 0,-2 1 371,-1 0-1,0 0 1,-1 1 0,0 0-1,-1 0 1,10 17-1,-15-22 254,0 0 0,0 0 0,-1 0 0,1 1 0,-1-1-1,0 1 1,-1-1 0,1 1 0,-1 0 0,-1 8 0,1-11-498,0-2-265,0-1 1,-1 1-1,1 0 0,0-1 0,-1 1 1,1 0-1,0-1 0,-1 1 0,1-1 1,-1 1-1,1-1 0,-1 1 0,1-1 1,-1 1-1,0-1 0,1 1 0,-1-1 0,0 1 1,1-1-1,-1 0 0,0 0 0,1 1 1,-1-1-1,-1 0 0,-23 4 656,21-4-703,1 0 0,-1-1 0,0 1 0,1-1 0,-1 0 0,1 0 1,0 0-1,-1-1 0,1 1 0,0-1 0,-6-4 0,-30-28-6,16 13-9,21 19-75,0 0 0,1 0 1,-1-1-1,1 1 0,-1-1 1,1 1-1,0-1 0,-1 0 0,2 1 1,-2-5-1,1 4-298,0 0-1,0 0 1,0 0-1,0 0 1,-1 1-1,1-1 1,-3-2-1,1-5-3885,4-11-7199,0 14 7378</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10.077"/>
    </inkml:context>
    <inkml:brush xml:id="br0">
      <inkml:brushProperty name="width" value="0.025" units="cm"/>
      <inkml:brushProperty name="height" value="0.025" units="cm"/>
    </inkml:brush>
  </inkml:definitions>
  <inkml:trace contextRef="#ctx0" brushRef="#br0">11 291 20,'0'1'121,"-1"-1"-1,0 1 1,0-1-1,1 1 1,-1-1-1,1 1 1,-1 0-1,0-1 1,1 1-1,-1 0 1,1-1-1,-1 1 1,1 0-1,0 0 1,-1 0-1,1-1 1,0 1-1,-1 0 1,1 0-1,0 0 1,0 0-1,0 0 1,0-1-1,0 1 1,0 0-1,0 0 1,0 0 0,0 1-1,1 2 396,-1-3-180,9 9 2107,-9-10-2371,0-1-1,0 1 1,0-1-1,0 0 1,0 1-1,0-1 1,0 1 0,0-1-1,0 1 1,0-1-1,1 1 1,-1-1 0,0 1-1,0-1 1,0 1-1,1-1 1,-1 1 0,0-1-1,1 1 1,-1-1-1,0 1 1,1 0-1,-1-1 1,1 1 0,-1-1-1,0 1 1,1 0-1,-1 0 1,1-1 0,0 1-1,0-1-58,-1 1 6,0 0-1,0 0 1,0 0-1,0 0 1,1 0-1,-1-1 1,0 1-1,0 0 1,0 0-1,0 0 1,0-1-1,1 1 1,-1 0-1,0 0 1,0 0-1,0-1 1,0 1-1,0 0 1,0 0-1,0 0 1,0-1-1,0 1 1,0 0-1,0 0 1,0-1-1,0 1 1,0 0 0,0 0-1,0 0 1,0-1-1,0 1 1,-1 0-1,3-7 439,-1 7-460,-1 0 27,1 0 0,-1-1 1,1 1-1,-1 0 0,0 0 1,1-1-1,-1 1 1,1 0-1,-1 0 0,0-1 1,0 1-1,1-1 0,-1 1 1,0 0-1,1-1 0,-1 1 1,0 0-1,0-1 0,0 1 1,1-1-1,-1 1 0,0-1 1,0 1-1,0-1 0,0 0 1,4-5 380,-3 6-367,-1 0-1,0 0 0,1-1 0,-1 1 1,0 0-1,1 0 0,-1-1 1,0 1-1,1 0 0,-1-1 1,0 1-1,0 0 0,1-1 1,-1 1-1,0 0 0,0-1 0,1 1 1,-1-1-1,0 1 0,0-1 1,0 1-1,0 0 0,0-1 1,0 1-1,0-1 0,0 1 1,0-1-1,0 1 0,0-1 0,4-7 529,-3 7-519,-1 1 0,1-1 0,-1 0 1,1 1-1,-1-1 0,0 0 0,1 1 0,-1-1 0,1 0 0,-1 1 0,0-1 0,0 0 0,0 0 0,1 1 0,-1-1 0,0 0 0,0-1 0,0 1 7,0 0-1,1 0 0,-1-1 0,0 1 1,1 0-1,-1 0 0,1 0 0,0 0 1,-1 0-1,1-1 0,0 1 0,0 0 1,1-1-1,-1 1-15,0 0 0,0 0 0,0-1 0,0 1 0,0 0 0,-1 0 0,1-1 0,0 1 0,-1 0 0,1-1 0,-1 1 0,1-1 0,-1 1 0,1-2 0,3-7 156,-3 9-180,-1 1 0,1-1 0,-1 1 1,0-1-1,1 1 0,-1-1 0,1 0 0,-1 1 0,0-1 0,0 0 0,1 1 1,-1-1-1,0 0 0,0 1 0,0-1 0,0 0 0,0-1 0,10-25 561,-10 26-565,0 1-1,0 0 1,0-1-1,0 1 0,0 0 1,0-1-1,0 1 1,1 0-1,-1-1 1,0 1-1,0 0 1,0-1-1,0 1 1,0 0-1,1-1 0,-1 1 1,0 0-1,0 0 1,0-1-1,1 1 1,-1 0-1,0 0 1,0-1-1,1 1 1,-1 0-1,0 0 1,1-1-1,-1 1 3,1 0-1,-1 0 1,0 0 0,1-1-1,-1 1 1,0 0 0,1 0-1,-1-1 1,0 1 0,0 0 0,1 0-1,-1-1 1,0 1 0,0 0-1,0-1 1,1 1 0,-1-1-1,0 1 1,0 0 0,0-1-1,0 1 1,0 0 0,0-1-1,0 1 1,0-1 0,0 1 0,0-1-1,0 0 23,0 0 0,0 0-1,0 0 1,0 0 0,0-1-1,1 1 1,-1 0 0,0 0-1,0 0 1,1 0 0,-1 0-1,1 0 1,-1 0 0,1 0-1,-1 0 1,1 0 0,0 0-1,0 1 1,0-2 0,0 1 1,-1 0 1,1 0 0,-1 1-1,0-1 1,0 0-1,1 0 1,-1 0 0,0 0-1,0 0 1,0 1 0,0-1-1,0 0 1,0 0 0,0 0-1,0 0 1,0 0 0,-1-1-1,1 1-1,0 0-1,-1 1 1,1-1-1,0 0 1,0 0-1,0 0 1,0 0-1,0 0 1,0 0-1,0 1 1,0-1-1,1 0 1,-1 0-1,0 0 1,0 0-1,1 1 1,0-3-1,0 2 18,0 0 0,-1 0 0,1 0-1,0 0 1,0-1 0,-1 1 0,1 0-1,-1-1 1,1 1 0,-1 0 0,1-1-1,-1 1 1,0-1 0,0 1-1,0-1 1,0 1 0,0-1 0,0-1-1,4-7 264,-3 10-280,-1-1 1,1 1-1,-1-1 1,1 1-1,-1-1 0,1 0 1,-1 1-1,0-1 1,1 0-1,-1 1 1,0-1-1,0 0 1,0 0-1,1 1 1,-1-1-1,0 0 1,0 0-1,0 0 1,0-1-39,0 2 53,-1-1 0,1 0 0,0 0-1,0 1 1,0-1 0,0 0 0,0 0 0,0 0-1,0 1 1,0-1 0,0 0 0,1 0 0,-1 0-1,0 1 1,0-1 0,1 0 0,-1 1 0,0-1 0,1 0-1,-1 1 1,1-1 0,-1 0 0,1 1 0,-1-1-1,1 1 1,0-1 0,-1 1 0,2-2 0,1-10 931,1 6-286,1 9-111,-4 3 722,-1-6-1273,0 1 0,0-1 0,0 0 1,0 0-1,0 1 0,0-1 1,0 0-1,0 0 0,0 1 0,0-1 1,0 0-1,0 0 0,1 0 1,-1 1-1,0-1 0,0 0 0,0 0 1,0 0-1,0 0 0,1 1 1,-1-1-1,0 0 0,0 0 0,0 0 1,1 0-1,-1 0 0,0 0 1,0 1-1,0-1 0,1 0 0,-1 0 1,0 0-1,0 0 0,1 0 1,-1 0-1,0 0 0,0 0 0,1 0 1,-1 0-1,0 0 0,0 0 1,0 0-1,1 0 0,-1 0 0,0-1 1,0 1-1,1 0 0,-1 0 1,0 0-1,0 0 0,1 0 140,-1 1-147,1-1 1,-1 1-1,0-1 1,1 0 0,-1 1-1,1-1 1,-1 0-1,0 1 1,1-1 0,-1 0-1,1 0 1,-1 0-1,1 1 1,-1-1 0,1 0-1,-1 0 1,1 0-1,-1 0 1,1 0 0,0 0-1,0 0 1,2 0 6,12 0 693,-14 0-714,-1 0 0,0 0 0,1 0 0,-1 0 0,0 0 0,1 0-1,-1 0 1,1 0 0,-1 0 0,0 0 0,1 0 0,-1 0 0,0 0 0,1 1 0,-1-1 0,0 0 0,1 0 0,-1 0 0,0 1-1,1-1 1,-1 0 0,0 0 0,0 1 0,1-1 0,-1 0 0,0 0 0,0 1 0,0-1 0,1 1 0,40 0 700,-28-2-522,-9 1-152,0 0 1,1 0 0,-1 0-1,0 0 1,0 0-1,1 1 1,-1 0-1,8 2 1,13 1 11,-2-2 32,-19-1-65,1 0 0,-1-1-1,1 1 1,-1-1-1,1 0 1,7-1 0,16 0-4,-26 1-4,1 1 5,1 0-1,-1 0 1,0 0 0,1 0-1,-1-1 1,1 1 0,-1-1 0,8-1-1,-8 3 28,7 2 1,28-4 30,1 0-71,-38 0 0,1 0 1,-1-1-1,0 1 1,0 0-1,1 0 1,-1 0-1,0 1 1,0-1-1,1 0 1,-1 0-1,0 1 1,0-1-1,0 0 1,1 1-1,0 0 1,9 2 8,18-3 40,7 0-105,-30 2 55,-4 0 1,12-1 47,-13-1-53,11 0 159,-11 0-129,-7 0-154,6 0 130,-1 0-1,1 0 1,-1 0 0,1 0-1,0 1 1,-1-1 0,1 0-1,0 0 1,-1 0 0,1 0-1,0 1 1,-1-1 0,1 0-1,0 0 1,-1 1 0,1-1-1,0 0 1,0 0 0,-1 1-1,1-1 1,0 0 0,0 1-1,0-1 1,-1 0 0,1 1-1,0-1 1,0 1 0,0-1-1,0 0 1,0 1 0,0-1-1,0 1 1,0-1 0,0 0-1,0 1 1,-18 17-9,17-18 9,1 0 0,0 0 0,0 0 0,-1 1 0,1-1 0,0 0 0,0 0 0,0 0 0,-1 0 0,1 1 0,0-1 0,0 0 0,0 0 0,0 1 0,0-1 0,-1 0 0,1 0 0,0 1 0,0-1 0,0 0 0,0 0 0,0 1 0,0-1 0,0 0 0,0 0 0,0 1 0,0-1 0,0 0 0,0 0 0,0 1 0,0-1 0,0 0 0,0 1 0,1-1 0,-2 3 0,-1 0 1,1-3-1,1 0 0,-1 1-1,1-1 1,-1 1 0,1-1-1,0 1 1,-1 0 0,1-1-1,0 1 1,-1-1 0,1 1 0,0 0-1,0-1 1,-1 1 0,1 0-1,0-1 1,0 1 0,0 0-1,0 1 1,-4 3 5,3-5-5,1 0 0,0 0 0,-1 0 0,1 0 0,0 1 0,0-1 0,-1 0 0,1 0 0,0 0 0,0 1 0,-1-1 0,1 0 0,0 0 0,0 1 0,-1-1 0,1 0 0,0 1 0,0-1 0,0 0 0,0 1 0,0-1 0,-1 0 0,1 1 0,0-1 0,0 1 0,-10 27 51,6-19-29,3-9-22,1 1 1,-1 0-1,1-1 0,0 1 1,-1-1-1,1 1 0,-1 0 0,1-1 1,0 1-1,-1 0 0,1 0 1,0-1-1,0 1 0,0 0 0,0-1 1,0 1-1,-1 0 0,1 1 0,0 0 2,0 0 0,-1 0-1,0 0 1,0 0-1,1 0 1,-1 0-1,0 0 1,-1 0-1,1-1 1,0 1-1,0 0 1,-3 2-1,2-3-1,1 1 1,-1 0-1,1-1 0,0 1 0,0 0 0,-1 0 0,1 0 0,0 0 0,1 0 0,-1 0 1,0 0-1,0 3 0,-9 16 2,10-19-1,0-1 0,-1 0 0,1 0 0,0 0 0,-1 0 0,1 1 0,-1-1 0,0 0 0,1 0 0,-1 0 0,0 0 0,1 0 0,-1 0 0,0-1 0,-1 2 0,1-1-1,0 0 0,0 0 1,1-1-1,-1 1 0,0 0 0,1 0 0,-1 0 0,0 0 0,1 1 0,-1-1 0,1 0 0,-1 0 1,1 0-1,0 0 0,-1 2 0,1-2 0,0 1 1,-1-1 0,1 1-1,0-1 1,-1 1 0,0-1-1,1 1 1,-1-1-1,0 1 1,0-1 0,0 0-1,-2 3 1,2-3-1,0 0 1,0 1 0,0-1-1,1 0 1,-1 1 0,0-1-1,0 1 1,1-1-1,-1 1 1,1-1 0,-1 1-1,1 2 1,-1-2-1,1-1-1,0 0 1,0 1 0,-1-1 0,1 0-1,-1 1 1,1-1 0,-1 0 0,1 1 0,-1-1-1,0 0 1,0 0 0,0 0 0,1 0-1,-3 2 1,2-2 0,0 0-1,0-1 1,1 1-1,-1 0 1,0 0 0,1 0-1,-1 0 1,0 0-1,1 0 1,0 0-1,-1 0 1,1 0-1,-1 1 1,1-1 0,0 1-1,0-1 1,0-1 0,0 1-1,0-1 1,0 1 0,0 0 0,0-1-1,-1 1 1,1-1 0,0 1-1,0-1 1,0 1 0,-1 0 0,1-1-1,0 1 1,0-1 0,-1 1 0,1-1-1,0 0 1,-1 1 0,0 0 0,0-1 0,1 1 0,0-1 1,-1 1-1,1-1 1,-1 1-1,1-1 1,0 1-1,-1-1 0,1 1 1,0-1-1,0 1 1,0-1-1,-1 1 0,1-1 1,0 1-1,0 0 1,0-1-1,0 1 1,0-1-1,0 2 0,-10 25 7,6-12-7,3-14 1,0 1 1,0-1-1,1 0 0,-1 1 0,1-1 1,-1 1-1,1-1 0,0 0 1,-1 1-1,1-1 0,0 3 1,-10 51 97,6-44-79,3-10-17,1 0-1,-1 0 0,0 0 1,1 0-1,-1 0 0,1 0 1,0 0-1,-1 1 0,1-1 1,0 0-1,0 0 0,-1 3 1,2 2 27,-1-3-25,1 0 0,-1 0 0,0-1 0,0 1 0,0 0 0,-1 0 0,1 0 0,-1 0 0,0 2 0,0-4 9,0 0 1,1-1 0,-1 1 0,0-1-1,1 1 1,-1 0 0,1 0 0,-1-1 0,1 1-1,-1 0 1,1 0 0,-1 0 0,1-1-1,0 1 1,-1 0 0,1 0 0,0 0-1,0 0 1,0 0 0,0 0 0,0 0 0,0 0-1,0-1 1,0 1 0,0 0 0,0 0-1,1 1 1,-1 4 156,8-13-3860,-7 3 860,-1 1 1,1 0 0,-1 0-1,1-1 1,-1 1 0,0 0-1,-1-7 1,0 6 1344,1-3-780</inkml:trace>
</inkml:ink>
</file>

<file path=ppt/ink/ink23.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3-03T23:51:54.453"/>
    </inkml:context>
    <inkml:brush xml:id="br0">
      <inkml:brushProperty name="width" value="0.05292" units="cm"/>
      <inkml:brushProperty name="height" value="0.05292" units="cm"/>
      <inkml:brushProperty name="color" value="#008000"/>
      <inkml:brushProperty name="fitToCurve" value="1"/>
      <inkml:brushProperty name="ignorePressure" value="1"/>
    </inkml:brush>
  </inkml:definitions>
  <inkml:trace contextRef="#ctx0" brushRef="#br0">104 0 17,'0'0'14,"0"0"-2,0 0-5,0 0-2,-3 10-2,3-10 0,-2 16-1,0-4-1,1 1 1,0 4 0,0 0 1,1 5-1,0 0 1,1 4-1,-1 1 0,2 4 0,-2 3 1,1-1 0,-1 4-1,0 2 1,-1 1 0,0 2 0,-1 3-1,1 2 0,-1 4 0,0 3 0,1 2-1,0 1 0,-2 3 0,3-1-1,-3-1 1,3 0 1,-1-1-1,-1 2 0,1-1 1,-1 4-1,1-2 0,0 0 0,0 1 0,1-1 0,0 2-1,3 0 1,-4 1 0,1 1-1,0 5 1,-1 3-1,-1 3 0,1-1 1,0-1-1,0-1 1,-1-1-1,1-3 1,3-3-1,-2-3 0,1 3 1,0 1-1,-1 0 0,2 0 0,-1 7 0,-1-2 0,2 2 0,-2 1 0,1 0 0,-1-2 1,0 1-1,0-2 1,0-5 0,-1-1 0,-1 0 0,1-6 0,1-1 0,-2 0 0,0 0-1,0-1 0,-1 5 1,2 1-1,-3-1 0,1-2 0,1 0 1,0-2 0,-1-1 0,1-3 0,-1-4 1,0-1-1,-1-2 1,2 2-1,-1 0 1,0 3-2,-1 0 1,2 2-1,-1 3 0,0-2 1,1 1-1,-1-2 0,0 0 0,1-1 0,0-5 1,0 2-1,1-4 0,0 3 0,0 1 1,2 0-1,-1 0 1,0 2-1,0-1 1,0-1-1,0 1 1,2-3-1,-3-1 2,2-2-1,-1-2 0,-1 3 1,1-3 0,2-1 0,-2-2-1,1-3 3,1-2-2,1-3 0,-2-5 1,0-4-1,-1-5 0,2-3 0,-2-5-1,0 1 1,0-11-2,-2 9-1,2-9-7,0 0-26,-1-15-2,1-11-2,-1-14 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5:42.363"/>
    </inkml:context>
    <inkml:brush xml:id="br0">
      <inkml:brushProperty name="width" value="0.025" units="cm"/>
      <inkml:brushProperty name="height" value="0.025" units="cm"/>
    </inkml:brush>
  </inkml:definitions>
  <inkml:trace contextRef="#ctx0" brushRef="#br0">150 50 160,'-2'0'136,"1"0"0,0 0 0,0-1-1,0 1 1,0 0 0,-1-1 0,1 1 0,0-1 0,0 1 0,0-1 0,0 0-1,-1-1 1,0 1 196,1 0 0,0 0 0,0 0 0,-1 0 0,1 1 0,0-1 0,-1 0 0,1 1 0,-1-1 0,1 1 0,-1-1 0,1 1 0,-15-6 22267,25 1-20145,4-6-1183,-4 7-1124,1-3-93,-1 6-54,1 1 0,-1 0 0,1 0 0,0 0 0,-8 1 0,0-1 0,0 0 0,0 1 0,0 0 0,0-1 0,0 1 0,0 0 0,0 0 0,-1 0 0,1 0 0,0 0 0,0 0 0,-1 1 0,1-1 0,1 3 0,16 12 0,-19-16 0,1 1 0,0-1 0,-1 1 0,1-1 0,-1 0 0,1 1 0,-1-1 0,1 1 0,-1 0 0,1-1 0,-1 1 0,1-1 0,-1 1 0,1 0 0,-1-1 0,0 1 0,0 0 0,1-1 0,-1 1 0,0 0 0,0-1 0,0 1 0,0 0 0,0-1 0,0 1 0,0 1 0,0-1 0,0-1 0,0 1 0,0-1 0,0 0 0,0 1 0,0-1 0,0 1 0,0-1 0,0 0 0,0 1 0,1-1 0,-1 0 0,0 1 0,0-1 0,0 1 0,0-1 0,1 0 0,-1 1 0,0-1 0,0 0 0,1 1 0,-1-1 0,0 0 0,0 0 0,1 1 0,-1-1 0,0 0 0,1 0 0,-1 0 0,1 1 0,-1-1 0,1 0 0,-1 0 0,0 0 0,0 0 0,0 0 0,1 1 0,-1-1 0,0 0 0,0 0 0,0 0 0,1 0 0,-1 1 0,0-1 0,0 0 0,0 0 0,0 0 0,1 1 0,-1-1 0,0 0 0,0 0 0,0 0 0,0 1 0,0-1 0,0 0 0,0 0 0,0 1 0,0-1 0,0 0 0,0 0 0,0 1 0,5 15 0,-4-15 0,-1 0 0,1 0 0,0 0 0,-1 1 0,1-1 0,-1 0 0,0 0 0,1 1 0,-1-1 0,0 0 0,0 3 0,0 69 0,-5-60 0,5-13 0,-1 1 0,1 0 0,-1 0 0,1 0 0,-1 0 0,1 0 0,0 0 0,-1 0 0,1 0 0,0 0 0,0 0 0,-1 0 0,1 1 0,-1 2 0,0-1 0,0 0 0,0 0 0,-1 1 0,1-1 0,-1 0 0,0 0 0,0-1 0,0 1 0,0 0 0,-1-1 0,1 1 0,-1-1 0,-3 3 0,-4 5 0,-10 1 0,12-7 0,-21 3 0,-9-8 0,6-8 0,26 7 0,-17-8 0,18 6 0,-1 1 0,1-1 0,1 0 0,-1 0 0,1-1 0,-5-5 0,-4-17 0,11 24 0,1 0 0,0-1 0,-1 1 0,1 0 0,0 0 0,1-1 0,-1 1 0,1-1 0,-1 1 0,1 0 0,0-1 0,0 1 0,1-6 0,0-5 0,3 3 0,-3 11 0,-1-1 0,1 1 0,-1-1 0,1 0 0,-1 1 0,0-1 0,1 1 0,-1-1 0,0 0 0,1 1 0,-1-1 0,0 1 0,0-1 0,0 0 0,0 1 0,0-1 0,1-1 0,-1 0-284,0 0-1,0 0 1,1 0 0,0 0-1,-1 0 1,1 0 0,0 0-1,0 0 1,0 0 0,0 0-1,0 1 1,0-1 0,1 0-1,-1 1 1,0-1 0,1 1-1,0-1 1,-1 1 0,3-1-1,5-7-1553,4-3-8357,10-2 364,-16 12 8072,-3 3 53</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5:43.709"/>
    </inkml:context>
    <inkml:brush xml:id="br0">
      <inkml:brushProperty name="width" value="0.025" units="cm"/>
      <inkml:brushProperty name="height" value="0.025" units="cm"/>
    </inkml:brush>
  </inkml:definitions>
  <inkml:trace contextRef="#ctx0" brushRef="#br0">263 18 68,'-11'0'459,"8"0"-465,-13 0 780,16 0-743,0 0 1,-1 0-1,1 0 0,0 0 0,-1 0 1,1 0-1,0 0 0,-1 0 0,1 0 1,-1 0-1,1 0 0,0 0 0,-1-1 1,1 1-1,0 0 0,-1 0 0,1 0 1,0 0-1,-1-1 0,1 1 1,0 0-1,0 0 0,-1-1 0,1 1 1,0 0-1,0-1 0,-1 1 0,1 0 1,0-1-1,0 0 124,-10-4 1041,10 4-245,-8-4-469,6 5-429,-8 18 22264,10-15-21862,0-2 988,-1 20-65,-3-19-1324,4-2-45,-1 0 0,1 0 0,0 0 0,-1 1 1,1-1-1,0 0 0,0 0 0,-1 0 1,1 1-1,0-1 0,0 0 0,-1 0 1,1 1-1,0-1 0,0 0 0,0 0 0,0 1 1,-1-1-1,1 0 0,0 1 0,0-1 1,0 0-1,0 1 0,0-1 0,0 0 1,0 1-1,0-1 0,0 0 0,0 1 1,0-1-1,0 0 0,0 1 0,0-1 0,0 0 1,0 1-1,0-1 0,0 1-1,0-1-1,0 0 0,0 1 1,0-1-1,0 0 1,0 1-1,0-1 0,0 0 1,0 1-1,0-1 1,0 0-1,0 1 0,-1-1 1,1 0-1,0 1 1,0-1-1,0 0 0,-1 0 1,1 1-1,0-1 1,0 0-1,-1 0 1,1 1-1,0-1 0,0 0 1,-1 0-1,1 0 1,-1 1-1,1-1 0,0 0 0,-1 0 1,1 0-1,0 1 0,-1-1 0,1 0 1,0 1-1,0-1 0,-1 0 0,1 0 1,0 1-1,0-1 0,-1 0 0,1 1 1,0-1-1,0 1 0,0-1 1,0 0-1,0 1 0,0-1 0,-1 0 1,1 1-1,0-1 0,0 1 0,0-1 1,0 1-1,0 2 52,-1 1-1,0-1 1,-1 0 0,1 1 0,0-1 0,-1 0-1,0 0 1,0 0 0,0 0 0,-4 4 0,-11 20 342,-16 34-151,3-17-250,29-42 0,0 1 0,0 0 0,0 0 0,-1-1 0,1 1 0,-1-1 0,0 1 0,0-1 0,-3 4 0,2-3 0,-1 1 0,1 0 0,0 0 0,0 0 0,1 0 0,-1 0 0,1 0 0,0 1 0,-3 7 0,5-12 0,1 0 0,-1 1 0,0-1 0,0 0 0,0 1 0,-1-1 0,1 0 0,0 0 0,0 1 0,0-1 0,0 0 0,0 0 0,0 1 0,0-1 0,0 0 0,0 0 0,-1 1 0,1-1 0,0 0 0,0 0 0,0 1 0,-1-1 0,1 0 0,0 0 0,0 0 0,0 0 0,-1 1 0,1-1 0,0 0 0,0 0 0,-1 0 0,1 0 0,-1 0 0,1 1 0,0-1 0,-1 0 0,1 0 0,0 0 0,-1 1 0,1-1 0,0 0 0,0 1 0,-1-1 0,1 0 0,0 0 0,0 1 0,-1-1 0,1 0 0,0 1 0,0-1 0,0 1 0,0-1 0,0 0 0,0 1 0,-1-1 0,1 0 0,0 1 0,0-1 0,0 1 0,0-1 0,0 0 0,1 1 0,-1 1 0,0-1 0,-9 8 0,6 6 0,-2-14 0,10-2 0,12-13-4954,-4 2-565,-13 12 5241,0 0-1,0 0 1,1-1-1,-1 1 0,0 0 1,0-1-1,0 1 1,0 0-1,1 0 1,-1-1-1,0 1 1,0 0-1,0-1 1,0 1-1,0 0 1,0-1-1,0 1 1,0-1-1,0 1 1,0 0-1,0-1 1,0 1-1,0 0 1,0-1-1,0 1 1,0 0-1,-1-1 1,1 1 38,0-1-1,0 1 1,0 0 0,0-1 0,0 1 0,0 0 0,0-1 0,0 1-1,0 0 1,0-1 0,0 1 0,0 0 0,0-1 0,0 1 0,0 0 0,0-1-1,0 1 1,0 0 0,0-1 0,0 1 0,1 0 0,-1-1 0,0 1-1,0 0 1,0 0 0,1-1 0,1 0 39,-2 1 25,1-1 1,-1 1-1,1 0 0,-1 0 0,0-1 1,1 1-1,-1-1 0,1 1 0,-1 0 1,0-1-1,1 1 0,-1-1 0,0 1 1,1-1-1,-1 1 0,0-1 0,0 1 1,0-1-1,0 1 0,1-1 0,-1 1 0,0-1 1,0 0-1,0 1 0,0-1 0,0 1 1,0-1-1,0 1 0,0-1 0,0 1 1,-1-2-1,3-1-544,6 2 81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5:44.206"/>
    </inkml:context>
    <inkml:brush xml:id="br0">
      <inkml:brushProperty name="width" value="0.025" units="cm"/>
      <inkml:brushProperty name="height" value="0.025" units="cm"/>
    </inkml:brush>
  </inkml:definitions>
  <inkml:trace contextRef="#ctx0" brushRef="#br0">1 55 332,'10'-12'1775,"-10"11"-1678,0 0 0,0 0 0,1 0 0,-1 0 0,0 0 0,1 0 1,-1 0-1,1 0 0,-1 1 0,1-1 0,-1 0 0,1 0 0,0 0 0,-1 1 0,1-1 0,0 0 1,1 0-1,-1 0-10,-1 1 1,1-1-1,0 0 0,-1 1 1,1-1-1,0 0 1,-1 0-1,1 1 1,-1-1-1,1 0 0,-1 0 1,1 0-1,-1 0 1,0 0-1,1 1 1,-1-1-1,0-1 0,3 1 345,-3 1-400,0 0 1,1 0-1,-1 0 1,0 0-1,1 0 1,-1 0-1,0 0 1,1 0-1,-1 0 1,0-1-1,0 1 1,1 0-1,-1 0 1,0 0-1,0 0 1,1 0 0,-1-1-1,0 1 1,0 0-1,1 0 1,-1 0-1,0-1 1,0 1-1,0 0 1,1 0-1,-1-1 1,0 1-1,0 0 1,0-1-1,0 0 1513,8-3-666,-4 4 4973,2 4-2086,0 1 2720,-2-4-6745,-1 11 3290,0-10-2909,0 0 1,0 0 0,-1 0 0,0 0 0,1 1 0,-1-1 0,0 1 0,0 0 0,0 0 0,2 5 0,-2-5-81,-1 0 0,1-1 0,-1 1-1,1-1 1,0 1 0,0-1 0,0 0 0,0 0 0,4 3 0,0 1 51,10 11 154,-8-9-111,-1-1 1,-1 1 0,10 14-1,33 38 528,-40-54-550,-8-6-107,-1 1 0,1-1 0,-1 0 0,1 0 0,-1 1 0,1-1 0,-1 0 0,1 1 1,-1-1-1,0 0 0,1 1 0,-1-1 0,1 1 0,-1-1 0,0 0 0,1 1 1,-1-1-1,0 1 0,0-1 0,1 1 0,-1 0 0,0-1 0,0 1 0,0 0 1,1 0 0,-1-1-1,0 1 1,0-1 0,0 1 0,0 0 0,0-1 0,1 1 0,-1-1 0,0 1 0,0-1 0,1 1 0,-1-1 0,0 0 0,1 1 0,-1-1 0,1 1-1,-1-1 1,0 0 0,1 1 0,-1-1 0,1 0 0,-1 1 0,1-1 0,-1 0 0,1 0 0,0 1 0,0-1 2,-1 0-1,1 0 1,-1 0 0,1 1 0,-1-1-1,1 0 1,-1 0 0,1 1 0,-1-1-1,1 1 1,-1-1 0,1 0 0,-1 1-1,0-1 1,1 1 0,-1-1 0,0 1-1,1-1 1,-1 1 0,0-1-1,0 1 1,1-1 0,-1 1 0,0-1-1,0 1 1,0 0 0,4 4 130,-4-5-133,1 0 0,-1 1 0,0-1 0,1 0 0,-1 0 0,0 0 0,1 1 0,-1-1 0,0 0-1,1 0 1,-1 1 0,0-1 0,0 0 0,1 1 0,-1-1 0,0 0 0,0 1 0,0-1 0,1 0 0,-1 1 0,0-1-1,0 1 1,0-1 0,0 0 0,0 1 0,0-1 0,0 1 0,0-1 0,0 0 0,0 1 0,0 0-71,-2-12-18905,1 11 18328,0 0 1,0-1 0,0 1-1,-1-1 1,1 1 0,0 0-1,0-1 1,0 0 0,0 1-1,0-1 1,0 0 0,0 0 0,0 1-1,0-1 1,-1-1 0,1 1-577,-8 1 120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5:44.802"/>
    </inkml:context>
    <inkml:brush xml:id="br0">
      <inkml:brushProperty name="width" value="0.025" units="cm"/>
      <inkml:brushProperty name="height" value="0.025" units="cm"/>
    </inkml:brush>
  </inkml:definitions>
  <inkml:trace contextRef="#ctx0" brushRef="#br0">48 23 260,'-3'1'416,"0"0"0,1 0 0,-1 0 0,0-1 1,0 1-1,0-1 0,0 1 0,0-1 0,-5-1 0,4 1 175,3 0 517,-8 0 6628,29 0 3676,2 0-6452,43 0-3207,-15-5-1130,28-1-460,-64 6-163,-14-2 0,-1 1 0,4 0 0,41 0 0,-34 1 0,-1 0 0,0-1 0,-6-3 0,4 2 0,-6-1-19,-1 2-171</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32.565"/>
    </inkml:context>
    <inkml:brush xml:id="br0">
      <inkml:brushProperty name="width" value="0.025" units="cm"/>
      <inkml:brushProperty name="height" value="0.025" units="cm"/>
    </inkml:brush>
  </inkml:definitions>
  <inkml:trace contextRef="#ctx0" brushRef="#br0">51 32 380,'-1'-1'105,"0"0"0,1 0 0,-1 1 0,0-1 0,0 0 0,0 0 0,0 1 0,0-1-1,0 0 1,1 1 0,-2-1 0,1 1 0,0-1 0,0 1 0,0 0 0,0-1 0,-1 1 0,0 0 725,-11 0 82,-4 0 21827,17 0-22696,0 0 0,0 0-1,0 0 1,0-1-1,0 1 1,0 0-1,0 0 1,0 0-1,0 0 1,0 0 0,0 0-1,0 0 1,0-1-1,0 1 1,0 0-1,0 0 1,0 0-1,0 0 1,0 0 0,0 0-1,0-1 1,0 1-1,0 0 1,0 0-1,0 0 1,0 0-1,0 0 1,0 0 0,0 0-1,0-1 1,0 1-1,0 0 1,1 0-1,-1 0 1,0 0-1,0 0 1,0 0 0,0 0-1,0 0 1,0 0-1,0 0 1,0 0-1,1-1 1,-1 1-1,0 0 1,16 5 380,-14-5-366,6 6 131,5 4-67,17-4 79,-1-2-85,-22-3-91,0 0 1,-1 0 0,1-1 0,0 0 0,-1 0-1,1 0 1,0-1 0,-1 0 0,12-3-1,-1-3-1336,32-18 0,-48 24 967,0 1-258,0-1 0,0 1-1,-1-1 1,1 1 0,0-1-1,-1 1 1,1-1-1,0 1 1,-1-1 0,1 1-1,-1-1 1,1 0-1,-1 1 1,1-1 0,-1 0-1,1 0 1</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33.362"/>
    </inkml:context>
    <inkml:brush xml:id="br0">
      <inkml:brushProperty name="width" value="0.025" units="cm"/>
      <inkml:brushProperty name="height" value="0.025" units="cm"/>
    </inkml:brush>
  </inkml:definitions>
  <inkml:trace contextRef="#ctx0" brushRef="#br0">111 0 160,'-1'0'260,"-1"0"-1,1 1 1,0-1 0,0 0-1,0 0 1,0 1 0,0-1-1,0 1 1,0-1 0,0 1-1,0-1 1,0 1 0,0-1-1,0 1 1,0 0 0,0 0-1,1 0 1,-2 0 0,2 0 251,-10 6 6714,10-6-6582,2 16 11066,4-9-10878,-5-8-792,-1 1 0,0-1 0,0 0-1,1 1 1,-1-1 0,0 1 0,0-1 0,1 0 0,-1 1 0,0-1-1,0 1 1,0-1 0,0 1 0,0-1 0,0 1 0,0-1-1,0 1 1,0-1 0,0 1 0,0-1 0,0 1 0,0-1 0,-1 1-1,3 11 435,-1-11-415,0 1 0,0 0 0,0-1 0,-1 1 0,1 0 0,0-1 0,-1 1 0,1 0 0,-1 0 0,1 0 0,-1-1 0,0 1 0,0 0 0,0 0 1,0 0-1,0 3 0,4 7 178,-3-11-216,0 0-1,-1 0 0,1 0 1,-1 0-1,1 0 0,-1 0 1,0 0-1,1 0 0,-1 0 1,0 0-1,1 1 0,-1 1 1,4 23 423,2 4-89,-7-24-282,1-4-39,0 1 0,-1-1 0,1 0 0,0 0 0,0 0 1,0 0-1,1 0 0,-1 0 0,1 0 0,0 4 0,1-4 26,-1 0 0,0 0 0,0 1 0,0-1 0,0 1 0,0-1 0,-1 0 0,1 1 0,-1-1 0,1 5 0,-1-5-23,0-1-1,0 1 0,0-1 1,0 0-1,0 1 1,0-1-1,0 0 1,0 1-1,0-1 1,-1 0-1,1 1 0,-1-1 1,1 0-1,-1 0 1,1 1-1,-1-1 1,0 0-1,1 0 1,-1 0-1,0 0 0,-2 2 1,3-3-19,0 1 0,-1-1 1,1 0-1,0 1 0,0-1 0,-1 1 0,1-1 1,0 1-1,0-1 0,0 0 0,0 1 1,0-1-1,0 1 0,-1-1 0,1 1 1,0-1-1,0 1 0,0-1 0,1 1 0,-1-1 1,0 1-1,0-1 0,0 0 0,0 1 1,1 0-1,-1-1-6,0 1 1,0-1-1,0 1 1,0-1-1,1 1 1,-1-1-1,0 1 1,0-1-1,0 0 1,0 1-1,0-1 0,0 1 1,0-1-1,0 1 1,-1-1-1,1 1 1,0-1-1,0 1 1,0-1-1,0 0 1,-1 1-1,1-1 1,0 1-1,0-1 0,-1 1 1,-1 0 8,1 0 0,-1 0 0,1 1 0,-1-1 0,1 0 0,0 1 0,0-1 0,-1 1 0,1-1 0,0 1 0,0-1 0,1 1 0,-2 2 0,1-3-11,1 0 0,-1 0 0,0 0 0,0 0 0,1 0 0,-1 0 1,0-1-1,0 1 0,0 0 0,0-1 0,0 1 0,0 0 0,0-1 0,0 1 0,0-1 0,-2 1 0,-11 7 23,5-8-32,0 0 0,-6-3 0,10-1 0,-3-5 0,-4-9-367,12 18 265,0-1 0,1 1 0,-1-1 0,0 1 0,0-1 1,0 0-1,0 1 0,0-1 0,0 1 0,0-1 0,0 1 1,0-1-1,-1 1 0,1-1 0,0 0 0,0 1 0,0-1 1,-1 1-1,1-1 0,0 1 0,-1 0 0,1-1 0,0 1 1,-1-1-1,1 1 0,0-1 0,-1 1 0,1 0 0,-1-1 1,1 1-1,-1 0 0,1-1 0,-1 1 0,0 0 0,1 0 70,-1-4-1883,0 1-1,1-1 0,-1 1 0,1-1 0,0 1 1,0 0-1,0-1 0,1-4 0,-1 0-2389,0-2 218</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34.506"/>
    </inkml:context>
    <inkml:brush xml:id="br0">
      <inkml:brushProperty name="width" value="0.025" units="cm"/>
      <inkml:brushProperty name="height" value="0.025" units="cm"/>
    </inkml:brush>
  </inkml:definitions>
  <inkml:trace contextRef="#ctx0" brushRef="#br0">11 34 352,'0'0'17,"0"0"0,0 0-1,0 0 1,0-1 0,0 1 0,0 0-1,0 0 1,0 0 0,0-1 0,0 1-1,0 0 1,0 0 0,0 0 0,-1-1-1,1 1 1,0 0 0,0 0 0,0 0-1,0 0 1,0 0 0,0-1 0,0 1-1,-1 0 1,1 0 0,0 0 0,-8-12 21181,9 11-20732,1 0-1,-1 0 1,1 0 0,0 1-1,-1-1 1,1 0 0,-1 1-1,1 0 1,0-1-1,0 1 1,-1 0 0,1 0-1,0 0 1,0 0 0,-1 0-1,4 1 1,2-1-401,-6 0 47,11 0 108,-9 0-200,-3 0-18,1 1-1,-1-1 1,1 0 0,-1 0-1,1 0 1,0 0 0,-1 0-1,1 0 1,-1 0-1,1 0 1,-1 0 0,1 0-1,-1 0 1,1 0 0,-1 0-1,1-1 1,-1 1-1,1 0 1,-1 0 0,1 0-1,-1-1 1,0 1 0,1 0-1,-1-1 1,1 1-1,-1 0 1,0-1 0,1 1-1,-1 0 1,1-2-1,9 2-171,-10 0 96,1 0 1,0 0-1,0 0 0,-1 1 0,1-1 1,0 0-1,0 0 0,0 0 1,-1 0-1,1 0 0,0 0 1,0-1-1,0 1 0,-1 0 1,1 0-1,0-1 0,0 1 1,-1 0-1,1-1 0,0 1 1,-1 0-1,1-1 0,0 1 1,-1-1-1,2 0 0,-2 0-710,3 2-2640,-16 4-19827</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34.899"/>
    </inkml:context>
    <inkml:brush xml:id="br0">
      <inkml:brushProperty name="width" value="0.025" units="cm"/>
      <inkml:brushProperty name="height" value="0.025" units="cm"/>
    </inkml:brush>
  </inkml:definitions>
  <inkml:trace contextRef="#ctx0" brushRef="#br0">21 1 440,'-1'-1'60,"1"1"0,0 0-1,-1 0 1,1 0 0,0 0 0,-1 0 0,1 0 0,0 0-1,-1 0 1,1 0 0,0 0 0,-1 0 0,1 1-1,0-1 1,-1 0 0,1 0 0,0 0 0,-1 0 0,1 0-1,0 1 1,-1-1 0,1 0 0,0 0 0,0 1-1,-1-1 1,1 0 0,0 0 0,0 1 0,0-1-1,-1 0 1,1 1 0,0-1 0,0 0 0,0 0 0,0 1-1,0-1 1,0 0 0,0 1 0,-1-1 0,1 0-1,0 1 1,0-1 0,0 1 0,0-1 0,0 0 0,1 1-1,-1-1 1,0 1 0,-3 0 724,3-1-721,0 0 0,0 0 0,-1 0 0,1 0 0,0 0 0,-1 0 0,1 0 0,0 0 0,0 0 0,-1 0 0,1 0 0,0 0 0,0 0 0,-1 0 0,1 0 0,0 1 0,0-1 0,-1 0 0,1 0 0,0 0 0,0 0 0,0 1 0,-1-1-1,1 0 1,0 0 0,0 0 0,0 1 0,0-1 0,0 0 0,-1 0 0,1 1 0,0-1 0,0 0 0,0 0 0,0 1 0,0-1 0,0 0 0,0 1 0,0-1 0,0 0 23,0 1-1,0-1 1,0 0-1,0 1 1,0-1 0,0 0-1,0 0 1,0 1 0,0-1-1,0 0 1,0 1 0,0-1-1,0 0 1,0 0-1,1 1 1,-1-1 0,0 0-1,0 0 1,0 1 0,0-1-1,1 0 1,-1 0-1,0 0 1,0 1 0,0-1-1,1 0 1,-1 0 0,0 0-1,1 1 1,5 7 3965,14-3 2347,11 1-1228,5-12-8538,-34 6 1811,8-2-5026,-1-1-4509</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35.628"/>
    </inkml:context>
    <inkml:brush xml:id="br0">
      <inkml:brushProperty name="width" value="0.025" units="cm"/>
      <inkml:brushProperty name="height" value="0.025" units="cm"/>
    </inkml:brush>
  </inkml:definitions>
  <inkml:trace contextRef="#ctx0" brushRef="#br0">1 221 472,'0'-1'154,"1"0"0,-1 1 0,1-1 0,0 0 0,-1 1 0,1-1 0,0 0 0,0 1 0,-1-1 0,1 0 0,0 1 0,0 0 0,0-1 0,0 1 0,0-1 0,-1 1 0,1 0 0,0 0 0,0-1 0,2 1 0,-1 0 400,6-6 1102,-7 6-73,0 1-1533,-1-1-1,0 0 1,1 0 0,-1 0 0,0 0 0,1 0 0,-1 0 0,0 0 0,0 0-1,1 0 1,-1 0 0,0 0 0,1 0 0,-1 0 0,0 0 0,1 0 0,-1 0-1,0 0 1,0-1 0,1 1 0,-1 0 0,0 0 0,1 0 0,-1 0 0,0-1-1,0 1 1,1 0 0,-1 0 0,0 0 0,0-1 0,0 1 0,1 0 0,-1 0-1,0-1 1,0 1 0,0 0 0,0-1 0,0 1 0,0 0 0,0 0 0,1-1 0,-1 1-1,0 0 1,0-1 0,0 1 0,0 0 0,0-1 0,0 1 0,0 0 0,-1-1-1,1 1 1,0-2-70,20-5 2405,-20 6-2341,0 1 0,0-1 0,0 1 0,0-1-1,0 1 1,0-1 0,0 1 0,0-1 0,0 0 0,0 1-1,0-1 1,0 1 0,1-1 0,-1 1 0,0-1 0,0 1 0,1-1-1,-1 1 1,0 0 0,1-1 0,-1 1 0,0-1 0,1 1-1,-1 0 1,1-1 0,-1 1 0,0 0 0,1-1 0,-1 1 0,2-1-1,-2 1-38,2-7 758,0 3-530,-1 3-207,-1 1 0,1 0 1,-1 0-1,1-1 1,-1 1-1,1 0 1,-1-1-1,0 1 1,1 0-1,-1-1 1,1 1-1,-1-1 1,0 1-1,1-1 1,-1 1-1,0-1 1,0 1-1,1-1 1,-1 1-1,0-1 1,0 1 0,0-1-1,1 1 1,-1-1-1,0 1 1,0-1-1,0 1 1,0-1-1,0 0 1,0 1-1,0-1 1,-1 1-1,1-1 1,0 1-1,0-2 1,4-4 372,-4 6-382,1 0 0,-1 0-1,0-1 1,1 1-1,-1 0 1,0 0 0,1-1-1,-1 1 1,0 0-1,1 0 1,-1-1 0,0 1-1,0 0 1,1-1 0,-1 1-1,0-1 1,0 1-1,0 0 1,0-1 0,0 1-1,1-1 1,-1 1-1,0 0 1,0-1 0,0 1-1,0-1 1,0 1 0,0-1-1,4-9 335,-3 10-323,-1-1 0,1 0-1,-1 1 1,1-1 0,-1 1 0,0-1 0,1 1-1,-1-1 1,0 0 0,0 1 0,1-1 0,-1 0 0,0 0-1,0 1 1,0-1 0,0 0 0,0 0 0,0 0 24,0-1 0,0 1 0,0 0 0,0 0 0,0 0 1,1 0-1,-1 0 0,0 0 0,0 0 0,1 0 0,-1 0 1,0 0-1,1 0 0,-1 0 0,1 0 0,-1 0 0,1 0 1,0 1-1,-1-1 0,3-1 0,-3 1-47,0 0 116,1 0 1,-1 0-1,1-1 1,-1 1-1,0 0 1,1-1-1,-1 1 1,0 0-1,0-1 1,0 1-1,0 0 1,0-1-1,0 1 1,0 0-1,-1-1 1,1 1-1,-1-2 1,1 2 85,0 0 0,-1-1 1,1 1-1,0 0 0,0-1 0,0 1 1,-1 0-1,2-1 0,-1 1 0,0 0 1,0-1-1,0 1 0,1 0 0,-1-1 1,0 1-1,1 0 0,0-2 1,0 3-111,0-1 0,-1 0 0,1 0 0,0 1 0,-1-1 0,1 0 0,-1 0 0,1 0 0,-1 0 0,1 0 0,-1 0 0,0 0 0,1 0 0,-1 0 0,0 0 0,0 0 0,0 0 0,0 0 0,0 0 0,0-2 0,0 2 46,0-7 318,0 6-54,0 8 53,0 226 1139,5-223-1584,-5-8-19,1-1-1,-1 1 1,1-1-1,-1 1 1,0 0 0,1-1-1,-1 1 1,1 0-1,-1-1 1,0 1-1,0 0 1,1 0-1,-1-1 1,0 1-1,0 0 1,0-1-1,0 1 1,0 1-1,2 25-1872,1-27 5543</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36.064"/>
    </inkml:context>
    <inkml:brush xml:id="br0">
      <inkml:brushProperty name="width" value="0.025" units="cm"/>
      <inkml:brushProperty name="height" value="0.025" units="cm"/>
    </inkml:brush>
  </inkml:definitions>
  <inkml:trace contextRef="#ctx0" brushRef="#br0">30 1 344,'-18'6'2144,"17"-6"-1058,-6 6 680,4 0 4267,3-6-5433,1 1 0,-1-1-1,0 1 1,1-1 0,-1 1-1,1-1 1,-1 1 0,1-1 0,0 0-1,-1 1 1,1-1 0,-1 0 0,1 1-1,0-1 1,-1 0 0,1 0-1,0 0 1,-1 1 0,2-1 0,15 3 2788,15-3-2732,4 5-429,-35-5-215,1-1 216,24-9-7831,-22-2-7655,2 8 13118,-4 4 470</inkml:trace>
</inkml:ink>
</file>

<file path=ppt/ink/ink24.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3-03T23:58:23.671"/>
    </inkml:context>
    <inkml:brush xml:id="br0">
      <inkml:brushProperty name="width" value="0.05292" units="cm"/>
      <inkml:brushProperty name="height" value="0.05292" units="cm"/>
      <inkml:brushProperty name="fitToCurve" value="1"/>
      <inkml:brushProperty name="ignorePressure" value="1"/>
    </inkml:brush>
  </inkml:definitions>
  <inkml:trace contextRef="#ctx0" brushRef="#br0">604 0 17,'0'0'23,"0"0"-10,0 0-3,0 0-3,0 0-2,11-1-2,-11 1-1,4 12-1,-1-3 0,2 6 0,-2 2 2,1 3-1,-1 6 1,3 3 0,0 3 1,-1 7-1,1 2 1,0 7 1,-1 3-1,2 4 1,-4 2 0,5 2 0,-6 1-2,0 4 1,-3-3-1,2 1-1,-2-1 1,-1-1-1,1 1 0,2 2 0,-2-6 0,4-2 0,-3-1 0,3-4 1,-1-5-1,2-3-1,-1-6 1,0-4 0,0-5 0,3-5-2,-3-4 3,0-4-4,1-2-1,-4-12-6,6 9-24,-6-9-1,0 0-3,7 10 2</inkml:trace>
  <inkml:trace contextRef="#ctx0" brushRef="#br0" timeOffset="625">786 1471 23,'-12'-7'26,"12"7"1,0 0-11,10-1-5,-10 1-3,17 2-3,-2-1 0,3 0-2,8 1 2,0-2-1,9 1 1,6-2 0,8 2 1,4-3-1,9 1 0,2-3-1,7 3 0,1-1 0,5-1-1,0 1-1,3 1 1,-2-1-2,1 0 1,-4 1 0,-1-1-1,-5-1 1,-6 1-1,-5 1 0,-10 0 0,-8 1 0,-9-3-1,-9 2 0,-9 1-2,-4 5-4,-9-5-9,-14 3-21,-4 1 0,-4 1-2,-9 2 1</inkml:trace>
  <inkml:trace contextRef="#ctx0" brushRef="#br0" timeOffset="1235">694 1523 13,'0'0'30,"0"0"0,4-9 0,-4 9-17,0 0-3,-20 12-3,9 4-3,-6 2-2,-5 10-1,-6 7 1,-1 5 0,-6 9 0,-4 4 1,-2 3-1,2 5 0,-6 1 1,1 2-1,-3-4 0,4 2 0,-1-6 1,5-3-1,3-7 2,4-4-2,6-8 0,6-4 0,2-10-1,9-6 1,2-3-1,7-11 0,-7 10 1,7-10-1,0 0 0,0 0-2,12-8-5,-8-1-17,6 3-12,0-2-1,4 0-2,-1 0 0</inkml:trace>
  <inkml:trace contextRef="#ctx0" brushRef="#br0" timeOffset="3438">864 1867 18,'0'0'29,"2"-11"0,-2 11-10,6-13-4,4 9-3,-10 4-4,25-8-1,-12 6-3,9 3 0,-3 2-1,7 5 0,-6 3-1,3 4 1,-5 2-2,0 4 1,-5 0-1,-5 5 1,-7-3 0,-4 3-1,-6-5 1,-7 3 1,-6-8-1,-4-1 0,-4-7 0,-1-5-1,0-6 1,4-6-1,0-6 0,6-2-1,9-3 0,6-1-1,10 5-6,2 0-29,11 2 1,1 5-2,2 3 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38.574"/>
    </inkml:context>
    <inkml:brush xml:id="br0">
      <inkml:brushProperty name="width" value="0.025" units="cm"/>
      <inkml:brushProperty name="height" value="0.025" units="cm"/>
    </inkml:brush>
  </inkml:definitions>
  <inkml:trace contextRef="#ctx0" brushRef="#br0">60 0 328,'-10'5'1308,"0"-4"300,9-1-1493,1-1 1,-1 1-1,0 0 1,0 0-1,1 0 1,-1 0-1,0-1 1,0 1-1,1 0 1,-1 0-1,0 1 0,0-1 1,1 0-1,-1 0 1,0 0-1,1 0 1,-1 1-1,0-1 1,1 0-1,-1 1 1,0-1-1,1 1 0,-1-1 1,0 0-1,1 1 1,-2 0-1,2 0 283,-19 0 16110,20 6-11943,4-4-2504,-2 2-1850,-3-4 316,117-1 1355,-113 0-2442,-1-1 0,0 0 0,1 0-1,-1 0 1,0 0 0,0 0 0,5-3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39.072"/>
    </inkml:context>
    <inkml:brush xml:id="br0">
      <inkml:brushProperty name="width" value="0.025" units="cm"/>
      <inkml:brushProperty name="height" value="0.025" units="cm"/>
    </inkml:brush>
  </inkml:definitions>
  <inkml:trace contextRef="#ctx0" brushRef="#br0">130 0 456,'-12'5'2012,"7"-2"-585,3-2-935,0 1 0,1-1-1,-1 0 1,0 0 0,0-1-1,0 1 1,-1 0-1,-2 0 1,2 9 3834,-5-2-710,7 6 3878,1-12-6373,0 2-789,0 0 1,0-1-1,1 1 1,-1-1 0,1 1-1,-1 0 1,1-1-1,0 1 1,1-1-1,1 4 1,-3-6-303,0 0 1,1 0 0,-1 0 0,0 0-1,1 0 1,-1 0 0,0 1 0,0-1 0,0 0-1,0 0 1,0 0 0,0 0 0,0 0-1,-1 2 1,1-2-17,0 0 0,-1-1 0,1 1 0,0 0 0,0 0-1,0 0 1,0-1 0,0 1 0,0 0 0,0 0 0,0 0 0,0-1 0,1 1 0,-1 0-1,0 0 1,0-1 0,1 1 0,0 1 0,0 1 11,1-1-1,-1 1 1,0 0-1,1-1 1,-1 1 0,-1 0-1,1 0 1,0 4-1,5 14 69,-5-3-27,-1-16-56,0-1 0,0 1 0,0-1 0,-1 0 0,1 1 0,1-1 0,-1 1 0,0-1 0,0 0 0,0 1 1,1-1-1,-1 0 0,2 3 0,-1-1 29,0 0 0,0 0 0,1 0 0,-2 0 0,1 0 0,0 0 0,-1 0 0,1 0 0,-1 0 0,0 4 0,4 6 217,-3-12-226,0 0 1,-1-1-1,1 1 1,-1 0-1,1 0 1,-1 1-1,1-1 1,-1 0-1,0 0 1,0 0-1,1 0 1,-1 0-1,0 2 1,0 35 1192,-1-38-1207,1 1 1,-1 0-1,0 0 0,0 0 0,1 0 1,-1-1-1,0 1 0,0 0 0,0-1 0,0 1 1,1-1-1,-1 1 0,0-1 0,0 1 0,0-1 1,0 1-1,-1-1 0,1 0 0,0 0 1,0 0-1,-2 1 0,0-1-8,-1-1 1,0 1-1,0 0 0,0-1 0,1 0 1,-8-2-1,-3-2 0,-14-6-35,26 10-11,1 1 6,1 0 1,-1 1-1,1-1 0,-1 0 0,0-1 0,1 1 0,-1 0 0,0 0 1,1 0-1,-1 0 0,1 0 0,-1-1 0,1 1 0,-1 0 0,0 0 1,1-1-1,-1 1 0,1-1 0,-1 1 0,1 0 0,-1-1 0,1 1 1,0-1-1,-1 0 0,-6-4-3482,1 3 1136,3-7-5873,3-14-6085,0 13 12839,0 4 519</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39.706"/>
    </inkml:context>
    <inkml:brush xml:id="br0">
      <inkml:brushProperty name="width" value="0.025" units="cm"/>
      <inkml:brushProperty name="height" value="0.025" units="cm"/>
    </inkml:brush>
  </inkml:definitions>
  <inkml:trace contextRef="#ctx0" brushRef="#br0">1 6 668,'0'0'8698,"10"-4"-3870,-10 3-3525,53 1 15240,-17 0-14052,-6 0-11266,-16 0-607,1 0-3970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40.102"/>
    </inkml:context>
    <inkml:brush xml:id="br0">
      <inkml:brushProperty name="width" value="0.025" units="cm"/>
      <inkml:brushProperty name="height" value="0.025" units="cm"/>
    </inkml:brush>
  </inkml:definitions>
  <inkml:trace contextRef="#ctx0" brushRef="#br0">10 1 80,'0'0'42,"0"0"0,0 0 0,0 1 0,0-1 0,0 0 0,0 0-1,0 0 1,0 1 0,0-1 0,0 0 0,0 0 0,-1 1 0,1-1 0,0 0 0,0 0 0,0 0 0,0 1 0,0-1 0,-1 0 0,1 0-1,0 0 1,0 1 0,0-1 0,-1 0 0,1 0 0,0 0 0,0 0 0,0 0 0,-1 0 0,1 1 0,-1-1 105,1 0 0,0 0 0,-1 0 0,1 0 0,0 1 0,-1-1 0,1 0 0,0 0 0,0 0 0,-1 1 0,1-1 0,0 0 0,0 1 0,-1-1 0,1 0 0,0 1 0,0-1 0,0 0 0,0 1 0,-1-1 0,1 0 0,0 1 0,0-1 0,0 0 0,0 1 0,0-1 0,0 1 0,0-1 0,0 0 0,0 1 0,0 0 708,2 9 4939,1-8-4604,-1-1 0,1 0 1,0 0-1,0-1 0,0 1 0,0-1 0,-1 1 1,1-1-1,0 0 0,5 0 0,-5 2-502,7 1-437,18-3-2219,-10 0-7330,-6-10-3417,-12 9 11251</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40.799"/>
    </inkml:context>
    <inkml:brush xml:id="br0">
      <inkml:brushProperty name="width" value="0.025" units="cm"/>
      <inkml:brushProperty name="height" value="0.025" units="cm"/>
    </inkml:brush>
  </inkml:definitions>
  <inkml:trace contextRef="#ctx0" brushRef="#br0">0 79 632,'0'-27'5349,"0"26"-4764,0-16 4264,2 12 1627,18-2 3391,-17 5-9485,0 1-1,0-1 1,1 1-1,-1 0 1,0 0 0,0 0-1,4 0 1,12-3 347,-15 2-658,-1 1 1,0 0 0,1 0 0,-1 1 0,0-1-1,8 0 1,-8 1-63,12 0 83,-15 0-89,1 0 0,-1 0 1,1 0-1,-1 0 1,0 0-1,1 0 0,-1 0 1,0 0-1,1 0 1,-1 0-1,1 0 1,-1 0-1,0 0 0,1 1 1,-1-1-1,0 0 1,1 0-1,-1 0 0,0 1 1,1-1-1,-1 0 1,0 0-1,0 1 1,1-1-1,-1 0 0,0 1 1,0-1-1,1 1 1,2 0 72,-3-1-74,0 0 0,0 0-1,1 0 1,-1 0 0,0 0-1,0 0 1,1 0 0,-1 0-1,0 0 1,1 0 0,-1 0-1,0 0 1,0 1 0,1-1-1,-1 0 1,0 0-1,0 0 1,0 0 0,1 0-1,-1 1 1,0-1 0,0 0-1,0 0 1,1 0 0,-1 1-1,0-1 1,0 0 0,0 0-1,0 1 1,0-1 0,0 0-1,0 0 1,1 1 0,-1-1-1,4 10 96,-3-9-93,-1-1 0,1 1 0,-1-1 1,0 1-1,1-1 0,-1 1 0,1-1 1,-1 1-1,0 0 0,0-1 0,1 1 1,-1-1-1,0 1 0,0 0 0,0-1 0,0 1 1,1 0-1,-1-1 0,0 1 0,0 0 1,0 0-5,0 5 25,0 0 1,0 1 0,-1-1-1,0 0 1,0 1 0,0-1-1,-4 10 1,-8 28-26,-43 66 0,45-92 0,9-13 0,-5 1 0,6-1 0,1 1 0,-5 0 0,4-6 0,1 0 0,0 0 0,0 0 0,-1 0 0,1 0 0,0 1 0,0-1 0,0 0 0,-1 0 0,1 0 0,0 0 0,0 0 0,0 0 0,-1 1 0,1-1 0,0 0 0,0 0 0,0 0 0,0 0 0,0 1 0,-1-1 0,1 0 0,0 0 0,0 0 0,0 1 0,0-1 0,0 0 0,0 0 0,0 1 0,0-1 0,0 0 0,0 0 0,0 1 0,0-1 0,0 0 0,0 0 0,0 0 0,0 1 0,0-1 0,0 0 0,0 0 0,0 1 0,0-1 0,0 0 0,0 0 0,1 0 0,-1 1 0,0-1 0,0 0 0,0 0 0,1 1 0,-1-1 0,0-1 0,0 1 0,1 0 0,-1 0 0,0 0 0,1 0 0,-1 0 0,0 1 0,0-1 0,1 0 0,-1 0 0,0 0 0,1 0 0,-1 0 0,0 0 0,0 0 0,1 0 0,-1 1 0,0-1 0,0 0 0,1 0 0,-1 0 0,0 0 0,0 1 0,0-1 0,1 0 0,-1 0 0,0 1 0,0-1 0,0 0 0,0 0 0,0 1 0,0-1 0,1 0 0,-1 1 0,0-1 0,0 0 0,0 0 0,0 1 0,0-1 0,0 1 0,0-1 0,0 1 0,0-1 0,0 0 0,0 1 0,1-1 0,-1 0 0,0 1 0,0-1 0,0 0 0,1 1 0,-1-1 0,0 0 0,0 1 0,1-1 0,-1 0 0,0 1 0,1-1 0,-1 0 0,0 0 0,1 0 0,-1 1 0,0-1 0,1 0 0,-1 0 0,0 0 0,1 0 0,3 2 0,5 0 0,0 2 0,1-3 0,0-1 0,0 0 0,-9 0 0,0 0 0,0 0 0,0 0 0,0 0 0,0 1 0,0-2 0,0 1 0,0 0 0,0 0 0,0 0 0,0 0 0,0-1 0,0 1 0,0 0 0,1-1 0,2-2 0,5 2 0,10 1 0,-5 0 0,-14-2 0,-2 1 0,6 0 0,40 0 0,-35 1 0,19-7-2346,-31 0-8573,-1 2 7804,-4-3-8537,4 6 8729,-5-3 1707</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47.795"/>
    </inkml:context>
    <inkml:brush xml:id="br0">
      <inkml:brushProperty name="width" value="0.025" units="cm"/>
      <inkml:brushProperty name="height" value="0.025" units="cm"/>
    </inkml:brush>
  </inkml:definitions>
  <inkml:trace contextRef="#ctx0" brushRef="#br0">32 7 208,'-1'0'44,"1"0"0,0-1-1,0 1 1,0-1 0,-1 1 0,1 0-1,0-1 1,0 1 0,-1 0 0,1-1 0,0 1-1,0 0 1,-1-1 0,1 1 0,-1 0 0,1 0-1,0-1 1,-1 1 0,1 0 0,0 0-1,-1 0 1,1 0 0,-1 0 0,1-1 0,-1 1-1,1 0 1,0 0 0,-1 0 0,1 0-1,-1 0 1,1 0 0,-1 0 0,1 1 0,0-1-1,-1 0 1,1 0 0,-18 8 30803,19-3-33265,0-4 2465,0 0 1,0 0-1,0 0 1,0-1 0,0 1-1,0 0 1,0 0-1,1-1 1,-1 1 0,0-1-1,0 1 1,1-1-1,1 1 1,-1-1 175,29 11 954,8-5-791,-20-1-345,-7-2-28,-11-3-13,-1 1 0,1-1 0,0 1 1,-1-1-1,1 0 0,0 1 0,-1-1 0,1 0 0,0 0 1,0 0-1,-1 1 0,1-1 0,0 0 0,0 0 1,-1 0-1,1 0 0,0 0 0,0 0 0,0 0 1,-1-1-1,2 1 0,5 1 0,-3 0 0,1 1 0,-1-2 0,1 1 0,-1 0 0,1-1 0,-1 0 0,7-1 0,9 1 0,-19 1 0,-1-1 0,1 0 0,-1 0 0,1 0 0,0 0 0,-1 0 0,1 0 0,-1 0 0,1 0 0,0 0 0,-1 0 0,1 0 0,-1 0 0,1 0 0,-1 0 0,1 0 0,0-1 0,-1 1 0,1 0 0,-1 0 0,1-1 0,-1 1 0,1 0 0,0-1 0,-1 0 0,1 1 0,-1-1 0,1 1 0,-1 0 0,1-1 0,-1 1 0,1 0 0,-1 0 0,1-1 0,0 1 0,-1 0 0,1 0 0,-1 0 0,1 0 0,-1 0 0,1 0 0,0 0 0,-1 0 0,1 0 0,-1 0 0,1 0 0,0 0 0,-1 0 0,2 1 0,4-3 0,27-2 0,-23 3 0,0-2 0,0 2 0,-1 0-15,-8-1-40,-1 0-53,10 1-67,-10 0 773,-2-14-24496,-5 14 22348</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48.666"/>
    </inkml:context>
    <inkml:brush xml:id="br0">
      <inkml:brushProperty name="width" value="0.025" units="cm"/>
      <inkml:brushProperty name="height" value="0.025" units="cm"/>
    </inkml:brush>
  </inkml:definitions>
  <inkml:trace contextRef="#ctx0" brushRef="#br0">207 1 516,'-11'0'1776,"8"0"-1871,-12 0 2289,14 0-2132,1 0 1,-1 0 0,1 0 0,0 0-1,-1 0 1,1 0 0,0 0 0,-1 0-1,1 0 1,-1 0 0,1 0 0,0 0-1,-1 1 1,1-1 0,0 0 0,-1 0-1,1 0 1,0 0 0,-1 1 0,1-1-1,0 0 1,0 0 0,-1 1 0,1-1 0,0 0-1,0 1 1,-1-1 0,1 1 0,0 0 399,0 27 7548,0 6 4602,0-23-11932,0-9-652,0 0 13,-1 0 0,1 0 1,0 0-1,0 1 0,1-1 0,-1 0 1,0 0-1,1 0 0,-1 1 0,1-1 0,0 0 1,0 0-1,0 0 0,0 0 0,1 2 1,-1-1-4,0 0 1,0 0 0,-1 1 0,1-1 0,-1 0 0,0 0-1,0 1 1,0-1 0,-1 0 0,0 4 0,1 4 50,0-10-82,-1 1 1,1-1-1,0 0 0,0 1 1,0-1-1,1 1 1,-1-1-1,0 1 1,0-1-1,1 0 0,-1 1 1,1-1-1,-1 0 1,1 1-1,0-1 1,-1 0-1,1 0 0,0 0 1,1 2-1,-1 0 1,0 0 0,-1 0 0,1 0 1,-1 0-1,1 0 0,-1 0 0,0 0 0,0 0 0,0 0 0,-2 5 0,2 4 13,-1-10-18,1-1 0,0 1 0,0-1 0,0 1 0,1-1 0,-1 1 0,0-1 0,1 1 0,-1-1 0,0 1 0,1-1 0,0 0 0,-1 1 0,1-1 0,0 0 0,0 0 0,1 2 0,-1 1 5,0 0 0,0 0 0,-1 0 0,1 0 0,-1 0 0,0 0 0,0 1 0,-2 7 0,1-2 30,1-7-31,0-1 3,0 0 1,0 0 0,0 1 0,0-1 0,0 0 0,0 0 0,1 0-1,-1 0 1,0 0 0,1 0 0,0 0 0,0 0 0,-1 0 0,1 0 0,3 4-1,-3-3 50,-1 0-1,1 0 1,0 0-1,-1 1 1,0-1-1,1 0 1,-1 1-1,-1-1 1,1 0-1,-1 4 1,0 3 179,-1-9-171,1-1-67,1 0 0,0 0 1,0 0-1,-1 0 0,1 0 1,0 0-1,-1 0 0,1 0 1,0 0-1,0 0 0,-1 0 1,1 0-1,0 0 0,0 0 1,-1 1-1,1-1 0,0 0 1,0 0-1,0 0 1,-1 0-1,1 0 0,0 1 1,0-1-1,0 0 0,0 0 1,-1 1-1,1-1 0,0 0 1,0 0-1,0 0 0,0 1 1,0-1-1,0 0 0,0 0 1,0 1-1,0-1 0,-1 0 1,1 1-1,0-1 0,1 0 4,-1 1 0,0-1 0,0 1 0,0-1 0,0 0 0,-1 1 0,1-1 0,0 1 0,0-1 0,0 0 0,0 1 0,0-1 0,0 0 0,0 1 0,-1-1 0,1 0 0,0 1 0,0-1 0,-1 0 0,1 1-1,0-1 1,0 0 0,-1 0 0,1 1 0,0-1 0,-1 0 0,1 0 0,0 1 0,-1-1 0,0 0 0,-2 5 64,3-4 24,-1-1-17,1 1-66,-1-1 1,1 1 0,0-1-1,-1 0 1,1 1-1,-1-1 1,1 0-1,0 1 1,-1-1 0,1 0-1,-1 0 1,1 1-1,-1-1 1,1 0-1,-1 0 1,1 0-1,-1 0 1,1 0 0,-1 0-1,0 0 1,0 0-1,-12 2 210,12-1-195,-1-1 0,1 0 0,0 1 0,0-1 1,-1 0-1,1 0 0,0 0 0,-1 0 1,1 0-1,0 0 0,-1 0 0,1-1 0,0 1 1,0 0-1,-1-1 0,0 0 0,1 1-11,0-1 0,-1 1 0,1-1 0,0 1 0,0 0-1,-1 0 1,1-1 0,0 1 0,-1 0 0,1 0 0,0 0 0,0 0 0,-1 1-1,1-1 1,-2 1 0,2-1-9,0 0 0,0 1 0,0-1-1,0 0 1,0 0 0,0 0 0,0 0 0,-1 0-1,1 0 1,0 0 0,0 0 0,0 0 0,0-1-1,0 1 1,-1-1 0,-7-2 41,8 3-43,1 0 1,-1 0 0,0 0-1,1 0 1,-1 0 0,1 0 0,-1-1-1,0 1 1,1 0 0,-1 0-1,1-1 1,-1 1 0,0 0 0,1-1-1,-1 1 1,1-1 0,0 1 0,-1-1-1,0 0 1,-27-10-2,27 10-104,-1 0 1,1 1-1,-1-1 1,1 0-1,0 0 0,-1-1 1,1 1-1,0 0 0,0 0 1,0-1-1,0 1 1,0 0-1,0-1 0,0 1 1,0-1-1,1 1 1,-1-1-1,1 0 0,-1-2 1,0 3-658,0 0 0,-1 0 0,1-1 0,0 1 0,0 0 0,-1 0 0,1 0 0,-1 0 0,1 1 0,-1-1 0,-1-1 0,-1-13-12711,-4 8 8549,8 3 3147</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6:35.066"/>
    </inkml:context>
    <inkml:brush xml:id="br0">
      <inkml:brushProperty name="width" value="0.025" units="cm"/>
      <inkml:brushProperty name="height" value="0.025" units="cm"/>
    </inkml:brush>
  </inkml:definitions>
  <inkml:trace contextRef="#ctx0" brushRef="#br0">11 34 84,'0'-1'97,"0"0"-1,0 0 1,0 0-1,0-1 1,0 1-1,0 0 1,0 0-1,0 0 1,-1-1-1,1 1 1,-1-1-1,-2 0-69,2 2 17,1 0 0,0-1-1,-1 1 1,1 0 0,0 0-1,0 0 1,-1 0 0,1-1-1,0 1 1,0 0 0,-1 0 0,1 0-1,0-1 1,0 1 0,0 0-1,0 0 1,-1-1 0,1 1-1,0 0 1,0-1 0,0 1 0,0 0-1,0 0 1,0-1 0,0 1-1,0 0 1,0-1 0,0 1-1,0 0 1,0-1 0,0 1-1,0 0 1,0 0 0,0-1 0,0 0-1,0 1 322,0-1-263,1 1 0,-1-1 0,0 1 0,1-1 1,-1 1-1,0 0 0,1-1 0,-1 1 0,1 0 0,-1 0 0,0-1 0,1 1 1,-1 0-1,1 0 0,-1 0 0,1-1 0,-1 1 0,1 0 0,-1 0 0,1 0 0,-1 0 1,1 0-1,0 0 0,18 6 8983,-10-1-1814,-7-5-6908,-1 0 1,0 0-1,0 1 0,0-1 1,0 0-1,0 1 0,0-1 1,0 0-1,0 1 0,0-1 1,0 1-1,0 0 0,0-1 1,0 1-1,0 0 0,0-1 1,-1 1-1,2 1 0,-2-1-146,10-5-932,-10 3 112,-3 0-2778,3 1 3024,0 0 0,-1 0 0,1 0 0,0 0 0,-1 0 1,1 0-1,0 0 0,0 0 0,-1 0 0,1-1 1,0 1-1,-1 0 0,1 0 0,0 0 0,0 0 0,-1 0 1,1-1-1,0 1 0,0 0 0,-1 0 0,1 0 0,0-1 1,0 1-1,0 0 0,0 0 0,-1-1 0,1 1 1,0 0-1,0-1 0,0 1 0,0 0 0,0 0 0,0-1 1,0 1-1,0 0 0,0-1 0,0 1 0,0 0 1,0 0-1,0-1 0,0 1 0,0 0 0,0-1 0,0 1 1,0-1-1,-3 0-3225,3 1 3502,0 0 0,-1 0-1,1 0 1,0 0 0,-1 0 0,1 0 0,0 0 0,0 0 0,-1 0 0,1 0 0,0 0 0,0 0 0,-1 0 0,1-1-1,0 1 1,0 0 0,-1 0 0,1 0 0,0 0 0,0-1 0,0 1 0,-1 0 0,1 0 0,0-1 0,0 1 0,0 0-1,0 0 1,0-1 0,-1 1 0,1-1-1256</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6:35.705"/>
    </inkml:context>
    <inkml:brush xml:id="br0">
      <inkml:brushProperty name="width" value="0.025" units="cm"/>
      <inkml:brushProperty name="height" value="0.025" units="cm"/>
    </inkml:brush>
  </inkml:definitions>
  <inkml:trace contextRef="#ctx0" brushRef="#br0">1 28 364,'0'-2'-12,"0"2"67,0 0 0,0-1-1,0 1 1,0 0-1,0-1 1,0 1-1,0 0 1,0-1 0,0 1-1,0 0 1,0-1-1,0 1 1,0 0 0,0-1-1,0 1 1,0 0-1,0 0 1,0-1 0,0 1-1,1 0 1,-1-1-1,0 1 1,0 0 0,0 0-1,1-1 1,-1 1-1,0 0 1,0 0-1,1 0 1,-1-1 0,0 1-1,0 0 1,1 0-1,-1 0 1,0 0 0,1-1-1,-1 1 1,0 0-1,0 0 1,1 0 0,-1 0-1,0 0 1,1 0-1,-1 0 1,0 0 0,1 0-1,-1 0 1,0 0-1,1 0 1,-1 0-1,0 0 1,1 1 0,4-6 2593,2 4 3751,1 7 3837,-8-2-8381,0-3-271,10-5 154,-10 3-2126,0-14-22642,0 13 20610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59.902"/>
    </inkml:context>
    <inkml:brush xml:id="br0">
      <inkml:brushProperty name="width" value="0.025" units="cm"/>
      <inkml:brushProperty name="height" value="0.025" units="cm"/>
    </inkml:brush>
  </inkml:definitions>
  <inkml:trace contextRef="#ctx0" brushRef="#br0">79 6 92,'-34'0'3969,"19"0"10856,23-5-12272,-6 5 51,-2 0-2535,0 0 1,0 1-1,0-1 0,1 1 1,-1-1-1,0 0 1,0 1-1,1-1 0,-1 0 1,0 1-1,1-1 1,-1 0-1,0 0 0,1 1 1,-1-1-1,0 0 1,1 0-1,-1 1 0,0-1 1,1 0-1,-1 0 1,1 0-1,-1 0 0,1 0 1,-1 1-1,0-1 1,1 0-1,-1 0 0,1 0 1,-1 0-1,1 0 1,-1-1-1,0 1 0,1 0 1,-1 0-1,1 0 1,-1 0-1,1-1 0,3 1 198,-2 0-107,29 0 789,5 0-497,-23 10-148,33 12 267,-16 1-52,-29-23-509,-1 0 1,1 1 0,0-1-1,-1 0 1,1 1 0,-1-1-1,1 1 1,0-1 0,-1 1-1,1-1 1,-1 1 0,1-1-1,-1 1 1,1 0 0,-1-1-1,0 1 1,1 0 0,-1-1-1,0 1 1,0 0 0,1-1-1,-1 1 1,0 0 0,0 0-1,0-1 1,0 2 0,4 3 61,-3-5-68,-1 0 1,0 0-1,1 1 0,-1-1 1,0 0-1,1 0 0,-1 0 1,0 1-1,1-1 0,-1 0 0,0 1 1,0-1-1,1 0 0,-1 1 1,0-1-1,0 0 0,0 1 0,1-1 1,-1 0-1,0 1 0,0-1 1,0 1-1,0-1 0,0 0 0,0 1 1,4 8 71,-3-9-72,-1 0 1,1 1-1,-1-1 1,1 1-1,-1-1 0,1 1 1,-1 0-1,0-1 1,1 1-1,-1-1 1,0 1-1,0 0 0,1-1 1,-1 1-1,0 0 1,0-1-1,0 1 0,0 0 1,0-1-1,0 1 1,0 0-1,0 75 317,-4-71-259,-2 2 5,6-6-64,1-1 0,-1 1 1,0-1-1,0 1 1,0-1-1,0 1 1,0-1-1,0 1 1,0 0-1,0-1 1,0 1-1,0-1 1,0 1-1,0-1 1,0 1-1,0-1 1,0 1-1,-1-1 0,1 1 1,0-1-1,0 1 1,-1-1-1,1 1 1,0-1-1,-1 0 1,1 1-1,0-1 1,-1 1-1,1-1 1,0 0-1,-1 1 1,1-1-1,-1 0 1,0 1-1,-1 0 0,-11 14 68,-35 1-4,27-10-105,15-4 54,0 1 0,-1-1 0,1-1 0,0 1 1,-13 0-1,16-2-10,-1 0 0,0 0 0,0 0 1,0 0-1,1-1 0,-1 0 0,-6-2 0,-29-19-56,38 22 45,0 0 0,1-1-1,-1 1 1,0 0 0,1-1-1,-1 1 1,1-1 0,-1 1-1,0-1 1,1 1 0,-1-1-1,1 1 1,-1-1 0,1 0 0,0 1-1,-1-1 1,1 0 0,0 1-1,-1-1 1,1 0 0,0 1-1,0-1 1,-1 0 0,1 0-1,0 1 1,0-1 0,0 0 0,0 0-1,-4-6-19,4 7 24,-1 0-1,1 0 1,0 0 0,-1-1-1,1 1 1,0 0-1,-1 0 1,1-1-1,0 1 1,-1 0-1,1-1 1,0 1 0,0 0-1,-1-1 1,1 1-1,0-1 1,0 1-1,0 0 1,0-1 0,-1 1-1,1-1 1,0 1-1,0-1 1,0 1-1,0 0 1,0-1-1,0 1 1,0-1 0,0 0-1,0-58-748,4 54 622,-3 5 119,-1 0 1,0 0 0,1 0 0,-1-1 0,0 1-1,1 0 1,-1 0 0,0 0 0,1-1 0,-1 1-1,0 0 1,0-1 0,1 1 0,-1 0 0,0 0-1,0-1 1,0 1 0,0 0 0,1-1 0,-1 1-1,0 0 1,0-1 0,0 1 0,0 0 0,0-1-1,0 1 1,0-1 0,0-12 226,0-1-3850,0 0-4585,0 1-5322</inkml:trace>
</inkml:ink>
</file>

<file path=ppt/ink/ink25.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3-03T23:58:30.343"/>
    </inkml:context>
    <inkml:brush xml:id="br0">
      <inkml:brushProperty name="width" value="0.05292" units="cm"/>
      <inkml:brushProperty name="height" value="0.05292" units="cm"/>
      <inkml:brushProperty name="fitToCurve" value="1"/>
      <inkml:brushProperty name="ignorePressure" value="1"/>
    </inkml:brush>
  </inkml:definitions>
  <inkml:trace contextRef="#ctx0" brushRef="#br0">290 698 9,'-3'-9'24,"-1"-8"0,11 1-13,9 2-2,9-4 0,7 2-3,12-4-1,8 7 0,2-1-1,10 4 1,0 4 0,3 8-1,0 6-1,-4 9 0,-7 7 0,-5 8-2,-12 8 1,-8 4-1,-18 5 0,-16 5-1,-18-2 0,-16-2 1,-19 0-1,-16-6 0,-14-5 0,-9-6 1,-8-10-1,4-7 1,3-14 1,10-10 0,9-9 1,15-7-1,14-10 0,17-1-1,16-3-1,15-3-5,19 9-11,9 3-15,7 6-2,8 11 2,-2 4-2</inkml:trace>
  <inkml:trace contextRef="#ctx0" brushRef="#br0" timeOffset="532">64 870 6,'12'-4'21,"-12"4"-1,-1 12-15,2 4-1,0 7 0,0 6 1,-1 5 1,1 7-1,-1 3 0,-1 7 2,-2 4-2,0 4-1,-3-3 0,-1 6 0,1-1-2,-1 1-1,-2-3-2,4-3-4,0-4-6,4-5-12,-2-12-3,3-1 0</inkml:trace>
  <inkml:trace contextRef="#ctx0" brushRef="#br0" timeOffset="828">0 1804 4,'0'0'25,"17"13"0,-4-4-11,4 1 0,6 5-1,2-1-4,10 4 0,4-1-1,7 3-1,2-4 0,7 2-1,2-7 1,3 0-2,0-7 1,2 3-2,-1-15 0,1 3 0,-3-4-2,0-1 0,-4-3-1,-6-3-2,-3 1-4,-10-7-9,-4 2-20,-10-6-1,-3-6-1,-9-6 1</inkml:trace>
  <inkml:trace contextRef="#ctx0" brushRef="#br0" timeOffset="1157">1035 947 34,'-1'-26'31,"-2"4"0,3 8-9,0 14-9,0 10-5,4 13-2,-2 9-2,3 10-2,-3 9 0,1 10 1,-3 10 0,-1 1 0,-5 2-1,1 1 0,-5-4 0,4-5 0,-1-5-4,1-11-4,7-10-25,2-9-3,3-11-1,3-13 0</inkml:trace>
  <inkml:trace contextRef="#ctx0" brushRef="#br0" timeOffset="1844">903 1344 3,'0'0'25,"7"-26"-1,13 7 1,4-8-20,12-7 0,9-8-1,14-10 0,11-4 0,12-6 0,12-1-1,7-1 2,6 6 0,1 6 0,6 9-1,-8 11-1,0 12 0,-8 12-1,-10 10-1,-8 11-1,-7 7 1,-7 6-1,-4 4 1,-2-3 0,2 0 2,0-10 0,10-6 1,4-17 0,11-5 1,3-12 0,5-6-1,4-11 1,2 0-2,-6-2-1,-9 3 1,-13 3-2,-12 9 0,-13 4-3,-16 4-2,-13 15-11,-19 4-20,-10 11 1,-19 3-3,-12 7 1</inkml:trace>
  <inkml:trace contextRef="#ctx0" brushRef="#br0" timeOffset="2422">1108 1431 2,'0'-13'26,"0"13"0,16-22 0,3 4-11,8-3-8,7-4-2,13-2 0,9-6-1,16-1 0,9-3-1,11 2 0,5 2 0,5 6 0,0 9-1,-1 6-1,-1 8 1,-7 9-2,-7 4 1,-1 4 0,-5 1 1,1 2 0,2-10 2,3-1 0,0-8 1,3-2 1,-3-11-1,2-1 1,-8-4-1,-7 1-2,-11-1 0,-10 2-1,-14 1 0,-8 4-1,-8 4-2,-12-1-5,0 4-23,-10 7-7,5-16-1,-2 4 0</inkml:trace>
  <inkml:trace contextRef="#ctx0" brushRef="#br0" timeOffset="3000">3561 101 24,'-26'-7'30,"13"1"1,7-6-1,14-1-20,16 4-3,8-4-1,10 1-3,13 0 0,7 4-1,4 1 1,6 5-1,-5 3 0,1 6 1,-5 4-1,-4 6-1,-8 1 0,-8 7 0,-10 3-1,-13 2 1,-17 2-1,-12 0 1,-20 1 0,-12-2 0,-18-3 0,-7-1-1,-11-6 1,0-6 0,-1-8-1,6-5 2,4-8-2,14-10 0,13-2-3,9-9-4,16 3-11,10-2-15,6 1-2,9 3 1,1 3 0</inkml:trace>
  <inkml:trace contextRef="#ctx0" brushRef="#br0" timeOffset="3422">3455 217 34,'2'-11'30,"-2"11"0,0 0-7,0 0-14,10 14 0,-8-2-4,4 10-1,-3 6-1,2 8 0,-4 8-1,1 8 1,-3 6-2,-2 6 0,-1 4 0,-2 3 0,-1 3-1,-1 1 1,0-3-1,-3-3-1,3-1-3,-4-11-8,3-5-20,2-5-1,-1-14 0,2-7 0</inkml:trace>
  <inkml:trace contextRef="#ctx0" brushRef="#br0" timeOffset="3735">3298 1237 14,'5'18'28,"2"-8"1,6 4 2,8 2-21,2-2 1,10 4 0,2-5-2,10 4-1,2-9-1,7 5 0,1-10-1,7 1-2,-2-6 0,1-2-1,0-6-2,1-1 0,-3-2-2,-4-6-1,2 4-3,-12-6-1,-1 5-5,-14-6-12,-2 2-12,-5-1-1,-9-6 2</inkml:trace>
  <inkml:trace contextRef="#ctx0" brushRef="#br0" timeOffset="4047">4303 374 42,'-6'-13'31,"0"2"1,5-1-6,1 12-19,0 18 0,3 6-2,-5 6-1,2 13-1,-3 7 0,-1 13 0,-2 4 0,0 4 1,-7-1-1,5 0-2,0-2 1,2-8-2,3-6-1,0-11-10,3-7-22,1-7-2,-1-12-1,-1-6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02.299"/>
    </inkml:context>
    <inkml:brush xml:id="br0">
      <inkml:brushProperty name="width" value="0.025" units="cm"/>
      <inkml:brushProperty name="height" value="0.025" units="cm"/>
    </inkml:brush>
  </inkml:definitions>
  <inkml:trace contextRef="#ctx0" brushRef="#br0">60 12 208,'-28'-5'1171,"26"5"-804,-7-6 1019,3 6-318,-5 0 819,8 6 6502,8-6-7152,11 6 9276,-9-2-10312,-6-3 147,18 0 856,-7 2-672,-11-3-485,1 0 1,-1 0-1,0 0 0,1 0 0,-1 1 1,0-1-1,1 1 0,-1-1 0,0 1 1,1-1-1,-1 1 0,2 1 0,12-1 192,-13-2-218,1 1 0,-1 0-1,1 0 1,-1 0-1,1 0 1,-1 0 0,1 0-1,3 2 1,10 2 102,-14-4-76,9-1 152,26-8-222,-36 8-174,9-3-1182,-7 3-162,2-1-1372</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02.934"/>
    </inkml:context>
    <inkml:brush xml:id="br0">
      <inkml:brushProperty name="width" value="0.025" units="cm"/>
      <inkml:brushProperty name="height" value="0.025" units="cm"/>
    </inkml:brush>
  </inkml:definitions>
  <inkml:trace contextRef="#ctx0" brushRef="#br0">149 1 652,'0'0'1031,"-12"0"1998,12 0-2960,0 0 0,0 0 0,-1 0 0,1 0 0,0 0 0,-1 0 0,1 0 1,0 0-1,-1 0 0,1 0 0,0 0 0,-1 0 0,1 0 0,0 0 0,0 0 0,-1 1 0,1-1 0,0 0 1,-1 0-1,1 0 0,0 1 0,0-1 0,-1 0 0,1 0 0,0 1 0,0-1 0,0 0 0,0 0 1,-1 1-1,1-1 0,0 0 0,0 0 0,0 1 0,0-1 0,0 0 0,0 1 0,0-1 0,0 0 0,0 1 1,0-1-1,0 0 0,0 1 0,0-1 0,0 0 0,0 1 0,0-1 0,0 0 0,0 1 0,0 0 555,2 9 944,-1-9-1438,-1-1 0,1 1 0,0-1-1,-1 1 1,1 0 0,0 0 0,-1-1 0,1 1 0,-1 0 0,1 0 0,-1 0-1,0-1 1,1 1 0,-1 0 0,0 0 0,1 0 0,-1 0 0,0 0 0,0 0-1,0 0 1,0 0 0,0 0 0,0-1 0,0 1 0,0 0 0,-1 2 0,1 2 39,0-4-109,0 1 0,0-1 0,0 1 0,0-1 1,0 0-1,0 1 0,0-1 0,1 1 1,-1-1-1,0 1 0,1-1 0,-1 0 0,1 1 1,0-1-1,-1 0 0,1 0 0,0 1 1,1 0-1,-1-1-54,-1 0 0,1 0 1,-1 0-1,0 0 0,1 0 1,-1 0-1,0 0 0,0 0 1,0 0-1,0 0 0,0 0 1,0 0-1,0 0 0,0 0 1,0 0-1,0 0 0,0 0 1,-1 1-1,1-1 3,-1 0 0,1 0 0,0 0 0,0 0 0,0 0 0,0 0 0,0 0-1,0 0 1,0 0 0,0 0 0,0 0 0,0 0 0,0 0 0,1 0 0,-1 0 0,0 0 0,1-1 0,0 2 0,0 1 97,0-1 1,0 0 0,1 1 0,-2-1-1,1 1 1,0-1 0,0 1-1,-1 0 1,1-1 0,-1 1 0,0 0-1,0-1 1,0 1 0,-1 5-1,1 4 497,4-3-3,-3-8-552,-1-1 0,1 1 0,-1-1 1,1 1-1,-1 0 0,0-1 0,1 1 1,-1 0-1,0-1 0,1 1 0,-1 0 0,0-1 1,0 1-1,0 0 0,1 0 0,-1-1 1,0 2-1,0 4 321,0-4-209,1 0 1,-1 1-1,0-1 1,0 0-1,0 0 0,0 1 1,-1-1-1,1 0 1,-2 4-1,-1-4-58,-1 2 218,3 9 1961,0-12-2169,0 0 0,0 0 1,0 0-1,0 0 1,0-1-1,0 1 1,-1 0-1,1-1 1,0 1-1,0-1 1,-1 1-1,1-1 1,-2 1-1,1-1 91,-36-1 1519,17-8-990,3 2-342,11 2-263,-6-1-84,2-6-365,11 12 299,0 0 0,0 0 0,0 0 0,0-1 0,0 1-1,-1 0 1,1 0 0,0-1 0,0 1 0,0 0 0,0 0 0,0 0-1,0 0 1,0-1 0,0 1 0,0 0 0,0 0 0,-1 0 0,1 0-1,0-1 1,0 1 0,0 0 0,0 0 0,-1 0 0,1 0 0,0 0-1,0 0 1,0-1 0,0 1 0,-1 0 0,1 0 0,0 0 0,-1 0-1,-3-3-2095,3-3-2613,-9-7-8672,8 3 8408,-6 9 3683</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04.134"/>
    </inkml:context>
    <inkml:brush xml:id="br0">
      <inkml:brushProperty name="width" value="0.025" units="cm"/>
      <inkml:brushProperty name="height" value="0.025" units="cm"/>
    </inkml:brush>
  </inkml:definitions>
  <inkml:trace contextRef="#ctx0" brushRef="#br0">0 0 652,'12'12'7439,"-11"-12"-6978,1 0 0,-1 1-1,0-1 1,0 0 0,1 1 0,-1 0 0,0-1 0,0 1 0,0 0 0,0 0 0,0-1 0,1 1-1,0 3 2362,6-4-805,-5 0 1241,27 5 2411,16 1-4744,-44-6-909,-1 0-16,1-1 1,-1 1 0,0 0 0,1 0-1,-1 0 1,1 0 0,-1 0 0,0 0 0,1 1-1,-1-1 1,1 0 0,-1 1 0,0-1-1,3 2 1,4 0-163,28-7-7051,-34 5 5618,0 0-1444,-2 0 2768,1 0-1,-1 0 1,0 0 0,1 0 0,-1 0 0,0 0-1,1-1 1,-1 1 0,1 0 0,-1 0-1,0 0 1,1 0 0,-1-1 0,0 1 0,0 0-1,1 0 1,-1-1 0,0 1 0,1 0-1,-1 0 1,0-1 0,0 1 0,1-1 0,-10-5-8447,8 6 7666</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04.539"/>
    </inkml:context>
    <inkml:brush xml:id="br0">
      <inkml:brushProperty name="width" value="0.025" units="cm"/>
      <inkml:brushProperty name="height" value="0.025" units="cm"/>
    </inkml:brush>
  </inkml:definitions>
  <inkml:trace contextRef="#ctx0" brushRef="#br0">11 1 652,'0'0'54,"0"0"0,0 1 1,1-1-1,-1 0 0,0 1 0,0-1 0,0 0 1,0 1-1,0-1 0,0 0 0,0 1 0,0-1 1,0 0-1,0 1 0,0-1 0,0 0 0,0 1 1,0-1-1,-1 0 0,1 0 0,0 1 0,0-1 1,0 0-1,0 1 0,-1-1 0,1 0 0,0 0 1,0 1-1,0-1 0,-1 0 0,1 0 0,0 1 1,0-1-1,-1 0 0,1 0 0,0 0 0,-1 0 1,1 1-1,0-1 0,-1 0 0,1 0 1,0 0-1,-1 0 0,1 0 0,0 0 0,-1 0 1,1 0-1,0 0 0,-1 0 0,1 0 0,0 0 58,-1 0-1,1 1 0,0-1 1,0 0-1,0 0 0,0 1 0,-1-1 1,1 0-1,0 1 0,0-1 1,0 0-1,0 1 0,0-1 0,0 0 1,0 1-1,0-1 0,0 0 1,0 1-1,0-1 0,0 0 1,0 1-1,0-1 0,0 0 0,0 0 1,1 1-1,-1-1 0,0 0 1,0 1-1,0-1 0,1 1 1,-1-1-303,18 1 4491,-17-1-4182,-1-1-1,1 1 0,0 0 0,-1 0 0,1 0 1,0 0-1,-1-1 0,1 1 0,0 0 0,-1 0 0,1 0 1,0 1-1,-1-1 0,1 0 0,0 0 0,0 0 1,-1 0-1,1 1 0,0-1 0,-1 0 0,1 0 1,-1 1-1,1-1 0,0 1 0,-1-1 0,1 0 0,-1 1 1,1-1-1,0 2 0,-1-1 446,11-1 1228,1 0-667,12 2-2850,-4-5-5294,-8-9-461,-12 8 6318</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05.243"/>
    </inkml:context>
    <inkml:brush xml:id="br0">
      <inkml:brushProperty name="width" value="0.025" units="cm"/>
      <inkml:brushProperty name="height" value="0.025" units="cm"/>
    </inkml:brush>
  </inkml:definitions>
  <inkml:trace contextRef="#ctx0" brushRef="#br0">0 34 96,'0'0'31,"0"0"0,0 0 0,0-1 0,0 1 0,0 0 0,0 0 0,0-1 0,0 1 0,0 0 0,0 0 1,1-1-1,-1 1 0,0 0 0,0 0 0,0 0 0,0-1 0,0 1 0,1 0 0,-1 0 0,0 0 0,0-1 0,0 1 0,1 0 0,-1 0 0,0 0 0,0 0 0,0 0 0,1-1 0,-1 1 0,0 0 1,1 0 40,-1 0 0,0 0 0,1 0 0,-1-1 0,0 1 0,1 0 0,-1 0 0,0 0 0,1-1 0,-1 1 0,0 0 0,0-1 1,0 1-1,1 0 0,-1 0 0,0-1 0,0 1 0,0 0 0,1-1 0,-1 1 0,0 0 0,0-1 0,0 1 0,0-1 0,0 1 1,0 0-1,0-1 0,0 1 0,0 0 0,0-1 0,1-1 601,1 0 0,-1 0 0,1 1-1,0-1 1,0 1 0,-1-1 0,1 1 0,0-1 0,4-1 0,-5 3-337,0 0 1,-1 0 0,1 0 0,0 0-1,-1 0 1,1 0 0,0 0 0,-1 0 0,1 0-1,0 0 1,-1 0 0,1 1 0,-1-1-1,1 0 1,0 0 0,-1 1 0,1-1 0,-1 0-1,1 1 1,-1-1 0,1 1 0,-1-1-1,1 0 1,-1 1 0,1-1 0,-1 1 0,1 0-1,-1-1 1,0 1 0,1-1 0,-1 1-1,0 0 1,3 0 1285,-3-1-1557,1 0 1,-1 0 0,0 0 0,1 0 0,-1 0-1,0 0 1,0 0 0,1 0 0,-1 1 0,0-1-1,0 0 1,1 0 0,-1 0 0,0 0 0,0 0 0,1 0-1,-1 0 1,0 1 0,0-1 0,0 0 0,1 0-1,-1 0 1,0 1 0,0-1 0,0 0 0,0 0-1,0 0 1,1 1 0,-1-1 0,0 0 0,0 0 0,0 1-1,0-1 1,0 0 0,0 0 0,0 1 0,0-1-1,0 0 1,0 1 0,0-1 15,0 1-1,0 0 1,0 0 0,0 0-1,0-1 1,0 1 0,0 0-1,0 0 1,0 0 0,0-1-1,0 1 1,1 0 0,-1 0-1,0-1 1,0 1 0,1 0-1,-1 0 1,1-1 0,-1 1-1,0 0 1,1-1 0,0 1 0,-1-1-1,1 1 1,-1-1 0,1 1-1,1 0 1,-2 1-31,1-1 0,-1 1 0,1 0 0,-1 0 0,0-1 0,0 1 1,0 0-1,1 0 0,-2-1 0,1 1 0,0 0 0,-1 1 0,1 3 8,0 47 106,5-40-121,-5-12-42,1 0 0,0 0 0,-1 0 1,1 0-1,-1 0 0,0 0 0,1 0 0,-1 0 0,0 0 0,1 0 1,-1 0-1,0 1 0,0 0 0,10 37 90,-9-36-99,0 0-1,1-1 1,-1 1-1,1 0 1,0-1-1,0 1 1,0-1-1,3 4 1,0-3-275,-4-3 121,0 1-1,0-1 0,0 1 1,0-1-1,0 0 0,0 1 1,0-1-1,0 0 0,0 0 1,0 1-1,0-1 0,0 0 1,0 0-1,0 0 0,2-1 1,-2 1-321,0 0 0,0 0 0,0 0 0,0 0 0,0 0 1,0 0-1,0 0 0,0 0 0,0-1 0,0 1 0,0 0 1,0-1-1,0 1 0,0 0 0,0-1 0,-1 0 0,1 1 1,0-1-1,0 1 0,0-1 0,-1 0 0,1 0 0,0 1 1,-1-1-1,1 0 0,0-2 0,0 0-926,0 0 0,0-1 0,-1 1-1,1-1 1,-1 1 0,0-7 0,0 3-88</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05.662"/>
    </inkml:context>
    <inkml:brush xml:id="br0">
      <inkml:brushProperty name="width" value="0.025" units="cm"/>
      <inkml:brushProperty name="height" value="0.025" units="cm"/>
    </inkml:brush>
  </inkml:definitions>
  <inkml:trace contextRef="#ctx0" brushRef="#br0">0 29 816,'0'-28'13183,"12"28"-2395,-4 0-6888,-4 0-5028</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06.437"/>
    </inkml:context>
    <inkml:brush xml:id="br0">
      <inkml:brushProperty name="width" value="0.025" units="cm"/>
      <inkml:brushProperty name="height" value="0.025" units="cm"/>
    </inkml:brush>
  </inkml:definitions>
  <inkml:trace contextRef="#ctx0" brushRef="#br0">1 1 476,'0'0'1852,"0"0"-1326,0 1 0,0 0 0,0-1 1,0 1-1,0-1 0,0 1 0,0 0 1,0-1-1,0 1 0,0-1 1,0 1-1,0-1 0,1 1 0,-1 0 1,0-1-1,0 1 0,1 0 0,4 0-798,-5-1 753,0 0 0,1 1 0,-1-1 1,0 0-1,0 0 0,1 1 0,-1-1 1,0 0-1,0 1 0,1-1 0,-1 0 0,0 1 1,0-1-1,0 0 0,0 1 0,0-1 0,0 1 1,0-1-1,0 0 0,0 1 0,0-1 1,0 1-1,0-1 0,0 1 0,20 7 5824,-19-7-6193,0-1 0,0 1-1,0 0 1,0 0 0,1 0-1,-1-1 1,0 1 0,0 0 0,1-1-1,-1 1 1,0-1 0,1 0-1,-1 1 1,0-1 0,3 0-1,12 5 413,-3-1-242,25 3 29,-25-5-2388,0-5-5473,0 0 1096,-13-2-1788,0-1 774</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07.062"/>
    </inkml:context>
    <inkml:brush xml:id="br0">
      <inkml:brushProperty name="width" value="0.025" units="cm"/>
      <inkml:brushProperty name="height" value="0.025" units="cm"/>
    </inkml:brush>
  </inkml:definitions>
  <inkml:trace contextRef="#ctx0" brushRef="#br0">1 69 724,'0'-1'75,"0"1"-1,0 0 0,0-1 1,0 1-1,0 0 1,0-1-1,0 1 1,0 0-1,0-1 1,0 1-1,0 0 0,0-1 1,0 1-1,0 0 1,0-1-1,0 1 1,0 0-1,0-1 1,0 1-1,0 0 0,1-1 1,-1 1-1,0 0 1,0 0-1,0-1 1,1 1-1,-1 0 1,0 0-1,0-1 0,1 1 1,-1 0-1,0 0 1,1 0-1,-1-1 1,0 1-1,1 0 1,-1 0-1,0 0 0,1 0 1,-1 0-1,0 0 1,1 0-1,-1 0 1,0 0-1,1 0 1,-1 0-1,14-11 4180,-7 8-2134,0 0 0,1 0 0,-1 0 0,9-7 0,-15 10-2023,32-11 7093,-10 6-5413,-20 5-1681,0 0 0,0-1 0,0 1 0,-1-1 0,1 0 0,0 0 0,3-1 0,-5 2-72,0-1 0,1 1 0,-1 0 0,0-1 0,1 1 0,-1 0 0,0 0 0,1 0-1,-1 0 1,0 0 0,1 0 0,-1 0 0,0 1 0,1-1 0,-1 0 0,0 1 0,0-1 0,3 2-1,5 1 181,-7-3-106,3 7 123,-2-4-167,-10 2-9,7-4-40,0-1 0,0 0 0,-1 1 0,1-1 0,0 0 0,0 1 0,0-1-1,-1 0 1,1 1 0,0-1 0,0 1 0,0-1 0,0 0 0,0 1 0,0-1 0,0 1-1,0-1 1,0 1 0,0-1 0,0 0 0,0 1 0,0 0 0,-1 7 24,-8 3 22,1 1 0,-8 14 0,13-20-40,-17 32 68,20-38-76,0 0-1,-1 1 0,1-1 1,0 1-1,-1-1 1,1 0-1,0 1 1,0-1-1,0 1 1,-1-1-1,1 1 0,0-1 1,0 1-1,0-1 1,0 1-1,0-1 1,0 1-1,0-1 1,0 1-1,0-1 1,1 2-1,-2 3 13,-1-3-13,2-1 3,-1-1 1,0 1-1,1 0 0,-1 0 1,1 0-1,-1 0 0,1-1 0,-1 1 1,1 0-1,-1 0 0,1 0 1,0 0-1,0 0 0,-1 0 0,1 0 1,0 0-1,0 1 0,0-1 1,0 0-1,0 0 0,1 1 0,-1 42 321,1-43-303,0 0-1,0 0 1,0 1 0,0-1 0,1 0 0,-1 0-1,1 0 1,-1 0 0,0-1 0,1 1-1,2 1 1,3 3 127,-7-5-141,1 1 0,-1-1 0,1 1 0,-1-1 0,1 0 0,0 1 0,-1-1 0,1 0 0,0 1 0,-1-1 0,1 0 0,0 0 0,0 1 0,-1-1 0,1 0 0,0 0 0,0 0 0,32 5 153,1-5-637,-12 0-4012,-20 0 1688</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10.442"/>
    </inkml:context>
    <inkml:brush xml:id="br0">
      <inkml:brushProperty name="width" value="0.025" units="cm"/>
      <inkml:brushProperty name="height" value="0.025" units="cm"/>
    </inkml:brush>
  </inkml:definitions>
  <inkml:trace contextRef="#ctx0" brushRef="#br0">60 34 180,'-1'0'53,"0"0"0,0 0 0,0 0 0,0 0 0,0 0 0,0-1 0,0 1 0,0 0 0,0-1 1,0 1-1,0-1 0,0 1 0,0-1 0,0 1 0,1-1 0,-1 1 0,0-1 0,0 0 0,1 0 0,-2-1 0,-18-4 2030,16 6-1040,-8 0 834,9 1 4278,3-1-5736,0 0-1,0 1 1,0-1 0,0 1 0,0-1 0,0 0-1,0 1 1,0-1 0,1 0 0,-1 1-1,0-1 1,0 0 0,1 1 0,-1-1 0,0 0-1,0 0 1,1 1 0,-1-1 0,0 0 0,1 0-1,-1 1 1,0-1 0,1 0 0,-1 0-1,0 0 1,1 0 0,15 4 3830,26-5-4654,-28 1 1667,37-6-790,-24 1-573,-2-1-2044,-11 0-4928,-12 0 441</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10.899"/>
    </inkml:context>
    <inkml:brush xml:id="br0">
      <inkml:brushProperty name="width" value="0.025" units="cm"/>
      <inkml:brushProperty name="height" value="0.025" units="cm"/>
    </inkml:brush>
  </inkml:definitions>
  <inkml:trace contextRef="#ctx0" brushRef="#br0">119 1 428,'-18'5'2387,"17"-5"-1880,-9 16 3615,10-15-3627,0 21 3093,0-20-3343,0 1-1,0-1 1,0 1-1,0-1 1,1 0 0,-1 1-1,1-1 1,0 0-1,-1 0 1,1 1 0,0-1-1,2 2 1,-3-3-200,1 0-1,-1 0 1,0-1 0,1 1 0,-1 0 0,0 0 0,0 0 0,0-1 0,0 1 0,0 0 0,0 0-1,0 0 1,0 0 0,0-1 0,0 1 0,0 1 0,-1-1-16,1 0 0,0 0 0,0-1 0,0 1 0,0 0 0,0 0 0,0 0 0,0 0 0,0-1-1,0 1 1,0 0 0,0 0 0,1 0 0,-1 0 0,0-1 0,1 2 0,1 2 112,0 0 1,-1 0-1,0 0 0,0 0 0,1 8 0,6 16 565,-8-26-665,1-1 1,-1 0 0,0 1-1,1-1 1,-1 1-1,0-1 1,0 1-1,0-1 1,0 1-1,0-1 1,-1 3 0,1-3-2,0 0 1,0 1 0,0-1 0,0 1 0,0-1 0,0 1 0,0-1 0,0 1 0,0-1 0,1 1 0,0 1 0,1 1 102,-1 0-1,0 0 1,0 0-1,0 0 1,0 0-1,0 1 1,-1-1-1,0 7 1,10 27 1626,0 8 2442,-10-41-3663,1-2-420,-1-1 1,0 0-1,0 1 0,0-1 0,0 0 0,0 0 0,-1 1 0,1-1 0,-2 4 0,-1-5-57,2 0-35,0-1 0,0 1 0,-1-1 0,1 1 0,0-1 0,0 1 0,0-1 0,0 1 0,0 0 0,0 0 0,0 0 0,-1 1 0,-29-2 240,-35-26-2383,64 25 1150,0-1 1,1 1-1,-1-1 1,0 0-1,1 0 0,-1 1 1,1-1-1,0 0 0,-1-1 1,-1-3-1,1-4-5976,-3 0 3830,5 10 2903,-1-1 1,1 1 0,-1-1 0,1 1 0,-1-1 0,1 0 0,0 1 0,-1-1 0,1 0 0,0 1 0,0-1 0,-1 0 0,1 1-1,0-1 1,0 0 0,0 1 0,0-2 0,0-4-1115</inkml:trace>
</inkml:ink>
</file>

<file path=ppt/ink/ink26.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3-03T23:58:35.234"/>
    </inkml:context>
    <inkml:brush xml:id="br0">
      <inkml:brushProperty name="width" value="0.05292" units="cm"/>
      <inkml:brushProperty name="height" value="0.05292" units="cm"/>
      <inkml:brushProperty name="fitToCurve" value="1"/>
      <inkml:brushProperty name="ignorePressure" value="1"/>
    </inkml:brush>
  </inkml:definitions>
  <inkml:trace contextRef="#ctx0" brushRef="#br0">1389 1254 7,'15'-5'28,"-2"-2"0,5 7 1,3 4-17,-5 0-2,5 9-2,-8 0-1,2 5-1,-11-1-2,1 3 1,-10-5-1,-2 2 0,-5-10 0,-3-3 0,-4-9-1,2-1-1,0-5 0,1-4 1,5 1-3,7-1 1,5 0-1,5 4 0,6 4 0,4 4 0,3 4 0,-2 4 1,1 3 0,-5 4 0,-4 3 1,-6 2-1,-8-3 1,-5 0 1,-7-6-1,0-2 0,-3-6 0,-2-2-1,3-5 0,4-1-1,15 8 0,-8-18-1,8 18-1,19-13-10,0 16-25,0 4 0,0 5-1,-3 6 1</inkml:trace>
  <inkml:trace contextRef="#ctx0" brushRef="#br0" timeOffset="2687">1353 367 10,'0'0'23,"-23"-4"1,4 12 0,-4 5-20,-7 1-2,1 2 0,2 2 1,3 2 0,5-1 1,11-1-1,7-3 0,12 0 0,10-4-4,7-3-3,10-3-10,6 0-12,1-11 0,3 4 0</inkml:trace>
  <inkml:trace contextRef="#ctx0" brushRef="#br0" timeOffset="2969">1610 372 6,'0'0'26,"0"0"1,0 0 1,0 0-14,-3 12-7,0-4-1,3 9-2,-3-1-1,3 4 0,-2-1 0,4-1-1,-4-2 0,4-2 0,-2-5 0,0-9 0,0 0 0,15 2 1,-15-2-1,14-20 1,-8 3-1,3 0 0,-2-3-1,2-1 1,-3 0-2,0 4 1,-2 5 0,-1 0-1,-3 12 0,0 0 0,0 0 0,9 14 0,-5-1 0,1 3-1,3-3 2,2 4 0,-1-6 1,3-1 0,1-6-1,3-4 1,-2-5 0,3-3 0,-2-5 1,2-3-2,-1-4 0,-1-1 0,-3 2-1,0 3 1,-4 1-2,-3 4 0,-5 11 0,0 0 1,0 0-1,3 12 1,-6 3 0,1 1 0,0 2 1,1 1 0,0 1-1,2 0-2,6 1-19,-1-1-12,-1-2-3,0 2 1,-2-5-1</inkml:trace>
  <inkml:trace contextRef="#ctx0" brushRef="#br0" timeOffset="7141">1480 1240 1,'-15'0'22,"3"2"-7,-5 1-3,-2-2 1,-4-1-2,-10-5 1,0 0-3,-8-6-2,-4-4-2,-8-4-1,-2-3-1,-5-6-2,-3-5 0,-3-4 0,-4-4 0,1-2 1,8 1 2,1 0 1,6 4-1,7 0 1,10 5 1,7 1 0,13 8-1,5 1 0,7 3-3,6 2 0,6 2-1,6 2 0,5 0-2,2 4-1,-1-1-6,3 7-12,-4 0-13,-6-4-2,-12 8 1</inkml:trace>
  <inkml:trace contextRef="#ctx0" brushRef="#br0" timeOffset="7922">21 14 12,'-11'-4'30,"11"4"0,0 0 2,-7-10-17,7 10-6,0 0-2,0 0-2,10-2-2,-10 2-1,20 3 0,-5-3-1,3 1 2,5 1-1,2-1 1,3 1-1,2-1 0,-1-1 0,-1 2 0,0-1-2,-6 2-2,-2-3-5,-2 4-14,-7-2-12,-11-2-1,10 2 1,-10-2-1</inkml:trace>
  <inkml:trace contextRef="#ctx0" brushRef="#br0" timeOffset="8250">232 31 7,'0'0'23,"0"0"0,-13 15-2,8-5-15,4 8 2,-7-1-1,6 7 0,-4-2 0,6 6-1,-4-4-1,4 3 1,-1-4-3,2-1-1,0-3-1,2-2-5,0 1-6,-1-4-14,-1-2-6,0 0 1,-1-12 0</inkml:trace>
  <inkml:trace contextRef="#ctx0" brushRef="#br0" timeOffset="8531">0 426 25,'0'0'30,"5"-11"2,-5 11-1,12-9-19,5 9-2,-1-4-3,7 3 0,2-2-1,9 2-1,-1 0 1,6 0-2,-4-3 0,-1 4-1,-4-1-1,-5-1-3,1 4-12,-8-2-23,-6-1 0,-12 1-2,0 0 0</inkml:trace>
  <inkml:trace contextRef="#ctx0" brushRef="#br0" timeOffset="10984">2116 1395 10,'0'0'27,"-12"5"0,-1 11 1,-3 8-19,-7 2-3,0 9 1,-4 1-1,4 5-2,8-1 0,7 0-1,8-4-1,8 2 0,7 0 0,9 3 0,-1 3-1,0 4 2,-6 3 0,-4 2 0,-10 1 0,-5-1 2,-11-6-1,-3-1 0,-8-7 1,2-5-2,-1-8-1,4-4-3,4-1-6,4-5-18,5-4-9,3-2-2,3-10 1</inkml:trace>
  <inkml:trace contextRef="#ctx0" brushRef="#br0" timeOffset="12016">2114 2425 17,'17'-16'29,"0"6"1,-8 4 2,-9 6-19,10 16-2,-16 5-3,-3 14-4,-8 6 0,-2 9-1,-3 4-1,1 2-1,2-2-1,5-6 1,9-9-1,8-9-1,11-6-2,2-13-7,11-8-19,-1 0-4,1-8 2,0-2-1</inkml:trace>
  <inkml:trace contextRef="#ctx0" brushRef="#br0" timeOffset="12281">2293 2715 24,'13'-2'28,"-13"2"1,-1 14 0,0 0-21,0 0-5,0 4-6,3-1-11,4 3-14,-3-9 0,6-3 0</inkml:trace>
  <inkml:trace contextRef="#ctx0" brushRef="#br0" timeOffset="12437">2431 2611 3,'0'-24'23,"6"10"-1,-5 4-17,1-1-18,7 12-3,-9-1-5</inkml:trace>
  <inkml:trace contextRef="#ctx0" brushRef="#br0" timeOffset="12578">2492 2703 22,'-6'18'30,"1"1"0,-1 2-1,-1-9-17,7 3-2,0-15-3,1 15-2,-1-15-2,18 1-1,-5-7-1,5 0 0,1-3 0,2 1-1,-2 1 0,0 2 0,-2 4 1,-4 5-1,-3 5 1,-1 4 0,-6 2 0,2 1 1,1-1-2,3-5-5,8 4-8,1-10-19,0-5-1,4-5 0,-2-6 0</inkml:trace>
  <inkml:trace contextRef="#ctx0" brushRef="#br0" timeOffset="12922">2951 2443 36,'5'-10'32,"-5"10"1,0 0 0,0 0-20,-4 14-4,0 6-3,-2 4-4,-1 3 1,1 8 0,0 2-2,-1 2 0,3-2 0,2 1-3,0-6-2,7 0-6,-7-11-9,7 0-14,1-7-2,1-5 2,-7-9-1</inkml:trace>
  <inkml:trace contextRef="#ctx0" brushRef="#br0" timeOffset="13156">3079 2755 20,'14'-6'32,"-14"6"2,0 0-2,0 0-15,0 0-4,-2 16-4,-7-9-5,-1 4-1,-5 1-1,4 2-1,-3 0-1,2-1 1,1 2-1,5-3 2,6 0-2,6-1 1,3 2 1,4-2 0,0-1 0,3 2 0,1-1 0,-1 0-1,0 1-3,-5-6-17,0 6-16,0-3-1,-7 0-2,-2 0 1</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11.462"/>
    </inkml:context>
    <inkml:brush xml:id="br0">
      <inkml:brushProperty name="width" value="0.025" units="cm"/>
      <inkml:brushProperty name="height" value="0.025" units="cm"/>
    </inkml:brush>
  </inkml:definitions>
  <inkml:trace contextRef="#ctx0" brushRef="#br0">1 17 640,'0'0'333,"0"-1"0,0 0 0,-1 1 1,1-1-1,0 1 0,0-1 0,0 0 0,0 1 0,1-1 0,-1 1 1,0-1-1,0 1 0,0-1 0,0 0 0,1 1 0,-1-1 0,1 0 1,2-1-382,-3 2 331,1 0 1,-1 0-1,0-1 0,0 1 0,0 0 1,1 0-1,-1-1 0,0 1 0,1 0 1,-1 0-1,0 0 0,1-1 0,-1 1 1,0 0-1,1 0 0,-1 0 0,0 0 1,1 0-1,-1 0 0,0 0 0,1 0 1,-1 0-1,0 0 0,1 0 0,-1 0 1,0 0-1,1 0 0,-1 0 0,1 0 1,-1 0-1,0 0 0,1 0 0,-1 0 1,0 1-1,1-1 0,-1 0 0,0 0 1,0 0-1,1 1 0,-1-1 0,0 0 1,0 0-1,1 1 0,-1-1 0,0 0 1,1 2 1744,10-2 2967,38 6-2952,-32-1-2343,-15-5 21,13 0-2813,-12 0-1832</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11.865"/>
    </inkml:context>
    <inkml:brush xml:id="br0">
      <inkml:brushProperty name="width" value="0.025" units="cm"/>
      <inkml:brushProperty name="height" value="0.025" units="cm"/>
    </inkml:brush>
  </inkml:definitions>
  <inkml:trace contextRef="#ctx0" brushRef="#br0">11 0 760,'0'1'92,"0"-1"0,0 1 0,0-1 0,0 1 1,0 0-1,0-1 0,0 1 0,0-1 0,0 1 0,-1 0 0,1-1 0,0 1 0,0-1 0,0 1 1,-1-1-1,1 1 0,0 0 0,-1-1 0,1 1 0,0-1 0,-1 0 0,1 1 0,-1-1 0,1 1 1,-1-1-1,1 0 0,-1 1 0,1-1 0,-2 1 0,2 0 150,0-1 1,-1 1-1,1 0 1,0 0-1,0 0 0,0 0 1,0 0-1,-1-1 1,1 1-1,0 0 0,0 0 1,1 0-1,-1 0 1,0 0-1,0 0 1,0-1-1,1 1 0,-1 1 1,1-2-110,-1 0 1,1 0 0,-1 1 0,0-1-1,1 0 1,-1 0 0,0 0 0,1 0-1,-1 0 1,0 0 0,1 1-1,-1-1 1,0 0 0,1 0 0,-1 0-1,0 1 1,1-1 0,-1 0-1,0 0 1,0 1 0,1-1 0,-1 0-1,0 1 1,0-1 0,1 1-1,-1-1 8,0 1 0,0-1-1,0 0 1,1 1-1,-1-1 1,0 0-1,0 1 1,0-1 0,1 0-1,-1 0 1,0 1-1,1-1 1,-1 0-1,0 0 1,1 0-1,-1 1 1,0-1 0,1 0-1,-1 0 1,0 0-1,1 0 1,-1 0-1,1 0 1,-1 0 0,1 0-1,12 7 7457,-6-5-6110,-7-2-1380,1 1-1,-1-1 1,1 0 0,0 0-1,-1 0 1,1 0-1,0 1 1,-1-1 0,1 0-1,-1 1 1,1-1 0,-1 0-1,1 1 1,-1-1 0,1 1-1,-1-1 1,1 1 0,-1-1-1,1 1 1,30 7-1324,-23-6 428,2-4-11873,-6 1 7968,1 1 3707,-4-5-3074,-1 4 2718</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12.738"/>
    </inkml:context>
    <inkml:brush xml:id="br0">
      <inkml:brushProperty name="width" value="0.025" units="cm"/>
      <inkml:brushProperty name="height" value="0.025" units="cm"/>
    </inkml:brush>
  </inkml:definitions>
  <inkml:trace contextRef="#ctx0" brushRef="#br0">1 50 536,'4'-6'742,"-4"6"-681,0 0 0,1-1 0,-1 1 0,1 0 0,-1 0 0,0-1 0,1 1 1,-1 0-1,0-1 0,0 1 0,1 0 0,-1-1 0,0 1 0,0 0 0,1-1 0,-1 1 1,0-1-1,0 1 0,0 0 0,0-1 0,1 1 0,-1-1 0,0 1 0,0-1 0,0 1 1,0 0-1,0-1 0,0 1 0,-1-2 0,1 2-10,0 0-1,0-1 1,0 1-1,0-1 1,0 1 0,0 0-1,0-1 1,0 1-1,1-1 1,-1 1 0,0 0-1,0-1 1,0 1-1,0 0 1,0-1 0,1 1-1,-1 0 1,0-1-1,0 1 1,1 0 0,-1-1-1,0 1 1,0 0-1,1-1 1,-1 1 0,0 0-1,1-1 1,0 1 36,-1 0-1,0 0 1,1-1-1,-1 1 1,0 0 0,1 0-1,-1-1 1,0 1-1,1 0 1,-1-1 0,0 1-1,0-1 1,1 1 0,-1 0-1,0-1 1,0 1-1,0-1 1,0 1 0,0-1-1,0 1 1,1 0 0,-1-1-1,0 1 1,0-1-1,0 1 1,0-1 0,-1 0-1,2 0 132,-1 1-1,1-1 0,0 0 1,-1 1-1,1-1 1,0 0-1,-1 1 0,1-1 1,0 1-1,0-1 0,-1 1 1,1-1-1,0 1 1,0 0-1,0-1 0,0 1 1,1 0-1,5-2 4363,-6 2-4270,-1 0 1,1 0-1,0 1 0,0-1 1,0 0-1,-1 0 0,1 1 1,0-1-1,-1 0 0,1 1 1,0-1-1,-1 1 0,1-1 1,0 1-1,-1-1 0,1 1 1,-1 0-1,1-1 0,-1 1 1,1 0-1,-1-1 0,1 1 1,-1 0-1,0-1 0,1 1 1,-1 0-1,0 0 0,0-1 1,1 1-1,-1 2 0,3 34 879,-3-33-1200,0 1 1,0-1-1,1 1 1,-1-1-1,1 0 1,0 1 0,2 4-1,-3-7 14,1-1-1,-1 0 1,0 0-1,1 0 1,-1 0-1,0 1 1,0-1-1,0 0 1,0 0-1,0 1 1,0-1 0,-1 2-1,1-2 1,0 1 0,0-1 0,-1 0 1,1 1-1,0-1 0,0 1 0,1-1 0,-1 1 0,0-1 0,0 1 0,1-1 0,-1 0 1,1 2-1,1 0 1,-1-2 1,0 0-1,0 1 1,-1-1-1,1 0 0,-1 0 1,1 0-1,-1 0 1,1 1-1,-1-1 1,0 0-1,0 0 1,0 1-1,1 0 0,8 20 10,-8-21-60,0 0-1,0 0 0,0 0 0,0 0 0,1 0 0,-1 0 0,0 0 0,0 0 1,0 0-1,1-1 0,-1 1 0,3 1 0,-3-2-31,0 0-403,0 1 0,0 0 0,0-1 0,0 1-1,1 0 1,-1-1 0,0 0 0,0 1 0,1-1 0,-1 0 0,0 0 0,1 1 0,-1-1 0,0 0-1,1 0 1,-1-1 0,0 1 0,1 0 0,-1 0 0,0-1 0,2 1 0,-2-1-21,0 0 0,0 0-1,0 0 1,0 1 0,-1-1 0,1 0 0,0 0 0,0 0 0,-1 0 0,1 0 0,-1 0-1,1 0 1,-1-1 0,1 1 0,-1 0 0,0 0 0,0 0 0,1 0 0,-1-1 0,0 1 0,0 0-1,0-2 1,0 1-924,0-3 188</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13.107"/>
    </inkml:context>
    <inkml:brush xml:id="br0">
      <inkml:brushProperty name="width" value="0.025" units="cm"/>
      <inkml:brushProperty name="height" value="0.025" units="cm"/>
    </inkml:brush>
  </inkml:definitions>
  <inkml:trace contextRef="#ctx0" brushRef="#br0">0 35 728,'0'0'34,"0"-1"0,0 1 1,0 0-1,0 0 0,0-1 0,0 1 0,1 0 0,-1 0 1,0-1-1,0 1 0,0 0 0,0 0 0,0 0 0,0-1 1,0 1-1,0 0 0,0 0 0,1 0 0,-1-1 0,0 1 1,0 0-1,0 0 0,0 0 0,1 0 0,-1 0 0,0-1 1,0 1-1,0 0 0,0 0 0,1 0 0,-1 0 0,1 0 1,-1 0 65,0-1 0,1 1 1,-1 0-1,0 0 0,1 0 0,-1-1 1,0 1-1,1 0 0,-1 0 1,0-1-1,1 1 0,-1 0 1,0-1-1,0 1 0,0 0 1,1-1-1,-1 1 0,0-1 0,0 1 1,0 0-1,0-1 0,1 1 1,-1-1-1,0 1 0,0 0 1,0-1-1,0 1 0,0-1 1,0 1-1,9-12 20473,1 7-19991,-10 4-1624,2 1 1</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14.963"/>
    </inkml:context>
    <inkml:brush xml:id="br0">
      <inkml:brushProperty name="width" value="0.025" units="cm"/>
      <inkml:brushProperty name="height" value="0.025" units="cm"/>
    </inkml:brush>
  </inkml:definitions>
  <inkml:trace contextRef="#ctx0" brushRef="#br0">8 27 436,'0'-3'448,"0"-12"2005,0 15-2333,0 0 0,0-1 0,0 1 0,0 0 0,0 0 0,0 0 0,0-1 0,0 1 0,0 0 0,0 0 0,-1-1 0,1 1 0,0 0 0,0 0 0,0 0 0,0-1 0,0 1 0,0 0 0,0 0 0,-1 0 0,1 0 0,0-1 0,0 1 0,0 0 0,0 0 0,-1 0 0,1 0 0,0 0 0,0 0 0,0 0 0,0-1 0,-1 1 0,1 0 0,0 0 0,0 0 0,-1 0 0,1 0 0,0 0 0,0 0 0,0 0 0,-1 0 0,1 0 0,0 0 0,0 0 0,0 0 0,-1 0 0,1 0 0,0 0 1,0 1-1,-1-1 0,3-1-1497,-2 1 1544,0 0 1,0-1-1,0 1 0,0 0 1,0 0-1,0 0 0,0 0 1,0 0-1,0 0 0,1-1 1,-1 1-1,0 0 0,0 0 1,0 0-1,0 0 0,0 0 1,0 0-1,1 0 0,-1 0 1,0 0-1,0 0 1,0 0-1,0 0 0,0 0 1,1 0-1,-1-1 0,0 1 1,0 0-1,0 0 0,0 0 1,0 1-1,1-1 0,-1 0 1,0 0-1,0 0 0,0 0 1,0 0-1,0 0 0,1 0 1,-1 0-1,0 0 0,0 0 1,0 0-1,0 0 0,0 0 1,0 1-1,1-1 1,-1 0-1,0 0 0,0 0 1,0 0-1,0 0 0,0 0 1,0 1-1,0-1 0,0 0 1,0 0-1,0 0 0,0 0 1,0 0-1,0 1 0,0 0 1318,10 3 4848,10 4-3308,-14-5-2672,0 1 0,0-1 0,0 0 0,0-1 1,12 4-1,-8-6-83,14 0-1723,-6-5-5499,-11 4 2390,-7 1 4154,1 0-1,-1 0 0,0 0 1,1 0-1,-1 0 1,1 0-1,-1-1 0,1 1 1,-1 0-1,1 0 0,-1 0 1,0 0-1,1 0 0,-1-1 1,1 1-1,-1 0 1,0 0-1,1-1 0,-1 1 1,0 0-1,1-1 0,-1 1 1,0 0-1,1-1 0,-1 1 1,0-1-1,0 1 1,1 0-1,-1-1 0,0 1 1,0-1-1,0 1 0,0-1 1,0 0-1,2 0-1840,6 1 855</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15.771"/>
    </inkml:context>
    <inkml:brush xml:id="br0">
      <inkml:brushProperty name="width" value="0.025" units="cm"/>
      <inkml:brushProperty name="height" value="0.025" units="cm"/>
    </inkml:brush>
  </inkml:definitions>
  <inkml:trace contextRef="#ctx0" brushRef="#br0">1 77 352,'10'5'1943,"21"6"2876,-23-10-3487,-8-1-1270,1 0 0,-1 0 0,0 0 0,0-1 0,1 1 0,-1 0 0,0 0 0,1 0 0,-1 0 0,0 0 0,1 0 0,-1 0 0,0 0 0,1 0 0,-1 1 0,0-1 0,1 0 0,-1 0 0,0 0 0,0 0 0,1 0 0,-1 0 0,0 1 0,0-1 0,1 0 0,-1 0 0,0 0 0,0 1 0,1-1 0,-1 0 0,0 0 0,0 1 0,0-1 0,1 0 0,-1 0 0,0 1 0,0 0 0,0 0 843,5-1 96,16-1 10427,-17-3-10368,-4 3-380,0 1-646,0 0 0,0 0 0,1 0 0,-1 1 1,0-1-1,1 0 0,-1 0 0,0 0 0,0 0 0,1 0 1,-1 0-1,0 0 0,0 0 0,1 0 0,-1 0 0,0 0 1,1 0-1,-1 0 0,0 0 0,0-1 0,1 1 0,-1 0 1,0 0-1,0 0 0,1 0 0,-1 0 0,0-1 0,0 1 1,1 0-1,-1 0 0,0 0 0,0-1 0,0 1 0,1 0 1,-1 0-1,0 0 0,0-1 0,0 1 0,0 0 0,0 0 1,0-1-1,0 1 0,1-1 0,-1 0 151,11-11 244,-10 12-426,0-1 0,-1 0 0,1 1 1,0-1-1,-1 0 0,1 0 0,-1 0 0,1 1 0,0-1 0,-1 0 0,0 0 0,1 0 0,-1 0 0,0 0 0,1 0 1,-1 0-1,0 0 0,0 0 0,0 0 0,0 0 0,0 0 0,0 0 0,0 0 0,0 0 0,-1-1 0,1 0-1,4-5 35,-3 7-33,-1 0-1,1 0 0,-1 0 0,0-1 0,1 1 0,-1 0 0,0 0 0,1-1 0,-1 1 0,0 0 0,0-1 0,1 1 0,-1 0 0,0-1 0,0 1 0,0 0 0,1-1 0,-1 1 0,0-1 0,0 1 0,0 0 0,0-1 0,0 1 0,0-1 0,0 1 0,0 0 1,0-1-1,0 0 0,0-4 66,0 4-59,0 1 0,-1-1-1,1 1 1,0-1 0,0 1 0,0-1 0,0 1-1,0-1 1,0 1 0,0-1 0,0 1 0,0-1 0,0 1-1,0-1 1,0 1 0,0-1 0,0 1 0,0-1 0,1 1-1,-1-1 1,0 1 0,0-1 0,1 1 0,-1-1-1,0 1 1,1 0 0,-1-1 0,0 1 0,1 0 0,-1-1-1,0 1 1,1 0 0,-1-1 0,1 1 0,-1 0-1,1 0 1,-1-1 0,1 1 0,-1 0 0,1 0 0,1-8 391,-2 5-113,0 7-197,0-3-18,0 27 710,0 45-97,4-58-638,-3-13-46,0 0 0,0 0 0,-1 0-1,1 0 1,0 0 0,-1 0 0,0 0-1,1 0 1,-1 4 0,0 54-1760,4-50 531,-3-10 1078,-1 1 0,1-1 1,-1 1-1,1-1 1,-1 1-1,1 0 0,-1-1 1,0 1-1,1 0 0,-1-1 1,0 1-1,0 0 0,0-1 1,1 1-1,-1 0 1,0-1-1,0 2 0,0 3 12,-3 17-14989,-2-16 11758,3-1-711,2-4 2477</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20.006"/>
    </inkml:context>
    <inkml:brush xml:id="br0">
      <inkml:brushProperty name="width" value="0.025" units="cm"/>
      <inkml:brushProperty name="height" value="0.025" units="cm"/>
    </inkml:brush>
  </inkml:definitions>
  <inkml:trace contextRef="#ctx0" brushRef="#br0">79 29 172,'-1'-2'62,"0"1"1,0 0-1,-1-1 1,1 1-1,0 0 1,-1 0-1,1 0 1,-1 0-1,0 0 0,1 0 1,-1 0-1,0 1 1,1-1-1,-1 0 1,0 1-1,-2-1 0,-6-4 304,9 5-252,-11-6 961,9 6-1148,-12 0 1676,15 0-1541,-1 0 1,1 0-1,0 0 1,-1 0-1,1 0 1,-1 0-1,1 0 0,0 0 1,-1 0-1,1 0 1,0 0-1,-1 0 0,1 0 1,0 0-1,-1 1 1,1-1-1,0 0 1,-1 0-1,1 0 0,0 1 1,-1-1-1,1 0 1,0 0-1,0 1 0,-1-1 1,1 0-1,0 1 1,0-1-1,-1 2 1913,1 4 1523,0 8 2960,2-7 3474,1-7-9734,-2 0-163,-1 0 0,1 0 1,-1 0-1,1 0 0,-1 0 0,1-1 0,-1 1 1,1 0-1,-1 0 0,1 0 0,-1 1 0,1-1 1,-1 0-1,1 0 0,-1 0 0,1 0 0,-1 0 1,1 1-1,-1-1 0,1 0 0,-1 0 0,1 1 0,-1-1 1,1 0-1,-1 1 0,0-1 0,1 0 0,-1 1 1,0-1-1,1 1 0,1-1 45,0 0 0,0 0 0,-1 0-1,1 0 1,0 1 0,0-1 0,-1 0 0,1 1 0,0-1 0,2 2-1,5 1 148,5-4-220,0 1 0,26-6 0,-33 5-175,-5 0-142,0 1 1,-1 0-1,1 0 1,0-1 0,0 1-1,0-1 1,-1 0 0,1 1-1,0-1 1,2-2-1,8-2-6563,-4 2-1962,-8 0 7104,0-5-5718,0 4 6403</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20.440"/>
    </inkml:context>
    <inkml:brush xml:id="br0">
      <inkml:brushProperty name="width" value="0.025" units="cm"/>
      <inkml:brushProperty name="height" value="0.025" units="cm"/>
    </inkml:brush>
  </inkml:definitions>
  <inkml:trace contextRef="#ctx0" brushRef="#br0">70 0 588,'0'0'533,"-12"1"1863,6 2-1503,5-3-790,0 0 0,1 0 1,-1 0-1,0 0 0,1 0 1,-1 1-1,0-1 1,1 0-1,-1 0 0,1 1 1,-1-1-1,1 0 0,-1 1 1,1-1-1,-1 1 0,1-1 1,-1 1-1,1-1 0,-1 1 1,1 0 419,0 27 5751,0-27-6095,0 1 0,-1-1 1,1 1-1,0-1 0,1 1 0,-1-1 1,0 0-1,0 1 0,1-1 0,-1 1 1,0-1-1,1 0 0,0 1 0,-1-1 1,1 0-1,0 0 0,-1 0 0,1 1 1,1 0-1,0 9 414,-1 1-292,2-7-260,0 0 1,0 0-1,-1 0 0,0 0 1,0 0-1,2 8 0,5 14 90,-4-11 89,-4-14-176,0-1 0,-1 1 0,1-1 0,-1 1-1,1-1 1,-1 1 0,1-1 0,-1 1-1,0-1 1,0 3 0,0-3 10,0 1 0,0-1-1,0 0 1,0 0 0,0 0-1,1 0 1,-1 0 0,0 0 0,1 0-1,-1 0 1,0 0 0,1 0 0,-1 0-1,1 0 1,0 0 0,-1 0 0,1 0-1,0 0 1,0 1 0,1 2 461,-2 0 0,1 0 0,0 0 0,-1 0 0,0 0-1,0 0 1,0 0 0,-1 8 0,0-2 839,1-9-1330,0-1 0,0 0 0,0 1 0,1-1 0,-1 1 0,0-1 0,0 0 0,0 1 0,-1-1 0,1 1 0,0-1 0,0 0 1,0 1-1,0-1 0,0 1 0,0-1 0,-1 0 0,1 1 0,0-1 0,0 0 0,0 1 0,-1-1 0,1 0 0,0 1 0,0-1 0,-1 0 0,1 0 0,0 1 1,-1-1-1,1 0 0,0 0 0,-1 1 0,0-1-21,1 0 1,0 0-1,0 0 1,-1 0-1,1 0 1,0 0-1,0 1 1,-1-1-1,1 0 1,0 0-1,0 0 1,0 0-1,0 1 1,-1-1-1,1 0 1,0 0-1,0 0 1,0 1-1,0-1 1,0 0 0,-1 0-1,1 1 1,0-1-1,0 0 1,0 0-1,0 1 1,0-1-1,0 0 1,0 0-1,0 1 1,0-1-1,0 0 1,0 1-1,-1 0 8,0-1 0,0 1 1,0 0-1,0-1 0,-1 1 0,1 0 0,0-1 0,-1 0 1,1 1-1,0-1 0,0 0 0,-3 1 0,-6 1 22,9-1-2,-31-1 27,19-3-1682,13 3 1360,-1 0 1,1 0 0,0 0-1,-1-1 1,1 1 0,0 0-1,0-1 1,-1 1 0,1 0-1,0-1 1,0 1 0,-1 0-1,1-1 1,0 1 0,0 0-1,0-1 1,0 1 0,0 0-1,-1-1 1,1 1 0,0-1-1,0 1 1,0-1 0,-4-5-3900,4 5 3974,-1 1 0,1 0 1,0 0-1,-1 0 0,1-1 0,0 1 0,-1 0 0,1 0 0,0-1 0,0 1 0,-1 0 0,1-1 0,0 1 0,0 0 0,-1-1 0,1 1 0,0-1 0,0 1 0,0 0 0,0-1 0,0 1 0,-1-1 0,1 1 0,0 0 0,0-1 0,0 1 0,0-1 0,0 0 0,0-21-6874,0 16 5663</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20.972"/>
    </inkml:context>
    <inkml:brush xml:id="br0">
      <inkml:brushProperty name="width" value="0.025" units="cm"/>
      <inkml:brushProperty name="height" value="0.025" units="cm"/>
    </inkml:brush>
  </inkml:definitions>
  <inkml:trace contextRef="#ctx0" brushRef="#br0">0 16 384,'2'-5'-472,"11"4"11737,-8 1-5518,23 0 4789,-18 0-9495,25-3-150,2 0-4251,-25 0-6676</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21.374"/>
    </inkml:context>
    <inkml:brush xml:id="br0">
      <inkml:brushProperty name="width" value="0.025" units="cm"/>
      <inkml:brushProperty name="height" value="0.025" units="cm"/>
    </inkml:brush>
  </inkml:definitions>
  <inkml:trace contextRef="#ctx0" brushRef="#br0">2 1 776,'0'5'652,"-1"-4"-332,1 0 0,0 0-1,0 0 1,0 1-1,0-1 1,0 0 0,0 0-1,0 1 1,0-1-1,1 0 1,-1 0 0,0 0-1,1 1 1,-1-1 0,1 0-1,-1 0 1,1 0-1,-1 0 1,1 0 0,0 0-1,0 0 1,1 1-1,6 5 3197,-8-7-3133,1 1 0,-1-1 0,1 1-1,0-1 1,-1 1 0,1-1 0,0 0 0,-1 1 0,1-1-1,0 0 1,-1 1 0,1-1 0,0 0 0,0 0 0,-1 0-1,1 0 1,0 0 0,0 0 0,1 0 0,27 6 6941,1-4-6117,8 1-5576,-37-3 4512,8 0-3091,-7 0 934,0 0-1,0 0 0,0-1 1,0 1-1,0-1 1,0 0-1,0 1 1,3-3-1,3-2 241</inkml:trace>
</inkml:ink>
</file>

<file path=ppt/ink/ink27.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3-04T00:01:12.187"/>
    </inkml:context>
    <inkml:brush xml:id="br0">
      <inkml:brushProperty name="width" value="0.05292" units="cm"/>
      <inkml:brushProperty name="height" value="0.05292" units="cm"/>
      <inkml:brushProperty name="fitToCurve" value="1"/>
      <inkml:brushProperty name="ignorePressure" value="1"/>
    </inkml:brush>
  </inkml:definitions>
  <inkml:trace contextRef="#ctx0" brushRef="#br0">3578 715 29,'0'0'30,"0"0"2,-1 13-2,2 1-21,-4-2-3,5 3-2,-1 2-1,1-3-5,5 4-8,-1-6-18,-6-12-4,15 6 1,-15-6 0</inkml:trace>
  <inkml:trace contextRef="#ctx0" brushRef="#br0" timeOffset="203">3646 598 31,'0'0'33,"0"0"1,0 0-2,0 0-19,0 0-15,12-2-24,-12 2-4,16 14-3,-6-5 0</inkml:trace>
  <inkml:trace contextRef="#ctx0" brushRef="#br0" timeOffset="391">3820 795 45,'-15'5'33,"-1"2"0,1-5-9,3 14-15,-2-6-2,9 5-3,4-1-2,8-3-2,9 0-7,3-1-20,6-5-6,6-3 0,0-2 0</inkml:trace>
  <inkml:trace contextRef="#ctx0" brushRef="#br0" timeOffset="1063">2776 221 35,'0'0'31,"0"0"2,0 0-2,-16 15-21,13 0-4,-1 3-3,1 1-1,3 3-2,1-3-2,7 1-5,-2-4-13,5-6-11,4-3-2,-3-7 2</inkml:trace>
  <inkml:trace contextRef="#ctx0" brushRef="#br0" timeOffset="1313">2774 10 62,'0'0'39,"0"0"-3,-1-11 0,1 11-42,3 11-24,-3-11-4,-5 14-3,5-14-1</inkml:trace>
  <inkml:trace contextRef="#ctx0" brushRef="#br0" timeOffset="70375">2837 841 13,'0'0'22,"0"0"-8,0 0-3,0 0-3,0 0-4,0 0-1,0 0-2,0 0 0,0 0 1,0 0-1,-3 10 0,3-10 0,2 22 2,-3-10-1,1 6 0,0 0 0,-1 4-1,0 1 1,0 1 1,-3-1 0,2 3-1,1 0 1,1 0 0,-1 1 0,-2 0 0,1 1 1,0 1-2,1 1 1,-2-2-1,2 3 1,-1-3-1,1 2 0,-4-1 0,4-2-1,-2-2 1,3 2-1,-2-5 1,1 1-1,-1-1 1,1 0-1,-1 0 0,2 2 1,-1 2-1,1-2 0,-2 2 0,1 1-1,-2 2 1,2-1 0,-2-1-1,3 1 1,-2-3-1,0-1 1,0-1 0,1-2 1,0 0 0,0-2 0,0-1-1,1 1 1,-2-3 0,2 0 0,-1-2 0,1-2-1,0-2 0,-2-1-1,2-9 1,0 13-1,0-13 0,0 10-1,0-10-6,0 11-17,0-11-10,0 0-2,12-2 1</inkml:trace>
  <inkml:trace contextRef="#ctx0" brushRef="#br0" timeOffset="72094">2805 2105 8,'0'0'18,"0"0"-5,0 0-2,0 0-3,0 0-3,0 0 0,0 0-2,0 0 0,0 0 0,0 0 0,0 0 2,0 0-2,0 0 1,11 3-1,-11-3 1,9 1-2,-9-1 2,18-3-1,-7 2-1,3 0 1,1-1 0,3 0-1,1 0 0,0-2 0,1 3 0,2 0 0,2-2 0,0 2 1,1-4 0,6 4 0,-2-4 0,4 3 0,-1-1 0,3 3 1,0-2-2,1 2 1,-3 0 0,3 2 0,-2-2 0,1 2 0,-4-2 1,0 2-1,-2-2 0,1 0 0,-3-2-1,-3 0 1,-3 0-1,-2 1 0,-5-1 0,-1 1-1,-13 1 1,14-2 0,-14 2-1,0 0-1,0 0-3,0 0-9,0 0-25,-14 0 0,0 8-2,-5-2 1</inkml:trace>
  <inkml:trace contextRef="#ctx0" brushRef="#br0" timeOffset="72891">2765 2146 20,'0'0'28,"0"0"1,-3-9 1,3 9-22,-15 6-2,2 2-1,-3 4-3,-7 6 0,-4 2 0,-9 5 0,-2 5 0,-9 2 0,-3 5 1,-4 2-1,-2 4 1,-7 2 0,-1 1-1,-4-1 1,-2 3-1,-3 0 1,1-1-1,-3-4 1,4 1 0,3-4 1,8-1-1,6-5 0,5-1 1,12-9-2,8-5 1,6-4-1,7-3 0,5-5 0,11-7-1,-12 6 0,12-6-1,0 0-2,0 0-3,10-7-23,-10 7-8,10-14-2,-6 5 0</inkml:trace>
  <inkml:trace contextRef="#ctx0" brushRef="#br0" timeOffset="74297">2822 935 13,'15'-9'28,"-15"9"0,0 0 3,-16 18-21,-4-3-1,-2 5-2,-10 1-2,-2 2 1,-10-2-2,-4-2 0,-5-6-2,-4-6 0,-4-11 0,0-8-1,-4-5 0,6-3-1,3-2 1,6 0 1,7 2-1,6 5 1,4 5-1,5 12 1,-1 7-2,-4 6-4,-1 6-28,-4 5-1,-7 0-2,-3-1 1</inkml:trace>
  <inkml:trace contextRef="#ctx0" brushRef="#br0" timeOffset="75156">203 746 4,'-7'-20'29,"2"7"0,-3 1 1,8 12-13,-13-7-3,2 14-6,5 8-3,-3 10-1,3 6-2,2 8 0,1 7 0,2 4 0,3 2-1,3-2 0,2-3 0,4-7-4,-1-6-2,3-3-7,-4-12-14,-3-9-6,-6-10 1,0 0 0</inkml:trace>
  <inkml:trace contextRef="#ctx0" brushRef="#br0" timeOffset="75422">0 956 9,'0'0'27,"1"-9"3,-1 9 0,20-7-12,-1 10-10,0-3 0,10 4-1,-1-2-4,4 0-7,3 2-19,0 4-7,-4-5 0,1 4-1</inkml:trace>
  <inkml:trace contextRef="#ctx0" brushRef="#br0" timeOffset="75656">493 965 18,'3'13'22,"-8"-4"0,1 5-19,4 1 1,-3 0 0,3-1-1,0-3 1,2 0 1,-2-11-1,2 15 1,-2-15 1,0 0 0,0 0 2,2 9 0,-2-9-1,0 0 0,-3-15-1,3 15 0,2-25 0,3 9-2,-1-6-1,2 2 0,0-1-1,4 2-1,-1 1 0,4 6 1,1 4-2,0 4-5,6 7-5,-5 4-20,5 1-3,-2 1-2,-1 4 1</inkml:trace>
  <inkml:trace contextRef="#ctx0" brushRef="#br0" timeOffset="76016">810 901 29,'0'0'30,"-21"5"1,6 6-1,2 4-22,-5 2-1,3 5-3,4-3-1,2 3 0,4-3-1,6-4-1,2-4 1,-3-11 0,17 6 0,-2-11 0,-1-5 0,2-5 0,2-3 0,-2 0-1,-3-1 0,0 4-1,-3 2 0,-10 13 0,7-12 0,-7 12 0,-4 15-1,0-3 1,1 2 0,-2 1-2,7 1 0,2-7-3,6-4-2,0-7 0,7-5 0,-3-5 1,6-3 0,-4-4 2,-2 3 3,-1 1 3,-5 4 3,-8 11 1,9-4 1,-9 4 0,1 16 1,0 0-2,-2-6 0,3 5 1,-2-4-3,4 0 0,-4-11-1,16 5-1,-6-9 1,5-1-1,-1-4 0,0 1-1,1 1 0,2 2 0,-3 3-1,0 4 1,0 2 0,1 1 0,0 3 0,3-2 0,-2 0 1,4-4 0,-2-3-1,2-4 1,-4-2-1,1-3 1,-3-3-1,-1 0 0,-4-4 0,1 1 0,-6 1 0,2 0-1,-5 3 1,-1 0-1,0 12 0,0 0 0,-15-4 0,3 13 0,-1 6-1,-3 2 1,3 3-1,-2 5 1,6-2-2,5-1-2,10 0-3,0-10-17,11 3-16,5-5 1,5-2-1,0-3 1</inkml:trace>
  <inkml:trace contextRef="#ctx0" brushRef="#br0" timeOffset="76984">1576 691 47,'0'0'34,"0"0"1,-1-10-1,1 10-24,0 14-3,2 5-2,-2 4-2,0 6-2,-1 7 1,0 2-1,1 2 0,0-3-1,2-2 0,0-9-3,6-1-4,-3-16-13,7-6-15,0-7-1,-1-9 1,-2-9 0</inkml:trace>
  <inkml:trace contextRef="#ctx0" brushRef="#br0" timeOffset="77250">1568 446 64,'0'-14'35,"0"14"-12,0 0-23,0 0-31,-8 11-3,3 5-1</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21.799"/>
    </inkml:context>
    <inkml:brush xml:id="br0">
      <inkml:brushProperty name="width" value="0.025" units="cm"/>
      <inkml:brushProperty name="height" value="0.025" units="cm"/>
    </inkml:brush>
  </inkml:definitions>
  <inkml:trace contextRef="#ctx0" brushRef="#br0">1 33 464,'0'-5'365,"0"5"-271,0-1 0,0 1 0,0-1 0,-1 1-1,1-1 1,0 1 0,0-1 0,0 1-1,0-1 1,0 1 0,0-1 0,0 1 0,0-1-1,0 1 1,0-1 0,0 1 0,1-1-1,-1 1 1,0-1 0,0 1 0,0-1 0,1 1-1,-1-1 1,0 1 0,1 0 0,-1-1 0,0 1-1,1-1 1,-1 1 0,0 0 0,1-1-1,-1 1 1,1 0 0,-1-1 0,1 1 0,-1 0-1,1 0 1,-1 0 0,1-1 0,0 1-1,2-3 1729,1-3 368,2 4 3927,-1 4-4168,0 8 5634,1 0-5829,-5-7-1603,0 0-1,0 1 1,-1-1-1,1 0 1,-1 0 0,0 0-1,0 1 1,0-1 0,0 0-1,-1 4 1,0 5-33,1-7-98,0 0 1,0 0-1,1 0 0,-1 0 1,1 0-1,1 0 0,2 9 1,-3-12-19,-1 0 1,1 0-1,-1 0 1,0 0 0,0 0-1,0 0 1,0 0-1,0 0 1,0 3 0,-1-3-2,1 0 1,0-1 0,0 1-1,0 0 1,0 0 0,0 0-1,1 0 1,-1 0 0,1 3-1,1-2 0,-1 0 0,0 0 0,0 0 0,0 0 0,0 0 0,0 1 0,-1-1 0,1 0 1,-1 0-1,0 4 0,9 26 27,-3-18-83,-2-2-12,1-2-59,-4-11 112,-1 1-1,1-1 1,-1 1-1,0-1 1,1 1-1,-1-1 1,0 1-1,1 0 1,-1-1-1,0 1 1,1-1-1,-1 1 1,0 0-1,0-1 1,0 1-1,0 0 1,0 1 0,2 0-180,-1-1 1,1 1-1,0 0 1,-1 0 0,1-1-1,0 1 1,4 1 0,-4-2-662,3-1-837,10-1-6662,-12-3 5068,-2 3 3100,-1 1 0,1 0 0,-1 0 0,0-1-1,1 1 1,-1 0 0,0 0 0,1-1 0,-1 1 0,0 0 0,1-1 0,-1 1 0,0 0 0,0-1-1,1 1 1,-1-1 0,0 1 0,0 0 0,0-1 0,0 1 0,1-1 0,-1 1 0,0-1 0,0 1-1,0-1 1,0 1 0,0 0 0,0-1 0,0 0 0,0-15-4094,0 11 3064</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22.364"/>
    </inkml:context>
    <inkml:brush xml:id="br0">
      <inkml:brushProperty name="width" value="0.025" units="cm"/>
      <inkml:brushProperty name="height" value="0.025" units="cm"/>
    </inkml:brush>
  </inkml:definitions>
  <inkml:trace contextRef="#ctx0" brushRef="#br0">0 23 340,'0'-3'892,"2"-12"3821,-1 15-4325,-1-1 1,0 1 0,0 0 0,0 0 0,1-1-1,-1 1 1,0 0 0,0 0 0,1-1 0,-1 1-1,0 0 1,0 0 0,1 0 0,-1-1 0,0 1 0,1 0-1,-1 0 1,0 0 0,1 0 0,-1 0 0,1 0-1,-1 0 1,0 0 0,1 0 0,9 12 10808,-10-12-10963,0 1-1,0 0 1,0 0 0,0 0 0,0 0 0,0-1 0,0 1-1,-1 0 1,1 0 0,0 0 0,-1-1 0,1 1 0,0 0-1,-1 0 1,1-1 0,-2 2 0,4-1 259,0-1-666,-1 0 164</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9:03.196"/>
    </inkml:context>
    <inkml:brush xml:id="br0">
      <inkml:brushProperty name="width" value="0.025" units="cm"/>
      <inkml:brushProperty name="height" value="0.025" units="cm"/>
      <inkml:brushProperty name="color" value="#AB008B"/>
    </inkml:brush>
  </inkml:definitions>
  <inkml:trace contextRef="#ctx0" brushRef="#br0">50 157 132,'-10'5'1034,"-10"1"1712,20-6-2565,-1 0 0,0 0 0,1 0-1,-1 0 1,0 0 0,0 0-1,1 0 1,-1 1 0,0-1 0,0 0-1,1 0 1,-1 1 0,0-1-1,1 0 1,-1 1 0,0-1 0,1 0-1,-1 1 1,1-1 0,-1 1-1,1-1 1,-1 1 0,1-1 0,-1 1-1,1 0 1,-1-1 0,1 1-1,0-1 1,-2 8 12481,9-8-11271,-3 0 2304,0 0-3550,-4 0-122,0 1 0,1-1 1,-1 0-1,1 0 0,-1 0 1,1 0-1,-1 0 1,1 0-1,-1 0 0,1 0 1,-1 0-1,1 0 0,-1 0 1,1 0-1,-1 0 0,0 0 1,1 0-1,-1 0 0,1-1 1,-1 1-1,1 0 1,-1 0-1,0-1 0,1 1 1,-1 0-1,1 0 0,-1-1 1,0 1-1,1-1 0,-1 1 1,0 0-1,0-1 0,1 1 1,-1 0-1,0-1 1,32-5 479,-16 0-283,-14 6-173,9-4 64,6 3-31,-16 1-67,11-6 125,-11 6-131,-1 0 0,1 0 0,0 0 0,0 0 0,-1 0 0,1 0 0,0-1 0,-1 1 0,1 0 0,0 0 0,0-1 0,-1 1 0,1 0 0,-1-1 0,1 1 0,1-2 0,-2 2-4,1-1 1,0 0 0,0 1-1,-1-1 1,1 1-1,0-1 1,0 1-1,0 0 1,0-1-1,0 1 1,0 0-1,0 0 1,0-1-1,0 1 1,0 0-1,1 0 1,25-11 63,-26 11-37,11 0 150,1-4-31,-11 3-129,0 0-1,0 0 1,0 0-1,1 0 1,-1 1-1,0-1 1,0 1-1,4-1 1,-4-1-7,-2 0-13,10 0 2,5-2 25,-13 3-25,0 0 0,0 0 0,0 0 0,0 1 0,0-1 0,0 1 0,-1-1 0,1 1 0,0 0-1,3-1 1,-1 1 38,-1-1-1,1 0 1,0 0-1,-1 0 1,1-1-1,4-2 0,-8 3-18,1 1-11,-1 1-9,0-1-1,0 0 1,1 0 0,-1 0-1,0 0 1,0 0 0,1 0-1,-1 0 1,0 0 0,0 0-1,1 0 1,-1 0 0,0 0-1,0 0 1,1 0 0,-1 0-1,0 0 1,0 0 0,1 0-1,-1 0 1,0 0 0,0 0-1,1-1 1,-1 1 0,0 0-1,0 0 1,0 0 0,1 0-1,-1 0 1,0-1 0,0 1-1,0 0 1,0 0 0,1 0-1,-1-1 1,0 1 0,0 0-1,0 0 1,0-1 0,0 1-1,0 0 1,0 0 0,0-1-1,0 1 1,1 0 0,-1-1 9,6-1 39,25-2-107,-29 4 841,-14 0-754,1 3-24,3 0 13,-5 1-10,11-3-6,0 0-1,0 0 0,0 0 0,0-1 0,-1 1 0,1 0 1,0-1-1,0 0 0,-1 1 0,-2-1 0,-21 10-7,21-7 18,-5 1-23,-6 0 19,-25 8 46,11-6-140,29-6 84,1-1 1,-1 1-1,1 0 0,-1 0 1,1 0-1,-1 0 0,0 0 1,1 0-1,-1 1 0,1-1 1,-1 0-1,1 0 1,-1 0-1,1 0 0,-1 1 1,0-1-1,1 0 0,0 1 1,-1-1-1,1 0 0,-2 1 1,-1 1-21,1-2-24,-10 1-80,6 2 73,5-3 47,1 0 0,-1 0 0,0 0-1,1 0 1,-1 0 0,0 1-1,1-1 1,-1 0 0,1 0 0,-1 1-1,1-1 1,-1 0 0,0 1-1,1-1 1,-1 1 0,1-1 0,0 1-1,-1-1 1,0 1 0,-17 5-55,17-5 49,-3-1 9,3 0 5,-6 5 10,0-5-10,6 0 17,9-5 46,-6 5-52,9-6 112,-6 5-74,0-1 0,0-1 0,-1 1 0,1-1 0,3-2 0,0 0 28,41-13 242,-45 15-317,30-9 83,-30 11-83,2-1-1,-1 0 1,0 0-1,0-1 0,1 1 1,6-6-1,-7 6 3,7-3 0,17-8-23,-1 1 17,1-3-13,-23 12 29,19-7-3,-16 8-13,-2-1 0,-1-1 0,0 3 3,-4 0 9,0-3-4,4 3-10,-4 1-6,26-6 490,-28 6-477,0 0 0,0 1 1,0-1-1,0 0 0,0 0 0,0 0 0,-1 0 0,1 1 0,0-1 0,0 0 0,0 0 0,0 0 0,0 0 1,0 0-1,0 0 0,-1 1 0,1-1 0,0 0 0,0 0 0,0 0 0,0 0 0,-1 0 0,1 0 1,0 0-1,0 0 0,0 0 0,0 0 0,-1 0 0,1 0 0,0 1 0,0-1 0,0 0 0,0 0 0,-1-1 1,1 1-1,0 0 0,0 0 0,0 0 0,-1 0 0,1 0 0,0 0 0,0 0 0,0 0 0,0 0 0,0 0 1,-1 0-1,1 0 0,0-1 0,0 1 0,0 0 0,0 0 0,0 0 0,-1 0 0,1 0 0,0 0 1,0-1-1,0 1 0,0 0 0,0 0 0,0 0 0,0 0 0,0-1 0,0 1 0,0 1 8,-2-1-8,-5 0-6,-9 7-25,13-6 27,0 1 1,0-1-1,0 0 0,0 1 0,0-1 0,-5 1 1,-2 1 3,0 1 1,0 0-1,-10 6 1,-6 1 17,21-8-22,0-1 1,-1 1-1,1-1 1,-1 0-1,0 0 0,-5 0 1,-7 4 6,2-1-15,14-5 1,-1 1-1,1-1 1,-1 1-1,1 0 0,-1 0 1,1 0-1,-5 2 1,3-1 7,1 1 1,-1-1-1,0-1 0,0 1 1,0 0-1,0-1 1,-4 1-1,-14 3 3,7 1 22,13-5-20,0 0 0,0 0 0,0 0 0,0-1-1,0 1 1,-1 0 0,1-1 0,0 0 0,-2 0 0,0 2 12,-5 2 1,-1 0-20,0 2-15,2-5 15,-1-1 3,8 0 57,11-1-39,-9-2-21,49-20 83,-45 20-82,0 1 0,1-1 0,0 1 0,-1 0 0,1 0 0,10-1 0,-8-1-16,-7 3 16,0 0 0,0 1-1,0-1 1,0 0 0,0 1-1,0-1 1,0 1-1,0-1 1,0 1 0,0 0-1,1-1 1,-1 1 0,0 0-1,0 0 1,0 0-1,2 0 1,7-1 0,6-7 12,-3 6-4,37-10-66,-50 11 48,0-2 11,10 2 5,10-2-22,-14 1-22,-11 1-144,3 1 126,-29 12-321,-5 3 342,32-11 14,-14 3 26,-19 12 32,7-4-67,28-15 39,-7 1 7,9 3-9,0-3 26,-2-1-17,1 0-17,1 0 1,-1 0 0,0 0 0,1 0-1,-1 0 1,0 0 0,1 0 0,-1 0-1,0 0 1,1 0 0,-1 1 0,1-1 0,-1 0-1,1 0 1,-1 1 0,0-1 0,1 0-1,-1 1 1,0 0 0,-3 1-9,3-2-1,-7 5-104,6-5 107,2 1-14,0 3 18,0-3-4,-6-1-97,4 0 97,8 0 28,-4 0 16,26-6-51,-8 0 43,19-9 147,-6 4-66,-20 7-83,-2 2-5,21-14 12,-30 15-25,-1 1-2,0 0 0,0-1 1,0 1-1,0 0 0,0 0 1,0 0-1,0-1 0,0 1 1,0 0-1,-1-1 0,1 1 1,0-1-1,0 1 0,0-1 1,0 0-1,0 1 0,-1-1 1,1 0-1,0 1 0,0-3 1,17 2 218,-14-4-111,-3 4-107,0 1-1,0-1 0,0 0 0,0 1 1,0-1-1,1 1 0,-1 0 0,0-1 1,0 1-1,0 0 0,1 0 0,-1-1 1,2 1-1,-3 0-112,1 0 0,-1 0 0,0 0 0,1 0 0,-1 0 0,1 0 0,-1 0 0,0 0 0,1 0 0,-1 0 0,0 0 0,1-1 0,-1 1 0,0 0 0,1 0 0,-1 0 0,0-1 0,1 1 0,-1 0 0,0-1 0,1 1 0,-1 0 0,0 0 0,0-1 0,0 1 0,1 0 0,-1-1 0,0 1 0,0-1 0,0 1 0,0 0 0,0-1 0,1 1 0,-1 0 0,0-1 0,0 1 0,0-1 0,0 0 0,-18-5-23460,18 6 22971,-2 0-1009</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9:06.277"/>
    </inkml:context>
    <inkml:brush xml:id="br0">
      <inkml:brushProperty name="width" value="0.025" units="cm"/>
      <inkml:brushProperty name="height" value="0.025" units="cm"/>
      <inkml:brushProperty name="color" value="#AB008B"/>
    </inkml:brush>
  </inkml:definitions>
  <inkml:trace contextRef="#ctx0" brushRef="#br0">402 67 80,'0'0'549,"-8"0"2536,44 0 3691,-34 0-5446,7 4 11456,-8-3-11092,-1 0-1370,-10 3 388,-20 4-365,2 7-325,3-5-10,22-10-1,0 1-1,1 0 1,-1 0-1,0 0 1,1 0-1,-1 1 1,1-1-1,-1 1 1,1-1-1,0 1 1,-4 3-1,1 0 64,-1-1-1,1-1 0,-1 1 1,0-1-1,0 0 1,-11 4-1,-42 13 457,-30 10 146,70-21-543,18-8-127,-1-1 0,1 1 0,-1 0 0,1 0 0,-1-1-1,1 1 1,-1-1 0,0 1 0,1-1 0,-1 0 0,-1 1 0,-45 15 137,46-16-112,-17 10 305,15-9-232,1-1 41,8-4-132,-3 3 29,9-4 130,96-46 755,-92 43-851,-7 3-38,1 0 1,-1 1-1,1 0 0,11-4 1,-12 6-35,-1 0 1,0-1 0,0 0-1,0-1 1,11-6 0,-13 7 0,43-18 90,-7 3-67,-22 12-31,-18 4-7,-1 0 5,18-4-1,-8 0 119,-8 6 246,-14 0-409,-34 11 92,43-10-46,-10 4 3,12-5 1,1-1 0,-1 1 0,0 0 0,1 0 0,-1 0 0,1 0 0,-1-1 0,0 1 0,1 0 0,-1 0 0,1 0 0,-1 0 0,0 0 0,1 0 0,-1 0 0,1 1 0,-1-1 0,0 0 0,1 0 0,-1 0 0,1 1 0,-1-1 0,0 1 0,-58 15-43,39-9 9,-10 2 9,-21 12 56,43-20-35,7-1 5,0 0 0,1 0-1,-1 0 1,0 0-1,0 1 1,0-1 0,1 0-1,-1 0 1,0 0 0,0 1-1,1-1 1,-1 0-1,0 1 1,1-1 0,-1 0-1,0 1 1,1-1 0,-1 1-1,0-1 1,1 1-1,-1 0 1,0 0 0,-3 2 29,3-3-30,0 0 1,1 0-1,-1 0 1,0 0-1,1 0 1,-1 0-1,1 0 0,-1 0 1,0 0-1,1 0 1,-1 0-1,0 0 1,1 0-1,-1 0 0,1 1 1,-1-1-1,0 0 1,1 0-1,-1 1 1,1-1-1,-1 0 0,1 1 1,-2 0-1,1 0 2,0 0 12,-1-1-11,-5 0-4,6 0 21,11-5 18,-7 5-34,1-1-1,0 0 1,-1-1-1,1 1 1,-1 0-1,7-5 1,11-1-26,-13 3 19,1 1-1,-1 0 1,13-2 0,-18 5 8,-1 0-1,0-1 1,0 1-1,1 0 1,-1-1 0,0 0-1,0 0 1,4-1 0,10-3-10,25-6 16,-21 5-24,-12 5 12,0-2-1,-7 2-3,1 0 3,-1 0 1,0 1 0,1-1-1,-1 1 1,0-1 0,1 1-1,-1-1 1,1 1 0,-1 0-1,4-1 1,-4 1-8,5-2 2,-5 2 11,-1-1-1,1 1 1,-1 0-1,1-1 1,0 1-1,-1 0 1,1-1-1,-1 1 1,1 0-1,0 0 1,-1 0-1,1 0 1,0-1-1,-1 1 1,1 0-1,0 0 1,-1 0-1,1 0 1,0 0-1,0 1 1,-9-7-135,6 6 105,-9 6 46,-2-7-31,13 1 9,-15 5-23,-44 6-36,39-7 42,17-4 13,0 1 0,-1-1 0,1 1 0,0 0 0,0 0 0,-6 3 0,-14 7-33,16-10 37,4-2-7,3 1 9,0 0 0,0 0-1,-1 0 1,1 0 0,0 0 0,0 0 0,-1 0 0,1 0 0,0 0-1,0 0 1,-1 0 0,1 0 0,0 0 0,0 0 0,0 0-1,-1 0 1,1 0 0,0 0 0,0 0 0,-1 0 0,1 0 0,0 0-1,0 0 1,-1 0 0,1 0 0,0 1 0,0-1 0,0 0 0,-1 0-1,1 0 1,0 0 0,0 1 0,0-1 0,0 0 0,0 0 0,-1 0-1,1 1 1,0-1 0,0 0 0,0 0 0,0 1 0,0-1 0,0 0-1,0 0 1,0 1 0,0-1 0,0 1 28,0-1-27,0 0 0,0 0 1,-1 0-1,1-1 0,0 1 0,0 0 0,0 0 1,0 0-1,0-1 0,0 1 0,0 0 1,0 0-1,0 0 0,0 0 0,0-1 0,0 1 1,0 0-1,0 0 0,1 0 0,-1 0 0,0-1 1,0 1-1,0 0 0,0 0 0,0 0 1,0 0-1,0-1 0,0 1 0,1 0 0,-1 0 1,0 0-1,0 0 0,0 0 0,2 0 0,-1 0 0,1 0-1,-1 0 1,0 0 0,1 0-1,-1 0 1,1-1 0,-1 1 0,0 0-1,1-1 1,-1 1 0,0-1-1,0 1 1,1-1 0,-1 0-1,0 1 1,2-2 0,-3 1-2,1 1 0,-1 0 0,1-1 1,-1 1-1,1-1 0,0 1 0,-1 0 0,1 0 1,-1-1-1,1 1 0,0 0 0,0 0 0,-1 0 1,1 0-1,0-1 0,-1 1 0,2 1 0,9-4 6,-1 0 0,20-9 0,8-3-45,11-2 56,-19 6 59,-22 10-74,15-11-10,-3 3-14,-20 9 24,1 0 1,-1 0-1,0 0 1,0 0-1,1 0 1,-1 0-1,0 0 1,0 0-1,1 0 1,-1 0-1,0 0 1,1 0-1,-1 0 1,0 0-1,0 0 1,1 0-1,-1 0 1,0-1-1,0 1 1,1 0-1,-1 0 1,0 0-1,0 0 1,0-1-1,1 1 1,-1 0-1,0 0 1,0-1-1,0 1 1,0 0-1,1 0 1,-1-1-1,0 1 1,0 0-1,0 0 1,0-1-1,0 1 1,0-1 14,8 1 223,-6 0-234,6-6-4,-6 6 27,0 0-19,5-1-12,-7-1-2,1 0 5,7 2 10,-6 0-5,-30 6-64,19-2-10,1 0 0,-1 0 0,-16 4 0,13-6 33,-6 3 20,-4 3-8,20-7 21,-1-1-1,0 1 1,0 0-1,1 0 1,-1 1-1,1-1 1,-1 0-1,1 1 0,-4 2 1,5-3 4,0 0-1,-1 0 1,1 0-1,0 0 1,-1 0 0,1-1-1,0 1 1,-1 0 0,1-1-1,-1 1 1,1-1-1,-1 1 1,1-1 0,-3 0-1,0 1 2,-1 0 0,1 0-1,-1 1 1,1-1 0,-8 5-1,-26 10 46,35-15-59,1 0-1,-1 0 1,0 0-1,0 0 1,1-1-1,-1 1 1,0-1-1,-5 1 1,6 1-801,4-4-143,4-2-2866,-4-12-19665,-2 14 23248</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9:11.670"/>
    </inkml:context>
    <inkml:brush xml:id="br0">
      <inkml:brushProperty name="width" value="0.025" units="cm"/>
      <inkml:brushProperty name="height" value="0.025" units="cm"/>
      <inkml:brushProperty name="color" value="#AB008B"/>
    </inkml:brush>
  </inkml:definitions>
  <inkml:trace contextRef="#ctx0" brushRef="#br0">60 89 332,'-3'0'545,"-1"-1"-1,1 0 1,0 0 0,-1-1 0,1 1-1,-5-3 1,7 3 486,-19-10 6269,10 5 7638,10 6-14764,0-1 1,0 1-1,0-1 0,0 1 1,0-1-1,0 0 1,0 1-1,0-1 0,0 1 1,0-1-1,0 0 0,0 1 1,0-1-1,1 1 1,-1-1-1,0 1 0,1-2 1,4 1 44,1 0 0,-1-1 0,1 0-1,8-4 1,9-4 205,-3 4-358,0 0 1,1 1-1,-1 1 0,1 1 1,27 0-1,3 3 83,52 6 0,-88-4-149,0 2 0,0 0 0,-1 0 0,0 1 0,0 1 0,0 0 0,-1 1 0,1 1 0,15 12 0,-23-14 0,0 0 0,0 1 0,0 0 0,-1 0 0,0 1 0,-1 0 0,1-1 0,-2 2 0,1-1 0,-1 0 0,3 10 0,-3 27 0,0-32 0,-1 1 0,0-1 0,-1 1 0,-1 24 0,0-24 0,0-12 0,1-1 0,-1 0 0,1 1 0,-1-1 0,1 0 0,-1 1 0,1-1 0,-1 0 0,1 0 0,0 1 0,0-1 0,0 0 0,1 1 0,-1-1 0,0 0 0,0 0 0,0 1 0,0-1 0,-1 0 0,1 0 0,0 1 0,-1-1 0,1 0 0,0 1 0,-1-1 0,0 1 0,1 1 0,1 1 0,-1-1 0,1 1 0,1-1 0,-1 0 0,0 1 0,1-1 0,-1 0 0,1-1 0,6 6 0,3 4 0,5 4 0,-14-14 0,0 0 0,0 1 0,0 0 0,0-1 0,-1 1 0,4 4 0,-5-5 0,1 0 0,0 0 0,0 0 0,0-1 0,0 1 0,0 0 0,1-1 0,4 3 0,-5-3 0,0 0 0,1 0 0,-1 1 0,0-1 0,0 1 0,0 0 0,0-1 0,4 5 0,-4-3 0,0 0 0,1 0 0,-1 0 0,1-1 0,0 1 0,-1-1 0,1 0 0,0 0 0,1 0 0,5 3 0,-4-2 0,24 19 0,3 5 0,-6-10 0,-23-12 0,-1-4 0,16 9 0,-10-9 0,-5-1 0,-1 1 0,5 3 0,1-4 0,2 0 0,0-4 0,-1 3 0,1 0 0,-10 0 0,1-2 0,18 2 0,-14 1 0,0 0 0,-4-3 0,18-4 0,-10 2-2540,-8-2-3623,-8-5-8293,4 7 10323,3 1 1996</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9:13.542"/>
    </inkml:context>
    <inkml:brush xml:id="br0">
      <inkml:brushProperty name="width" value="0.025" units="cm"/>
      <inkml:brushProperty name="height" value="0.025" units="cm"/>
      <inkml:brushProperty name="color" value="#AB008B"/>
    </inkml:brush>
  </inkml:definitions>
  <inkml:trace contextRef="#ctx0" brushRef="#br0">1 62 440,'10'-12'1862,"-10"9"-1533,0 3-291,-1 0-1,1-1 1,0 1-1,0 0 1,0-1-1,0 1 1,0 0-1,0-1 1,0 1-1,0-1 1,0 1-1,0 0 1,0-1-1,0 1 1,0-1-1,0 1 1,0 0-1,0-1 1,0 1-1,0 0 1,1-1-1,-1 1 1,0-1-1,0 1 1,0 0-1,1 0 1,-1-1-1,0 1 1,0 0-1,1-1 1,-1 1-1,0 0 1,1 0-1,-1-1 1,0 1-1,1 0 1,-1 0-1,0 0 1,1 0-1,-1 0 1,1-1-1,-1 1 1,0 0-1,1 0 1,-1 0-1,1 0 1,2-16 2848,4 12-1500,-6-4 4289,1 8-5534,5-2 5933,4-1 4169,-10 3-10207,-1 0 0,1 0 0,-1 0 0,0 0 0,1 0 0,-1 0 0,1 0 0,-1 1 0,0-1 0,1 0 0,-1 0 0,1 0 0,-1 1 0,0-1 0,1 0 0,-1 0 0,0 1 0,1-1 0,-1 0 0,0 1 0,0-1 0,1 0 0,-1 1 0,0-1 0,0 1 0,1-1 0,-1 0 0,0 1 0,0 0 0,1 17 527,-1-13-510,-1-1 0,0 1 1,0-1-1,-1 1 0,-2 6 0,3-9-52,0 0-1,1-1 1,-1 1-1,1 0 1,0 0-1,-1 0 1,1 0-1,0 0 1,0 0-1,0 0 1,0 0-1,1-1 1,0 5 0,-1-5-2,1 1 1,-1 0 0,0 0 0,0-1 0,0 1 0,0 0 0,0-1 0,0 1 0,0 0-1,0-1 1,-1 1 0,1 0 0,-1 2 0,-1-2 0,1 1 0,0 0 0,-1 0 0,2 1 0,-1-1 0,0 0 0,1 0 0,-1 0 0,1 0 0,0 1 0,0-1 0,0 4 0,0-5 0,-4 12 0,3-13 0,0 0 0,1 1 0,-1-1 0,1 0 0,-1 1 0,1-1 0,-1 1 0,1-1 0,0 1 0,0 0 0,-1 1 0,1 63 0,2-62 0,6-3 0,2-1 0,0-1 0,0-2 0,0 2 0,0 1 0,11-3-126,-14 0-270,-6 3-227,7-5-4952,-6 5 2869,6-6-10354,-6 2 9198</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9:14.198"/>
    </inkml:context>
    <inkml:brush xml:id="br0">
      <inkml:brushProperty name="width" value="0.025" units="cm"/>
      <inkml:brushProperty name="height" value="0.025" units="cm"/>
      <inkml:brushProperty name="color" value="#AB008B"/>
    </inkml:brush>
  </inkml:definitions>
  <inkml:trace contextRef="#ctx0" brushRef="#br0">1 22 396,'8'-6'919,"2"1"728,-8 5-1007,9-5 2717,7-1 10992,-6 16-6696,-9-8-7478,-2-2-136,-1 0 1,0 1 0,0-1 0,1 0 0,-1 0 0,0 0 0,0 0 0,1 1-1,-1-1 1,0 0 0,0 0 0,1 0 0,-1 1 0,0-1 0,0 0-1,0 0 1,1 1 0,-1-1 0,0 0 0,0 0 0,0 1 0,0-1 0,0 0-1,0 1 1,0-1 0,0 0 0,0 1 0,0-1 0,0 0 0,0 1-1,0-1 1,0 0 0,0 0 0,0 1 0,0 0 0,4 3 334,-4-4-358,1 0 0,-1 0 0,0 1 0,1-1 0,-1 0 0,0 0 0,1 1 0,-1-1 0,0 0 0,0 1 0,1-1 0,-1 0 0,0 0 0,0 1 0,1-1 0,-1 1 0,0-1 0,0 0 0,0 1 0,0-1 0,0 0 0,1 1 0,-1-1 0,0 1 0,0-1 0,4 9 125,-4-9-133,1 1-1,-1-1 1,1 1-1,-1-1 1,1 1-1,-1 0 1,1-1-1,-1 1 1,0-1-1,0 1 1,1 0-1,-1 0 1,0-1-1,0 1 1,0 0-1,1-1 1,-1 1-1,0 1 1,0 3 14,-1-4-18,1 0 0,0 0 0,0 0 0,0-1 0,0 1 0,0 0 1,0 0-1,0 0 0,0 0 0,0 0 0,0 0 0,0 0 0,1 0 0,-1-1 0,0 1 0,1 0 0,-1 0 0,1 0 0,-1-1 0,1 1 0,-1 0 0,1 0 0,-1-1 0,1 1 0,0 0 0,-1-1 0,2 1 0,-2 0-20,1-1-1,-1 1 1,0-1 0,1 1-1,-1-1 1,0 1-1,1-1 1,-1 1 0,0 0-1,0-1 1,0 1-1,1-1 1,-1 1 0,0 0-1,0-1 1,0 1-1,0-1 1,0 1 0,0 0-1,0-1 1,0 1-1,-1 0 1,1-1 0,0 1-1,0-1 1,-1 2-1,1-2-39,0 0 0,-1 1 0,1-1 0,0 1 0,0-1 0,0 0-1,0 1 1,-1-1 0,1 1 0,0-1 0,0 0 0,0 1-1,0-1 1,0 1 0,0-1 0,0 1 0,0-1 0,0 0 0,0 1-1,0-1 1,0 1 0,1-1 0,-1 0 0,0 1 0,0-1 0,0 1-1,0-1 1,1 0 0,-1 1 0,0-1 0,0 0 0,1 1-1,-1-1 1,0 0 0,1 1 0,-1-1 0,0 0 0,1 0 0,-1 1-1,0-1 1,1 0 0,-1 0 0,1 0 0,-1 0 0,0 0 0,1 1-1,-1-1 1,1 0 0,0 0 0,0 0-1350,1-10-13096,3 5 9520,-3 4 4800,-2 1-59,0-1 0,0 1 0,1-1 0,-1 1 0,0-1 0,0 1 0,0-1 0,1 1 0,-1-1 0,0 1 0,0-1 0,0 1 0,0-1 0,0 1 0,0-1 0,0 1 0,0-1 0,0 1 0,-1-2 0,1 1-464,0-5-584</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9:14.601"/>
    </inkml:context>
    <inkml:brush xml:id="br0">
      <inkml:brushProperty name="width" value="0.025" units="cm"/>
      <inkml:brushProperty name="height" value="0.025" units="cm"/>
      <inkml:brushProperty name="color" value="#AB008B"/>
    </inkml:brush>
  </inkml:definitions>
  <inkml:trace contextRef="#ctx0" brushRef="#br0">20 51 12,'0'-21'4984,"0"20"-4289,-10-11 2655,6 7-3205,-1 1-1992,4-2-3547,1 5 4165</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9:15.305"/>
    </inkml:context>
    <inkml:brush xml:id="br0">
      <inkml:brushProperty name="width" value="0.025" units="cm"/>
      <inkml:brushProperty name="height" value="0.025" units="cm"/>
      <inkml:brushProperty name="color" value="#AB008B"/>
    </inkml:brush>
  </inkml:definitions>
  <inkml:trace contextRef="#ctx0" brushRef="#br0">1 47 32,'8'-11'2708,"-8"11"-2590,1-1-1,-1 1 1,0 0-1,1-1 0,-1 1 1,0-1-1,0 1 1,0-1-1,1 1 0,-1-1 1,0 1-1,0-1 1,0 1-1,0-1 1,0 1-1,0-1 0,0 0 1,0 1-1,0-1 1,0 0-1,0 1-96,0 0 0,0-1 0,0 1 0,0 0 0,0 0 0,0 0 0,0-1 0,0 1 0,0 0 0,0 0 0,0 0 0,0-1 0,0 1 0,0 0 0,0 0 0,0 0 0,0 0 0,0-1 0,0 1 0,0 0 0,1 0 1,-1 0-1,0 0 0,0-1 0,0 1 0,0 0 0,0 0 0,0 0 0,1 0 0,-1 0 0,0 0 0,0-1 0,0 1 0,0 0 0,1 0 0,-1 0 0,0 0 0,0 0 0,0 0 0,1 0 0,-1 0 0,0 0 0,0 0 0,0 0 0,1 0 0,-1 0 0,0 0 0,0 0 0,0 0 0,1 0 0,-1 0 0,0 0 0,0 0 0,0 0 0,1 1 0,0-10 2202,1 1 3346,6 5 7355,-8 6-11710,1-3-990,-1 0-185,0 0 1,1 0 0,-1 0 0,0 0-1,1 0 1,-1 0 0,0 0 0,1 0-1,-1 0 1,0 0 0,1 0 0,-1 0-1,0 0 1,0 0 0,1 0 0,-1 0 0,0 0-1,1 1 1,-1-1 0,0 0 0,0 0-1,1 0 1,-1 0 0,0 1 0,0-1-1,0 0 1,1 0 0,-1 1 0,0-1-1,0 0 1,0 0 0,0 1 0,1-1-1,-1 0 1,0 1 0,0-1 0,0 0 0,0 0-1,0 1 1,0-1 0,0 2 63,0-1-70,0 0 0,0 0 0,-1-1 0,1 1-1,0 0 1,0 0 0,0-1 0,0 1 0,0 0 0,1-1-1,-1 1 1,0 0 0,0 0 0,0-1 0,1 1-1,-1 0 1,0-1 0,1 1 0,-1 0 0,0-1-1,1 1 1,-1-1 0,1 1 0,-1 0 0,1-1-1,-1 1 1,1-1 0,-1 0 0,1 1 0,0 0 0,0 2 17,0 0 1,-1 0-1,1 0 1,-1 0 0,0 0-1,0 0 1,0 0 0,-1 5-1,1-2 27,0-6-72,0 1-1,0-1 1,0 1 0,0-1-1,-1 1 1,1-1 0,1 1-1,-1-1 1,0 1-1,0 0 1,0-1 0,0 1-1,0-1 1,0 1 0,1-1-1,-1 1 1,0-1-1,0 1 1,1-1 0,-1 1-1,0-1 1,1 0 0,-1 1-1,0-1 1,1 1-1,-1-1 1,1 0 0,-1 1-1,1-1 1,-1 0-1,1 1 1,0-1 1,3 11 556,-3-11-558,0-1 0,0 1 1,0-1-1,0 1 0,0-1 0,0 0 0,0 1 0,0-1 0,0 0 0,0 0 0,0 0 0,-1 0 0,1 0 0,0 0 0,-1 0 0,1 0 0,0 0 0,-1 0 1,1 0-1,0-3 0,3-1-31,-4 5 27,1 0-1,-1 0 1,0 0-1,1-1 1,-1 1 0,0 0-1,0 0 1,1 0-1,-1-1 1,0 1-1,0 0 1,1 0 0,-1-1-1,0 1 1,0 0-1,0 0 1,1-1 0,-1 1-1,0 0 1,0-1-1,0 1 1,0 0 0,0-1-1,0 1 1,0-1-1,2-2-15,0 0-1,0 1 1,1-1-1,-1 0 1,1 1-1,-1-1 1,4-1-1,2-3-81,-7 7 90,0-1 1,-1 0-1,1 0 0,0 1 0,0-1 0,0 0 0,0 1 0,0-1 1,0 1-1,0-1 0,0 1 0,0-1 0,1 1 0,-1 0 1,0 0-1,0-1 0,2 1 0,-2 1 27,1 0-1,-1 0 1,0-1-1,1 1 1,-1 0 0,0 1-1,0-1 1,0 0-1,0 0 1,2 3 0,10 9 83,-11-6-81,-1-3-12,0-3-40,0-1 0,-1 1 0,1 0 0,0 0 0,-1-1 0,1 1 0,-1 0 0,1 0 0,-1 0 1,1 0-1,-1 0 0,1 0 0,-1 0 0,0 0 0,0 0 0,1 0 0,-1 0 0,0 0 0,0 0 0,0 0 1,0 0-1,0 0 0,0 0 0,-1 1 0,5 3-832,7-4-11462,-8-1 10432,-1-12-14159</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9:15.802"/>
    </inkml:context>
    <inkml:brush xml:id="br0">
      <inkml:brushProperty name="width" value="0.025" units="cm"/>
      <inkml:brushProperty name="height" value="0.025" units="cm"/>
      <inkml:brushProperty name="color" value="#AB008B"/>
    </inkml:brush>
  </inkml:definitions>
  <inkml:trace contextRef="#ctx0" brushRef="#br0">2 45 148,'-1'-6'902,"1"4"-248,0 0-1,0-1 1,0 1-1,0 0 1,0-1-1,0 1 1,0 0-1,1 0 1,0-5-1,2 6-1576,-3 1 1226,1 0 0,-1 0 0,0-1 0,1 1-1,-1 0 1,0 0 0,1 0 0,-1 0 0,0-1 0,0 1-1,1 0 1,-1 0 0,0-1 0,0 1 0,1 0-1,-1-1 1,0 1 0,0 0 0,0 0 0,0-1 0,0 1-1,1 0 1,-1-1 0,0 1 0,0-1 0,0 1-1,0 0 1,0-1 0,0-2 4742,0 8 2316,0 6-5422,0 7-1773,-1-15-104,1 0-1,0 0 1,0 0-1,1 0 1,-1 0-1,1 0 1,-1 0-1,1-1 0,0 1 1,0 0-1,3 4 1,-2 15 319,-1 0-70,0-19-281,1 0 0,-1-1 0,0 1 0,0 0 1,0 0-1,-1 0 0,1 0 0,-1 6 0,10 20 130,-10-25-146,0 0 0,0-1 1,0 1-1,1 0 1,-1-1-1,1 1 0,0 0 1,0-1-1,3 8 1,-3-8-12,0 0 1,0 1 0,0 0-1,-1-1 1,0 1-1,1-1 1,-1 1 0,-1 0-1,0 6 1,0 4-464,1-9 3307,-1 1-10039</inkml:trace>
</inkml:ink>
</file>

<file path=ppt/ink/ink2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7:48:15.583"/>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4A704929-E3B1-48E3-B682-393171162468}" emma:medium="tactile" emma:mode="ink">
          <msink:context xmlns:msink="http://schemas.microsoft.com/ink/2010/main" type="inkDrawing" rotatedBoundingBox="24799,7334 26848,6631 26859,6663 24810,7365" semanticType="callout" shapeName="Other">
            <msink:sourceLink direction="with" ref="{02CA5C9D-B614-41C5-ADF4-3C1E70C8A0A7}"/>
          </msink:context>
        </emma:interpretation>
      </emma:emma>
    </inkml:annotationXML>
    <inkml:trace contextRef="#ctx0" brushRef="#br0">443-55 78 0,'-13'0'82'0,"10"0"8"0,3 0 12 0,-13 3-10 16,13-3-12-16,-3 1-10 0,-4-1-2 0,4 3 6 0,3-3 15 16,-6 3 7-16,-1-3-1 0,7 2 0 0,-3-2-6 0,3 0-6 15,-6 2-7-15,6-2-5 0,-4 0 0 0,4 2 8 0,0-2 7 16,-6 0 6-16,6 0-4 0,0 3 3 0,0-3 2 15,0 0 1-15,-7 0 0 0,7 0 3 0,0 0-1 0,0 0 5 16,0 0-4-16,0 3 0 0,0-3 19 0,0 0 23 16,0 0 7-16,0 0-6 0,0 0-5 0,7 0-9 0,-7 0-1 15,0 0-7-15,6 0-2 0,-6 0-5 0,0 0-4 0,0 0-9 16,4 0-15-16,-4 0-6 0,6 0-7 0,-6 0-7 16,3 0-5-16,-3 0-4 0,7-3-4 0,-1 3-4 0,-6 0-1 15,3 0-6-15,-3-3-2 0,10 3-2 0,-10-2-2 0,13 0-6 16,-10 2-4-16,3-2-5 0,1-1-6 0,-4 3-1 0,4-3 1 15,-4 2 1-15,10-2-6 0,-10-2 5 0,3 3-1 16,-2 0-1-16,8-1 3 0,-8 1-2 0,5 0-7 0,-2-3 0 16,-1 3 2-16,4-1-2 0,-4 1-2 0,4-3-1 0,0 1 1 15,-4 1 4-15,4 1-1 0,-1-2-7 0,1-1 2 0,3 0 6 16,-4 3-7-16,-5-3-3 0,9 1 3 0,-4-2 1 16,1 5 0-16,-1-2 0 0,1-2 0 0,3 3 0 0,-10-3 3 15,10 3-3-15,-3 0 0 0,-7-3-2 0,10 2 1 0,-3 2 4 16,-1-4-3-16,1 2 0 0,-1 1 0 0,4-3 0 15,-9 3 0-15,8-2 0 0,1 1 3 0,0 0-2 0,-3-1 3 16,6-1-1-16,-6 1-3 0,6 1-4 0,-7-2 3 16,7 1 1-16,1-3 3 0,-8 2-1 0,7 1-2 0,0 1 0 15,-3-3 0-15,3 1 0 0,-6-2 0 0,6 0 0 0,7 2 0 16,-7-2 0-16,-3 0-4 0,3 2 3 0,0-2 4 0,0 2-1 16,0-1-2-16,0 1 0 0,-3-2-4 0,3 3 3 15,0-2 1-15,0 0 0 0,0 0 3 0,0 2-5 0,-3-1 1 16,0 1 1-16,3 1 0 0,-3-1 0 0,0 2-3 15,0-1 4-15,3-1-1 0,-7 1 0 0,8-2 4 0,-1 4 2 16,-7-5-5-16,7 4 3 0,-6-2 4 0,6 1 1 16,7-1 1-16,-14 1 3 0,7-2-2 0,1 1 0 0,-5-1-2 0,4-2 2 15,7 2 2-15,-7 1-1 0,-3-1-2 0,3-2 0 16,7 3-4-16,-14-1 2 0,7 0 3 0,0-2-4 0,-3 3 2 16,3-2 3-16,-3 0-4 0,0 1 1 0,0 0-5 0,0 1 0 15,0-1 0-15,-4 2-2 0,1-1 5 0,0-1-4 16,3 1-2-16,-4 1-1 0,7-1 0 0,-12-1 3 0,12 2 2 15,-7-1 0-15,4-1-1 0,0 1 4 0,0-4-1 16,-3 4-1-16,6-1 2 0,-7 3-7 0,7-5 1 0,-6 2 4 16,6 0-2-16,-13 1-7 0,13-1 2 0,-6 1 1 0,3 1 0 15,-3-1 0-15,-1-1 0 0,-2 2 0 0,2-1 0 0,-2 2 0 16,2-1 0-16,-5 1 0 0,9 0 0 0,-10-1 0 16,6-1 0-16,-2 2 0 0,-1-1 4 0,-2 0-4 0,8 2 0 15,-8-2 0-15,2 1 4 0,4-1-3 0,-4 1-4 0,4 0 1 16,-7-1 2-16,10-1 0 0,-10 2 0 0,7-1 0 15,3 0-3-15,-10-1 2 0,10 2 1 0,-4-3 0 0,-5 3 0 16,8-3 0-16,-8 2 0 0,5-1 0 0,4 1 0 0,-10 1 0 16,10 0 0-16,-3-3 0 0,-7 3 0 0,10 0 0 15,-3-1 0-15,-7 1 4 0,10-1-4 0,-10-1 0 0,3 4 4 16,-2-3 0-16,9 1 4 0,-13 0 5 0,3 0 5 0,3-1 1 16,1 3 5-16,-4-2-7 0,3 2 2 0,-6-2 1 15,3 2 2-15,-3-3 3 0,7 3 3 0,-7 0 6 0,6-2 3 16,-6 2 6-16,4 0 1 0,2-3 0 0,-6 3 5 15,3 0-3-15,-3 0-1 0,0-1-8 0,7 1 1 0,-1-3-6 16,-6 3-5-16,0 0-5 0,0 0-3 0,3 0-7 0,-3 0 2 16,0 0-3-16,0 0 0 0,0 0-14 0,0 0-32 0,0 0-50 15,0 0-63-15,0 0-78 0,0 0-90 0,-3 0-109 0,3-2-61 16,0 2-95-16,-6 0-102 0,-1-3 102 0,7 3 7 16,-3 0 13-16,-3 0 8 0,2 0 78 0</inkml:trace>
  </inkml:traceGroup>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9:16.300"/>
    </inkml:context>
    <inkml:brush xml:id="br0">
      <inkml:brushProperty name="width" value="0.025" units="cm"/>
      <inkml:brushProperty name="height" value="0.025" units="cm"/>
      <inkml:brushProperty name="color" value="#AB008B"/>
    </inkml:brush>
  </inkml:definitions>
  <inkml:trace contextRef="#ctx0" brushRef="#br0">1 44 528,'28'-21'4951,"-17"8"-1367,-1 4 921,0 9 8635,-10 0-13118,0 0-1,0 1 0,0-1 1,0 0-1,0 1 0,0-1 0,0 0 1,0 1-1,0-1 0,0 0 1,0 1-1,0-1 0,0 0 1,0 1-1,0-1 0,0 0 0,0 0 1,-1 1-1,1-1 0,0 0 1,0 1-1,0-1 0,-1 0 0,1 0 1,0 1-1,0-1 0,0 0 1,-1 0-1,1 0 0,0 1 0,-1-1 1,1 0-1,0 0 0,-1 0 1,1 0-1,0 1 0,0-1 0,-1 0 1,1 0-1,0 0 0,-1 0 1,1 0-1,0 0 0,-1 0 1,-11 12 483,12-12-496,0 1-1,0-1 1,0 0 0,0 1-1,0-1 1,0 0 0,0 1 0,0-1-1,0 1 1,0-1 0,0 0-1,0 1 1,0-1 0,0 0-1,-1 1 1,1-1 0,0 0-1,0 1 1,0-1 0,-1 0 0,1 1-1,0-1 1,0 0 0,-1 0-1,1 1 1,0-1 0,-1 0-1,1 1 1,-1-1-1,1 0 0,-1 0 1,1 1-1,0-1 0,-1 0 0,1 1 0,0-1 0,-1 0 1,1 1-1,0-1 0,-1 1 0,1-1 0,0 0 0,0 1 0,0-1 1,-1 1-1,1-1 0,0 1 0,0-1 0,0 1 0,0-1 1,0 1-1,0-1 0,0 1 0,0-1 0,0 1 0,0-1 0,0 1 1,-4 4 70,4-5-75,0 0 0,-1 1 0,1-1 0,0 0 0,-1 0-1,1 0 1,0 1 0,-1-1 0,1 0 0,0 0 0,-1 1-1,1-1 1,0 0 0,0 1 0,0-1 0,-1 0 0,1 1-1,0-1 1,0 0 0,0 1 0,0-1 0,0 0 0,-1 1-1,1-1 1,0 0 0,0 1 0,0-1 0,0 1 0,0-1-1,0 1 1,0 0 34,-9 10 216,10 1 432,5-8-265,5 2 335,-10-6-592,11 10 514,24 1 124,-33-10-730,5 0-40,2 3-27,5-2-5,-11 0 0,-1-1 0,3 0-40,-4-1-210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9:16.999"/>
    </inkml:context>
    <inkml:brush xml:id="br0">
      <inkml:brushProperty name="width" value="0.025" units="cm"/>
      <inkml:brushProperty name="height" value="0.025" units="cm"/>
      <inkml:brushProperty name="color" value="#AB008B"/>
    </inkml:brush>
  </inkml:definitions>
  <inkml:trace contextRef="#ctx0" brushRef="#br0">2 38 28,'-1'-8'930,"2"-9"4036,-1 16-4881,0 1 0,0 0 0,0-1 0,0 1-1,0 0 1,0-1 0,0 1 0,0 0 0,10-10 15978,-11 20-9854,-5-4-4975,4-5-1031,2 3 56,-1-1-1,0 1 0,1 0 0,0-1 1,-1 1-1,1 0 0,1 6 0,0-3-75,-1 65-62,11-45-1774,-2-23 581,1-3-11482,-2-9-451,-7-3 11131,-1 10 621</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9:17.608"/>
    </inkml:context>
    <inkml:brush xml:id="br0">
      <inkml:brushProperty name="width" value="0.025" units="cm"/>
      <inkml:brushProperty name="height" value="0.025" units="cm"/>
      <inkml:brushProperty name="color" value="#AB008B"/>
    </inkml:brush>
  </inkml:definitions>
  <inkml:trace contextRef="#ctx0" brushRef="#br0">0 39 444,'0'-27'4927,"0"26"-4388,5-5 1203,0 2 4493,-4 7-6776,3-2 5379,-4-1-4628,0 0 1,0 0-1,1 0 1,-1 0 0,0 0-1,0 0 1,0 0-1,1 0 1,-1 1-1,0-1 1,0 0 0,0 0-1,0 0 1,1 0-1,-1 0 1,0 0-1,0 0 1,0 0-1,0 1 1,1-1 0,-1 0-1,0 0 1,0 0-1,0 0 1,0 1-1,0-1 1,0 0-1,0 0 1,0 0 0,1 0-1,-1 1 1,0-1-1,0 0 1,0 0-1,0 0 1,0 1-1,0 0 1399,8 10 1788,-13-11-3134,5 0-248,0 1 0,0-1 0,-1 0 0,1 0 0,0 0 0,0 0 0,0 0 0,0 0 0,0 0 0,0 0 0,-1 0 0,1 0 0,0 0 0,0-1 0,0 1 0,0 0 0,0 0 0,-1 0 0,1 0 0,0 0 0,0 0 0,0 0 0,0 0 0,0 0 0,0 0 0,0 0 0,0 0 0,-1-1 0,1 1 0,0 0 0,0 0 0,0 0 0,0 0 0,0 0 0,0 0 0,0 0 0,0-1 0,0 1 0,0 0 0,0 0 0,0 0 0,0 0 0,0 0 0,0-1 0,0 1 0,0 0 0,0 0 0,0 0 0,0 0 0,0 0 0,0 0 0,0-1 0,0 1 0,0 0 0,0 0 0,0 0 0,0 0 0,0 0 0,1 0 0,-1-1 0,0 0-41,18 2-266,-16 18 875,-2-15-257,-2-1-308,-5-3-18,6-4 0,1-2 0,0 1-16,0 5-131</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43.074"/>
    </inkml:context>
    <inkml:brush xml:id="br0">
      <inkml:brushProperty name="width" value="0.025" units="cm"/>
      <inkml:brushProperty name="height" value="0.025" units="cm"/>
      <inkml:brushProperty name="color" value="#F6630D"/>
    </inkml:brush>
  </inkml:definitions>
  <inkml:trace contextRef="#ctx0" brushRef="#br0">129 1 340,'-18'0'1585,"16"0"-1206,-9 0 1323,7-1-980,-10 7 11266,21-6-10411,12 0 7667,-7 0-8635,-11 0-190,9 5 21,-10-4-203,20 0 680,-19 0-876,-1 0-1,1-1 1,0 1 0,0 0 0,0 0 0,0 0 0,0-1-1,0 1 1,1-1 0,-1 1 0,0-1 0,0 1 0,0-1-1,0 0 1,2 1 0,-1-1 186,9 5-46,-1-5-167,-4 1-13,-4 3 2,-2-3 9,0-1-11,1 0 0,-1 0 0,0 0 1,1 0-1,-1-1 0,0 1 0,1 0 1,-1 0-1,0 0 0,1 0 0,-1 0 1,0 0-1,1 1 0,-1-1 0,0 0 1,1 0-1,-1 0 0,0 0 0,1 0 1,-1 0-1,0 1 0,1-1 0,-1 0 1,0 0-1,0 0 0,1 1 0,-1-1 1,0 0-1,0 0 0,1 1 0,-1-1 1,0 0-1,0 0 0,0 1 0,0-1 1,0 0-1,1 1 0,6 5 43,-5-6-16,-2 1-24,0-1 0,0 1 0,-1-1 0,1 1 0,0 0-1,0-1 1,0 1 0,0-1 0,1 1 0,-1 0 0,0-1 0,0 1 0,0-1 0,0 1 0,1-1 0,-1 1 0,1 0 0,0-1-2,-1 0-2,0 0 0,0 0 1,1 0-1,-1 0 1,0 0-1,0 0 0,1 0 1,-1 0-1,0 0 0,0 0 1,1 0-1,-1 0 0,0 0 1,0 0-1,1 0 0,-1 0 1,0 1-1,0-1 0,0 0 1,1 0-1,-1 0 0,0 0 1,0 0-1,0 1 1,0-1-1,1 0 0,-1 0 1,0 0-1,0 0 0,0 1 1,0-1-1,0 0 0,0 0 1,1 1-1,-1-1 0,0 0 1,0 0-1,0 0 0,0 1 1,0-1-1,0 0 0,0 0 1,0 1-1,0-1 1,0 0-1,0 1 0,1 3 1,6 2-1,-5-1 2,-2-5 5,-1 1-7,1-1 0,0 0 0,0 0 0,0 0 0,0 0 0,0 0 0,-1 0 0,1 0 0,0 1 0,0-1 0,0 0 0,0 0 0,0 0 0,0 0 0,0 0 0,0 1 0,0-1 0,0 0 0,-1 0 0,1 0 0,0 0 1,0 1-1,0-1 0,0 0 0,0 0 0,0 0 0,0 0 0,0 1 0,0-1 0,0 0 0,1 0 0,-1 0 0,0 0 0,0 1 0,0-1 0,0 0 0,0 0 0,0 0 0,0 0 0,0 1 0,0-1 0,0 0 0,1 0 1,-1 0-1,0 0 0,0 0 0,0 0 0,0 0 0,0 1 0,1-1 0,-1 0 0,0 0 0,0 0 0,0 0 0,0 0 0,1 0 0,-1 0 0,0 0 0,1 1 1,-1-1-1,1 1 1,0-1 0,-1 1-1,1-1 1,-1 1 0,1 0-1,-1-1 1,1 1 0,-1 0-1,1-1 1,-1 1-1,0 0 1,1 0 0,-1 0-1,0-1 1,0 3 0,10 19 47,-10-21-31,0 0-20,0 2-3,0-2-2,2 2 11,-12 5 24,10-8-27,0 0 1,-1 0 0,1 1 0,0-1-1,0 0 1,0 0 0,-1 1 0,1-1 0,0 0-1,0 0 1,0 1 0,0-1 0,0 0 0,0 1-1,0-1 1,0 0 0,0 1 0,0-1-1,0 0 1,0 1 0,0-1 0,0 0 0,0 1-1,0-1 1,0 0 0,0 1 0,0 7 40,-3-3-3,2-5-37,1 0 1,-1 0 0,1 0 0,0 1 0,-1-1 0,1 0 0,0 0-1,0 1 1,-1-1 0,1 0 0,0 1 0,-1-1 0,1 0-1,0 1 1,0-1 0,0 0 0,-1 1 0,1-1 0,0 0 0,0 1-1,0-1 1,0 1 0,0-1 0,0 0 0,0 1 0,-1 0-2,1-1 0,0 0 1,0 1-1,0-1 0,0 0 1,-1 1-1,1-1 0,0 1 1,0-1-1,-1 0 0,1 0 0,0 1 1,-1-1-1,1 0 0,0 1 1,-1-1-1,1 0 0,0 0 1,-1 0-1,1 0 0,0 1 1,-1-1-1,1 0 0,-1 0 1,1 0-1,-1 0 0,0 0 1,1 0 0,-1 0 0,1 0 0,-1 1 0,1-1 0,-1 0 0,1 0 0,-1 0-1,1 1 1,-1-1 0,1 0 0,0 0 0,-1 1 0,1-1 0,-1 0 0,1 1 0,0-1-1,-1 0 1,1 1 0,0-1 0,-1 1 0,1-1 0,0 1 0,0-1 0,0 1 0,-1-1-1,1 0 1,0 2 0,0-1 2,0-1-1,0 0 0,0 0 0,0 1 0,0-1 0,0 0 0,0 0 0,0 0 0,0 1 0,0-1 0,-1 0 0,1 0 1,0 0-1,0 1 0,0-1 0,0 0 0,0 0 0,0 0 0,0 0 0,-1 0 0,1 1 0,0-1 0,0 0 0,0 0 0,0 0 0,-1 0 0,1 0 0,0 0 0,0 0 0,0 0 1,-1 1-1,1-1 0,0 0 0,0 0 0,0 0 0,-1 0 0,1 0 0,0 0 0,0 0 0,0 0 0,-1 0 0,1 0 0,0 0 0,0-1 0,0 1 0,-1 0 0,-22 6 38,15-2-42,1-3 27,0-1-1,0 0 1,-13 0 0,18 0-23,-34 0 80,34 0-72,-25-6-19,25 6 18,-10-6 55,5 6-57,7-2-7,-1 0 6,-9 1 22,10 0-25,0 1-3,0 0 1,0 0-1,0-1 0,1 1 0,-1 0 0,0 0 0,0 0 0,0 0 0,0 0 0,0 0 1,0-1-1,0 1 0,0 0 0,0 0 0,0 0 0,0 0 0,0 0 0,0-1 0,-1 1 1,1 0-1,0 0 0,0 0 0,0 0 0,0 0 0,0 0 0,0 0 0,0-1 1,0 1-1,0 0 0,0 0 0,0 0 0,-1 0 0,1 0 0,0 0 0,0 0 0,0 0 1,0 0-1,0 0 0,0-1 0,-1 1 0,1 0 0,0 0 0,0 0 0,0 0 0,0 0 1,0 0-1,0 0 0,-1 0 0,1 0 0,0 0 0,-15-4 14,14 3-2,-9-6 32,10 4-40,0 2 8,1-2 3,-11 0-4,9 2-19,1-2 1,0-9 6,0 11-11,0 1-6,0-15 25,0 14 3,0 0-17,0-3 4,0-12-18,0 15 13,1-10 19,0 11-12,-1 0 0,1 0-1,-1 0 1,1 0 0,-1 0 0,1-1-1,-1 1 1,0 0 0,1 0 0,-1-1 0,0 1-1,1 0 1,-1-1 0,0 1 0,1 0-1,-1-1 1,0 1 0,1-1 0,-1 1 0,0 0-1,0-1 1,0 1 0,1-1 0,-1 1 0,0-1-1,0 1 1,0 0 0,0-1 0,0 1-1,0-1 1,0 1 0,0-1 0,0 1 0,0-1-1,0-3-6,0 3 3,0 1-2,1 0 6,-1 0 0,0 0 0,1-1-1,-1 1 1,1 0 0,-1 0-1,1 0 1,-1 0 0,0-1 0,1 1-1,-1 0 1,1 0 0,-1-1 0,0 1-1,1 0 1,-1-1 0,0 1-1,0 0 1,1-1 0,-1 1 0,0-1-1,0 1 1,1 0 0,-1-1 0,0 1-1,0-1 1,0 1 0,0-1-1,0 1 1,1-1 0,-1 0-10,-1 0-42,1 1 41,0-1-1,0 0 0,0 1 0,0-1 0,0 1 0,0-1 0,0 1 1,0-1-1,0 0 0,0 1 0,1-1 0,-1 1 0,0-1 0,0 1 1,0-1-1,1 0 0,-1 1 9,1 0 0,-1 0 1,0 0-1,1 0 0,-1 0 0,0 0 1,1 0-1,-1 0 0,0 0 0,1 0 1,-1-1-1,0 1 0,1 0 1,-1 0-1,0 0 0,0 0 0,1 0 1,-1-1-1,0 1 0,0 0 0,1 0 1,-1 0-1,0-1 0,0 1 0,1 0 1,-1 0-1,0-1 0,0 1 0,0 0 1,0 0-1,0-1 0,1 1 0,-1 0 1,0-1-1,0 1 0,0 0 0,0-1 1,0 1-1,0 0 0,0-1 0,0 1 1,0 0-1,0 0 0,0-1 1,0 1-1,0 0 0,0-1 0,-1 1 1,1-1-16,2 1-10,5 0 25,-5-2-74,9-2-14,-8 5 94,-2-1-2,-1 0 1,0 0-1,0 0 0,0 0 0,1-1 1,-1 1-1,0 0 0,0 0 0,0 0 1,1 0-1,-1 0 0,0 0 0,0 0 0,0 0 1,0 0-1,1-1 0,-1 1 0,0 0 1,0 0-1,0 0 0,0 0 0,0-1 1,0 1-1,0 0 0,1 0 0,-1 0 1,0 0-1,0-1 0,0 1 0,0 0 0,0 0 1,0 0-1,0-1 0,0 1 0,0 0 1,0-1-1,0 0 11,9-1-4551,-8 2 3694,-1 0 0,1 0 1,0 0-1,-1-1 0,1 1 1,-1 0-1,1-1 0,-1 1 0,1 0 1,0-1-1,-1 1 0,1 0 1,0-2-2538,0 1 2537,-1 0 0,1 0 1,-1 0-529,0-4-6598</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45.365"/>
    </inkml:context>
    <inkml:brush xml:id="br0">
      <inkml:brushProperty name="width" value="0.025" units="cm"/>
      <inkml:brushProperty name="height" value="0.025" units="cm"/>
      <inkml:brushProperty name="color" value="#F6630D"/>
    </inkml:brush>
  </inkml:definitions>
  <inkml:trace contextRef="#ctx0" brushRef="#br0">1 62 212,'0'-2'-4,"0"1"96,0 0 0,0 0-1,0 0 1,0 0 0,0 0-1,0 0 1,0 0-1,0 0 1,0 0 0,0 0-1,0 0 1,1 0-1,-1 0 1,0 0 0,1 0-1,-1 0 1,1 0 0,-1 0-1,1 0 1,-1 0-1,1 0 1,0 1 0,0-1-1,1-1 1,-2-1 729,1 1 1,0-1-1,-1 0 1,0 0-1,1 1 1,-1-1-1,0 0 1,-2-9 17449,3 12-18256,-1-1-1,0 1 1,1 0 0,-1 0-1,0 0 1,0 0 0,1 0-1,-1 0 1,0 0 0,1 0-1,-1 0 1,0 0 0,1 0-1,-1 0 1,0 0 0,1 0 0,-1 0-1,0 1 1,0-1 0,1 0-1,-1 0 1,0 0 0,1 0-1,-1 1 1,0-1 0,0 0-1,0 0 1,1 0 0,-1 1-1,0-1 1,0 0 0,0 0 0,1 1-1,-1-1 1,0 0 0,0 0-1,0 1 1,0-1 0,0 0-1,0 1 1,0-1 0,1 0-1,-1 1 1,0-1 0,0 0-1,0 1 1,0-1 0,0 0 0,-1 0-1,1 1 1,0 0 0,0 0-21,0 0 133,10 5 145,-10-5-269,0-1 1,0 0-1,0 1 1,0-1-1,0 0 1,0 1-1,0-1 1,0 0-1,0 1 1,0-1-1,0 0 1,0 1-1,0-1 1,0 0-1,0 1 1,0-1-1,0 0 1,1 0-1,-1 1 1,0-1-1,0 0 1,0 1-1,0-1 1,1 0-1,-1 0 1,0 1-1,0-1 1,1 0-1,-1 0 1,0 0-1,1 1 1,-1-1-1,0 0 1,0 0 0,1 0-1,-1 0 1,0 0-1,1 0 1,-1 0-1,0 0 1,1 1-1,-1-1 1,0 0-1,1-1 1,3 18 149,-4-17-150,0 0 0,1 0 0,-1 0 0,0 0 0,1 0-1,-1 0 1,0 0 0,1 0 0,-1 0 0,0 1 0,1-1 0,-1 0 0,0 0 0,0 0 0,1 0 0,-1 0 0,0 1-1,1-1 1,-1 0 0,0 0 0,0 1 0,0-1 0,1 0 0,-1 0 0,0 1 0,0-1 0,0 0 0,1 1 0,-1-1 0,0 0-1,0 0 1,0 1 0,0-1 0,0 0 0,0 1 0,0-1 0,0 0 0,0 1 0,0-1 0,0 0 0,0 1 0,0-1-1,0 0 1,0 1 0,0 0 43,0-1-43,0 1 0,0-1-1,-1 0 1,1 0 0,0 0-1,0 0 1,0 1 0,0-1-1,0 0 1,0 0 0,0 0 0,0 0-1,0 1 1,0-1 0,0 0-1,0 0 1,0 0 0,0 0-1,0 1 1,0-1 0,0 0-1,1 0 1,-1 0 0,0 0-1,0 1 1,0-1 0,0 0-1,0 0 1,0 0 0,0 0-1,0 0 1,1 1 0,-1-1-1,0 0 1,0 0 0,0 0 0,0 0-1,0 0 1,1 0 0,-1 0-1,0 0 1,0 0 0,0 0-1,1 1 1,6 4 165,-7 0-140,-1-5-24,1 1 0,0-1 0,0 1 1,0-1-1,0 1 0,0-1 0,-1 1 0,1-1 0,0 1 0,0-1 0,0 1 0,0-1 0,1 1 0,-1-1 0,0 1 0,0-1 0,0 1 0,0-1 0,0 1 0,1-1 1,-1 1-1,0-1 0,0 1 0,1-1 0,-1 0 0,0 1 0,1-1 0,-1 1 0,0-1 0,1 0 0,-1 1 0,1-1 0,-1 0 0,1 0 0,-1 1 0,1-1 0,-1 0 1,1 0-1,0 1 0,2 26 142,-1-27-145,2 0 6,-2 12 41,0-8-43,7 2 13,-9-3-3,-1-1-13,1-1 18,0 0-15,0-1-5,0 0 0,0 0 1,0 1-1,0-1 0,0 0 0,0 0 0,0 0 0,0 0 0,0 0 1,0 1-1,0-1 0,0 0 0,0 0 0,0 0 0,0 0 0,0 1 1,0-1-1,0 0 0,1 0 0,-1 0 0,0 0 0,0 0 1,0 0-1,0 1 0,0-1 0,0 0 0,0 0 0,0 0 0,1 0 1,-1 0-1,0 0 0,0 0 0,0 0 0,0 0 0,0 1 1,1-1-1,-1 0 0,0 0 0,0 0 0,0 0 0,0 0 0,0 0 1,1 0-1,-1 0 0,0 0 0,0 0 0,0 0 0,0 0 1,1 0-1,-1 0 0,0 0 0,0-1 0,0 1 0,0 0 1,1 0-1,-1 0 1,0 0-1,0 0 0,0 0 1,0 0-1,1 0 0,-1 0 1,0 0-1,0 0 0,0 0 1,0 0-1,1 0 0,-1 0 1,0 0-1,0 0 0,0 0 1,0 0-1,0 1 0,1-1 1,-1 0-1,0 0 1,0 0-1,0 0 0,0 0 1,0 0-1,0 0 0,1 0 1,-1 1-1,0-1 0,0 0 1,0 0-1,0 0 0,0 0 1,0 0-1,0 1 0,0-1 1,0 0-1,0 0 0,0 0 1,0 0-1,0 1 1,0-1-1,0 0 0,0 0 1,0 0-1,0 0 0,0 1 1,0-1-1,0 0 0,0 0 1,0 1 27,-1 0-21,2 1 1,7 2 7,-6-1-13,-2-2 13,10 11-7,-11-10 346,12 1-4789,-11-12-7423,0-9 2563,0 16 7538,0-2 228</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46.829"/>
    </inkml:context>
    <inkml:brush xml:id="br0">
      <inkml:brushProperty name="width" value="0.025" units="cm"/>
      <inkml:brushProperty name="height" value="0.025" units="cm"/>
      <inkml:brushProperty name="color" value="#F6630D"/>
    </inkml:brush>
  </inkml:definitions>
  <inkml:trace contextRef="#ctx0" brushRef="#br0">0 59 464,'0'-11'26101,"10"16"-24163,-10-4-530,8-8-1005,4 8-89,-12 0-304,0 0 1,1 0-1,-1-1 0,0 1 0,1 0 1,-1 0-1,1-1 0,-1 1 0,1 0 0,-1-1 1,1 1-1,0 0 0,-1-1 0,1 1 1,0-1-1,1 1 0,-2-1-2,0 1 0,0-1-1,0 0 1,0 0 0,0 0-1,0 1 1,0-1 0,0 0-1,0 0 1,0 0 0,0 0-1,0 1 1,0-1 0,0 0 0,1 0-1,-1 0 1,0 0 0,0 1-1,0-1 1,0 0 0,0 0-1,1 0 1,-1 0 0,0 0 0,0 0-1,0 0 1,0 1 0,1-1-1,-1 0 1,0 0 0,0 0-1,0 0 1,1 0 0,-1 0-1,0 0 1,1 0 0,-1 0-2,0 0 1,0 0-1,0 0 0,1 0 0,-1 0 1,0 0-1,0 0 0,0 0 1,0 0-1,1 0 0,-1 0 1,0 0-1,0 0 0,0 1 1,1-1-1,-1 0 0,0 0 1,0 0-1,0 0 0,0 0 1,0 0-1,1 1 0,-1-1 1,0 0-1,0 0 0,0 0 1,0 0-1,0 1 0,0-1 1,0 0-1,0 0 0,0 0 1,0 1-1,0-1 0,0 0 1,0 0-1,0 1 161,-9-7-531,8 6 365,1-1 0,0 1-1,0 0 1,0-1 0,0 1 0,0 0-1,0-1 1,0 1 0,0 0-1,0-1 1,0 1 0,0 0 0,0-1-1,1 1 1,-1 0 0,0-1 0,0 1-1,0 0 1,0-1 0,0 1-1,1 0 1,-1 0 0,0-1 0,0 1-1,0 0 1,1 0 0,-1-1 0,0 1-1,0 0 1,1 0 0,-1 0-1,0 0 1,1-1 0,-1 1 0,0 0-1,1 0 1,-1 0 0,0 0 0,1 0-1,-1 0 1,0 0 0,1 0-1,-1 0 1,1 0 0,0 0-12,8-6-163,-8 6 164,-11 5 16,10-4 6,-1-1-2,-6 0-1,6 0 17,-11 5 63,12-5-91,-1 0-1,1 0 0,0 0 1,-1 0-1,1 0 1,0 0-1,-1 0 1,1 0-1,0 0 0,-1 0 1,1 0-1,0 0 1,0-1-1,-1 1 1,1 0-1,0 0 0,-1 0 1,1 0-1,0-1 1,0 1-1,-1 0 0,1 0 1,0-1-1,0 1 1,0 0-1,-1-1 1,1 1-1,0 0 0,0 0 1,0-1-1,0 1 1,0 0-1,0-1 1,0 1-1,-1 0 0,1-1 1,0 1-1,0 0 1,0-1-1,0 1 0,0 0 1,1-1-1,-1 1 1,0-1-1,0 0-9,2-11-195,14 1 47,-14 7 155,-2 3 379,-1 1-295,1-3-62,9 1 214,-8 2-241,-1-4-613,2-4-11366,2 5 10085</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48.501"/>
    </inkml:context>
    <inkml:brush xml:id="br0">
      <inkml:brushProperty name="width" value="0.025" units="cm"/>
      <inkml:brushProperty name="height" value="0.025" units="cm"/>
      <inkml:brushProperty name="color" value="#F6630D"/>
    </inkml:brush>
  </inkml:definitions>
  <inkml:trace contextRef="#ctx0" brushRef="#br0">30 45 384,'8'-12'1221,"-8"12"-1152,0-1 1,1 1-1,-1 0 0,0-1 0,1 1 1,-1 0-1,0-1 0,1 1 1,-1 0-1,0 0 0,1-1 0,-1 1 1,0 0-1,1 0 0,-1 0 0,1-1 1,-1 1-1,1 0 0,-1 0 0,0 0 1,1 0-1,-1 0 0,1 0 0,-1 0 1,1 0-1,-1 0 0,0 0 0,1 0 1,0 0-1,-1 0-48,0 0-1,0 0 1,-1 0 0,1 0-1,0 0 1,0 0-1,0 0 1,0 0 0,0 0-1,0-1 1,0 1 0,0 0-1,0 0 1,0 0 0,0 0-1,0 0 1,0 0 0,0 0-1,0 0 1,0-1-1,0 1 1,0 0 0,0 0-1,0 0 1,0 0 0,0 0-1,0 0 1,0 0 0,0-1-1,0 1 1,0 0-1,0 0 1,0 0 0,0 0-1,0 0 1,0 0 0,0 0-1,0 0 1,0-1 0,0 1-1,1 0 1,-1 0-1,0 0 1,0 0 0,0 0-1,0 0 1,0 0 0,0 0-1,0 0 1,0 0 0,1 0-1,-1 0 1,0 0 0,0 0-1,0 0 1,0 0-1,0 0 1,0 0 0,0 0-1,1 0 1,5-1 699,-4 1 1438,8 5 8575,-10-8-7124,0 5-2300,0-1-199,-3 2 41,-3 0-291,5-3-798,1-1-58,-2-3-4,-5 2 0,6-1-2,1 2-9,-1 0-99,-4-4-167,4 5 274,1 0-1,0 0 1,0 0 0,0 0 0,0 0 0,0 0 0,-1 0 0,1 0 0,0 0 0,0 0 0,0 0 0,0 0 0,0 0-1,0 0 1,-1 0 0,1 0 0,0 0 0,0 0 0,0 0 0,0 0 0,0 1 0,0-1 0,-1 0 0,1 0-1,0 0 1,0 0 0,0 0 0,0 0 0,0 0 0,0 0 0,0 1 0,0-1 0,0 0 0,0 0 0,0 0 0,0 0-1,-1 0 1,1 0 0,0 1 0,0-1 0,0 0 0,0 0 0,0 0 0,0 0 0,0 0 0,0 0 0,0 1 0,0-1-1,0 0 1,1 0 0,-1 0 0,0 0 0,0 0 0,0 0 0,0 1 0,0-1 0,0 1 62,-12-1 43,6 0-108,4 0-3,-9 0 35,4 0-23,5 0 416,2-4 197,0 7-420,0-2 169,8-9-12852,-6-2-842,-2 6 12024</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9:37.403"/>
    </inkml:context>
    <inkml:brush xml:id="br0">
      <inkml:brushProperty name="width" value="0.025" units="cm"/>
      <inkml:brushProperty name="height" value="0.025" units="cm"/>
      <inkml:brushProperty name="color" value="#F6630D"/>
    </inkml:brush>
  </inkml:definitions>
  <inkml:trace contextRef="#ctx0" brushRef="#br0">238 1228 72,'11'1'986,"5"4"458,-14-5-743,13 0 17897,-18-2-14666,1-1-6747,1 3 2850,1 0 0,-1 0 0,0-1 0,1 1 0,-1 0 1,1 0-1,-1 0 0,1-1 0,-1 1 0,0 0 0,1-1 0,-1 1 0,1-1 0,-1 1 0,1 0 0,0-1 0,-1 1 0,0-2 0,0 2 143,0-1-148,0 0-1,0 0 1,0 0-1,1-1 1,-1 1-1,0 0 1,0 0-1,1 0 1,-1-1 0,0 1-1,0-2 1,-8-14 371,1 8-262,5 6-103,0 0 1,0 0-1,1 0 1,-1 0-1,1-1 1,0 1-1,-2-5 1,-1-2 4,-1 0-1,-12-16 1,-10-17-28,10 15-14,15 23 2,-1 0 0,1 0 0,0-1-1,0 1 1,0-1 0,-2-7 0,2 3-1,-1-1 0,-1 1-1,0-1 1,-12-17 0,10 18-4,0-1 0,1 0 0,1-1 0,-5-11 0,-16-38-11,22 51 55,0-1 0,1 0 0,0 0 0,0 0 0,1-1-1,1 1 1,0-13 0,1 13 52,0 1-1,1 0 0,0 0 0,5-20 0,-1 1 3,-5 26-87,0 0 0,0 0 0,1 0-1,-1 0 1,1 0 0,0 0 0,1-3-1,8-26 44,0 8-56,-7 8-34,5 6 22,-7 8 18,0 1 0,-1 0 1,1 0-1,0 0 0,0 0 1,0 0-1,0 0 0,0 0 0,0 0 1,1 0-1,-1 0 0,0 0 1,0 1-1,1-1 0,-1 0 0,0 1 1,1-1-1,-1 1 0,1 0 1,-1-1-1,1 1 0,2 0 0,33-6 100,-14 0 3,-14 2-58,-6 3-33,0 0 0,0-1 0,0 1 0,0-1 1,0 1-1,-1-1 0,1 0 0,-1 0 0,1-1 0,-1 1 1,1 0-1,-1-1 0,0 0 0,3-5 0,12-13 6,-15 18-16,0-1 0,0 1 0,-1-1 0,1 1-1,-1-1 1,0 1 0,0-1 0,0 0 0,0-3-1,3-10-1,-3 12 4,0 0-1,-1 0 1,0 0-1,0-10 0,1-15 4,1 24-7,-1 1 0,0-1 0,0 1 0,-1-1 0,0 1 0,0-1 0,0 0 0,0 1 0,-1-1 0,0 1 0,-2-7 0,2 6 0,0 0 0,1-1 0,-1 1 0,1-1 0,1-6 0,0 9 0,-1 0 0,0 0 0,0 0 0,0 0 0,0 0 0,-1 0 0,1 0 0,-1 0 0,0 0 0,0 0 0,-4-6 0,4 6 0,0 1 0,1-1 0,-1 0 0,1 1 0,-1-1 0,1 1 0,0-1 0,1 0 0,0-5 0,0-6 0,-1 14 0,0 1 0,0-1 0,0 0 0,0 0 0,0 1 0,0-1-1,0 0 1,0 0 0,0 1 0,-1-1 0,1 0 0,0 0-1,0 1 1,-1-1 0,1 0 0,0 1 0,-1-1 0,1 0 0,-1 1-1,1-1 1,-2 0 0,2 0-5,0 1 0,-1 0 0,1-1-1,-1 1 1,1-1 0,0 1 0,-1-1 0,1 1-1,0-1 1,0 1 0,0-1 0,-1 1 0,1-1-1,0 1 1,0-1 0,0 0 0,0 1 0,0-1 0,0 1-1,0-1 1,0 1 0,0-2 0,0-2 3596,0-2-7401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9:38.400"/>
    </inkml:context>
    <inkml:brush xml:id="br0">
      <inkml:brushProperty name="width" value="0.025" units="cm"/>
      <inkml:brushProperty name="height" value="0.025" units="cm"/>
      <inkml:brushProperty name="color" value="#F6630D"/>
    </inkml:brush>
  </inkml:definitions>
  <inkml:trace contextRef="#ctx0" brushRef="#br0">109 1 108,'49'0'24637,"-61"4"-21794,-25 8-1610,28-7-1124,1 1 0,0-1 0,0 1 0,1 1 0,0-1 0,-7 9 0,-6 6 4,12-11-84,7-9-27,0-1 0,1 1 0,-1 0 0,0 0 0,0 0 0,1 0 0,-1 0 0,0 0 0,1 0 0,-1 0 0,1 0 0,-1 0 0,1 0 0,0 0-1,-1 0 1,1 2 0,-5 8 20,5-10-19,-1-1-1,1 1 0,-1-1 0,1 1 1,0-1-1,-1 1 0,1 0 0,0-1 1,-1 1-1,1-1 0,0 1 0,0 0 1,-1-1-1,1 1 0,0 0 1,0-1-1,0 2 0,0-1 1,2 37 197,-1-36-184,0 1-1,0-1 1,0 1 0,0-1 0,0 1-1,1-1 1,-1 0 0,1 0 0,-1 1-1,3 1 1,-1 1 14,16 7 2,-15-10-25,-1 0-44,0 0 0,1 0 0,-1-1-1,0 1 1,0-1 0,1 0 0,-1 0 0,6 1 0,5 1-643,-12-3 475,-1 1 1,0-1-1,1 0 1,-1 0-1,0 1 1,1-1 0,-1 0-1,1 0 1,-1 0-1,1 0 1,-1 0-1,0-1 1,1 1-1,-1 0 1,0-1-1,1 1 1,1-2-1,27-5-13372,-11-8 4337,-10 14 7629</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9:40.107"/>
    </inkml:context>
    <inkml:brush xml:id="br0">
      <inkml:brushProperty name="width" value="0.025" units="cm"/>
      <inkml:brushProperty name="height" value="0.025" units="cm"/>
      <inkml:brushProperty name="color" value="#F6630D"/>
    </inkml:brush>
  </inkml:definitions>
  <inkml:trace contextRef="#ctx0" brushRef="#br0">0 178 236,'0'-39'8552,"0"35"-4344,0 23 6174,0 11-7687,5-24-2564,-5-6-127,0 0 0,1 1 0,-1-1 0,0 0 0,1 0 0,-1 1 0,0-1-1,1 0 1,-1 0 0,0 1 0,0-1 0,1 0 0,-1 1 0,0-1 0,0 1 0,0-1 0,1 0 0,-1 1 0,0-1-1,0 0 1,0 1 0,0-1 0,0 1 0,0-1 0,0 0 0,0 1 0,0-1 0,0 2 0,0 47 304,10-21-224,-10-21-72,0 8 235,0-15-241,1 0 0,-1 1 0,0-1 0,0 0 1,0 1-1,0-1 0,0 0 0,0 0 0,1 1 0,-1-1 0,0 0 1,0 1-1,0-1 0,1 0 0,-1 0 0,0 0 0,0 1 0,1-1 0,-1 0 1,0 0-1,0 0 0,1 0 0,-1 1 0,0-1 0,1 0 0,-1 0 0,0 0 1,1 0-1,-1 0 0,0 0 0,1 0 0,-1 0 0,2 0 145,-2 0-142,0 0 1,1 0-1,-1 1 0,0-1 1,0 0-1,0 0 1,1 0-1,-1 0 0,0 0 1,0 0-1,1 0 1,-1 0-1,0 0 0,0 0 1,1 0-1,-1 0 1,0 0-1,1 0 0,-1 0 1,0 0-1,0 0 1,1 0-1,-1 0 0,0 0 1,0 0-1,1 0 1,-1 0-1,0 0 0,0-1 1,0 1-1,1 0 1,-1 0-1,0 0 0,0 0 1,0-1-1,1 1 1,-1 0-1,0 0 0,0 0 1,0-1-1,0 1 1,0 0-1,0 0 0,1-1 1,-1 1-1,0 0 1,0 0-1,0-1 0,0 1 1,0-1-1,0 0 14,0-5 11,0 1-33,0 5-1,-1-1 0,1 1 0,0-1 1,0 1-1,0-1 0,0 0 0,0 1 1,0-1-1,0 1 0,0-1 0,0 0 1,0 1-1,0-1 0,0 1 0,0-1 1,0 1-1,1-1 0,-1 1 0,0-1 1,0 1-1,1-1 0,-1 1 0,0-1 1,1 1-1,-1-1 0,0 1 1,1-1-1,-1 1 0,1-1 0,0 1 1,-1-1-1,1 1 0,-1 0 0,1-1 1,-1 1-1,0-1 0,1 1 0,-1 0 1,0-1-1,1 1 0,-1-1 0,0 1 1,1-1-1,-1 0 0,0 1 0,0-1 1,0 1-1,1-1 0,-1 1 0,0-1 1,0 1-1,0-1 0,0 0 0,0 1 1,0-1-1,0 1 0,0-1 1,-1 0-1,1 1 0,0-1 0,0 0 1,0-148-1278,0 145 1265,2 5 4,-2-1 8,1 0 0,-1 0 0,0 0 0,0 0 0,0 0 0,0 1 0,0-1-1,0 0 1,0 0 0,0 0 0,0 0 0,0 0 0,0 0 0,0 0 0,0 0 0,0 0 0,1 0 0,-1 0 0,0 0 0,0 1-1,0-1 1,0 0 0,0 0 0,0 0 0,0 0 0,0 0 0,1 0 0,-1 0 0,0 0 0,0 0 0,0 0 0,0 0 0,0 0-1,0 0 1,0 0 0,0 0 0,1 0 0,-1 0 0,0-1 0,0 1 0,0 0 0,0 0 0,0 0 0,0 0 0,0 0 0,0 0-1,0 0 1,1 0 0,-1 0 0,0 0 0,0 0 0,0 0 0,0-1 0,0 1 0,0 0 0,0 0 0,0 0 0,0 0-1,0 0 1,3-32 1,-3 29-1,1-13-153,-1 16 150,0 0 1,0-1-1,0 1 0,0 0 0,0 0 1,0 0-1,0 0 0,0 0 0,0-1 0,1 1 1,-1 0-1,0 0 0,0 0 0,0 0 1,0 0-1,0 0 0,1-1 0,-1 1 0,0 0 1,0 0-1,0 0 0,0 0 0,0 0 1,1 0-1,-1 0 0,0 0 0,0 0 0,0 0 1,1 0-1,-1 0 0,0 0 0,0 0 1,0 0-1,0 0 0,1 0 0,-1 0 1,0 0-1,0 0 0,0 0 0,0 0 0,1 1 1,-1-1-1,0 0 0,0 0 0,0 0 1,0 0-1,0 0 0,1 0 0,-1 1 0,4 7 31,5 4 0,-9-12-28,1 0 0,-1 0 0,0 0 0,0 0 0,1 0 0,-1 0 0,0 0 0,1 0 0,-1 0 0,0 0 0,0 0 0,1 0 0,-1 0 0,0 0 0,0 0 0,1 1 0,-1-1 0,0 0 0,0 0 0,1 0 0,-1 0 0,0 1 0,0-1 0,1 0 0,-1 0 0,0 0 0,0 1 0,0-1 0,0 0 0,0 0 0,1 1 0,-1-1 0,0 0 0,0 1 0,0-1 0,0 0 0,0 0 0,0 1 0,0-1 0,0 1 0,0-1 1,0 0-1,0 0 0,0 0 0,0 1 0,0-1 0,0 0 0,0 0 0,0 0 0,0 1 0,0-1 0,0 0 0,0 0 0,0 0 0,0 0 0,1 1 0,-1-1 1,0 0-1,0 0 0,0 0 0,0 0 0,0 1 0,0-1 0,1 0 0,-1 0 0,0 0 0,0 0 0,0 0 0,0 0 0,0 0 0,1 0 0,-1 1 0,0-1 1,0 0-1,0 0 0,1 0 0,-1 0 0,0 0 0,0 0 0,0 0 0,1 0 0,-1 0 0,0 0 1,1 0-1,-1 0 0,0 0 0,0 0 0,0 0 1,1 0-1,-1 0 0,0 0 0,0 0 1,0 0-1,1 1 0,-1-1 0,0 0 1,0 0-1,0 0 0,1 0 0,-1 0 1,0 0-1,0 1 0,0-1 0,0 0 1,0 0-1,1 0 0,-1 1 0,0-1 0,0 0 1,0 0-1,0 0 0,0 1 0,0-1 1,0 0-1,0 0 0,0 0 0,0 1 1,0-1-1,0 0 0,0 0 0,0 1 1,0-1-1,0 0 0,0 2 5,1 0 3,0-2-6,-1 0-1,1 0 1,0 0-1,0 1 1,0-1-1,0 0 1,0 1-1,-1-1 1,1 0-1,0 1 1,0-1-1,0 1 1,-1 0-1,1-1 1,0 1-1,-1-1 1,1 1-1,-1 0 1,1 0 0,0-1-1,-1 1 1,1 1-1,29 26 19,-29-27-17,-1 0 0,1 0 0,0 0-1,0 0 1,1 0 0,-1-1 0,0 1 0,0 0 0,0-1-1,0 1 1,1 0 0,1 0 0,-2-1-2,-1 0 0,0 0-1,0 0 1,0 0 0,1 0 0,-1 0-1,0 0 1,0 0 0,0 0 0,1 0-1,-1 0 1,0 0 0,0 0 0,0 1-1,0-1 1,1 0 0,-1 0 0,0 0 0,0 0-1,0 0 1,0 0 0,0 1 0,0-1-1,1 0 1,-1 0 0,0 0 0,0 1-1,0-1 1,0 0 0,0 0 0,0 0-1,0 0 1,0 1 0,0-1 0,0 0 0,0 0-1,0 1 1,0 0 10,10 1 43,1 1 57,-10-3-109,14-1 87,-14 1-87,-1 0 0,1 0 0,-1 0 0,1-1 0,-1 1 0,1 0 0,-1 0 0,1 0 0,-1 0 0,1-1 0,-1 1-1,1 0 1,-1 0 0,1-1 0,-1 1 0,1 0 0,-1-1 0,0 1 0,1-1 0,-1 1 0,0-1 0,1 1 0,-1 0 0,0-1 0,1 1 0,-1-1 0,0 1 0,0-2-1,2 2 15,3-1-14,-2-9 10,-3 10-12,0 0 0,0-1 0,0 1 0,0 0 0,0 0 0,0 0-1,0-1 1,0 1 0,0 0 0,0 0 0,0 0 0,0 0 0,0-1-1,0 1 1,0 0 0,0 0 0,1 0 0,-1-1 0,0 1 0,0 0-1,0 0 1,0 0 0,0 0 0,0 0 0,0-1 0,1 1 0,-1 0-1,0 0 1,0 0 0,0 0 0,0 0 0,0 0 0,1 0 0,-1 0-1,0 0 1,0-1 0,0 1 0,1 0 0,3-3-8,-2-11-13,-2 13 18,0 1 0,0-1 1,0 0-1,0 1 0,0-1 0,0 0 1,0 1-1,1-1 0,-1 1 1,0-1-1,0 0 0,1 1 0,-1-1 1,0 1-1,1-1 0,-1 1 1,0-1-1,1 1 0,-1-1 0,1 1 1,-1-1-1,0 1 0,1-1 1,0 1-1,-1 0 0,1-1 0,2-9-52,-2 2 32,15-24-18,-16 32 40,1-1 1,-1 1-1,0 0 0,0-1 0,1 1 0,-1-1 1,0 1-1,0-1 0,0 1 0,0 0 0,1-1 1,-1 1-1,0-1 0,0 1 0,0-1 0,0 1 1,0-1-1,0 1 0,0-1 0,-1 1 0,1 0 1,0-1-1,0 0 0,0 1 3,-1-1-1,1 1 1,0-1-1,0 1 1,0-1 0,0 1-1,0-1 1,0 1-1,0-1 1,0 1 0,0 0-1,0-1 1,0 1-1,0-1 1,0 1 0,0-1-1,1 1 1,-1-1-1,0 1 1,0 0 0,0-1-1,1 1 1,-1-1-1,4-1 5,-4 2-4,1 0 0,-1 0 0,0 0 1,0-1-1,1 1 0,-1 0 0,0 0 1,1 0-1,-1 0 0,0-1 0,0 1 1,0 0-1,1 0 0,-1-1 0,0 1 1,0 0-1,0 0 0,0-1 0,1 1 1,-1 0-1,0-1 0,0 1 0,0 0 1,0 0-1,0-1 0,0 1 0,0 0 1,0-1-1,0 1 0,0 0 0,0-1 0,0 1 1,0 0-1,0-1 0,0 1 0,0-1 13,10-9 78,-10 9-79,0 18 208,0-16-219,-1 0 6,1 0 0,0 0 0,0 1-1,0-1 1,0 0 0,0 0 0,0 0 0,0 0 0,0 0 0,0 0 0,1 0 0,-1 0 0,0 0 0,1 0 0,-1 0 0,1 0-1,-1 0 1,1 0 0,-1-1 0,1 1 0,0 0 0,-1 0 0,1 0 0,1 0 0,-1 2 4,-1-1 0,1 0 0,-1 1 0,0-1-1,1 1 1,-1-1 0,0 1 0,0-1 0,-1 1 0,1 2 0,-1-1 4,6 12 30,-4-15-47,0 0-1,-1 1 0,1-1 1,-1 0-1,1 0 0,-1 1 1,0-1-1,1 0 0,-1 1 1,0-1-1,0 3 1,0-3 0,0-1 0,0 1 0,0 0 0,1 0 0,-1 0 0,0 0 0,0 0 0,1 0 0,-1-1 0,0 1 0,1 0 0,-1 0 0,1-1 0,0 3 0,0-3 1,-1 1-1,1 0 1,-1-1 0,1 1-1,-1 0 1,0 0 0,1 0-1,-1 0 1,0-1 0,1 1-1,-1 0 1,0 0 0,0 0 0,0 1-1,5 8 12,-5-9-11,1-1-1,-1 1 1,1-1-1,-1 1 1,0-1 0,1 1-1,-1 0 1,0-1 0,1 1-1,-1 0 1,0-1 0,0 1-1,1 0 1,-1-1 0,0 1-1,0 0 1,0 1 0,5 13 68,-5-14-62,1 1-1,0-1 1,-1 0-1,1 0 1,-1 1-1,1-1 1,-1 0-1,0 0 1,1 1 0,-1-1-1,0 3 1,4 6 20,-3-10-25,-1 1 0,1-1 0,-1 1 0,1-1 0,-1 1 0,1 0 0,-1-1 0,0 1 0,0 0 0,1-1 0,-1 1 0,0 0 0,0-1 0,0 1 0,1 0 0,-1-1 0,0 2 0,0-1 0,0-1-1,0 1 1,0 0 0,0-1 0,0 1-1,0 0 1,0-1 0,0 1 0,0-1 0,0 1-1,0 0 1,1-1 0,-1 1 0,0-1-1,0 1 1,1-1 0,-1 1 0,0 0 0,1-1-1,-1 1 1,1-1 0,-1 0 0,1 1-1,-1-1 1,1 1 0,-1-1 0,1 0-1,0 1 1,-1-1 4,1 1-1,-1 0 1,0-1-1,1 1 0,-1 0 1,0-1-1,0 1 1,0 0-1,1-1 1,-1 1-1,0 0 1,0-1-1,0 1 0,0 0 1,0-1-1,0 1 1,-1 1-1,2 8 59,0-9-53,0 0 1,0 0-1,0 1 0,-1-1 0,1 0 0,0 0 0,-1 1 0,1-1 1,-1 0-1,1 1 0,-1-1 0,0 0 0,1 1 0,-1-1 1,0 1-1,0-1 0,0 1 0,-1 1 0,5 1 9,-3-3-16,-1-1 0,0 0 1,1 0-1,-1 0 0,1 1 1,-1-1-1,0 0 0,0 0 0,1 1 1,-1-1-1,0 0 0,1 0 1,-1 1-1,0-1 0,0 1 1,0-1-1,1 0 0,-1 1 0,0-1 1,0 0-1,0 1 0,0-1 1,0 1-1,0-1 0,0 1 1,0-1-1,0 0 1,0 0-1,0 0 1,0 1-1,0-1 1,0 0-1,0 0 1,0 0 0,0 0-1,0 1 1,0-1-1,0 0 1,0 0-1,0 0 1,0 0-1,0 0 1,0 1 0,0-1-1,0 0 1,1 0-1,-1 0 1,0 0-1,0 0 1,0 1-1,0-1 1,0 0 0,0 0-1,0 0 1,0 0-1,1 0 1,-1 0-1,0 0 1,0 0 0,0 1-1,0-1 1,0 0-1,1 0 1,-1 0-1,0 0 1,0 0-1,0 0 1,0 0 0,0 0-1,1 0 1,-1 0-1,0 0 1,0 0-1,0 0 1,0 0-1,1 0 1,-1 0 0,0 0-1,0 0 1,4-5-2835,-3-3-5499,-1-3-6888,0 7 13852</inkml:trace>
</inkml:ink>
</file>

<file path=ppt/ink/ink2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7:48:17.075"/>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431E29E6-37F9-4EB7-8E16-2FAF261036EE}" emma:medium="tactile" emma:mode="ink">
          <msink:context xmlns:msink="http://schemas.microsoft.com/ink/2010/main" type="writingRegion" rotatedBoundingBox="26705,6576 26995,6376 27133,6576 26843,6776"/>
        </emma:interpretation>
      </emma:emma>
    </inkml:annotationXML>
    <inkml:traceGroup>
      <inkml:annotationXML>
        <emma:emma xmlns:emma="http://www.w3.org/2003/04/emma" version="1.0">
          <emma:interpretation id="{54007FD8-36B0-4DE9-AE8B-47A745C6B6A1}" emma:medium="tactile" emma:mode="ink">
            <msink:context xmlns:msink="http://schemas.microsoft.com/ink/2010/main" type="paragraph" rotatedBoundingBox="26705,6576 26995,6376 27133,6576 26843,6776" alignmentLevel="1"/>
          </emma:interpretation>
        </emma:emma>
      </inkml:annotationXML>
      <inkml:traceGroup>
        <inkml:annotationXML>
          <emma:emma xmlns:emma="http://www.w3.org/2003/04/emma" version="1.0">
            <emma:interpretation id="{A9F5AD04-C586-42C6-B5AA-4FE867663E67}" emma:medium="tactile" emma:mode="ink">
              <msink:context xmlns:msink="http://schemas.microsoft.com/ink/2010/main" type="line" rotatedBoundingBox="26705,6576 26995,6376 27133,6576 26843,6776"/>
            </emma:interpretation>
          </emma:emma>
        </inkml:annotationXML>
        <inkml:traceGroup>
          <inkml:annotationXML>
            <emma:emma xmlns:emma="http://www.w3.org/2003/04/emma" version="1.0">
              <emma:interpretation id="{02CA5C9D-B614-41C5-ADF4-3C1E70C8A0A7}" emma:medium="tactile" emma:mode="ink">
                <msink:context xmlns:msink="http://schemas.microsoft.com/ink/2010/main" type="inkWord" rotatedBoundingBox="26705,6576 26995,6376 27133,6576 26843,6776">
                  <msink:destinationLink direction="with" ref="{4A704929-E3B1-48E3-B682-393171162468}"/>
                  <msink:destinationLink direction="with" ref="{AC5554AE-25A6-4DD2-8C81-65A7955D7846}"/>
                  <msink:destinationLink direction="with" ref="{CFD4AE49-ED43-4094-9B8F-A57C282FBD7B}"/>
                  <msink:destinationLink direction="with" ref="{022B0F44-7089-4998-8CC5-1E12B26190D9}"/>
                  <msink:destinationLink direction="with" ref="{AD76B2C5-A33F-4348-987D-E7FFD678BE5A}"/>
                </msink:context>
              </emma:interpretation>
              <emma:one-of disjunction-type="recognition" id="oneOf0">
                <emma:interpretation id="interp0" emma:lang="" emma:confidence="1">
                  <emma:literal/>
                </emma:interpretation>
              </emma:one-of>
            </emma:emma>
          </inkml:annotationXML>
          <inkml:trace contextRef="#ctx0" brushRef="#br0">2419-907 122 0,'6'0'93'0,"-6"-3"37"0,3 3 4 16,4-2-7-16,-7 2-5 0,0 0 6 0,3 0-5 0,-3-2-10 16,6-1-8-16,-6 3-6 0,7-2-5 0,-7 2 0 15,0-2 8-15,3 2 11 0,-3 0 1 0,7 0 4 0,-7-2 6 16,0 2-1-16,3 0-2 0,-3-3-3 0,0 3-2 0,6 0 1 16,-6 0 8-16,7 0 38 0,-7-3 11 0,0 3 1 15,3 0-5-15,-3 0-3 0,0 0-2 0,6 0-7 0,-6 0-8 16,4 0-17-16,-4 0-8 0,6 0-11 0,0-1-11 0,-6 1-15 15,4-3-19-15,2 3-9 0,1 0 0 0,-7 0-7 0,9 0-11 16,-9 0-8-16,3 0-10 0,4-2-6 0,-1 2 0 16,-3 0-1-16,4 0 6 0,-4 2-6 0,-3-2-2 0,7 0 1 15,-1 0 2-15,-3 3 2 0,4-2 0 0,-1-1-1 0,-6 3 2 16,10-3-2-16,-10 3-1 0,3-1-3 0,3 0 0 16,1 0 0-16,-7 3 0 0,3-3-4 0,3 3 0 0,-6-1 0 15,4-1-5-15,-4 2 3 0,0 2 0 0,6-3 1 16,-6 1 4-16,7 0-3 0,-7 2 3 0,0-3 1 0,0 4 0 15,0-4 0-15,0 3 0 0,0-2-3 0,0 2-2 0,0-2 2 16,0 2 7-16,0-1 0 0,-7 0-2 0,7 0 5 0,-6 1-1 16,6-2 3-16,-4-1 0 0,4 3 3 0,0-2-1 15,-6 0 1-15,3 0-3 0,3-1-6 0,-7 1 1 0,1 0-1 16,3-1-3-16,3 1 0 0,-7 0-3 0,4-3-1 0,-3 2-6 16,-1 1 2-16,4-2-6 0,3 1 1 0,-13-1-2 15,10-1 0-15,3 0 0 0,-10 3 0 0,4-2 0 0,-1-2-7 16,4 2 2-16,-3-1-4 0,3 1 3 0,-4-1-3 15,1 0-1-15,2 1 3 0,-8-1 2 0,8-2-1 0,-2 4 2 16,3-4 0-16,-4 3 2 0,1-3 2 0,3 3 3 0,3-2 1 16,-10-1 0-16,10 0-1 0,-13 0-3 0,13 3 0 0,-3-3 0 15,-4 0 0-15,4 0 0 0,3 0 0 0,-6 0-4 0,-1-3 0 16,4 3 0-16,3 0-5 0,-6 0-2 0,-1-1-4 16,7-2-4-16,-3 3 3 0,-3-3 0 0,2 3 2 0,4-2 2 15,-6 0-2-15,-1 2-2 0,4-2-1 0,3 2-3 16,0-3 0-16,-6 3 4 0,3-2-3 0,3 0 0 0,-7 2-1 15,1-3 3-15,6 1 5 0,-3-1 2 0,3 2-1 0,0-2 4 16,-7 3 2-16,1-3 0 0,6 1-1 0,0 0-2 0,0-3-2 16,0 1-4-16,-4 1 0 0,4 1 4 0,0-2-1 0,0-1-2 15,0 2 0-15,0-1 4 0,0-1-1 0,0 3-3 16,0-3 8-16,0 0-3 0,0 1 2 0,4 1 4 0,-4-1 1 16,0-1 1-16,0 1-3 0,0 1 2 0,0-2 1 15,6 1 0-15,-6-2 0 0,7 2 0 0,-7-1-4 0,0 1 2 16,0 1-1-16,3-1 1 0,-3-1 2 0,0 1-3 0,6-1 1 15,1 1 2-15,-7 1-3 0,3-2-2 0,3 1 1 16,-6-1 2-16,3 3-15 0,-3-3-30 0,7 2-34 0,-1-1-43 16,-2 1-44-16,2-1-18 0,-6 2-36 0,3-1-44 0,-3 1-56 15,7-1-60-15,-1 1-58 0,-6 0 63 0,3-1-9 16,4 1-43-16,-1 0-14 0,-6 0-32 0,3-1 32 0,-3 0 131 16</inkml:trace>
        </inkml:traceGroup>
      </inkml:traceGroup>
    </inkml:traceGroup>
  </inkml:traceGroup>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42:19.030"/>
    </inkml:context>
    <inkml:brush xml:id="br0">
      <inkml:brushProperty name="width" value="0.025" units="cm"/>
      <inkml:brushProperty name="height" value="0.025" units="cm"/>
    </inkml:brush>
  </inkml:definitions>
  <inkml:trace contextRef="#ctx0" brushRef="#br0">21 90 360,'-10'-12'2364,"10"12"-2343,0-1-1,0 1 1,0 0 0,0 0-1,0 0 1,0-1-1,0 1 1,0 0-1,0 0 1,0 0 0,0-1-1,0 1 1,-1 0-1,1 0 1,0 0 0,0-1-1,0 1 1,0 0-1,0 0 1,0 0-1,-1 0 1,1 0 0,0-1-1,0 1 1,0 0-1,0 0 1,-1 0-1,1 0 1,0 0 0,0 0-1,0 0 1,-1 0-1,1 0 1,0 0 35,-1-1 1,1 1-1,0 0 0,-1 0 1,1 0-1,0 0 0,-1-1 1,1 1-1,0 0 0,0 0 1,-1 0-1,1-1 0,0 1 1,0 0-1,-1 0 0,1-1 1,0 1-1,0 0 0,0-1 1,0 1-1,-1 0 0,1-1 1,0 1-1,0 0 0,0-1 1,0 1-1,0 0 0,0-1 1,0 1-1,0 0 0,0-1 0,0 1 1,0-1-1,0 0 1342,0 0-3266,0-2 5277,0-7 13130,1 8-13619,0 1-3754,25-3 2538,-24 3-1502,9 1 165,25-6 243,-34 6-546,19-1 210,-18 0-256,0 1 1,-1-1-1,1 0 1,0 1-1,0-1 0,0 1 1,-1 0-1,4 0 0,-3 0-2,0 0-1,0 0 1,0-1-1,-1 1 0,1 0 1,0-1-1,0 0 1,2-1-1,-2 1-8,0 0 0,0 1 0,0-1 0,0 1 0,1 0 0,-1 0 0,0 0 0,0 0 0,0 0 0,4 1 0,8 0 43,44-6-23,-9-1 48,-14 1-163,-35 5-42,2-2-281,-3 1 311,0 1 0,0 0 0,0-1 0,1 1 0,-1 0 0,0 0 0,0-1 0,1 1 0,-1 0 0,0 0 0,1 0 0,-1 0 0,0-1 0,0 1 0,1 0 0,-1 0 0,0 0 0,1 0 0,-1 0 0,0 0 0,1 0 0,-1 0 0,1 0 0,-1 0 0,0 0 0,1 0 0,-1 0 0,1 0 0,3 0 691</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42:19.735"/>
    </inkml:context>
    <inkml:brush xml:id="br0">
      <inkml:brushProperty name="width" value="0.025" units="cm"/>
      <inkml:brushProperty name="height" value="0.025" units="cm"/>
    </inkml:brush>
  </inkml:definitions>
  <inkml:trace contextRef="#ctx0" brushRef="#br0">198 1 720,'-11'0'2356,"-13"0"456,10 0 4661,16 23-1578,-2-23-5847,1 0 0,-1 1 0,1-1 0,-1 1 0,0-1-1,1 0 1,-1 1 0,1-1 0,-1 1 0,0-1-1,1 1 1,-1-1 0,0 1 0,0-1 0,1 1 0,-1 0-1,0-1 1,0 1 0,0-1 0,0 1 0,0 0-1,0-1 1,0 1 0,0-1 0,0 1 0,0 0 0,0-1-1,0 2 1,-1-2 34,1 1 1,0 0-1,0 0 0,0 0 0,0 0 0,0 0 1,0-1-1,1 1 0,-1 0 0,0 0 0,0 0 1,0 0-1,1 0 0,-1-1 0,1 1 0,-1 0 0,1 1 1,11 23 1351,-7-11-993,-2 19 636,14 23 67,-14-6-644,0-42-433,2 17 119,5 31 265,-10-50-417,0-2 16,0 0 0,0 0 0,0 1-1,0-1 1,1 0 0,0 0 0,0 1-1,0-1 1,0 0 0,2 4 0,-2-6-5,0 0 1,-1 1 0,1-1 0,-1 0 0,1 1 0,-1-1 0,0 0 0,0 1-1,0-1 1,0 0 0,0 1 0,-1-1 0,1 0 0,-1 1 0,1-1 0,-1 0-1,-2 4 1,-3 20 589,6-24-563,-1 0 1,1 0 0,-1 0 0,0 0 0,1 0-1,-1 0 1,0-1 0,0 1 0,0 0-1,0 0 1,-1-1 0,1 1 0,0-1-1,-1 1 1,-2 1 0,1 0 38,0-1 1,0 0 0,0 1-1,0-1 1,0-1-1,-1 1 1,-5 2 0,1-3-82,0 0 1,0-1-1,-1 0 1,1 0 0,0-1-1,0 0 1,0-1-1,0 1 1,1-1 0,-9-4-1,3 2-24,3 1-78,0-1 0,-18-11 1,28 15 11,-1 0 0,0-1-1,1 1 1,-1-1 0,0 1 0,1-1 0,-1 1-1,0-1 1,1 1 0,-1-1 0,1 1 0,-1-1 0,1 0-1,-1 1 1,1-1 0,0 0 0,-1-1 0,0-9-6378,10 5-8324</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42:22.238"/>
    </inkml:context>
    <inkml:brush xml:id="br0">
      <inkml:brushProperty name="width" value="0.025" units="cm"/>
      <inkml:brushProperty name="height" value="0.025" units="cm"/>
    </inkml:brush>
  </inkml:definitions>
  <inkml:trace contextRef="#ctx0" brushRef="#br0">30 58 448,'-4'-6'425,"-10"2"5442,14 4-5608,-1 0-1,1 0 1,-1 0 0,0 0-1,1-1 1,-1 1-1,1 0 1,-8-6 11965,13 1-4446,-5 5-7754,0 0 1,0 0 0,0 0-1,0 0 1,0 0 0,1 0-1,-1-1 1,0 1-1,0 0 1,0 0 0,0 0-1,0 0 1,0 0 0,1 0-1,-1 0 1,0 0 0,0 0-1,0 0 1,0 0-1,1 0 1,-1 0 0,0 0-1,0 0 1,0 0 0,0 0-1,0 0 1,1 0 0,-1 0-1,0 0 1,0 1-1,0-1 1,0 0 0,0 0-1,0 0 1,1 0 0,-1 0-1,0 0 1,0 0 0,0 0-1,0 1 1,0-1-1,0 0 1,0 0 0,0 0-1,0 0 1,0 0 0,0 0-1,0 1 1,1-1 0,-1 0-1,0 0 1,0 0-1,0 0 1,0 0 0,0 1-1,0-1 1,0 0 0,0 0-1,0 0 1,-1 0 0,1 0-1,0 1 1,0-1-1,0 0 1,0 0 0,0 1 86,10 10 325,-5-1-251,-5-9-175,1-1-1,-1 1 0,0-1 0,1 1 0,-1-1 0,1 1 0,-1-1 1,0 1-1,1-1 0,-1 1 0,0 0 0,0-1 0,0 1 0,1-1 1,-1 1-1,0 0 0,0-1 0,0 1 0,0 0 0,5 15 250,-5-15-245,1 0-1,0 1 1,-1-1-1,1 0 0,-1 0 1,1 1-1,-1-1 1,0 0-1,0 0 0,1 1 1,-1-1-1,0 2 1,4 8 99,-3-10-105,-1 0 1,1 0-1,0 0 0,-1 0 1,1 0-1,-1 0 1,0 0-1,1 1 0,-1-1 1,0 0-1,0 0 0,1 0 1,-1 2-1,0 130 215,-5-124-232,5-9 5,-1 1 0,1 0 0,-1-1-1,1 1 1,-1-1 0,1 1 0,0 0-1,-1-1 1,1 1 0,0 0 0,-1 0-1,1-1 1,0 1 0,0 0 0,0 0-1,0-1 1,0 1 0,0 1 0,0-1-4,-1-1 0,1 1 0,0 0 0,0 0 1,0 0-1,0 0 0,0-1 0,0 1 0,1 0 1,-1 0-1,0 0 0,0-1 0,0 1 0,1 0 1,-1 0-1,0-1 0,1 1 0,-1 0 0,1-1 1,-1 1-1,1 0 0,-1-1 0,1 1 0,0-1 1,-1 1-1,2 0 0,0 0-3,-2 0 7,0 0 4,1-1 0,-1 1 1,1-1-1,-1 1 0,1-1 1,0 0-1,-1 1 0,1-1 1,0 1-1,0-1 0,-1 0 1,1 0-1,0 0 0,-1 1 1,1-1-1,0 0 0,0 0 1,0 0-1,-1 0 1,1 0-1,0 0 0,0 0 1,-1 0-1,1-1 0,1 1 1,0 0-10,10-3-5,-4 0 22,-5 2-7,1 0 1,0-1-1,-1 1 0,0-1 0,1 0 0,-1 0 0,0 0 0,6-5 0,1 0 20,-8 6-18,-1-1 1,1 1-1,0-1 1,-1 0 0,1 1-1,-1-1 1,0 0-1,1 0 1,-1 0-1,0 0 1,0 0-1,0 0 1,0 0-1,-1-1 1,1 1-1,-1 0 1,1-5-1,4-3-15,-5 9 10,1 1-1,-1-1 1,1 1-1,-1-1 1,1 0 0,-1 1-1,0-1 1,1 0-1,-1 1 1,0-1-1,0 0 1,1 1-1,-1-1 1,0 0-1,0 1 1,0-1 0,0 0-1,0-1 1,0-1-18,0-1 1,0 0-1,0 0 1,1 0-1,0 1 1,-1-1-1,1 0 1,1 1-1,1-6 1,-1 4 1,-1 0 1,-1 0-1,1 0 1,-1 0-1,1 0 1,-1 0 0,-1 0-1,0-7 1,0-3 12,1-90-558,0 104 268,0-4 701,0 3-1326</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42:23.097"/>
    </inkml:context>
    <inkml:brush xml:id="br0">
      <inkml:brushProperty name="width" value="0.025" units="cm"/>
      <inkml:brushProperty name="height" value="0.025" units="cm"/>
    </inkml:brush>
  </inkml:definitions>
  <inkml:trace contextRef="#ctx0" brushRef="#br0">11 26 512,'10'-12'3731,"-10"11"-3626,0 1 1,0 0-1,0-1 1,0 1-1,0 0 0,0-1 1,0 1-1,0 0 0,0-1 1,0 1-1,0 0 0,0-1 1,0 1-1,0 0 1,0-1-1,0 1 0,0 0 1,1-1-1,-1 1 0,0 0 1,0 0-1,0-1 1,0 1-1,1 0 0,-1-1 1,0 1-1,0 0 0,1 0 1,-1 0-1,0-1 1,1 1-1,-1 0 0,0 0 1,0 0-1,1 0 0,-1 0 1,0-1-1,1 1 0,-1 0 1,0 0-1,1 0 1,-1 0-1,1 0 0,-1 0 1,0 0-1,1 0 0,-1 0 1,0 0-1,1 1 1,-1-5 4220,0 8 1297,0 4 1652,0-7-7101,0 1-1,1-1 0,-1 1 1,0-1-1,0 1 1,0-1-1,-1 1 1,1-1-1,0 1 0,0-1 1,-2 3-1,1-3-125,0 0 0,1 0 0,-1 0 1,0 0-1,0 0 0,1 0 0,-1 1 0,0-1 0,1 0 0,-1 0 0,1 0 0,0 1 0,-1-1 0,1 0 0,0 1 0,0-1 0,0 0 0,0 1 0,0 0 1,0 0-10,0 0 1,-1 0-1,1 0 1,0 0 0,-1-1-1,1 1 1,-1 0 0,1 0-1,-1-1 1,0 1-1,-1 2 1,1-1-11,0-1 0,1 1-1,-1-1 1,1 0 0,0 1-1,0 0 1,0-1 0,0 1 0,0-1-1,1 4 1,-1 2 32,-10 43 106,10-45-164,0-4-8,0 0 1,0 1-1,0-1 0,0 0 0,0 1 0,0-1 0,1 0 0,-1 1 0,1-1 0,0 0 0,-1 0 0,1 1 0,0-1 0,3 3 0,-3 4 2,-2-9 2,1 0 0,0 1 0,0-1 0,0 1 0,0-1 0,0 0 0,0 1 0,0-1 0,0 1 0,0-1 0,0 0 0,0 1 0,1-1 0,-1 1 0,0-1 0,0 0 0,0 1 0,0-1 0,1 0 0,-1 1 0,0-1 0,1 1 0,8 6-141,-8-6 72,-1-1 1,1 1-1,0 0 1,0 0-1,0 0 1,1-1-1,-1 1 1,0-1-1,0 1 1,0-1-1,0 1 1,0-1 0,3 1-1,-2-1-415,9-5-2765,-5 4 712,4-3-2950,-8-4-1345,3 1 3050,-5 7 3597,1 0 0,-1 0 0,0-1 0,1 1 0,-1 0 0,0 0-1,1-1 1,-1 1 0,0 0 0,0-1 0,1 1 0,-1 0 0,0-1 0,0 1 0,0 0 0,1-1 0,-1 1 0,0 0-1,0-1 1,0 1 0,0-1 0,0 1 0,0 0 0,0-1 0,0 1 0,0-1 0,0-4-1203</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42:23.497"/>
    </inkml:context>
    <inkml:brush xml:id="br0">
      <inkml:brushProperty name="width" value="0.025" units="cm"/>
      <inkml:brushProperty name="height" value="0.025" units="cm"/>
    </inkml:brush>
  </inkml:definitions>
  <inkml:trace contextRef="#ctx0" brushRef="#br0">0 55 908,'0'-28'11578,"0"26"-8937,0-8 9463,2 6-11286,6 0 316,0 2-3669,-6 2-229,-10-5-6688</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42:26.042"/>
    </inkml:context>
    <inkml:brush xml:id="br0">
      <inkml:brushProperty name="width" value="0.025" units="cm"/>
      <inkml:brushProperty name="height" value="0.025" units="cm"/>
    </inkml:brush>
  </inkml:definitions>
  <inkml:trace contextRef="#ctx0" brushRef="#br0">30 117 412,'5'-15'1725,"-5"14"-1472,1 0-1,0 0 0,-1-1 1,1 1-1,-1-1 0,1 1 1,-1 0-1,1-1 0,-1 1 0,0-1 1,0-2-1,0 4-153,0-1 0,0 1 0,0-1-1,0 1 1,0-1 0,0 0 0,0 1 0,0-1 0,0 1 0,0-1-1,0 1 1,0-1 0,1 1 0,-1-1 0,0 1 0,0-1-1,1 1 1,-1-1 0,0 1 0,1-1 0,-1 1 0,0 0-1,1-1 1,-1 1 0,1 0 0,-1-1 0,0 1 0,1 0-1,-1-1 1,2 1 0,-2-1-97,2 1 711,0-11 2877,1 11-3058,1-2 1528,-3-3 3226,0 4-4838,0 0-1,0 0 1,0 0 0,0 0 0,0 1 0,0-1-1,0 0 1,0 1 0,0-1 0,0 1-1,1-1 1,-1 1 0,0-1 0,2 1-1,-1 0-20,7-5 503,29 5 388,-28 6-1186,-1 0 0,1 0 0,-1 1 1,-1 0-1,15 16 0,-19-8 143,-4-14-257,1 0-1,0-1 0,-1 1 0,1-1 0,0 1 1,-1 0-1,1-1 0,-1 1 0,1 0 0,-1 0 1,1 0-1,-1-1 0,0 1 0,1 0 0,-1 0 1,0 0-1,0 0 0,1 0 0,-1 0 0,0-1 1,0 1-1,0 0 0,0 0 0,0 0 0,-1 0 1,1 0-1,0 1 0,0 3 22,0-4-30,0 0 0,0 0 1,0 0-1,0 0 1,0 0-1,0 1 0,0-1 1,-1 0-1,1 0 0,0 0 1,-1 0-1,1 0 1,0 0-1,-1 0 0,1-1 1,-1 1-1,0 0 1,1 0-1,-1 0 0,-1 1 1,2-2-11,-4 8 41,3-7-38,1 0-1,-1 0 0,1 0 0,-1-1 1,1 1-1,-1 0 0,0 0 0,1 0 1,-1-1-1,0 1 0,0 0 0,1-1 0,-1 1 1,0 0-1,0-1 0,0 1 0,0-1 1,0 0-1,0 1 0,-2 0 0,-4 4 3,6-4-3,1-1 0,-1 1 0,1-1 0,-1 1 0,1-1 0,-1 0 0,1 1 0,-1-1 0,0 0 0,1 1 0,-1-1 0,0 0 0,1 0 0,-1 0 0,0 0 0,1 1 0,-1-1 1,-1 0-1,-6 1 0,2 0-1,0 0 0,0 0 1,0 0-1,0-1 0,0 0 1,-9-1-1,8-1-5,-1-1 0,1 1 0,0-2 0,0 1 0,0-1 0,0 0 0,1-1-1,0 1 1,0-1 0,0 0 0,-7-8 0,2-10-46,11-32-1528,0 54 1396,0 0-1,1-1 1,-1 1-1,0 0 1,1 0-1,0 0 1,-1 0 0,1-1-1,0 1 1,-1 0-1,1 0 1,0 1-1,1-3 1,-1 2-319,0 1 0,0-1 0,0 0 0,0 0 0,0 0 0,-1 0 0,1 0 0,0-1 0,-1 1 0,1 0 0,-1 0 0,0 0 1,1-2-1,11-24-16732,-4 26 15373</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42:29.964"/>
    </inkml:context>
    <inkml:brush xml:id="br0">
      <inkml:brushProperty name="width" value="0.025" units="cm"/>
      <inkml:brushProperty name="height" value="0.025" units="cm"/>
    </inkml:brush>
  </inkml:definitions>
  <inkml:trace contextRef="#ctx0" brushRef="#br0">40 12 852,'-22'-7'5705,"4"3"7368,26 9-7822,-6-5-2772,10 11 286,14-5-1623,-24-6-962,17 5 482,60-5-4,-69 0-658,0 0 0,0 0 0,-2 0-10,13 0-301,-13 0-5443,-21 3-15886,13-3 21479,-1 0-1,1 1 1,0-1-1,-1 1 1,1-1-1,0 0 0,0 1 1,-1 0-1,-2 3-1590,-5-4 586</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42:30.428"/>
    </inkml:context>
    <inkml:brush xml:id="br0">
      <inkml:brushProperty name="width" value="0.025" units="cm"/>
      <inkml:brushProperty name="height" value="0.025" units="cm"/>
    </inkml:brush>
  </inkml:definitions>
  <inkml:trace contextRef="#ctx0" brushRef="#br0">38 23 408,'-38'11'27297,"143"-11"-24861,-96-2-2403,-3 0-17,21 1 11,-10-2 23,13 0-100,-28 3-66,-1-2 617,3-3-5064,-1 0-4302,-1-5-7293</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42:34.771"/>
    </inkml:context>
    <inkml:brush xml:id="br0">
      <inkml:brushProperty name="width" value="0.025" units="cm"/>
      <inkml:brushProperty name="height" value="0.025" units="cm"/>
    </inkml:brush>
  </inkml:definitions>
  <inkml:trace contextRef="#ctx0" brushRef="#br0">138 17 168,'1'-1'130,"0"0"0,-1 1 0,1-1 0,0 0 0,-1 0 0,1 1 0,0-1 0,0 0 0,0 1 0,-1-1 1,1 1-1,0-1 0,0 1 0,0-1 0,0 1 0,0 0 0,0-1 0,0 1 0,11 0 16119,-18 0-18007,4 0 2794,1 0-1011,-8 0-16,-1-1-7,-13-4 13,18 5-13,4 0-10,-1 0 3,-6 0 5,-2 0 0,0 0 0,2 0 2,-41 0 440,47 0-441,0 0-9,-4 1 3,5 0-24,0-1 57,1 0 1,-1 0-1,1 0 1,0 0-1,-1 0 0,1 1 1,-1-1-1,1 0 1,-1 0-1,1 0 1,-1 1-1,1-1 1,0 0-1,-1 1 0,1-1 1,-1 0-1,1 1 1,0-1-1,-1 0 1,1 1-1,0-1 1,0 1-1,-1-1 0,1 1 1,0-1-1,0 0 1,0 1-1,0-1 1,-1 1-1,1-1 1,0 1-1,0-1 0,0 1 1,0 0-1,0 2 306,9 3 131,-6 16 391,-3-22-849,1 0 1,-1 0-1,0 0 1,1 0 0,-1 0-1,0 0 1,1 0-1,-1 0 1,0 1 0,1-1-1,-1 0 1,0 0-1,1 0 1,-1 1 0,0-1-1,0 0 1,1 0-1,-1 1 1,0-1 0,0 0-1,1 0 1,-1 1-1,0-1 1,0 0 0,0 1-1,1-1 1,-1 0-1,0 1 1,0-1 0,0 0-1,0 1 1,0-1-1,0 1 1,0 16 384,0-9-310,0-8-80,0 1 0,0-1 0,0 0 0,0 0 0,0 1 0,0-1 0,0 0 0,0 0 0,0 0 0,0 1 0,0-1 0,0 0 0,1 0 0,-1 1 0,0-1 0,0 0 0,0 0 0,0 0 0,0 1 0,1-1 0,-1 0 0,0 0 0,0 0 0,0 0 0,1 0 0,-1 1 0,0-1 0,0 0 0,0 0 0,1 0 0,-1 0 0,1 0 5,-1 0-1,0 1 0,1-1 0,-1 0 1,0 0-1,1 0 0,-1 1 0,0-1 1,0 0-1,1 1 0,-1-1 0,0 0 1,0 0-1,1 1 0,-1-1 0,0 0 1,0 1-1,0-1 0,1 1 0,-1-1 1,0 0-1,0 1 0,0-1 0,0 0 1,0 1-1,0-1 0,0 1 0,0-1 1,0 0-1,0 1 0,0 0 0,0 65 2331,4-56-2022,-3-9-294,-1-1 0,1 1 0,-1-1 0,1 1-1,-1-1 1,1 1 0,-1 0 0,0-1 0,1 1 0,-1 0 0,0-1 0,0 1 0,0 0-1,1-1 1,-1 1 0,0 0 0,0 1 0,-1 15 325,1-13-293,-1 0 0,1 0 0,0 1 0,0-1 0,0 0 0,1 0 0,-1 1 0,1-1 0,0 0 0,0 0 0,1 0 0,2 6 0,-3-7-30,0 1 0,-1-1-1,1 0 1,-1 0 0,1 0 0,-1 1 0,0-1 0,0 0 0,-1 1 0,0 2 0,1 5 84,0 222 234,-10-200-311,10 195-20,-4-217 0,3-10-10,0 0 0,1 0 0,-1 0 0,0 1 0,1-1-1,0 0 1,-1 0 0,1 0 0,0 0 0,-1 0 0,1 1 0,0-1 0,0 2 0,0 245 342,-5-236-332,5-11-10,-1 0 1,1 0 0,-1 0-1,0 0 1,1 0-1,0 0 1,-1 1 0,1-1-1,0 0 1,-1 0-1,1 0 1,0 0 0,0 2-1,0 617 448,0-619-448,0-1 0,0 0 0,0 1 0,0-1 0,0 1 0,0-1 0,0 0 0,0 1 0,0-1 0,0 0 0,0 1 0,-1-1 0,1 0 0,0 1 0,0-1 0,0 0 0,0 1 0,-1-1 0,1 0 0,0 1 0,0-1 0,-1 0 0,1 0 0,0 1 0,-1-1 0,1 0 0,0 0 0,-1 1 0,1-1 0,-1 0 0,1 0 0,0 0 0,-1 1 0,1-1 0,0 0 0,0 0 0,-1 1 0,1-1 0,0 0 0,0 0 0,-1 1 0,1-1 0,0 0 0,0 1 0,0-1 0,0 0 0,-1 1 0,1-1 0,0 0 0,0 1 0,0-1 0,0 1 0,0-1 0,0 0 0,0 1 0,0-1 0,0 1 0,0 231 206,-4-219-158,3-12-44,0 0 1,1 0 0,-1 0 0,1 0 0,-1 0 0,1 0 0,-1 0-1,1 0 1,0 0 0,0 0 0,0 0 0,-1 0 0,1 2 0,0 217 1217,5-215-1171,-5-5-50,0 0 0,1 0-1,-1 0 1,0 1 0,1-1-1,-1 0 1,0 0 0,0 0-1,1 1 1,-1-1 0,0 0-1,0 0 1,1 1 0,-1-1-1,0 0 1,0 0 0,0 1 0,0-1-1,1 0 1,-1 1 0,0-1-1,0 0 1,0 1 0,0-1-1,0 1 1,0 49 353,5-40-321,-5-10-32,1 1 0,-1-1 0,1 1 0,-1-1 0,0 1 1,1 0-1,-1-1 0,0 1 0,1-1 0,-1 1 0,0 0 0,0 0 0,1-1 0,-1 1 0,0 0 1,0-1-1,0 2 0,0 9 22,-1-8-2,1 0 0,0 0 0,0-1 1,0 1-1,0 0 0,0 0 0,1-1 1,-1 1-1,1 0 0,0 0 0,0-1 0,0 1 1,0-1-1,2 5 0,-2-4-10,0 0 1,0 0-1,-1 0 0,1 1 1,-1-1-1,0 0 0,0 1 0,0-1 1,0 0-1,-1 4 0,0 4 67,1-9-67,0-1-7,-1 0 0,1-1-1,0 1 1,0 0 0,0-1 0,0 1 0,0 0 0,0 0 0,0-1 0,0 1 0,0 0 0,0 0-1,1-1 1,-1 1 0,0 0 0,0-1 0,1 1 0,-1 0 0,0-1 0,1 1 0,-1 0-1,1-1 1,-1 1 0,0-1 0,1 1 0,0-1 0,-1 1 0,1-1 0,-1 1 0,2 0-1,-1 0 12,-1 0-1,1 0 1,-1 0-1,0 0 1,1 0-1,-1 0 1,0 0-1,1 0 1,-1 0-1,0 1 1,0-1-1,0 0 1,0 0-1,0 0 1,-1 0-1,1 0 1,0 0-1,-1 2 1,1-2 1,-1 0 0,1 0 0,0 0 0,0 0 0,0 0 0,0 0 1,0 1-1,0-1 0,0 0 0,0 0 0,0 0 0,0 0 0,0 0 0,1 0 0,-1 0 1,0 0-1,1 1 0,0-1-45,9 4 542,-10-5-493,1 0 0,-1 0 0,0 1-1,0-1 1,0 0 0,1 0 0,-1 0-1,0 0 1,0 0 0,0 0 0,1 0-1,-1 0 1,0 0 0,0 0 0,0 0-1,1 0 1,-1 0 0,0 0 0,0 0-1,0 0 1,1 0 0,-1-1 0,0 1-1,0 0 1,0 0 0,1 0 0,-1 0-1,0 0 1,0 0 0,0 0 0,0-1-1,0 1 1,1 0 0,-1 0 0,0 0-1,0 0 1,0-1 0,0 1 0,0 0-1,0 0 1,0 0 0,0-1 0,0 1-1,1 0 1,-1 0 0,0 0 0,0-1-1,0 1 1,0 0 0,0 0 0,-1-1-1,3 1-9,0 0-1,-1 0 0,1 0 0,-1 0 1,1 0-1,-1 0 0,1-1 1,-1 1-1,0 0 0,1-1 0,-1 0 1,3 0-1,4 0-9,-6 1 0,1-1 0,4-3 0,1 3 0,2 1 0,-10 0 0,1 1 0,0-1 0,0 0 0,-1 0 0,1 0 0,0 0 0,0 0 0,-1 0 0,1 0 0,0 0 0,0 0 0,0 0 0,-1-1 0,1 1 0,0 0 0,-1 0 0,1-1 0,0 1 0,0 0 0,-1-1 0,2 0 0,10-1 0,18-4 0,39 0 0,-39 6 0,-21 0 0,1-4 0,0 3 0,0 1 0,0 0 0,-2-1 0,-6-3-25,-2 3-413,-2-14-20968,-4 9 14976,4 4 4118,2-2 1024</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43:24.968"/>
    </inkml:context>
    <inkml:brush xml:id="br0">
      <inkml:brushProperty name="width" value="0.025" units="cm"/>
      <inkml:brushProperty name="height" value="0.025" units="cm"/>
      <inkml:brushProperty name="color" value="#00A0D7"/>
    </inkml:brush>
  </inkml:definitions>
  <inkml:trace contextRef="#ctx0" brushRef="#br0">1 23 384,'-1'0'131,"1"-1"1,0 0-1,0 1 1,0-1-1,0 1 1,0-1-1,0 0 1,0 1-1,0-1 1,0 1-1,0-1 1,1 1-1,-1-1 0,0 0 1,0 1-1,0-1 1,1 0-1,-1 1-56,1 0 0,-1 0-1,0 0 1,1 0 0,-1 0-1,0 0 1,1 0 0,-1 0-1,0 0 1,1 0 0,-1 0-1,0 0 1,1 0 0,-1-1 0,0 1-1,0 0 1,1 0 0,-1 0-1,0 0 1,0-1 0,1 1-1,-1 0 1,0 0 0,0 0-1,1-1 1,-1 1 0,0 0-1,0-1 1,0 1 0,0 0 0,0-7 11932,9 12-11061,-6 12 1606,-3-17-2532,1 0-1,-1 0 1,0 0 0,1 0 0,-1 0 0,0 0 0,0 0 0,1 0 0,-1 0 0,0 0 0,1 0 0,-1 0 0,0 1 0,1-1 0,-1 0 0,0 0 0,0 0 0,1 0 0,-1 0 0,0 1 0,0-1 0,1 0 0,-1 0 0,0 1 0,0-1 0,0 0-1,1 0 1,-1 1 0,0-1 0,0 0 0,0 1 0,0-1 0,0 0 0,1 0 0,-1 1 0,0-1 0,0 0 0,0 1 0,0-1 0,0 0 0,0 1 0,0-1 0,0 0 0,0 1 0,0-1 0,0 0 0,-1 1 0,1-1 0,0 1 78,2 10 628,-2-11-699,1 1 1,-1-1-1,1 0 1,-1 0-1,1 0 1,-1 1-1,1-1 1,-1 0-1,0 0 1,1 1-1,-1-1 1,1 0-1,-1 1 1,0-1-1,1 1 1,-1-1-1,0 0 1,1 1-1,-1-1 1,0 1-1,0-1 1,0 1-1,1-1 1,-1 1-1,0-1 1,0 1-1,0-1 1,0 1-1,0-1 1,0 1-1,0-1 1,0 1-1,0-1 1,0 1-1,0-1 1,0 1-1,0-1 1,0 1-1,-1 0 1,1 4 95,0-4-14,10 11 240,-10 26 74,1-36-422,0-1 1,0 0 1,0 1-1,0-1 0,-1 0 1,1 1-1,0-1 0,-1 0 0,1 1 1,-1-1-1,1 1 0,-1-1 0,0 0 1,1 1-1,-1-1 0,0 1 1,0 1-1,1 19 19,5-16-1,-5-5-20,1 4 0,-2 0 0,-1 7 0,1-9 0,-1 0 0,1 0 0,0 0 0,0 0 0,1 0 0,-1 0 0,0 0 0,2 5 0,-1-8 0,0 1 0,0 0-1,-1-1 1,1 1 0,-1 0-1,1 0 1,0 0 0,-1-1-1,1 1 1,-1 0 0,0 0-1,1 0 1,-1 0 0,0 0-1,1 0 1,-1 0 0,0 0-1,0 0 1,0 0 0,0 0-1,0 0 1,0 0 0,-1 2-1,1 6 1,-1-7 1,1 0-1,0 0 0,0 0 1,0 0-1,0 0 1,0 1-1,0-1 1,0 0-1,1 0 0,-1 0 1,1 0-1,-1 0 1,1 0-1,0 0 1,0 0-1,0 0 0,0 0 1,2 2-1,-2 20 7,-1-22-6,0 1 1,-1-1-1,1 0 0,1 0 0,-1 1 0,0-1 0,0 0 1,1 0-1,0 3 0,0-5 3,-1 1 0,1-1 0,0 1 1,-1 0-1,1-1 0,0 1 0,-1 0 0,1-1 1,-1 1-1,1 0 0,-1 0 0,0 0 0,1-1 0,-1 1 1,0 0-1,1 0 0,-1 0 0,0 0 0,0 0 1,0-1-1,0 1 0,0 0 0,0 0 0,0 0 1,0 0-1,0 0 0,-1 1 0,1 4 21,0-5-25,0 1 9,0 1 0,0-1 1,0 0-1,0 1 1,0-1-1,0 0 0,1 0 1,-1 0-1,1 1 1,-1-1-1,1 0 0,0 0 1,0 0-1,0 0 1,1 2-1,-1 10 53,-1-14-57,0 1 0,0 0 0,0 0 0,0-1 0,0 1 1,0 0-1,0-1 0,0 1 0,0 0 0,0-1 0,0 1 1,0 0-1,0 0 0,0-1 0,1 1 0,-1 0 0,0-1 0,0 1 1,1-1-1,0 2 0,0-1 2,-1 0-1,1-1 1,0 1-1,0 0 1,-1 0 0,1 0-1,0 0 1,-1 0 0,1 1-1,-1-1 1,0 0-1,1 0 1,-1 0 0,0 0-1,1 0 1,-1 1-1,0-1 1,0 0 0,0 0-1,0 0 1,0 1 0,0-1-1,-1 1 1,1 3 19,0-4-25,0-1-1,0 0 0,0 1 1,0-1-1,0 1 1,0-1-1,0 0 0,0 1 1,0-1-1,0 1 1,0-1-1,0 0 0,0 1 1,1-1-1,-1 1 0,0-1 1,0 0-1,0 1 1,1-1-1,-1 0 0,0 0 1,0 1-1,1-1 1,-1 0-1,0 1 0,1-1 1,-1 0-1,0 0 0,1 0 1,0 1-1,-1-1 1,0 0-1,0 0 1,1 0-1,-1 0 1,0 0-1,0 1 1,0-1-1,1 0 1,-1 0-1,0 0 0,0 0 1,0 0-1,1 1 1,-1-1-1,0 0 1,0 0-1,0 0 1,0 1-1,0-1 1,0 0-1,1 0 1,-1 1-1,0-1 1,0 0-1,0 0 1,0 1-1,0-1 1,0 0-1,0 0 1,0 1-1,0 1 5,-1 0-1,1 0 1,0 0-1,0 0 1,1-1 0,-1 1-1,0 0 1,0 0 0,1 0-1,0 0 1,-1 0 0,1-1-1,0 1 1,0 0-1,0 0 1,1 1 0,-1-2-1,-1 0 0,1-1 0,-1 1 1,0 0-1,1 0 0,-1 0 1,0-1-1,1 1 0,-1 0 0,0 0 1,0 0-1,0 0 0,0 0 0,0-1 1,0 1-1,0 0 0,0 0 1,0 1-1,0-2-3,0 1 0,-1 0 1,1-1-1,0 1 0,0-1 0,0 1 1,0 0-1,0-1 0,0 1 0,0-1 1,1 1-1,-1 0 0,0-1 1,0 1-1,0-1 0,1 1 0,-1-1 1,0 1-1,0-1 0,1 1 0,-1-1 1,1 1-1,-1-1 0,0 1 1,1-1-1,-1 0 0,1 1 0,0 0 1,-1-1-2,0 0 1,1 0 0,-1 1 0,0-1 0,0 0 0,0 0-1,1 1 1,-1-1 0,0 0 0,0 1 0,0-1-1,0 0 1,0 1 0,0-1 0,0 0 0,0 1 0,0-1-1,0 0 1,0 1 0,0-1 0,0 0 0,0 1-1,0-1 1,0 0 0,0 1 0,0-1 0,0 0 0,0 1-1,-1-1 2,1 0-1,0 1 0,0-1 0,0 0 1,0 1-1,0-1 0,0 0 0,0 1 1,0-1-1,0 0 0,0 1 0,0-1 1,0 0-1,0 1 0,0-1 0,0 0 1,0 1-1,0-1 0,0 0 0,0 1 1,1-1-1,-1 0 0,0 1 0,0-1 1,0 0-1,0 0 0,1 1 0,-1-1 1,1 1-1,-1-1 1,1 1-1,0 0 1,-1 0-1,1-1 1,-1 1 0,1 0-1,-1 0 1,0 0-1,1-1 1,-1 1-1,0 0 1,0 0 0,1 0-1,-1 0 1,0 0-1,0 0 1,0 0-1,0-1 1,0 2-1,3 13 17,-2-14-17,0 1 0,0-1 0,0 1 0,0 0 0,0-1 0,0 1 0,-1 0 0,1 0 0,-1 0 1,1-1-1,-1 1 0,0 0 0,0 0 0,0 0 0,0 0 0,0 0 0,0 0 0,-1 2 0,1 4-1,5 2 0,-5-10 0,1 1 0,-1-1 0,1 1 0,-1-1 0,1 1 0,-1 0 0,0-1 0,1 1 0,-1-1 0,0 1 0,0 0 0,1 0 0,-1-1 0,0 1 0,0 0 0,0-1 0,0 2 0,0 15 0,0-17 0,0 1 0,0-1 0,0 0 0,0 1 0,0-1 0,0 1 0,0-1 0,0 0 0,0 1 0,0-1 0,0 1 0,1-1 0,-1 0 0,0 1 0,0-1 0,0 0 0,0 1 0,1-1 0,-1 0 0,0 1 0,0-1 0,1 0 0,-1 1 0,0-1 0,1 0 0,-1 0 0,0 0 0,1 1 0,-1-1 0,1 0 0,-1 0 0,0 0 0,1 1 0,-1-1 0,0 0 0,0 0 0,0 0 0,1 0 0,-1 0 0,0 0 0,0 1 0,0-1 0,1 0 0,-1 0 0,0 0 0,0 1 0,0-1 0,0 0 0,0 0 0,1 0 0,-1 1 0,0-1 0,0 0 0,0 0 0,0 1 0,0-1 0,0 0 0,0 0 0,0 1 0,0-1 0,0 0 0,0 12-6,-1-11 6,1 1 0,0-1 1,0 1-1,-1-1 0,1 1 0,0-1 1,0 1-1,1-1 0,-1 1 1,0-1-1,0 1 0,1-1 0,-1 1 1,1-1-1,-1 1 0,1-1 1,0 0-1,-1 1 0,1-1 0,0 0 1,0 0-1,1 2 0,-1-2 0,-1-1 0,1 1 0,-1 0 0,0 0 0,1 0 0,-1-1 0,0 1 0,0 0 0,0 0 0,0 0 0,0 0 0,1 0 0,-1 0 0,-1 0 0,1-1 0,0 1 0,0 0 0,0 0 0,-1 1 0,1-1 0,0 0 0,-1 1 0,1-1 0,0 0 0,0 1 0,0-1 0,0 0 0,0 0 0,0 1 0,1-1 0,-1 0 0,0 0 0,2 3 0,-1-3 0,0 1 0,0 0 0,0-1 0,-1 1 0,1 0 0,0 0 0,0 0 0,-1-1 0,0 1 0,1 0 0,-1 0 0,0 0 0,0 0 0,0 0 0,0 0 0,0 3 0,0 0 0,4 4 0,-3-8 0,-1-1 0,1 1 0,-1-1 0,1 1 0,-1 0 0,0-1 0,1 1 0,-1-1-1,0 1 1,1 0 0,-1-1 0,0 1 0,0 0 0,0 0 0,1-1 0,-1 1-1,0 1 1,10 53 2,-6-45-2,-3-10 0,-1 1 0,1 0 0,-1-1 0,0 1 0,1-1 0,-1 1 0,1 0 0,-1-1 0,0 1 0,0 0 0,1-1 0,-1 1 0,0 0 0,0-1 0,0 1 0,0 0 0,0 0 0,0 1 0,0 0 0,0 0 0,0 0 0,0 0 0,0 0 0,0-1 0,0 1 0,1 0 0,-1 0 0,1 0 0,-1-1 0,1 1 0,0 0 0,0-1 0,-1 1 0,1 0 0,2 1 0,-3-2 0,1 0 0,-1 0 0,0 0 0,1 0 0,-1 0 0,0 0 0,0 0 0,1 0 0,-1 0 0,0 1 0,0-1 0,0 0 0,-1 0 0,1 2 0,1 11 0,0-12 0,0-1 1,0 1-1,0-1 0,-1 1 0,1 0 0,0-1 0,-1 1 0,1 0 0,-1-1 1,1 1-1,-1 0 0,0 0 0,0-1 0,0 1 0,0 3 0,0-4 1,0 0 0,0 0 0,0 0 0,0 0 0,0 0-1,1 0 1,-1 1 0,0-1 0,0 0 0,1 0 0,-1 0-1,1 0 1,-1 0 0,1 0 0,-1 0 0,1-1 0,0 1-1,-1 0 1,2 1 0,-1-1 0,-1 0 0,1-1 0,-1 1 1,0 0-1,0 0 0,1 0 0,-1 0 0,0 0 0,0-1 0,0 1 1,0 0-1,0 0 0,0 0 0,0 0 0,0 0 0,0 0 0,-1 0 1,1 0-1,0 0-1,-1 0 0,1 0 0,0-1 0,0 1 0,0 0 0,0 0 0,0 0 0,0 0 0,0-1 0,0 1-1,0 0 1,0 0 0,1 0 0,-1-1 0,0 1 0,0 0 0,1 0 0,0 0 0,0 0 1,-1 1 0,1-1 0,0 0 0,0 0-1,0 0 1,-1 1 0,1-1 0,-1 0 0,1 1-1,-1-1 1,1 0 0,-1 1 0,0-1 0,0 0-1,0 1 1,0-1 0,0 1 0,0-1 0,0 2-1,4 8 13,-3-10-11,0 0-1,-1 0 1,1 0 0,-1 1-1,1-1 1,-1 0 0,0 0 0,1 0-1,-1 0 1,0 0 0,0 0-1,1 3 1,9 28 9,-11-31-9,1 0 0,0 0 0,0 0-1,0 0 1,0 0 0,0 1 0,0-1-1,1 0 1,-1 0 0,0 0 0,0 0-1,1 0 1,-1 0 0,1-1-1,-1 1 1,1 0 0,-1 0 0,1 0-1,0 0 1,-1 0 0,2 0 0,-1 0-2,1 12 53,-1-4-25,2-5-15,-2-3-8,-1 0-1,1 0 1,0 0 0,-1 0-1,1 0 1,-1 0-1,0 0 1,1 0-1,-1 1 1,0-1 0,0 0-1,0 0 1,0 0-1,0 0 1,0 2-1,5 6 35,-5-8-37,1 0 1,-1-1-1,1 1 1,-1-1-1,1 1 1,-1-1-1,0 1 1,1 0-1,-1-1 1,0 1-1,0 0 1,1-1-1,-1 1 1,0 0-1,0-1 1,0 1-1,0 1 1,0-1-3,0 0 2,0 1-1,-1 0 1,1 0-1,0 0 1,0 0-1,1-1 1,-1 1-1,0 0 1,0 0-1,1 0 1,-1-1-1,1 1 0,0 0 1,0-1-1,-1 1 1,1 0-1,0-1 1,1 2-1,-1-1 0,0-1-1,-1 0 1,0 1-1,1-1 1,-1 1-1,0-1 1,0 1-1,0-1 1,0 1-1,0-1 1,0 1-1,0-1 1,0 1-1,0-1 0,-1 2 1,0-1-1,1-1 1,-1 1 0,1 0-1,0-1 1,0 1-1,0-1 1,0 1-1,0 0 1,0-1-1,0 1 1,1 0-1,-1-1 1,0 1-1,1 0 1,1 2-1,-1-2-1,0-1 1,0 1-1,0 0 0,0 0 0,0 0 0,-1 0 0,1 1 0,-1-1 0,1 0 1,-1 0-1,0 0 0,1 0 0,-1 1 0,0-1 0,-1 3 0,1-2 2,0-3-2,0 0 1,0 1-1,0-1 1,0 0-1,0 1 0,0-1 1,0 0-1,0 1 1,0-1-1,0 0 0,1 1 1,-1-1-1,0 0 1,0 1-1,0-1 0,0 0 1,1 0-1,-1 1 1,0-1-1,0 0 0,1 0 1,-1 1-1,0-1 1,0 0-1,1 0 0,-1 0 1,1 1-1,-1-1 1,0 0 0,1 0 0,-1 1 0,0-1 0,1 0 0,-1 0 0,0 1 0,0-1 0,1 0 0,-1 0 0,0 1 0,0-1 0,1 0 0,-1 1 0,0-1 0,0 0 0,0 1 0,0-1 0,1 1 0,-1-1 0,0 0 0,0 1 0,0-1 0,0 1 0,0-1 0,0 0 0,0 1 0,0 4 2,-1-1-1,2 0 1,-1 1-1,0-1 1,1 0-1,0 0 1,0 1-1,0-1 1,3 5-1,-3-7 0,-1-1 0,0 1 0,1-1 0,-1 1 1,0-1-1,0 1 0,1-1 0,-1 1 0,0-1 0,-1 1 0,1-1 0,0 1 0,-1 1 1,1-1-3,0-1 0,-1 0 1,1 0-1,0 0 1,0 0-1,0 1 0,0-1 1,0 0-1,0 0 1,0 0-1,0 0 0,1 1 1,-1-1-1,0 0 1,1 0-1,-1 0 0,1 2 1,1-1-1,-1 0 0,0 0 0,0 0 0,0 0 0,-1 0 0,1 0 0,0 1 1,-1-1-1,1 0 0,-1 0 0,0 1 0,0-1 0,0 0 0,0 5 0,0-1-6,4 7 7,-3-12-1,-1 0 0,1 0 0,0 0 0,-1 0 0,0 0 0,1 0-1,-1 0 1,1 0 0,-1 0 0,0 0 0,0 0 0,0 0 0,0 2 0,0-1-3,0-1 1,0 1-1,0 0 0,1 0 1,-1 0-1,0-1 1,1 1-1,-1 0 0,1 0 1,-1-1-1,1 1 1,0 0-1,0-1 0,1 3 1,-1-3 1,-1 18-43,0-18 40,0 1 1,0-1 0,-1 1-1,1-1 1,0 1-1,0 0 1,1-1-1,-1 1 1,0-1-1,0 1 1,1-1-1,-1 1 1,2 2-1,-1-2 2,1 1 0,-1-1 0,0 1 0,0 0 0,0-1 0,-1 1 0,1 0 0,0 0-1,-1-1 1,0 1 0,0 0 0,0 0 0,0 0 0,-1 3 0,1 5 1,5 2-6,-5-12 8,1 0-1,0 0 1,-1 0 0,1 0-1,-1 0 1,0 0-1,1 0 1,-1 0-1,0 0 1,1 0 0,-1 0-1,0 0 1,0 2-1,0 2 1,0-2 0,0 1 0,0-1 0,0 1 0,0 0 0,1-1 0,-1 1 0,1-1 0,0 1 0,0-1 0,3 7 0,-3-8 0,-1-1 0,1 1 0,-1-1 0,0 1 0,0 0 0,1-1 0,-1 1 0,0 0 0,0-1 0,-1 1 0,1-1 0,-1 3 0,1-2 0,0-1 0,-1 1 0,1 0 0,0 0 0,0 0 0,0 0 0,0 0 0,1 0 0,-1 0 0,0-1 0,1 1 0,1 3 0,-1-1-2,1 0 0,-1 0 0,0 0-1,0 1 1,0-1 0,0 0-1,-1 0 1,0 1 0,0 7 0,10 26-34,-10-34 33,0 0 0,0 0 0,1-1 0,-1 1 0,1 0-1,0 0 1,0-1 0,3 6 0,-3-7 1,-1 1-1,1-1 0,-1 0 1,0 1-1,1-1 1,-1 1-1,0-1 0,0 1 1,-1-1-1,0 4 1,1-3-1,0-1 0,-1 1 0,1-1 0,0 1 0,0-1 0,0 1 0,1-1 0,-1 1 0,0-1 1,2 4-1,0 0-24,0-1-1,-1 1 1,0 0 0,0 0 0,0 0 0,-1 0-1,0 8 1,0-6-6,0-2 11,0 0 0,0 0-1,0-1 1,1 1 0,0 0-1,0-1 1,0 1 0,4 7-1,-4-7 19,0-1 0,0 1-1,0 0 1,-1 0-1,0 0 1,0 0 0,-2 9-1,1 7-5,1-19 11,0 1-2,0 1 1,0-1-1,0 0 0,0 1 1,1-1-1,0 0 1,0 1-1,0-1 0,3 8 1,-3-10 0,0 0 0,-1 0 0,1 0 1,-1 0-1,1 0 0,-1 0 1,0 1-1,0-1 0,0 0 0,0 0 1,0 0-1,-1 0 0,0 3 0,1-3 1,-1 0-1,1 0 0,0 0 0,-1 0 0,1 0 0,0 0 0,0 0 0,0 0 0,1 0 0,-1 0 0,1 0 0,-1 0 0,2 3 0,-1-1-3,1 0 0,-1 0-1,1 1 1,-1-1-1,-1 0 1,1 1 0,-1-1-1,1 0 1,-1 1-1,-1 6 1,1 1 0,5 5 3,0 5 12,-6-16-13,1 0 1,1 1-1,-1-1 1,1 1 0,0-1-1,0 0 1,4 11-1,-4-15 0,-1 0 0,1 1 0,-1-1-1,1 0 1,-1 1 0,0-1 0,0 0-1,0 1 1,-1-1 0,1 3 0,-1-3 1,1 0 0,0 1 0,0-1 0,0 0 0,0 1 1,0-1-1,0 0 0,1 1 0,-1-1 0,1 2 0,1 2-1,0 0 0,0 0 0,-1 1-1,0-1 1,0 0 0,-1 0-1,0 1 1,0 5 0,0-2 7,4 9 0,1 2-17,-5-18 10,0 0 1,0 0-1,0 0 1,1 0 0,-1-1-1,1 1 1,-1 0-1,1 0 1,0 0 0,0-1-1,0 1 1,2 2-1,-3-3 1,1 0 0,-1 0 0,1 0 0,-1 0 0,0-1 0,1 1 0,-1 0 0,0 0 0,0 0 0,-1 0 0,0 4 0,1-4 1,0 0 0,-1 0-1,1 0 1,0 0 0,0 0 0,0 0 0,0-1 0,0 1 0,1 0 0,-1 0 0,2 4 0,-1-4-1,1 1 0,-1 0-1,0 0 1,0 0 0,0 0 0,-1 0-1,1 0 1,-1 0 0,0 0 0,1 0 0,-1 0-1,-1 4 1,1-4-2,10 42-4,-10-42 8,0 1-1,0 0 1,1-1 0,0 1-1,-1 0 1,1-1-1,0 1 1,3 5-1,1 13-14,0 0 12,-4-21 1,-1 0 0,0 0 0,1 0 0,-1-1 0,0 1 0,0 0 0,1 0 0,-1 0 0,0 0 0,0 0 0,0 0 0,0 0 0,0 0 0,0 0 0,-1 0 0,1 1 0,-1-1 0,1 0 0,0 0 1,0 0-1,0 0 0,0 0 0,0 0 0,0 0 0,0 0 0,0 0 0,0 0 1,0 0-1,1 0 0,-1 0 0,0 0 0,0 0 0,1 1 0,1 2 3,0 0-1,-1 0 1,0 0-1,0 1 1,0-1-1,0 0 0,-1 1 1,0-1-1,0 0 1,0 8-1,0 0-11,4 5 9,2 5 0,-7-19 1,2 1-1,-1 0 0,0-1 0,1 1 1,0 0-1,0-1 0,0 1 1,3 5-1,-3 11 16,1-2-15,-1-16-2,0 1-1,0-1 1,0 0-1,0 0 1,0 1-1,0-1 1,-1 1-1,1-1 1,-1 0-1,0 1 1,0-1-1,0 4 1,10 27 28,-5-17-21,-4-15-5,-1 1-1,1-1 1,0 1-1,-1-1 1,1 1-1,-1-1 1,0 1 0,1 0-1,-1-1 1,0 3-1,4 12 0,2 6 0,-2-5 0,2 5 0,-6-18 0,0 0 0,0 1 0,0-1 0,1 0 0,0 0 0,0 0 0,0 1 0,3 5 0,-1 24 0,-2-34 0,0 3 2,0 0-1,0-1 1,0 1-1,0 0 1,0 0 0,-1 0-1,1 0 1,-1-1-1,0 6 1,10 36-2,0 23-13,0-23 36,-10-39-23,0-1-1,0 0 0,1 0 1,-1 1-1,1-1 0,0 0 1,0 0-1,3 7 0,-3-9 2,0 1-1,-1-1 1,1 0-1,-1 1 1,0-1-1,0 1 1,0-1-1,0 1 1,0-1-1,-1 4 1,0-3-1,1-1 0,0 1 0,0-1 0,0 1 0,0-1 0,0 1 0,0-1 0,0 0 0,1 1 0,1 3 0,0 2 0,0 0-1,0 0 0,-1 0 0,0 0 1,0 0-1,-1 0 0,-1 12 0,1-2-1,10 37-16,0 6 29,-11-57-7,1 0 1,1 0-1,-1 1 1,1-1-1,-1 0 0,1 0 1,0 0-1,1 0 1,1 4-1,-3-6-2,1 0 0,-1 0-1,1 0 1,-1 0 0,0 1 0,0-1-1,0 0 1,0 0 0,-1 4 0,1-4-3,0 0 0,0 0 1,-1 1-1,1-1 0,1 0 0,-1 0 1,0 0-1,0 0 0,2 4 1,0 0-1,0-1 1,-1 1-1,0-1 1,0 1 0,0-1-1,-1 1 1,0 11-1,10 27 71,0 0-8,-10-42-56,0 1 0,0 0 0,0 0 0,0 0 0,1 0 0,-1-1 0,1 1 0,-1 0 0,1 0 0,0-1 0,0 1 0,2 2 0,-2-3-3,-1-1 0,1 0 0,-1 1-1,0-1 1,1 0 0,-1 1 0,0-1 0,0 1-1,0-1 1,0 0 0,0 1 0,0-1-1,0 1 1,-1 1 0,0-1-1,1-1-1,0 1 1,0-1 0,0 0 0,-1 1-1,1-1 1,1 1 0,-1-1-1,0 0 1,0 1 0,0-1 0,1 1-1,-1-1 1,2 3 0,-1 0 0,1 0-1,-1 0 1,0 0 0,0 0 0,0 0 0,0 0 0,-1 1 0,0-1-1,0 0 1,0 6 0,0-6-2,4 13 0,-3-15 0,0 0 0,0 0 0,-1 0 0,1 0 0,0 0 0,-1 0 0,0 0 0,1 4 0,-1-2-1,0 0 0,0 0-1,1 0 1,0 0 0,0 0-1,0-1 1,3 8 0,-3-8 0,-1-1 1,1 1 0,-1-1 0,1 1 0,-1 0-1,0 0 1,0-1 0,0 1 0,-1 0-1,0 4 1,0-5 1,1 0-1,0 0 1,-1 1-1,1-1 1,0 0 0,0 0-1,0 1 1,1-1-1,-1 0 1,0 0-1,1 1 1,-1-1-1,2 2 1,0 0 0,-1 1 0,1-1 1,-1 0-1,0 0 0,0 0 0,-1 1 0,1-1 1,-1 0-1,0 1 0,-1 6 0,1 1-3,10 27 7,-10-27-1,0-5-5,0 0 1,0-1-1,0 1 1,1 0-1,0 0 1,0-1-1,4 13 1,-3-14 1,-1 1-1,0 0 1,0 0 0,-1 0-1,0-1 1,0 1 0,-2 10-1,1 5 0,11 36-15,0-3 14,-5-33-2,-4-18 3,-1-1-1,1 0 1,0 0 0,-1 1 0,1-1 0,-1 0 0,0 1 0,1 3 0,-2-4 0,1 1 0,0-1 1,0 1-1,0-1 0,1 1 1,-1-1-1,0 1 0,1-1 1,0 0-1,0 1 0,-1-1 1,1 0-1,3 5 0,-4-6 0,1 0 0,-1 0 0,1 1 0,-1-1 0,1 0 1,-1 0-1,0 1 0,0-1 0,0 0 0,0 1 0,0-1 0,0 0 0,0 0 0,-1 3 0,2 13-3,0-15 4,1 0-1,-1 0 0,0 0 0,-1 0 1,1 0-1,0 0 0,-1 1 1,1-1-1,-1 0 0,1 0 0,-1 1 1,0-1-1,-1 5 0,6 17 15,0 7-16,0-17 1,-5-13 0,1 1 0,0-1 0,-1 1 0,1-1 0,0 0 0,-1 1 0,0-1 0,1 1 0,-1-1 0,0 1 0,0 2 0,0 50 0,4-42 0,-3-11 0,0 0 0,-1 0 0,1 0 0,0 0 0,-1 0 0,0 0 0,1 0 0,-1 0 0,0 0 0,1 0 0,-1 0 0,0 3 0,0-2 0,0 0 0,-1-1 0,1 1 0,0 0 0,1 0 0,-1 0 0,0 0 0,0-1 0,1 1 0,-1 0 0,1 0 0,0 0 0,-1-1 0,1 1 0,0 0 0,0-1 0,1 2 0,-1-2 0,-1 0 0,0-1 0,1 1 0,-1 0 0,0 0 0,0 0 0,1-1 0,-1 1 0,0 0 0,0 0 0,0 0 0,0 0 0,0-1 0,0 1 0,0 0 0,0 0 0,-1 0 0,1 0 0,0 0 0,-1 0 0,1 0 1,0 0-1,0 0 0,0 0 1,0-1-1,0 1 0,0 0 0,0 0 1,0 0-1,0 0 0,0 0 0,0-1 1,1 1-1,-1 0 0,0 0 0,0 0 1,2 1-1,-1 0 7,0 0 0,0 1 0,0-1 0,0 1 0,0-1-1,0 1 1,0-1 0,-1 1 0,0 0 0,1-1 0,-1 1 0,0 0 0,0-1 0,-1 6 0,1 4 4,0-12-10,0 1 0,0-1 0,0 1-1,0-1 1,0 1 0,0-1 0,0 0-1,0 1 1,0-1 0,0 1 0,0-1 0,0 1-1,1-1 1,-1 0 0,0 1 0,0-1-1,0 0 1,1 1 0,-1-1 0,0 0-1,1 1 1,-1-1 0,0 0 0,1 0 0,-1 1-1,0-1 1,1 0 0,0 1 0,3 5 45,-4 1 33,-1-6-68,1 1 0,0-1 0,0 1 0,0-1 0,-1 0 0,2 1 0,-1-1 0,0 0 0,0 1 0,0-1 0,1 1 0,-1-1 0,0 0 0,1 0 0,0 1 0,-1-1 0,1 0 0,0 0 0,-1 1 0,1-1 0,2 2 0,-1 15 315,-2-10-183,-1-10-370,1 1-178,-1-10-6308,-9-2-1277,0 0-286,2 4 6669,-2-1 764</inkml:trace>
</inkml:ink>
</file>

<file path=ppt/ink/ink3.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3-03T23:14:03.515"/>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0 36 4,'0'0'21,"0"0"-8,0 0-3,7-9 0,5 7-2,0-2 0,4 2-1,3-4 1,7 4-2,-1-3 0,6 4 0,-1-3-1,5 3 0,-2 0-1,2 3 0,0 0-1,-4 1 0,0 0-1,-2 1 0,-3-2-1,-4 1-1,-3-2-1,-3-2-4,-2-3-17,-3 3-9,-11 1 0,0 0 1</inkml:trace>
  <inkml:trace contextRef="#ctx0" brushRef="#br0" timeOffset="578">212 14 10,'0'0'10,"6"16"-1,-6-16-1,1 19 0,2-3 0,-1 1-1,0 5 0,-1 2-2,0 3 0,-1 0 0,1 4 0,-1 0-1,0 0 0,-1 1 0,2 3-1,-1-3 1,1 5-1,-1-4 0,0 1-1,2-2 0,-1 2 0,-1-2 0,0 0-1,0 0 0,0-3 1,0 3-2,0 0 1,0-1 0,0 2 0,0 0 0,0-2-1,3 0 1,-3-2 0,0 1-1,0-1 1,0-2 0,-2-1-1,2-1 1,0 2 0,-2-6-1,1 3 0,1-5 0,-1-1-1,2 0-4,-2-5-10,1-13-16,2 12 1,-2-12-1</inkml:trace>
  <inkml:trace contextRef="#ctx0" brushRef="#br0" timeOffset="1078">221 1216 0,'0'0'27,"0"0"0,0 0 0,0 0-15,0 0-1,0 0-4,0 0-2,0 0-1,0 0-1,7-16-1,-1 3-1,6-2 1,2-3-2,1-1 0,3-1-1,2 2 1,-1 4-1,-4 1 1,0 7 0,-2 5 0,-13 1 1,9 12-1,-11-1 2,-4 3-1,-5-1 2,0 3-1,-4-5 2,1 1-1,-4-5 1,3-3 0,-1-8-1,2-1 0,-2-4-1,3-2 0,-1-5-1,2 3-1,-1-2-1,1 2-5,5-2-19,1 6-9,1-3 0,2 1 0</inkml:trace>
  <inkml:trace contextRef="#ctx0" brushRef="#br0" timeOffset="1625">246 9 3,'0'0'28,"-9"-8"0,9 8 1,0 0-17,-15-1-3,15 1-2,-14 10-3,6-1-1,-2 3 0,1 1-1,-2 2 1,3 1-1,-1-4 0,3 1 0,6-13 0,-9 16-1,9-16 0,0 0 0,0 0 0,11 6 0,-2-10-1,2-1 1,3 1 0,0-1-1,2 0 1,2 3 0,-2 4 1,0 3 0,-1 0 0,0 4 0,-2-1 0,0 3-1,-1 2-1,-5-4-6,0 5-27,0 0 0,-6-1-2,1 1 0</inkml:trace>
</inkml:ink>
</file>

<file path=ppt/ink/ink3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7:48:13.081"/>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AC5554AE-25A6-4DD2-8C81-65A7955D7846}" emma:medium="tactile" emma:mode="ink">
          <msink:context xmlns:msink="http://schemas.microsoft.com/ink/2010/main" type="inkDrawing" rotatedBoundingBox="24914,7422 25191,7854 25158,7876 24880,7444" semanticType="callout" shapeName="Other">
            <msink:sourceLink direction="with" ref="{02CA5C9D-B614-41C5-ADF4-3C1E70C8A0A7}"/>
          </msink:context>
        </emma:interpretation>
      </emma:emma>
    </inkml:annotationXML>
    <inkml:trace contextRef="#ctx0" brushRef="#br0">443 73 70 0,'3'-1'91'0,"4"-2"16"0,-7 3 18 15,0-3-9-15,0 1-10 0,3 0-6 0,-3 2 9 0,0-2-1 16,0 2-3-16,0-3-4 0,6 3 0 0,-6 0-1 0,0-2 3 15,7 2 11-15,-7 0 16 0,0 0 7 0,0 0 0 0,0 0 2 16,0 0 2-16,0 2 3 0,3-2-1 0,-3 0-2 16,0 3 29-16,6-1 31 0,-6-2 7 0,0 2-4 0,0 0 4 15,0 1-4-15,4-3-10 0,-4 3-11 0,0-2-13 16,0 4-12-16,6-2-10 0,0 1 24 0,-6-1 11 0,0 1-4 16,4 1-16-16,-4-1-22 0,6 1-18 0,-3 0-6 0,-3 0-10 15,13 1-16-15,-13 1-11 0,3-2-16 0,4 2-13 16,-1 2-7-16,-3-2-2 0,4 3-5 0,-4-1-1 0,10 1-7 15,-10 1-3-15,7-2-1 0,-4 1 1 0,1 2 2 0,-4-1-5 16,10-1-3-16,-10 2-4 0,3-3 0 0,-2 2 0 0,9-1-2 16,-10-1 1-16,3 2-3 0,-3-1 3 0,10-1-1 15,-13-1 1-15,3 1-2 0,7-2-3 0,-10 2 3 0,7-2-2 16,-1 0-1-16,-3 0-2 0,-3 0 1 0,7 0 0 16,-1 0-6-16,-6-2-2 0,10 2 3 0,-10 0-3 0,0-3-1 15,3 2 0-15,-3-2 3 0,6 1-1 0,1-1 1 0,-7 1-1 16,0-1-2-16,3-1 4 0,-3 0-2 0,7 1-2 0,-7-2 3 15,0 1 1-15,0-2 1 0,0 2 1 0,3 0-9 16,-3-1-3-16,0-2-7 0,0 2-4 0,0 0-10 0,0-2-7 16,0 0-16-16,0 0-11 0,0 3-41 0,0-3-61 15,0 0-91-15,0 0-111 0,0 0-124 0,-3-3-57 0,3 3-71 16,0-2-82-16,0 0 85 0,0 0 52 0,-7-1 20 16,4 0 16-16,3-1 55 0,0 2 106 0</inkml:trace>
  </inkml:traceGroup>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43:28.204"/>
    </inkml:context>
    <inkml:brush xml:id="br0">
      <inkml:brushProperty name="width" value="0.025" units="cm"/>
      <inkml:brushProperty name="height" value="0.025" units="cm"/>
      <inkml:brushProperty name="color" value="#00A0D7"/>
    </inkml:brush>
  </inkml:definitions>
  <inkml:trace contextRef="#ctx0" brushRef="#br0">10 48 88,'0'-1'26,"0"1"-1,0-1 1,1 1-1,-1-1 1,0 1 0,-1 0-1,1-1 1,0 1-1,0-1 1,0 1 0,0-1-1,0 1 1,0 0 0,0-1-1,-1 1 1,1-1-1,0 1 1,0 0 0,-1-1-1,1 1 1,0-1-1,0 1 1,-1 0 0,1 0-1,-1-1 1,1 1-1,-1-1 1,1 1 6,-1 0 1,1 0-1,0 0 0,-1-1 1,1 1-1,0 0 1,0-1-1,-1 1 0,1 0 1,0 0-1,0-1 0,-1 1 1,1 0-1,0-1 0,0 1 1,0-1-1,0 1 0,0 0 1,-1-1-1,1 1 0,0-1 1,0 1-1,0 0 0,0-1 1,0 1-1,0 0 0,0-2 1,0 2 391,0-26 27026,0 28-28818,0-1 1627,2 10 82,-1-11-324,0 1 0,-1-1 0,1 1 0,0-1 0,-1 1 0,1 0 0,-1-1 1,1 1-1,-1 0 0,1 0 0,-1-1 0,1 1 0,-1 0 0,0 0 0,0 0 0,1 0 1,-1-1-1,0 1 0,0 0 0,0 0 0,0 0 0,0 0 0,0 0 0,0 0 0,0 0 1,0-1-1,-1 3 0,1 3 93,0-5-102,0-1-1,0 1 0,0-1 1,0 1-1,0-1 1,0 1-1,0-1 1,0 1-1,0 0 1,0-1-1,0 1 1,0-1-1,0 1 1,0-1-1,0 1 1,0-1-1,1 1 1,-1-1-1,0 1 0,1-1 1,-1 1-1,0-1 1,1 1-1,-1-1 1,0 1-1,1-1 1,-1 0-1,1 1 1,-1-1-1,0 0 1,1 1-1,-1-1 1,1 0-1,0 1 1,-1-1-7,1 3 51,0-1 0,0 1 0,-1 0 1,0 0-1,0 0 0,1-1 0,-2 1 0,1 0 1,-1 3-1,1 1 76,0 7 23,-1-10-102,1 0 0,0 0 0,-1 1 1,2-1-1,-1 0 0,0 0 0,1 0 0,0 0 1,0-1-1,0 1 0,0 0 0,3 6 1,-3-7-7,0 1 1,0 0 0,0-1 0,-1 1 0,0 0 0,1-1 0,-1 1 0,-1 0 0,0 6 0,0 3 94,1 252 592,0-264-739,0-2-15,0-4 20,0-45-141,5 41 95,-5 8 44,1 1 1,-1-1-1,0 0 0,1 1 1,-1-1-1,1 1 0,-1-1 1,0 0-1,1 1 0,-1-1 1,0 0-1,0 1 0,0-1 1,1 0-1,-1 1 0,0-1 1,0-1-1,0-87-276,-10 56 177,10-22-51,-5 44 153,5 11 2,-1-1 0,1 1 1,-1-1-1,1 1 0,0-1 0,-1 1 1,1-1-1,0 0 0,-1 1 0,1-1 0,0 1 1,0-1-1,0 0 0,-1 1 0,1-1 0,0 0 1,0-1-1,0-9-5,1 7 3,-1 0 0,0-1 0,0 1 0,0 0 0,0 0 0,-1 0-1,0 0 1,0 0 0,0 0 0,0 0 0,-3-6 0,3 8 3,0 0-1,1-1 0,-1 1 0,1 0 1,-1 0-1,1 0 0,0 0 1,0-1-1,0 1 0,0 0 1,0 0-1,1-4 0,0-12-50,-1-37 12,0 54 130,0 2-89,0 3 2,0-3 83,0 5-58,0 1-22,0-6-4,8 2 11,-6 2-13,-2 0-1,2 5 0,1-8 0,0-1 0,-1 9 0,-2-10 0,0 0 0,0 1 0,0-1 0,0 1 0,0-1 0,0 0 0,0 1 0,0-1 0,0 1 0,0-1 0,0 0 0,0 1 0,0-1 0,1 0 0,-1 1 0,0-1 0,0 0 0,0 1 0,0-1 0,1 0 0,-1 1 0,0-1 0,1 0 0,-1 0 0,0 1 0,0-1 0,1 0 0,-1 0 0,0 1 0,1-1 0,-1 0 0,1 0 1,-1 0-1,0 0 1,0 0-1,1 1 1,-1-1 0,0 0-1,0 0 1,1 0-1,-1 0 1,0 1-1,0-1 1,0 0-1,1 0 1,-1 0 0,0 1-1,0-1 1,0 0-1,0 0 1,0 1-1,1-1 1,-1 0-1,0 0 1,0 1 0,0-1-1,0 0 1,0 1-1,0-1 1,0 0-1,0 0 1,0 1-1,0-1 1,1 4 8,1-1 0,0 0 0,0 0 0,0 0 0,0 0 0,5 4 0,-7-7-8,0 0 0,0 1 0,1-1 1,-1 0-1,0 0 0,0 0 1,0 0-1,0 0 0,0 1 1,1-1-1,-1 0 0,0 0 1,0 0-1,0 1 0,0-1 1,0 0-1,0 0 0,0 0 0,0 1 1,0-1-1,0 0 0,0 0 1,0 0-1,0 1 0,0-1 1,0 0-1,0 0 0,0 0 1,0 1-1,0-1 0,0 0 0,0 0 1,0 1-1,0-1-1,-1 0 1,1 0-1,0 0 0,0 1 0,0-1 1,0 0-1,0 0 0,0 0 1,0 1-1,0-1 0,0 0 0,0 0 1,0 0-1,0 1 0,0-1 1,0 0-1,0 0 0,0 1 0,0-1 1,0 0-1,0 0 0,1 0 0,-1 0 1,0 1-1,0-1 0,0 0 1,0 0-1,0 0 0,0 0 0,1 1 1,-1-1-1,0 0 0,0 0 1,18 21 15,-13-14-8,-5-7-8,0 0 0,1 0 0,-1 0 0,0 1 1,1-1-1,-1 0 0,0 0 0,1 1 0,-1-1 1,0 0-1,0 1 0,1-1 0,-1 0 0,0 1 1,0-1-1,0 0 0,1 1 0,-1-1 1,0 1-1,0-1 0,0 0 0,0 1 0,0-1 1,0 1-1,0-1 0,0 0 0,0 1 0,0 0 1,18 20 25,-14-9-15,0-7-3,-3-5-7,0 1 1,0 0-1,1 0 1,-1 0-1,-1 0 0,1 0 1,0 0-1,0 0 0,0 1 1,0-1-1,-1 0 0,1 0 1,-1 1-1,2 1 1,9 13 7,-6-11 1,-4-4-6,1 0 0,-1 0 0,0 0 0,-1 0 0,1 0 0,0 0 0,0 0 0,0 0 0,-1 1 0,1-1 0,0 0 0,-1 0 0,1 1 0,-1-1 0,1 0 0,-1 3 0,8 3 49,-8-6-50,1-1 1,0 0 0,0 1-1,-1-1 1,1 1 0,0-1-1,-1 1 1,1-1-1,0 1 1,-1 0 0,1-1-1,-1 1 1,1 0 0,-1-1-1,1 1 1,-1 0 0,0-1-1,1 1 1,-1 0-1,0 0 1,1 0 0,-1-1-1,0 2 1,2 1-2,0 0 1,0-1-1,0 1 0,0 0 0,0-1 1,4 3-1,6 8 37,-4-2-51,-7-10 17,1 4 7,0 0-1,0-1 1,1 0 0,-1 1-1,6 4 1,-7-4-12,-1 3 0,0-7 0,8 2 0,-7-2 10,-1-1 0,0 0 0,0 0 0,0 0 0,1 0 0,-1 0 0,0 1 0,0-1 0,0 0 0,0 0 0,1 0 0,-1 0 0,0 1 0,0-1 0,0 0 0,0 0 0,0 0 0,0 1 0,0-1 0,0 0 0,0 0 0,0 1 0,0-1 0,0 0 0,0 0 0,0 0 0,0 1 0,0-1 0,0 0 0,0 0 0,0 1 0,0-1 0,0 0 0,0 0 0,0 0 1,0 1-1,0-1 0,0 0 0,-1 0 0,1 0 0,0 1 0,0-1 0,0 0 0,0 0 0,0 0 0,-1 1 0,0 0 83,-5 0-85,-24 15-8,29-14 0,-9 2 0,2 0 0,-4 4 0,11-7 0,0-1 0,-1 1 0,1 0 0,0-1 0,-1 1 0,1 0 0,0 0 0,0 0 0,0 0 0,0 0 0,0 0 0,0 0 0,0 0 0,-1 2 0,2-3 0,0 0 0,0 0 0,0 0 0,0 0 0,0 0 0,0 0 0,0 0 0,0 0 0,1 0 0,-1 0 0,0 0 0,0 0 0,0 0 0,0 0 0,0 0 0,0 0 0,0 1 0,0-1 0,0 0 0,0 0 0,0 0 0,0 0 0,0 0 0,0 0 0,0 0 0,0 0 0,0 0 0,0 0 0,0 0 0,-31 16 0,28-12 0,-5-3 0,5-1 0,1 1 0,-5 2 0,-1-2 0,-2-1 0,9 1-17,0-1-1,0 0 1,-1 0-1,1 0 1,0 0 0,0 0-1,-1 0 1,1 0-1,0 0 1,0-1 0,0 1-1,-1 0 1,1-1-1,0 1 1,0-1 0,-2 0-1,-3-1-191,3-16-4032,2 18 4104,-5-6-5204,5 2-631,1-1-3495,-8 0 4565,6 4 3532</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43:47.876"/>
    </inkml:context>
    <inkml:brush xml:id="br0">
      <inkml:brushProperty name="width" value="0.025" units="cm"/>
      <inkml:brushProperty name="height" value="0.025" units="cm"/>
      <inkml:brushProperty name="color" value="#00A0D7"/>
    </inkml:brush>
  </inkml:definitions>
  <inkml:trace contextRef="#ctx0" brushRef="#br0">90 1 412,'-10'5'19024,"15"-9"-11633,-2 3-7912,-1 1 1001,9 0-160,-8 0-301,13-1 370,-16 1-380,0 0 0,1 0 0,-1 0 1,0 0-1,1 0 0,-1 0 0,1 0 0,-1 0 0,0 0 0,1 1 0,-1-1 1,0 0-1,1 0 0,-1 0 0,0 0 0,1 0 0,-1 1 0,0-1 0,1 0 1,-1 0-1,0 1 0,0-1 0,1 0 0,-1 0 0,0 1 0,0-1 0,1 0 1,-1 1-1,0-1 0,5 2 108,-4-2-111,-1 0 0,1-1 1,-1 1-1,1 0 0,-1 0 1,1 0-1,-1 0 0,1 0 1,-1 1-1,1-1 0,-1 0 1,1 0-1,-1 0 0,1 0 1,-1 0-1,1 1 0,-1-1 1,1 0-1,-1 1 0,0-1 1,1 0-1,-1 1 0,1-1 1,-1 0-1,0 1 0,1-1 1,-1 0-1,0 1 1,1-1-1,-1 1 0,0-1 1,0 1-1,0-1 0,1 1 1,-1-1-1,0 2 0,0-2 6,10 13 52,-10-9-61,0 2-2,0-1 3,-1 19 5,1-23-9,0-1 0,0 1 0,-1 0 0,1-1 0,0 1 1,0-1-1,-1 1 0,1-1 0,0 1 0,0-1 0,-1 1 0,1-1 0,-1 1 1,1-1-1,0 0 0,-1 1 0,1-1 0,-1 0 0,1 1 0,-1-1 1,-1 5-1,2 1 0,0-1 0,1 2 6,-1-4-3,-9 3 14,8-6-14,1 1 0,0-1 0,0 1 0,-1-1 0,1 1 0,0-1 0,0 1 0,0-1 0,0 1 0,-1-1 0,1 1 0,0-1 0,0 1 0,0-1 0,0 1 0,0-1 0,0 1 0,0-1 0,1 1 0,-1 0 0,0 1-13,-2 2 14,-27 12 33,21-15-37,-2-1 0,-8 0-2,16 0-9,-29 0-165,30 0 172,0 0 0,0 0 0,0 0 0,0-1 0,0 1 0,0 0 0,1-1 0,-1 1 0,0 0 0,0-1 1,0 1-1,1-1 0,-1 1 0,0-1 0,0 0 0,1 1 0,-1-1 0,0 0 0,1 1 0,-1-1 0,1 0 0,-1-1 0,-3-3-14,3 5 13,1 0 1,0 0-1,-1 0 0,1-1 1,0 1-1,-1 0 1,1 0-1,0 0 0,-1-1 1,1 1-1,0 0 1,0-1-1,-1 1 0,1 0 1,0-1-1,0 1 0,0 0 1,-1-1-1,1 1 1,0 0-1,0-1 0,0 1 1,0 0-1,0-1 1,0 1-1,0-1 0,0 1 1,0 0-1,0-1 1,0 0-1,0 0-28,-10-11-245,10-19-253,0 30 518,0-1-21,-1 0 22,1-1 0,0 1 0,1 0-1,-1 0 1,0-1 0,0 1 0,2-2 0,-2 4 11,0 0 0,1 0 0,-1 0 0,0 0 0,1-1 0,-1 1 0,1 0 0,-1 0 0,0 0 0,1 0 0,-1 0 0,0-1 0,1 1 1,-1 0-1,0 0 0,1 0 0,-1-1 0,0 1 0,0 0 0,1-1 0,-1 1 0,0 0 0,0-1 0,0 1 0,1-1 0,-1 1-1,0 0 0,0-1-1,0 1 1,1 0 0,-1-1 0,0 1-1,0 0 1,1-1 0,-1 1 0,0 0-1,1 0 1,-1-1 0,0 1 0,0 0-1,1 0 1,-1 0 0,0-1-1,1 1 1,-1 0 0,1 0 0,-1 0-1,0 0 1,1 0 0,-1 0 0,1 0-1,12-11-1033,-12 11 955,-1 0-1,0 0 1,1 0-1,-1-1 1,0 1-1,1 0 0,-1 0 1,0 0-1,1 0 1,-1 0-1,0 0 1,0 0-1,1-1 1,-1 1-1,0 0 0,1 0 1,-1 0-1,0-1 1,0 1-1,1 0 1,-1 0-1,0-1 1,0 1-1,0 0 0,1 0 1,-1-1-1,0 0 1,0 1-230,0 0 1,1-1-1,-1 1 1,0 0-1,0-1 1,1 1-1,-1 0 1,0-1-1,0 1 1,1 0-1,-1-1 1,0 1-1,1 0 1,-1 0-1,1 0 1,-1-1-1,0 1 1,1 0-1,-1 0 1,1 0-1,-1 0 1,0 0-1,1-1 1,-1 1-1,1 0 1,-1 0-1,1 0 1,8-6-11203,-8 1 9699</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43:34.872"/>
    </inkml:context>
    <inkml:brush xml:id="br0">
      <inkml:brushProperty name="width" value="0.025" units="cm"/>
      <inkml:brushProperty name="height" value="0.025" units="cm"/>
      <inkml:brushProperty name="color" value="#00A0D7"/>
    </inkml:brush>
  </inkml:definitions>
  <inkml:trace contextRef="#ctx0" brushRef="#br0">32 33 248,'0'0'60,"-1"0"0,1 0 0,0 0 0,-1 0 0,1 0 0,-1 0 0,1 0 0,-1-1 0,1 1 0,0 0 0,-1 0 0,1 0 1,-1 0-1,1-1 0,0 1 0,-1 0 0,1 0 0,0-1 0,-1 1 0,1 0 0,0-1 0,-1 1 0,1 0 0,0-1 0,0 1 0,-1 0 0,1-1 0,0 0-27,0 1-1,0 0 1,-1 0-1,1-1 1,0 1 0,0 0-1,0-1 1,-1 1-1,1 0 1,0 0 0,0-1-1,-1 1 1,1 0-1,0 0 1,-1 0 0,1 0-1,0-1 1,0 1-1,-1 0 1,1 0-1,0 0 1,-1 0 0,1 0-1,0 0 1,-1 0-1,1 0 1,-1 0 0,0 0 307,-1-11 2159,1 11-2905,-3-6 10013,9 6-9064,-3 0 209,-2-5 6284,0 6-6987,0-1-1,0 0 0,0 0 0,0 0 0,0 1 0,0-1 0,0 0 0,0 0 0,0 0 0,0 0 0,0 1 0,0-1 0,0 0 0,0 0 1,0 0-1,1 0 0,-1 1 0,0-1 0,0 0 0,0 0 0,0 0 0,0 0 0,1 0 0,-1 0 0,0 1 0,0-1 0,0 0 0,1 0 1,-1 0-1,0 0 0,0 0 0,0 0 0,0 0 0,1 0 0,-1 0 0,0 0 0,1 0-23,-1 0 0,0 0 0,0 0 1,0 0-1,1 0 0,-1 0 0,0 0 0,0 0 0,0 0 0,1 0 0,-1 0 1,0 0-1,0 1 0,0-1 0,0 0 0,1 0 0,-1 0 0,0 0 0,0 0 1,0 0-1,0 1 0,0-1 0,1 0 0,-1 0 0,0 0 0,0 0 0,0 1 1,0-1-1,0 0 0,0 0 0,0 0 0,0 0 0,0 1 0,0-1 0,0 0 1,0 1-1,0 0 171,0 21 760,0 123 417,-9-114-1323,9-17-49,0-11-1,1-1 0,-1 1 0,0-1 0,0 1-1,0-1 1,-1 1 0,1-1 0,0 1 0,-1-1 0,0 1 0,1-1-1,-1 0 1,0 1 0,0-1 0,-3 4 0,3-3-2,0 0 1,1 1-1,-1-1 0,1 0 1,0 1-1,-1-1 0,1 0 1,1 1-1,0 5 0,0 2 2,-1 3 1764,0 2-4537,0-6-6792,0-27-5292,0 16 13473</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43:35.572"/>
    </inkml:context>
    <inkml:brush xml:id="br0">
      <inkml:brushProperty name="width" value="0.025" units="cm"/>
      <inkml:brushProperty name="height" value="0.025" units="cm"/>
      <inkml:brushProperty name="color" value="#00A0D7"/>
    </inkml:brush>
  </inkml:definitions>
  <inkml:trace contextRef="#ctx0" brushRef="#br0">12 96 528,'0'-4'538,"0"1"1,0 0-1,0-1 0,0 1 1,-1 0-1,0-4 0,-1 6-481,2 1 10,0 0 0,-1-1 0,1 1 1,-1 0-1,1-1 0,-1 1 0,1 0 0,0-1 0,-1 1 0,1 0 0,0-1 1,-1 1-1,1-1 0,0 1 0,-1 0 0,1-1 0,0 1 0,0-1 1,0 1-1,-1-1 0,1 1 0,0-1 0,0 1 0,0-1 0,0 1 0,0-1 1,0 1-1,0-1 0,0 1 0,0-1 0,0 0 0,0 1 0,0-1 0,1 0 1,-1 0 262,0 0-163,0 0-1,-1 0 1,1 0 0,0-1-1,0 1 1,1 0-1,-1 0 1,0 0-1,0 0 1,1-1 0,0 0-1,1 0-130,-1 2 7,-1 0-1,0 0 1,1 0 0,-1 0-1,0-1 1,1 1-1,-1 0 1,0 0-1,0 0 1,1-1 0,-1 1-1,0 0 1,0-1-1,1 1 1,-1 0-1,0 0 1,0-1 0,0 1-1,0 0 1,1-1-1,-1 1 1,0 0-1,0-1 1,0 1 0,0 0-1,0-1 1,0 1-1,0 0 1,0-1-1,0 1 1,0 0 0,0-1-1,0 1 1,0-1 448,11-10 2838,-5 9-2609,-1 0 0,0 0 0,1 0 0,0 1 0,-1 0 0,1 0 0,0 0 0,0 1 0,-1-1 1,12 2-1,-1-1-464,-6 2 86,0 0-1,0 0 0,0 1 1,0 1-1,0-1 0,-1 1 0,17 11 1,-24-15-277,-1 1-1,1 0 1,-1 0 0,0 1 0,1-1 0,-1 0 0,0 0 0,0 1 0,0-1 0,0 0 0,0 1-1,0-1 1,-1 1 0,1-1 0,0 1 0,-1-1 0,1 4 0,2 33 468,-3-30-516,-1-7-13,1 1 0,-1 0 1,1-1-1,-1 1 0,0-1 0,0 1 1,0-1-1,0 0 0,0 1 1,0-1-1,0 0 0,0 1 0,0-1 1,-1 0-1,1 0 0,-3 1 0,-5 6-4,7-5 2,0-1 0,0 1-1,0-1 1,-1 0-1,1 0 1,-1 0-1,1 0 1,-1 0 0,0 0-1,0-1 1,-5 3-1,-18 8 6,-31 9-19,55-20-5,2-1-8,-1 0 0,1 0 0,0 0 0,0-1 0,0 1 0,-1 0 0,1 0 0,0 0 0,0 0 0,-1 0 0,1 0 0,0 0 0,0 0 0,-1-1 1,1 1-1,0 0 0,0 0 0,-1 0 0,1 0 0,0 0 0,0 0 0,-1 1 0,1-1 0,0 0 0,0 0 0,-1 0 0,1 0 0,0 0 0,0 0 0,-1 0 0,1 0 0,0 1 0,0-1 0,0 0 0,-1 0 0,1 0 0,0 0 0,0 1 0,0-1 0,0 0 0,-1 0 0,1 1 0,0-1 0,-7 4-7023,7-4 6524,0-1-1,-1 0-1049,0 1 1050,1 0-1,0-1 1,0 1-1,0 0 1,-1-1-1,1 1 1,0 0-1,0-1 1,0 1-1,0-1 1,0 1-1,0 0 1,0-1-1,0 1 1,0-1-1,0 1 1,0 0-1,0-1 1,0 1-1,0-1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43:40.405"/>
    </inkml:context>
    <inkml:brush xml:id="br0">
      <inkml:brushProperty name="width" value="0.025" units="cm"/>
      <inkml:brushProperty name="height" value="0.025" units="cm"/>
      <inkml:brushProperty name="color" value="#00A0D7"/>
    </inkml:brush>
  </inkml:definitions>
  <inkml:trace contextRef="#ctx0" brushRef="#br0">159 45 156,'0'0'39,"0"0"0,0-1 0,0 1 0,0 0 1,0-1-1,0 1 0,0 0 0,0 0 0,0-1 0,0 1 0,0 0 0,0-1 0,0 1 0,0 0 1,-1 0-1,1-1 0,0 1 0,0 0 0,0 0 0,0-1 0,0 1 0,-1 0 0,1 0 1,0-1-1,0 1 0,0 0 0,-1 0 0,1 0 0,0 0 0,0-1 0,-1 1 0,1 0 0,0 0 1,-1 0-1,1 0 0,-1 0-11,1 0 0,0 0 0,0-1 0,-1 1 1,1 0-1,0 0 0,0 0 0,0 0 0,-1 0 0,1 0 0,0-1 1,0 1-1,0 0 0,-1 0 0,1 0 0,0-1 0,0 1 0,0 0 0,0 0 1,-1 0-1,1-1 0,0 1 0,0 0 0,0 0 0,0-1 0,0 1 1,0 0-1,0 0 0,0-1 0,0 1 0,0 0 0,0 0 0,0-1 1,0 1-1,0-1 0,0 1 310,-20-17 18302,20 16-18463,0 1 0,0-1 0,0 1 0,0 0 0,-1-1 0,1 1 0,0-1 0,0 1 0,0-1 0,-1 1-1,1 0 1,0-1 0,-1 1 0,1 0 0,0-1 0,-1 1 0,1 0 0,0-1 0,-1 1 0,1 0 0,-1 0 0,1-1 0,0 1-1,-1 0 1,1 0 0,-1 0 0,1 0 0,-1 0 0,0-1 0,-17 0 678,17 1-748,-11 0-16,11 0-82,-1 0 0,1 1 0,0-1 0,0 1 0,-1-1 0,1 1 0,0-1 0,0 1-1,0 0 1,0 0 0,-1 0 0,1-1 0,-1 3 0,-16 4 169,16-6-160,1 0 0,-1 0 0,1 0 0,-1 0-1,1 0 1,-1 0 0,1 0 0,0 0 0,-1 0-1,1 1 1,0-1 0,0 1 0,0-1 0,-1 4 0,-1-4 30,3-1-46,-1 0-1,1 0 0,0 0 0,-1 0 0,1 0 0,0 0 0,0 0 0,-1 0 0,1 0 0,0 0 0,0 0 0,-1 0 0,1 0 1,0 0-1,0 1 0,-1-1 0,1 0 0,0 0 0,0 0 0,0 0 0,-1 1 0,1-1 0,0 0 0,0 0 0,0 0 1,0 1-1,-1-1 0,1 0 0,0 0 0,0 0 0,0 1 0,0-1 0,0 0 0,0 1 0,0-1 0,0 0 0,0 0 0,0 1 1,0-1-1,-4 8 60,3-7-56,1-1-1,-1 1 1,1-1-1,-1 1 1,1-1-1,-1 1 1,1-1-1,0 1 0,-1 0 1,1-1-1,0 1 1,0 0-1,-1-1 1,1 1-1,0 0 1,0-1-1,0 1 1,0 0-1,0-1 1,0 1-1,0 0 1,0 0-2,0-1 0,0 1 1,0 0-1,0-1 1,0 1-1,0-1 1,0 1-1,0 0 0,0-1 1,-1 1-1,1-1 1,0 1-1,0-1 1,0 1-1,-1-1 0,1 1 1,0-1-1,-1 1 1,1-1-1,0 1 0,-1-1 1,1 0-1,-1 1 1,1-1-1,-1 1 1,1-1-1,-1 0 0,1 1 1,-1-1-1,0 1 3,1 0 0,-1 1 0,1-1 0,0 0 0,0 0-1,-1 0 1,1 1 0,0-1 0,0 0 0,0 0 0,0 1-1,1-1 1,-1 0 0,0 0 0,1 0 0,0 2 0,2-1-6,-3-2 1,0 0 0,1 0 0,-1 0 0,0 1 0,1-1 0,-1 0 0,0 0 1,0 0-1,1 1 0,-1-1 0,0 0 0,0 0 0,1 1 0,-1-1 0,0 0 0,0 1 0,0-1 0,1 0 0,-1 1 0,0-1 0,0 0 0,0 1 0,0-1 0,0 0 0,0 1 0,0-1 0,0 0 0,0 1 0,0-1 0,0 0 0,0 1 0,0-1 0,0 1 0,0-1 0,1 6 1,0-5-2,-1-1 0,1 1 1,-1 0-1,0-1 0,1 1 0,0-1 1,-1 1-1,1 0 0,-1-1 1,1 1-1,-1-1 0,1 1 1,0-1-1,-1 0 0,1 1 1,0-1-1,0 0 0,-1 1 0,1-1 1,1 0-1,4 2-117,-3-1-219,0 0 0,0 0 0,-1 0 0,1-1 0,0 1-1,0-1 1,0 0 0,0 0 0,0 0 0,4 0 0,3 0-3609,-8-1 3085,-1 1 1,1 0-1,-1 0 0,1 0 1,-1-1-1,0 1 0,1-1 0,-1 1 1,1-1-1,-1 0 0,0 0 1,2 0-1,7-4-5352,-9 5 4262,-1-5 698</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43:41.442"/>
    </inkml:context>
    <inkml:brush xml:id="br0">
      <inkml:brushProperty name="width" value="0.025" units="cm"/>
      <inkml:brushProperty name="height" value="0.025" units="cm"/>
      <inkml:brushProperty name="color" value="#00A0D7"/>
    </inkml:brush>
  </inkml:definitions>
  <inkml:trace contextRef="#ctx0" brushRef="#br0">1 14 404,'0'0'405,"20"-6"2967,-20 5-3277,0 1 0,1 0 0,-1-1 0,0 1 0,1-1 0,-1 1 0,0 0 0,1-1 0,-1 1 0,1 0 0,-1 0-1,1-1 1,-1 1 0,13-2 22612,-10 3-25774,1 1 3411,-4-2-276,0 0-1,1 0 1,-1 1-1,0-1 1,0 0-1,1 0 1,-1 0-1,0 0 1,0 1 0,1-1-1,-1 0 1,0 0-1,0 1 1,0-1-1,1 0 1,-1 0-1,0 1 1,0-1-1,0 0 1,0 0-1,0 1 1,1-1-1,-1 0 1,0 1-1,0-1 1,0 0-1,0 1 1,0-1 0,0 0-1,0 0 1,0 1-1,0-1 1,0 0-1,0 1 1,-1-1-1,1 1 87,0 26 587,0-21-712,0-5-26,0 0-1,0 0 1,-1-1-1,1 1 0,0 0 1,0 0-1,0 0 0,0 0 1,0 0-1,1 0 1,-1 0-1,0 0 0,0 0 1,1-1-1,-1 1 0,0 0 1,1 0-1,-1 0 1,1 0-1,-1-1 0,1 1 1,-1 0-1,1 0 0,-1-1 1,1 1-1,0-1 1,1 2-1,-2-2-3,0 1-1,0-1 1,1 0 0,-1 1 0,0-1-1,0 0 1,0 1 0,0-1-1,0 1 1,1-1 0,-1 1-1,0-1 1,0 0 0,0 1 0,0-1-1,0 1 1,0-1 0,0 1-1,0-1 1,-1 0 0,1 1 0,0-1-1,0 1 1,0 0-3,0-1-1,-1 1 1,1-1 0,0 0-1,0 1 1,0-1-1,0 1 1,0-1 0,0 1-1,0-1 1,0 1 0,0-1-1,0 1 1,0-1 0,0 1-1,1-1 1,-1 1 0,0-1-1,0 0 1,0 1-1,1-1 1,-1 1 0,0-1-1,1 1 1,5 3-394,10 4-981,-2-11-5313,-12 0 4356,-2-10-11244,0 9 11397,0 3 1167</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43:42.063"/>
    </inkml:context>
    <inkml:brush xml:id="br0">
      <inkml:brushProperty name="width" value="0.025" units="cm"/>
      <inkml:brushProperty name="height" value="0.025" units="cm"/>
      <inkml:brushProperty name="color" value="#00A0D7"/>
    </inkml:brush>
  </inkml:definitions>
  <inkml:trace contextRef="#ctx0" brushRef="#br0">58 23 564,'0'0'25,"0"0"0,0-1 0,0 1 0,0 0-1,0 0 1,0-1 0,0 1 0,0 0 0,0 0 0,0-1 0,0 1-1,0 0 1,-1 0 0,1-1 0,0 1 0,0 0 0,0 0 0,0 0 0,0-1-1,-1 1 1,1 0 0,0 0 0,0 0 0,0 0 0,-1 0 0,1-1-1,0 1 1,0 0 0,-1 0 0,1 0 0,0 0 50,-1 0 1,1-1-1,0 1 0,-1 0 1,1 0-1,0 0 1,-1-1-1,1 1 0,0 0 1,-1 0-1,1-1 0,0 1 1,0 0-1,0 0 1,-1-1-1,1 1 0,0 0 1,0-1-1,0 1 1,0 0-1,0-1 0,-1 1 1,1 0-1,0-1 0,0 1 1,0-1-1,0 1 1,0 0-1,0-1 0,0 0 1,0 1 1084,-10-6 3599,8 7-4870,-5 4 9712,-3 0-1325,5-5-8619,-8 1-19860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43:53.396"/>
    </inkml:context>
    <inkml:brush xml:id="br0">
      <inkml:brushProperty name="width" value="0.025" units="cm"/>
      <inkml:brushProperty name="height" value="0.025" units="cm"/>
      <inkml:brushProperty name="color" value="#00A0D7"/>
    </inkml:brush>
  </inkml:definitions>
  <inkml:trace contextRef="#ctx0" brushRef="#br0">48 92 84,'-18'0'1172,"16"0"-832,-10-6 1222,8 6-2376,-4 0 3993,5 0 204,9 0-2532,-5 0-612,1-12 1778,-1 12-1892,1-1 0,-1 0 0,0 0 0,0 0 0,0 0 0,1-1 0,-1 1 0,0 0 0,0 0 0,0-1 0,-1 1 0,1 0 0,0-1 0,0 1-1,-1-1 1,1 1 0,-1-1 0,1-1 0,3-2 422,-4 5-496,1 0 0,-1 0 1,0-1-1,1 1 0,-1 0 0,0 0 0,1-1 1,-1 1-1,0 0 0,0 0 0,1-1 0,-1 1 0,0 0 1,0-1-1,1 1 0,-1 0 0,0-1 0,0 1 1,0-1-1,0 1 0,1 0 0,-1-1 0,0 1 0,0-1 1,0 1-1,0-1-32,0 1 1,-1 0-1,1-1 1,0 1-1,0 0 1,0-1 0,0 1-1,0 0 1,0 0-1,0-1 1,0 1-1,0 0 1,0-1-1,0 1 1,0 0-1,0-1 1,1 1-1,-1 0 1,0-1-1,0 1 1,0 0-1,0 0 1,0-1-1,1 1 1,-1 0-1,0 0 1,0-1 0,1 1-1,-1 0 1,0 0-1,0 0 1,1-1-1,-1 1 1,0 0-1,0 0 1,1 0-1,-1 0 1,0 0-1,1-1 1,-1 1-1,0 0 1,1 0-1,-1 0 1,0 0-1,1 0 1,-1 0-1,0 0 1,1 0 0,1-16 1281,-2 7-64,0 11 350,0-1-1376,0 22 413,-2 4-335,-2-29-281,4 3-7,-1 0 0,1-1 0,-1 1 0,1 0 0,-1-1 0,1 1 0,0 0 0,-1 0 0,1 0 0,0-1 0,0 1 0,-1 0 0,1 0 1,0 0-1,0 0 0,0-1 0,0 1 0,0 0 0,0 0 0,0 0 0,1 1 0,-1 41 702,-3-39-610,2-4-90,1 1 0,-1-1 0,1 0 1,-1 0-1,1 1 0,0-1 0,-1 0 0,1 1 0,0-1 0,-1 0 0,1 1 0,0-1 0,-1 0 0,1 1 0,0-1 0,0 1 0,-1-1 0,1 1 0,0-1 0,0 0 0,0 1 0,0-1 0,0 1 0,-1-1 0,1 1 0,0-1 1,0 1-1,0-1 0,0 1 0,1-1 0,-1 1 0,0 0 0,0 59 30,0-59-42,0 0 5,0 3 1,0-3-15,0 3 985</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43:54.401"/>
    </inkml:context>
    <inkml:brush xml:id="br0">
      <inkml:brushProperty name="width" value="0.025" units="cm"/>
      <inkml:brushProperty name="height" value="0.025" units="cm"/>
      <inkml:brushProperty name="color" value="#00A0D7"/>
    </inkml:brush>
  </inkml:definitions>
  <inkml:trace contextRef="#ctx0" brushRef="#br0">47 61 188,'-31'0'2734,"19"3"-504,9-1 901,8-1-2331,-3-1-360,-2-1-369,0 1 0,0-1-1,0 0 1,-1 1 0,1-1 0,0 1 0,0-1-1,1 1 1,-1-1 0,0 0 0,0 1 0,0-1 0,0 1-1,0-1 1,1 1 0,-1-1 0,1 0 0,-1 1-65,0 0 1,1 0 0,-1 0 0,0 0 0,1 0-1,-1 0 1,0 0 0,0 0 0,1 0 0,-1 0-1,0 0 1,1-1 0,-1 1 0,0 0 0,1 0 0,-1 0-1,0 0 1,0 0 0,1-1 0,-1 1 0,0 0-1,0 0 1,1-1 0,-1 1 0,0 0 0,0 0-1,0-1 1,1 1 0,-1 0 0,0 0 0,0-1-1,0 1 1,0 0 0,0-1 0,0 1 0,0 0-1,0-1 1,0 1 0,0 0 0,0 0 0,0-1-1,0 1 1,0 0 0,0-1 0,0 1 0,0 0-1,0-1 1,0 1 0,3-4-23,-1 1-1,1 0 1,0 0-1,1 1 1,-1-1-1,5-2 1,-6 3-99,8-8-1262,-9 6-1629,-1 3 1673,9-4-1578,-8 4 1585</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44:08.495"/>
    </inkml:context>
    <inkml:brush xml:id="br0">
      <inkml:brushProperty name="width" value="0.025" units="cm"/>
      <inkml:brushProperty name="height" value="0.025" units="cm"/>
      <inkml:brushProperty name="color" value="#00A0D7"/>
    </inkml:brush>
  </inkml:definitions>
  <inkml:trace contextRef="#ctx0" brushRef="#br0">18 2 72,'0'0'331,"-17"-1"24172,19 2-22629,2-1-5622,-3 0 5838,7 5-750,-6-5-723,16 1-111,-12 1-310,-5-2-180,0 1 1,0-1-1,0 0 0,0 0 1,0 1-1,0-1 0,0 1 1,0-1-1,0 1 0,-1-1 1,1 1-1,0-1 1,0 1-1,0 0 0,1 1 1,17-3 278,-18 0-291,-1 1 1,0-1-1,1 1 1,-1 0-1,0-1 1,1 1-1,-1-1 1,0 1-1,1 0 1,-1 0-1,1-1 1,-1 1-1,1 0 1,-1 0-1,1 0 1,-1-1-1,1 1 1,-1 0-1,1 0 1,-1 0-1,1 0 1,-1 0-1,1 0 1,-1 0-1,1 0 1,-1 0-1,1 0 1,-1 0-1,1 0 1,0 1-1,2-1 14,-1 0 6,19-6 66,-12 6-82,-1 0-4,21 0 24,-27 0-25,18 1 238,-20 3-241,0-3-9,-1-1-2,1 0 11,-1 0 0,1 0 0,0-1 1,0 1-1,-1 0 0,1 0 0,0 0 0,0 0 0,-1 0 1,1 0-1,0 0 0,-1 0 0,1 0 0,0 0 0,0 0 1,-1 0-1,1 1 0,0-1 0,0 0 0,-1 0 0,1 0 1,0 0-1,0 0 0,-1 0 0,1 1 0,0-1 0,0 0 1,0 0-1,-1 0 0,1 0 0,0 1 0,0-1 0,0 0 1,0 0-1,0 1 0,-1-1 0,1 0 0,0 0 0,0 1 1,0-1-1,0 1 0,0 0 9,0 32-17,0-32 9,0 1 1,0-1-1,0 1 1,0-1-1,0 1 1,0-1-1,0 0 1,0 1-1,1-1 1,-1 1-1,1-1 1,-1 0-1,1 1 1,-1-1-1,1 0 1,0 0-1,0 1 1,1 1-1,-1-1 7,0 1 0,0 0-1,-1 0 1,1 0 0,-1 0-1,0 0 1,0 0-1,0 0 1,0 0 0,0-1-1,-1 4 1,0 7 64,1-10-58,0-1 1,0 1-1,0-1 0,0 1 0,1-1 0,-1 1 0,1-1 1,0 0-1,-1 1 0,1-1 0,0 0 0,2 3 0,-2-1 0,0-1 0,0 1 0,-1 0 0,1 0 0,-1 0 0,0 0 1,0 0-1,0 0 0,-1 5 0,0 7 18,1-11-14,-1-1-12,1-1 0,0 1 0,0-1 0,1 1 0,-1-1 0,1 1-1,-1-1 1,1 1 0,0-1 0,1 1 0,1 3 0,-2-3-6,0-1 0,0 1 0,-1 0 0,1 0 0,-1 0 0,0 0 0,0 0 0,0 0 0,-1 5 0,0 8 0,0-15 3,1 1-1,1-1 1,-1 1 0,0-1 0,0 1 0,1-1 0,0 0 0,-1 1 0,1-1-1,0 0 1,0 1 0,2 1 0,-2 0 1,0 0-1,0 0 1,-1 0 0,1 0 0,-1-1-1,0 1 1,0 0 0,0 0-1,-2 5 1,1 8 4,1-12-5,0-2-3,0 1 1,0-1 0,0 1-1,0 0 1,1-1-1,0 1 1,-1-1 0,1 1-1,1-1 1,2 7 0,-3-5-2,0-1 1,0 1-1,-1-1 1,1 1-1,-1-1 1,0 1-1,0-1 1,0 1-1,-2 4 1,1 8-1,1-14 3,0 0 0,0 0-1,0 0 1,1 0-1,-1 0 1,1 0 0,0 0-1,-1 0 1,1 0-1,1 0 1,0 3 0,0-3-3,-1 1 0,-1 0 1,1 0-1,-1 0 0,1 0 1,-1 0-1,0 0 0,-1 0 1,0 5-1,0 8 13,1 66-3,4-69-9,-3-13 0,0 0 0,0 1 0,-1-1 0,1 1 0,-1-1 0,1 1 0,-1-1 0,0 1 0,1-1 0,-1 1 0,0 1 0,0 314-9,4-304-1,-3-11 9,0-1-1,0 0 1,-1 1 0,1-1 0,-1 1-1,1-1 1,-1 1 0,0-1 0,1 1-1,-1-1 1,0 3 0,0 195-21,4-189 21,-3-10 2,-1 1-1,1-1 0,-1 1 0,1-1 0,-1 1 0,1 0 0,-1-1 0,0 1 1,0-1-1,1 1 0,-1 0 0,0-1 0,0 1 0,0 0 0,1 0 0,-1-1 1,0 2-1,0 166-91,0-164 92,0 75-78,0-79 77,0 0 0,-1 1-1,1-1 1,0 0 0,0 1 0,0-1-1,0 0 1,0 1 0,0-1 0,0 0-1,0 1 1,1-1 0,-1 0 0,0 1-1,0-1 1,0 0 0,0 1 0,0-1 0,0 0-1,1 1 1,-1-1 0,0 0 0,0 0-1,0 1 1,1-1 0,-1 0 0,0 0-1,0 1 1,1-1 0,-1 0 0,0 0-1,1 0 1,-1 0 0,0 0 0,0 1 0,1-1-1,-1 0 1,0 0 0,1 0 0,-1 0-1,0 0 1,1 0 0,-1 0 0,1 0-1,1 1-3,-2 4 4,0 0 0,0 68-16,0 59 46,-1-131-30,1 0 1,0-1-1,0 1 1,0-1-1,0 1 1,0-1-1,0 1 1,0-1-1,0 1 1,0-1-1,0 1 1,1 0 0,-1-1-1,0 1 1,0-1-1,0 1 1,1-1-1,-1 1 1,0-1-1,1 0 1,-1 1-1,0-1 1,1 1-1,-1-1 1,0 0-1,1 1 1,-1-1-1,1 0 1,-1 1 0,1-1-1,0 1 1,0-1-1,-1 1 1,1-1 1,-1 1-1,0-1 1,0 1-1,1 0 1,-1-1-1,0 1 0,0-1 1,0 1-1,1 0 1,-1-1-1,0 1 1,0-1-1,0 1 0,0 0 1,0-1-1,0 1 1,-1 0-1,1-1 1,0 2-1,-1 7-26,1 6 78,0-10 197,0-7 298,0 2-518,-1 0 1,0 0-1,1-1 1,-1 1-1,1 0 0,-1 0 1,0-1-1,1 1 0,-1 0 1,1-1-1,-1 1 0,0-1 1,1 1-1,-1 0 0,1-1 1,-1 1-1,1-1 0,-1 0 1,-6-2 107,7 3-126,-1 0 0,1 0 0,-1 0 0,0 0 1,1-1-1,-1 1 0,0 0 0,1 0 0,-1-1 0,1 1 1,-1 0-1,1-1 0,-1 1 0,1-1 0,-1 1 0,1-1 1,-1 1-1,1-1 0,-1 0 0,1 0 14,-26 0 389,18 0-314,0 1 0,0-1 0,0 1 0,-1 1 1,1-1-1,0 2 0,0-1 0,-8 3 0,-15-3 67,23 0-168,9 1 0,-9-1 0,-66 0 0,64-1 0,2 0-43,6 0-193,2-1 1646,0-1-4513,0-17-26868</inkml:trace>
</inkml:ink>
</file>

<file path=ppt/ink/ink3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7:48:13.803"/>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CFD4AE49-ED43-4094-9B8F-A57C282FBD7B}" emma:medium="tactile" emma:mode="ink">
          <msink:context xmlns:msink="http://schemas.microsoft.com/ink/2010/main" type="inkDrawing" rotatedBoundingBox="24453,7797 25148,7826 25147,7857 24452,7828" semanticType="callout" shapeName="Other">
            <msink:sourceLink direction="with" ref="{02CA5C9D-B614-41C5-ADF4-3C1E70C8A0A7}"/>
          </msink:context>
        </emma:interpretation>
      </emma:emma>
    </inkml:annotationXML>
    <inkml:trace contextRef="#ctx0" brushRef="#br0">57 422 11 0,'-3'2'120'16,"-10"-2"24"-16,13 0 19 0,-4 0-5 0,-2 2-5 0,3-2 2 15,3 0-12-15,0 2-13 0,-7-2-11 0,1 0-8 16,6 3-4-16,0-3 12 0,0 3-2 0,-3-2 1 0,3-1 0 16,0 0 2-16,0 3 1 0,0-3 0 0,3 0-6 0,-3 2-1 15,0-2-2-15,6 0 12 0,1 0 18 0,-7 3-6 0,3-3-12 16,3 0-11-16,-6 1-15 0,4-1-13 0,2 0-2 15,1 0-7-15,-4 3-7 0,3-3-2 0,-3 0-8 0,10 0-3 16,-10 3 1-16,4-3 3 0,-4 0 2 0,10 2 4 0,-10-2 1 16,10 0 1-16,-3 0 0 0,-7 2-1 0,10-2 2 15,-10 2-1-15,7-2 3 0,3 0 2 0,-4 0 5 0,1 3 5 16,0-3-5-16,2 0-9 0,1 0-6 0,0 0-2 0,0 0-1 16,3 0-3-16,0 0-5 0,-6 0 2 0,12 3 0 0,-6-3-2 15,-3 0-1-15,3 0-4 0,1 1-5 0,-8-1-5 16,14 0-5-16,-7 0-3 0,0 0-5 0,-3 0-1 0,3 0-5 15,-6 3-2-15,6-3 2 0,-7 0 5 0,7 0 1 0,-3 0-3 16,-3 0 3-16,0 0-3 0,-1 0 3 0,1 0-3 16,3 0-1-16,-10 0 1 0,10 0-1 0,-4 0 0 0,-5 0 3 15,9 0 2-15,-10 0-1 0,3 0-2 0,-3 0-1 16,10 0-4-16,-10 0 1 0,-3 0 2 0,10 0-1 0,-10 0 1 16,7 0-3-16,-1 0 1 0,-6 0 2 0,3 0-3 0,-3 0 3 15,7 0-8-15,-1 0 2 0,-6 0-5 0,0 0 1 0,3 0-4 16,-3 0-4-16,7 0-8 0,-7 0-9 0,0 0-13 15,0 0-22-15,0 0-27 0,0 0-22 0,0 0-31 0,0 0-26 16,0 0-47-16,0-3-55 0,0 3-83 0,0 0-55 16,0 0-87-16,0-1-108 0,0 1-43 0,0 0 64 0,-7-3-24 15,7 3 10-15,-3-3 30 0,3 3 171 0</inkml:trace>
  </inkml:traceGroup>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44:21.439"/>
    </inkml:context>
    <inkml:brush xml:id="br0">
      <inkml:brushProperty name="width" value="0.025" units="cm"/>
      <inkml:brushProperty name="height" value="0.025" units="cm"/>
      <inkml:brushProperty name="color" value="#00A0D7"/>
    </inkml:brush>
  </inkml:definitions>
  <inkml:trace contextRef="#ctx0" brushRef="#br0">1 60 332,'0'2'411,"0"0"1,0 0-1,0 1 1,0-1-1,0 0 1,0 0-1,1 0 1,0 3-1,-1-5-375,1 0 0,-1 0 0,0 0 0,1 0 0,-1 0 0,0 0 0,1 0 0,-1 0 0,0 0 0,1 0 0,-1 0 0,0 0 0,0 0 0,1 0 0,-1 1 0,0-1 0,1 0 0,-1 0 0,0 0 0,0 0 0,1 1 0,-1-1 0,0 0 0,0 0 0,0 1 0,1-1 0,-1 0 1,0 0-1,0 1 0,0-1 0,0 0 0,0 1 0,1-1 0,-1 0 0,0 1 0,0-1 0,0 0 0,0 0 0,0 1 0,0-1 0,0 0 0,0 1 0,0-1 0,0 0 0,0 1 0,0-1 0,0 0 0,-1 1 0,1 0 888,5 3 4151,0-2-1954,-3-4-2886,-1 1 1,1-1-1,0 1 1,-1 0-1,1-1 1,0 1-1,0 0 0,2 0 1,0-11 45,12-13-85,-16 24-199,1 0 1,-1 0 0,1 0 0,-1 0 0,0 0-1,1 0 1,-1 0 0,0 0 0,0 0 0,0 0-1,0 0 1,0 0 0,0 0 0,0 0 0,0 0-1,-1-2 1,1-7-6,0 10 8,0-1 1,0 1 0,0 0 0,0 0 0,0-1-1,0 1 1,0 0 0,0 0 0,0-1 0,0 1-1,0 0 1,0 0 0,0-1 0,0 1 0,1 0-1,-1 0 1,0 0 0,0-1 0,0 1 0,0 0-1,1 0 1,-1 0 0,0-1 0,0 1 0,0 0 0,1 0-1,-1 0 1,0 0 0,0 0 0,1 0 0,-1-1 0,1 1 0,-1 0 1,0 0-1,1 0 1,-1 0-1,0-1 1,0 1-1,1 0 0,-1 0 1,0-1-1,1 1 1,-1 0-1,0 0 1,0-1-1,0 1 0,1 0 1,-1-1-1,0 1 1,0 0-1,0-1 1,0 1-1,0 0 0,0-1 1,1 1-1,-1-1 1,0 1-1,0 0 1,0-1-1,0 1 0,-1-1 1,1 0 27,0-2 565,0 5-358,0-1-170,0-1-64,0 0 0,-1 0 0,1 0 0,0 0 0,-1 0 0,1 0 0,0 1 0,-1-1 0,1 0 0,0 0 0,-1 0 0,1 0 0,0 0 0,-1 1 0,1-1 0,0 0 0,-1 0 0,1 1 0,0-1 0,0 0 0,-1 0 0,1 1 0,0-1 0,0 0 0,0 1 0,-1-1 0,1 0 0,0 1 0,0-1 0,0 0 0,0 1 0,0 0 0,-1 18 61,1-13-59,0 155-1825,0-161 1204,0 1 464,0-1 1,0 0-1,0 1 1,0-1-1,0 0 1,0 1-1,0-1 1,0 0-1,0 1 1,1-1-1,-1 0 1,0 0-1,0 1 1,0-1-1,1 0 1,-1 0-1,0 1 1,0-1-1,0 0 0,1 0 1,-1 0-1,0 0 1,1 1-1,-1-1 1,0 0-1,0 0 1,1 0-1,-1 0 1</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44:27.743"/>
    </inkml:context>
    <inkml:brush xml:id="br0">
      <inkml:brushProperty name="width" value="0.025" units="cm"/>
      <inkml:brushProperty name="height" value="0.025" units="cm"/>
      <inkml:brushProperty name="color" value="#00A0D7"/>
    </inkml:brush>
  </inkml:definitions>
  <inkml:trace contextRef="#ctx0" brushRef="#br0">1 127 104,'-1'-7'174,"2"-7"431,-1 13-598,0 1 1,0 0 0,0-1 0,0 1 0,0 0 0,1-1-1,-1 1 1,0 0 0,0 0 0,0-1 0,0 1 0,1 0 0,-1 0-1,0-1 1,0 1 0,1 0 0,-1 0 0,0 0 0,0-1-1,1 1 1,-1 0 0,0 0 0,1 0 0,-1 0 0,0 0 0,0 0-1,1-1 1,-1 1 0,0 0 0,1 0 0,-1 0 0,1 0-1,2-17 1162,0 15-1187,0-2 254,-1-11 118,-1 15-337,-1 0 1,0 0-1,0 0 0,1 0 0,-1 0 1,0 0-1,1 0 0,-1 0 0,0 0 1,1 0-1,-1 0 0,0 0 0,0 0 0,1 0 1,-1 0-1,0 0 0,1 0 0,-1-1 1,0 1-1,1 0 0,-1 0 0,0 0 1,0 0-1,1 0 0,-1-1 0,0 1 0,0 0 1,0 0-1,1-1 0,-1 1 0,0 0 1,0 0-1,0-1 0,0 1 0,1 0 1,-1 0-1,0-1 0,0 1 0,0 0 0,0-1 1,0 1-1,0 0 0,0-1 0,0 1 5,0-1 0,0 1 0,0 0-1,0 0 1,0-1 0,0 1 0,0 0-1,-1-1 1,1 1 0,0 0 0,1-1 0,-1 1-1,0 0 1,0-1 0,0 1 0,0 0-1,0-1 1,0 1 0,0 0 0,0 0 0,1-1-1,-1 1 1,0 0 0,0-1 0,0 1-1,0 0 1,1 0 0,-1 0 0,0-1-1,0 1 1,1 0 0,-1 0 0,0 0 0,1-1-1,-1 1 1,0 0 0,0 0 0,1 0-1,-1 0 1,0 0 0,1 0 0,-1 0-1,0 0 1,1 0 0,-1 0 0,0 0 0,1 0-1,-1 0 1,1-4 610,0 1 0,-1 0 0,0-1 0,1 1-1,-1-1 1,-1-3 0,1 1 784,0-4 4898,0 47-173,4-32-5593,-3-5-535,-1 1-1,0-1 0,1 0 1,-1 0-1,0 0 0,1 0 0,-1 1 1,0-1-1,0 0 0,1 0 1,-1 1-1,0-1 0,0 0 0,0 0 1,1 1-1,-1-1 0,0 0 1,0 1-1,0-1 0,0 0 0,1 1 1,-1-1-1,0 0 0,0 1 1,0-1-1,0 10 588,-1-7-528,1-1 1,0 1-1,0-1 0,0 0 1,0 1-1,0-1 0,1 1 0,-1-1 1,1 0-1,-1 1 0,1-1 1,0 0-1,0 0 0,0 0 0,2 3 1,-2-2-41,0 0-1,0 0 1,-1 1 0,1-1 0,-1 0 0,0 0 0,0 0-1,0 0 1,0 0 0,-1 5 0,0 4 42,5 3-28,-3-14-41,0 0 0,-1 0 0,1 0 0,-1 1 0,1-1 1,-1 0-1,1 1 0,-1-1 0,0 1 0,0-1 0,1 3 0,-1 101 16,0-105-21,-1 1 0,1-1 0,0 1 0,0-1 0,0 0 0,0 1 0,0-1 0,1 1 0,-1-1 0,0 0 0,0 1 0,0-1 0,0 1 0,0-1 0,0 0 0,1 1 0,-1-1 0,0 0 0,0 1 0,1-1 0,-1 0 0,0 1 0,0-1 0,1 0 0,-1 0 0,0 1 0,1-1 0,-1 0 0,0 0 0,1 1 0,0-1 0,-1 0 0,0 0 0,0 0 0,0 0 0,1 0 0,-1 0 0,0 0 0,0 1 0,0-1 0,1 0 0,-1 0 0,0 0 0,0 0 0,0 1 0,0-1 0,1 0 0,-1 0 0,0 1 0,0-1 0,0 0 0,0 0 0,0 0 0,0 1 0,0-1 0,0 0 0,0 0 0,0 1 0,0-1 0,1 0 0,-2 1 0,1 11 3,0-10-4,0-1 1,-1 0 0,1 0-1,0 1 1,0-1 0,0 0 0,0 1-1,0-1 1,0 0 0,0 0 0,1 1-1,-1-1 1,0 0 0,1 0-1,-1 0 1,1 1 0,-1-1 0,1 0-1,-1 0 1,1 0 0,0 0 0,0 0-1,0 0 1,1 1 0,-2-1 0,1 0 0,-1-1 0,0 1 1,1 0-1,-1 0 0,0 0 0,1 0 1,-1-1-1,0 1 0,0 0 0,0 0 1,0 0-1,0 0 0,0 0 0,0-1 1,0 1-1,0 0 0,0 0 1,-1 1-1,1-1 0,0 0 0,-1 0 0,1 1 0,0-1 0,0 0 0,0 0 0,0 0 0,0 0 0,0 0-1,1 0 1,-1 0 0,0 0 0,1 1 0,0 0 0,0 0 0,0 0 0,0 0 0,0 0 0,0 0 0,-1 0 0,1 0 0,0 1 0,-1-1 0,0 0 0,0 0 0,0 0 0,0 0 0,0 3 0,0-3 0,0-2 0,8 9 0,-7-1 5,-1-8-3,0 1-1,0-1 1,0 1-1,0-1 0,0 0 1,0 1-1,0-1 1,0 1-1,0-1 1,0 0-1,0 1 1,0-1-1,0 1 1,1-1-1,-1 0 1,0 1-1,0-1 1,0 1-1,0-1 1,1 0-1,-1 1 1,1-1-1,-1 1-1,6 5 4,-4 14 13,0-14-17,6 4-28,-8-9-10,0 12-1736,-18-15-21335,16 2 22605</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44:28.666"/>
    </inkml:context>
    <inkml:brush xml:id="br0">
      <inkml:brushProperty name="width" value="0.025" units="cm"/>
      <inkml:brushProperty name="height" value="0.025" units="cm"/>
      <inkml:brushProperty name="color" value="#00A0D7"/>
    </inkml:brush>
  </inkml:definitions>
  <inkml:trace contextRef="#ctx0" brushRef="#br0">127 107 108,'-10'-6'485,"-1"6"1190,7 1-2587,-1-1 8196,5-1-7052,12-5 987,4-8 144,7-5 1096,-4 8-1331,-18 10-1017,1 0-1,0 0 1,0 0-1,0-1 0,-1 1 1,1 0-1,0-1 0,-1 1 1,3-4-1,8-5 553,-9 9-598,-3 1-59,0 0 1,1 0-1,-1 0 1,0 0 0,0 0-1,0 0 1,1 0-1,-1 0 1,0 0-1,0-1 1,0 1 0,1 0-1,-1 0 1,0 0-1,0 0 1,0 0-1,1 0 1,-1-1 0,0 1-1,0 0 1,0 0-1,0 0 1,0 0-1,1-1 1,-1 1 0,0 0-1,0 0 1,0 0-1,0-1 1,0 1 0,0 0-1,0 0 1,0-1-1,0 1 1,0 0-1,0 0 1,0 0 0,0-1-1,0 1 1,0 0-1,0-1 1,0 1-3,0 0 0,0 0 0,0 0 0,0-1 0,0 1 0,0 0 0,0 0 0,0 0 0,0-1 0,0 1 0,1 0 0,-1 0 0,0 0 0,0 0 0,0-1 1,0 1-1,0 0 0,0 0 0,1 0 0,-1 0 0,0 0 0,0-1 0,0 1 0,0 0 0,0 0 0,1 0 0,-1 0 0,0 0 0,0 0 0,0 0 0,1 0 0,-1 0 0,0 0 0,0 0 0,0 0 0,1 0 0,-1 0 1,0 0 0,1 0 0,-1 0-1,0 0 1,0 0 0,0 0 0,0 0-1,1 0 1,-1-1 0,0 1 0,0 0-1,0 0 1,1 0 0,-1 0 0,0 0-1,0 0 1,0 0 0,0 0 0,1-1-1,-1 1 1,0 0 0,0 0 0,0 0-1,0 0 1,0 0 0,0-1 0,0 1-1,1 0 1,-1 0 0,0 0 0,0-1-1,0 1 1,0 0 0,0 0 0,0 0 0,0-1-1,0 0 62,10-4 618,-10 4-629,1 1 0,-1 0 0,0 0 0,1 0 0,-1 0 0,0 0 0,1 0 0,-1 0 0,1 1 0,-1-1 0,0 0 0,1 0 0,-1 0 0,0 0 0,1 0-1,-1 1 1,0-1 0,1 0 0,-1 0 0,0 0 0,1 1 0,-1-1 0,0 0 0,0 0 0,1 1 0,-1-1 0,0 0 0,1 1 0,-1 0 172,9 15 631,-9 29 330,1-45-1187,-1 1 0,0-1 0,0 0 0,0 0 0,-1 1 1,1-1-1,0 0 0,0 0 0,0 1 0,0-1 0,0 0 1,0 0-1,0 0 0,0 1 0,0-1 0,0 0 0,-1 0 1,1 0-1,0 1 0,0-1 0,0 0 0,0 0 0,-1 0 0,1 0 1,0 1-1,0-1 0,0 0 0,-1 0 0,1 0 0,0 0 1,-1 0-1,1 0 4,0 1 1,-1-1-1,1 0 1,0 0-1,-1 0 1,1 1-1,0-1 1,-1 0-1,1 0 1,0 1 0,0-1-1,-1 0 1,1 1-1,0-1 1,0 0-1,-1 1 1,1-1-1,0 0 1,0 1-1,0-1 1,0 0-1,0 1 1,0-1-1,-1 1 1,1-1 0,0 0-1,0 1 1,0-1-1,0 0 1,0 1-1,1 0 1,-1 1-61,0-2 122,0 1-1,0 0 1,0 0-1,0-1 0,1 1 1,-1 0-1,0 0 1,0 0-1,-1-1 1,1 1-1,0 0 0,0 0 1,0-1-1,0 1 1,-1 0-1,1 0 0,0-1 1,-1 1-1,1 0 1,0-1-1,-1 1 1,1 0-1,-1-1 0,1 1 1,-1-1-1,0 1 1,1-1-1,-1 1 0,-1 0 1,-1 5 693,3-6-751,0 0 0,0 0 0,0 0 1,0 1-1,0-1 0,0 0 0,0 0 1,-1 0-1,1 1 0,0-1 0,0 0 1,0 0-1,0 0 0,0 1 0,0-1 1,0 0-1,-1 0 0,1 0 0,0 0 1,0 0-1,0 1 0,0-1 0,-1 0 1,1 0-1,0 0 0,0 0 0,0 0 0,-1 0 1,1 0-1,0 0 0,0 0 0,0 0 1,-1 0-1,1 0 0,0 0 0,0 0 1,-1 0-1,1 0 0,0 0 0,0 0 1,-2 0 144,-8-4-52,-8 2-42,12-2-38,5 3-20,1 0 1,-1 1-1,0-1 0,0 1 0,0-1 0,0 1 1,0-1-1,1 1 0,-1 0 0,0-1 0,0 1 1,0 0-1,0 0 0,0 0 0,0-1 0,-2 1 1,-25-12-3,18 8 0,-4-6-6,11 6-1,-19-10 4,-26-15 35,40 21-7,7 8-22,1-1 0,0 1-1,-1-1 1,1 1 0,-1-1 0,1 1 0,0-1-1,-1 1 1,1 0 0,-1-1 0,1 1-1,-1 0 1,1-1 0,-1 1 0,0 0 0,1-1-1,-1 1 1,1 0 0,-1 0 0,1 0 0,-2 0-1,-2-6 85,-5 1-438,7 5-1369,-1-1 4864,1 1-4329</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44:43.329"/>
    </inkml:context>
    <inkml:brush xml:id="br0">
      <inkml:brushProperty name="width" value="0.025" units="cm"/>
      <inkml:brushProperty name="height" value="0.025" units="cm"/>
      <inkml:brushProperty name="color" value="#00A0D7"/>
    </inkml:brush>
  </inkml:definitions>
  <inkml:trace contextRef="#ctx0" brushRef="#br0">50 1 336,'-34'0'2648,"27"0"1182,-2 0 3415,10 8 4847,0-6-12863,10 0 2414,-4 0-750,-7 1-738,4-4 49,-1 0-1,0 1 1,1-1-1,-1 1 1,0 0-1,1 0 1,-1 0 0,6 2-1,3-1 168,-10-1-252,-1 0-88,1 0 1,-1 1 0,1-1 0,-1 0-1,1 0 1,-1 0 0,1 0-1,-1 0 1,1 0 0,-1-1-1,1 1 1,-1 0 0,1-1-1,-1 1 1,1-1 0,-1 0-1,0 1 1,2-2 0,19 1-242,-15-1-633,-6 2 154,-1 0-1,1-1 1,-1 1-1,1 0 0,0 0 1,-1-1-1,1 1 1,0 0-1,-1-1 1,1 1-1,-1-1 1,1 1-1,-1-1 0,1 1 1,-1-1-1,1 1 1,0-2-1,-17 1-14719,12 1 14712</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44:43.996"/>
    </inkml:context>
    <inkml:brush xml:id="br0">
      <inkml:brushProperty name="width" value="0.025" units="cm"/>
      <inkml:brushProperty name="height" value="0.025" units="cm"/>
      <inkml:brushProperty name="color" value="#00A0D7"/>
    </inkml:brush>
  </inkml:definitions>
  <inkml:trace contextRef="#ctx0" brushRef="#br0">189 1 52,'-1'0'141,"0"0"0,0 0 0,0 0 0,0 0 0,0 0 0,0 0 0,0 1 0,0-1 0,0 1 0,0-1 0,0 0 0,1 1 0,-1-1 0,0 1 0,0 0 0,0-1 0,1 1 0,-1 0 0,0-1 0,-1 3 0,-17 4 5915,19-5-5210,1 13 11669,6-10-10104,-7-4-2314,1 1 0,-1-1-1,1 0 1,-1 0 0,1 0 0,-1 0 0,0 1 0,0-1-1,0 0 1,0 0 0,0 1 0,0-1 0,0 0-1,0 0 1,0 1 0,0-1 0,-1 0 0,0 2 0,1-2-86,0 0-1,-1 0 1,1 0 0,0 1 0,0-1 0,0 0 0,0 0 0,0 0 0,0 1 0,0-1 0,0 0-1,0 0 1,0 1 0,1-1 0,-1 0 0,0 0 0,1 0 0,0 1 0,0-1-3,0 0 0,-1-1 1,1 1-1,0-1 0,-1 1 1,1 0-1,-1 0 0,1-1 1,-1 1-1,1 0 0,-1 0 1,1-1-1,-1 1 0,0 0 1,0 0-1,1 0 0,-1 0 0,0 0 1,0 0-1,0 0 0,0-1 1,0 1-1,0 0 0,0 0 1,0 0-1,0 0 0,-1 1 1,1 3 30,0 4 134,-1-7-102,1 0 1,0 1 0,0-1 0,-1 0 0,2 1 0,-1-1-1,0 0 1,0 0 0,1 1 0,-1-1 0,2 3 0,-1-2-29,1-1 0,-1 1 0,1 0 0,-1-1 0,0 1 0,-1 0 0,1 0 0,0 0 0,-1 0 0,1 0 0,-1 0 0,0 3 0,-2 48 471,1-26-129,1 23 1088,0-51-1465,0 1 0,0-1 1,0 1-1,-1-1 1,1 1-1,0-1 0,0 0 1,0 1-1,-1-1 1,1 0-1,0 1 0,-1-1 1,1 0-1,0 1 1,-1-1-1,1 0 1,0 1-1,-1-1 0,1 0 1,0 0-1,-1 0 1,1 1-1,-1-1 0,1 0 1,-1 0-1,1 0 1,0 0-1,-2 0 0,-16 2 187,17-2-183,-31 0 50,31 1-61,0-1-2,0 1 1,1-1 0,-1 0 0,0 0 0,1 0 0,-1 0 0,0 0 0,1 0 0,-1 1 0,0-2 0,0 1 0,1 0 0,-1 0 0,0 0-1,1 0 1,-1 0 0,0 0 0,1-1 0,-1 1 0,1 0 0,-1-1 0,-1 0 0,-1-1-3,3 2 3,-1-1-1,1 1 1,-1 0-1,0-1 1,1 1-1,-1 0 1,0-1-1,0 1 1,1 0-1,-1 0 1,0 0-1,0 0 1,1 0-1,-1 0 1,0 0-1,0 0 1,1 0-1,-1 0 0,0 0 1,0 0-1,-1 1 1,-1 0 0,1-2 0,-22-6 0,-16-9-108,41 15 97,-1 0-1,0 1 1,0-1 0,0 1 0,0-1-1,0 1 1,0-1 0,0 1 0,-1-1-1,1 1 1,0-1 0,0 1 0,0-1 0,0 0-1,-1 1 1,1 0 0,0-1 0,-1 1-1,1-1 1,0 1 0,-1-1 0,1 1-1,0 0 1,-1-1 0,1 1 0,-1-1-1,1 1 1,-1 0 0,1 0 0,-1-1-1,0 1 8,1-1-128,-1 0 1,1 0-1,-1 0 1,1 0-1,0 0 1,0 0-1,-1 0 1,1 0-1,0 0 1,0 0-1,0 0 1,0 0-1,0 0 1,0-1-1,1-12-5218,0 9-177,-1 2 3323,0-6-9829,0 6 10484,0 2 63</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44:48.507"/>
    </inkml:context>
    <inkml:brush xml:id="br0">
      <inkml:brushProperty name="width" value="0.025" units="cm"/>
      <inkml:brushProperty name="height" value="0.025" units="cm"/>
      <inkml:brushProperty name="color" value="#00A0D7"/>
    </inkml:brush>
  </inkml:definitions>
  <inkml:trace contextRef="#ctx0" brushRef="#br0">131 1 272,'-8'5'605,"8"-4"-501,-1-1 1,1 1-1,-1-1 1,1 1-1,-1-1 1,1 0-1,-1 1 1,1-1-1,-1 0 1,0 1-1,1-1 1,-1 0-1,0 0 1,1 0-1,-1 1 1,0-1-1,-1 0 1,-5 7 1626,3-3 3234,0-4-3696,-3 2 9136,-3 1 756,4-3-14234,5 0 3178,-7 7 169,4-1-182,4-6-90,0 0-1,0 0 1,0 0 0,0 1 0,0-1-1,0 0 1,0 0 0,0 0 0,0 1-1,-1-1 1,1 0 0,0 0 0,0 0-1,0 0 1,0 1 0,0-1 0,0 0-1,-1 0 1,1 0 0,0 0 0,0 0-1,0 1 1,0-1 0,-1 0 0,1 0-1,0 0 1,0 0 0,0 0 0,-1 0-1,1 0 1,0 0 0,0 0 0,0 0-1,-1 0 1,1 0 0,0 0 0,0 0-1,-1 0 1,1 0 0,0 0 0,-2 1 19,1-1 0,0 1 0,-1 0 0,1-1 0,0 1 0,-1 0 0,1 0 0,0 0 0,0 0 0,0 0 0,0 0 0,0 1 0,-1 1 0,-10 9 145,2-5-44,7 4-69,2-10-50,1 0 1,-1-1-1,0 1 0,1 0 1,-1-1-1,0 1 0,1 0 0,-1-1 1,1 1-1,0 0 0,-1 0 0,1 0 1,0 0-1,-1-1 0,1 1 1,0 0-1,0 0 0,0 0 0,-1 0 1,1 0-1,0 0 0,0 0 0,1 1 1,-1-1-2,0-1-3,-1 0 0,1 0 0,0 0 0,0 0-1,0 1 1,0-1 0,-1 0 0,1 0-1,0 0 1,0 1 0,0-1 0,0 0 0,0 0-1,0 0 1,0 1 0,0-1 0,0 0-1,0 0 1,0 1 0,0-1 0,0 0 0,0 0-1,0 0 1,0 1 0,0-1 0,0 0-1,0 0 1,0 1 0,0-1 0,0 0 0,0 0-1,0 0 1,0 1 0,0-1 0,0 0-1,1 0 1,-1 0 0,0 0 0,0 1 0,0-1-1,0 0 1,1 0 0,-1 0 0,0 0-1,0 0 1,0 1 0,1-1 0,-1 0 0,0 0-1,0 0 1,0 0 0,1 0 0,-1 0-1,0 0 1,1 0 0,-1 0 2,1 0-1,-1 1 0,0-1 1,1 0-1,-1 0 1,0 0-1,1 1 1,-1-1-1,0 0 1,1 0-1,-1 1 1,0-1-1,1 0 1,-1 1-1,0-1 1,0 0-1,1 1 1,-1-1-1,0 1 1,0-1-1,0 0 1,1 1-1,10 11-225,-3-8 1944,10 2-11457,-3-4-1518,-14-2 11084,-1 0-1,0 0 1,0 0 0,1 0-1,-1 0 1,0 0-1,0 0 1,1-1-1,-1 1 1,0 0-1,0 0 1,1 0 0,-1 0-1,0 0 1,0 0-1,0 0 1,1-1-1,-1 1 1,0 0-1,0 0 1,0 0 0,1-1-1,-1 1 1,0 0-1,0 0 1,0 0-1,0-1 1,0 1 0,0 0-1,1 0 1,-1-1-1,0 1 1,0 0-1,0 0 1,0-1-1,1-1-1740,8-3 292</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44:49.236"/>
    </inkml:context>
    <inkml:brush xml:id="br0">
      <inkml:brushProperty name="width" value="0.025" units="cm"/>
      <inkml:brushProperty name="height" value="0.025" units="cm"/>
      <inkml:brushProperty name="color" value="#00A0D7"/>
    </inkml:brush>
  </inkml:definitions>
  <inkml:trace contextRef="#ctx0" brushRef="#br0">61 9 280,'-22'-6'4763,"16"5"-3841,5 1-802,1-1-1,-1 1 1,1 0-1,0 0 1,-1 0 0,1 0-1,0 0 1,-1 0-1,1 0 1,0 0-1,-1 0 1,1 0-1,-1 0 1,1 0 0,0 0-1,-1 0 1,1 0-1,0 0 1,-1 0-1,1 0 1,-1 0-1,1 1 1,0-1 0,-3 1 3521,-7 11 1505,11-7-3180,-1-2-1478,0-1 0,1 0 0,-1 1 0,0-1 0,-1 0 0,1 1 0,0-1 0,-1 0 0,0 4 0,0-6-419,0 1-1,1-1 0,-1 1 0,0 0 1,1-1-1,-1 1 0,1 0 1,-1 0-1,1-1 0,-1 1 0,1 0 1,-1 0-1,1 0 0,0-1 1,-1 1-1,1 0 0,0 0 0,0 0 1,0 0-1,0 0 0,0 0 1,0 0-1,0-1 0,0 1 1,0 0-1,0 0 0,1 1 0,-1 3 137,0 56 595,1-60-792,6 4-6,-7-5-2,0 0 0,1 1 0,-1-1 0,0 0 0,0 0 0,0 1 0,0-1 0,1 0 0,-1 0 0,0 1 0,0-1 0,0 0 0,0 0 0,0 1 0,0-1 0,0 0 0,0 1 0,1-1 0,-1 0 0,0 1 0,0-1 0,0 0 0,-1 0 0,1 1 0,0-1 0,0 0 0,0 1 0,0-1 0,0 0 1,0 0-1,0 1 0,-1-1 0,3 2-19,-1-2-96,1 1-1,-1-1 1,0 1 0,1-1-1,-1 1 1,0-1-1,0 1 1,0 0 0,1-1-1,-1 1 1,0 0-1,0 0 1,1 1 0,-2-1-537,12-5-1851,-11 3 1342,-1 0 0,1 0 0,0 0 0,0 0 0,-1-1-1,1 1 1,-1 0 0,1 0 0,-1 0 0,1-1 0,-1 1 0,0 0 0,0-3 0,1-5-2805,-1 8 2812</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44:49.634"/>
    </inkml:context>
    <inkml:brush xml:id="br0">
      <inkml:brushProperty name="width" value="0.025" units="cm"/>
      <inkml:brushProperty name="height" value="0.025" units="cm"/>
      <inkml:brushProperty name="color" value="#00A0D7"/>
    </inkml:brush>
  </inkml:definitions>
  <inkml:trace contextRef="#ctx0" brushRef="#br0">20 29 428,'-19'-22'28858,"27"16"-26253,-6 6-2348,6 6-543,-7-6-38</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44:51.261"/>
    </inkml:context>
    <inkml:brush xml:id="br0">
      <inkml:brushProperty name="width" value="0.025" units="cm"/>
      <inkml:brushProperty name="height" value="0.025" units="cm"/>
      <inkml:brushProperty name="color" value="#00A0D7"/>
    </inkml:brush>
  </inkml:definitions>
  <inkml:trace contextRef="#ctx0" brushRef="#br0">0 69 104,'0'0'665,"12"-11"2480,-9 11-3349,12 0 5578,-14 0-5282,-1 0 1,0 0-1,1 0 0,-1 0 0,0 0 0,1 0 1,-1 0-1,1 0 0,-1 0 0,0 0 1,1 0-1,-1 0 0,0 0 0,1 0 1,-1-1-1,0 1 0,1 0 0,-1 0 1,0 0-1,1-1 0,-1 1 0,0 0 0,0 0 1,1-1-1,-1 1 0,0 0 0,0-1 1,0 1-1,1-1 0,-1 0 1414,1 1-1429,0 0 1,0-1 0,0 1 0,0-1 0,0 0-1,0 1 1,0-1 0,0 0 0,0 1 0,0-1 0,0 0-1,0 0 1,-1 0 0,1 0 0,0 0 0,0 0 0,-1 0-1,1 0 1,-1 0 0,1 0 0,-1 0 0,0 0-1,1 0 1,-1 0 0,0 0 0,0-1 0,1 1 0,-1-2-1,0 2 40,-1 0-20,1 0-1,0 0 0,0-1 1,0 1-1,0 0 0,0 0 1,0-1-1,1 1 1,-1 0-1,0 0 0,1-2 1,0 3-68,-1 0 1,0 0-1,1 0 1,-1 0-1,0 0 1,1-1-1,-1 1 1,0 0-1,1 0 1,-1 0-1,0 0 1,1-1-1,-1 1 1,0 0-1,1 0 1,-1 0-1,0-1 1,0 1-1,1 0 1,-1-1-1,0 1 1,0 0-1,0 0 1,1-1-1,-1 1 1,0 0-1,0-1 1,0 1-1,0 0 1,0-1-1,0 0 730,0 2 372,0 0-898,1 3 62,0-1 1,-1 1-1,0 0 1,0-1-1,0 1 0,-1 5 1,0 0 269,1 89 233,0-97-886,0 3-530,0 6-1474,-1-7-2051,0-3 3760,-5 1-2687</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44:52.475"/>
    </inkml:context>
    <inkml:brush xml:id="br0">
      <inkml:brushProperty name="width" value="0.025" units="cm"/>
      <inkml:brushProperty name="height" value="0.025" units="cm"/>
      <inkml:brushProperty name="color" value="#00A0D7"/>
    </inkml:brush>
  </inkml:definitions>
  <inkml:trace contextRef="#ctx0" brushRef="#br0">50 73 168,'-11'0'1197,"4"0"-593,-13 0 1587,19 0-2132,1 0-1,0 1 0,-1-1 1,1 0-1,-1 0 0,1 0 0,-1-1 1,1 1-1,-1 0 0,1 0 1,0 0-1,-1 0 0,1 0 0,-1 0 1,1-1-1,0 1 0,-1 0 1,1 0-1,-1-1 0,1 1 0,0 0 1,-1 0-1,1-1 0,-1-2 4961,1 1-3757,0-9 8305,1 9-9622,1 1 502,-1 0-196,0 1 1,0-1-1,0 1 0,0-1 0,0 1 0,0-1 1,0 0-1,0 1 0,0-1 0,0 0 1,0 0-1,-1 0 0,1 0 0,0 0 1,-1 0-1,1 0 0,0 0 0,0-1 0,-1 2-221,1 0-1,-1 0 0,1 0 0,0-1 0,-1 1 1,1 0-1,-1 0 0,1-1 0,0 1 0,-1 0 1,1-1-1,-1 1 0,1 0 0,-1-1 0,1 1 0,-1-1 1,0 1-1,1-2 0,0 2 199,17-11 264,13-5 46,-14 21-380,-16-5-82,18 16 229,-19-14-281,1 1 1,-1-1-1,1 1 1,-1-1-1,1 0 1,-1 1-1,0-1 1,0 1-1,-1-1 1,0 4-1,1-2 35,-4 2-24,4-6-33,-1 1 0,1-1-1,0 0 1,-1 0 0,1 1-1,0-1 1,-1 0 0,1 0 0,0 1-1,-1-1 1,1 0 0,0 1-1,0-1 1,-1 0 0,1 1-1,0-1 1,0 0 0,0 1-1,0-1 1,-1 1 0,1-1 0,0 0-1,0 1 1,0-1 0,0 1-1,0-1 1,0 1 0,0-1-1,0 1 1,-1 1 0,0 0 0,0 0 0,0 0 1,-1 0-1,1 0 0,-1 0 0,1-1 0,-1 1 0,0-1 0,0 1 0,1-1 1,-1 0-1,0 1 0,-5 1 0,6-2 0,-31 10-118,30-11 103,0-1-1,0 1 1,0-1 0,0 1 0,0-1-1,0 0 1,0 1 0,0-1 0,0 0-1,0 0 1,1-1 0,-1 1 0,0 0-1,1-1 1,-3-2 0,-10-6-162,12-9-1596,4 8-5304,5 5 3434,-5-8-10507,-2 13 12710</inkml:trace>
</inkml:ink>
</file>

<file path=ppt/ink/ink3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7:48:12.341"/>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022B0F44-7089-4998-8CC5-1E12B26190D9}" emma:medium="tactile" emma:mode="ink">
          <msink:context xmlns:msink="http://schemas.microsoft.com/ink/2010/main" type="inkDrawing" rotatedBoundingBox="24426,7791 24788,7363 24811,7382 24449,7810" semanticType="callout" shapeName="Other">
            <msink:sourceLink direction="with" ref="{02CA5C9D-B614-41C5-ADF4-3C1E70C8A0A7}"/>
          </msink:context>
        </emma:interpretation>
      </emma:emma>
    </inkml:annotationXML>
    <inkml:trace contextRef="#ctx0" brushRef="#br0">317 22 73 0,'0'0'78'0,"4"0"7"0,-4-2-1 0,6 2-8 0,-6-3-10 16,6 3-10-16,-6 0-4 0,0 0 4 0,4-2 2 0,-4 2 7 16,0 0 12-16,0 0 3 0,6-2 0 0,-6 2 0 15,3 0-6-15,-3 0-2 0,0 0-3 0,0 0-3 0,0 0-5 16,0 0-2-16,0 0-1 0,0 0 8 0,0 0 4 0,7 0 2 15,-7 0 2-15,0-2 1 0,0 2 0 0,6 0 3 16,-6 0 4-16,0 0 1 0,0 0-4 0,0 0-4 0,0 0-1 16,0 0-2-16,0-3-1 0,0 3-2 0,0 0-1 0,0 0-5 15,0 0 19-15,0 0 2 0,0 0 0 0,0 0-2 0,0 0-7 16,0 0 2-16,0 0 3 0,0 0 2 0,0 0 10 16,0-3 0-16,0 3 3 0,0 0 1 0,0 0-3 0,0 0-2 15,0 0-5-15,0 0 6 0,0 0-6 0,0 0 4 16,0 0-4-16,0-1 2 0,0 1-4 0,0-3 3 0,0 3-1 15,0 0 12-15,0 0 3 0,0 0-8 0,0 0-6 0,0 0-4 16,0 0-5-16,0 0-6 0,0 0-4 0,0 0-6 0,0 0-1 16,0 0-9-16,0 0-3 0,0 0-3 0,3 0-5 15,-3-2-1-15,0 2-2 0,0 0-2 0,0 0-4 0,0 0 6 16,0 0-3-16,0 0 0 0,0 0-3 0,0 0-2 16,0 0-4-16,-3 0 4 0,3 0-4 0,0 0-3 0,0 0-3 15,0 0-3-15,0 0-2 0,0 0 0 0,0 0-3 16,0 0-1-16,0 0 0 0,0 0-1 0,0 0 2 0,0 0 7 15,0 0-4-15,0 2 5 0,0-2 2 0,0 0-4 0,0 0-2 0,0 3-2 16,0-3 2-16,0 1-4 0,0-1-5 0,-6 3 2 16,6 0 1-16,0-1 4 0,0-2-4 0,-7 2 1 0,7 0 2 15,0 1-1-15,0-1 2 0,-3 0-5 0,-3 3 3 16,6-2 1-16,0 1 2 0,-4 1 0 0,4-3 0 0,-6 3 2 16,0 0 0-16,6-1 2 0,-4 1-3 0,-2 2 0 0,3-3-2 15,-4 4 2-15,1-4 2 0,3 3-2 0,-4 1 1 16,4-2 7-16,-3 1 0 0,-1 0-3 0,4 2 4 0,-10-1-2 15,10-1 2-15,-4-1 8 0,-2 1 1 0,2 3-2 0,4-1-2 16,-7 1 0-16,-2-3-5 0,8 2 1 0,-2 0 1 0,-4 3-3 16,1-2-2-16,2-1-4 0,-3 0 0 0,4 1 1 15,-4-1-6-15,4 0 5 0,-4 1-2 0,1-1 0 0,2 0-1 16,4-2 0-16,-10 2 0 0,3-2-1 0,7 1-4 16,-3-1-1-16,-1-1 1 0,4-1-4 0,-3 2-5 0,3-3 0 15,-4 1 3-15,1 0-1 0,6 0 0 0,-4-1-3 0,-2 1 2 16,3-2 1-16,3 1-3 0,-7-2 8 0,1 3-3 15,6-3 2-15,0 1-5 0,-3-1-2 0,3 1-5 0,0-1 5 16,0 0 0-16,-7-2 0 0,7 3-4 0,-6-3-6 0,6 2-17 16,0-2-9-16,0 0-16 0,0 2-15 0,0-2-16 0,0 0-21 15,0-2-31-15,0 2-46 0,0 0-76 0,6-2-107 16,-6 2-129-16,7-3-142 0,-7 1-56 0,0 0-97 0,0-1 58 16,0-2 79-16,3 3 51 0,-3 0 41 0,0-1 89 0,0-1 136 15</inkml:trace>
  </inkml:traceGroup>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45:11.967"/>
    </inkml:context>
    <inkml:brush xml:id="br0">
      <inkml:brushProperty name="width" value="0.025" units="cm"/>
      <inkml:brushProperty name="height" value="0.025" units="cm"/>
      <inkml:brushProperty name="color" value="#00A0D7"/>
    </inkml:brush>
  </inkml:definitions>
  <inkml:trace contextRef="#ctx0" brushRef="#br0">21 56 88,'-1'0'60,"1"-1"0,-1 1 1,0-1-1,1 1 0,-1 0 0,1-1 1,-1 1-1,0-1 0,1 1 0,-1-1 0,1 0 1,0 1-1,-1-1 0,1 0 0,-1 1 1,1-1-1,0 0 0,0 1 0,-1-1 1,1 0-1,0 1 0,0-1 0,0 0 0,0 0 1,0 1-1,0-1 0,0 0 0,0 0 1,0 1-1,0-2 0,0 1 13,0 0 76,0-1-22,0 1 0,1 0 0,-1 0 0,0-1 0,0 1 0,-1 0 0,1 0 0,0-1 0,0 1 0,-1 0 0,0-2 0,1 3-101,0 0-1,-1 0 1,1 0-1,0 0 1,-1 0-1,1 0 1,0 0-1,-1 0 1,1 0 0,0 0-1,-1 0 1,1-1-1,0 1 1,0 0-1,-1 0 1,1 0-1,0 0 1,-1-1 0,1 1-1,0 0 1,0 0-1,0-1 1,-1 1-1,1 0 1,0 0 0,0-1-1,0 1 1,-1 0-1,1-1 1,0 1-1,0 0 1,0-1-1,0 1 1,0 0 0,0-1-1,0 1 1,0 0-1,0-1 1,0 1-1,0 0 1,0-1-1,0 1 1,0 0 0,0-2 2757,10-4 4497,0 11-5121,-10-4-1722,0 0-277,0 0 0,0 0 0,-1 1 0,1-1-1,1 0 1,-1 0 0,0 0 0,0 1 0,0-1 0,1 0 0,0 2 0,-1-3-73,1 1 0,0-1 0,-1 1 0,1 0 0,0-1 0,-1 1 0,1 0 1,-1-1-1,1 1 0,-1 0 0,1 0 0,-1 0 0,0-1 0,1 1 0,-1 0 0,0 0 1,0 0-1,1 0 0,-1 0 0,0 0 0,0 0 0,0-1 0,0 1 0,0 0 0,0 0 0,-1 0 1,1 1-1,0 3 368,10 51 2554,0-13-1874,-6-21-886,-3-20-225,0 1 1,0-1-1,0 0 0,-1 0 0,1 1 0,-1-1 0,0 0 0,0 5 0,5 17 98,0 7-8,-5-28-108,0 0-1,0 1 1,1-1-1,-1 0 1,1 0-1,0 0 1,0 0-1,0 0 1,0 0-1,2 3 0,-3-5-2,0 1-1,1-1 1,-1 0-1,0 0 0,1 1 1,-1-1-1,0 0 0,0 1 1,0-1-1,0 0 1,0 0-1,0 1 0,-1 1 1,0-2-2,1 0 0,0 0 0,0 0 0,0 0 0,0 0 0,-1 0 0,1 0 0,0 0 0,1 0 0,-1 0 0,0 0 0,0 0 0,0 0 1,1 0-1,-1 0 0,0 0 0,1 0 0,0 1 0,0-1-1,0 0 0,-1 0 0,1 0 0,0 1 0,0-1 1,-1 0-1,1 0 0,-1 1 0,1-1 0,-1 0 0,1 1 0,-1-1 1,0 1-1,0-1 0,0 0 0,1 1 0,-2-1 0,1 1 0,0 1 0,5 6 15,-5-8-14,1-1 1,-1 1 0,0-1 0,1 1 0,-1 0 0,1-1 0,-1 1 0,0 0 0,1-1 0,-1 1 0,0 0 0,0-1 0,0 1 0,1 0 0,-1-1 0,0 1 0,0 1 0,0-1 7,0 1 1,-1-1-1,1 1 1,1-1 0,-1 1-1,0-1 1,0 1-1,0-1 1,1 0-1,-1 1 1,1-1-1,-1 0 1,1 1-1,0-1 1,-1 0 0,1 1-1,0-1 1,1 2-1,-2-3-7,1 1 0,-1-1 0,0 1 0,1-1-1,-1 1 1,0-1 0,0 1 0,0-1 0,0 1 0,1-1-1,-1 1 1,0 0 0,0-1 0,0 1 0,0-1 0,0 1-1,0 0 1,-1 0 0,1 10-9,0-11 26,0 0-1,0 1 0,0-1 1,0 0-1,0 0 0,0 0 1,0 1-1,0-1 1,0 0-1,0 0 0,0 1 1,0-1-1,0 0 1,0 0-1,0 0 0,0 1 1,1-1-1,-1 0 0,0 0 1,0 0-1,0 1 1,0-1-1,1 0 0,-1 0 1,0 0-1,0 0 1,0 0-1,0 1 0,1-1 1,-1 0-1,0 0 0,0 0 1,1 0-1,-1 0 1,0 0-1,0 0 0,1 0 1,-1 0-1,0 0 1,3 1-1668,-3-14-16124,-7 2 13558,6 6 2551,1-1 262</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45:12.636"/>
    </inkml:context>
    <inkml:brush xml:id="br0">
      <inkml:brushProperty name="width" value="0.025" units="cm"/>
      <inkml:brushProperty name="height" value="0.025" units="cm"/>
      <inkml:brushProperty name="color" value="#00A0D7"/>
    </inkml:brush>
  </inkml:definitions>
  <inkml:trace contextRef="#ctx0" brushRef="#br0">159 35 304,'0'-13'1187,"1"11"-793,-1 1 0,0 0 1,0 0-1,0 0 1,0 0-1,1 0 1,-2-1-1,1 1 1,0 0-1,0 0 0,0 0 1,0 0-1,-1 0 1,1 0-1,0-1 1,-2-1-1,-1 4-236,3-1-123,0 0 0,-1 0-1,1 0 1,0 0 0,0 0 0,-1 0 0,1 0 0,0 0 0,0 0 0,0 1 0,-1-1-1,1 0 1,0 0 0,0 0 0,0 0 0,0 0 0,-1 0 0,1 0 0,0 1 0,0-1-1,0 0 1,0 0 0,0 0 0,-1 0 0,1 1 0,0-1 0,0 0 0,0 0 0,0 0-1,0 1 1,0-1 0,0 0 0,0 0 0,0 0 0,0 1 0,0-1 0,0 0 0,0 0-1,0 1 1,0-1 0,0 0 0,0 0 0,0 1 0,-31 31 4785,-9 7-1839,35-33-2504,-1 0 0,-1 0 0,1-1 0,-8 5 0,12-8-188,-1 0-1,0 0 1,0 0-1,1 0 1,-1 0-1,1 0 1,0 1-1,0-1 1,0 1-1,-3 4 1,0-1 195,5-6-477,0 1-1,0-1 1,0 0-1,-1 0 0,1 0 1,0 0-1,0 0 0,0 0 1,0 0-1,0 0 1,0 0-1,0 0 0,0 0 1,0 0-1,-1 1 1,1-1-1,0 0 0,0 0 1,0 0-1,0 0 0,0 0 1,0 0-1,-1 0 1,1 0-1,0 0 0,0 0 1,0 0-1,0 0 0,0 0 1,0 0-1,-1 0 1,1-1-1,0 1 0,0 0 1,0 0-1,0 0 0,0 0 1,0 0-1,0 0 1,0 0-1,-1 0 0,1 0 1,0 0-1,0 0 1,0 0-1,0-1 0,0 1 1,0 0-1,0 0 0,0 0 1,0 0-1,0 0 1,0 0-1,0 0 0,0-1 1,0 1-1,0 0 0,0 0 1,0 0-1,0 0 1,0 0-1,0 0 0,0-1 1,0 1-1,0 0 0,0 0 1,0 0-1,0 0 1,0-1-7,0 1 0,0 0 0,0-1 1,0 1-1,0 0 0,0-1 0,0 1 1,0 0-1,0-1 0,0 1 0,0 0 1,0-1-1,0 1 0,0 0 0,0-1 1,1 1-1,-1 0 0,0-1 0,0 1 1,0 0-1,1 0 0,-1-1 1,0 1-1,0 0 0,1 0 0,-1-1 1,0 1-1,0 0 0,1 0 0,-1 0 1,0-1-1,1 1 0,-1 0 0,3-1 0,-1-4 0,-2 4 3,0 0-1,0 0 1,1 1-1,-1-1 1,0 0-1,1 0 1,-1 1-1,1-1 1,-1 0-1,1 0 1,-1 1-1,1-1 1,-1 0-1,1 1 1,0-1-1,-1 1 1,1-1-1,0 1 1,-1-1-1,1 1 1,0-1-1,0 1 1,-1 0-1,1-1 1,0 1-1,0 0 1,1 0-1,1-2 20,-3 2-12,0-1-1,1 1 0,-1 0 1,1-1-1,-1 1 0,1-1 1,-1 1-1,1 0 0,-1 0 1,1-1-1,0 1 1,-1 0-1,1 0 0,-1-1 1,1 1-1,0 0 0,-1 0 1,1 0-1,0 0 0,-1 0 1,1 0-1,0 0 0,0 0 1,26 1 455,-17-1-363,39 5-1641,-29-5-4899,-2 0-7661</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45:13.563"/>
    </inkml:context>
    <inkml:brush xml:id="br0">
      <inkml:brushProperty name="width" value="0.025" units="cm"/>
      <inkml:brushProperty name="height" value="0.025" units="cm"/>
      <inkml:brushProperty name="color" value="#00A0D7"/>
    </inkml:brush>
  </inkml:definitions>
  <inkml:trace contextRef="#ctx0" brushRef="#br0">50 35 360,'-4'-2'664,"0"0"-1,0 1 1,0-1 0,0 1-1,0 0 1,0 0 0,-6 0-1,8 1 1360,-7 5 11633,18 1-6819,23-12-5226,-3 1-1382,-2-6-330,-26 11-4,21-7-1466,-16 5-474,0 0 1330,-3 0-3255</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45:14.041"/>
    </inkml:context>
    <inkml:brush xml:id="br0">
      <inkml:brushProperty name="width" value="0.025" units="cm"/>
      <inkml:brushProperty name="height" value="0.025" units="cm"/>
      <inkml:brushProperty name="color" value="#00A0D7"/>
    </inkml:brush>
  </inkml:definitions>
  <inkml:trace contextRef="#ctx0" brushRef="#br0">129 0 324,'-20'1'3966,"20"0"-3660,-1 0 1,0 0-1,0 0 0,0-1 1,0 1-1,0 0 1,0-1-1,0 1 0,0 0 1,0-1-1,0 1 1,0-1-1,-1 0 0,1 1 1,-2-1-1,2 27 8156,1-24-7639,-1-2-628,1 0-1,0 0 1,0 0 0,0 0-1,0 0 1,0 0 0,0 0-1,0 0 1,0 0 0,0 0-1,0 0 1,0 0 0,1 0 0,-1 0-1,0 0 1,1-1 0,-1 1-1,1 0 1,-1 0 0,1 0-1,-1 0 1,1-1 0,0 1-1,-1 0 1,1-1 0,1 2 0,-2-2-148,0 0 1,0 1 0,1-1-1,-1 0 1,0 0 0,0 1 0,0-1-1,1 0 1,-1 1 0,0-1-1,0 0 1,0 0 0,0 1 0,0-1-1,0 0 1,0 1 0,0-1 0,0 0-1,0 1 1,0-1 0,0 0-1,0 1 1,0-1 0,0 0 0,0 1-1,0-1 1,0 0 0,-1 1 0,1-1-20,0 1 1,0-1-1,0 0 1,0 1 0,0-1-1,0 0 1,0 1 0,0-1-1,0 0 1,0 1-1,0-1 1,0 0 0,0 1-1,0-1 1,0 0 0,0 1-1,0-1 1,0 0-1,0 1 1,0-1 0,0 0-1,1 0 1,-1 1 0,0-1-1,0 0 1,0 1-1,1-1 1,-1 0 0,1 1 17,0 0-1,0 0 1,0 1 0,0-1 0,-1 0 0,1 0 0,0 0-1,-1 1 1,1-1 0,-1 0 0,1 1 0,0 1 0,6 12 294,-6-5 18,-1-9-333,0-1 1,0 1 0,-1 0 0,1-1 0,0 1-1,0-1 1,0 1 0,0 0 0,1-1 0,-1 1-1,0-1 1,0 1 0,0-1 0,0 1 0,0 0-1,1-1 1,-1 1 0,1 0 0,7 14 545,-8-15-527,1 1-1,-1-1 0,0 1 0,0-1 0,1 1 0,-1-1 0,0 1 0,0-1 1,0 1-1,0 0 0,0-1 0,0 1 0,0-1 0,0 1 0,0 0 0,0-1 0,0 1 1,0-1-1,0 1 0,0 0 0,0-1 0,-1 1 0,1-1 0,0 1 0,0-1 0,-1 1 1,1-1-1,0 1 0,-1-1 0,0 1 0,-2 1 88,2-2-109,1 0 0,0 0 0,-1 0 0,1 1 0,0-1 0,0 0 0,-1 0 0,1 1 0,0-1 0,-1 0 0,1 0 0,0 1 1,0-1-1,0 0 0,-1 0 0,1 1 0,0-1 0,0 0 0,0 1 0,0-1 0,0 0 0,-1 1 0,1-1 0,0 1 0,0-1 0,0 0 0,0 1 0,0-1 0,0 0 0,0 1 0,0-1 1,0 0-1,1 1 0,-1-1 0,0 0 0,0 1 0,-1 1 64,-1-1 0,0 1 0,0-1 0,1 1 0,-1-1 0,0 0-1,0 0 1,0 0 0,0 0 0,-1 0 0,1 0 0,-3 0 0,4-1 25,0 0-102,1 1 1,0-1-1,-1 1 1,1-1 0,0 0-1,-1 1 1,1-1-1,0 0 1,-1 1-1,1-1 1,-1 0-1,1 0 1,-1 1-1,1-1 1,-1 0-1,1 0 1,-1 0-1,1 0 1,-1 0-1,1 1 1,-1-1 0,1 0-1,-1 0 1,1 0-1,-1 0 1,0-1-1,-21 2-28,15-1-155,7 0 101,-1 0 0,0 0 0,1 0 0,-1 0 1,0 0-1,1 0 0,-1 0 0,0 0 0,1 0 0,-1 0 0,1-1 0,-1 1 1,0 0-1,1 0 0,-1-1 0,0 1 0,1 0 0,-1-1 0,1 1 0,-1 0 1,1-1-1,-1 1 0,1-1 0,-1 1 0,1-1 0,0 1 0,-1-1 0,1 1 1,-1-1-1,1 0 0,0 1 0,-1-2 0,-1 1-1166,1 1 1165,1 0 0,0 0-1,0 0 1,-1 0 0,1 0-1,0 0 1,-1 0 0,1 0-1,0 0 1,0 0 0,-1 0-1,1 0 1,0 0 0,0 0 0,-1 0-1,1-1 1,0 1 0,0 0-1,0 0 1,-1 0 0,1 0-1,0-1 1,0 1 0,0 0-1,0 0 1,-1 0 0,1-1-1,0 1 1,0 0 0,0 0-1,0-1 1,0 1 0,0 0-1,0 0 1,0-1 0,0 1-1,-1 0 1,1-1 0,0 1-1,1 0-133,-1-1 0,0 1 0,0-1 0,0 1 0,0 0 0,-1-1 0,1 1 0,0 0 0,0-1 0,0 1 0,0-1 0,0 1 0,0 0 0,-1-1 0,1 1 0,0 0 0,0-1 0,0 1 0,-1 0 0,1-1 0,0 1 0,0 0 0,-1 0 0,1-1 0,0 1 0,-1 0 0,1 0 0,0 0 0,-1 0 0,1-1 0,-4-4-3197,2-12-10396,-6 17 12713</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45:14.838"/>
    </inkml:context>
    <inkml:brush xml:id="br0">
      <inkml:brushProperty name="width" value="0.025" units="cm"/>
      <inkml:brushProperty name="height" value="0.025" units="cm"/>
      <inkml:brushProperty name="color" value="#00A0D7"/>
    </inkml:brush>
  </inkml:definitions>
  <inkml:trace contextRef="#ctx0" brushRef="#br0">0 6 132,'18'0'2788,"-16"0"-1624,8-5 3540,-6 5-1748,18 0 12561,-17 0-15308,2 0 469,13 0 60,-20-1-730,1 1-1,-1 0 1,1 0 0,-1 0 0,1 0-1,-1 0 1,0 0 0,1 0 0,-1 1-1,1-1 1,-1 0 0,1 0-1,-1 0 1,0 0 0,1 0 0,-1 1-1,1-1 1,-1 0 0,0 0 0,1 1-1,-1-1 1,0 0 0,1 1 0,-1-1-1,0 0 1,0 1 0,1 0 0,30 0 345,-27 1-345,-1-1 0,1-1 1,0 1-1,0 0 0,-1-1 0,1 0 0,6 0 0,-8 0-51,21-3-1364,-15 1-5666,-7 2 7200,2-2-2244</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45:15.232"/>
    </inkml:context>
    <inkml:brush xml:id="br0">
      <inkml:brushProperty name="width" value="0.025" units="cm"/>
      <inkml:brushProperty name="height" value="0.025" units="cm"/>
      <inkml:brushProperty name="color" value="#00A0D7"/>
    </inkml:brush>
  </inkml:definitions>
  <inkml:trace contextRef="#ctx0" brushRef="#br0">11 0 668,'-7'7'2281,"4"-2"2369,3-2-2916,1 8 12597,6-9-12708,6 4 2115,-12-5-3716,0-1 0,-1 1-1,1-1 1,0 0 0,0 0 0,-1 1-1,1-1 1,0 0 0,0 0-1,0 0 1,0 0 0,-1 0 0,1 0-1,0 0 1,0 0 0,0 0-1,-1-1 1,1 1 0,0 0 0,1-1-1,6-1-121,-6 2-58,16-5-3663,-10 4 1045,-8 1 2369,0 0 0,1 0 0,-1 0 0,0 0 0,0-1 0,1 1 1,1-3-4884,-2 3 4883,0 0 0,0-1 0,0 1 0,0 0 0,0-1 0,0 1 0,0 0 0,0 0 1,0-1-1,0 1 0,0 0 0,0-1 0,0 1 0,0-1-111,8-1-4555,-6-3 3161</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45:15.997"/>
    </inkml:context>
    <inkml:brush xml:id="br0">
      <inkml:brushProperty name="width" value="0.025" units="cm"/>
      <inkml:brushProperty name="height" value="0.025" units="cm"/>
      <inkml:brushProperty name="color" value="#00A0D7"/>
    </inkml:brush>
  </inkml:definitions>
  <inkml:trace contextRef="#ctx0" brushRef="#br0">1 233 436,'0'0'84,"0"-1"0,0 1 0,0-1 0,0 0 1,0 1-1,0-1 0,0 1 0,0-1 0,0 0 0,0 1 0,0-1 0,1 1 1,-1-1-1,0 1 0,0-1 0,0 1 0,1-1 0,-1 1 0,0-1 0,1 1 0,-1-1 1,1 1-1,-1-1 0,0 1 0,1 0 0,-1-1 0,1 1 0,-1 0 0,1-1 0,0 1 1,-1 0-66,2-2 428,0 1 1,0 0-1,-1 0 1,1-1-1,-1 1 1,1-1-1,-1 1 1,0-1-1,0 0 1,1 1-1,-1-1 0,0 0 1,-1 0-1,1 0 1,1-2-1,1 3 636,-3 1-1034,0 0-1,0 0 1,1 0-1,-1 0 0,0 0 1,0 0-1,1 0 0,-1 0 1,0 0-1,0-1 0,1 1 1,-1 0-1,0 0 1,0 0-1,1 0 0,-1 0 1,0 0-1,0 0 0,1-1 1,-1 1-1,0 0 0,0 0 1,0 0-1,0-1 0,1 1 1,-1 0-1,0 0 1,0-1-1,0 1 0,0 0 1,0 0-1,0-1 0,0 1 1,1 0-1,-1 0 0,0-1 1,0 1-1,0 0 1,0-1-1,0 1-16,0 0 0,0 0 1,0-1-1,0 1 0,0 0 0,0-1 1,0 1-1,0 0 0,0 0 0,0-1 1,0 1-1,0 0 0,1-1 0,-1 1 1,0 0-1,0 0 0,0 0 0,0-1 0,1 1 1,-1 0-1,0 0 0,0 0 0,1-1 1,-1 1-1,0 0 0,0 0 0,1 0 1,-1 0-1,0-1 0,1 1 10,-1 0 1,0 0-1,1 0 0,-1 0 1,0 0-1,0-1 0,1 1 0,-1 0 1,0 0-1,0 0 0,1-1 0,-1 1 1,0 0-1,0 0 0,0-1 1,1 1-1,-1 0 0,0 0 0,0-1 1,0 1-1,0 0 0,0-1 0,0 1 1,0 0-1,1-1 0,-1 1 1,0 0-1,0-1 0,0 1 0,4-5 596,-4 5-607,0 0 0,1 0 1,-1-1-1,0 1 0,1 0 1,-1 0-1,0 0 0,0-1 1,1 1-1,-1 0 0,0 0 1,1-1-1,-1 1 0,0 0 1,0-1-1,0 1 0,1 0 1,-1-1-1,0 1 0,0 0 1,0-1-1,0 1 0,0 0 1,0-1-1,0 1 1,0 0-1,0-1 0,0 0 72,0-1 1,0 1-1,0 0 0,0 0 0,1 0 1,-1 0-1,0 0 0,0 0 0,1 0 0,-1 0 1,0 0-1,1 0 0,-1 0 0,1 0 0,-1 0 1,1 0-1,0 0 0,-1 1 0,1-1 1,1-1-1,-1-9 1220,-1 10-1277,-1 1 1,1 0-1,0-1 1,0 1-1,0-1 1,0 1-1,0-1 1,0 1-1,0-1 0,0 1 1,0-1-1,0 1 1,0 0-1,0-1 1,0 1-1,0-1 1,1 1-1,-1-1 1,0 1-1,0 0 0,0-1 1,1 1-1,-1-1 1,0 1-1,1-1 1,0 0 74,0 0 1,0 0-1,0 0 0,0 0 1,-1 0-1,1 0 1,0-1-1,-1 1 1,1 0-1,-1-1 1,1 1-1,0-2 1,5-12 1109,-5 13-988,0-1-1,-1 1 1,1 0-1,-1-1 1,1 1 0,-1-1-1,0 1 1,0-1 0,0 1-1,-1-5 1,0-1 403,1 8-635,0 0 1,0-1-1,0 1 0,0 0 1,0 0-1,0-1 1,0 1-1,0 0 0,0 0 1,0 0-1,0-1 1,0 1-1,0 0 0,1 0 1,-1-1-1,0 1 1,0 0-1,0 0 0,0 0 1,0 0-1,1-1 1,-1 1-1,0 0 0,0 0 1,0 0-1,0 0 1,1 0-1,-1-1 0,0 1 1,0 0-1,0 0 1,1 0-1,-1 0 14,1 0 0,-1 0 0,1-1 0,-1 1 0,0 0 0,1 0 0,-1-1 0,0 1 0,1 0 0,-1-1 0,0 1 0,0 0 0,1 0 0,-1-1 0,0 1 0,0-1 1,0 1-1,1 0 0,-1-1 0,0 1 0,0 0 0,0-1 0,0 1 0,0-1 0,0 1 0,0-1 0,0 1 0,0 0 0,0-1 0,0 1 0,0-1 0,0 0 0,0-19 926,0 19-928,10 6 116,-10-4 28,0-1-161,0 2 12,0 0 1,1 1-1,-1-1 1,0 0-1,-1 1 0,1-1 1,0 0-1,-1 0 1,1 1-1,-1-1 1,1 0-1,-1 0 1,0 0-1,0 0 1,-2 4-1,1-2-23,2 1 0,-1-1 0,0 1-1,1 0 1,0 0 0,0-1 0,2 8-1,-2-6 18,0 5-1,1-8-11,-1 0-1,0-1 1,0 1 0,0 0 0,0-1 0,0 1 0,-1 0 0,1-1 0,-1 1 0,0 0 0,0-1 0,1 1 0,-2-1 0,-1 5 0,2-4-6,0 0 1,0 0 0,1 1-1,-1-1 1,1 0-1,0 0 1,0 1 0,0-1-1,0 0 1,1 4 0,0 4-32,-1 50-261,4-53 274,-4-7 21,1 0 1,0-1 0,-1 1-1,1 0 1,-1 0-1,1-1 1,-1 1 0,0 0-1,1 0 1,-1 0-1,0 0 1,1 0 0,-1-1-1,0 1 1,0 0-1,0 0 1,0 0 0,0 0-1,0 0 1,0 0-1,0 1 1,0 26-65,0-28 47,0 0 0,-1 0 0,1 1 1,0-1-1,0 0 0,0 1 0,0-1 0,0 0 1,0 1-1,0-1 0,0 0 0,0 1 0,0-1 1,0 0-1,0 1 0,0-1 0,0 0 0,0 1 1,1-1-1,-1 0 0,0 1 0,0-1 1,0 0-1,0 0 0,0 1 0,1-1 0,-1 0 1,0 0-1,0 1 0,1-1 0,-1 0 0,0 0 1,0 1-1,1-1 0,-1 0 0,0 0 0,1 0 1,-1 0-1,0 0 0,0 1 0,1-1 0,-1 0 1,0 0-1,1 0 0,-1 0 0,0 0 1,1 0-1,-1 0 0,0 0 0,1 0 0,1 0-314,-2-11-6422,0-1-6248,0 2 8041</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44:12.395"/>
    </inkml:context>
    <inkml:brush xml:id="br0">
      <inkml:brushProperty name="width" value="0.025" units="cm"/>
      <inkml:brushProperty name="height" value="0.025" units="cm"/>
      <inkml:brushProperty name="color" value="#00A0D7"/>
    </inkml:brush>
  </inkml:definitions>
  <inkml:trace contextRef="#ctx0" brushRef="#br0">2 61 140,'0'-1'85,"-1"0"0,1 0 1,0 1-1,0-1 0,0 0 0,0 0 0,0 0 1,0 1-1,0-1 0,0 0 0,0 0 0,1 0 1,-1 1-1,0-1 0,0 0 0,1 0 0,-1 1 1,1-1-1,-1 0 0,0 1 0,1-1 0,-1 0 1,1 1-1,0-1 0,-1 1 0,1-1 0,-1 1 1,2-2-1,0 2 104,-2-24 2658,0 21-447,4 1-2914,0-1 2175,-3-3 6651,-1 40-1924,0 2-3700,0 69-2045,5-94-597,-4-10-43,-1-1 0,1 1 0,-1-1 0,0 1-1,1-1 1,-1 1 0,1 0 0,-1-1 0,0 1-1,0 0 1,1-1 0,-1 1 0,0-1 0,0 1-1,0 0 1,0-1 0,0 2 0,0 210 839,4-204-851,-3-7 3,-1-1 0,1 1-1,-1 0 1,1-1 0,-1 1 0,1-1 0,-1 1 0,0 0 0,1-1 0,-1 1 0,0 0-1,1-1 1,-1 1 0,0 0 0,0 0 0,0-1 0,0 1 0,0 0 0,0 1 0,0 3 322,1-5-446,-1 0 1,0 1-1,0-1 0,0 0 0,0 0 0,0 1 0,0-1 1,0 0-1,1 0 0,-1 1 0,0-1 0,0 0 0,0 0 1,0 0-1,1 1 0,-1-1 0,0 0 0,0 0 0,0 0 1,1 0-1,-1 0 0,0 1 0,0-1 0,1 0 0,-1 0 1,0 0-1,1 0 0,-1 0 0,0 0 0,0 0 0,1 0 0,-1 0 1,0 0-1,0 0 0,1 0 0,-1 0 0,0 0 0,5-6-6826,0 1 4365,-2-6-4675,-6-6 2638,-5 11 3454</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44:12.967"/>
    </inkml:context>
    <inkml:brush xml:id="br0">
      <inkml:brushProperty name="width" value="0.025" units="cm"/>
      <inkml:brushProperty name="height" value="0.025" units="cm"/>
      <inkml:brushProperty name="color" value="#00A0D7"/>
    </inkml:brush>
  </inkml:definitions>
  <inkml:trace contextRef="#ctx0" brushRef="#br0">1 125 436,'0'-55'4829,"4"51"-4359,-4 3-445,1 1-1,-1 0 1,0 0 0,1 0 0,-1 0 0,0-1 0,1 1 0,-1 0 0,0 0 0,0 0 0,1-1-1,-1 1 1,0 0 0,0-1 0,1 1 0,-1 0 0,0-1 0,0 1 0,0 0 0,0-1 0,0 1 0,1 0-1,-1-1 1,0 1 0,0 0 0,0-1 0,0 0 0,1-1 220,0-1 1,0 1-1,1 0 0,-1-1 1,1 1-1,-1 0 0,1 0 1,0 0-1,0 0 0,0 0 1,2-1-1,9-5 546,-9 5-308,-1 1 0,1 0 0,0 0 0,0 0 0,0 0 0,1 1 0,-1-1 0,0 1 0,1 0 0,-1 1 0,0-1 0,1 1 0,5 0 0,7-1 499,-13 1-795,0-1-1,0 1 1,1 0 0,-1 0 0,0 0-1,0 1 1,0 0 0,1 0 0,-1 0-1,0 0 1,4 2 0,9 3 603,-15-5-637,1 0 0,0 0 0,-1 0 0,1 0 0,-1 0 0,1 0 0,-1 1 0,0-1 0,1 1 0,1 2 0,9 6 1369,-11-9-1374,0 1 0,1-1 0,-1 1 0,0-1 0,0 1 0,0 0 0,-1 0 0,1 0 0,0 0 0,-1 0 0,1 0 0,-1 0 1,0 1-1,0-1 0,1 3 0,3 0 153,-5-5-295,0 0 0,1 0 0,-1 0 0,0 1 0,1-1 0,-1 0-1,0 0 1,0 0 0,1 1 0,-1-1 0,0 0 0,0 0 0,1 1 0,-1-1 0,0 0 0,0 1 0,0-1 0,1 0 0,-1 0 0,0 1 0,0-1-1,0 0 1,0 1 0,0-1 0,0 1 0,0 4 119,1-4-113,-1 0 0,0 0 0,0 0-1,0 0 1,0 0 0,0 0 0,0-1-1,0 1 1,0 0 0,0 0 0,0 0-1,-1 0 1,1 0 0,0 0 0,0-1-1,-1 1 1,1 0 0,-1 0-1,1 0 1,-1-1 0,1 1 0,-1 0-1,1 0 1,-1-1 0,0 1 0,1-1-1,-2 2 1,-2 3 15,4-4-25,-1 0 0,1 0-1,0-1 1,-1 1 0,1 0-1,-1 0 1,1-1 0,-1 1-1,1-1 1,-1 1 0,1 0-1,-1-1 1,1 1 0,-1-1 0,-1 1-1,-57 31-318,24-20-2436,18-7-2877,1 1-4839,9-6 6473,6 0 3344,-1 0-1298</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44:15.201"/>
    </inkml:context>
    <inkml:brush xml:id="br0">
      <inkml:brushProperty name="width" value="0.025" units="cm"/>
      <inkml:brushProperty name="height" value="0.025" units="cm"/>
      <inkml:brushProperty name="color" value="#00A0D7"/>
    </inkml:brush>
  </inkml:definitions>
  <inkml:trace contextRef="#ctx0" brushRef="#br0">70 46 608,'2'0'238,"0"-1"0,-1 0 0,1 1 0,0-1 0,0 0 0,0 0 0,-1 0-1,1 0 1,0 0 0,-1-1 0,1 1 0,-1 0 0,3-4 0,7-5 2094,-9 9-1747,-2 1-553,0 0 0,0 0 0,0 0 0,0 0 0,0 0 1,0-1-1,0 1 0,0 0 0,0 0 0,0 0 0,0 0 0,0 0 0,0-1 0,0 1 1,0 0-1,0 0 0,0 0 0,0 0 0,0 0 0,0-1 0,0 1 0,0 0 0,0 0 0,0 0 1,1 0-1,-1 0 0,0 0 0,0 0 0,0-1 0,0 1 0,0 0 0,0 0 0,0 0 0,1 0 1,-1 0-1,0 0 0,0 0 0,0 0 0,8-8 13618,-8 8-13544,0 0-1,0 0 1,0-1 0,0 1-1,0 0 1,0-1 0,0 1-1,-1 0 1,1 0-1,0-1 1,0 1 0,0 0-1,0 0 1,0-1 0,-1 1-1,1 0 1,0 0 0,0 0-1,0-1 1,-1 1 0,1 0-1,0 0 1,0 0 0,-1 0-1,1 0 1,0 0 0,0-1-1,-1 1 1,1 0-1,0 0 1,-1 0 0,1 0-1,0 0 1,0 0 0,-1 0-1,1 0 1,0 0 0,-1 0-1,1 0 1,0 0 0,0 0-1,-1 0 1,1 1 0,0-1-1,0 0 1,-1 0 0,1 0-1,0 0 1,0 0-1,-1 1 1,1-1 0,0 0-1,-22 12 230,14-7-155,2-1-154,1 0 0,0 0 0,0 0 1,0 1-1,1-1 0,-5 7 0,2-3 38,-6 14 98,11-20-125,0 0 0,0 1 1,1-1-1,-1 0 0,1 1 1,0-1-1,0 1 0,0-1 1,0 1-1,-1 5 0,0 33 875,2-39-891,1-1-1,0 0 0,0 1 1,0-1-1,0 0 0,0 1 1,0-1-1,0 0 1,1 0-1,-1 0 0,0 0 1,1 0-1,-1 0 0,0 0 1,1-1-1,-1 1 0,1 0 1,-1-1-1,1 1 0,1-1 1,7 5-46,-6-4-414,-1 0-1,1-1 1,-1 1 0,1-1-1,0 0 1,-1 0 0,1 0-1,-1 0 1,5-1 0,2 0-3026,7-2-8462,-5 0 7478,-10 3 2029</inkml:trace>
</inkml:ink>
</file>

<file path=ppt/ink/ink3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7:48:38.851"/>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2DB5B9F8-95FF-4446-99F9-8D45A0AE5091}" emma:medium="tactile" emma:mode="ink">
          <msink:context xmlns:msink="http://schemas.microsoft.com/ink/2010/main" type="writingRegion" rotatedBoundingBox="26455,3572 27832,4688 27647,4916 26271,3800"/>
        </emma:interpretation>
      </emma:emma>
    </inkml:annotationXML>
    <inkml:traceGroup>
      <inkml:annotationXML>
        <emma:emma xmlns:emma="http://www.w3.org/2003/04/emma" version="1.0">
          <emma:interpretation id="{E62E8248-CC5D-4A57-BEAA-CC8EDF02F21A}" emma:medium="tactile" emma:mode="ink">
            <msink:context xmlns:msink="http://schemas.microsoft.com/ink/2010/main" type="paragraph" rotatedBoundingBox="26455,3572 27832,4688 27647,4916 26271,3800" alignmentLevel="1"/>
          </emma:interpretation>
        </emma:emma>
      </inkml:annotationXML>
      <inkml:traceGroup>
        <inkml:annotationXML>
          <emma:emma xmlns:emma="http://www.w3.org/2003/04/emma" version="1.0">
            <emma:interpretation id="{4FB5DCA7-49E3-4B43-ACA7-14A1614A6A0F}" emma:medium="tactile" emma:mode="ink">
              <msink:context xmlns:msink="http://schemas.microsoft.com/ink/2010/main" type="line" rotatedBoundingBox="26455,3572 27832,4688 27647,4916 26271,3800"/>
            </emma:interpretation>
          </emma:emma>
        </inkml:annotationXML>
        <inkml:traceGroup>
          <inkml:annotationXML>
            <emma:emma xmlns:emma="http://www.w3.org/2003/04/emma" version="1.0">
              <emma:interpretation id="{120C01AC-DF90-4D2C-84E0-2641F4C62A9E}" emma:medium="tactile" emma:mode="ink">
                <msink:context xmlns:msink="http://schemas.microsoft.com/ink/2010/main" type="inkWord" rotatedBoundingBox="26417,3619 27710,4667 27595,4808 26303,3760">
                  <msink:destinationLink direction="with" ref="{AD76B2C5-A33F-4348-987D-E7FFD678BE5A}"/>
                </msink:context>
              </emma:interpretation>
              <emma:one-of disjunction-type="recognition" id="oneOf0">
                <emma:interpretation id="interp0" emma:lang="" emma:confidence="1">
                  <emma:literal/>
                </emma:interpretation>
              </emma:one-of>
            </emma:emma>
          </inkml:annotationXML>
          <inkml:trace contextRef="#ctx0" brushRef="#br0">0 38 44 0,'0'-3'51'0,"0"-1"17"0,0 4-2 0,0-3 3 16,0 1 2-16,0 2-10 0,0-2-9 0,0 2-3 0,0-3-7 15,0 1-2-15,0 2-5 0,0-3-1 0,0 3-3 16,0 0-2-16,0-1 4 0,0 1-1 0,0 0 2 0,0-3-2 16,0 3 1-16,0 0 1 0,0 0 3 0,0-2 4 0,0 2-2 15,0 0 1-15,0-3 3 0,0 3 1 0,0 0 0 0,0 0-2 16,0-2 0-16,0 2 0 0,0 0-4 0,0 0-4 15,0 0-3-15,0 0-3 0,0 0-3 0,0-2-3 0,0 2 0 16,0 0 2-16,0 0-3 0,0 0 2 0,0 0 0 0,0 0-2 16,0 0-2-16,0 0-3 0,0 0 3 0,0 0-3 15,0 0 1-15,0 0-2 0,0-3-1 0,0 3 2 0,0 0-2 16,0 0-3-16,0 0 1 0,0 0-2 0,0 0-2 0,0 0-3 16,0 0 0-16,0 0-4 0,3 0 3 0,-3 0 1 0,0 0 4 15,0 0 1-15,7 3 4 0,-7-3 1 0,0 0-4 16,0 0 1-16,0 0-1 0,0 2 0 0,3-2-2 0,-3 0 0 15,0 2-2-15,0-2-1 0,7 0-1 0,-7 0-2 16,6 3 0-16,-6-1-3 0,3-2 0 0,-3 0 2 0,0 0-2 16,7 3 3-16,-7-2 1 0,6-1-1 0,-6 3 0 0,0-1 1 15,3 1 4-15,4 1-2 0,-7-1 6 0,0-1-1 16,3 0-2-16,-3 3 2 0,0-1-1 0,6-1-3 0,1-1 2 16,-7 3 0-16,3-3 1 0,3 3-3 0,-6-1 2 0,0-1-1 15,4 1-3-15,-4 1 2 0,6-2 0 0,1 1 1 0,-7 1-2 16,3-3-1-16,-3 3 2 0,6 0-1 0,-3-1 0 15,-3-1 1-15,7 1-4 0,-1 1 1 0,-6-1 1 0,4 4 0 16,-4-4-2-16,12-1-1 0,-12 1 0 0,4 4 0 16,2-4-2-16,-6 1 0 0,3-1 0 0,4-1 2 0,-1 4-1 15,-6-2 0-15,3-1-2 0,4 1 4 0,-4-1-6 0,-3 3 6 16,13-2-3-16,-13-1 0 0,3 4 1 0,4-4-1 0,-4 1 0 16,3 2 3-16,1 0-2 0,-4-2-1 0,-3 2 0 15,13-2 0-15,-13 2 0 0,3-3 0 0,3 4 0 0,-2-2 0 16,-4-2 0-16,6 4 0 0,0-4 0 0,-6 3 0 0,4-2 0 15,2-1 0-15,-3 4 0 0,4-4 0 0,-1 1 3 16,-3 2-4-16,-3-2 1 0,13-1 0 0,-13 3 0 0,4-2 0 16,2 0 0-16,-3 2 1 0,-3-3-1 0,7 3 0 15,-1-2 0-15,-3 2 0 0,4 0 0 0,-7-2 5 0,3 2-3 0,3-2-2 16,1 2 0-16,-7-3-2 0,3 4 4 0,-3-2-4 16,6-1 4-16,-2 2-2 0,2 0 1 0,1-2 0 0,-7 2-1 15,3-3 0-15,-3 1 0 0,13 2 0 0,-13-2 0 0,3-1 0 16,3 3 0-16,-3-2 0 0,-3-1 1 0,13 1 1 15,-13 0-1-15,10 2-1 0,-10-3 0 0,3 2 0 0,4-2 0 16,-1 1 0-16,-3-1 0 0,4 1 1 0,-1-1 3 16,-6 2 0-16,10-2 0 0,-10 1-1 0,3-1 1 0,3 1-1 15,1-1 1-15,-4 4-3 0,4-4 0 0,-4 1 0 0,3 2-1 16,1-3 2-16,-4 2-1 0,-3-2 1 0,10 1-2 0,-10-1 2 16,6 1 0-16,0-1 0 0,-2 1-2 0,2 0 0 15,1 0 0-15,-4-3 0 0,3 3 0 0,-3-3 0 0,-3 3 0 16,7-3 0-16,-1 3 0 0,-3-3 0 0,4 3 0 15,-4-3 0-15,4 1 0 0,-1 1 0 0,-3 1 0 0,4-3 0 16,-1 3 0-16,-3-1 0 0,4 1 0 0,-4-2 0 0,-3 1 0 16,13 1 0-16,-13-3 0 0,9 0 2 0,-9 4 2 0,4-5-3 15,2 4-1-15,1-2 0 0,-4 1 2 0,3-1-3 16,-3-1 1-16,4 2 0 0,-1-1 0 0,-2-1 0 0,2 0 0 16,0 3 0-16,-2-2-2 0,2-2 1 0,-3 5 3 0,4-4-2 15,-1 2-2-15,4-1 2 0,-10 2 2 0,3-3 0 16,3 0 1-16,1 3-2 0,-4-3 1 0,4 3-2 0,-4-2-2 15,3-2 4-15,1 2-1 0,-7-1 1 0,3 1-2 0,3 1 0 16,1-4 0-16,-4 3 0 0,3-1 0 0,-2 0 0 16,-4 0 0-16,12 1 0 0,-12-3 0 0,10 3 0 0,-10-2 0 15,3 2-2-15,-3-3-1 0,13 5 3 0,-13-5 0 0,3 2 0 16,-3 0 0-16,13 1 2 0,-13-1-2 0,4 0 1 0,2 0 1 16,-6 1-2-16,3 0 0 0,4-2 0 0,-1 2 0 15,-6-1 0-15,10-2 0 0,-10 3 0 0,3-2 0 0,-3 2 0 16,6-3 0-16,1 3 0 0,-4-1 0 0,-3-2 0 15,10 2 0-15,-10-2 0 0,6 2 0 0,1-2-2 0,-4 3-1 16,-3-3 3-16,6 3 0 0,1-2 0 0,-7 2 0 0,3-1 2 16,3-2-1-16,-6 3 1 0,3-1-2 0,-3 0 0 15,7 1 0-15,-1-1 0 0,-6 0 3 0,4-2 2 0,2 2-3 16,-6 1-1-16,3-3-1 0,-3 3 0 0,7-3 0 0,-1 2 0 16,-6-2 0-16,3 2-2 0,4 0 1 0,-1-2-1 0,-6 3 1 15,3-1 1-15,4 0-2 0,-7 1 1 0,3-1 3 16,4-2 0-16,-1 4-2 0,-6-4 3 0,3 3 1 0,4-1 0 15,-7 1 2-15,0 1 0 0,3-1 2 0,-3-1-3 16,6 0-1-16,1-2 2 0,-7 5-3 0,0-5-3 0,3 3 1 16,-3-2-1-16,6 2 0 0,-6-3 0 0,4 2 0 0,-4 1 0 15,0-3 0-15,6 2 0 0,0 0 4 0,-6 1 0 0,4-1 1 16,-4-2-3-16,6 2 0 0,1 0 2 0,-7-2 0 16,3 3 2-16,3 0-1 0,-6-2-3 0,3-1 0 0,-3 3 1 15,7-3 1-15,-1 2 2 0,-6 1-1 0,3-1-1 16,4 0 0-16,-7 1 1 0,3-1 4 0,-3 0 0 0,7-2 1 15,-1 2-3-15,-6 1-2 0,3 0 1 0,-3-1-1 0,0 0 5 16,7-2-5-16,-4 2 2 0,-3 1 0 0,6-1-2 0,1 0 1 16,-7 1-1-16,3-1-3 0,-3 1 2 0,6-3 1 15,1 1-3-15,-7 2 4 0,3-3 1 0,4 3 0 0,-7-1 3 16,0-2 4-16,3 2 2 0,-3-2 4 0,0 2 0 0,6-2 4 16,-6 3-1-16,7-3-1 0,-7 2-2 0,0 0-3 15,0-2 0-15,3 3 3 0,-3-1 0 0,6-2-1 0,-6 0-5 16,0 3 0-16,0-3 2 0,0 0 0 0,0 1 0 0,0-1 2 15,0 0 2-15,0 3 2 0,3-3 7 0,-3 0 2 0,0 0 8 16,0 3 7-16,0-3 4 0,0 0 3 0,0 0 1 16,0 0-3-16,0 0-2 0,0 2-1 0,0-2 4 0,0 0 0 15,0 0 2-15,0 0 0 0,0 0-2 0,0 0-9 0,0 0-6 16,0 0-11-16,0 0-10 0,0 0-24 0,0 0-49 16,0 0-65-16,0-2-100 0,0 2-123 0,0-3-34 0,0 0-87 15,-3 2-113-15,3-2-78 0,0-2 120 0</inkml:trace>
        </inkml:traceGroup>
        <inkml:traceGroup>
          <inkml:annotationXML>
            <emma:emma xmlns:emma="http://www.w3.org/2003/04/emma" version="1.0">
              <emma:interpretation id="{10BD1189-C8F3-4546-A59C-E068A2247702}" emma:medium="tactile" emma:mode="ink">
                <msink:context xmlns:msink="http://schemas.microsoft.com/ink/2010/main" type="inkWord" rotatedBoundingBox="27625,4520 27832,4688 27647,4916 27440,4748"/>
              </emma:interpretation>
              <emma:one-of disjunction-type="recognition" id="oneOf1">
                <emma:interpretation id="interp1" emma:lang="" emma:confidence="0.5">
                  <emma:literal>y</emma:literal>
                </emma:interpretation>
                <emma:interpretation id="interp2" emma:lang="" emma:confidence="0">
                  <emma:literal>z</emma:literal>
                </emma:interpretation>
                <emma:interpretation id="interp3" emma:lang="" emma:confidence="0">
                  <emma:literal>Z</emma:literal>
                </emma:interpretation>
                <emma:interpretation id="interp4" emma:lang="" emma:confidence="0">
                  <emma:literal>g</emma:literal>
                </emma:interpretation>
                <emma:interpretation id="interp5" emma:lang="" emma:confidence="0">
                  <emma:literal>%</emma:literal>
                </emma:interpretation>
              </emma:one-of>
            </emma:emma>
          </inkml:annotationXML>
          <inkml:trace contextRef="#ctx0" brushRef="#br0" timeOffset="1743.57">1204 962 47 0,'-7'-4'88'0,"7"-1"18"16,0 2 16-16,-6-1-14 0,6 2-20 0,0-1-21 15,0 1-18-15,0 0-7 0,0-1 1 0,0 1 2 0,0 0 2 0,0 2 2 16,0-2 3-16,0-1 5 0,0 3 4 0,0 0 5 16,0-3 0-16,0 3 1 0,0 0-5 0,6-2 0 0,-6 2-2 15,0 0-2-15,0 0 4 0,7 0 2 0,-7 0-2 0,0 0-2 16,0 0 1-16,0 0 5 0,0 0-5 0,0 0-1 16,0 0-4-16,0 0-1 0,3 0-2 0,-3 0-3 0,0 0-1 15,0 0-5-15,0 0-5 0,0 0 2 0,6 0-8 16,-6 0 0-16,7 0-1 0,-7 0 0 0,0 2-2 0,0-2-2 15,3 0 0-15,-3 3 1 0,7-3 5 0,-7 0 1 0,0 0-1 16,3 3-6-16,-3-1 6 0,0-2 9 0,6 2 4 0,-6 0 0 16,7-2 2-16,-7 3-4 0,3-3-1 0,3 2-4 15,-6-2-6-15,3 2 1 0,-3-2 4 0,0 3 2 0,7-1 4 16,-1-2-2-16,-6 3-2 0,0-2 0 0,4-1 3 0,-4 3 12 16,6-3 0-16,0 0-5 0,-6 2-8 0,0 1 1 15,4-3 8-15,2 2-1 0,-6 0-1 0,3-2-1 0,-3 3-4 16,0-3 4-16,7 2 2 0,-1 0-3 0,-6-2-9 15,0 3-4-15,3-1-8 0,4 1-7 0,-7-2-3 0,0-1-3 16,3 3-2-16,-3-1 6 0,0-2-2 0,6 3-2 0,-6-1-2 16,7 0-2-16,-7 1-1 0,0-1 2 0,0 0-1 0,3-2 0 15,-3 2-2-15,0 1 3 0,0 1 4 0,0-1 0 16,7-1-3-16,-7 1 2 0,3-1 1 0,-3 0 0 0,0 3 4 16,0-3 0-16,0 0 6 0,0 1 2 0,6 2 6 0,-6-3 2 15,0 0 3-15,0 1 0 0,7 1-2 0,-7 1 5 16,0-2 3-16,0-2-3 0,0 5-4 0,0-4-5 0,0 2-4 15,0-1-2-15,0 1-1 0,0-1-7 0,0 2-2 0,0-4-1 16,0 2-2-16,0 2-6 0,0-1 2 0,0-1-6 0,0-1 5 16,0 3 1-16,-7-3 1 0,7 2 0 0,0-1-1 15,-6 2 5-15,6-3 4 0,0 0-2 0,0 3 2 0,-3-3 6 16,3 3-1-16,-7 0-5 0,7-3 3 0,0 0-5 16,0 3-5-16,0-3 1 0,-3 3-6 0,3-2 0 0,0-1-2 15,0 0 1-15,-7 3 1 0,1-3 0 0,6 0-5 0,0 1 3 16,-3 0-4-16,3-2 0 0,0 2 0 0,-7-1 0 15,4 1 0-15,3-3 8 0,0 1 2 0,-6 2-1 0,6 0 1 0,-7-1 0 16,7 0-3-16,-3-2 2 0,3 2-4 0,0 1 5 16,-6-3-4-16,2 3 6 0,4-2-5 0,-6-1 2 0,6 3-3 15,-6-1 3-15,6-2 1 0,-4 3-7 0,4-3 2 16,-6 0-1-16,6 1-2 0,-7-1 4 0,7 0 1 0,-3 3-6 16,3-3 7-16,-6 0-5 0,3 0 0 0,3 3-2 15,-7-3 4-15,1 2-3 0,6-2-2 0,-3 0 2 0,3 0 2 16,0 2 3-16,-7-2-3 0,4 0 1 0,3 2 4 0,-7-2-4 15,1 0 1-15,6 0 2 0,-3 0 2 0,3 0 0 0,-7 0 4 16,1 0 0-16,6 0 0 0,0 0-2 0,-3 0-1 16,3 0-1-16,-7 0-1 0,7 0 1 0,0 0 4 0,-3 0-3 15,3 0-7-15,-6-2 3 0,6 2-4 0,0 0 1 16,-7 0 5-16,7 0-3 0,0-2-4 0,0 2-5 0,-3 0 2 16,3-2 1-16,0-1 0 0,0 3 0 0,0-3-4 0,-7 2 1 15,7 1 0-15,0-3 3 0,0 1 0 0,-3-1-3 0,3 2 0 16,0-2 3-16,0-2-3 0,0 3 2 0,0 0-2 0,0-1 2 15,0-1 1-15,0 1-4 0,0-2 1 0,0 4-2 16,0-5-5-16,0 4 0 0,0 0 3 0,0-3 3 0,0 1-3 16,0 1 0-16,3-2-6 0,-3 1 3 0,0-1-4 15,0 3-2-15,7-3-1 0,-7 0 4 0,0 1 2 0,0 1 1 16,0-1 0-16,0-1-6 0,0 2 2 0,0-1-3 16,0 2-3-16,3-3 4 0,-3 3 1 0,0-1-1 0,0-1 2 0,0 2-4 15,0-1-5-15,0-1 1 0,0 4-2 0,7-3 3 16,-7 1 2-16,0-1-7 0,0 1 0 0,0 0-3 0,6-1 0 15,-6 3-1-15,0-2-4 0,0 0-6 0,0 0-2 0,0-1 10 16,0 3 3-16,0-3 7 0,3 2 5 0,-3 1 3 16,0-3 5-16,0 3-2 0,0-2 5 0,0-1 0 0,0 1 0 15,0 0 5-15,0 2-3 0,7-3-1 0,-7 1 3 16,3 0 2-16,-3 0-3 0,0-1 2 0,0 3-3 0,6-3 3 16,1 1 1-16,-7 0 3 0,0 0-2 0,3-1-1 0,-3 1 0 15,0 0 0-15,6 2 0 0,-6-3 0 0,7 3 0 0,-7-2 0 16,0 2-3-16,0-3 2 0,3 3 1 0,-3 0 0 0,0-1 0 15,0 1-7-15,7 0 1 0,-7 0 0 0,0 0 1 16,0 0 4-16,0 0 3 0,0 0-1 0,0 0-1 0,0 0 0 16,3 0-3-16,-3 0 1 0,0 1 0 0,0-1-6 15,6 0-8-15,-6 0-13 0,0 3-15 0,7-3-17 0,-7 0-27 16,0 0-41-16,3 0-45 0,-3 0-51 0,6 0-70 0,-6 0-98 16,0 0-100-16,3-3 6 0,-3 3-78 0,0 0-46 15,0-1-6-15,0-2 217 0</inkml:trace>
        </inkml:traceGroup>
      </inkml:traceGroup>
    </inkml:traceGroup>
  </inkml:traceGroup>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44:15.901"/>
    </inkml:context>
    <inkml:brush xml:id="br0">
      <inkml:brushProperty name="width" value="0.025" units="cm"/>
      <inkml:brushProperty name="height" value="0.025" units="cm"/>
      <inkml:brushProperty name="color" value="#00A0D7"/>
    </inkml:brush>
  </inkml:definitions>
  <inkml:trace contextRef="#ctx0" brushRef="#br0">0 39 752,'2'-10'2000,"-2"9"-1814,1 1 0,0-1 1,-1 1-1,1 0 1,-1-1-1,1 1 0,-1-1 1,1 0-1,-1 1 1,1-1-1,-1 1 0,1-1 1,-1 0-1,0 1 1,1-1-1,-1 0 1,0 1-1,0-1 0,1 0 1,-1 0-1,0 1 1,0-1-1,0 0 0,0 0 1,0 1-1,0-1 1,0 0-1,0 0 0,-1 1 1,1-2-1,0 0 506,10-3 13525,-10 12-11646,-1-5-2471,1-1 0,0 0 0,0 1 0,0-1 0,0 0 0,0 0 0,0 1 0,0-1 0,0 0 0,0 1 0,1-1 0,-1 0 0,1 0 0,-1 1 0,1-1 0,-1 0 0,1 0 0,-1 0 0,1 0 1,0 0-1,0 0 0,1 2 0,-2-3-93,1 1 1,-1-1-1,0 0 1,1 1-1,-1-1 1,0 1-1,0-1 1,1 1-1,-1-1 1,0 1 0,0-1-1,0 1 1,0-1-1,0 1 1,0-1-1,0 1 1,0-1-1,0 1 1,0-1-1,0 1 1,0-1-1,0 1 1,0-1-1,-1 2 1,2 7 8,1-8-21,-2-1 1,1 0-1,-1 0 1,1 1-1,-1-1 1,0 0-1,1 1 1,-1-1-1,1 0 1,-1 1-1,0-1 1,1 0-1,-1 1 0,0-1 1,1 1-1,-1-1 1,0 1-1,0-1 1,1 1-1,-1-1 1,0 1-1,0-1 1,0 1-1,0-1 1,0 1-1,0-1 1,1 1-1,-1-1 1,0 1-1,-1-1 1,1 1-1,0-1 0,0 1 1,0-1-1,0 2 1,18 5-1499,-17-6 2619,0 0-1358,-1-1 0,0 0-1,0 0 1,0 0 0,0 1 0,0-1-1,0 0 1,0 0 0,0 0 0,1 0-1,-1 1 1,0-1 0,0 0 0,0 0-1,0 0 1,1 0 0,-1 0 0,0 0-1,0 1 1,0-1 0,1 0 0,-1 0-1,0 0 1,0 0 0,0 0 0,1 0-1,-1 0 1,0 0 0,0 0 0,1 0-1,-1 0 1,0 0 0,0 0 0,0 0-1,1 0 1,-1 0 0,0 0 0,0 0-1,0 0 1,1-1 0,-1 1 0,0 0-1,0 0 1,0 0 0,0 0 0,1 0-1,-1 0 1,0-1 0,0 1 0,0 0-1,0 0 1,0 0 0,1 0 0,-1-1-1,0 1 1,0 0 0,0 0 0,0 0-1,0-1 1,0 1 0,0 0 0,0 0-1,0-1 1,0-12-9975,0 9 9049</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44:16.301"/>
    </inkml:context>
    <inkml:brush xml:id="br0">
      <inkml:brushProperty name="width" value="0.025" units="cm"/>
      <inkml:brushProperty name="height" value="0.025" units="cm"/>
      <inkml:brushProperty name="color" value="#00A0D7"/>
    </inkml:brush>
  </inkml:definitions>
  <inkml:trace contextRef="#ctx0" brushRef="#br0">0 50 472,'0'-23'5355,"0"3"3457,0 19-8438,10-4-575,-10 4-558</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44:18.341"/>
    </inkml:context>
    <inkml:brush xml:id="br0">
      <inkml:brushProperty name="width" value="0.025" units="cm"/>
      <inkml:brushProperty name="height" value="0.025" units="cm"/>
      <inkml:brushProperty name="color" value="#00A0D7"/>
    </inkml:brush>
  </inkml:definitions>
  <inkml:trace contextRef="#ctx0" brushRef="#br0">9 7 532,'-9'0'20766,"20"-4"-14081,-5 2-6490,-5 2 360,31 0 642,-30 0-1179,14 0 120,-16 0-135,1 0 0,-1 0 0,0 0 0,1 0 0,-1 0 0,1 0-1,-1 0 1,0 0 0,1 0 0,-1 0 0,0 0 0,1 0 0,-1 0 0,0 1 0,1-1-1,-1 0 1,0 0 0,1 0 0,-1 1 0,0-1 0,1 0 0,-1 0 0,0 1 0,0-1 0,1 0-1,-1 1 1,0-1 0,1 1 0,5 1 58,-4-2-54,0 0 0,0 0 0,-1 1 0,1-1 0,0 1 0,-1-1 0,1 1 0,0 0 0,-1 0 0,1 0 0,-1 0 0,2 1-1,-2-2-4,-1 1 0,0-1 0,0 1-1,1-1 1,-1 1 0,1-1-1,-1 1 1,0-1 0,1 0-1,-1 1 1,1-1 0,-1 0-1,1 1 1,-1-1 0,1 0 0,-1 0-1,1 0 1,0 1 0,-1-1-1,1 0 1,0 0 0,8 6 40,-8-4-32,0 0 0,1 0 0,-1 0 0,1 0 0,-1 0 0,1 0 0,0-1-1,0 1 1,2 1 0,-1 9 68,-1-10-72,-1 0 0,0 0 0,0 1 1,0-1-1,0 0 0,-1 0 0,1 1 0,0-1 0,-1 0 0,0 1 0,0-1 0,1 0 0,-1 1 1,-1-1-1,1 4 0,0 4 12,0-9-18,0-1 0,0 0-1,0 1 1,0-1 0,0 1-1,0-1 1,0 0 0,0 1 0,0-1-1,-1 0 1,1 1 0,0-1-1,0 1 1,0-1 0,0 0 0,0 1-1,-1-1 1,1 0 0,0 1-1,0-1 1,-1 0 0,1 1 0,0-1-1,-1 0 1,1 0 0,0 1-1,0-1 1,-1 0 0,1 0 0,-1 1-1,1-1 1,-1 0 0,1 0 0,0 0 0,0 0-1,-1 0 1,1 0 0,0 1 0,0-1 0,0 0-1,0 0 1,-1 0 0,1 0 0,0 1 0,0-1 0,0 0-1,0 0 1,-1 0 0,1 1 0,0-1 0,0 0-1,0 0 1,0 0 0,0 1 0,0-1 0,0 0-1,0 0 1,0 1 0,0-1 0,0 0 0,0 1-1,0 0 0,-1 0-1,1 0 1,0-1-1,-1 1 1,1 0-1,-1 0 1,1 0-1,-1 0 1,1 0-1,-1-1 1,1 1-1,-1 0 1,0-1-1,1 1 1,-1 0-1,0-1 1,0 1-1,1-1 1,-1 1-1,0-1 1,0 1-1,0-1 1,0 0-1,0 1 1,-1-1-1,2 0-3,-22 15-117,-9-14-44,27-1 146,1-1 1,-1 0 0,1 1 0,-1-1-1,0-1 1,1 1 0,0 0-1,-1-1 1,1 0 0,-3-2-1,1 2 2,2-8-23,2 10-5,0-1 0,0 1 0,1-1 0,-1 0 0,1 1 0,-1-1 1,0 0-1,1 0 0,-1 1 0,1-1 0,0 0 0,-1 0 0,1 0 0,0 1 0,-1-1 0,1 0 1,0 0-1,0 0 0,0 0 0,0 0 0,-1 0 0,1 0 0,1 1 0,-1-1 0,0 0 1,0 0-1,0-1 0,0-3-617,0 3 47,0 1-1,0-1 1,0 1-1,0-1 1,0 1-1,0-1 0,1 1 1,-1 0-1,0-1 1,1 1-1,-1-1 1,1 1-1,-1 0 1,1-1-1,0 1 0,-1 0 1,1 0-1,2-2 1,-1-15-10448,-3 13 8210,1 0 1471</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49:09.909"/>
    </inkml:context>
    <inkml:brush xml:id="br0">
      <inkml:brushProperty name="width" value="0.025" units="cm"/>
      <inkml:brushProperty name="height" value="0.025" units="cm"/>
      <inkml:brushProperty name="color" value="#00A0D7"/>
    </inkml:brush>
  </inkml:definitions>
  <inkml:trace contextRef="#ctx0" brushRef="#br0">1 50 360,'0'-1'156,"0"0"-68,0 0-1,0 0 1,0 0 0,0 0-1,0 0 1,0-1 0,0 1 0,0 0-1,0 0 1,0 0 0,0 0-1,1 0 1,-1 0 0,0 0 0,1 0-1,-1 1 1,1-1 0,-1 0-1,1 0 1,-1 0 0,1 0-1,0 0 1,-1 1 0,1-1 0,1 0-1,1-23 3899,0 24-3424,10 1 8865,-11 4-5441,-1-5-3783,0 1 1,1-1 0,-1 1 0,0-1 0,0 1-1,0 0 1,0-1 0,0 1 0,0 0-1,0 0 1,0 0 0,-1 0 0,1 0 0,0 0-1,0 0 1,-1 0 0,1 0 0,0 0 0,-1 0-1,1 0 1,-1 0 0,1 2 0,2-2-64,-3-1-136,0 0-1,0 0 0,1 0 0,-1 0 1,0 0-1,0 0 0,1 0 1,-1 0-1,0 0 0,0 1 0,1-1 1,-1 0-1,0 0 0,0 0 1,1 0-1,-1 0 0,0 0 0,0 0 1,1 1-1,-1-1 0,0 0 1,0 0-1,0 0 0,0 1 0,1-1 1,-1 0-1,0 0 0,0 1 1,0-1-1,0 0 0,0 0 0,0 1 1,0-1-1,1 0 0,-1 0 1,0 1-1,0-1 0,0 0 0,0 1 1,1 1 16,0 0 0,0-1 0,0 1 0,1 0 0,-1 0 0,1-1 0,-1 1 0,1 0 0,0-1 0,2 2 0,-1 8-2,3-6-19,8 13 17,-11-15-11,-2-2-6,1 1 0,-1-1 0,0 0 0,0 0 0,0 1 0,0-1 0,0 1 0,0-1 0,0 1 0,0-1 0,-1 1 0,1-1 0,0 1-1,0 3 1,-1-5 1,0 1 0,0-1 0,0 1 0,0-1 0,0 1 0,1-1 0,-1 1 0,0-1 0,0 1 0,0-1 0,1 1 0,-1-1 0,0 1 0,1-1 0,-1 0 0,0 1 0,1-1 0,-1 1 0,1-1 0,-1 0 0,0 0 0,1 1 0,-1-1 0,1 0 0,0 1 0,19 16 0,-20-17 1,0 0-1,0 0 0,1 0 0,-1 0 0,0 0 1,0 0-1,0 0 0,1 0 0,-1 1 0,0-1 1,0 0-1,0 0 0,0 0 0,0 0 0,1 0 1,-1 1-1,0-1 0,0 0 0,0 0 0,0 0 1,0 1-1,0-1 0,0 0 0,0 0 0,0 0 1,1 1-1,-1-1 0,0 0 0,0 0 0,0 0 0,0 1 1,0-1-1,0 0 0,0 0 0,-1 0 0,1 1 1,0-1-1,0 0 0,0 0 0,0 0 0,0 1 1,0-1-1,0 0 0,0 0 0,0 0 0,-1 0 1,1 1-1,1 1 4,-1-2-3,1 0-1,-1 0 0,0 0 0,1 0 0,-1 0 0,0 0 0,0 0 1,1 0-1,-1 0 0,0 0 0,1 0 0,-1 0 0,0 0 0,0 0 1,1 0-1,-1 1 0,0-1 0,0 0 0,1 0 0,-1 0 1,0 0-1,0 1 0,1-1 0,-1 0 0,0 0 0,0 0 0,0 1 1,0-1-1,1 0 0,-1 0 0,0 1 0,0-1 0,0 0 0,0 1 1,0-1-1,0 0 0,0 0 0,0 1 0,0-1 0,12 16 0,-9-14-14,-2-2 10,-1 0 1,0 0-1,1 0 0,-1 0 1,0 1-1,0-1 0,1 0 1,-1 0-1,0 0 1,0 1-1,1-1 0,-1 0 1,0 0-1,0 1 1,0-1-1,1 0 0,-1 0 1,0 1-1,0-1 0,0 0 1,0 0-1,0 1 1,0-1-1,0 0 0,0 1 1,0-1-1,1 0 1,-1 1-1,0-1 0,0 0 1,-1 1-1,1-1 1,0 0-1,0 0 0,0 1 1,0 0-36,7 1-29,-7-2 58,0 0-1,0 0 0,0 1 0,1-1 1,-1 0-1,0 0 0,0 0 0,0 0 1,1 0-1,-1 0 0,0 0 0,0 1 1,0-1-1,0 0 0,1 0 1,-1 0-1,0 0 0,0 1 0,0-1 1,0 0-1,0 0 0,0 0 0,1 1 1,-1-1-1,0 0 0,0 0 0,0 1 1,0-1-1,0 0 0,0 0 1,0 0-1,0 1 0,0-1 0,0 0 1,0 0-1,0 1 0,0-1 0,0 0 1,0 0-1,-1 0 0,1 1 0,0-1 1,0 0-1,0 1-127,0-7-10936,0 4 9484,0 0 0,0-1 0,0 1 0,-1 0 0,0-2-1,-5 2 63,4-3 102</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49:10.975"/>
    </inkml:context>
    <inkml:brush xml:id="br0">
      <inkml:brushProperty name="width" value="0.025" units="cm"/>
      <inkml:brushProperty name="height" value="0.025" units="cm"/>
      <inkml:brushProperty name="color" value="#00A0D7"/>
    </inkml:brush>
  </inkml:definitions>
  <inkml:trace contextRef="#ctx0" brushRef="#br0">167 50 184,'2'-10'895,"1"8"-801,-2 2-55,-1 0-1,0 0 0,1 0 0,-1-1 0,0 1 0,0 0 0,1 0 0,-1-1 1,0 1-1,1 0 0,-1 0 0,0-1 0,0 1 0,1 0 0,-1-1 1,0 1-1,0 0 0,0-1 0,0 1 0,0 0 0,1-1 0,-1 1 1,0 0-1,0-1 0,0 1 0,0-1 0,0 1 0,0 0 0,0-1 1,0 1-1,0-1 0,0 1 0,0 0 0,-1-1 0,5-4 243,-4 5-247,1 0 1,-1 0 0,0-1 0,1 1-1,-1 0 1,0 0 0,1-1 0,-1 1-1,0 0 1,1 0 0,-1-1 0,0 1-1,1 0 1,-1-1 0,0 1 0,0 0 0,0-1-1,1 1 1,-1-1 0,0 1 0,0 0-1,0-1 1,0 1 0,0-1 0,0 1-1,0 0 1,0-1 0,0 1 0,0-1-1,0 1 1,0-1 0,4-2 24,2-4 8012,-7 17-3667,-5-4-3293,5-6-916,-1 8 445,3-8-602,-1 1 1,0-1-1,0 0 1,0 1-1,0-1 1,0 0-1,0 1 1,0-1-1,0 1 1,0-1-1,0 0 1,0 1-1,0-1 1,0 0-1,0 1 1,-1-1-1,1 1 1,0-1-1,0 0 1,0 1-1,-1-1 1,1 0-1,0 0 1,-1 1-1,0 1 67,-1-1-1,1 1 1,-1-1-1,1 1 1,-1 0-1,1-1 1,0 1 0,0 0-1,0 0 1,0 0-1,0 0 1,0 0-1,1 0 1,-1 0-1,0 3 1,0-1-15,-1 0 0,1 0 1,-1-1-1,-1 1 0,1-1 0,0 1 1,-6 5-1,5-7-44,1 1 1,-1-1-1,1 1 1,0 0-1,0 0 1,0 0-1,0 0 0,-2 5 1,-10 14 152,-6 8 105,7-3-68,10-26-220,2 0-8,0-1 0,1 0 0,-1 1 0,0-1 0,0 1 0,0-1 0,0 1 0,1 0-1,-1-1 1,0 1 0,0 0 0,1 0 0,-1-1 0,1 1 0,-1 0 0,1 0 0,-1 0 0,1 0 0,-1-1-1,1 1 1,0 0 0,-1 0 0,1 0 0,0 0 0,0 0 0,0 2 0,0-2 1,-1 0 0,1 0 0,0-1 0,0 1 0,-1 0-1,1 0 1,-1-1 0,1 1 0,-1 0 0,1 0 0,-1-1 0,1 1 0,-1 0 0,1-1 0,-1 1 0,0-1 0,1 1 0,-2 0 0,1-1 4,0 1-1,1-1 1,-1 1 0,0-1 0,1 1-1,-1 0 1,1-1 0,-1 1 0,1 0 0,-1-1-1,1 1 1,-1 0 0,1 0 0,-1-1-1,1 1 1,0 0 0,-1 0 0,1 1-1,-4 4 158,4-6-157,-1 0 0,1 0 0,-1 1 0,1-1 0,0 0 0,-1 0 0,1 1 0,0-1 0,-1 0 0,1 1 0,0-1 0,0 0 0,-1 1 0,1-1 0,0 1 1,0-1-1,0 0 0,-1 1 0,1-1 0,0 1 0,0-1 0,0 0 0,0 1 0,0-1 0,0 1 0,0-1 0,0 1 0,0-1 0,0 1 0,-4 4 172,4-5-172,0 0 1,-1 1 0,1-1 0,0 0 0,-1 0 0,1 1 0,0-1 0,-1 0 0,1 0-1,0 1 1,-1-1 0,1 0 0,0 1 0,0-1 0,-1 0 0,1 1 0,0-1 0,0 1-1,0-1 1,-1 0 0,1 1 0,0-1 0,0 1 0,0-1 0,0 0 0,0 1 0,0-1-1,0 1 1,0-1 0,0 1 0,0-1 0,0 1 0,-5 7 131,5-8-144,-1 0 0,1 0-1,-1 1 1,1-1-1,0 0 1,-1 0 0,1 1-1,0-1 1,0 0-1,-1 1 1,1-1 0,0 0-1,0 1 1,-1-1-1,1 0 1,0 1 0,0-1-1,0 1 1,0-1 0,0 0-1,-1 1 1,1-1-1,0 1 1,0-1 0,0 1-1,0-1 1,0 0-1,0 1 1,0-1 0,0 1-1,1-1 1,-1 0-1,0 1 1,0-1 0,0 1-1,-4-3-1759,-1 0-4162,13 1 4446,-6-11-6519,-3-3 3376,1 15 4157,0-1-1051</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49:20.195"/>
    </inkml:context>
    <inkml:brush xml:id="br0">
      <inkml:brushProperty name="width" value="0.025" units="cm"/>
      <inkml:brushProperty name="height" value="0.025" units="cm"/>
      <inkml:brushProperty name="color" value="#00A0D7"/>
    </inkml:brush>
  </inkml:definitions>
  <inkml:trace contextRef="#ctx0" brushRef="#br0">30 12 152,'-5'-4'5001,"2"3"-5378,1 1 1190,2 3-583,2 10 12263,14-13-8716,-14 0-3103,9 0 229,6 0-373,-16 0-410,11 0 194,34 0 490,-45 0-760,11 0 147,-8 1-161,-3-1-25,0 0 1,0 1-1,0-1 0,0 0 0,0 0 0,1 0 0,-1-1 0,0 1 0,0 0 0,0 0 0,0 0 0,0-1 0,0 1 0,0-1 0,0 1 0,0-1 0,0 1 0,0-1 0,1 0 0,2-2 11,-4 3-14,28 2-2,-23-2 4,-3 0-1,0 0 0,0 0 0,-1 0 0,1 0 0,0 0 0,0-1 0,0 1 0,0 0 0,0-1 0,0 0 0,3-1 0,1 1-5,-4 1-10,0 0 7,5-1 5,-6 0-2,-1-1 4,11 1 13,-1-2 179,-20 0 26,9 3-218,0 0-32,1 0 28,0 0 0,0 0 0,-1-1 0,1 1-1,0 0 1,0 0 0,-1 0 0,1 0 0,0 0 0,-1 0-1,1 0 1,0 0 0,0 0 0,-1 0 0,1 0 0,0 0-1,-1 0 1,1 1 0,0-1 0,0 0 0,-1 0-1,1 0 1,0 0 0,0 0 0,-1 0 0,1 1 0,0-1-1,0 0 1,0 0 0,-1 0 0,1 1 0,0-1 0,0 0-1,0 0 1,0 1 0,-1-1 0,1 0 0,0 0 0,0 1-1,0-1 1,0 1 0,0 0-9,-10 5-238,10-6 246,0 1 0,0-1 0,0 0 0,0 0 0,0 0 0,0 1 0,0-1 0,0 0 0,0 0 1,0 0-1,0 1 0,0-1 0,-1 0 0,1 0 0,0 0 0,0 0 0,0 1 0,0-1 0,0 0 0,0 0 0,-1 0 0,1 0 0,0 0 0,0 1 0,0-1 0,0 0 0,-1 0 0,1 0 1,0 0-1,0 0 0,0 0 0,-1 0 0,1 0 0,0 0-2,-1 1 0,1-1 0,0 0 0,-1 0 0,1 0 0,0 0 0,-1 0 0,1 1 0,0-1 0,0 0 0,-1 0 0,1 1 0,0-1 0,0 0 0,-1 0 0,1 1 0,0-1 0,0 0 0,0 1 0,0-1 0,-1 0 0,1 1 0,0-1 0,0 0 0,0 1 0,0-1 0,0 0 1,0 1-1,0-1 0,0 0 0,0 1 0,0-1 0,0 1 0,-18 17-253,8-6 162,-3 14 66,10-23 24,1 0 4,-1-1 1,1 1 0,-1 0 0,1 0 0,0 0 0,0 0 0,0 0 0,1 0 0,-1 0 0,1 1-1,-2 5 1,3-8 0,0 0 0,-1 0 0,1 0-1,-1 1 1,1-1 0,-1 0 0,1 0-1,-1 0 1,0 0 0,1 0 0,-1 0-1,0 0 1,-1 1 0,1-1 0,0 0 0,0 0-1,0 0 1,0 0 0,0 0 0,1 0 0,-1 0 0,0 0 0,1 0-1,-1 1 1,1-1 0,-1 0 0,1 0 0,-1 2 0,1-2 1,0 1 0,-1-1 1,1 1-1,-1-1 1,1 1-1,-1-1 0,0 0 1,1 1-1,-1-1 0,0 0 1,0 0-1,-2 2 1,2-2 0,0 1 1,0-1 0,0 0 0,1 0-1,-1 0 1,0 1 0,0-1-1,1 0 1,-1 0 0,1 1 0,-1-1-1,1 3 1,-5 6-2,5-10 0,-1 1-1,1-1 1,-1 1 0,1-1-1,-1 1 1,1 0-1,0-1 1,-1 1 0,1-1-1,0 1 1,-1 0 0,1 0-1,0-1 1,0 1-1,0 0 1,0-1 0,0 2-1,-5 8-11,5-10 10,-1 1 1,1-1-1,-1 1 1,1 0-1,-1-1 1,1 1-1,0-1 1,-1 1-1,1 0 0,0-1 1,0 1-1,-1 0 1,1-1-1,0 1 1,0 0-1,0 0 1,0 0-1,0 0 2,0-1-1,0 1 0,0-1 0,0 0 0,0 1 1,0-1-1,0 1 0,0-1 0,0 1 0,0-1 1,0 0-1,0 1 0,-1-1 0,1 1 0,0-1 1,0 0-1,0 1 0,-1-1 0,1 1 0,0-1 1,0 0-1,-1 1 0,1-1 0,0 0 0,-1 0 1,1 1-1,-1-1 0,1 1 0,-1-1 0,1 0 1,0 0-1,-1 1 0,1-1 0,-1 0 1,1 1-1,0-1 0,0 1 0,-1-1 1,1 0-1,0 1 0,0-1 0,-1 1 1,1-1-1,0 1 0,0-1 0,0 1 1,0-1-1,0 1 0,0-1 0,0 0 1,0 1-1,0-1 0,0 1 0,0-1 1,0 1-1,0 0-1,0 0-1,-1 0 1,1 0-1,0 0 1,-1 0-1,1 0 1,0 0-1,-1 0 1,0 0 0,1 0-1,-1 0 1,1-1-1,-1 1 1,0 0-1,1 0 1,-1-1-1,-1 2 1,1-2-1,0 1 1,1-1-1,-1 1 0,0 0 1,1 0-1,-1-1 1,0 1-1,1 0 0,-1 0 1,1 0-1,-1-1 0,1 1 1,0 0-1,-1 0 0,1 0 1,0 0-1,-1 1 1,-3 3-21,4-5 21,-1 0 1,1 0-1,0 0 1,0 0 0,-1 1-1,1-1 1,0 0-1,-1 0 1,1 0 0,0 1-1,0-1 1,-1 0 0,1 1-1,0-1 1,0 0-1,-1 0 1,1 1 0,0-1-1,0 0 1,0 1-1,0-1 1,0 0 0,0 1-1,-1-1 1,1 1-1,0-1 1,0 1 0,-4 8-57,3-9 53,1 1 1,-1-1-1,1 1 1,0-1-1,-1 0 1,1 1-1,0-1 1,-1 1-1,1 0 1,0-1-1,0 1 1,-1-1-1,1 1 1,0-1-1,0 1 1,0 0-1,0-1 1,0 1-1,0 0 1,-3 0-68,2-1 65,1 0 1,0 0 0,0 0-1,-1 0 1,1 0 0,0 0 0,0 0-1,-1 0 1,1 0 0,0 1-1,0-1 1,-1 0 0,1 0 0,0 0-1,0 0 1,-1 0 0,1 0-1,0 1 1,0-1 0,0 0 0,-1 0-1,1 0 1,0 0 0,0 1 0,0-1-1,0 0 1,-1 0 0,1 1-1,0-1 1,0 0 0,0 0 0,0 1-1,0-1 1,0 0 0,0 0-1,0 1 1,0-1 0,0 0 0,0 1-1,-4 4-152,3-5 145,1 0 0,0 0 1,-1 0-1,1 0 0,0 1 0,-1-1 0,1 0 1,0 0-1,-1 1 0,1-1 0,0 0 0,0 1 0,-1-1 1,1 0-1,0 0 0,0 1 0,0-1 0,-1 1 1,1-1-1,0 0 0,0 1 0,0-1 0,0 0 1,0 1-1,0-1 0,0 0 0,0 1 0,0-1 0,0 1 1,0-1-1,-3 2-143,3-3 149,-1 1-1,1 0 1,0 0-1,0 0 1,-1 0-1,1 1 1,0-1-1,0 0 1,-1 0-1,1 0 1,0 0-1,0 0 1,-1 0-1,1 0 1,0 0-1,0 0 1,-1 1-1,1-1 1,0 0-1,0 0 1,0 0-1,-1 0 1,1 1-1,0-1 1,0 0 0,0 0-1,0 1 1,0-1-1,-1 0 1,1 0-1,0 0 1,0 1-1,0-1 1,0 0-1,0 1 1,0-1-1,0 0 1,0 0-1,0 1 1,0-1 3,0 0 1,0 0-1,0 1 1,0-1 0,0 0-1,0 0 1,0 0-1,0 1 1,0-1-1,-1 0 1,1 0-1,0 0 1,0 0 0,0 1-1,0-1 1,0 0-1,0 0 1,0 0-1,-1 0 1,1 0-1,0 1 1,0-1-1,0 0 1,0 0 0,-1 0-1,1 0 1,0 0-1,0 0 1,0 0-1,0 0 1,-1 0-1,1 0 1,0 0 0,0 0-1,0 0 1,-1 0-1,1 0 3,0 0 0,-1 0-1,1 0 1,0 0 0,0 0-1,0 1 1,-1-1 0,1 0-1,0 0 1,0 0 0,0 0-1,-1 0 1,1 0 0,0 0 0,0 0-1,0 0 1,0 0 0,0 1-1,-1-1 1,1 0 0,0 0-1,0 0 1,0 0 0,0 0-1,0 1 1,0-1 0,-1 0 0,1 0-1,0 0 1,0 1 0,0-1-1,0 0 1,0 0 0,0 0-1,0 1 1,0-1 0,0 1-14,-10 0 34,13-2 33,-3 1-39,0 0 0,1 0 0,-1 0 0,0 0-1,1 0 1,-1 0 0,0 0 0,0 0 0,1 0 0,-1 0 0,0 0 0,1-1 0,-1 1 0,0 0-1,0 0 1,1 0 0,-1 0 0,0-1 0,0 1 0,0 0 0,1 0 0,-1 0 0,0-1-1,0 1 1,0 0 0,1 0 0,-1-1 0,0 1 0,0-1 0,0 0 87,12-10 673,10 1-178,2-2-227,-23 12-291,0-1-60,0 1 1,0-1-1,0 0 1,-1 1-1,1-1 1,0 1-1,0-1 1,0 1-1,0-1 1,0 1-1,0 0 1,0 0-1,1-1 0,-1 1 1,0 0-1,0 0 1,0 0-1,1 0 1,19-5 236,-16 3-231,0 0 0,0 1 0,0-1 0,1 1-1,-1 0 1,0 0 0,0 1 0,1 0 0,7 0 0,-5-2-11,-5 1-3,0 0 0,0 1-1,0-1 1,0 1 0,0-1 0,0 1-1,5 0 1,20-5 45,-26 5-33,8-5 51,-6 5 81,0 0-1,1-1 1,-1 1-1,0-1 1,6-2 0,-7 1-1046</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49:21.069"/>
    </inkml:context>
    <inkml:brush xml:id="br0">
      <inkml:brushProperty name="width" value="0.025" units="cm"/>
      <inkml:brushProperty name="height" value="0.025" units="cm"/>
      <inkml:brushProperty name="color" value="#00A0D7"/>
    </inkml:brush>
  </inkml:definitions>
  <inkml:trace contextRef="#ctx0" brushRef="#br0">0 39 284,'4'-6'776,"-3"6"-711,-1 0-1,1 0 1,-1-1 0,0 1 0,1 0 0,-1 0 0,0-1-1,1 1 1,-1 0 0,0-1 0,1 1 0,-1 0-1,0-1 1,0 1 0,0 0 0,1-1 0,-1 1-1,0-1 1,0 1 0,0 0 0,0-1 0,0 1 0,0-1-1,1 1 1,-1-1 0,0 1 0,0-1 0,0 1-1,-1-1 1,6-8 1203,-5 9-1128,1-1-1,-1 1 0,0 0 1,1-1-1,-1 0 0,1 1 1,-1-1-1,0 1 0,1-1 0,-1 1 1,0-1-1,0 0 0,1 1 1,-1-1-1,0 1 0,0-1 1,0 0-1,0 1 0,0-1 1,0-1-1,1 2-245,-1 0 290,0 0-1,1 0 1,-1 0-1,0 0 1,1 0 0,-1 0-1,0 0 1,0 0-1,1 0 1,-1 0-1,0 0 1,1 0 0,-1 0-1,0 1 1,1-1-1,-1 0 1,0 0-1,0 0 1,1 0 0,-1 0-1,0 1 1,0-1-1,1 0 1,-1 0-1,0 0 1,0 1 0,1-1-1,-1 0 1,0 0-1,0 1 1,0-1-1,0 0 1,0 0 0,1 1-1,-1-1 1,0 0-1,0 1 1,0-1 0,0 0-1,0 1 1,0 43 10301,0 0-7377,0 28-2423,-1-70-682,2-2-1,7 9 15,-7-9-16,-1 1 0,0-1 0,0 0 0,0 1 0,1-1 0,-1 0 0,0 1 0,0-1 0,0 0 0,0 1 0,0-1 1,0 1-1,1-1 0,-1 0 0,0 1 0,0-1 0,0 0 0,0 1 0,0-1 0,0 1 0,-1-1 0,1 0 0,0 1 0,0-1 0,0 1-1,0-1-1,0 1 1,0-1 0,0 1 0,-1-1 0,1 1-1,0-1 1,0 1 0,1-1 0,-1 1 0,0-1-1,0 0 1,0 1 0,0-1 0,0 1 0,0-1-1,1 1 1,-1-1 0,0 0 0,0 1 0,1-1-1,-1 1 1,0-1 0,1 0 0,-1 1 0,0-1-1,1 0 1,-1 0 0,0 1 0,1-1 0,-1 0-1,1 0 1,-1 1 0,0-1 0,1 0 0,0 0-1,2 6-77,-3-6 22,0 0 0,0 0 0,1 1 0,-1-1 0,0 0 0,0 1 0,0-1 0,0 0 0,0 0 0,0 1 0,1-1 0,-1 0 0,0 0 0,0 0 0,0 1 0,1-1 0,-1 0 0,0 0 0,0 0 0,1 0 0,-1 1 0,0-1 0,0 0 0,1 0 0,-1 0 0,0 0 0,0 0 0,1 0 0,-1 0 0,0 0 0,1 0 1,-1 0-1,0 0 0,0 0 0,1 0 0,-1 0 0,0 0 0,1 0 0,-1 0 0,0 0 0,0 0 0,1 0 0,-1-1 0,5 1-63,-5-1-218,1 1 0,-1 0 0,0 0 0,0-1-1,1 1 1,-1 0 0,0-1 0,0 1 0,1 0 0,-1-1 0,0 1-1,0 0 1,0-1 0,0 1 0,0 0 0,1-1 0,-1 1-1,0-1 1,0 1 0,0 0 0,0-1 0,0 1 0,0-1-1,0 0 1,0-23-14793,0 20 13840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49:21.496"/>
    </inkml:context>
    <inkml:brush xml:id="br0">
      <inkml:brushProperty name="width" value="0.025" units="cm"/>
      <inkml:brushProperty name="height" value="0.025" units="cm"/>
      <inkml:brushProperty name="color" value="#00A0D7"/>
    </inkml:brush>
  </inkml:definitions>
  <inkml:trace contextRef="#ctx0" brushRef="#br0">11 56 356,'0'-1'69,"0"1"1,1-1-1,-1 0 1,0 1-1,-1-1 0,1 1 1,0-1-1,0 0 1,0 1-1,0-1 1,0 1-1,-1-1 0,1 0 1,0 1-1,0-1 1,-1 1-1,1-1 0,0 1 1,-1-1-1,1 1 1,-1-1-1,1 1 0,-1-1 1,1 1-1,-1 0 1,1-1-1,-1 1 0,0-1 1,0-1 494,1 0-1,-1 0 1,1 0 0,0 0-1,-1 0 1,1 0 0,0 0-1,0 0 1,0 0 0,1-4-1,1-1 5051,2 5-4105,5-2 12841,-5 3-15600,-3 1 1934</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49:24.133"/>
    </inkml:context>
    <inkml:brush xml:id="br0">
      <inkml:brushProperty name="width" value="0.025" units="cm"/>
      <inkml:brushProperty name="height" value="0.025" units="cm"/>
      <inkml:brushProperty name="color" value="#00A0D7"/>
    </inkml:brush>
  </inkml:definitions>
  <inkml:trace contextRef="#ctx0" brushRef="#br0">20 197 356,'0'0'283,"-10"-5"1116,10 5-502,-10-5 2285,10 4-2730,0 1-405,1 0-1,-1 0 1,0 0-1,1 0 1,-1 1-1,0-1 1,1 0-1,-1 0 0,0 0 1,0 0-1,1 0 1,-1 0-1,0 0 1,1-1-1,-1 1 1,0 0-1,1 0 1,-1 0-1,0 0 1,0 0-1,1 0 0,-1 0 1,0-1-1,1 1 1,-1 0-1,0 0 1,0 0-1,0-1 1,1 1-1,-1 0 1,0 0-1,0-1 1,0 1-1,1 0 1,-1-1-1,0 1 0,0 0 1,0 0-1,0-1 1,0 1-1,0 0 1,0-1-1,0 1 1,0 0-1,0-1 1,0 1-1,0 0 1,0 0-1,0-1 0,0 1 1,0-1-1,0 0-106,2 0 284,-1 1-191,-1 0 1,0 0-1,1 0 1,-1 0-1,0 0 1,1 0-1,-1 0 0,0 0 1,0 0-1,1 0 1,-1-1-1,0 1 1,1 0-1,-1 0 1,0 0-1,0 0 0,1-1 1,-1 1-1,0 0 1,0 0-1,0 0 1,1-1-1,-1 1 1,0 0-1,0 0 0,0-1 1,0 1-1,1 0 1,-1-1-1,0 0 121,8-5 356,-8 5-486,1 1 0,-1-1 0,0 1 0,1-1 0,-1 1 0,0-1 0,0 1 0,0-1 0,0 1 0,1-1 0,-1 1 1,0-1-1,0 1 0,0-1 0,0 0 0,0 1 0,0-1 0,0 1 0,-1-1 0,1 1 0,0-1 0,0 0 0,-1 0-6,1 1 1,0-1-1,0 1 0,0-1 0,0 1 0,0-1 0,0 0 0,0 1 1,0-1-1,0 1 0,0-1 0,0 1 0,0-1 0,0 1 0,0-1 0,0 0 1,1 1-1,-1-1 0,0 1 0,0-1 0,1 1 0,-1-1 0,2 0-9,-1 1-4,-1-1 0,1 1 0,-1 0 0,1-1 0,-1 1 0,1 0 0,-1-1 0,0 1 0,1 0 0,-1-1-1,0 1 1,1-1 0,-1 1 0,0-1 0,1 1 0,-1-1 0,0 1 0,0-1 0,0 1 0,0-1 0,0 1 0,1-1 0,-1 1 0,0-1-1,0 1 1,0-1 0,0 1 0,0-1 0,0 1 0,-1-1 0,1 0 0,0 1 0,0-1 0,0 0 0,0 1-4,0 0 0,0 0 0,0-1 0,0 1 0,0 0 0,0 0 0,0-1 0,0 1 0,0 0-1,0 0 1,0 0 0,0-1 0,0 1 0,0 0 0,0 0 0,1-1 0,-1 1 0,0 0 0,0 0 0,0 0 0,0 0 0,0-1 0,1 1 0,-1 0 0,0 0 0,0 0 0,0 0 0,1 0 0,-1 0 0,0-1 0,1 1 0,-1 0 2,0 0 0,1 0 1,-1 0-1,0-1 0,1 1 0,-1 0 1,0 0-1,1-1 0,-1 1 0,0 0 1,1 0-1,-1-1 0,0 1 0,0 0 1,0-1-1,1 1 0,-1 0 0,0-1 1,0 1-1,0 0 0,0-1 1,0 1-1,1-1 0,-1 1 0,0 0 1,0-1-1,0 1 0,0-1 0,0 1 1,0 0-1,-1-1 0,1-1 18,0 1-11,0 0 0,0 0 0,0 0 0,0 0 1,0 0-1,0 0 0,0 0 0,0 0 0,0 0 1,0 0-1,0 0 0,1 0 0,-1 0 0,0 0 1,1 0-1,-1 0 0,1 0 0,-1 0 0,1 0 0,-1 0 1,1 0-1,0 1 0,-1-1 0,3-1 0,-2 0 0,-1-3-6,0 0-3,0-1-1,0-11 5,2 12-6,5 0 1,-6 0 2,-1 4 7,0 0-5,0-3-1,0 3 24,2-15 2133,5 13-687,-6 5-116,-1-1-796,0 26 823,0 278 2529,0-304-3961,0 1 749,-2 5-3825,2-7 2953,-1 0 0,1 0 0,0-1-1,0 1 1,0 0 0,0 0-1,0 0 1,0 0 0,0 0 0,0-1-1,0 1 1,-1 0 0,1 0 0,0 0-1,0 0 1,0 0 0,0 0 0,0 0-1,0 0 1,-1-1 0,1 1 0,0 0-1,0 0 1,0 0 0,0 0 0,-1 0-1,1 0 1,0 0 0,0 0 0,0 0-1,0 0 1,-1 0 0,1 0 0,0 0-1,0 0 1,0 0 0,0 0 0,-1 0-1,1 1 1,0-1 0,0 0 0,0 0-1,0 0 1,0 0 0,-1 0 0,1 0-1,0 0 1,0 0 0,0 1 0,0-1-1,0 0 1,0 0 0,0 0 0,-1 0-1,1 0 1,0 0 0,0 1 0,0-1-1,0 0 1,0 0 0,0 0-1,0 0 1,0 1 0,0-1 0,0 0-1,0 0 1,0 0 0,0 0 0,0 1-1,0-1 22,0 0-1,0 1 1,0-1-1,0 0 1,0 0-1,0 1 1,0-1-1,0 0 0,0 0 1,0 0-1,0 1 1,0-1-1,0 0 1,0 0-1,-1 1 0,1-1 1,0 0-1,0 0 1,0 0-1,0 0 1,0 1-1,-1-1 1,1 0-1,0 0 0,0 0 1,0 0-1,-1 0 1,1 1-1,0-1 1,0 0-1,0 0 1,-1 0-1,1 0 0,0 0 1,0 0-1,-1 0 1,1 0-1,0 0 1,0 0-1,-1 0 0,1 0 1,0 0-1,0 0 1,0 0-1,-1 0 1,1 0-1,0 0 1,-1 0-1,1-1 448,-2 1-1316</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49:25.606"/>
    </inkml:context>
    <inkml:brush xml:id="br0">
      <inkml:brushProperty name="width" value="0.025" units="cm"/>
      <inkml:brushProperty name="height" value="0.025" units="cm"/>
      <inkml:brushProperty name="color" value="#00A0D7"/>
    </inkml:brush>
  </inkml:definitions>
  <inkml:trace contextRef="#ctx0" brushRef="#br0">1 0 112,'0'0'35,"0"1"0,-1-1 0,1 0-1,0 1 1,0-1 0,0 0 0,0 1 0,0-1 0,0 0-1,0 1 1,0-1 0,0 0 0,0 1 0,0-1 0,0 0-1,1 1 1,-1-1 0,0 0 0,0 1 0,0-1 0,0 0-1,0 1 1,1-1 0,-1 0 0,0 0 0,0 1 0,1-1 0,-1 0-1,0 0 1,0 1 0,1-1 0,-1 0 0,0 0 0,0 0-1,1 1 1,-1-1 0,0 0 0,1 0 0,-1 0 0,0 0-1,1 0 1,-1 0 0,0 0 0,1 0 0,-1 0 0,1 0-1,1 0 359,9 6 1774,-8-6-2247,12 0 2897,-14 0-2700,-1 0 1,1 0 0,-1 0 0,0 0 0,1 0 0,-1 0 0,0 0-1,1 0 1,-1 0 0,1 0 0,-1 0 0,0 0 0,1 0 0,-1-1 0,0 1-1,1 0 1,-1 0 0,0 0 0,1-1 0,-1 1 0,0 0 0,0 0 0,1-1-1,-1 1 1,0 0 0,0 0 0,1-1 0,-1 1 0,0-1 0,20-5 7705,-3 7-5327,4 2-1456,-20-2-962,11 11 477,-11-11-490,0 0-1,0 0 1,0 0-1,-1 0 1,1 0-1,0 1 1,-1-1 0,1 0-1,0 0 1,-1 1-1,1-1 1,-1 0-1,0 0 1,0 1-1,1-1 1,-1 0-1,0 1 1,0-1 0,0 1-1,0-1 1,0 0-1,-1 1 1,1 1-1,-1 9 456,1-12-516,0 0 0,0 0 1,0 0-1,0 1 0,0-1 0,0 0 0,0 0 1,0 0-1,0 1 0,0-1 0,0 0 0,0 0 1,0 0-1,0 0 0,0 1 0,0-1 0,0 0 1,-1 0-1,1 0 0,0 0 0,0 1 0,0-1 1,0 0-1,0 0 0,0 0 0,-1 0 0,1 0 1,0 0-1,0 1 0,0-1 0,0 0 0,-1 0 1,1 0-1,0 0 0,0 0 0,0 0 1,0 0-1,-1 0 0,1 0 0,0 0 0,-1 0 1,1 0 0,0 0 0,0 0 1,0 0-1,-1 0 0,1 0 1,0 0-1,0 0 0,-1 0 1,1 0-1,0 1 1,0-1-1,0 0 0,-1 0 1,1 0-1,0 0 0,0 0 1,0 0-1,0 1 1,-1-1-1,1 0 0,0 0 1,0 0-1,0 0 0,0 1 1,0-1-1,0 0 0,-1 0 1,1 0-1,0 1 1,0-1-1,0 0 0,0 0 1,0 0-1,0 1 0,0-1 1,0 0-1,0 0 0,0 1 1,0-1-1,0 0 1,0 1-1,-4 2 93,-1 0-1,0 1 1,0-2 0,0 1-1,-9 3 1,13-6-11,-19 5 442,20-6-526,0 1 0,0 0 1,0-1-1,-1 1 0,1 0 0,0 0 0,0-1 0,0 1 0,0 0 0,-1 0 1,1-1-1,0 1 0,0 0 0,-1 0 0,1 0 0,0-1 0,0 1 1,-1 0-1,1 0 0,0 0 0,0 0 0,-1 0 0,1 0 0,0-1 1,-1 1-1,1 0 0,0 0 0,-1 0 0,1 0 0,0 0 0,0 0 1,-1 0-1,1 0 0,0 0 0,-1 1 0,1-1 0,-1 0 0,1 0 0,0 0 0,-1 0-1,1 0 1,0 0 0,-1 1-1,1-1 1,0 0 0,-1 0-1,1 0 1,0 0 0,0 0-1,-1 0 1,1-1 0,0 1-1,-1 0 1,1 0 0,0 0-1,-1 0 1,1 0 0,0 0-1,0 0 1,-1-1 0,1 1-1,0 0 1,0 0 0,-1 0-1,1-1 1,0 1 0,0 0-1,-1 0 1,1 0 0,0-1-1,0 1 1,0 0 0,0-1-1,0 1 1,-1-1 0,1 0 3,0 0-2,0-3-4,0-28-703,0 15-3930,4 13 1351,-3 4 3163,-1 0 0,0 0 0,1 0 0,-1-1 1,0 1-1,0 0 0,1 0 0,-1 0 0,0 0 1,1 0-1,-1-1 0,0 1 0,0 0 0,1 0 0,-1 0 1,0-1-1,0 1 0,0 0 0,1 0 0,-1-1 0,0 1 1,0 0-1,0-1 0,0 1 0,0 0 0,1 0 1,-1-1-1,0 1 0,0 0 0,0-1 0,0 1 0,0 0 1,0-1-1,0 1 0,0 0 0,0-1 0,0 1 0,0 0 1,0-1-1,-1 1 0,1 0 0,0 0 0,0-1 1,0 1-1,0 0 0,0-1 0,-1 1 0,1 0 0,0 0 1,0-1-1,-4 0-1186,4 0 1103,-1 1-1,1 0 0,0 0 1,-1 0-1,1 0 0,0-1 1,-1 1-1,1 0 1,0 0-1,0-1 0,-1 1 1,1 0-1,0 0 0,0-1 1,0 1-1,-1 0 0,1-1 1,0 1-1,0 0 0,0-1 1,0 1-1,0 0 1,0-1-1,-1 1 0,1 0 1,0-1-1,0 1 0,0 0 1,0-1-1,0 1 0,1-1 1,-1 1-1,0 0 1,0-1-1,0 1 0,0-1 1,0-3-1516</inkml:trace>
</inkml:ink>
</file>

<file path=ppt/ink/ink3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7:48:35.861"/>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AD76B2C5-A33F-4348-987D-E7FFD678BE5A}" emma:medium="tactile" emma:mode="ink">
          <msink:context xmlns:msink="http://schemas.microsoft.com/ink/2010/main" type="inkDrawing" rotatedBoundingBox="26938,6497 27624,4695 27688,4719 27003,6522" semanticType="callout" shapeName="Other">
            <msink:sourceLink direction="with" ref="{02CA5C9D-B614-41C5-ADF4-3C1E70C8A0A7}"/>
            <msink:sourceLink direction="with" ref="{120C01AC-DF90-4D2C-84E0-2641F4C62A9E}"/>
          </msink:context>
        </emma:interpretation>
      </emma:emma>
    </inkml:annotationXML>
    <inkml:trace contextRef="#ctx0" brushRef="#br0">3207-2607 16 0,'0'-5'32'0,"0"0"11"0,7 1 1 16,-7-1-1-16,0 1-3 0,0-2-2 0,0 5 0 0,0-2 4 15,0-2-2-15,0 3-8 0,0 0-2 0,0-1-2 16,0 3-5-16,0-2 2 0,0 0 0 0,0 2-1 0,0-2 2 16,0-1-1-16,0 3-2 0,0-3 0 0,0 3-4 0,0-1-2 15,0 1-3-15,0 0-3 0,0-3-3 0,0 3 0 0,0 0 0 16,0 0-1-16,0 0 2 0,0 0 4 0,0 0 0 0,0 0 1 16,0 0 1-16,0 0 2 0,0 0 4 0,0 0-1 15,0 0 5-15,0 0-1 0,0 0 2 0,0 0 2 0,0 0 0 16,0 0 2-16,0 0-4 0,0 0-1 0,0 0-1 15,0 0 1-15,0 0-5 0,0 0-2 0,0 0 0 0,0 0-3 16,0 0-2-16,0-2-1 0,0 2-4 0,0 0-1 0,0 0 2 16,0 0 0-16,0 0 1 0,0 0-1 0,0 0 5 0,0 0-1 15,0 0 0-15,0 0 3 0,0 0-1 0,0 0-2 16,0 0 0-16,0 0-1 0,0 0 3 0,0 0-1 0,0 0 1 16,0 0-4-16,0 0 0 0,0 0-2 0,0 0 2 0,0 0 1 15,0 0-1-15,0 0 1 0,0 0-1 0,0 0-1 16,0 0 0-16,0 0 2 0,0 0-4 0,0 0 2 0,0 0 4 15,0 0-3-15,0 0-2 0,0 2 3 0,3-2-2 16,-3 0 3-16,0 0-4 0,0 0 3 0,0 0-2 0,0 0-2 16,0 0-3-16,0 0 4 0,0 3 0 0,0-3-2 0,0 0 1 15,0 0-2-15,0 1 1 0,0-1-3 0,0 0 1 0,0 3 4 16,0-3-3-16,0 0 0 0,0 0-3 0,0 3 3 16,0-3-4-16,0 0 2 0,0 2 0 0,0-2 1 0,0 0 0 15,-3 0-1-15,3 2 0 0,0 0-2 0,0-2 3 16,0 3-2-16,0-3 0 0,0 2 1 0,0 0-1 0,-7 1 1 15,7-1-1-15,0 2-1 0,0-4 2 0,0 3 0 0,-6 2-2 16,6-1 2-16,0-1-3 0,0-1-1 0,0 3 1 0,-3-3 0 16,3 3-1-16,0-3 0 0,0 3 0 0,0-3 0 0,-7 3 1 15,7-3 0-15,-3 1-1 0,3 1 2 0,0 1-2 16,0-3 0-16,-7 0 0 0,7 4-2 0,-6-2 2 0,6 1 0 16,0-4 0-16,-3 5 0 0,3-2 0 0,0 1 0 15,-7-1 0-15,1 1 0 0,6-1 0 0,0 2 0 0,-3-2 0 16,-4 1 0-16,7-1 0 0,0 4 0 0,-3-4 0 15,3 1 0-15,0-1 0 0,-6 1 0 0,-1 0 0 0,7 0 0 16,-3-1 2-16,3 4-4 0,0-4 2 0,-7 1 0 0,4 2 0 16,3-1 0-16,-6 1 0 0,-1-2-2 0,7 2 1 0,-3 0-1 15,3-2-2-15,-6 4 3 0,3-4 0 0,3 2-1 0,-7 0 2 16,1 0 0-16,6 0 0 0,0 0 0 0,-4 0-3 16,4-2 2-16,-6 2 1 0,0 0 0 0,6-1 0 0,-4-1 0 15,-2 2 0-15,6-2 0 0,-3 2-4 0,3 0 3 16,-7-2 1-16,1 2-2 0,6-3 1 0,0 1 1 0,-3 2-2 15,3-2 1-15,-7 2 0 0,4-3 1 0,3 4 0 0,-6-2 0 16,-1 0 0-16,7 0 0 0,-3 1 0 0,3 0 0 16,0-2 0-16,-7 4 0 0,4-5 0 0,3 4 0 0,0-1 0 0,-6 0 0 15,-1-1 0-15,7 2 0 0,0-1 0 0,-3-3 0 16,3 6 0-16,-6-6 0 0,6 3 0 0,-7 1 0 0,7-4 0 16,0 3 2-16,-3 1-3 0,3-2 1 0,0-1 0 15,-6 2 0-15,2-3 0 0,4 3 0 0,0 1 0 0,-6-1 0 16,6-1 4-16,-7 1-7 0,7 1 5 0,0-1-2 0,0-1 1 15,-3 2 1-15,3 1-1 0,0-2 1 0,-6 0-5 16,6 2 3-16,-3-2 0 0,3 2 3 0,0-1-3 0,-7 1 0 16,1-2 0-16,6 2-3 0,0-2 6 0,-3 0-6 0,3 3 3 15,0-3 0-15,-7 0 0 0,7-1 0 0,-6 2 0 16,6 1 0-16,0-2-2 0,-4 0 1 0,-2 0 1 0,6 0 0 16,0 0 0-16,0 0-2 0,0-2 4 0,-3 4-2 15,3-4 0-15,0 2 1 0,0 0-2 0,-7 0 1 0,7-1 0 16,-6 2-2-16,6-1 1 0,0 0 1 0,0-2 0 0,-3 4 0 15,3-5 0-15,0 3 0 0,0 1 3 0,0-1-3 0,-7-1 0 16,7-1-3-16,-3 2 3 0,3-3 0 0,0 4 0 0,-6-4 0 16,6 3 0-16,-7-2 0 0,7 2 0 0,0-2 0 15,-3 2 0-15,3-2 0 0,0-1-1 0,0 3 1 0,-6-2 0 16,6-1 0-16,-4 4 0 0,4-4 0 0,0 1 0 16,0 2 0-16,0-3 0 0,-6 1 0 0,6 2 0 0,-7 0 0 15,7-2 0-15,0-1 0 0,0 4 0 0,-3-4 0 0,3 1 0 16,0 2 0-16,0-2 0 0,-6-1 0 0,6 3 0 15,-7-2 0-15,7-1 0 0,0 4 0 0,-3-4 0 0,3 1 0 16,0 2 0-16,0-3 0 0,-6 1 0 0,2 2 0 0,4-2 0 16,0-1 0-16,-6 3 0 0,0-2 0 0,6 0 0 0,0 0 0 15,-4-1 0-15,4 1 0 0,0 0 0 0,-6 2 0 16,3-3 0-16,3 1 0 0,0-1 0 0,-7 2 0 0,7-2 0 16,-6 1 0-16,6 2 0 0,-3-2 0 0,3-1 0 0,0 1 0 15,-7-1 0-15,1 1 0 0,6 2 2 0,0-3 0 16,-3-1-2-16,-4 2 0 0,7 2 0 0,0-3-3 0,-3 1 3 15,3 0 3-15,-7 2-3 0,1-3 0 0,6 1 0 0,-3 2-3 16,3-2 3-16,-7-1 0 0,4 3 0 0,3-2 3 0,-6-1-2 16,6 4 2-16,-7-4-1 0,7 2 0 0,-3 0-1 15,3-2 2-15,-6 2-1 0,2 0-2 0,4-3 2 0,-6 1 3 16,0 1-2-16,6 2 4 0,0-2-3 0,-4-1-2 16,4-1 1-16,0 4-5 0,-6-5 2 0,-1 3 0 0,7 0 2 15,0-3-1-15,-3 2-1 0,-3 1 0 0,6-2 0 16,0 1 4-16,-3 1-4 0,3-1 0 0,0-1-2 0,-7 1 1 15,7 1 1-15,-6 0 0 0,6-3 0 0,0 3-1 0,-4-1 1 16,4 2 0-16,0-5 0 0,-6 4 0 0,3-1 2 0,3 2 1 16,0-2-1-16,-7 1 0 0,7-1-2 0,-6 1 0 15,6 0 0-15,-3 0 0 0,3 1 1 0,0-3 0 0,0 2-1 16,-7-1 0-16,7 1 3 0,-3 0-4 0,3 0-1 0,0-1 5 16,0-2-3-16,0 1 0 0,-6 1 0 0,6 1 2 15,-7-3-2-15,7 1 2 0,0 2 0 0,0-1 0 0,0-2-2 16,-3 3 2-16,3-3 1 0,0 3 0 0,0-1 2 0,-6 2-1 15,6-5-2-15,-7 4-1 0,7 0 1 0,0 0 0 0,0-1 1 16,0 1 3-16,-3 0-3 0,3-1 0 0,0 1 3 16,0-3-2-16,-7 3-3 0,7-1 0 0,-3 2 1 0,3-4-2 15,0 2 0-15,0-1 0 0,0 1 0 0,0-1 0 16,-6-1 0-16,6 2 0 0,0-1 0 0,0-3 0 0,0 3 2 16,-7-1 1-16,7 0-3 0,0 0 2 0,0 1 0 0,0-1 3 15,0 0 3-15,0-2-3 0,0 3 6 0,-3-1 1 0,3 1 1 16,0-2-5-16,0 2 2 0,0 0-3 0,0-1-2 15,0-2 1-15,0 4-2 0,0-4 3 0,0 3-3 0,-6-1-2 16,6-2-2-16,0 2 3 0,0-2 2 0,0 3 1 0,0-1 0 16,0-2 1-16,0 3 5 0,0-1 0 0,0-2-2 15,0 2-1-15,0-2-2 0,0 0-1 0,0 0 1 0,0 0-1 16,0 0 0-16,0 0-3 0,0 0-3 0,0 0-7 16,0 0-10-16,0 0-14 0,6-2-21 0,-6 2-20 0,0-5-23 15,0 3-33-15,0-3-40 0,3 0-32 0,-3 1-54 0,0-4-66 16,7 4-37-16,-1-3 60 0</inkml:trace>
  </inkml:traceGroup>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49:28.540"/>
    </inkml:context>
    <inkml:brush xml:id="br0">
      <inkml:brushProperty name="width" value="0.025" units="cm"/>
      <inkml:brushProperty name="height" value="0.025" units="cm"/>
      <inkml:brushProperty name="color" value="#00A0D7"/>
    </inkml:brush>
  </inkml:definitions>
  <inkml:trace contextRef="#ctx0" brushRef="#br0">89 51 224,'0'-1'38,"0"1"-1,0-1 1,0 1 0,0-1-1,0 1 1,1-1-1,-1 1 1,0-1 0,0 1-1,0-1 1,1 1 0,-1-1-1,0 1 1,0-1 0,1 1-1,-1-1 1,0 1 0,1 0-1,0-1 1,-1 0 12,1 1 0,-1-1 0,1 1 1,-1 0-1,0-1 0,1 1 0,-1-1 0,0 1 1,1-1-1,-1 1 0,0-1 0,0 1 0,1-1 1,-1 1-1,0-1 0,0 0 0,0 1 0,0-1 1,0 0-1,0 0 199,10-11 1680,-10 11-1900,0 1 0,0 0-1,0 0 1,0 0 0,0-1 0,0 1 0,0 0-1,0 0 1,0 0 0,0-1 0,0 1 0,0 0-1,1 0 1,-1 0 0,0-1 0,0 1 0,0 0-1,0 0 1,0 0 0,0 0 0,1 0 0,-1-1-1,0 1 1,0 0 0,0 0 0,0 0 0,1 0-1,-1 0 1,0 0 0,0 0 0,0 0 0,1-1-1,-1 1 1,0 0 96,1 0 0,-1 0 0,0 0 0,1 0 0,-1 0-1,0-1 1,1 1 0,-1 0 0,0 0 0,0 0 0,1-1 0,-1 1-1,0 0 1,0 0 0,1-1 0,-1 1 0,0 0 0,0-1 0,0 1-1,0 0 1,1-1 0,-1 1 0,0 0 0,0-1 0,0 1 0,0 0-1,0-1 1,0 1 0,0 0 0,0-1 0,0 1 0,0 0 0,0-2 2708,-8 7-1827,6-5-404,2 1-586,0-1 0,-1 1 0,1-1 1,0 0-1,0 1 0,0-1 0,-1 1 0,1-1 0,0 0 1,0 1-1,-1-1 0,1 0 0,0 0 0,-1 1 1,1-1-1,-1 0 0,1 0 0,0 1 0,-1-1 0,1 0 1,-1 0-1,1 0 0,0 0 0,-1 0 0,1 0 0,-1 0 1,1 1-1,-1-1 0,1 0 0,0-1 0,-1 1 0,1 0 1,-1 0-1,1 0 0,-1 0 0,1 0 0,0 0 1,-1-1-1,-3 1 39,2 0 62,-36 0 351,37 0-478,-5 3-41,6-3 51,-1 0 0,1 0 0,0 0 0,0 0 0,0 0 0,-1 0 0,1 0 0,0 0 0,0 0 0,0 0 0,-1 1 1,1-1-1,0 0 0,0 0 0,0 0 0,0 0 0,-1 0 0,1 1 0,0-1 0,0 0 0,0 0 0,0 0 0,0 1 0,0-1 0,0 0 0,-1 0 1,1 0-1,0 1 0,0-1 0,0 0 0,0 0 0,0 0 0,0 1 0,0-1 0,0 0 0,0 0 0,0 1 0,0-1 0,0 0 0,0 0 0,0 0 0,1 1 1,-1-1-1,0 0 0,0 1 14,-1-1-2,1 0-12,-1 0 1,1 0 0,0-1 0,0 1-1,-1 0 1,1 0 0,0 0 0,0 0-1,-1 0 1,1 0 0,0 0 0,0 0-1,-1 0 1,1 0 0,0 0 0,0 0-1,-1 0 1,1 0 0,0 0 0,0 1-1,-1-1 1,1 0 0,0 0 0,0 0-1,-1 0 1,1 0 0,0 0 0,0 1-1,0-1 1,0 0 0,-1 0 0,1 0 0,0 1-1,0-1 1,0 0 0,0 0 0,0 0-1,-1 1 1,1-1 0,0 0 0,0 0-1,0 1 1,0-1 0,0 0 0,0 1-1,0 0 22,0 0-16,0 2 0,0-2 3,-10 11 1895,10 105-1577,0-46-328,1-69 1,-2-2 0,-7 9 0,7-6 1,0 0 1,0 1 0,1-1 0,-1 0-1,1 1 1,0-1 0,0 0-1,0 0 1,0 1 0,2 2 0,-2 5-1,0 156-42,-4-158-11,3-8 49,1-1-1,-1 1 1,1-1 0,-1 1 0,1-1 0,0 1 0,-1 0 0,1-1-1,0 1 1,-1 0 0,1-1 0,0 1 0,0 0 0,0 0 0,0-1 0,-1 1-1,1 1 1,0 486 95,5-478-72,-5-9-19,1-1-1,-1 1 1,1-1 0,-1 1-1,1-1 1,-1 1-1,0 0 1,1-1 0,-1 1-1,0 0 1,0-1 0,1 1-1,-1 0 1,0-1 0,0 1-1,0 0 1,0 0 0,0 66 37,5-57-20,-5-10-17,1 1 0,-1-1-1,1 1 1,-1 0 0,1-1-1,-1 1 1,0-1 0,1 1 0,-1 0-1,0-1 1,0 1 0,1 0-1,-1-1 1,0 1 0,0 0 0,0 0-1,0 0 1,0 371 272,5-362-240,-5-10-32,1 1 1,-1 0-1,1-1 1,-1 1-1,0-1 1,1 1-1,-1-1 1,0 1-1,1 0 1,-1-1-1,0 1 1,0 0-1,1 0 1,-1-1-1,0 1 1,0 0-1,0 0 1,0 159 962,0-159-827,2 22 1119,-1-24-1230,0 1-1,0 0 1,0 0-1,0 0 1,0-1-1,0 1 1,0 0-1,-1-1 1,1 1-1,0-1 1,0 0-1,0 1 1,0-1-1,0 1 1,-1-1-1,1 0 1,0 0-1,-1 1 1,2-2-1,16-5 310,-8 0 401,-8 6-623,0-1-1,1 0 1,-1 1-1,1-1 1,-1 1-1,1 0 1,-1 0-1,1 0 1,4-1-1,-4 0 102,7-2-74,106 4 1237,-84 6-1087,5-1 69,-36-5-326,-1 1-29,1-1 1,-1 1-1,0-1 1,0 0-1,1 1 0,-1-1 1,0 0-1,0 1 1,1-1-1,-1 0 1,0 1-1,1-1 1,-1 0-1,1 1 1,-1-1-1,0 0 1,1 0-1,-1 0 1,1 1-1,-1-1 1,1 0-1,-1 0 1,1 0-1,-1 0 0,0 0 1,1 0-1,-1 0 1,1 0-1,-1 0 1,1 0-1,-1 0 1,1 0-1,-1 0 1,1 0-1,-1 0 1,1-1-1,4 1 92,3 5 256,-9-5-1243,0 0-1,0 0 1,0 0 0,0 0-1,0-1 1,1 1 0,-1 0 0,0-1-1,0 1 1,0 0 0,0-1-1,0 1 1,0-1 0,1 0-1,-1 1 1,0-1 0,0 0 0,-12-9-6982,4 5 6770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0:28.735"/>
    </inkml:context>
    <inkml:brush xml:id="br0">
      <inkml:brushProperty name="width" value="0.025" units="cm"/>
      <inkml:brushProperty name="height" value="0.025" units="cm"/>
      <inkml:brushProperty name="color" value="#E71224"/>
    </inkml:brush>
  </inkml:definitions>
  <inkml:trace contextRef="#ctx0" brushRef="#br0">189 59 304,'9'-7'1195,"-6"2"-578,-3 5-607,0-1 1,0 1 0,0 0 0,0 0-1,0 0 1,0-1 0,0 1 0,0 0-1,1 0 1,-1 0 0,0-1-1,0 1 1,0 0 0,0 0 0,0 0-1,0 0 1,1-1 0,-1 1 0,0 0-1,0 0 1,0 0 0,0 0-1,1 0 1,-1 0 0,0-1 0,0 1-1,0 0 1,1 0 0,-1 0 0,0 0-1,0 0 1,0 0 0,1 0-1,-1 0 1,0 0 0,0 0 0,0 0-1,1 0 1,-1 0 0,0 0 0,2 0 220,8-12 2130,-9 9-388,2 1-3236,1-1 3405,-2-4 9008,-40 7-6246,36 0-4561,-1 0-162,0 0 0,1 0 0,-1 0 0,0-1 0,0 1 0,0-1 0,0 1 0,-5-3 0,-8 2 198,14 1-276,-10 0 13,-53 0 879,63 0-875,-8-6 110,8 6-188,0-1 0,0 1 1,0-1-1,0 1 0,0 0 1,0 0-1,0 0 0,0 0 1,0 0-1,0 0 0,-4 1 1,-4 0 279,9-1 168,1 84 40,-1-71-463,1-10-55,0 0 0,-1 0 0,1 0 0,0 0-1,1 0 1,-1 0 0,0 0 0,1 0 0,0 0 0,-1 0 0,1 0-1,1 0 1,-1 0 0,2 3 0,-2-3 7,0 0-1,-1 0 0,1 0 1,-1 0-1,1 0 1,-1 0-1,0 1 1,0-1-1,-1 0 1,0 4-1,1 6 71,0 552 670,-5-551-760,0 5 1,5 136 38,-5-144-45,4-11 7,1 1-1,-1-1 1,1 1 0,0-1 0,-1 1 0,1-1 0,0 1 0,-1 0 0,1-1 0,0 1 0,0 0-1,-1-1 1,1 1 0,0-1 0,0 1 0,0 0 0,0 1 0,0 509-4,0-489 4,0-22 1,-1 1 0,1-1-1,0 1 1,0-1 0,0 1 0,0-1 0,0 1 0,0-1-1,0 1 1,0-1 0,0 1 0,0 0 0,0-1 0,0 1-1,0-1 1,0 1 0,0-1 0,1 1 0,-1-1 0,0 1-1,0-1 1,1 1 0,-1-1 0,0 0 0,1 1 0,-1-1 0,0 1-1,1-1 1,-1 0 0,0 1 0,1-1 0,-1 0 0,1 1-1,0-1 1,1 1 3,0 7 30,-2-1-4,0-6-16,0 22 194,0-18-207,0 94 121,0-98-113,0 0-5,0 3-3,0 2-1,0-1 0,0 11 26,0-15-11,-1 1 46,1 0 8,0 1-1,0-1 1,0 0 0,0 0 0,1 1-1,-1-1 1,1 2 0,57-4 451,-48 0-520,0 0 0,-1 0 0,1 0 0,0 0 0,0 0 0,0-1 0,0-2 0,0 2 0,0 1 0,-1 0 0,0-1 0,-8-3-10,-1 3-113</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0:34.209"/>
    </inkml:context>
    <inkml:brush xml:id="br0">
      <inkml:brushProperty name="width" value="0.025" units="cm"/>
      <inkml:brushProperty name="height" value="0.025" units="cm"/>
      <inkml:brushProperty name="color" value="#E71224"/>
    </inkml:brush>
  </inkml:definitions>
  <inkml:trace contextRef="#ctx0" brushRef="#br0">99 18 420,'-37'-5'3753,"35"5"-3422,-6-6 970,6 6 1223,0 0-3151,2 0 810,0 0-1,0 0 1,-1 1-1,1-1 1,0 0-1,0 0 1,-1 0 0,1 0-1,0 0 1,0 0-1,-1 0 1,1 0-1,0 0 1,0 0 0,0 0-1,-1 0 1,1 0-1,0-1 1,0 1 0,-1 0-1,1 0 1,0 0-1,0 0 1,0 0-1,-1 0 1,1 0 0,0-1-1,0 1 1,0 0-1,-1 0 1,1 0-1,0-1 1,0 1 0,0 0-1,0 0 1,0 0-1,0-1 1,0 1 0,-1 0-1,1-2 3751,-8 2 5386,11 0-9275,-2-1-36,-1 1 0,1 0-1,-1 0 1,1 0-1,-1 0 1,1 0 0,-1 0-1,1 0 1,-1 0 0,1 0-1,-1 0 1,1 0 0,-1 0-1,1 0 1,-1 0 0,1 0-1,-1 0 1,1 1 0,-1-1-1,1 0 1,-1 0 0,1 1-1,-1-1 1,1 0 0,-1 1-1,0-1 1,1 0 0,-1 1-1,0-1 1,1 1 0,47 6 158,22-7-96,-30 5-89,11 1 24,-12-1 532,-37-4-534,4 2 38,-14-1-65,-3 10-24,-27 8-645,21-11 304,10-6 261,0 1 0,0 0 0,0 0 0,0 1 0,1-1-1,-8 9 1,-13 3 82,18-10 13,8-6 31,0 0 0,1 0 1,-1 0-1,1 1 0,-1-1 0,1 0 0,-1 0 0,1 1 0,-1-1 0,0 0 1,1 1-1,0-1 0,-1 0 0,1 1 0,-1-1 0,1 1 0,-1-1 0,1 1 0,0-1 1,-1 1-1,1-1 0,0 1 0,0-1 0,-1 2 0,-27 16-65,-11 15 7,33-29 60,5-4 1,1 0 0,0 0-1,0 1 1,-1-1-1,1 0 1,0 0-1,-1 0 1,1 0 0,0 1-1,0-1 1,-1 0-1,1 0 1,0 1-1,0-1 1,-1 0 0,1 1-1,0-1 1,0 0-1,0 0 1,0 1-1,-1-1 1,1 0 0,0 1-1,0-1 1,0 0-1,0 1 1,0-1 0,0 1-1,-10 7-15,2-5 13,8-3 3,0 0-1,-1 0 0,1 0 0,0 0 0,0 0 1,0 0-1,0 1 0,0-1 0,-1 0 0,1 0 1,0 0-1,0 0 0,0 0 0,0 0 0,0 0 1,0 1-1,-1-1 0,1 0 0,0 0 0,0 0 1,0 0-1,0 1 0,0-1 0,0 0 0,0 0 1,0 0-1,0 0 0,0 1 0,0-1 0,0 0 1,0 0-1,0 0 0,0 0 0,0 1 0,0-1 1,0 0-1,0 0 0,0 0 0,0 0 0,0 1 1,0-1-1,0 0 0,0 0 0,0 0 0,1 1 1,-1-1 0,0 0 1,0 0 0,0 0 0,0 0 0,0 0 0,0 0 0,0 0 0,0 0 0,0 1 0,0-1 0,0 0 0,0 0-1,1 0 1,-1 0 0,0 0 0,0 0 0,0 0 0,0 1 0,0-1 0,0 0 0,0 0 0,0 0 0,-1 0 0,1 0-1,0 0 1,0 1 0,0-1 0,0 0 0,0 0 0,0 0 0,0 0 0,0 0 0,0 0 0,0 0 0,0 0 0,0 1-1,0-1 1,0 0 0,-1 0 0,1 0 0,0 0 0,0 0 0,0 0 0,0 0 0,-2 1 58,0 1 1,0-1 0,1 1-1,-1-1 1,0 1-1,1 0 1,0-1 0,-1 1-1,1 0 1,-1 3 0,2-5 99,-9 6 59,8-6-70,9 6-13,-6-6-32,-2 0-70,1 1-1,-1 0 1,1 0 0,0 0 0,0-1 0,-1 1 0,1 0 0,0-1 0,0 1 0,0-1 0,0 1 0,0-1 0,-1 1 0,1-1 0,0 1 0,0-1 0,0 0-1,0 0 1,2 1 0,-2-1 57,128 0 661,-78 5-447,34-5 628,-83 0-939,0 0 203,6-4-6121,-18 7-10865,-8 5 10023,16-4 5462</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0:38.302"/>
    </inkml:context>
    <inkml:brush xml:id="br0">
      <inkml:brushProperty name="width" value="0.025" units="cm"/>
      <inkml:brushProperty name="height" value="0.025" units="cm"/>
      <inkml:brushProperty name="color" value="#E71224"/>
    </inkml:brush>
  </inkml:definitions>
  <inkml:trace contextRef="#ctx0" brushRef="#br0">51 67 68,'-10'-15'1512,"7"14"-1215,3 1-279,-1 0-1,1 0 1,0 0-1,0 0 1,-1 0-1,1 0 1,0 0-1,0-1 0,-1 1 1,1 0-1,0 0 1,0 0-1,-1 0 1,1 0-1,0 0 1,0 0-1,-1 0 1,1-1-1,0 1 0,0 0 1,0 0-1,-1 0 1,1-1-1,0 1 1,0 0-1,0 0 1,0 0-1,-1-1 1,1 1-1,0 0 0,0 0 1,0-1-1,0 1 1,0 0-1,0 0 1,0-1-1,0 1 1,0 0-1,0-1 1,0 1 19,0 0 0,0 0 0,0-1 1,0 1-1,0 0 0,0 0 0,0 0 1,0-1-1,0 1 0,-1 0 0,1 0 1,0 0-1,0-1 0,0 1 1,0 0-1,0 0 0,0 0 0,0 0 1,-1-1-1,1 1 0,0 0 0,0 0 1,0 0-1,0 0 0,0 0 0,-1 0 1,1-1-1,0 1 0,0 0 1,0 0-1,-1 0 0,1 0 0,0 0 1,-5-3 791,4-4 4796,3 7-5617,-2 0-3,0 0-1,0 0 1,1 0 0,-1 0-1,0 0 1,0 0-1,1 0 1,-1 0 0,0 0-1,0 0 1,1 0 0,-1 0-1,0 0 1,0 0-1,0 0 1,1 0 0,-1 0-1,0 0 1,0 0-1,1 0 1,-1 0 0,0-1-1,0 1 1,0 0 0,1 0-1,-1 0 1,0 0-1,0 0 1,0-1 0,1 1-1,-1 0 1,0 0-1,0 0 1,0-1 0,0 1-1,0 0 1,0 0 0,0 0-1,1-1 1,-1 1-1,0 0 1,0 0 0,0-1-1,0 0 457,10-4 360,-10 4-618,10-3 548,-10 3-639,9-4 44,-9 4 117,38-4 1030,-36 5-1146,0 7 317,-2-7-468,0 0 0,0 0 0,0 0 0,0 0 0,0 1 1,0-1-1,0 0 0,0 0 0,0 0 0,0 0 1,0 1-1,0-1 0,0 0 0,0 0 0,0 0 0,1 0 1,-1 1-1,0-1 0,0 0 0,0 0 0,0 0 1,0 0-1,0 0 0,0 1 0,1-1 0,-1 0 1,0 0-1,0 0 0,0 0 0,0 0 0,0 0 0,1 0 1,-1 0-1,0 0 0,0 0 0,0 0 0,0 0 1,1 0-1,-1 0 0,0 0 0,0 0 0,0 0 0,1 0 1,-1 0-1,0 0 0,0 0 0,0 0 0,0 0 1,1 0-1,-1 0 0,0 0 0,2 0 66,-2 2 9,0 0 0,0 0 0,0 0 0,0 0 0,0 1 0,0-1 0,-1 0 0,0 2 0,0-3-67,1-1 0,-1 1 0,0-1 0,1 1 0,-1 0 0,0 0 1,1-1-1,-1 1 0,1 0 0,-1 0 0,1-1 0,0 1 0,-1 0 0,1 0 0,0 0 1,0 0-1,-1 0 0,1 0 0,0-1 0,0 1 0,0 0 0,0 0 0,0 0 0,0 0 1,0 0-1,1 1 0,-1 3 15,-4 0 37,3-5-64,1 0 0,0 0 0,-1 0 0,1 0 0,0 1-1,0-1 1,-1 0 0,1 0 0,0 0 0,-1 1 0,1-1-1,0 0 1,0 1 0,-1-1 0,1 0 0,0 0 0,0 1 0,0-1-1,0 0 1,-1 1 0,1-1 0,0 0 0,0 1 0,0-1-1,0 1 1,0-1 0,0 1 0,-5 10 29,5-11-30,-1 1 0,1-1 0,-1 1 0,1-1 1,0 1-1,-1-1 0,1 1 0,0-1 0,-1 1 0,1 0 0,0-1 0,0 1 0,0 0 0,-1-1 0,1 1 0,0 0 0,0 0 1,0 0-2,-1 1 0,1-1 0,-1 0 0,1 0 1,-1 0-1,1 0 0,-1 0 0,0 0 0,0 0 0,1 0 1,-3 2-1,2-2 0,0 0 0,0 0 1,0 0-1,0 0 0,0 0 1,0 1-1,1-1 0,-1 0 0,0 0 1,1 1-1,-1-1 0,0 2 1,1-2-3,0 0 0,0 0 1,-1 0-1,1 0 0,0-1 1,-1 1-1,1 0 0,0 0 1,-1-1-1,1 1 0,-1 0 1,0-1-1,1 1 0,-1 0 1,1-1-1,-1 1 1,0-1-1,0 1 0,0 0 0,0-1 0,0 1 1,1-1-1,-1 1 0,0 0 0,1-1 0,-1 1 0,1-1 0,-1 1 0,1 0 0,-1 0 0,1-1 1,-1 1-1,1 0 0,0 0 0,-1 0 0,1-1 0,0 2 0,-1-1 2,1 0-1,0 0 1,-1-1-1,1 1 1,-1 0-1,1 0 1,-1-1-1,1 1 1,-1 0-1,0-1 1,1 1 0,-1-1-1,0 1 1,1-1-1,-2 1 1,1 0 0,0-1 0,1 1 1,-1-1-1,0 1 0,0-1 1,1 1-1,-1-1 0,1 1 1,-1 0-1,1 0 0,-1-1 1,1 1-1,-1 0 1,1 0-1,-1 0 0,-11 21-24,11-21 15,0-1 25,1 0-1,-1 0 1,1 1 0,-1-1-1,1 0 1,0 0 0,-1 1-1,1-1 1,-1 1 0,1-1-1,0 0 1,0 1 0,-1-1-1,1 1 1,0-1 0,-1 1-1,1-1 1,0 0 0,0 1 0,0-1-1,0 1 1,-1-1 0,1 1-1,0-1 1,0 1 0,0 0-1,0-1 1,0 1 0,0-1-1,0 1 1,1-1 0,-1 1-1,0-1 1,0 1 0,0 0 70,10 4 409,-10-4 114,34-1 4128,9 0-3238,-41 0-1381,10 0 444,-9 0-1934,5 0 4730,-5 0-4272</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0:39.969"/>
    </inkml:context>
    <inkml:brush xml:id="br0">
      <inkml:brushProperty name="width" value="0.025" units="cm"/>
      <inkml:brushProperty name="height" value="0.025" units="cm"/>
      <inkml:brushProperty name="color" value="#E71224"/>
    </inkml:brush>
  </inkml:definitions>
  <inkml:trace contextRef="#ctx0" brushRef="#br0">130 79 92,'0'-1'50,"-1"0"0,1 0-1,0 1 1,-1-1 0,1 0 0,-1 0-1,0 0 1,1 0 0,-1 0 0,1 1 0,-1-1-1,0 0 1,0 1 0,1-1 0,-1 0 0,0 1-1,0-1 1,0 1 0,0-1 0,0 1-1,0 0 1,0-1 0,-1 1 0,-10-12 1145,12-10 4382,0 21-5204,0 0 1,0 0 0,0-1 0,0 1 0,0 0-1,0 0 1,0-1 0,0 1 0,1 0-1,-1 0 1,1-2 0,0 3-35,0-1 1,1 1-1,-1 0 1,0-1-1,0 1 1,0-1-1,0 1 0,0-1 1,0 1-1,0-1 1,0 0-1,0 0 1,0 1-1,0-1 1,1-1-1,-2 1-121,5 0 106,-5 1-291,1 0 1,-1 0-1,1 0 0,-1 0 1,1 0-1,-1-1 0,1 1 1,-1 0-1,1 0 0,-1 0 1,1 0-1,-1 1 0,1-1 1,-1 0-1,1 0 0,-1 0 1,1 0-1,-1 0 0,1 1 1,-1-1-1,1 0 0,-1 0 1,0 1-1,1-1 0,-1 0 1,1 1-1,-1-1 0,0 0 1,1 1-1,-1-1 0,1 1 1,-1 0 151,10 4 1049,-10-4-930,0-1-274,0 0 0,0 0 0,0 1 1,0-1-1,0 0 0,0 0 1,0 0-1,0 1 0,0-1 0,0 0 1,0 0-1,0 1 0,0-1 1,0 0-1,0 0 0,0 0 0,1 0 1,-1 1-1,0-1 0,0 0 1,0 0-1,0 0 0,0 0 0,1 1 1,-1-1-1,0 0 0,0 0 0,0 0 1,1 0-1,-1 0 0,0 0 1,1 0-1,-1 1 27,0-1-1,1 0 1,-1 0 0,0 0 0,1 1-1,-1-1 1,0 0 0,1 0 0,-1 1-1,0-1 1,1 0 0,-1 1 0,0-1-1,0 0 1,1 1 0,-1-1 0,0 0 0,0 1-1,0-1 1,0 1 0,1-1 0,-1 0-1,0 1 1,0-1 0,0 1 0,0-1-1,0 1 1,0-1 0,0 0 0,0 1-1,0-1 1,0 1 0,0 4 514,0-2-406,0 1 0,1-1 0,-1 0 0,0 1 0,-1-1 0,1 0 0,-2 6 0,0-8-156,1 0-2,1-1 0,-1 0 0,1 1 0,-1-1 0,1 0 1,0 1-1,-1-1 0,1 0 0,-1 1 0,1-1 0,0 1 1,-1-1-1,1 1 0,0-1 0,0 1 0,-1-1 0,1 1 1,0-1-1,0 1 0,0 0 0,0-1 0,-1 1 1,1-1-1,0 1 0,0-1 0,0 1 0,0 0 0,1-1 1,-1 1-1,0-1 0,0 1 0,0-1 0,1 2 0,-1-2-5,0 0-1,0 0 0,0 0 0,0 1 0,0-1 0,0 0 0,0 0 1,0 0-1,0 0 0,-1 1 0,1-1 0,0 0 0,0 0 0,0 0 1,0 0-1,0 1 0,0-1 0,0 0 0,0 0 0,0 0 0,-1 0 1,1 0-1,0 0 0,0 1 0,0-1 0,0 0 0,0 0 0,-1 0 1,1 0-1,0 0 0,0 0 0,0 0 0,0 0 0,0 0 0,-1 0 0,1 0 1,0 0-1,0 0 0,0 0 0,-1 0 0,1 0 1,0 0-1,0 0 1,-1 0-1,1 0 1,0 0-1,0 0 1,-1 0-1,1 0 1,0 1 0,0-1-1,0 0 1,-1 0-1,1 0 1,0 0-1,0 0 1,0 0-1,-1 1 1,1-1-1,0 0 1,0 0-1,0 0 1,0 0 0,-1 1-1,1-1 1,0 0-1,0 0 1,0 0-1,0 1 1,0-1-1,0 0 1,0 0-1,0 1 1,0-1-1,0 0 1,0 0 0,0 1-1,0-1 1,0 0-1,0 0 1,0 0-1,0 1 1,-9 6 48,9-7-46,-1 0 0,0 0-1,0 1 1,1-1 0,-1 0 0,0 1-1,1-1 1,-1 1 0,0-1 0,1 1-1,-1-1 1,1 1 0,-1-1 0,1 1-1,-1 0 1,0 1 0,0-1 4,1-1 0,-1 1 0,0 0-1,0 0 1,0-1 0,0 1 0,0 0 0,0-1 0,0 1 0,0-1 0,0 1 0,0-1 0,0 1 0,0-1 0,0 0 0,-2 1 0,-9 4 57,-6 2 36,-21-7 411,37 0-484,-9-5 59,-6-1-122,16 6 25,1-1 13,0-3-1,0 2-10,0-7 0,0 8-4,0 0 4,0-8 5,0 8-6,0-5-16,-1 5 25,1 1-1,0-1 1,0 1 0,0-1-1,0 1 1,0-1 0,0 1-1,0-1 1,0 1 0,0-1-1,0 1 1,0-1 0,0 1-1,0-1 1,0 1-1,0-1 1,0 1 0,0-1-1,1 1 1,-1-1 0,0 1-1,0-1 1,1 1 0,-1 0-1,0-1 1,1 1 0,-1-1-1,0 1 1,1 0-1,-1-1 1,0 1 0,1 0-1,-1 0 1,1-1 0,-1 1-1,1 0 1,2-5-13,-3 4 2,1 0 3,-1 0-1,1 0 1,-1 0 0,1 0-1,0 1 1,-1-1 0,1 0-1,0 0 1,-1 0 0,1 1-1,0-1 1,1-1 0,-2 2 4,0 0 0,0-1 0,0 1 0,0 0 0,0-1 0,0 1 0,0 0 1,0-1-1,0 1 0,0 0 0,0-1 0,0 1 0,0 0 0,0-1 0,0 1 0,1 0 0,-1-1 0,0 1 0,0 0 1,0-1-1,0 1 0,1 0 0,-1 0 0,0-1 0,0 1 0,0 0 0,1 0 0,-1 0 0,0-1 0,1 1 1,-1 0-1,0 0 0,0 0 0,1 0 0,-1-1 0,0 1 0,1 0 0,-1 0 0,0 0 0,1 0 0,-1 0 1,0 0-1,1 0 0,0 0 0,10-12-378,-5 8 147,0 0 0,0 0 0,1 1 0,6-3 1,-11 6 172,17 1-2978,-19-1 2961,0 0 0,0 0 0,0 0 0,0 1 0,0-1 1,0 0-1,1 0 0,-1 0 0,0 1 0,0-1 0,0 0 0,0 0 0,0 0 0,0 0 0,0 1 0,0-1 0,1 0 1,-1 0-1,0 0 0,0 0 0,0 0 0,0 1 0,0-1 0,1 0 0,-1 0 0,0 0 0,0 0 0,0 0 0,1 0 1,-1 0-1,0 0 0,0 0 0,0 0 0,0 0 0,1 0 0,-1 0 0,0 0-18,1 0 1,-1 0-1,0 0 0,0 0 0,0 0 0,1 0 1,-1 0-1,0 0 0,0 1 0,0-1 0,1 0 1,-1 0-1,0 0 0,0 0 0,0 0 0,0 0 1,1 0-1,-1 0 0,0 1 0,0-1 0,0 0 1,0 0-1,0 0 0,0 0 0,1 0 1,-1 1-1,0-1 0,0 0 0,0 0 0,0 0 1,0 1-1,0-1 0,0 0 0,0 0 0,0 0 1,0 1-1,0 10-13852,0-10 12659</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0:42.067"/>
    </inkml:context>
    <inkml:brush xml:id="br0">
      <inkml:brushProperty name="width" value="0.025" units="cm"/>
      <inkml:brushProperty name="height" value="0.025" units="cm"/>
      <inkml:brushProperty name="color" value="#E71224"/>
    </inkml:brush>
  </inkml:definitions>
  <inkml:trace contextRef="#ctx0" brushRef="#br0">20 61 212,'0'-1'144,"0"0"1,1 0-1,-1 0 0,0-1 1,0 1-1,-1 0 0,1 0 1,0 0-1,0 0 0,-1-1 1,0 0-1,1 1-26,-1 1 0,0-1-1,1 1 1,-1-1 0,1 1-1,-1-1 1,1 1 0,-1-1-1,1 1 1,-1-1 0,1 0-1,-1 1 1,1-1 0,-1 0-1,1 1 1,0-1 0,0 0 0,-1 0-1,1 1 1,0-1 0,0 0-1,0 0 1,0 1 0,0-1-1,0 0 1,0 0 0,0 0-1,0 1 1,0-1 0,0 0-1,1 0 1,-1 0 0,-6-5 1009,2-1 3942,8 4-3903,7-3 8625,-8 5-8202,9 13 1045,6 3-2401,2 7-93,-7-10-38,-12-11-100,0 1 0,0-1 0,0 0-1,0 0 1,0-1 0,0 1 0,0 0 0,0 0-1,0 0 1,0-1 0,1 1 0,1 0-1,-1 3 0,0-2 1,-1 0 1,1 0-1,0 0 0,0 0 0,0 0 1,0 0-1,0 0 0,1-1 0,4 3 1,-4-2 6,-2-1-105,0-1 1,0 1-1,0 0 1,0-1-1,0 1 1,-1 0-1,1 0 1,0-1-1,0 1 1,-1 0-1,1 0 1,-1 0-1,2 1 1,-1 1 936,2-1-4003,-2-2 2992,-1 0 0,0 0 0,0 0 0,0 0 0,1 0 1,-1 0-1,0 0 0,0 0 0,0 0 0,1 0 0,-1 0 0,0 0 0,0 0 1,0 0-1,0 1 0,1-1 0,-1 0 0,0 0 0,0 0 0,0 0 1,0 0-1,0 1 0,1-1 0,-1 0 0,0 0 0,0 0 0,0 0 0,0 1 1,0-1-1,0 0 0,0 0 0,0 0 0,0 1 0,0-1 0,0 0 0,0 1 1,0-1-1256,2 0 1628,-2 1-462,1-1 0,-1 0 0,0 0 0,0 0 0,1 0 1,-1 0-1,0 0 0,0 0 0,1 0 0,-1 0 0,0 0 0,0 0 1,0 0-1,1 0 0,-1 0 0,0 0 0,0 0 0,1 0 0,-1 0 0,0 0 1,0-1-1,1 1 0,-1 0 0,0 0 0,0 0 0,0 0 0,1 0 1,-1-1-1,0 1 0,0 0 0,0 0 0,0 0 0,0 0 0,1-1 1,-1 1-1,0 0 0,0 0 0,0-1 0,0 1 0,0 0 0,0 0 1,0-1-1,0 1 0,0-1-620,0-4-1377,0 4 1415</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0:42.563"/>
    </inkml:context>
    <inkml:brush xml:id="br0">
      <inkml:brushProperty name="width" value="0.025" units="cm"/>
      <inkml:brushProperty name="height" value="0.025" units="cm"/>
      <inkml:brushProperty name="color" value="#E71224"/>
    </inkml:brush>
  </inkml:definitions>
  <inkml:trace contextRef="#ctx0" brushRef="#br0">206 45 628,'4'-6'639,"-3"6"-583,-1 0-1,0 0 0,1-1 1,-1 1-1,1 0 0,-1 0 0,0-1 1,1 1-1,-1 0 0,0-1 0,0 1 1,1 0-1,-1-1 0,0 1 1,0 0-1,1-1 0,-1 1 0,0-1 1,0 1-1,0-1 0,0 1 0,0 0 1,0-1-1,0 1 0,0-1 1,0 1-1,0-1 0,0 1 0,0-1 1,0-26 9893,-18 43-6649,-25 19 429,40-33-3651,0 1 1,0-1-1,0 1 0,0 0 1,1 0-1,-1 0 1,-3 5-1,3-4-69,1 0-1,-1 0 0,0-1 1,-1 1-1,1-1 1,0 0-1,-1 0 1,-4 3-1,-3 7-11,10-11 7,0 0 0,0 0 0,-1-1 0,1 1 0,0 0 0,-1-1 0,1 1 0,-1-1 0,1 0 0,-1 1 0,-2 0 0,-4 10 74,8-11-65,-1 0-1,0 0 1,1 1 0,-1-1 0,0 0 0,0 0 0,0 0 0,0 0-1,0 0 1,0 0 0,-1 1 0,-15 15 145,-2 5-116,13-15-319,2-3-1909</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0:47.767"/>
    </inkml:context>
    <inkml:brush xml:id="br0">
      <inkml:brushProperty name="width" value="0.025" units="cm"/>
      <inkml:brushProperty name="height" value="0.025" units="cm"/>
      <inkml:brushProperty name="color" value="#E71224"/>
    </inkml:brush>
  </inkml:definitions>
  <inkml:trace contextRef="#ctx0" brushRef="#br0">50 57 112,'-8'-6'432,"-2"0"251,8 6-459,-6-5 415,7 5-384,0-22 2611,2 15 1242,-1-4 9446,0 12-12907,0 27 1589,0 198-511,-5-209-1630,4-16-87,0 0 0,1 1 0,-1-1 0,1 1 0,-1-1 0,1 1 0,-1-1 0,1 1 0,0 0 0,0 2 1,0 139 155,0-143-164,0 0 1,0 1 0,0-1 0,0 0-1,0 0 1,0 1 0,0-1 0,0 0 0,0 0-1,0 1 1,0-1 0,-1 0 0,1 0-1,0 0 1,0 1 0,0-1 0,0 0 0,0 0-1,0 0 1,-1 0 0,1 1 0,0-1-1,0 0 1,0 0 0,0 0 0,-1 0-1,1 0 1,0 1 0,0-1 0,0 0 0,-1 0-1,1 0 1,-1 0-9,1 0-1,0 1 1,-1-1-1,1 0 1,0 0 0,-1 0-1,1 1 1,0-1-1,-1 0 1,1 1 0,0-1-1,-1 0 1,1 1-1,0-1 1,0 0 0,0 1-1,-1-1 1,1 0-1,0 1 1,0-1-1,0 1 1,0-1 0,0 0-1,0 1 1,0-1-1,0 1 1,0-1 0,0 0-1,0 1 1,0-1-1,0 1 1,0 0 0,1 6-3831,2-8-1152,1-2 4201,-4 3 352,1-1 0,-1 1 0,0-1 0,1 1 0,-1-1 0,0 1 0,0-1 0,0 1 0,1-1 0,-1 1 0,0-1 0,0 0 0,0 1 0,0-1 0,0 1 0,0-1 0,0 0 0,0 1 1,0-1-1,0 1 0,-1-2 0,2-12-3853,6 8 2816,-5-4 71</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0:48.564"/>
    </inkml:context>
    <inkml:brush xml:id="br0">
      <inkml:brushProperty name="width" value="0.025" units="cm"/>
      <inkml:brushProperty name="height" value="0.025" units="cm"/>
      <inkml:brushProperty name="color" value="#E71224"/>
    </inkml:brush>
  </inkml:definitions>
  <inkml:trace contextRef="#ctx0" brushRef="#br0">41 125 528,'-10'-12'1731,"6"6"-1091,4 6-599,-1 0 1,1 0 0,0 0-1,-1 0 1,1-1 0,0 1 0,-1 0-1,1 0 1,0-1 0,-1 1 0,1 0-1,0 0 1,0-1 0,-1 1 0,1 0-1,0-1 1,0 1 0,0 0 0,0-1-1,-1 1 1,1 0 0,0-1-1,0 1 1,0-1 0,0 1 0,0 0-1,0-1 1,0 1 0,0-1 0,0 1-1,0-1 305,-10-11 1645,10 12-1975,0-1 1,0 1 0,0 0-1,0 0 1,0 0 0,0-1-1,0 1 1,0 0 0,0 0-1,0 0 1,0 0 0,0-1-1,-1 1 1,1 0 0,0 0-1,0 0 1,0 0 0,0-1-1,0 1 1,0 0 0,-1 0-1,1 0 1,0 0 0,0 0-1,0 0 1,0 0 0,-1-1-1,1 1 1,0 0 0,0 0-1,0 0 1,-1 0 0,1 0 0,0 0-1,0 0 1,-1 0 0,1 0 2,0 0 1,0 0 0,-1 0 0,1 0 0,0 0-1,0 0 1,0 0 0,-1 0 0,1 0 0,0 0-1,0 0 1,0 0 0,0 0 0,-1 0 0,1-1-1,0 1 1,0 0 0,0 0 0,0 0-1,-1 0 1,1 0 0,0-1 0,0 1 0,0 0-1,0 0 1,0 0 0,0 0 0,0-1 0,0 1-1,0 0 1,-1 0 0,1 0 0,0-1 0,0 1-1,0 0 1,0 0 0,0-1 285,0-17 2136,0 18-2395,0-1 1,0 1-1,0 0 1,0-1-1,0 1 1,0 0-1,0-1 0,0 1 1,0 0-1,0-1 1,0 1-1,0 0 1,0-1-1,0 1 1,0 0-1,0-1 1,1 1-1,-1 0 1,0 0-1,0-1 1,0 1-1,0 0 1,1-1-1,-1 1 1,0 0-1,0 0 1,1 0-1,-1-1 1,0 1-1,0 0 0,1 0 1,-1 0-1,0-1 1,1 1-1,-1 0 1,0 0-1,1 0 1,-1 0-1,0 0 1,1 0-1,-1 0 1,0 0-1,1 0 1,0 0-1,12-11 3623,-12 11-3515,0-1 0,0 1 1,0 0-1,0-1 0,0 1 1,0 0-1,1-1 0,-1 1 1,0-1-1,0 0 1,-1 1-1,1-1 0,0 0 1,0 1-1,0-1 0,1-1 1,26-6 3300,24-7-342,-49 15-3050,0-1 0,0 0 0,0 1 0,0 0 0,-1 0 0,1 0 0,0 0 0,0 0 0,0 0 0,0 1 0,0-1-1,-1 1 1,4 1 0,9 1 58,-8-1-54,1 0 1,-1 0 0,0 1 0,1 0-1,-1 0 1,6 5 0,9 19 465,-22 11-318,-18-21-186,5 0-17,7-12-14,0-1 0,0 0 1,-1 0-1,1 0 0,-1-1 1,-7 3-1,-3 2-43,-2-2 21,8-1 23,3-4 1,-5 0 5,11 1-2,0 0 0,-11-1 1,8-1-566,-7-1 617,9-3-7630,-5-4-5349,6 4 7568</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0:52.132"/>
    </inkml:context>
    <inkml:brush xml:id="br0">
      <inkml:brushProperty name="width" value="0.025" units="cm"/>
      <inkml:brushProperty name="height" value="0.025" units="cm"/>
      <inkml:brushProperty name="color" value="#E71224"/>
    </inkml:brush>
  </inkml:definitions>
  <inkml:trace contextRef="#ctx0" brushRef="#br0">110 45 16,'10'-12'2032,"-10"12"-2014,0 0 0,0 0 0,0 0 1,0-1-1,0 1 0,0 0 1,0 0-1,0 0 0,0 0 1,0 0-1,0-1 0,0 1 1,0 0-1,0 0 0,0 0 1,0 0-1,0-1 0,1 1 1,-1 0-1,0 0 0,0 0 1,0 0-1,0 0 0,0 0 1,0 0-1,1-1 0,-1 1 1,0 0-1,0 0 0,0 0 1,0 0-1,1 0 0,-1 0 0,0 0 1,0 0-1,0 0 0,0 0 1,1 0-1,-1 0 0,0 0 1,0 0 35,1 0 0,-1 0 0,0 0 0,0 0 0,1 0 0,-1 0 0,0 0 0,0 0 0,0 0 0,1 0 0,-1-1 0,0 1 0,0 0 1,0 0-1,1 0 0,-1 0 0,0 0 0,0-1 0,0 1 0,1 0 0,-1 0 0,0 0 0,0 0 0,0-1 0,0 1 0,0 0 0,0 0 0,0-1 0,1 1 0,-1 0 1,0 0-1,0 0 0,0-1 0,0 1 0,0 0 0,0 0 0,0-1 0,0 1 0,0 0 0,0 0 0,0-1 0,3-3 322,2 0 2512,-4-4 7489,-1 7-10213,0 1 0,0 0 1,0-1-1,0 1 0,0 0 0,0 0 1,0-1-1,0 1 0,0 0 0,-1 0 1,1 0-1,0-1 0,0 1 1,0 0-1,0 0 0,-1 0 0,1-1 1,0 1-1,0 0 0,-1 0 0,1 0 1,0 0-1,0-1 0,-1 1 0,1 0 1,0 0-1,0 0 0,-1 0 1,1 0-1,0 0 0,-1 0 0,1 0 1,0 0-1,0 0 0,-1 0 0,1 0 1,0 0-1,0 0 0,-1 0 1,-17 4 3932,7-2-3747,-2 5 275,-34 21 149,44-19-654,-1-7-67,3-2-44,0 0 0,0 0 0,1 1-1,-1-1 1,0 0 0,0 1 0,1-1 0,-1 0 0,0 1 0,1-1 0,-1 1 0,1-1 0,-1 1 0,0-1-1,1 1 1,-1-1 0,1 1 0,-1 0 0,1-1 0,-1 2 0,-3 4 81,4-6-85,-1 0-1,1 1 0,0-1 0,-1 0 1,1 0-1,-1 1 0,1-1 0,0 0 1,0 1-1,-1-1 0,1 0 0,0 1 1,-1-1-1,1 0 0,0 1 0,0-1 1,0 1-1,0-1 0,-1 0 0,1 1 1,0-1-1,0 1 0,0-1 0,0 1 1,0-1-1,0 0 0,0 1 0,0-1 1,0 2-1,-4 6 67,4-8-66,-1 1 0,0-1 0,1 1 0,0 0 0,-1-1 0,1 1 1,-1 0-1,1-1 0,0 1 0,-1 0 0,1-1 0,0 1 0,0 0 0,0 0 0,-1-1 0,1 1 0,0 1 0,0 0 8,0-1-11,0 0 0,0-1 1,0 1-1,0 0 1,-1 0-1,1-1 0,0 1 1,0 0-1,0 0 1,1-1-1,-1 1 0,0 0 1,0 0-1,0-1 1,0 1-1,1 0 1,-1-1-1,0 1 0,1 0 1,-1-1-1,1 1 1,-1-1-1,0 1 0,1 0 1,-1-1-1,1 1 1,0-1-1,-1 1 0,1-1 1,1 1-1,1 4-43,-3-4 29,0-1-1,0 0 0,0 0 1,0 1-1,0-1 1,0 0-1,0 0 1,1 1-1,-1-1 0,0 0 1,0 0-1,0 1 1,0-1-1,1 0 0,-1 0 1,0 1-1,0-1 1,0 0-1,1 0 1,-1 0-1,0 0 0,0 0 1,1 1-1,-1-1 1,0 0-1,1 0 0,-1 0 1,0 0-1,0 0 1,1 0-1,-1 0 1,0 0-1,1 0 0,-1 0 1,0 0-1,0 0 1,1 0-1,-1 0 0,0 0 1,1 0-1,-1 0 1,0 0-1,1-1 1,26-2-6003,-7 1-4076,12-4-2963,-24 6 11566</inkml:trace>
</inkml:ink>
</file>

<file path=ppt/ink/ink3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7:48:54.936"/>
    </inkml:context>
    <inkml:brush xml:id="br0">
      <inkml:brushProperty name="width" value="0.07" units="cm"/>
      <inkml:brushProperty name="height" value="0.07" units="cm"/>
      <inkml:brushProperty name="fitToCurve" value="1"/>
    </inkml:brush>
  </inkml:definitions>
  <inkml:trace contextRef="#ctx0" brushRef="#br0">443-55 78 0,'-13'0'82'0,"10"0"8"0,3 0 12 0,-13 3-10 16,13-3-12-16,-3 1-10 0,-4-1-2 0,4 3 6 0,3-3 15 16,-6 3 7-16,-1-3-1 0,7 2 0 0,-3-2-6 0,3 0-6 15,-6 2-7-15,6-2-5 0,-4 0 0 0,4 2 8 0,0-2 7 16,-6 0 6-16,6 0-4 0,0 3 3 0,0-3 2 15,0 0 1-15,-7 0 0 0,7 0 3 0,0 0-1 0,0 0 5 16,0 0-4-16,0 3 0 0,0-3 19 0,0 0 23 16,0 0 7-16,0 0-6 0,0 0-5 0,7 0-9 0,-7 0-1 15,0 0-7-15,6 0-2 0,-6 0-5 0,0 0-4 0,0 0-9 16,4 0-15-16,-4 0-6 0,6 0-7 0,-6 0-7 16,3 0-5-16,-3 0-4 0,7-3-4 0,-1 3-4 0,-6 0-1 15,3 0-6-15,-3-3-2 0,10 3-2 0,-10-2-2 0,13 0-6 16,-10 2-4-16,3-2-5 0,1-1-6 0,-4 3-1 0,4-3 1 15,-4 2 1-15,10-2-6 0,-10-2 5 0,3 3-1 16,-2 0-1-16,8-1 3 0,-8 1-2 0,5 0-7 0,-2-3 0 16,-1 3 2-16,4-1-2 0,-4 1-2 0,4-3-1 0,0 1 1 15,-4 1 4-15,4 1-1 0,-1-2-7 0,1-1 2 0,3 0 6 16,-4 3-7-16,-5-3-3 0,9 1 3 0,-4-2 1 16,1 5 0-16,-1-2 0 0,1-2 0 0,3 3 0 0,-10-3 3 15,10 3-3-15,-3 0 0 0,-7-3-2 0,10 2 1 0,-3 2 4 16,-1-4-3-16,1 2 0 0,-1 1 0 0,4-3 0 15,-9 3 0-15,8-2 0 0,1 1 3 0,0 0-2 0,-3-1 3 16,6-1-1-16,-6 1-3 0,6 1-4 0,-7-2 3 16,7 1 1-16,1-3 3 0,-8 2-1 0,7 1-2 0,0 1 0 15,-3-3 0-15,3 1 0 0,-6-2 0 0,6 0 0 0,7 2 0 16,-7-2 0-16,-3 0-4 0,3 2 3 0,0-2 4 0,0 2-1 16,0-1-2-16,0 1 0 0,-3-2-4 0,3 3 3 15,0-2 1-15,0 0 0 0,0 0 3 0,0 2-5 0,-3-1 1 16,0 1 1-16,3 1 0 0,-3-1 0 0,0 2-3 15,0-1 4-15,3-1-1 0,-7 1 0 0,8-2 4 0,-1 4 2 16,-7-5-5-16,7 4 3 0,-6-2 4 0,6 1 1 16,7-1 1-16,-14 1 3 0,7-2-2 0,1 1 0 0,-5-1-2 0,4-2 2 15,7 2 2-15,-7 1-1 0,-3-1-2 0,3-2 0 16,7 3-4-16,-14-1 2 0,7 0 3 0,0-2-4 0,-3 3 2 16,3-2 3-16,-3 0-4 0,0 1 1 0,0 0-5 0,0 1 0 15,0-1 0-15,-4 2-2 0,1-1 5 0,0-1-4 16,3 1-2-16,-4 1-1 0,7-1 0 0,-12-1 3 0,12 2 2 15,-7-1 0-15,4-1-1 0,0 1 4 0,0-4-1 16,-3 4-1-16,6-1 2 0,-7 3-7 0,7-5 1 0,-6 2 4 16,6 0-2-16,-13 1-7 0,13-1 2 0,-6 1 1 0,3 1 0 15,-3-1 0-15,-1-1 0 0,-2 2 0 0,2-1 0 0,-2 2 0 16,2-1 0-16,-5 1 0 0,9 0 0 0,-10-1 0 16,6-1 0-16,-2 2 0 0,-1-1 4 0,-2 0-4 0,8 2 0 15,-8-2 0-15,2 1 4 0,4-1-3 0,-4 1-4 0,4 0 1 16,-7-1 2-16,10-1 0 0,-10 2 0 0,7-1 0 15,3 0-3-15,-10-1 2 0,10 2 1 0,-4-3 0 0,-5 3 0 16,8-3 0-16,-8 2 0 0,5-1 0 0,4 1 0 0,-10 1 0 16,10 0 0-16,-3-3 0 0,-7 3 0 0,10 0 0 15,-3-1 0-15,-7 1 4 0,10-1-4 0,-10-1 0 0,3 4 4 16,-2-3 0-16,9 1 4 0,-13 0 5 0,3 0 5 0,3-1 1 16,1 3 5-16,-4-2-7 0,3 2 2 0,-6-2 1 15,3 2 2-15,-3-3 3 0,7 3 3 0,-7 0 6 0,6-2 3 16,-6 2 6-16,4 0 1 0,2-3 0 0,-6 3 5 15,3 0-3-15,-3 0-1 0,0-1-8 0,7 1 1 0,-1-3-6 16,-6 3-5-16,0 0-5 0,0 0-3 0,3 0-7 0,-3 0 2 16,0 0-3-16,0 0 0 0,0 0-14 0,0 0-32 0,0 0-50 15,0 0-63-15,0 0-78 0,0 0-90 0,-3 0-109 0,3-2-61 16,0 2-95-16,-6 0-102 0,-1-3 102 0,7 3 7 16,-3 0 13-16,-3 0 8 0,2 0 78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0:52.908"/>
    </inkml:context>
    <inkml:brush xml:id="br0">
      <inkml:brushProperty name="width" value="0.025" units="cm"/>
      <inkml:brushProperty name="height" value="0.025" units="cm"/>
      <inkml:brushProperty name="color" value="#E71224"/>
    </inkml:brush>
  </inkml:definitions>
  <inkml:trace contextRef="#ctx0" brushRef="#br0">1 28 448,'3'-3'633,"1"1"-1,-1-1 1,1 0-1,0 1 1,0 0-1,0 0 1,7-3 0,-9 5-207,8-5 8280,0 20-860,-15 2-3894,4-16-3866,0 0-1,1 1 1,-1-1-1,1 0 1,-1 1 0,1-1-1,0 0 1,-1 1-1,1-1 1,0 0-1,0 3 1,0 68 443,0-72-530,0 1 1,0-1 0,0 0-1,0 1 1,0-1 0,0 0 0,0 1-1,0-1 1,0 1 0,0-1 0,0 0-1,0 1 1,0-1 0,0 0-1,1 1 1,-1-1 0,0 0 0,0 1-1,0-1 1,1 0 0,-1 1 0,0-1-1,0 0 1,1 0 0,-1 1-1,0-1 1,1 0 0,-1 0 0,0 1-1,1-1 1,-1 0 0,1 0-9,-1 0 1,0 0 0,0 1 0,1-1-1,-1 0 1,0 0 0,0 0-1,0 0 1,1 0 0,-1 1-1,0-1 1,0 0 0,0 0-1,1 1 1,-1-1 0,0 0 0,0 0-1,0 0 1,0 1 0,0-1-1,1 0 1,-1 1 0,0-1-1,0 0 1,0 0 0,0 1-1,0-1 1,0 0 0,0 0 0,0 1-1,0-1 1,0 1-87,0-1-1,0 1 1,0-1 0,0 0-1,0 1 1,0-1 0,0 1-1,1-1 1,-1 0 0,0 1 0,0-1-1,0 1 1,1-1 0,-1 0-1,0 0 1,1 1 0,-1-1-1,0 0 1,0 1 0,1-1 0,-1 0-1,1 0 1,-1 1 0,0-1-1,1 0 1,-1 0 0,0 0-1,1 0 1,-1 0 0,1 1 0,-1-1-1,1 0 1,9 1-9157,0-13-697,-10 11 9796,0 0-1,0 1 0,0 0 0,0-1 0,-1 1 1,1-1-1,0 1 0,0-1 0,-1 1 0,1-1 0,0 1 1,-1 0-1,1-1 0,0 1 0,-1 0 0,1-1 0,-1 1 1,1 0-1,-1-1 0,1 1 0,-1 0 0,0-1 199,-1 0-960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0:53.301"/>
    </inkml:context>
    <inkml:brush xml:id="br0">
      <inkml:brushProperty name="width" value="0.025" units="cm"/>
      <inkml:brushProperty name="height" value="0.025" units="cm"/>
      <inkml:brushProperty name="color" value="#E71224"/>
    </inkml:brush>
  </inkml:definitions>
  <inkml:trace contextRef="#ctx0" brushRef="#br0">1 59 600,'0'-43'8797,"0"42"-8019,0 0-334,-1 1 1,1-1-1,0 1 1,0-1-1,0 1 1,0-1-1,0 0 1,0 1-1,0-1 0,0 1 1,1-1-1,-1 0 1,0 1-1,0-1 1,0 1-1,1-1 1,-1 0-1,7-1 2726,-6 0-5880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0:56.972"/>
    </inkml:context>
    <inkml:brush xml:id="br0">
      <inkml:brushProperty name="width" value="0.025" units="cm"/>
      <inkml:brushProperty name="height" value="0.025" units="cm"/>
      <inkml:brushProperty name="color" value="#E71224"/>
    </inkml:brush>
  </inkml:definitions>
  <inkml:trace contextRef="#ctx0" brushRef="#br0">21 62 264,'-2'-11'1041,"-1"10"-991,3 1-26,0 0 1,-1 0-1,1-1 1,0 1-1,-1 0 1,1 0-1,0 0 0,0 0 1,-1-1-1,1 1 1,0 0-1,0 0 1,-1-1-1,1 1 0,0 0 1,0-1-1,0 1 1,-1 0-1,1-1 1,0 1-1,0 0 0,0-1 1,0 1-1,0 0 1,0-1-1,0 1 1,0 0-1,0-1 0,0 1 1,0 0-1,0-1 1,0 1-1,0-1 1,0 0 142,0 1-67,-1-1 0,1 0-1,0 0 1,-1 0 0,1 1 0,-1-1 0,1 0-1,-1 1 1,1-1 0,-1 0 0,1 1 0,-1-1-1,0 0 1,1 1 0,-1-1 0,-1 0 0,2-3 1458,0 4-1358,0 0-1,0-1 1,0 1 0,-1-1-1,1 1 1,0 0 0,0-1 0,0 1-1,0 0 1,0-1 0,0 1-1,0 0 1,0-1 0,0 1 0,1 0-1,-1-1 1,0 1 0,0-1-1,0 1 1,0 0 0,0-1 0,1 1-1,-1 0 1,0 0 0,0-1-1,0 1 1,1 0 0,-1-1 0,0 1-1,1 0 1,-1 0 0,0 0 0,0-1-1,1 1 1,-1 0 0,0 0-1,1 0 1,-1 0 0,0 0 0,1-1-1,-1 1 1,1 0 0,-1 0-1,0 0 1,1 0 0,-1 0 0,0 0-1,1 0 1,-1 0 0,1 1-1,10-12 9023,36 11-6540,-46 0-2607,7 6 5,-7-6-75,0 0 1,-1 0-1,1 0 0,-1 0 0,1 0 1,0 1-1,-1-1 0,1 0 1,-1 1-1,1-1 0,-1 0 1,1 1-1,-1-1 0,0 1 1,1-1-1,-1 0 0,1 1 0,-1-1 1,0 1-1,1-1 0,-1 1 1,0 0-1,0-1 0,1 1 1,2 0 42,-3-1-46,0 0 0,0 0-1,1 0 1,-1 0-1,0 0 1,1 0 0,-1 0-1,0 0 1,0 0-1,1 1 1,-1-1 0,0 0-1,0 0 1,1 0 0,-1 0-1,0 0 1,0 0-1,0 1 1,1-1 0,-1 0-1,0 0 1,0 0-1,0 0 1,1 1 0,-1-1-1,0 0 1,0 0 0,0 1-1,0-1 1,0 0-1,0 0 1,1 1 0,-1-1-1,0 0 1,0 0-1,0 1 1,0-1 0,0 0-1,0 1 1,0 25 157,0-24-158,0-1-1,-8 8 1,-6 13-19,11-19-3,-2 4-46,-1-1 0,0 0 0,0 0 0,-14 9 0,1 2-29,7-4 7,12-12 61,0 0 35,0-1 1,0 0-1,0 0 0,0 1 0,0-1 1,0 0-1,0 1 0,0-1 0,0 0 1,0 1-1,0-1 0,0 0 1,0 1-1,0-1 0,0 0 0,0 0 1,0 1-1,1-1 0,-1 0 1,0 1-1,0-1 0,0 0 0,1 0 1,-1 1-1,0-1 0,0 0 1,0 0-1,1 0 0,-1 1 0,0-1 1,0 0-1,1 0 0,-1 0 1,0 0-1,1 0 0,-1 0 0,0 1 1,1-1-1,-1 0 0,0 0 0,0 0 1,1 0-1,-1 0 0,0 0 1,1 0-1,-1 0 0,0 0 0,1-1 1,-1 1-1,0 0 0,1 0 1,-1 0 1,1 1-1,-1-1 1,0 1 0,1-1 0,-1 0 0,0 1 0,1-1 0,-1 0 0,1 1 0,-1-1 0,0 0 0,1 0 0,-1 1 0,1-1 0,-1 0 0,1 0 0,-1 0 0,1 0 0,-1 1-1,1-1 1,-1 0 0,1 0 0,0 0 0,46 5 94,-46-5-184,22 0-3153,-13 0-1395,-5 0-3545,-3 0 5836,-2-5-4735</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0:58.031"/>
    </inkml:context>
    <inkml:brush xml:id="br0">
      <inkml:brushProperty name="width" value="0.025" units="cm"/>
      <inkml:brushProperty name="height" value="0.025" units="cm"/>
      <inkml:brushProperty name="color" value="#E71224"/>
    </inkml:brush>
  </inkml:definitions>
  <inkml:trace contextRef="#ctx0" brushRef="#br0">11 111 440,'0'0'51,"0"-1"0,0 1 1,0-1-1,0 1 0,0-1 0,0 1 0,-1-1 0,1 1 1,0-1-1,0 1 0,0 0 0,0-1 0,-1 1 0,1-1 1,0 1-1,-1 0 0,1-1 0,0 1 0,0-1 0,-1 1 1,0-1-1,1 1 31,-1 0 0,1-1 0,-1 1 0,1-1 0,0 1 0,-1-1 0,1 1 0,0-1 0,-1 0 1,1 1-1,0-1 0,0 1 0,-1-1 0,1 0 0,0 1 0,0-1 0,0 1 0,0-1 0,0 0 0,0 1 1,0-2-1,0-29 4435,0 30-3997,0 0-344,1 0-1,-1 0 1,1 0-1,-1 0 0,1 0 1,0 0-1,-1 0 1,1 1-1,0-1 0,0 0 1,-1 0-1,3 0 1,-2-2 508,0 1 1,1 0-1,-1 0 0,1 0 1,0 0-1,-1 1 1,1-1-1,0 0 1,0 1-1,0-1 1,0 1-1,1-1 0,2 0 1,-2 0 191,0 0-1,1 0 1,-1 1 0,1-1 0,0 1 0,4-1-1,-4 0-138,6-2-397,-7 5-288,1-1 1,-1 1-1,1 0 0,0 0 0,-1 0 1,0 0-1,1 1 0,-1-1 0,0 1 1,4 2-1,-2-1 21,-4-2-39,0 1 1,1-1 0,-1 1 0,0 0 0,0-1 0,0 1-1,0 0 1,-1 0 0,1 0 0,0 0 0,-1 0 0,1 0-1,-1 0 1,0 0 0,1 0 0,-1 0 0,0 0-1,0 0 1,0 0 0,-1 0 0,0 3 0,1 4 104,-18 9 62,17-17-197,0 0 0,0 0 1,0 0-1,0 0 1,0 0-1,0-1 0,0 1 1,0 0-1,0-1 0,-1 1 1,1-1-1,0 1 1,0-1-1,-1 1 0,-1-1 1,-8 6 57,-9-6-30,18 0-33,0 0-1,0 0 1,0 0-1,0-1 1,0 1-1,1 0 0,-1-1 1,0 1-1,0-1 1,0 0-1,0 1 1,1-1-1,-1 0 0,0 0 1,1 0-1,-1 0 1,-1-2-1,-11-7-231,13 10 148,1-1-1,-1 0 1,0 1 0,0-1 0,0 0-1,1 0 1,-1 0 0,0 1 0,1-1-1,-1 0 1,1 0 0,-1 0 0,1 0-1,-1 0 1,1 0 0,0 0 0,-1 0-1,1 0 1,0-1 0,0 0 0,0-16-5049,0 11 1298,4 1-1210,-4 6 4750,1 0 0,-1-1 0,0 1 0,1 0 0,-1 0 0,0-1 0,1 1 1,-1 0-1,0-1 0,1 1 0,-1 0 0,0-1 0,0 1 0,1 0 0,-1-1 1,0 1-1,0-1 0,0 1 0,0 0 0,1-1 0,-1 1 0,0-1 0,0 1 0,0 0 1,0-1-1,0 1 0,0-1 0,0 1 0,0-2 0,1-1-1773,8 2 521</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1:00.604"/>
    </inkml:context>
    <inkml:brush xml:id="br0">
      <inkml:brushProperty name="width" value="0.025" units="cm"/>
      <inkml:brushProperty name="height" value="0.025" units="cm"/>
      <inkml:brushProperty name="color" value="#E71224"/>
    </inkml:brush>
  </inkml:definitions>
  <inkml:trace contextRef="#ctx0" brushRef="#br0">50 60 340,'0'-2'384,"1"0"0,-1 0 0,0-1 0,0 1 1,-1 0-1,1 0 0,0 0 0,-1-3 0,0 5-320,1 0-1,-1 0 1,1 0 0,-1-1-1,1 1 1,-1 0-1,1 0 1,-1-1 0,1 1-1,-1 0 1,1-1 0,0 1-1,-1 0 1,1-1-1,0 1 1,-1 0 0,1-1-1,0 1 1,-1-1 0,1 1-1,0-1 1,0 1 0,0-1-1,0 1 1,-1-1-1,1 1 1,0-1 0,0 1-1,0-1 1,0 1 0,0-1-1,0 1 1,0-1-1,0 1 1,0-1 0,0 1-1,1-1 1,-1 1 0,0-2-1,0-2 422,0 3 83,0-15 5786,0 19-4345,0-2-2121,0 0 1720,0 27 963,0-26-2419,1-1-114,-1 0-1,0 0 0,0 0 0,0 0 0,0 0 1,0 0-1,0 0 0,0 0 0,0 0 0,0 0 1,-1 0-1,1 0 0,0 0 0,-1 0 0,1 0 0,-1 0 1,1 0-1,-1 0 0,1-1 0,-1 1 0,1 0 1,-1 0-1,0-1 0,-1 2 0,1 1 57,1-1-1,-1 1 0,1-1 1,-1 0-1,1 1 0,0-1 1,0 1-1,0-1 1,0 1-1,1 2 0,-1 0 97,1 12 158,0-13-246,-1 0 0,0 1 0,0-1 0,0 0 0,0 0 0,0 0 0,-1 1 1,0-1-1,0 0 0,0 0 0,0 0 0,-4 6 0,5-8-71,-1-1 0,0 0 0,1 1 0,-1-1 0,1 1 0,0-1 0,0 1 0,-1-1 0,1 1 0,0-1 0,0 1 0,0-1 0,0 0 0,1 1 0,-1-1 0,0 1-1,1 1 1,0-1 47,-1 0 0,0 0 0,1-1 0,-1 1 0,0 0 0,0 0 0,0 0 0,0 0 0,0 0-1,-1 0 1,1 0 0,-1 0 0,0 2 0,-1 0 0,1 0 0,-1 1 0,1-1 0,0 1 0,0-1 0,1 1 0,-1-1 0,1 1 0,1 8 0,-1-7-91,-5 5 26,4-11-13,1 1 1,0-1 0,-1 1 0,1 0-1,-1-1 1,1 1 0,0-1 0,-1 1-1,1 0 1,0-1 0,0 1-1,-1-1 1,1 1 0,0 0 0,0-1-1,0 1 1,0 1 0,0 44 709,0-26-3846,0-6-4262,0 0-6246,0-13 12894</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1:01.429"/>
    </inkml:context>
    <inkml:brush xml:id="br0">
      <inkml:brushProperty name="width" value="0.025" units="cm"/>
      <inkml:brushProperty name="height" value="0.025" units="cm"/>
      <inkml:brushProperty name="color" value="#E71224"/>
    </inkml:brush>
  </inkml:definitions>
  <inkml:trace contextRef="#ctx0" brushRef="#br0">2 61 336,'0'-6'889,"-1"4"-666,1 0 0,0-1 0,0 1 0,0 0 0,0 0 0,0 0 0,0 0 0,1 0 0,-1 0 0,1-3 0,2 4-237,-2 0 66,-1 1 0,0 0 0,1 0 0,-1 0 1,0 0-1,0 0 0,1-1 0,-1 1 0,0 0 0,1 0 1,-1-1-1,0 1 0,0 0 0,0 0 0,1-1 0,-1 1 0,0 0 1,0-1-1,0 1 0,0 0 0,1-1 0,-1 1 0,0 0 1,0-1-1,0 1 0,0 0 0,0-1 0,0 1 0,0 0 1,0-1-1,0 1 0,0 0 0,0-1 0,0 0 280,10-11 3793,-10 12-4064,0 0 1,0-1 0,0 1 0,0 0-1,0 0 1,0-1 0,0 1 0,0 0-1,0 0 1,0 0 0,0 0-1,1-1 1,-1 1 0,0 0 0,0 0-1,0 0 1,0 0 0,0-1 0,1 1-1,-1 0 1,0 0 0,0 0 0,0 0-1,0 0 1,1 0 0,-1 0 0,0 0-1,0-1 1,1 1 0,-1 0 0,0 0-1,0 0 1,0 0 0,1 0 0,-1 0-1,0 0 1,0 0 0,0 0-1,1 0 1,-1 0 0,0 1 0,0-1-1,0 0 1,1 0 0,-1 0 0,0 0-1,0 0 1,0 0 0,1 0 0,-1 0-1,0 1 1,0-1 0,0 0 0,0 0-1,0 0 1,1 0 0,-1 1 0,0-1-1,0 0 1,0 0 0,0 0 0,0 1-1,0-1 1,0 0 0,0 0-1,0 0 1,0 1 0,0 0 1046,0 21 3026,0-19-3926,0-1-46,0 0-1,0 0 1,0 0-1,0 0 1,0 1-1,0-1 1,1 0-1,-1 0 1,1 0-1,-1 0 1,1 0-1,0 0 1,0 0-1,0 0 1,2 3-1,-2-2 62,-1 0-1,1 0 1,-1 0 0,1 0-1,-1 0 1,0 1-1,0-1 1,0 0 0,-1 3-1,0 4 452,1 34 417,0-43-1063,0 14 39,0-14-103,0 6-1325,0 3 2479,0-4-3693,0-2-3599,-19-3-10513</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1:02.203"/>
    </inkml:context>
    <inkml:brush xml:id="br0">
      <inkml:brushProperty name="width" value="0.025" units="cm"/>
      <inkml:brushProperty name="height" value="0.025" units="cm"/>
      <inkml:brushProperty name="color" value="#E71224"/>
    </inkml:brush>
  </inkml:definitions>
  <inkml:trace contextRef="#ctx0" brushRef="#br0">139 159 92,'0'-8'1276,"0"7"397,0 4-1230,0-2-239,-9-1 5954,10 0-6014,-1-1 1,1 1-1,0 0 1,-1 0-1,1 0 1,-1-1-1,1 1 1,-1 0-1,0 0 1,1-1-1,-1 1 1,1-1-1,-1 1 1,1 0-1,-1-1 1,0 1 0,1-1-1,-1 1 1,0-1-1,0 1 1,1-1-1,6-7 1382,6-5 1603,7-8-660,19-24-778,11 6-1504,-31 24-165,-18 14-8,-1 1 0,1-1 0,0 1 0,-1 0 0,1-1 0,-1 1 1,1 0-1,0 0 0,-1-1 0,1 1 0,0 0 0,0 0 0,-1 0 0,1 0 1,0 0-1,-1 0 0,1 0 0,0 0 0,-1 0 0,1 0 0,0 0 1,0 1-1,-1-1 0,1 0 0,0 1 0,-1 0-1,0 0-5,0-1-9,0 0 1,0 1-1,0-1 0,0 1 1,0-1-1,0 0 0,0 1 1,0-1-1,0 1 1,0-1-1,0 0 0,-1 1 1,1-1-1,0 0 1,0 1-1,0-1 0,-1 0 1,1 1-1,0-1 1,0 0-1,-1 1 0,1-1 1,0 0-1,-1 0 1,1 1-1,0-1 0,-1 0 1,-4 6-20,-6 11 2,10-16 18,1 0 0,-1 0 1,1-1-1,-1 1 0,0 0 0,0-1 1,1 1-1,-1 0 0,0-1 0,0 1 0,0-1 1,0 1-1,0-1 0,0 0 0,1 1 0,-1-1 1,-2 1-1,3-1 0,0 0 0,0 0 0,0 0 0,-1 0 1,1 0-1,0 0 0,0 0 0,0 0 0,0 0 0,0 0 0,-1 0 1,1 1-1,0-1 0,0 0 0,0 0 0,0 0 0,0 0 0,0 0 1,0 0-1,-1 1 0,1-1 0,0 0 0,0 0 0,0 0 1,0 0-1,0 0 0,0 1 0,0-1 0,0 0 0,0 0 0,0 0 1,0 0-1,0 1 0,0-1 0,0 0 0,0 0 0,0 0 0,0 0 1,0 1-1,0-1 0,0 0 0,0 0 0,0 0 0,1 0 0,-1 0 1,0 1-1,0 0 0,-1 0 0,1 0 0,-1 1 0,1-1 0,-1 0 0,1 0 1,-1 0-1,0 0 0,1 1 0,-1-1 0,0 0 0,0 0 0,-1 0 0,1 0 1,0 0 0,0 0-1,0 0 1,1 0-1,-1 0 1,0 0-1,0 0 1,1 1-1,-1-1 1,1 0-1,-1 0 1,1 0 0,-1 2-1,0 1 17,-1-1 0,0 1 0,0-1 0,0 1 0,0-1 1,0 0-1,-6 6 0,-20 19 1070,26-26-942,1 0 0,-1 0 1,0-1-1,0 1 0,0 0 0,1-1 0,-2 1 0,1-1 1,0 0-1,0 0 0,0 0 0,0 0 0,-1 0 0,1 0 0,-1-1 1,-2 1-1,2 1 111,-7 2-62,-26-15 446,6-11-373,-11-6 21,40 27-281,0 1 1,0-1 0,1 0 0,-1 1 0,0-1 0,1 0 0,-1 1 0,0-1 0,1 0 0,-1 0 0,1 0 0,-1 1 0,1-1 0,-1-1 0,-1-3-7,2 5-1,-1-1 1,0 1-1,1-1 1,-1 0 0,1 1-1,-1-1 1,1 0-1,-1 1 1,1-1 0,-1 0-1,1 0 1,-1 1 0,1-1-1,0 0 1,0 0-1,-1 0 1,1 1 0,0-1-1,0 0 1,0 0-1,0 0 1,0-1 0,0-1-1,0 2-9,-1 0 4,-6-3 3,7 4 33,-1 0 1,1 0-1,0 0 1,0 0 0,0-1-1,-1 1 1,1 0-1,0 0 1,0 0 0,0 0-1,-1-1 1,1 1 0,0 0-1,0 0 1,0 0-1,0-1 1,0 1 0,0 0-1,0 0 1,-1-1-1,1 1 1,0 0 0,0 0-1,0-1 1,0 1 0,0 0-1,0-1 1,0 1-1,0-1 1,3-5-8229,-14 7-10939</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1:04.999"/>
    </inkml:context>
    <inkml:brush xml:id="br0">
      <inkml:brushProperty name="width" value="0.025" units="cm"/>
      <inkml:brushProperty name="height" value="0.025" units="cm"/>
      <inkml:brushProperty name="color" value="#E71224"/>
    </inkml:brush>
  </inkml:definitions>
  <inkml:trace contextRef="#ctx0" brushRef="#br0">77 27 296,'-11'4'935,"8"-3"-716,-1 0 1,1-1-1,0 1 1,-1-1-1,1 0 1,0 0-1,-1 0 1,-4-1-1,-3 0 741,9 1-82,-1 1-922,-7-2 8364,5 0-598,13 2-5975,-5 2 2620,6 0-2340,-2-3-1505,-3 0-310,1 0-1,-1 0 0,1 0 1,-1 0-1,1-1 0,-1 0 1,7-2-1,-9 3-188,0-1-1,0 1 1,-1-1-1,1 1 1,0 0 0,0 0-1,0 0 1,0 0-1,-1 0 1,5 1-1,18-2 113,7-2-77,-27 3-63,1 0 1,-1 0-1,1-1 0,-1 1 0,0-1 0,0 0 0,6-2 0,19-2-1707,-21 4 641,-8 1 982,1 0 1,-1 0-1,0 0 1,1 0-1,-1 0 1,0 0-1,1 0 1,-1 0-1,0 0 1,1 0-1,-1 0 1,0 0-1,1 0 1,-1 0-1,0 0 1,0 0-1,1 0 1,-1 0-1,0 0 1,1-1-1,-1 1 1,0 0-1,0 0 1,1 0-1,-1 0 1,0-1-1,0 1 1,1 0-1,-1 0 1,0-1-1,0 1 1,0 0-1,1 0 1,-1-1-1,0 1 1,0 0-1,0-1 1,14-4-13522,-10 3 9499,-11-2 2151</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1:05.496"/>
    </inkml:context>
    <inkml:brush xml:id="br0">
      <inkml:brushProperty name="width" value="0.025" units="cm"/>
      <inkml:brushProperty name="height" value="0.025" units="cm"/>
      <inkml:brushProperty name="color" value="#E71224"/>
    </inkml:brush>
  </inkml:definitions>
  <inkml:trace contextRef="#ctx0" brushRef="#br0">217 1 508,'-18'0'2230,"16"0"-1678,-9 0 1720,11 0-2213,-1 0 0,1 0 0,0 0 0,-1 0 1,1 0-1,0 0 0,-1 0 0,1 0 0,0 0 0,-1 0 0,1 0 1,0 0-1,0 1 0,-1-1 0,1 0 0,0 0 0,-1 0 1,1 0-1,0 1 0,0-1 0,-1 0 0,1 0 0,0 0 0,0 1 1,0-1-1,-1 0 0,1 0 0,0 1 0,0-1 0,0 0 0,0 1 1,-1-1-1,1 0 0,0 0 0,0 1 0,0-1 0,0 0 0,0 1 1,0-1-1,0 0 0,0 1 0,0-1 0,0 0 0,0 1 1,0-1-1,0 0 0,0 1 0,1-1 0,-4 1 556,3-1-594,-1 0 0,1 0 1,0 0-1,0 0 0,-1 0 1,1 0-1,0 0 0,0 0 1,-1 1-1,1-1 0,0 0 1,0 0-1,-1 0 0,1 0 1,0 0-1,0 0 0,-1 0 1,1 1-1,0-1 0,0 0 0,0 0 1,-1 0-1,1 1 0,0-1 1,0 0-1,0 0 0,0 0 1,0 1-1,-1-1 0,1 0 1,0 0-1,0 1 0,0-1 1,0 0-1,0 0 0,0 1 1,0-1-1,0 0 0,0 1 1,0 1 128,-1 0 1,1-1-1,0 1 1,1 0-1,-1 0 1,0 0-1,0 0 1,1 0-1,-1 0 1,1 0-1,0-1 1,-1 1-1,1 0 1,0 0-1,2 2 1,-2-3-62,-1 0 0,1 0 0,-1 0 1,0 0-1,1 0 0,-1 0 0,0 0 0,0 1 0,0-1 1,1 0-1,-1 0 0,0 0 0,-1 0 0,1 0 1,0 0-1,0 0 0,0 0 0,-1 2 0,0-2 1,1 1 0,0-1 0,-1 0 0,1 0 0,0 0 0,0 0 0,0 0 0,0 0 0,0 0 0,0 0 0,0 0 0,0 1 0,1-1 0,-1 0 0,0 0 0,1 0 0,-1 0 0,1 2 0,0-2 76,0 1 1,0 0-1,0-1 0,0 1 0,0 0 0,-1 0 1,1 0-1,-1 0 0,1 0 0,-1 0 0,0 0 1,0 0-1,0 0 0,0 0 0,0 0 0,0 0 1,-1 2-1,1-1 225,-1 0 0,1 0 0,0 0 0,0 0 0,0 1 0,1-1 0,-1 0 1,1 0-1,1 5 0,2 4 296,-2 0 0,1 1 0,-2-1 1,1 1-1,-2 0 0,0-1 0,-2 21 0,0 8 924,-2-31-1474,3-10-125,1 0-1,-1 1 0,1-1 0,0 1 1,-1-1-1,1 1 0,-1 0 0,1-1 1,0 1-1,0-1 0,-1 1 0,1 0 1,0-1-1,0 1 0,0-1 0,0 1 1,0 1-1,-3 0 75,0 0 0,0 0-1,-1 0 1,1 0 0,0 0 0,-7 2 0,7-3-13,-2 0 3,0 0-1,0-1 0,0 1 0,0-1 1,-1 0-1,1 0 0,-8-1 0,-7 0 94,-18-5-9,37 6-224,0-1-1,0 1 0,0 0 1,0-1-1,0 1 1,0-1-1,0 0 0,-1 1 1,2-1-1,-1 0 1,0 1-1,0-1 0,0 0 1,0 0-1,0 0 1,1 0-1,-1 0 0,0 0 1,0-2-1,-4-2-1181,5 5 1186,0 0 0,-1 0 1,1 0-1,0 0 0,-1-1 0,1 1 0,0 0 1,0 0-1,-1 0 0,1-1 0,0 1 0,0 0 1,-1 0-1,1-1 0,0 1 0,0 0 0,0-1 1,0 1-1,-1 0 0,1-1 0,0 1 0,0 0 1,0-1-1,0 1 0,0-1 0,0-2-1223,0 1 1,0-1-1,0 0 0,0 0 0,0 0 0,-1 0 1,0 1-1,1-1 0,-1 0 0,0 1 1,0-1-1,-2-4 0,2-1-929,-2-5-1939,-3 8 2529,4-1 176</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1:07.065"/>
    </inkml:context>
    <inkml:brush xml:id="br0">
      <inkml:brushProperty name="width" value="0.025" units="cm"/>
      <inkml:brushProperty name="height" value="0.025" units="cm"/>
      <inkml:brushProperty name="color" value="#E71224"/>
    </inkml:brush>
  </inkml:definitions>
  <inkml:trace contextRef="#ctx0" brushRef="#br0">81 24 264,'0'0'471,"-8"0"507,4 0 1972,4 0-2805,0 0 0,-1 0 0,1 0 0,0 0 0,0 0 0,-1 0 0,1 0 0,0 0 0,-1 0 0,1 0 0,0 0 0,-1 0 1,1 0-1,0-1 0,-1 1 0,1 0 0,0 0 0,0 0 0,-1 0 0,1-1 0,0 1 0,0 0 0,-1 0 0,1 0 0,0-1 0,0 1 0,0 0 0,0 0 0,-1-1 0,1 1 0,0 0 0,0-1 0,0 1 0,0 0 0,0-1 0,0 1 0,0 0 0,0-1 0,0 1 0,0 0 0,0 0 1,0-1-1,0 1 0,0 0 0,0-1 0,0 1 0,0 0 0,0-2 1775,12-8 4736,6 7-2011,-15 3-4407,0 1 0,0-1-1,1 1 1,-1-1 0,0 1-1,6 2 1,-8-2-128,1 0-55,0 0-1,0 1 1,0-1 0,0 0 0,-1 1 0,1-1 0,-1 1 0,1-1-1,-1 1 1,2 2 0,1 4 155,-3-8-190,-1 1 0,1 0 0,-1-1 0,1 1 0,-1-1-1,1 1 1,-1 0 0,0-1 0,1 1 0,-1 0 0,0-1 0,0 1-1,1 0 1,-1-1 0,0 1 0,0 0 0,0 0 0,0 0 0,0 0-10,0 0 1,0 0-1,0 0 0,0 0 1,-1 0-1,1 0 1,0-1-1,0 1 1,-1 0-1,1 0 1,-1 0-1,1 0 1,-1-1-1,0 2 1,-4 11 52,-26 9 5,19-21-50,1 0 0,-1-1 1,-19-2-1,-8-24-73,38 24 20,0-1 0,1 1 0,-1-1 0,1 0 0,0 0 0,0 1 0,0-1 0,0 0 0,1-4 0,-1 5-279,0 2 103,0-1 1,-1 0 0,1 1 0,0-1 0,0 1 0,0-1 0,0 1 0,0-1 0,0 1 0,0-1 0,0 0 0,0 1 0,0-1 0,1 1 0,-1-1 0,0 1 0,0-1 0,0 1 0,1-1 0,-1 1 0,0-1 0,1 1 0,-1-1 0,0 1 0,1-1 0,-1 1 0,0 0-1,1-1 1,-1 1 0,1 0 0,-1-1 0,1 1 0,-1 0 0,1-1 0,-1 1 0,1 0 0,-1 0 0,2-1 0,-2 1-422,0-1-1,0 1 1,1-1 0,-1 0-1,0 1 1,0-1 0,1 1-1,-1-1 1,0 1 0,1-1-1,-1 1 1,1-1 0,-1 1-1,1 0 1,-1-1-1,1 1 1,-1-1 0,1 1-1,-1 0 1,1-1 0,-1 1-1,1 0 1,0 0 0,0-1-1,6 1-805,-5 0 204</inkml:trace>
</inkml:ink>
</file>

<file path=ppt/ink/ink3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7:48:54.937"/>
    </inkml:context>
    <inkml:brush xml:id="br0">
      <inkml:brushProperty name="width" value="0.07" units="cm"/>
      <inkml:brushProperty name="height" value="0.07" units="cm"/>
      <inkml:brushProperty name="fitToCurve" value="1"/>
    </inkml:brush>
  </inkml:definitions>
  <inkml:trace contextRef="#ctx0" brushRef="#br0">2419-907 122 0,'6'0'93'0,"-6"-3"37"0,3 3 4 16,4-2-7-16,-7 2-5 0,0 0 6 0,3 0-5 0,-3-2-10 16,6-1-8-16,-6 3-6 0,7-2-5 0,-7 2 0 15,0-2 8-15,3 2 11 0,-3 0 1 0,7 0 4 0,-7-2 6 16,0 2-1-16,3 0-2 0,-3-3-3 0,0 3-2 0,6 0 1 16,-6 0 8-16,7 0 38 0,-7-3 11 0,0 3 1 15,3 0-5-15,-3 0-3 0,0 0-2 0,6 0-7 0,-6 0-8 16,4 0-17-16,-4 0-8 0,6 0-11 0,0-1-11 0,-6 1-15 15,4-3-19-15,2 3-9 0,1 0 0 0,-7 0-7 0,9 0-11 16,-9 0-8-16,3 0-10 0,4-2-6 0,-1 2 0 16,-3 0-1-16,4 0 6 0,-4 2-6 0,-3-2-2 0,7 0 1 15,-1 0 2-15,-3 3 2 0,4-2 0 0,-1-1-1 0,-6 3 2 16,10-3-2-16,-10 3-1 0,3-1-3 0,3 0 0 16,1 0 0-16,-7 3 0 0,3-3-4 0,3 3 0 0,-6-1 0 15,4-1-5-15,-4 2 3 0,0 2 0 0,6-3 1 16,-6 1 4-16,7 0-3 0,-7 2 3 0,0-3 1 0,0 4 0 15,0-4 0-15,0 3 0 0,0-2-3 0,0 2-2 0,0-2 2 16,0 2 7-16,0-1 0 0,-7 0-2 0,7 0 5 0,-6 1-1 16,6-2 3-16,-4-1 0 0,4 3 3 0,0-2-1 15,-6 0 1-15,3 0-3 0,3-1-6 0,-7 1 1 0,1 0-1 16,3-1-3-16,3 1 0 0,-7 0-3 0,4-3-1 0,-3 2-6 16,-1 1 2-16,4-2-6 0,3 1 1 0,-13-1-2 15,10-1 0-15,3 0 0 0,-10 3 0 0,4-2 0 0,-1-2-7 16,4 2 2-16,-3-1-4 0,3 1 3 0,-4-1-3 15,1 0-1-15,2 1 3 0,-8-1 2 0,8-2-1 0,-2 4 2 16,3-4 0-16,-4 3 2 0,1-3 2 0,3 3 3 0,3-2 1 16,-10-1 0-16,10 0-1 0,-13 0-3 0,13 3 0 0,-3-3 0 15,-4 0 0-15,4 0 0 0,3 0 0 0,-6 0-4 0,-1-3 0 16,4 3 0-16,3 0-5 0,-6 0-2 0,-1-1-4 16,7-2-4-16,-3 3 3 0,-3-3 0 0,2 3 2 0,4-2 2 15,-6 0-2-15,-1 2-2 0,4-2-1 0,3 2-3 16,0-3 0-16,-6 3 4 0,3-2-3 0,3 0 0 0,-7 2-1 15,1-3 3-15,6 1 5 0,-3-1 2 0,3 2-1 0,0-2 4 16,-7 3 2-16,1-3 0 0,6 1-1 0,0 0-2 0,0-3-2 16,0 1-4-16,-4 1 0 0,4 1 4 0,0-2-1 0,0-1-2 15,0 2 0-15,0-1 4 0,0-1-1 0,0 3-3 16,0-3 8-16,0 0-3 0,0 1 2 0,4 1 4 0,-4-1 1 16,0-1 1-16,0 1-3 0,0 1 2 0,0-2 1 15,6 1 0-15,-6-2 0 0,7 2 0 0,-7-1-4 0,0 1 2 16,0 1-1-16,3-1 1 0,-3-1 2 0,0 1-3 0,6-1 1 15,1 1 2-15,-7 1-3 0,3-2-2 0,3 1 1 16,-6-1 2-16,3 3-15 0,-3-3-30 0,7 2-34 0,-1-1-43 16,-2 1-44-16,2-1-18 0,-6 2-36 0,3-1-44 0,-3 1-56 15,7-1-60-15,-1 1-58 0,-6 0 63 0,3-1-9 16,4 1-43-16,-1 0-14 0,-6 0-32 0,3-1 32 0,-3 0 131 16</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1:09.026"/>
    </inkml:context>
    <inkml:brush xml:id="br0">
      <inkml:brushProperty name="width" value="0.025" units="cm"/>
      <inkml:brushProperty name="height" value="0.025" units="cm"/>
      <inkml:brushProperty name="color" value="#E71224"/>
    </inkml:brush>
  </inkml:definitions>
  <inkml:trace contextRef="#ctx0" brushRef="#br0">179 51 640,'0'-1'103,"0"1"0,0-1 0,0 1 0,0-1-1,0 1 1,0-1 0,0 1 0,0-1 0,0 0 0,0 1 0,0-1 0,0 1-1,0-1 1,0 1 0,-1-1 0,1 1 0,0-1 0,0 1 0,-1-1 0,1 1 0,0-1-1,-1 1 1,1 0 0,-1-1 0,1 1 0,0 0 0,-1-1 0,1 1 0,-1 0-1,1-1 1,-1 1 0,0-1-55,0 1 131,1-1 0,0 0 0,-1 1 0,1-1 1,0 0-1,0 1 0,0-1 0,-1 0 0,1 1 1,0-1-1,0 0 0,0 0 0,0 1 0,0-1 0,0 0 1,1 1-1,-1-2 0,0 2 22,0-1-1,0 1 1,0 0-1,1-1 1,-1 1-1,0-1 1,0 1 0,0 0-1,0-1 1,0 1-1,0-1 1,0 1-1,0 0 1,-1-1-1,1 1 1,0-1 0,0 1-1,0 0 1,0-1-1,0 1 1,-1 0-1,1-1 1,0 1 0,-1-1-1,-3 0-801,1-3 4960,3 4-4001,-1-1 1,1 1 0,0 0-1,0-1 1,-1 1-1,1-1 1,0 1-1,-1 0 1,1-1 0,0 1-1,-1 0 1,1 0-1,0-1 1,-1 1 0,1 0-1,-1 0 1,1-1-1,-1 1 1,1 0 0,-1 0-1,1 0 1,0 0-1,-1 0 1,1 0 0,-1 0-1,1 0 1,-1 0-1,1 0 1,-1 0-1,-8 2-167,1 0-1,0 1 0,0-1 1,1 2-1,-1-1 0,-10 8 1,5 5-39,-24 12 116,36-26-250,-1-1-1,0 1 1,0-1-1,1 1 1,-1 0-1,1 0 1,-1 0-1,1 0 1,0 0-1,0 0 1,0 0-1,0 0 1,0 0-1,1 0 1,-2 4-1,-2 0 17,4-5-32,-1-1 0,1 0 0,0 0 0,-1 1 0,1-1 1,-1 0-1,1 0 0,0 1 0,0-1 0,-1 0 0,1 1 0,0-1 0,-1 0 1,1 1-1,0-1 0,0 1 0,0-1 0,0 0 0,-1 1 0,1-1 0,0 1 1,0-1-1,0 0 0,0 1 0,0-1 0,0 1 0,0-1 0,0 1 1,0 0-1,0 0-1,0-1 1,0 1-1,0-1 1,0 1-1,0 0 1,0-1-1,0 1 1,0-1 0,1 1-1,-1 0 1,0-1-1,0 1 1,1-1-1,-1 1 1,0-1-1,0 1 1,1-1-1,-1 1 1,1-1-1,-1 1 1,0-1 0,1 0-1,-1 1 1,1-1-1,-1 1 1,1-1-1,-1 0 1,1 1-1,11 12 11,-11-13-51,-1 1-1,1-1 1,0 1-1,0-1 1,-1 1-1,1-1 1,0 1-1,0-1 1,0 0-1,0 0 0,0 1 1,-1-1-1,1 0 1,0 0-1,0 0 1,0 0-1,0 0 1,0 0-1,1 0 1,31 0-4844,-23-1 603,-10 1 4208,4 1-1266,0-1 0,0-1-1,-1 1 1,1 0 0,0-1-1,0 0 1,5-1-1,7 0-3602,-12 3 4037,-3-1-260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1:09.697"/>
    </inkml:context>
    <inkml:brush xml:id="br0">
      <inkml:brushProperty name="width" value="0.025" units="cm"/>
      <inkml:brushProperty name="height" value="0.025" units="cm"/>
      <inkml:brushProperty name="color" value="#E71224"/>
    </inkml:brush>
  </inkml:definitions>
  <inkml:trace contextRef="#ctx0" brushRef="#br0">1 22 664,'0'0'112,"1"-1"0,0 1 1,0 0-1,-1 0 0,1 0 0,0 0 0,0-1 1,-1 1-1,1 0 0,0-1 0,-1 1 0,1 0 1,0-1-1,-1 1 0,1-1 0,-1 1 1,1-1-1,5-4 842,-5 4 142,2 0-990,17-7 8919,-15 7-7985,-4 4 238,0 0 0,-1 0 1,1 0-1,-1 0 0,0 0 0,0 0 1,0 0-1,-1 5 0,1-2-1105,0 71-437,0-76-278,10 0-8132,-8-2 5957,-1 1 2563,-1 0-1,0 0 0,1 0 1,-1 0-1,0 0 0,0 0 1,1 0-1,-1 0 0,0 0 1,0 0-1,1 0 0,-1 0 1,0 0-1,0-1 1,1 1-1,-1 0 0,0 0 1,0 0-1,1 0 0,-1-1 1,0 1-1,0 0 0,0 0 1,1 0-1,-1-1 0,0 1 1,0 0-1,0 0 1,0-1-1,0 1 0,0 0 1,1 0-1,-1-1 0,0 1 1,0 0-1,0 0 0,0-1 1,0 1-1,0-1 0,0-13-6309,0 13 5621</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1:10.100"/>
    </inkml:context>
    <inkml:brush xml:id="br0">
      <inkml:brushProperty name="width" value="0.025" units="cm"/>
      <inkml:brushProperty name="height" value="0.025" units="cm"/>
      <inkml:brushProperty name="color" value="#E71224"/>
    </inkml:brush>
  </inkml:definitions>
  <inkml:trace contextRef="#ctx0" brushRef="#br0">0 56 280,'0'-26'3149,"0"7"3146,2 16-6557,11 1 7830,-10 2-7340,-1 0-575,-12-5-15128</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1:11.373"/>
    </inkml:context>
    <inkml:brush xml:id="br0">
      <inkml:brushProperty name="width" value="0.025" units="cm"/>
      <inkml:brushProperty name="height" value="0.025" units="cm"/>
      <inkml:brushProperty name="color" value="#E71224"/>
    </inkml:brush>
  </inkml:definitions>
  <inkml:trace contextRef="#ctx0" brushRef="#br0">11 78 480,'-2'-10'1253,"1"9"-1217,0 1 46,1 0 0,-1 0 0,1-1 0,-1 1-1,1 0 1,0-1 0,-1 1 0,1 0-1,-1-1 1,1 1 0,0 0 0,-1-1 0,1 1-1,0-1 1,0 1 0,-1-1 0,1 1-1,0-1 1,0 1 0,0-1 0,-1 1 0,1-1-1,0 1 1,0-1 0,0 1 0,0-1 0,0 1-1,0-1 1,0 1 0,0-1 0,0 1-1,0-1 1,1 1 0,-1-2 0,0 2 397,0-11 3005,0 4 7415,0 7-10564,0-1 0,0 1-1,0 0 1,0-1 0,0 1 0,0-1 0,0 1 0,0 0 0,0-1 0,0 1-1,0 0 1,0-1 0,0 1 0,0 0 0,0-1 0,0 1 0,1 0 0,-1-1-1,0 1 1,0 0 0,0 0 0,1-1 0,-1 1 0,0 0 0,0 0 0,1-1-1,-1 1 1,1 0 0,5-1-163,5-6 1329,16-3-725,-26 10-718,21-5 40,-19 4-77,1 1 1,0 0-1,0 1 0,0-1 0,-1 1 0,1-1 0,6 3 1,-8-2-12,-2 1-4,0 0 1,0 0 0,0 1-1,0-1 1,0 0 0,-1 0-1,1 0 1,-1 2 0,-16 13-98,8-6-24,8-10 114,1 0 0,-1 0 0,1 0 0,-1-1 0,1 1-1,-1 0 1,1-1 0,-1 1 0,0 0 0,1-1 0,-1 1 0,0-1 0,0 1-1,1-1 1,-1 1 0,0-1 0,0 1 0,-1-1 0,2 0-1,0 0 1,-1 0-1,1 0 1,0 0-1,-1 0 1,1 1-1,-1-1 1,1 0-1,0 0 1,-1 0-1,1 0 1,0 1-1,-1-1 0,1 0 1,0 0-1,-1 0 1,1 1-1,0-1 1,0 0-1,-1 1 1,1-1-1,0 0 1,0 1-1,0-1 1,-1 1-1,1-1 0,0 0 0,0 1 0,-1-1 0,1 0 0,0 1 0,0-1 0,0 0 0,-1 1 0,1-1 0,0 0 0,-1 0 0,1 1 0,0-1 0,0 0 0,-1 0 0,1 0 0,0 1 0,-1-1 0,1 0 0,-1 0 0,1 0 0,0 0 1,-1 0-1,1 0 0,-1 0 0,-2 12-66,2-12 68,1 0 0,0 0 1,-1 0-1,1 0 0,0 1 0,-1-1 1,1 0-1,-1 0 0,1 0 1,0 0-1,-1 0 0,1 1 1,0-1-1,0 0 0,-1 0 1,1 0-1,0 1 0,0-1 1,-1 0-1,1 0 0,0 1 1,0-1-1,-1 0 0,1 1 0,0-1 1,0 0-1,0 1 0,0-1 1,0 0-1,-1 1 0,1-1 1,0 0-1,0 1 0,0-1 1,0 1-1,0-1 0,0 0 1,0 1-1,0-1 0,0 1 0,1-1 0,-1 0-1,0 0 1,0 1-1,-1-1 1,1 0 0,0 0-1,0 0 1,0 1 0,0-1-1,0 0 1,0 0 0,0 0-1,0 1 1,0-1-1,0 0 1,0 0 0,-1 0-1,1 1 1,0-1 0,0 0-1,0 0 1,0 0 0,-1 0-1,1 0 1,0 1-1,0-1 1,0 0 0,0 0-1,-1 0 1,1 0 0,0 0-1,-1 0 1,1 1 0,-1-1-1,1 0 1,0 0-1,-1 0 1,1 1 0,0-1-1,-1 0 1,1 0-1,0 1 1,-1-1 0,1 0-1,0 1 1,0-1 0,-1 0-1,1 1 1,0-1-1,0 1 1,0-1 0,0 0-1,-1 1 1,1-1-1,0 1 1,0-1 0,0 0-1,0 1 1,0-1-1,0 1 1,0-1 0,0 1-1,0-1 1,1 1 0,-1 0 1,0-1 0,0 1 1,0 0-1,0 0 1,0-1-1,0 1 0,0 0 1,0-1-1,1 1 1,-1 0-1,0-1 0,1 1 1,-1 0-1,0-1 1,1 1-1,-1-1 0,1 1 1,-1 0-1,1-1 1,-1 1-1,1-1 0,-1 0 1,1 1-1,-1-1 1,2 1-1,17 4-63,0 0-310,-17-4 102,0-1 0,0 1 0,0-1 0,1 0 0,-1 0 0,0 0 0,0 0 0,0 0 0,4-1-1,1 1-525,8-3-3438,7 0-7144,-20 3 8863,8 0-3601</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1:14.973"/>
    </inkml:context>
    <inkml:brush xml:id="br0">
      <inkml:brushProperty name="width" value="0.025" units="cm"/>
      <inkml:brushProperty name="height" value="0.025" units="cm"/>
      <inkml:brushProperty name="color" value="#E71224"/>
    </inkml:brush>
  </inkml:definitions>
  <inkml:trace contextRef="#ctx0" brushRef="#br0">49 106 28,'-1'0'14,"0"-1"1,0 0-1,0 0 0,1 0 0,-1 0 1,0 1-1,0-1 0,1 0 0,-1 0 1,1-1-1,-1 1 0,1 0 0,-1 0 1,1 0-1,0 0 0,-1 0 0,1 0 1,0-1-1,0 1 0,0 0 0,0 0 1,0 0-1,0-1 0,0 1 0,1-2 1,-1-5-94,-2 7 57,1 1 20,1 0 0,0 0 0,-1 0 0,1 0 1,0 0-1,-1 0 0,1 0 0,0-1 1,0 1-1,-1 0 0,1 0 0,0 0 1,-1 0-1,1 0 0,0 0 0,0-1 1,-1 1-1,1 0 0,0 0 0,0 0 1,0-1-1,-1 1 0,1 0 0,0 0 0,0-1 1,0 1-1,0 0 0,-1 0 0,1-1 1,0 0-8,0 0 77,0 0 1,0-1-1,0 1 0,0 0 1,0-1-1,0 1 0,0 0 1,0 0-1,1-1 0,-1 1 1,1-2-1,-1 3-17,1 0 1,0 0-1,-1-1 1,1 1-1,-1 0 0,1-1 1,-1 1-1,1 0 0,-1-1 1,1 1-1,-1-1 1,1 1-1,-1-1 0,0 1 1,1-1-1,-1 1 0,0-1 1,1 1-1,-1-1 1,0 0-1,0 1 0,0-1 1,1 1-1,-1-1 0,0 0 1,0 1-1,0-1 1,0 0-1,0 1 0,0-1 1,0 0-1,0 1 0,-1-1 1,1 1-1,0-1 1,0 0-1,-1 0 0,1-5 548,0 5-368,0-2-3266,0-11 20231,0 20-10253,10-1-4691,0 1-1713,1-5-274,-7 0-250,-1 1-1,1-1 1,0 1 0,0-1 0,-1 0-1,1-1 1,0 1 0,6 0 0,4 1 8,18 1 24,-29-1-35,-3-2-12,1 1 0,-1-1-1,1 1 1,-1-1 0,1 0-1,-1 1 1,1-1 0,0 0-1,-1 1 1,1-1 0,-1 0-1,1 0 1,0 0 0,-1 1-1,1-1 1,0 0 0,-1 0-1,1 0 1,-1 0 0,1 0 0,0 0-1,-1 0 1,1 0 0,0-1-1,-1 1 1,2 0 0,-1 0 10,0 0-3,1 0-1,-1 0 0,0 0 1,0 0-1,0 0 1,0 0-1,0 1 0,0-1 1,0 0-1,1 1 1,-1-1-1,0 1 0,0-1 1,0 1-1,0-1 1,1 2-1,-1-1-9,-10 8 34,7-8-33,1-1 1,2 22-9,-1-16 10,-1 10-10,-6-10 1,7-6 9,-1 4-16,0-1 0,1 1-1,-1-1 1,1 0 0,0 1 0,0-1 0,0 1 0,1 4 0,-1 0-36,-10 46 28,10 15 8,-9-32 26,9 65-42,4-87 56,-3-13-22,0 0-1,-1 0 0,1 0 1,0 0-1,-1 0 0,1 0 1,-1 0-1,0 0 0,0 4 1,0 231-8,5-225 12,-5-11-6,1 0 0,0 0 0,-1 0 0,1 0 0,-1 0 0,1 0 0,-1 0 0,0 0 0,1 0 0,-1 0 0,0 1 0,0 1 0,0 57 0,0-59 0,0-1 0,0 0 0,0 1 0,0-1 0,0 0 0,0 1 0,0-1 0,0 1 0,0-1 0,1 0 0,-1 1 0,0-1-1,0 0 1,0 1 0,0-1 0,1 0 0,-1 1 0,0-1 0,0 0 0,0 0 0,1 1 0,-1-1 0,0 0 0,1 0 0,-1 1 0,0-1 0,0 0 0,1 0 0,0 1 0,-1-1 1,0 0-1,0 0 0,1 0 0,-1 1 0,0-1 0,1 0 0,-1 0 0,0 1 0,0-1 0,1 0 0,-1 1 0,0-1 0,0 0 1,0 1-1,1-1 0,-1 0 0,0 1 0,0-1 0,0 0 0,0 1 0,0-1 0,0 0 0,0 1 0,0-1 0,0 1 0,0-1 0,0 1 1,0 554 31,5-541 15,-5-13-45,1 0 1,0 1-1,-1-1 1,1 1-1,-1-1 1,1 0-1,-1 1 1,0 0-1,1-1 1,-1 3-1,0 185 229,-3-181-230,2-7-1,0 1 0,0 0 0,0-1 0,1 1 0,-1 0 1,1 0-1,-1 0 0,1-1 0,-1 1 0,1 0 0,0 0 0,0 2 1,0 29 21,0 0 387,0-32 546,-1-1-930,1 0 0,-1 0 1,0 0-1,1 0 0,-1 1 0,0-1 0,1 0 0,-1-1 0,0 1 0,1 0 0,-1 0 0,0 0 0,1 0 0,-1 0 0,0-1 0,1 1 0,-1 0 0,1-1 0,-1 1 0,0 0 0,1-1 0,-1 1 0,1-1 0,-1 1 0,1-1 0,-1 1 1,1-1-1,-1 1 0,1-1 0,0 1 0,-1-1 0,1 0 0,-1 0 0,1 0 167,-1 1-165,0 0-21,1 0-1,0 0 1,0 0-1,-1 0 1,1 0-1,0 0 0,0 0 1,0 0-1,-1 0 1,1 0-1,0 0 0,0 0 1,-1 0-1,1 0 1,0 0-1,0 0 1,-1 0-1,1 0 0,0 0 1,0 0-1,-1 0 1,1 0-1,0-1 0,0 1 1,0 0-1,-1 0 1,1 0-1,0 0 1,0 0-1,0-1 0,0 1 1,0 0-1,-1 0 1,1 0-1,0-1 0,0 1 1,0 0-1,0 0 1,0-1-1,0 1 1,0 0-1,0 0 0,0-1 1,0 0 306,-20 0-27,20 1-280,-1-1 0,1 1 0,0 0 0,0-1 0,-1 1 0,1 0 0,0-1 0,-1 1 0,1 0 0,0-1 0,-1 1 0,1 0-1,-1 0 1,1-1 0,0 1 0,-1 0 0,1 0 0,-1 0 0,1 0 0,-1-1 0,1 1 0,-1 0 0,1 0 0,0 0 0,-1 0 0,1 0 0,-1 0 0,1 0-1,-1 0 1,1 0 0,-1 1 0,1-1 0,-1 0 0,0 0 0,-2 1 18,0-3 74,-7-2 95,-10 0-10,17 2-178,0 1 0,-1 0 0,1 0 0,-1 0 0,0 1 0,1-1 0,-1 1 1,-4 0-1,6 0 8,0 0-4,-9 0-7,8 0-1,-2 5 0,-4-5 0,1 0-3,6 0-10,-5 0 1313,5-1-4777</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1:20.562"/>
    </inkml:context>
    <inkml:brush xml:id="br0">
      <inkml:brushProperty name="width" value="0.025" units="cm"/>
      <inkml:brushProperty name="height" value="0.025" units="cm"/>
      <inkml:brushProperty name="color" value="#E71224"/>
    </inkml:brush>
  </inkml:definitions>
  <inkml:trace contextRef="#ctx0" brushRef="#br0">21 40 208,'-2'-1'52,"1"1"10,1-1 0,-1 1 0,1 0 0,-1 0 0,1-1 0,-1 1 0,1 0 0,-1-1 0,1 1 0,0-1 0,-1 1 1,1 0-1,0-1 0,-1 1 0,1-1 0,0 1 0,0-1 0,-1 1 0,1-1 0,0 1 0,0-1 0,0 1 0,-1-1 0,1 1 1,0-1-1,0 1 0,0-1 0,0 0 0,0 1 0,0-1 0,0 1 0,1-2 0,-4-1 298,2 3-309,1 0 1,-1 0-1,1-1 1,0 1 0,-1 0-1,1 0 1,0-1-1,-1 1 1,1 0-1,0-1 1,-1 1-1,1 0 1,0-1-1,-1 1 1,1 0-1,0-1 1,0 1 0,0-1-1,0 1 1,-1 0-1,1-1 1,0 1-1,0-1 1,0 0-1,0-8-3016,0 8 2494</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1:22.303"/>
    </inkml:context>
    <inkml:brush xml:id="br0">
      <inkml:brushProperty name="width" value="0.025" units="cm"/>
      <inkml:brushProperty name="height" value="0.025" units="cm"/>
      <inkml:brushProperty name="color" value="#E71224"/>
    </inkml:brush>
  </inkml:definitions>
  <inkml:trace contextRef="#ctx0" brushRef="#br0">72 170 72,'0'0'46,"1"-1"0,-1 1 0,0-1 0,0 1 0,0-1 0,0 0 1,0 1-1,0-1 0,-1 1 0,1-1 0,0 0 0,0 1 0,0-1 0,0 1 0,-1-1 0,1 1 0,0-1 0,-1 1 0,1-1 1,0 1-1,-1-1 0,1 1 0,0 0 0,-1-1 0,1 1 0,-1-1 0,1 1 0,-1 0 0,1-1 0,-2 1 0,2 0-35,-1-2 93,1 0 1,-1 1-1,1-1 1,0 0-1,-1 0 1,1 1 0,0-1-1,0 0 1,0 0-1,0 0 1,1 1-1,-1-3 1,0-1 140,1 4-224,-1 1-1,0-1 1,-1 1 0,1-1 0,0 1 0,0-1-1,0 0 1,0 1 0,0-1 0,0 1-1,-1-1 1,1 1 0,0-1 0,-1 1-1,1-1 1,0 1 0,-1-1 0,1 1 0,-1-1-1,1 0 21,-1 1 0,0-1 0,1 1 0,-1-1 0,1 0 0,0 0-1,-1 1 1,1-1 0,0 0 0,-1 0 0,1 1 0,0-1 0,0 0 0,0 0-1,0 1 1,-1-1 0,1 0 0,0 0 0,1-1 0,-1-6 352,0 7-337,0 0-1,1-1 1,-1 1-1,0 0 1,0-1-1,0 1 0,0 0 1,0-1-1,-1 1 1,1 0-1,0 0 0,-1-1 1,1 1-1,0 0 1,-1 0-1,0-1 0,1 1 1,-1 0-1,0 0 1,1 0-1,-1 0 0,-2-2 1,3 1 166,-1 0 0,0 0 1,1-1-1,0 1 0,-1 0 1,1-1-1,0 1 0,0 0 0,0-1 1,1-3-1,0 0 848,-1 0-2004,0-7 6719,0 8 1240,0 14-2245,-4-4-3991,4-4-765,-1-1 0,1 0 0,-1 0-1,1 0 1,0 1 0,-1-1 0,1 0 0,0 0 0,-1 1 0,1-1 0,0 0 0,0 1 0,-1-1 0,1 1 0,0-1 0,0 0 0,0 1 0,-1-1 0,1 1-1,0-1 1,0 0 0,0 1 0,0-1 0,0 1 0,0-1 0,0 0 0,0 1 0,0 0 0,0 94 1153,-10-39-939,10-46-214,0 0-1,0 1 1,-1-1 0,-1 0 0,-3 15 0,3-18-18,1 0 0,0 0 0,0 1 0,1-1 0,0 0-1,2 14 1,-1 5 4,-1-18-12,1-4-6,-1 1 0,0 0 0,-1-1 0,1 1 0,-1 0 0,1 0 0,-2-1 0,1 1 0,-3 6 0,3-7-96,0 0 0,0 0 1,1 0-1,-1 1 0,1-1 1,0 0-1,0 0 0,1 8 0,0 4-1231,-1-8-13477,-1-18 8575,4-16 1337,5 20 4257</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1:22.803"/>
    </inkml:context>
    <inkml:brush xml:id="br0">
      <inkml:brushProperty name="width" value="0.025" units="cm"/>
      <inkml:brushProperty name="height" value="0.025" units="cm"/>
      <inkml:brushProperty name="color" value="#E71224"/>
    </inkml:brush>
  </inkml:definitions>
  <inkml:trace contextRef="#ctx0" brushRef="#br0">109 49 24,'2'-1'198,"-1"0"0,0 0 0,-1 0 0,1 0 0,0 0-1,0 0 1,0-1 0,-1 1 0,1 0 0,0 0 0,-1-1 0,1 1 0,-1 0 0,0-1 0,1 1 0,-1-1-1,0 1 1,0 0 0,0-1 0,0 1 0,0-1 0,0 1 0,0 0 0,-1-3 0,0-5 1463,1 8-1203,-10-4 1351,-8 20 1677,0 2-555,13-11-2246,-2 0-167,-4 5 561,10-9-907,-1-1 1,1 1-1,-1 0 0,0-1 1,0 1-1,0-1 0,-4 3 1,-2 3 957,8-7-1094,-1 1 0,1-1 0,-1 1 0,1-1 0,-1 0 0,1 1 0,-1-1 0,1 0 0,-1 1 0,0-1 0,1 0 0,-1 1 0,0-1 0,1 0 0,-1 0 0,0 0 1,1 0-1,-2 0 0,-2 6 442,3-6-476,1 0 0,0 0 0,0 0-1,0 0 1,0 0 0,-1 1-1,1-1 1,0 0 0,0 0 0,0 0-1,0 0 1,-1 0 0,1 0 0,0 0-1,0 0 1,0 0 0,-1 0-1,1 0 1,0 0 0,0 0 0,0 0-1,-1 0 1,1 0 0,0 0-1,0-1 1,0 1 0,0 0 0,-1 0-1,1 0 1,0 0 0,0 0-1,0 0 1,0 0 0,0-1 0,-1 1-1,1 0 1,0 0 0,0 0-1,0 0 1,0 0 0,0-1 0,0 1-1,0 0 1,0 0 0,0 0 0,-1-1-1,1 1 1,0 0 0,0 0-1,0 0 1,0-1 0,0 1 0,0 0-1,0 0 1,0 0 0,0 0-1,1-1 1,-1 1 0,0 0 0,0 0-1,0-1 1,4-5-5,-4 6 3,1 0 0,-1 0 0,0-1-1,1 1 1,-1 0 0,1 0-1,-1-1 1,0 1 0,0 0 0,1-1-1,-1 1 1,0 0 0,1-1 0,-1 1-1,0 0 1,0-1 0,0 1 0,0-1-1,1 1 1,-1 0 0,0-1-1,0 1 1,0-1 0,0 1 0,0-1-1,0 1 1,0 0 0,0-1 0,0 0-1,0 0 14,31-25 1026,-20 24-449,-8 1-314,1 0 1,-1 0-1,0 0 1,0 1-1,0-1 1,0 1-1,1 0 1,-1 0-1,0 0 1,0 0-1,0 1 1,4 0-1,-3 1-151,0 0 0,0-1 1,1 1-1,-1-1 0,0 0 0,1-1 0,-1 1 0,9-1 0,10 1-4588,-14-1 807,-8-1 3149,-1 1 0,1 0 0,0 0-1,0 0 1,-1 0 0,1 0 0,0-1-1,0 1 1,-1 0 0,1-1 0,0 1-1,-1-1 1,1 1 0,0-1 0,-1 1-1,2-1 1,8-5-7918,-2 6 6775</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1:24.460"/>
    </inkml:context>
    <inkml:brush xml:id="br0">
      <inkml:brushProperty name="width" value="0.025" units="cm"/>
      <inkml:brushProperty name="height" value="0.025" units="cm"/>
      <inkml:brushProperty name="color" value="#E71224"/>
    </inkml:brush>
  </inkml:definitions>
  <inkml:trace contextRef="#ctx0" brushRef="#br0">21 84 488,'0'-1'101,"0"0"-1,0 0 1,0 1 0,0-1-1,0 0 1,0 0 0,0 0-1,0 0 1,0 1 0,0-1-1,0 0 1,0 0 0,-1 1-1,1-1 1,0 0-1,0 0 1,-1 1 0,1-1-1,-1 0 1,1 1 0,-1-1-1,1 0 1,-1 1 0,1-1-1,-1 1 1,1-1 0,-1 0-1,-1 0 1,2 1-49,0 0 0,0 0 0,-1-1 0,1 1 0,0 0 0,0-1 0,0 1 0,0 0 0,-1-1-1,1 1 1,0 0 0,0-1 0,0 1 0,0 0 0,0-1 0,0 1 0,0 0 0,0-1 0,0 1 0,0 0 0,0-1 0,0 1 0,0-1 0,0 1 0,1-1 0,-1 1 44,0 0 0,0-1 0,0 1 0,0-1 0,0 1 0,0 0 0,0-1 0,0 1 1,0 0-1,0-1 0,0 1 0,0 0 0,0-1 0,0 1 0,0 0 0,0-1 0,0 1 0,0 0 0,0-1 0,0 1 1,-1 0-1,1-1 0,0 1 0,0 0 0,-1-1 0,0 1-47,-6-16 19403,18 16-16198,77 0-966,-39-5-3015,-18-1-3641,-30 6 3911,0 0 0,0 0 1,-1 0-1,1 0 0,0 0 0,0-1 0,0 1 1,0 0-1,-1-1 0,1 1 0,0 0 1,0-1-1,-1 1 0,1-1 0,0 1 1,0-2-1,2-2-5896,-2-3-3401,-32 8 6611,22 2 3355,7-3 138,1 0 0,0 0 0,0 0 0,-1 0 0,1 1 0,0-1 0,0 1 0,-1-1 0,1 1 0,0-1 0,0 1 0,0-1 0,-2 4 2842,-7 8 873,10 47 4936,5-47-7901,-5-11-1012,1 0 0,-1 0 0,1 0 0,0 0 0,-1 0 0,0 0 0,1 0 1,-1 1-1,0-1 0,1 0 0,-1 0 0,0 0 0,0 2 0,0 1 119,0-1 0,0 0 1,1 0-1,-1 0 0,1 0 0,-1 0 0,1 0 1,0 0-1,0 0 0,2 3 0,2 10 696,0-3-292,-5-12-587,1-1 1,-1 1-1,0-1 1,1 1-1,-1 0 1,0-1-1,0 1 1,0 0-1,1-1 1,-1 1-1,0 0 1,0-1-1,0 1 1,0 0-1,0-1 1,0 1-1,-1 0 1,1-1-1,0 2 1,0-1 1,-1-1 1,1 1 0,0 0 0,0-1-1,0 1 1,0 0 0,0-1 0,0 1-1,0 0 1,0-1 0,0 1-1,0 0 1,0-1 0,0 1 0,1 0-1,-1-1 1,0 1 0,1-1 0,-1 2-1,2 0 119,-1 0-1,0 0 1,0 0-1,0 0 1,-1 0-1,1 0 1,0 0-1,-1 0 1,1 1-1,-1-1 1,0 0-1,0 0 1,0 1-1,0-1 0,0 3 1,0 1 13,-2-3-46,0-1 0,0 0-1,-1 0 1,1 0-1,0 0 1,-1 0-1,-3 2 1,-2-1-125,0 0 1,-1 0 0,0-1 0,1 0 0,-1 0 0,0-1 0,0 0-1,0-1 1,-18-1 0,7 1-972,19 0 509,-2 0-210,3 0 282,0 0 0,-1 0 0,1 0 0,0 0 0,0 0 0,-1 0 0,1 0 0,0-1 1,-1 1-1,1 0 0,0 0 0,-1 0 0,1 0 0,0 0 0,0 0 0,-1-1 0,1 1 0,0 0 0,0 0 0,-1-1-805,1 1 805,0 0 0,-1-1 0,1 1 0,0 0 0,0-1 0,0-18-13681,1 14 11893,8 0 1255</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1:25.038"/>
    </inkml:context>
    <inkml:brush xml:id="br0">
      <inkml:brushProperty name="width" value="0.025" units="cm"/>
      <inkml:brushProperty name="height" value="0.025" units="cm"/>
      <inkml:brushProperty name="color" value="#E71224"/>
    </inkml:brush>
  </inkml:definitions>
  <inkml:trace contextRef="#ctx0" brushRef="#br0">0 11 100,'0'0'551,"2"-11"15420,12 13-5724,1 2-6838,12 1-3116,-26-5-275,11 5 6,-9-4-218,0-1-1,1 1 1,-1-1 0,0 1 0,1-1-1,-1 0 1,0 0 0,0-1-1,1 1 1,-1-1 0,0 0 0,4-1-1,13-1-8128,-18-4 120</inkml:trace>
</inkml:ink>
</file>

<file path=ppt/ink/ink3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7:48:54.938"/>
    </inkml:context>
    <inkml:brush xml:id="br0">
      <inkml:brushProperty name="width" value="0.07" units="cm"/>
      <inkml:brushProperty name="height" value="0.07" units="cm"/>
      <inkml:brushProperty name="fitToCurve" value="1"/>
    </inkml:brush>
  </inkml:definitions>
  <inkml:trace contextRef="#ctx0" brushRef="#br0">443 73 70 0,'3'-1'91'0,"4"-2"16"0,-7 3 18 15,0-3-9-15,0 1-10 0,3 0-6 0,-3 2 9 0,0-2-1 16,0 2-3-16,0-3-4 0,6 3 0 0,-6 0-1 0,0-2 3 15,7 2 11-15,-7 0 16 0,0 0 7 0,0 0 0 0,0 0 2 16,0 0 2-16,0 2 3 0,3-2-1 0,-3 0-2 16,0 3 29-16,6-1 31 0,-6-2 7 0,0 2-4 0,0 0 4 15,0 1-4-15,4-3-10 0,-4 3-11 0,0-2-13 16,0 4-12-16,6-2-10 0,0 1 24 0,-6-1 11 0,0 1-4 16,4 1-16-16,-4-1-22 0,6 1-18 0,-3 0-6 0,-3 0-10 15,13 1-16-15,-13 1-11 0,3-2-16 0,4 2-13 16,-1 2-7-16,-3-2-2 0,4 3-5 0,-4-1-1 0,10 1-7 15,-10 1-3-15,7-2-1 0,-4 1 1 0,1 2 2 0,-4-1-5 16,10-1-3-16,-10 2-4 0,3-3 0 0,-2 2 0 0,9-1-2 16,-10-1 1-16,3 2-3 0,-3-1 3 0,10-1-1 15,-13-1 1-15,3 1-2 0,7-2-3 0,-10 2 3 0,7-2-2 16,-1 0-1-16,-3 0-2 0,-3 0 1 0,7 0 0 16,-1 0-6-16,-6-2-2 0,10 2 3 0,-10 0-3 0,0-3-1 15,3 2 0-15,-3-2 3 0,6 1-1 0,1-1 1 0,-7 1-1 16,0-1-2-16,3-1 4 0,-3 0-2 0,7 1-2 0,-7-2 3 15,0 1 1-15,0-2 1 0,0 2 1 0,3 0-9 16,-3-1-3-16,0-2-7 0,0 2-4 0,0 0-10 0,0-2-7 16,0 0-16-16,0 0-11 0,0 3-41 0,0-3-61 15,0 0-91-15,0 0-111 0,0 0-124 0,-3-3-57 0,3 3-71 16,0-2-82-16,0 0 85 0,0 0 52 0,-7-1 20 16,4 0 16-16,3-1 55 0,0 2 106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1:25.441"/>
    </inkml:context>
    <inkml:brush xml:id="br0">
      <inkml:brushProperty name="width" value="0.025" units="cm"/>
      <inkml:brushProperty name="height" value="0.025" units="cm"/>
      <inkml:brushProperty name="color" value="#E71224"/>
    </inkml:brush>
  </inkml:definitions>
  <inkml:trace contextRef="#ctx0" brushRef="#br0">30 0 692,'0'1'76,"0"-1"0,0 1-1,-1-1 1,1 1 0,0-1 0,0 1 0,-1-1 0,1 1-1,0-1 1,-1 0 0,1 1 0,0-1 0,-1 0-1,1 1 1,-1-1 0,1 0 0,-1 1 0,1-1-1,0 0 1,-1 0 0,1 0 0,-1 1 0,1-1-1,-1 0 1,0 0 0,0 0-16,1 0 1,-1 0-1,1 0 1,-1 0-1,1 1 1,0-1-1,-1 0 0,1 0 1,-1 0-1,1 1 1,-1-1-1,1 0 1,0 0-1,-1 1 0,1-1 1,0 0-1,-1 1 1,1-1-1,0 0 1,0 1-1,-1-1 0,1 1 1,0-1-1,-1 1 1,1 0 425,-9 16 7476,9-17-7830,-1 0 0,1 0 0,0 0 0,0 1 0,0-1 0,0 0 0,0 0 0,0 0-1,1 1 1,-1-1 0,0 0 0,0 0 0,0 0 0,0 1 0,0-1 0,0 0 0,0 0 0,0 0 0,0 0 0,0 1 0,1-1 0,-1 0 0,0 0 0,0 0 0,0 0 0,0 0 0,0 0 0,1 1 0,-1-1 0,0 0 0,0 0 0,0 0 0,0 0 0,1 0-1,-1 0 1,0 0 0,0 0 0,0 0 0,1 0 0,-1 0 0,0 0 0,1 0 84,-1 0-1,0 0 0,0 0 0,0 0 1,1 0-1,-1 0 0,0 0 1,0 1-1,0-1 0,1 0 1,-1 0-1,0 0 0,0 0 1,0 0-1,1 0 0,-1 0 0,0 1 1,0-1-1,0 0 0,0 0 1,1 0-1,-1 0 0,0 1 1,0-1-1,0 0 0,0 0 1,0 0-1,0 1 0,0-1 0,0 0 1,1 0-1,-1 0 0,0 1 1,0-1-1,0 0 0,0 0 1,0 0-1,0 1 0,0-1 1,0 0-1,-1 1 0,2-1-142,-1 1 0,0-1 0,1 0 1,-1 1-1,0-1 0,1 1 0,-1-1 0,0 0 0,1 0 0,-1 1 0,1-1 0,-1 0 0,1 1 1,-1-1-1,1 0 0,-1 0 0,1 0 0,-1 0 0,1 0 0,-1 1 0,1-1 0,-1 0 0,1 0 1,-1 0-1,1 0 0,-1 0 0,1-1 0,-1 1 0,1 0 0,-1 0 0,1 0 0,4-1 426,17 7-269,1-9-3387,-10 0-1963,-12 3 2496,9-4-12670,-8 3 13450,6 1 380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1:26.361"/>
    </inkml:context>
    <inkml:brush xml:id="br0">
      <inkml:brushProperty name="width" value="0.025" units="cm"/>
      <inkml:brushProperty name="height" value="0.025" units="cm"/>
      <inkml:brushProperty name="color" value="#E71224"/>
    </inkml:brush>
  </inkml:definitions>
  <inkml:trace contextRef="#ctx0" brushRef="#br0">0 73 644,'1'0'79,"-1"0"0,1 0 1,-1 0-1,1 0 0,-1-1 0,1 1 0,-1 0 0,1 0 1,-1 0-1,0-1 0,1 1 0,-1 0 0,1 0 0,-1-1 1,1 1-1,-1 0 0,0-1 0,1 1 0,-1 0 0,0-1 1,1 1-1,-1-1 0,0 1 0,0 0 0,1-1 0,-1 1 1,0-1-1,0 1 0,0-1 0,0 1 0,0-1 0,1 1 1,-1-1-1,0 1 0,0-1 0,0 1 0,0-1 0,0 1 1,-1-1-1,1 1 0,0-1 0,0 1 0,0-1 0,0 1 1,-1-2-1,1 2-10,0 0 0,-1-1 0,1 1 0,0-1-1,0 1 1,0-1 0,0 1 0,0 0 0,0-1 0,0 1 0,0-1 0,0 1 0,0-1 0,0 1 0,0-1 0,0 1 0,0 0 0,0-1 0,0 1 0,0-1-1,0 1 1,1-1 0,-1 1 0,0 0 0,0-1 0,1 1 0,-1-1 0,0 1 0,0 0 0,1-1 0,-1 1 0,0 0 0,1 0 0,-1-1 0,1 1 0,-1 0-1,0 0 1,1-1 0,-1 1 0,1 0 0,-1 0 0,0 0 0,1 0 0,0 0 0,3-16 4293,0 14-2596,-3 2-1193,0-1-1,-1 1 1,1 0 0,0-1 0,0 1-1,0 0 1,-1-1 0,1 1-1,0-1 1,0 1 0,-1-1 0,1 0-1,0 1 1,-1-1 0,1 1-1,-1-1 1,2-1 0,17-4 5953,1 1-5279,8 10-806,-26-5-361,8 11 77,-11-10-152,1 0 0,0 0 1,0 0-1,0 0 0,0 0 0,0 0 0,1 0 0,-1 0 0,0 0 0,0 0 0,1 0 0,-1 0 0,0 0 0,1 0 0,-1 0 1,1 0-1,-1 0 0,1-1 0,0 1 0,-1 0 0,2 0 0,-1 1-2,-1-2 6,0 1 1,1 0-1,-1 0 0,0-1 0,0 1 1,0 0-1,0 0 0,0 0 0,0 0 1,0-1-1,0 1 0,0 0 0,0 0 1,0 0-1,-1-1 0,1 1 1,0 0-1,-1 0 0,1-1 0,0 1 1,-1 0-1,1 0 0,-2 0 0,-2 13 106,4 36-76,-5-39-39,5-10 0,-1 0 0,0 0 0,1 0 0,-1 0 0,1 0 0,-1 0 0,1 0 0,0 1 0,-1-1 0,1 0 0,0 0 0,0 3 0,0-3 0,0 0 0,0 1 0,0-1 0,0 1 0,0-1 0,0 1 0,0-1 0,-1 0 0,1 1 0,0-1 0,-1 1 0,1-1 0,-1 0 0,0 0 0,1 1 0,-1-1 0,0 0 0,-2 2 0,3-3 0,0 1 0,0-1 0,-1 0 0,1 0 0,0 0 0,0 0 0,0 1 0,-1-1 0,1 0 0,0 0 0,0 0 0,0 1 0,-1-1 0,1 0 0,0 0 0,0 1 0,0-1 0,0 0 0,0 0 0,0 1 0,0-1 0,-1 0 0,1 1 0,0-1 0,0 0 0,0 0 0,0 1 0,0-1 0,0 0 0,1 1 0,-1-1 0,0 0 0,0 0 0,0 1 0,0 0 0,0-1 0,0 0 0,0 1 0,0-1 0,0 1 0,0-1 0,0 1 0,0-1 0,0 1 0,0-1 0,0 1 0,0-1 0,0 1 0,0-1 0,0 1 0,-1-1 0,1 0 0,0 1 0,0-1 0,-1 1 0,1-1 0,0 0 0,-1 1 0,1-1 0,0 0 0,-1 1 0,1-1 0,0 0 0,-1 1 0,1-1 0,-1 0 0,0 3 0,2-1 0,-11 10 0,8-6 0,2-1 0,0 1 0,-2-2 0,-4-2 0,4 3 0,2 0 0,2 0 0,4-3 0,-2 3 0,4-1 0,2-3 0,0-1 0,0 0 0,-1 0 0,1 0 0,0 0 0,0 0 0,0 0 0,0 0 0,0 0 0,0 0 0,-8 0 0,0 0 0,0 1 0,0-1 0,1 0 0,-1 1 0,0-1 0,0 1 0,0 0 0,0 0 0,0 0 0,4 2 0,-4-2 0,6 0 0,0-2 0,-6-3 0,8-7-34,-10 5-1502,-1 0-6285,-9-3-8054</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2:26.827"/>
    </inkml:context>
    <inkml:brush xml:id="br0">
      <inkml:brushProperty name="width" value="0.025" units="cm"/>
      <inkml:brushProperty name="height" value="0.025" units="cm"/>
      <inkml:brushProperty name="color" value="#E71224"/>
    </inkml:brush>
  </inkml:definitions>
  <inkml:trace contextRef="#ctx0" brushRef="#br0">1 6 56,'11'0'1133,"-5"-2"-350,8-2-1281,-8 5 2606,-4 3 3466,-2-3-5494,1-1-76,0 1 0,0 0 0,0-1 0,0 1-1,0-1 1,0 1 0,-1 0 0,1 0 0,0-1 0,-1 1 0,1 0-1,0 0 1,-1 0 0,1 0 0,-1 0 0,1 1 0,4 5 6,-3-5-6,-2 2-2,0 3-10,0-7 8,0 1 0,0-1 0,0 0 0,0 0 0,0 0 0,0 0 1,0 0-1,0 1 0,0-1 0,0 0 0,0 0 0,0 0 1,0 0-1,0 1 0,0-1 0,0 0 0,0 0 0,0 0 1,0 0-1,0 0 0,0 1 0,0-1 0,0 0 0,0 0 0,1 0 1,-1 0-1,0 0 0,0 0 0,0 0 0,0 1 0,0-1 1,0 0-1,1 0 0,-1 0 0,0 0 0,0 0 0,0 0 1,0 0-1,0 0 0,1 0 0,-1 0 0,0 0 0,0 0 0,0 0 1,0 0-1,0 0 0,1 0 0,-1 0 0,0 0 1,1 0-1,-1 0 0,0 0 1,1 0-1,-1 0 0,0 1 1,0-1-1,1 0 0,-1 0 1,0 0-1,1 0 0,-1 0 1,0 0-1,0 1 0,1-1 1,-1 0-1,0 0 0,0 1 1,0-1-1,1 0 0,-1 0 1,0 1-1,0-1 0,0 0 1,0 0-1,0 1 0,1-1 1,-1 0-1,0 0 0,0 1 1,0-1-1,0 0 0,0 1 1,0-1-1,0 0 0,0 1 1,0-1-1,0 0 0,0 1 1,0-1-1,0 0 0,0 0 1,0 1-1,-1-1 0,1 0 1,0 1-1,4 5 8,-4-6-7,1 0 0,-1 1-1,1-1 1,-1 1 0,0-1-1,1 0 1,-1 1 0,0-1-1,1 1 1,-1-1 0,0 1-1,1-1 1,-1 1 0,0 0-1,0-1 1,0 1 0,0-1-1,1 1 1,-1-1 0,0 1 0,0 1-1,1 2 2,6 2 0,-7-6-2,0 0 0,1 0 0,-1 0 0,0 0 1,0 0-1,0 0 0,1 0 0,-1 0 0,0 1 0,0-1 0,0 0 0,0 0 0,0 0 0,1 0 0,-1 0 0,0 1 0,0-1 0,0 0 0,0 0 0,0 0 1,0 1-1,0-1 0,1 0 0,-1 0 0,0 0 0,0 1 0,0-1 0,0 0 0,0 0 0,0 0 0,0 1 0,0-1 0,0 0 0,0 0 0,0 0 0,0 1 1,0-1-1,-1 0 0,1 0 0,0 0 0,0 1 0,0-1 0,0 0 0,0 0 0,0 0 0,0 0 0,-1 1 0,2 1 1,16 16 9,-14-3 37,0-14-45,1 0-2,-3 9 13,-1-8-12,0-1-1,8 3 0,-6 0 0,0 6 0,1-9 0,0 0 0,-1 9 1,0-9 1,4 4-1,-4 1-1,-2-1 0,1 1 0,6-1 0,-5 1 0,-2-6 0,0 1 0,-1 0 0,1-1 0,0 1 0,0-1 0,1 1 0,-1-1 0,0 1 0,0-1 0,0 1 0,0 0 0,0-1 0,0 1 0,1-1 0,-1 1 0,0-1 0,1 1 0,-1-1 0,0 0 0,1 1 0,0 0 0,-1 0 0,1 0 0,0 0 0,0 0 0,-1 0 0,1 1 0,-1-1 0,1 0 0,-1 0 0,1 1 0,-1-1 0,0 0 0,0 1 0,0-1 0,0 0 0,1 1 0,-2-1 0,1 0 0,0 0 0,0 3 0,0-4-1,0 0 1,0 0 0,0 1-1,0-1 1,0 0-1,0 0 1,0 0 0,0 1-1,0-1 1,0 0-1,0 0 1,0 1 0,0-1-1,0 0 1,0 0-1,0 0 1,0 0 0,1 1-1,-1-1 1,0 0-1,0 0 1,0 0 0,0 0-1,1 1 1,-1-1-1,0 0 1,0 0-1,0 0 1,0 0 0,1 0-1,-1 0 1,1 0-1,-1 1 1,0-1-1,1 0 0,-1 0 0,0 0 0,1 1 1,-1-1-1,0 0 0,1 0 0,-1 1 0,0-1 1,1 0-1,-1 1 0,0-1 0,0 0 0,1 1 1,-1-1-1,0 0 0,0 1 0,0-1 0,0 1 1,1-1-1,-1 0 0,0 1 0,0-1 0,0 1 0,0-1 1,0 1-1,0-1 0,0 0 0,0 1 0,0-1 1,-1 1-1,1 0-4,9 8-14,-9-8 19,0-1 0,0 0-1,1 0 1,-1 1 0,0-1 0,0 0 0,1 0 0,-1 1-1,0-1 1,0 0 0,0 1 0,1-1 0,-1 0 0,0 1-1,0-1 1,0 0 0,0 1 0,0-1 0,0 0 0,0 1-1,0-1 1,0 0 0,0 1 0,0-1 0,0 0 0,0 1-1,0-1 1,0 0 0,0 1 0,0-1 0,-1 0 0,1 1-1,0 0 1,0-1 0,0 0 0,0 0 0,-1 0 0,1 0 0,0 0-1,0 0 1,0 0 0,0 0 0,0 1 0,0-1 0,0 0 0,0 0 0,0 0-1,0 0 1,0 0 0,0 0 0,0 0 0,0 1 0,0-1 0,0 0 0,0 0-1,0 0 1,0 0 0,0 0 0,0 0 0,0 0 0,0 1 0,0-1-1,0 0 1,0 0 0,0 0 0,0 0 0,0 0 0,0 0 0,1 0 0,-1 0-1,0 1 1,0-1 0,0 0 0,0 0 0,0 0 0,0 0 0,0 0 0,0 0-1,0 0 1,1 0 0,-1 0 0,0 0 0,4 0 0,-4 0 0,1 0 0,-1 1 0,1-1-1,-1 1 1,0-1 0,1 1 0,-1-1 0,0 0-1,0 1 1,1-1 0,-1 1 0,0-1 0,0 1-1,0-1 1,0 1 0,0-1 0,0 1-1,1 0 1,-1-1 0,0 1 0,0-1 0,-1 1-1,1 0 1,0-1 0,0 1-1,0-1 0,0 0 1,0 1-1,0-1 0,0 0 1,0 0-1,0 1 0,0-1 1,0 0-1,0 0 0,0 1 1,0-1-1,0 0 0,0 0 1,0 1-1,0-1 0,1 0 1,-1 0-1,0 1 0,0-1 1,0 0-1,0 0 0,1 1 1,-1-1-1,0 0 0,0 0 1,0 0-1,1 0 0,-1 1 1,0-1-1,0 0 0,1 0 1,-1 0-1,0 0 0,0 0 1,1 0-1,-1 0 0,1 1 0,-1-1-1,0 0 1,0 0 0,1 0 0,-1 0-1,0 0 1,0 1 0,1-1-1,-1 0 1,0 0 0,0 0 0,1 1-1,-1-1 1,0 0 0,0 0 0,0 1-1,1-1 1,-1 0 0,0 0-1,0 1 1,0-1 0,0 0 0,0 1-1,0-1 1,0 0 0,0 0 0,0 1-1,0-1 1,1 0 0,-2 1-1,1-1 1,0 0 0,0 1 0,0-1-1,0 0 1,0 1 0,10 19-25,-2-11 10,-7-8 16,0-1 0,0 0-1,-1 1 1,1 0 0,0-1-1,0 1 1,-1 0 0,1-1-1,-1 1 1,1 0 0,0-1-1,-1 1 1,1 0 0,-1 0-1,0 0 1,1 0 0,0 1 0,-1-1-2,0 0 0,0 0 0,0 0 1,1 0-1,-1 0 0,0 0 1,1 0-1,-1 0 0,0 0 1,1-1-1,-1 1 0,1 0 1,0 0-1,-1 0 0,1-1 1,0 1-1,-1 0 0,1-1 1,1 2-1,-1-2 1,-1 1 0,1-1-1,0 1 1,-1 0 0,1-1 0,0 1-1,-1 0 1,1-1 0,-1 1-1,1 0 1,-1 0 0,1 0 0,-1-1-1,0 1 1,1 0 0,-1 0 0,0 0-1,0 0 1,0 1 0,0-2 1,0 0 0,0 0-1,0 1 1,0-1 0,0 0 0,0 0 0,0 1 0,1-1 0,-1 0 0,0 0-1,0 0 1,0 1 0,0-1 0,0 0 0,0 0 0,0 0 0,0 1 0,1-1-1,-1 0 1,0 0 0,0 0 0,0 1 0,1-1 0,-1 0 0,0 0 0,0 0-1,0 0 1,1 0 0,-1 0 0,0 1 0,1-1 0,-1 0-1,0 0 0,1 0 0,-1 0 0,0 1 0,1-1 0,-1 0 0,0 0 0,1 0 0,-1 1 0,0-1 0,0 0 0,1 1 0,-1-1 0,0 0 0,0 1 1,0-1-1,1 0 0,-1 1 0,0-1 0,0 0 0,0 1 0,0-1 0,0 1 0,0-1 0,0 0 0,1 1 0,-1-1 0,0 0 0,-1 1 0,1-1 0,0 1 0,-1 1 1,10 7-8,3 9-1,-12-18 8,0 1 0,0-1 0,0 1 1,0-1-1,0 0 0,0 1 0,0-1 0,0 1 1,0-1-1,0 0 0,0 1 0,1-1 0,-1 0 1,0 1-1,0-1 0,0 1 0,0-1 0,1 0 0,-1 1 1,0-1-1,0 0 0,1 0 0,-1 1 0,0-1 1,1 0-1,0 1 0,-1-1 0,1 0 0,-1 1 0,0-1 0,1 0 0,-1 0 0,0 1 0,1-1 0,-1 1 0,0-1 0,0 0 0,1 1 0,-1-1 0,0 0 0,0 1 0,0-1 1,1 1-1,-1-1 0,0 1 0,0-1 0,0 1 0,0-1 0,0 0 0,0 1 0,0-1 0,0 1 0,0 0 0,0 0 0,1 1 0,-1-1 1,0 0-1,1 0 0,0 0 1,-1 1-1,1-1 0,0 0 1,-1 0-1,1 0 0,0 0 0,0 0 1,0 0-1,2 1 0,5 8-4,-4-4 4,-4-6 1,1 1 0,-1-1-1,0 0 1,1 0 0,-1 0 0,0 1 0,1-1 0,-1 0 0,0 1 0,0-1 0,1 0 0,-1 0 0,0 1 0,0-1 0,1 0 0,-1 1 0,0-1 0,0 1 0,0-1 0,0 0 0,0 1-1,0-1 1,0 0 0,1 1 0,-1-1 0,0 1 0,-1 0 0,3 1 0,0 0 0,0 1 0,0-1 0,0 0 0,0 0 0,0 0 0,0-1 0,4 3 0,4 4-1,20 21 8,-30-29-7,1 0 1,-1 1-1,1-1 0,-1 0 1,1 0-1,-1 1 0,1-1 1,-1 1-1,0-1 0,1 0 1,-1 1-1,0-1 0,1 1 1,-1-1-1,0 1 0,0-1 1,1 1-1,-1-1 0,0 1 1,0-1-1,0 1 0,0-1 1,1 1-1,14 13-4,-13-12 4,0-1-1,0 0 0,0 1 1,0-1-1,0 1 1,0 0-1,0 0 0,-1 0 1,1 0-1,-1 0 0,3 4 1,8 11 0,-8-13 0,-2-3 0,-1 0 0,0 0 0,0 0 0,0 0 0,0 0 0,0 0 0,0 0 0,0 1 0,-1-1 0,1 0 0,0 1 0,-1-1 0,2 2 0,19 25-2,-21-28 2,5 5 0,-1-1 0,0 1-1,0 0 1,-1 0-1,5 10 1,-8-14-1,1 0 1,-1 0 0,0 0-1,1 0 1,-1 1-1,1-1 1,-1 0-1,1 0 1,0 0-1,0 0 1,-1 0 0,1 0-1,2 1 1,-2-1-1,0 0 1,-1 0 0,1 0-1,0 0 1,0 0 0,0 0-1,-1 0 1,1 0 0,-1 0-1,1 0 1,-1 0 0,1 1-1,0 1 1,-1-2 0,1 1 1,-1-1-1,1 0 0,-1 0 0,1 1 1,0-1-1,0 0 0,-1 0 1,1 0-1,0 0 0,0 0 0,0 0 1,0 0-1,0 0 0,2 1 0,-2-1 1,0-1-1,1 1 0,-1 0 0,0 0 0,0 0 0,0 0 0,0 1 1,0-1-1,0 0 0,-1 0 0,1 1 0,0-1 0,0 0 1,-1 1-1,1 2 0,0-3 0,-1 1 0,1-1 0,-1 1-1,1-1 1,0 1 0,-1-1 0,1 1 0,0-1 0,0 1 0,0-1 0,0 0 0,0 0 0,0 0 0,1 1 0,1 0-1,-2-1 1,0 0 0,1 0 0,-1 0 0,0 0 0,0 0 0,0 0 0,-1 0 0,1 1 0,0-1 0,0 0-1,-1 0 1,1 1 0,0-1 0,0 3 0,-1-3 0,0 0 0,1 1 0,-1-1 1,0 0-1,1 0 0,-1 0 0,1 0 0,-1 0 0,1 0 0,0 0 0,0 0 0,-1 0 1,1 0-1,0 0 0,1 1 0,-1-1 0,0 0 0,0-1 0,0 1 0,-1 0 0,1 0 0,0 0 0,-1-1 0,1 1 0,-1 0 0,1 0 0,-1 0 0,1 0 0,-1 0 0,0 0 0,1 1-1,-1-1 1,0 0 0,0 0 0,1 0 0,-1 0 0,0-1 0,1 1 0,-1 0 0,0 0 0,1-1 0,-1 1 0,1 0 0,0-1 0,-1 1 0,1 0 0,-1-1 0,1 1 0,0-1 0,1 1 0,-2 0 0,1-1 0,0 1 0,-1-1 1,1 1-1,0-1 0,-1 1 0,1 0 0,-1-1 0,1 1 0,-1 0 0,1-1 0,-1 1 0,1 0 0,-1 0 0,0 0 1,1-1-1,-1 1 0,0 1 0,1-1 0,-1 0 0,0 0 0,0 0 0,1-1 0,-1 1 0,0 0 1,1 0-1,-1-1 0,1 1 0,-1 0 0,1-1 0,-1 1 0,1 0 0,0-1 0,-1 1 1,1-1-1,0 1 0,0 0 0,0-1 0,0 1 0,-1-1 0,1 1 0,0 0 0,-1-1 0,1 1 1,0-1-1,-1 1 0,1 0 0,-1-1 0,1 1 0,-1 0 0,0 0 0,1-1 0,-1 1 1,0 0-1,1 0 0,-1 1 0,10 19 0,-10-20 1,0 0-1,1 0 0,-1 0 0,0 1 1,1-1-1,-1 0 0,1 0 0,-1-1 0,1 1 1,-1 0-1,1 0 0,0 0 0,-1 0 1,1 0-1,0-1 0,1 2 0,-1-1 0,-1-1 0,1 1 0,0 0 0,0 0 0,0 0 0,-1 0 0,1 0 0,-1 0 0,1 0 0,-1 0 0,1 0-1,-1 0 1,1 0 0,-1 0 0,0 0 0,1 1 0,-1 0-1,0-1 0,1 0 0,-1 0-1,1 0 1,-1 1 0,1-1 0,-1 0 0,1 0 0,0 0-1,0 0 1,-1 0 0,1 0 0,2 1 0,-2-1-1,-1 0 1,1 0-1,0 0 1,0 0-1,0 0 1,-1 0-1,1 0 1,0 0-1,-1 0 1,1 0-1,-1 0 1,1 1-1,-1 1 1,1 0-5,0 0 0,0 0 1,0 0-1,0 0 0,0 0 1,1 0-1,-1 0 0,1 0 1,0 0-1,0 0 0,3 2 0,3 8 5,22 35-11,-23-35 21,16 19-8,-20-16-3,3-7 5,-4-8-3,-1 0 1,0 1-1,0-1 0,0 1 0,0 0 0,0-1 0,0 1 0,-1 0 0,1-1 0,-1 1 0,1 0 0,-1 0 0,1 2 0,0 0 0,1 0-1,0-1 0,0 1 1,0-1-1,0 1 0,1-1 1,4 6-1,-6-8 2,0 0-1,0 0 1,0 0-1,0 0 1,0 0-1,-1 0 1,1 0 0,0 0-1,-1 0 1,1 0-1,-1 0 1,1 0-1,-1 0 1,0 1-1,1 1 1,8 16-5,-6-16 4,-3-3 0,1 1 0,-1-1 0,1 1 0,-1-1 0,1 1 0,-1-1 0,0 1 0,1 0 0,-1-1 0,0 1 0,0-1 0,1 1 0,-1 0 0,0-1 0,0 1 0,0 0 0,0-1 0,0 1 0,0 0 0,0-1 0,0 2 0,12 14 0,-10-13 0,1 0 0,-1 0 0,0 0 0,0 0 0,0 0 0,0 0 0,1 4 0,1 3 0,-3-10 0,0 1 0,-1 0 0,0-1 0,1 1 0,-1-1 0,1 1 0,-1-1 0,0 1 0,1 0 0,-1-1 0,0 1 0,0 0 0,0 0 0,1-1 0,-1 1 0,0 0 0,0 0 0,0 1-1,0-1 1,1 0-1,-1 1 1,1-1 0,-1 0-1,1 0 1,0 0-1,-1 1 1,1-1-1,0 0 1,0 0-1,0 0 1,1 1 0,-1-1-1,0 0 1,0 0-1,0 0 1,-1 0-1,1 0 1,0 0-1,-1 0 1,1 0 0,0 0-1,-1 0 1,1 0-1,0 3 1,3 5-1,-3-8 1,-1-1 0,1 1-1,-1 0 1,0-1 0,1 1 0,-1-1 0,1 1 0,-1 0 0,0-1-1,0 1 1,1 0 0,-1-1 0,0 1 0,0 0 0,0-1 0,0 1 0,0 1-1,5 8 1,-5-10 0,1 1 0,-1-1 0,1 1 0,-1-1 0,1 1 0,-1 0 0,0-1 0,1 1 0,-1 0 0,0-1 0,1 1 0,-1 0 0,0-1 0,0 1 0,0 0 0,0-1 0,0 2 0,1-1 0,-1 1-1,0-1 1,0 0 0,1 0-1,-1 0 1,1 1 0,-1-1-1,1 0 1,0 0 0,-1 0 0,1 0-1,0 0 1,0 0 0,1 1-1,-1-1 1,0 0 0,0 0-1,-1 0 1,1 0 0,0 1-1,0-1 1,0 0 0,-1 0-1,1 1 1,-1-1 0,1 0-1,-1 1 1,0-1 0,1 3-1,0-2 2,0 0-1,0-1 1,0 1-1,0 0 1,0-1-1,0 1 1,0-1-1,1 0 1,-1 1-1,0-1 1,1 0-1,2 2 0,16 20-2,-20-22 3,0-1-1,1 0 0,-1 0 0,0 0 0,0 0 0,0 0 0,1 1 0,-1-1 0,0 0 0,0 0 0,0 0 0,0 1 0,1-1 0,-1 0 0,0 0 0,0 1 0,0-1 0,0 0 0,0 0 0,0 1 0,0-1 0,0 0 0,0 0 0,0 1 0,0-1 1,0 0-1,0 0 0,0 1 0,0-1 0,0 0 0,0 1 0,0-1 0,0 0 0,0 1 0,0 2 0,18 19 0,-18-22 0,0 0 0,0 1-1,0-1 1,0 1 0,0-1 0,0 0 0,1 1 0,-1-1-1,0 0 1,0 1 0,0-1 0,0 0 0,0 1 0,1-1 0,-1 0-1,0 1 1,0-1 0,0 0 0,1 0 0,-1 1 0,0-1-1,1 0 1,-1 0 0,0 0 0,0 1 0,1-1 0,0 0 0,-1 0 0,0 1-1,0-1 1,1 0 0,-1 0 0,0 0 0,1 1 0,-1-1 0,0 0 0,0 0 0,1 1 0,-1-1-1,0 0 1,0 1 0,0-1 0,0 0 0,1 1 0,-1-1 0,0 0 0,0 1 0,0-1 0,0 0 0,0 1-1,0-1 1,0 1 0,0-1 0,0 1 0,0-1 1,0 1-1,0-1 0,0 0 0,0 1 0,0-1 1,0 1-1,0-1 0,0 0 0,0 1 0,0-1 1,0 0-1,1 1 0,-1-1 0,0 1 0,0-1 1,0 0-1,1 1 0,-1-1 0,0 0 0,0 1 1,1-1-1,-1 0 0,0 0 0,1 1 0,-1-1 1,0 0-1,1 0 0,-1 0 0,1 1 0,-1-1 0,0 0 0,1 0 0,-1 0 0,0 0-1,0 0 1,0 1 0,1-1 0,-1 0 0,0 0-1,0 0 1,0 0 0,1 1 0,-1-1 0,0 0-1,0 0 1,0 0 0,0 1 0,0-1 0,1 0-1,-1 0 1,0 0 0,0 1 0,0-1 0,0 0-1,0 0 1,0 1 0,0-1 0,0 0 0,0 0-1,0 1 1,0 0 0,0 0 0,1 0 0,-1-1 0,0 1 0,1 0 0,-1 0 0,0-1 0,1 1 0,-1 0 0,1 0 0,-1-1 0,1 1 0,-1 0 0,1-1 0,0 1 0,-1-1 0,1 1 0,1 0 0,-1-1 0,-1 1 0,1-1 1,0 1-1,-1-1 1,1 1-1,0 0 0,-1-1 1,1 1-1,-1 0 0,1-1 1,-1 1-1,1 0 1,-1 0-1,0-1 0,1 1 1,-1 0-1,0 0 0,1 1 1,10 14-8,-10-15 9,3 3-3,0 1 1,0 0-1,0 0 1,-1 0-1,5 9 1,-7-12 0,-1-1 0,0 0 1,1 1-1,-1-1 0,1 0 0,0 1 1,0-1-1,-1 0 0,1 0 0,0 0 0,0 0 1,0 0-1,0 0 0,0 0 0,0 0 1,0 0-1,2 1 0,-2-2 0,0 1 1,0 0-1,0-1 0,0 1 0,0 0 1,0 0-1,0 0 0,0 0 0,-1 0 1,1 0-1,0 0 0,-1 0 0,1 0 1,-1 0-1,1 0 0,0 2 0,-1 0 0,1 0 0,0 0-1,0 0 1,0-1 0,0 1 0,1 0-1,-1-1 1,1 1 0,-1-1-1,1 0 1,0 1 0,0-1-1,4 4 1,-1-1-12,8 28-61,-12-32 69,1 1 0,0 0 0,-1 0 0,1 0 1,0 0-1,-1 0 0,0 0 0,1 1 0,-1-1 1,0 1-1,1 3 0,-1-4 2,-1 1 0,1-1-1,0 1 1,0 0 0,0-1-1,0 1 1,1-1 0,-1 0-1,1 1 1,-1-1 0,1 0 0,4 4-1,-4-4 0,0 0 0,-1 0-1,1 0 1,0 0 0,-1 0 0,1 0-1,-1 1 1,0-1 0,1 1-1,-1-1 1,-1 1 0,2 5-1,0-4 3,-1 0 0,1 0 0,0 0 0,0 0 0,0-1-1,0 1 1,0-1 0,1 1 0,0-1 0,3 4 0,-5-6 1,13 27 0,12 5 0,-13-6 0,33 34-23,-39-49 1,-6-8 19,1-1 0,-1 0 1,1 0-1,0 0 0,0 0 1,0-1-1,0 1 1,1 0-1,4 3 0,-5-5 4,-1 1-1,1-1 0,-1 0 0,0 0 0,1 1 0,-1-1 0,0 0 0,0 1 0,0-1 0,0 1 0,0 0 0,0 2 0,13 15 10,-10-14-10,1-1 0,-1 1 1,-1 0-1,8 10 0,-9-11 0,0 0 0,0 0 0,1-1 0,0 1 0,0-1 0,0 0 0,0 0 0,0 0 0,5 3 0,-4-3-1,0 0 1,0 1-1,0-1 1,0 1-1,-1-1 1,0 1-1,0 0 1,0 0-1,5 9 1,-6-9-7,1 1 0,-1-1 0,1 0 0,0 0 0,1 0 0,-1-1 0,1 1 0,-1-1 0,9 6 0,8 14-50,-18-22 55,0 0 1,0 1-1,-1-1 1,1 1-1,0-1 0,-1 1 1,1 0-1,-1 0 1,2 2-1,8 10 2,9 10 1,10 9 6,-1 1-14,1 4 18,-17-20-9,-12-16-1,0 0 0,0 0 0,0 0 0,1 0 0,-1-1 0,1 1 0,-1 0 0,1-1 0,3 3 0,-3-2 3,1 0-1,-1 0 0,0 0 1,1 0-1,-1 0 0,0 1 0,0-1 1,-1 1-1,3 2 0,12 16 11,-12-17-10,0 0 0,0 0-1,-1 1 1,0-1 0,0 1 0,4 7-1,14 21 30,9 11-21,-10-5-19,1-8 4,-17-25 1,-1 0 1,1-1-1,0 0 1,9 10-1,-10-12 3,0-1 1,0 2-1,0-1 0,0 0 0,-1 1 0,1-1 0,-1 1 0,0 0 0,0-1 0,2 7 0,-3-7-1,0 1 1,1-1-1,0 0 1,-1 0-1,1 0 1,0-1 0,1 1-1,2 3 1,7 10 6,54 98 143,-60-105-139,-6-9-11,1 1 1,-1 0-1,1-1 0,-1 1 0,1 0 0,-1-1 0,1 1 0,-1 0 1,0 0-1,0-1 0,1 1 0,-1 0 0,0 0 0,0 0 1,0 0-1,0 0 0,0 1 0,1-1 0,-1 0 0,0 0 0,1 0 0,-1 0 0,0 0 0,1 0-1,-1 0 1,1 0 0,0 0 0,-1-1 0,1 1 0,0 0 0,-1 0 0,1 0 0,1 0 0,-1 0-1,0 0 0,0-1 0,-1 1 0,1 0 0,0 0 0,-1 0 0,1 0 0,0 0 0,-1 0 0,1 0 0,-1 0 0,1 0 0,-1 0 0,0 0 0,1 0 0,-1 2 0,0-2 2,0 0-1,1 0 0,-1 0 0,1 0 0,-1 0 0,0 0 0,1 0 0,-1 0 0,1-1 0,0 1 0,-1 0 0,1 0 1,0 0-1,0-1 0,0 2 0,0-1 0,0-1 0,0 1 0,0 0 0,0 0 0,-1 0 0,1 0 0,0 0 0,-1 0 1,1 0-1,-1 0 0,1 0 0,-1 0 0,1 1 0,-1-1 0,1 2 0,-1-3 0,0 1 0,0-1 1,0 0-1,0 1 0,0-1 0,0 0 0,0 1 0,0-1 1,0 0-1,0 1 0,0-1 0,1 0 0,-1 1 0,0-1 1,0 0-1,0 0 0,0 1 0,1-1 0,-1 0 0,0 1 1,0-1-1,1 0 0,-1 0 0,0 0 0,0 1 0,1-1 1,-1 0-1,1 0 0,-1 0 0,1 1 0,-1-1 0,0 0 0,0 0 0,1 1 0,-1-1 0,0 0 0,1 0 0,-1 1 0,0-1 0,0 0 0,0 1-1,1-1 1,-1 0 0,0 1 0,0-1 0,0 1 0,0-1 0,1 0 0,-1 1 0,0-1 0,0 0 0,0 1 0,0-1 0,0 1 0,0 0 0,1 2 2,0 0 0,0 1 0,1-1-1,-1 0 1,1 1 0,0-1 0,0 0 0,0 0 0,0-1 0,1 1-1,3 3 1,-3-3 2,0 13 7,0-13-7,-2-2-4,-1-1 0,0 0 0,1 0 0,-1 1 0,0-1 1,1 0-1,-1 1 0,0-1 0,1 0 0,-1 1 0,0-1 0,0 1 1,0-1-1,0 0 0,1 1 0,-1-1 0,0 1 0,0-1 0,0 0 1,0 1-1,0-1 0,0 1 0,0 0 0,0 0 0,1 0 1,-1 0-1,0 0 0,1 1 0,-1-1 1,0 0-1,1 0 0,0 0 0,-1 0 1,1 0-1,0 0 0,-1 0 1,1 0-1,1 1 0,-1-1 0,0 0 0,0 0 0,0 0 0,0 0 0,0 0 0,0 1-1,-1-1 1,1 0 0,-1 0 0,1 0 0,-1 1 0,1-1 0,-1 0 0,0 1 0,1 1 0,-1-3 0,0 0 0,0 1 0,0-1 0,0 0 0,0 1 0,0-1 0,0 0 0,0 1 0,0-1 0,0 0 0,0 1 0,1-1 0,-1 0 0,0 1 0,0-1 0,0 0 0,1 0 0,-1 1 0,0-1 0,0 0 0,0 0 0,1 1 0,-1-1 0,0 0 0,1 0 0,-1 0 0,1 1 0,-1-1 0,0 0 0,1 0 0,-1 1 1,0-1-1,1 0 0,-1 0 0,0 1 1,0-1-1,1 0 0,-1 0 0,0 1 1,0-1-1,1 0 0,-1 1 0,0-1 1,0 0-1,0 1 0,0-1 0,0 1 1,1-1-1,-1 0 0,0 1 0,0-1 1,0 1-1,0-1 0,0 0 0,0 1 0,0 0 1,0 0-1,0 1 1,0-1-1,0 0 1,0 0-1,0 0 1,0 0-1,1 0 0,-1 0 1,0 0-1,1 0 1,-1 0-1,1 0 1,-1 0-1,1 0 0,0 0 1,-1 0-1,1 0 1,1 1-1,11 25 38,-10-24-32,-3-3-4,1 1 0,-1-1 0,1 1 1,-1-1-1,0 1 0,1-1 0,-1 1 1,1 0-1,-1-1 0,0 1 0,0-1 1,1 1-1,-1 0 0,0-1 0,0 1 0,0 0 1,0-1-1,0 1 0,0 0 0,0-1 1,0 2-1,10 19 54,-10-20-51,1 1-1,-1-1 1,1 0-1,-1 1 1,1-1-1,-1 0 1,1 0-1,-1 0 1,1 0-1,0 0 1,0 0-1,0 1 1,-1-2-1,2 2 1,-1-1-4,0 0 1,0 0 0,0 0-1,0 0 1,-1 0 0,1 0-1,0 0 1,-1 0 0,1 0-1,-1 0 1,1 0 0,-1 0-1,1 2 1,-1-2-2,0-1 1,0 0-1,0 1 0,0-1 0,0 0 1,0 1-1,0-1 0,0 0 0,0 1 1,0-1-1,1 0 0,-1 1 0,0-1 0,0 0 1,0 1-1,0-1 0,1 0 0,-1 0 1,0 1-1,0-1 0,1 0 0,-1 0 1,0 1-1,0-1 0,1 0 0,-1 0 0,1 1 1,-1-1-1,0 0 0,1 0 0,-1 0 1,0 1-1,1-1 0,-1 0 0,0 0 1,0 1-1,1-1 0,-1 0 0,0 1 1,0-1-1,1 0 0,-1 1 0,0-1 1,0 0-1,0 1 0,0-1 0,1 0 1,-1 1-1,0-1 0,0 0 0,0 1 1,0-1-1,0 1 0,0-1 0,0 1 1,1 3 10,0 0 1,0 0 0,1 0-1,0 0 1,0 0 0,0 0-1,0-1 1,1 1 0,-1-1-1,1 1 1,4 3 0,-4 9 23,1-13-29,-4-2-6,0-1 1,1 0-1,-1 0 1,0 1 0,1-1-1,-1 0 1,0 1-1,0-1 1,1 0-1,-1 1 1,0-1-1,0 1 1,0-1-1,1 0 1,-1 1-1,0-1 1,0 1-1,0-1 1,0 0-1,0 1 1,0-1-1,0 1 1,0 0 0,0 0-1,1 0 0,-1 1 0,0-1 0,0 0 0,1 0 1,-1 1-1,1-1 0,-1 0 0,1 0 0,0 0 0,-1 1 1,1-1-1,0 0 0,1 1 0,0-1 1,-1 1 0,0-1 0,-1 0 0,1 0 0,0 1 0,0-1 0,0 0 0,-1 1 0,1-1 0,-1 1 0,1-1 0,-1 1 0,0-1 0,1 1 0,-1 1 0,0-1-2,1 0 1,-1-1 0,1 1 0,-1 0 0,1-1 0,0 1 0,0-1 0,-1 1-1,1-1 1,0 1 0,3 2 0,-3-3 1,0 0 0,0 0-1,-1 0 1,1 1 0,0-1-1,0 0 1,-1 1 0,1-1 0,-1 0-1,1 1 1,0 1 0,7 14 10,-3-8-12,-4-8 0,0 0 0,-1 1 0,1-1-1,0 0 1,-1 0 0,1 1 0,-1-1-1,0 0 1,1 1 0,-1-1-1,0 3 1,1-2 1,-1-1-1,0 0 0,1 0 1,-1 0-1,0 0 1,1-1-1,-1 1 0,1 0 1,-1 0-1,1 0 1,0 0-1,-1 0 0,1 0 1,0-1-1,1 2 1,-1-2 1,0 1 1,-1 0 0,1 0 0,0 0 0,0 0-1,0 0 1,-1 0 0,1 0 0,-1 0 0,1 0-1,-1 0 1,1 0 0,-1 0 0,1 1 0,-1 1 0,1 1 1,0 0 1,1 0 0,-1 0 0,1 0-1,0 0 1,0 0 0,3 4 0,-3-4 3,1-1 1,-2-1-7,0 0 1,0-1 0,0 1 0,0 0 0,0 0-1,-1 0 1,1 0 0,0 0 0,-1 0-1,1 2 1,-1-2-2,0-1 0,1 1 0,-1-1 0,0 0 0,1 1 0,-1-1 0,1 0 1,0 1-1,-1-1 0,1 0 0,0 0 0,0 0 0,0 0 0,1 2 0,-1-2 0,0 0 0,0 0 0,0 0 0,-1 0 0,1 0 0,0 0 0,-1 1 1,1-1-1,0 0 0,-1 0 0,0 1 0,1-1 0,-1 0 0,1 2 0,-1-2 1,0 1-1,0-1 0,1 0 1,-1 0-1,0 0 1,1 0-1,-1 0 1,1 0-1,0 0 0,-1 0 1,1 0-1,0 0 1,0 0-1,1 2 1,-1-2-2,0 0 1,0 0-1,0 0 1,-1 0-1,1 0 1,0 0-1,0 0 1,-1 0-1,1 1 1,-1-1-1,1 0 1,-1 1-1,1-1 1,-1 0-1,0 2 1,0-3 0,0 1 0,0-1 0,0 0 0,0 1 0,0-1 0,0 0 0,0 1 0,1-1 0,-1 0 0,0 1 0,0-1 0,0 0 0,0 1 0,0-1 0,1 0 0,-1 1 0,0-1 0,0 0 0,0 0 0,1 1 0,-1-1 0,0 0 0,0 0 0,1 0 0,-1 1 0,0-1 0,1 0 0,-1 0 0,1 1 0,-1-1 0,0 0 0,1 0 0,-1 0 0,0 1 0,1-1 0,-1 0 0,0 1 0,0-1 0,1 0 0,-1 0 0,0 1 0,0-1 0,0 1 0,1-1 0,-1 0 0,0 1 0,0-1 0,0 0 0,0 1 0,0-1 0,0 1 0,0-1 0,0 0 0,0 1 0,0 0 0,0 0 0,0 0 0,1 0 0,-1 0 0,0 0 0,1 1 0,-1-1 0,1 0 0,-1 0 0,1 0 0,-1 0 0,1 0 0,0 0 0,-1 0 0,1-1 0,0 1 0,1 1 0,-1-1 0,0 0 0,0 0 0,-1-1 0,1 1 0,0 0 0,0 0 0,-1 0 0,1 0 0,-1 0 0,1 0 0,-1 0 0,1 1 0,-1-1 0,0 0 0,1 0 0,-1 2 0,1 0 0,0 0 0,1 1 0,-1-1 0,1 0 0,0 0 0,3 6 0,-1-4 0,39 73 12,-27-61-12,-9-2 0,0 0 1,1-1-1,1 0 0,13 17 1,-20-29-1,-2-1 0,1-1 0,-1 1 0,1-1 0,-1 1 0,1 0-1,-1-1 1,1 1 0,-1-1 0,0 1 0,1 0 0,-1-1 0,0 1 0,0 0-1,1 0 1,-1-1 0,0 1 0,0 0 0,0 1 0,1-1 0,-1 1 0,1-1 0,0 1 0,0-1 0,0 1 0,0-1 0,0 0 0,0 0 0,0 1 0,0-1 0,1 0 0,-1 0 0,0 0 0,2 1 0,8 7 0,7 20 69,0-2 1,25 28-1,-30-33 49,-8-18-95,-4-3-19,0 0-1,0 0 1,1 0-1,-1 0 1,0 0 0,-1 0-1,1 0 1,0 1-1,0-1 1,0 0-1,-1 1 1,1-1 0,0 2-1,-1-2-2,1 0-1,-1-1 1,0 1-1,0 0 0,1 0 1,-1 0-1,1-1 1,-1 1-1,0 0 1,1 0-1,0-1 1,-1 1-1,1-1 0,-1 1 1,1 0-1,0-1 1,-1 1-1,2 0 1,-1-1-1,0 1 0,-1-1 0,1 1 0,0-1 0,-1 1 0,1-1 0,-1 1 0,1 0 0,-1-1 0,1 1 1,-1 0-1,1 0 0,-1-1 0,1 1 0,-1 0 0,0 0 0,0 0 0,1 1 0,-1-1 2,1 0-1,-1 0 0,0 1 0,1-1 1,0 0-1,-1 0 0,1 0 1,0 0-1,-1 0 0,1 0 1,0 0-1,0 0 0,1 1 1,-1-1-2,0 0 0,0 0 0,-1 0 0,1 0 0,0 0 0,0 0 0,-1 0 1,1 0-1,0 1 0,-1-1 0,1 0 0,-1 0 0,1 2 0,6 8 28,-6-10-23,1 0 0,-1 0-1,0 0 1,-1 0-1,1 1 1,0-1 0,0 0-1,0 0 1,-1 0 0,1 1-1,-1-1 1,1 0-1,-1 1 1,1-1 0,-1 2-1,5 2 31,-5-5-34,0 0 0,1 1 0,-1-1 0,0 0 0,1 0 0,-1 0 0,0 1 0,0-1 0,1 0 0,-1 0 0,0 0 0,0 1 0,1-1 0,-1 0-1,0 1 1,0-1 0,0 0 0,1 1 0,-1-1 0,0 0 0,0 0 0,0 1 0,0-1 0,0 1 0,0-1 0,18 22 117,-17-22-111,0 1 0,0 0 0,0 0 0,0 0 0,0 0 0,0 0 0,0 0 0,0 0 0,-1 0 0,1 0 0,0 1 0,-1-1 1,1 2-1,7 8 33,12 13 64,-17-9-63,8-4 5,-10-10-40,1 0-1,-1 0 1,0 0 0,0 0-1,1 0 1,-1 0 0,0 1-1,0-1 1,0 0 0,0 1 0,-1-1-1,1 1 1,0-1 0,0 1-1,0 2 1,-1-3-4,0 0-1,1 0 1,-1 0 0,0 0-1,1-1 1,-1 1 0,0 0-1,1 0 1,-1-1 0,1 1-1,-1 0 1,1-1 0,0 1-1,-1 0 1,1-1 0,0 1 0,-1-1-1,2 1 1,-1 0-1,-1-1 0,1 1 0,0-1 1,-1 1-1,1-1 0,0 1 0,-1 0 0,1-1 0,-1 1 1,1 0-1,-1 0 0,1-1 0,-1 1 0,1 0 0,-1 0 0,0-1 1,0 1-1,1 1 0,-1-1-1,0 0 0,1-1 1,-1 1-1,0 0 0,1-1 0,-1 1 0,1-1 1,-1 1-1,0-1 0,1 1 0,-1-1 0,1 1 1,0-1-1,-1 1 0,1-1 0,-1 1 1,2-1-1,-1 1 0,0-1 0,-1 1 0,1-1 0,0 0 0,-1 1 0,1-1 0,-1 1 0,1-1 0,0 1 1,-1 0-1,1-1 0,-1 1 0,0 0 0,1-1 0,-1 1 0,1 0 0,-1 0 0,1 0 0,-1 0 4,0 0-1,0-1 1,0 1-1,0 0 0,0-1 1,0 1-1,1 0 1,-1-1-1,0 1 1,0-1-1,1 1 0,-1 0 1,0-1-1,1 1 1,-1-1-1,1 1 1,-1-1-1,1 1 0,-1-1 1,1 0-1,-1 1 1,1-1-1,-1 1 0,1-1 1,1 1-1,-2-1 4,1 0 0,-1 0 0,1 1 0,0-1 0,-1 0 0,1 1 0,-1-1 0,1 0 0,-1 1 0,0-1 0,1 1 0,-1-1 0,1 1 0,-1-1 0,0 1 0,1-1 0,-1 1 0,0-1 0,0 1 0,1-1 0,-1 1-1,0-1 1,0 1 0,0 0 0,0 0 0,20 18 448,-20-19-453,0 0 0,0 0-1,0 0 1,0 1 0,0-1-1,0 0 1,0 0 0,0 0 0,0 0-1,0 1 1,0-1 0,0 0 0,0 0-1,1 0 1,-1 0 0,0 1 0,0-1-1,0 0 1,0 0 0,0 0 0,0 0-1,0 0 1,0 0 0,1 0 0,-1 1-1,0-1 1,0 0 0,0 0-1,0 0 1,1 0 0,-1 0 0,0 0-1,0 0 1,0 0 0,0 0 0,1 0-1,-1 0 1,0 0 0,0 0 0,0 0-1,1 0 2,-1 0 0,0 0 0,0 0 0,1 0-1,-1 0 1,0 0 0,0 0 0,0 0 0,1 1-1,-1-1 1,0 0 0,0 0 0,1 0-1,-1 0 1,0 0 0,0 0 0,0 1 0,0-1-1,1 0 1,-1 0 0,0 0 0,0 0 0,0 1-1,0-1 1,0 0 0,1 0 0,-1 0 0,0 1-1,0-1 1,0 0 0,0 0 0,0 1 0,0-1-1,0 0 1,0 0 0,0 0 0,0 1 0,0-1-1,0 0 1,0 0 0,0 1 0,4 4 72,-4-5-69,1 0 0,-1 0 0,0 1 0,1-1 0,-1 0 0,0 0-1,1 0 1,-1 1 0,0-1 0,0 0 0,1 1 0,-1-1 0,0 0 0,0 0 0,1 1-1,-1-1 1,0 0 0,0 1 0,0-1 0,0 0 0,1 1 0,-1-1 0,0 1 0,0-1-1,0 0 1,0 1 0,0-1 0,0 1 0,0-1 0,0 1 0,3 0 70,-3-1-70,0 0 0,0 0 0,1 0 0,-1 0-1,0 0 1,0 0 0,1 0 0,-1 0 0,0 0 0,0 0 0,1 0 0,-1 0 0,0 0 0,0 0 0,1 1-1,-1-1 1,0 0 0,0 0 0,1 0 0,-1 0 0,0 1 0,0-1 0,0 0 0,0 0 0,1 0 0,-1 1 0,0-1-1,0 0 1,0 0 0,0 1 0,0-1 0,0 0 0,0 0 0,1 1 0,-1-1 0,0 0 0,0 0 0,0 1-1,0-1-1,-1 1-1,1-1 0,0 0 1,0 1-1,0-1 0,0 0 1,0 1-1,0-1 0,0 0 0,0 1 1,0-1-1,0 0 0,0 1 1,1-1-1,-1 0 0,0 1 1,0-1-1,0 0 0,0 1 1,0-1-1,1 0 0,-1 0 0,0 1 1,0-1-1,1 0 0,-1 0 1,0 1-1,0-1 0,1 0 1,-1 0-1,0 0 0,0 0 0,1 1 1,-1-1-1,0 0 0,1 0 1,-1 0-1,0 0 0,1 0 1,-1 0-1,0 0 0,1 0 0,-1 0 1,1 0-1,1 0 29,-3 1-22,1-1 0,0 1 0,0 0 0,0-1 0,0 1 0,0-1 0,0 1 0,0 0-1,0-1 1,0 1 0,0-1 0,1 1 0,-1-1 0,0 1 0,0-1 0,0 1 0,1 0 0,-1-1-5,1 0 0,-1 0 0,0 0 0,1 0 0,-1 0 0,0 0 0,1 0 0,-1 0 0,0 0 0,1 0 0,-1 1 0,0-1 0,1 0 0,-1 0 0,0 0-1,0 0 1,1 0 0,-1 1 0,0-1 0,0 0 0,1 0 0,-1 0 0,0 1 0,0-1 0,1 0 0,-1 0 0,0 1 0,0-1 0,0 0 0,0 0 0,0 1 0,1-1 0,-1 0 0,0 1 0,0-1 0,0 0 0,0 1 0,0-1 0,0 0 0,0 1 0,0-1 0,0 0 0,0 1 0,0-1 0,0 0 0,0 0 0,0 1 0,-1 0 0,3-1-1,5 0-2,-6 0-13,-22-22-10411,13 17 8993</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2:28.809"/>
    </inkml:context>
    <inkml:brush xml:id="br0">
      <inkml:brushProperty name="width" value="0.025" units="cm"/>
      <inkml:brushProperty name="height" value="0.025" units="cm"/>
      <inkml:brushProperty name="color" value="#E71224"/>
    </inkml:brush>
  </inkml:definitions>
  <inkml:trace contextRef="#ctx0" brushRef="#br0">1 32 32,'0'0'9,"1"0"1,-1 0-1,1 0 1,-1 0-1,0 0 1,1 0-1,-1-1 1,1 1-1,-1 0 0,0 0 1,1 0-1,-1 0 1,1 0-1,-1-1 1,0 1-1,1 0 0,-1 0 1,0-1-1,1 1 1,-1 0-1,0-1 1,1 1-1,-1 0 1,0-1-1,0 1 0,1 0 1,-1-1-1,0 0-4,0 1 0,1 0-1,-1-1 1,0 1 0,0 0 0,0 0-1,0-1 1,1 1 0,-1 0 0,0 0-1,0-1 1,1 1 0,-1 0-1,0 0 1,1 0 0,-1-1 0,0 1-1,1 0 1,-1 0 0,0 0 0,0 0-1,1 0 1,-1 0 0,0 0 0,1 0-1,-1 0 1,1 0 0,12-7 70,-7 3-44,5-2 76,-10 6 256,-1 0-354,0 0-1,0 0 0,0-1 1,0 1-1,0 0 0,0 0 1,0 0-1,0 0 0,0 0 1,0 0-1,0-1 0,0 1 1,0 0-1,0 0 0,1 0 1,-1 0-1,0 0 0,0 0 1,0 0-1,0-1 0,0 1 1,0 0-1,0 0 0,0 0 1,0 0-1,0 0 0,1 0 1,-1 0-1,0 0 0,0 0 1,0 0-1,0 0 0,0 0 1,0 0-1,1 0 0,-1 0 1,0 0-1,0 0 0,0 0 1,0 0-1,0 0 0,0 0 1,1 0-1,-1 0 0,0 0 1,0 0-1,0 0 0,0 0 1,0 0-1,0 0 0,1 0 1,-1 0-1,0 0 0,0 0 1,0 0-1,5 9 744,-5 63-702,4-63-12,-3-8-37,0-1 0,-1 1 0,0-1 0,1 1 0,-1-1 0,1 1 0,-1 0 0,0-1 0,1 1 0,-1 0 0,0-1 0,0 1 0,1 0 0,-1 0 0,0-1 0,0 1 0,0 1 0,0 58 10,4-55 36,2 2 25,-6-3-46,-1-3-4,1 0-1,0 0 0,0-1 0,0 1 0,-1 0 0,1 0 1,0-1-1,0 1 0,0 0 0,0 0 0,0-1 0,1 1 1,-1 0-1,0 0 0,0-1 0,0 1 0,1 0 0,-1 0 0,0-1 1,1 1-1,-1 0 0,1-1 0,-1 1 0,0 0 0,1-1 1,-1 1-1,1-1 0,0 1 0,-1-1 0,1 1 0,0-1 0,-1 1 1,1-1-1,1 1 0,-4 26 1098,2-26-1076,-1-2-1,1 1 1,-1 0 0,1 0 0,0 0 0,-1 0 0,1 0 0,0 0 0,-1 0-1,1 0 1,0 0 0,-1-1 0,1 1 0,0 0 0,-1 0 0,1 0 0,0-1-1,-1 1 1,1 0 0,0-1 0,0 1 0,-1 0 0,1 0 0,0-1 0,0 1-1,0 0 1,-1-1 0,1 1 0,0-1 0,0 1 0,0 0 0,0-1 0,0 1-1,0 0 1,0-1 0,0 1 0,0-1 0,0 1 0,0 0 0,0-1 0,0 1-1,0 0 1,0-1 0,0 1 0,0-1 0,1 0 0,-1-1 217,0 1 194,0 0-246,0-1-1,0 1 1,0 0 0,0 0 0,0-1 0,0 1 0,0 0-1,0-1 1,-1 1 0,1 0 0,-1-2 0,1 3-166,0 0 0,-1 0 0,1 0 0,0 0 0,-1 0 0,1 0 0,0 0 0,0 0 0,-1 0 0,1 0 0,0 0 0,0 0 0,-1 0 1,1 0-1,0 0 0,0 0 0,-1 0 0,1-1 0,0 1 0,0 0 0,-1 0 0,1 0 0,0 0 0,0-1 0,0 1 0,-1 0 0,1 0 0,0 0 0,0-1 0,0 1 0,0 0 0,0 0 0,-1-1 0,1 1 0,0 0 1,0 0-1,0-1 0,0 1 0,0 0 0,0-1 0,0 1 0,0 0 0,0 0 0,0-1 0,0 1 0,0 0 0,0 0 0,0-1 0,0 1 0,0 0 0,1-1 0,-1 1 0,-1-13 3974,-4 12-3320,5 1-670,0 0-1,0 0 0,0 0 1,0 0-1,-1 0 0,1 1 1,0-1-1,0 0 0,0 0 1,0 0-1,0 0 0,-1 0 0,1 0 1,0 0-1,0 0 0,0 0 1,0 0-1,0 0 0,-1 0 1,1 0-1,0-1 0,0 1 1,0 0-1,0 0 0,0 0 1,-1 0-1,1 0 0,0 0 0,0 0 1,0 0-1,0 0 0,0 0 1,0-1-1,0 1 0,0 0 1,-1 0-1,1 0 0,0 0 1,0 0-1,0 0 0,0-1 1,0 1-1,0 0 0,0 0 0,0 0 1,0 0-1,0 0 0,0-1 1,0 1-1,0 0 0,0 0 1,0 0-1,0 0 0,0-2 1673,8-2 5734,-6 4-7899,-2 4 662,0-3-170,-1 0 0,1 0 0,0 0 0,0 0 0,0 0 0,0 0 0,0 0 0,0-1 0,0 1 0,1 0 0,-1 0 0,0 0 0,0 0 0,1 0 0,-1 0 0,0 0 0,1-1 0,-1 1 0,1 0 0,-1 0 0,1 0 0,0-1 0,-1 1 0,1 0 0,0-1 0,0 2 0,2 19 363,0-18-364,-2-3-16,-1 0 0,1 1 0,-1-1-1,0 1 1,1-1 0,-1 1 0,1 0 0,-1-1-1,0 1 1,0-1 0,1 1 0,-1 0-1,0-1 1,0 1 0,0 0 0,1-1 0,-1 1-1,0 0 1,0-1 0,0 1 0,0 0 0,4 11 131,-3-11-125,-1 0 0,1 0 0,-1 0 0,1 0 0,-1 0 0,1 0 0,-1 0 0,1 0 0,-1 0 0,0 1 0,0-1 1,1 2-1,-1 0 9,0-1 1,0 0 0,1 1-1,-1-1 1,1 0 0,-1 0-1,1 0 1,0 1 0,0-1 0,0 0-1,2 2 1,-1-1-5,-1-1 0,0 0 0,0 0 0,0 0 0,0 1 0,0-1 1,-1 0-1,1 1 0,-1-1 0,1 0 0,-1 4 0,0-5-15,0 0-1,0-1 1,0 1-1,0-1 1,0 1-1,0-1 1,1 1 0,-1 0-1,0-1 1,0 1-1,0-1 1,1 1-1,-1-1 1,0 1 0,0-1-1,1 1 1,-1-1-1,1 1 1,-1-1 0,1 1-1,0 0 0,-1-1 1,0 1-1,1-1 0,-1 1 1,1-1-1,-1 0 0,0 1 0,1-1 1,-1 1-1,0 0 0,0-1 0,0 1 1,1-1-1,-1 1 0,0-1 1,0 1-1,0 0 0,0-1 0,0 1 1,0 0-1,1 3 10,0 0-1,0 0 1,0 0 0,0 0-1,1 0 1,-1 0-1,1-1 1,3 6 0,-3-6-4,0 0 0,0 1 1,0-1-1,-1 1 1,1 0-1,-1-1 0,0 1 1,1 4-1,8 26 69,-10-34-77,0 1 1,0-1-1,0 1 0,0 0 0,0-1 1,0 1-1,0-1 0,0 1 1,0-1-1,0 1 0,1 0 0,-1-1 1,0 1-1,0-1 0,1 1 1,-1-1-1,0 1 0,1-1 0,-1 0 1,2 2-1,-2-2 0,0 0-1,1 1 1,-1-1 0,1 1-1,-1-1 1,0 1 0,1-1-1,-1 1 1,0-1 0,0 1 0,1-1-1,-1 1 1,0-1 0,0 1-1,0 0 1,0-1 0,0 1-1,1-1 1,-1 1 0,-1 1-1,11 24 30,-10-26-29,0 0 0,0 1 0,0-1 1,0 0-1,0 1 0,0-1 0,0 1 1,0-1-1,1 0 0,-1 1 0,0-1 0,0 0 1,0 1-1,0-1 0,0 0 0,1 1 1,-1-1-1,0 0 0,0 1 0,1-1 1,-1 0-1,0 0 0,0 1 0,1-1 0,-1 0 1,0 0-1,1 0 0,-1 1 0,1-1 1,-1 0-1,0 0 0,1 1 0,-1-1 1,0 0-1,0 0 0,1 0 0,-1 1 0,0-1 1,0 0-1,1 1 0,-1-1 0,0 0 1,0 1-1,0-1 0,1 0 0,-1 1 1,0-1-1,0 0 0,0 1 0,0-1 0,0 0 1,0 1-1,0-1 0,0 1 0,0-1 1,0 0-1,0 1 0,10 31 58,-5-21-36,-5-11-21,1 0 0,-1 1 1,1 0-1,-1-1 0,0 1 1,1-1-1,-1 1 0,0-1 1,1 1-1,-1 0 0,0-1 1,0 1-1,1 0 0,-1-1 0,0 1 1,0 0-1,0 1 0,4 7 3,-3-8-4,-1-1 0,1 1-1,-1-1 1,1 1-1,-1 0 1,1-1 0,-1 1-1,0 0 1,1-1 0,-1 1-1,0 0 1,0-1-1,0 1 1,1 0 0,-1-1-1,0 1 1,0 1-1,-1 0 3,1-2-3,9 9 6,-6 9-23,-3-19 17,5 2-9,-5 0 10,1 0 0,-1-1 0,1 1 0,-1 0 0,1 0 0,-1 0 0,0 0 0,0 0 0,0 0 1,1 0-1,-1 0 0,0 0 0,0 0 0,0 0 0,0 1 0,0 1-20,0-12 304,1 4-285,6 3 0,-6-2 0,2-7-3,1 10-3,-2 2 2,-1-1-12,-1-1-4,0 1 20,0 0 0,0 0-1,0 0 1,0 0-1,0-1 1,0 1 0,0 0-1,0 0 1,0 0 0,0-1-1,0 1 1,0 0 0,0 0-1,0 0 1,0 0-1,0-1 1,0 1 0,0 0-1,0 0 1,0 0 0,0 0-1,0-1 1,0 1-1,1 0 1,-1 0 0,0 0-1,0 0 1,0 0 0,0-1-1,0 1 1,0 0-1,1 0 1,0 0-1,-1 0 1,1 0-1,-1 0 1,1 0-1,0 0 0,-1 0 1,1 0-1,0 0 0,-1 0 1,1 0-1,0-1 1,-1 1-1,1 0 0,-1 0 1,1-1-1,-1 1 1,1 0-1,-1-1 0,2 0 1,1-1-1,-1 2 9,0 0-3,4 0-2,-2 0 9,12 0-5,-14 0-18,9 0 10,-2 0-1,-10-2-3,1 2 5,0 0 0,0 0 0,0 0 0,0 0 0,0 0 0,0 0 0,0 0 0,0 0 0,0 0 1,0 0-1,0 0 0,0 0 0,0 0 0,0 0 0,0 0 0,0 0 0,0 0 0,1 0 0,-1 0 0,0 0 0,0 0 0,0 0 0,0 0 0,0-1 0,0 1 0,0 0 0,0 0 0,0 0 0,0 0 0,0 0 0,0 0 0,0 0 0,0 0 0,0 0 0,0 0 0,0 0 0,0 0 0,0 0 0,0 0 0,0 0 0,0 0 0,0-1 0,-1 1 0,1 0 0,0 0 0,0 0 0,0 0 0,0 0 0,0 0 0,0 0 0,32-1 33,-6 1-7,-24 0 25,9 0 237,-7 0-312,-8 0 272,2 0-241,-17-10-36,1 2-8,16 5 26,2 3 11,0 0 0,0-1-1,0 1 1,-1 0 0,1-1-1,0 1 1,0-1 0,0 1-1,0 0 1,0-1 0,-1 1-1,1 0 1,0 0 0,0-1-1,0 1 1,-1 0-1,1-1 1,0 1 0,0 0-1,-1 0 1,1 0 0,0-1-1,-1 1 1,1 0 0,0 0-1,-1 0 1,1 0 0,0-1-1,-1 1 1,1 0-1,-1 0 1,1 0 0,-4-4 0,-2-2 0,3 0 0,-4 1 0,4-1 0,-8-6-5,-5-2-26,14 11 21,-1 1-1,0 0 1,1-1-1,0 1 1,-1-1-1,1 0 0,-2-3 1,4 6 10,0 0 0,0-1 0,0 1 0,0 0 0,0-1 0,0 1 0,-1 0 0,1 0 0,0-1 0,0 1 0,0 0 0,0-1 0,-1 1 0,1 0 0,0 0 0,0-1 0,-1 1 0,1 0 0,0 0 0,0 0 0,-1-1 0,1 1 0,0 0 0,0 0 0,-1 0 0,1 0 0,-7-5 0,-12-11 0,-1-1-35,20 16 35,0 1-1,-1-1 1,1 1-1,0-1 1,-1 1-1,1-1 1,-1 0 0,1 1-1,0 0 1,-1-1-1,1 1 1,-1-1-1,1 1 1,-1-1-1,1 1 1,-1 0 0,0 0-1,1-1 1,-1 1-1,1 0 1,-1 0-1,0-1 1,1 1-1,-1 0 1,0 0 0,-2-1-5,-6-9-1,0 1 0,0-1-1,-1 2 1,-13-10 0,4 2-62,9 8-22,9 7 83,1-1 3,-12-6-16,-8-7-45,13 14 62,5 0-1,0 0 0,0-1-1,0 0 1,0 0 0,0 1-1,0-1 1,0 0 0,1 0 0,-3-4-1,1 5-16,3 1 21,0 0 0,-1 0-1,1 0 1,0 0 0,0 0 0,-1 0 0,1 0-1,0 0 1,-1 0 0,1 0 0,0 0 0,0 0-1,-1-1 1,1 1 0,0 0 0,0 0 0,-1 0-1,1 0 1,0-1 0,0 1 0,-1 0 0,1 0-1,0 0 1,0-1 0,0 1 0,0 0 0,-1 0-1,1-1 1,0 1 0,0-1-6,-11-10-35,4 11 38,5 0-9,4 1-92,3-5 78,0-5-564,5 10 1018,8-1-11629,-17 0 10872,-1 0 1,1 0-1,-1 0 1,1-1-1,-1 1 1,1 0-1,-1 0 1,1 0-1,-1-1 1,0 1-1,1 0 1,-1-1-1,1 1 1,-1-1-1,0 1 1,1 0-1,-1-1 1,0 1-1,0-1 1,1 1-1,-1-1 1,0 1-1,0 0 1,0-1-1,0 1 1,1-1-1,-1 1 1,0-1-1,0 1 1,0-1-1,0 1 1,0-2-1,0 2 291,0 0 1,0 0-1,0 0 0,0-1 1,0 1-1,0 0 0,0 0 0,0 0 1,0-1-1,0 1 0,0 0 1,0 0-1,0 0 0,0-1 1,0 1-1,1 0 0,-1 0 1,0 0-1,0 0 0,0-1 0,0 1 1,0 0-1,1 0 0,-1 0 1,0 0-1,0 0 0,0 0 1,0 0-1,1-1 0,-1 1 1,0 0-1,0 0 0,1 0 0,-1 0-20,0 0 0,1 0 0,-1 0 0,0 0 0,1-1 0,-1 1 0,0 0 0,1 0 0,-1 0 0,0-1 0,0 1 0,1 0 0,-1 0 0,0-1 0,0 1 0,0 0 0,1 0 0,-1-1 0,0 1 0,0 0 0,0-1 0,0 1 0,0 0 0,1-1 0,-1 1 0,0 0 0,0-1 0,0 1 0,0 0 0,0-1 0,0 1 0,0 0 0,0-1 0,0 0-128,-10-17-280,10 16 512,0 1-14,0 1-1,0-1 1,0 0-1,0 0 0,0 1 1,0-1-1,0 0 0,0 0 1,0 1-1,0-1 1,0 0-1,0 0 0,0 1 1,-1-1-1,1 0 0,0 1 1,-1-1-1,1 0 1,0 1-1,-1-1 0,1 0 1,-1 1-1,1-1 0,-1 1 1,1-1-1,-1 1 1,1-1-1,-1 1 0,-1-1 1,2 0-4,0 1 1,-1-1-1,1 1 1,0-1-1,0 1 1,-1-1-1,1 1 1,0-1 0,0 1-1,0-1 1,0 0-1,0 1 1,0-1-1,0 1 1,0-1-1,0 0 1,0 1-1,0-1 1,0 1-1,0-1 1,1 0-1,-1 0-3,0 1 0,0-1 1,0 1-1,1-1 0,-1 0 0,0 1 0,0-1 0,0 1 0,0-1 0,0 1 0,0-1 0,-1 0 0,1 1 0,0-1 0,0 1 0,0-1 0,0 1 0,-1-1 0,1 1 0,0-1 0,-1 0 0,0 1 24,1-1 0,-1 1 0,1-1 0,-1 1 1,1-1-1,-1 1 0,0-1 0,1 1 0,0-1 0,-1 1 1,1-1-1,-1 0 0,1 1 0,0-1 0,-1 0 0,1 1 1,0-1-1,0 0 0,0 0 0,-1 1 0,1-1 0,0 0 1,0 1-1,0-1 0,0 0 0,0 0 0,0 1 0,0-1 1,1-1-1,-1 0 115,-4-3 378,3 5-511,1 0-1,0 0 0,-1 0 0,1-1 0,0 1 1,0 0-1,-1 0 0,1 0 0,0-1 0,-1 1 1,1 0-1,0 0 0,0-1 0,0 1 0,-1 0 0,1-1 1,0 1-1,0 0 0,0-1 0,0 1 0,-1 0 1,1-1-1,0 1 0,0 0 0,0-1 0,0 1 1,0-1-1,0 0 15,0 1 0,0 0 0,0-1 0,0 1 1,0 0-1,0-1 0,0 1 0,0-1 0,0 1 0,0 0 0,0-1 1,0 1-1,0 0 0,-1-1 0,1 1 0,0 0 0,0-1 0,0 1 1,-1 0-1,1-1 0,0 1 0,0 0 0,-1-1 0,1 1 1,0 0-1,0 0 0,-1-1 0,0 1 0,1 0 79,0 0 1,-1-1-1,1 1 0,-1 0 1,1-1-1,0 1 0,-1 0 1,1-1-1,0 1 1,0-1-1,-1 1 0,1 0 1,0-1-1,0 1 0,0-1 1,-1 1-1,1-1 0,0 1 1,0-1-1,0 1 0,0-1 1,0 1-1,0 0 0,0-1 1,0 1-1,0-1 0,0 1 1,0-1-1,0 0-98,0 1 1,0 0-1,0 0 1,0 0-1,0 0 1,0-1-1,0 1 1,0 0-1,0 0 0,0 0 1,0 0-1,0 0 1,0-1-1,0 1 1,0 0-1,0 0 1,-1 0-1,1 0 1,0 0-1,0-1 1,0 1-1,0 0 0,0 0 1,0 0-1,-1 0 1,1 0-1,0 0 1,0 0-1,0 0 1,0 0-1,0-1 1,-1 1-1,1 0 0,0 0 1,0 0-1,0 0 1,0 0-1,-1 0 1,1 0-1,0 0 1,0 0 107,-1 0 0,1 0 0,0 0 0,0 0 0,-1 0 0,1 0 0,0 0 1,0 0-1,0 0 0,-1 0 0,1 0 0,0 0 0,0 0 0,-1-1 0,1 1 0,0 0 0,0 0 1,0 0-1,0 0 0,-1-1 0,1 1 0,0 0 0,0 0 0,0 0 0,0-1 0,0 1 1,0 0-1,-1 0 0,1 0 0,0-1 0,0 1 0,0 0 0,0 0 0,0-1 0,0 1 1,0 0-1,0 0 0,0 0 0,0-1 0,0 1 0,0 0 0,0 0-64,0 0-1,0 0 1,0 0-1,0 0 1,0 1-1,0-1 0,0 0 1,0 0-1,0 0 1,0 0-1,-1 1 1,1-1-1,0 0 1,0 0-1,0 0 1,0 0-1,0 0 1,-1 0-1,1 0 1,0 1-1,0-1 0,0 0 1,0 0-1,-1 0 1,1 0-1,0 0 1,0 0-1,0 0 1,0 0-1,-1 0 1,1 0-1,0 0 1,0 0-1,0 0 1,0 0-1,-1 0 0,1 0 1,0 0-1,0 0 1,0 0-1,-1 0 1,1 0-1,0-1 1,0 1-1,0 0 1,0 0-1,0 0 1,-1 0-1,1 0 1,0 0-1,0 0 0,0-1 1,0 1-1,0 0 1,0 0-1,0 0 1,-1 0-1,1-1 1,0 1-1,0 0 1,0 0-1,0 0 1,3 1-62,-3-1 32,1 0 0,-1 0-1,0 1 1,1-1 0,-1 0 0,0 0 0,1 0 0,-1 1 0,0-1 0,0 0 0,1 0 0,-1 1-1,0-1 1,0 0 0,1 1 0,-1-1 0,0 0 0,0 1 0,0-1 0,0 0 0,0 1 0,0-1 0,1 0-1,-1 1 1,0-1 0,0 0 0,0 1 0,0-1 0,0 0 0,0 1 0,0-1 0,0 0 0,0 1-1,-1 0 1,5 5 263,-3-6-294,-1 0-1,1 0 1,-1 1 0,0-1 0,1 0-1,-1 0 1,0 1 0,1-1 0,-1 0-1,0 0 1,0 1 0,1-1 0,-1 0-1,0 1 1,0-1 0,0 1 0,1-1-1,-1 0 1,0 1 0,0-1-1,0 1 1,0-1 0,0 0 0,0 1-1,0-1 1,0 1 0,0-1 0,0 1-1,0 0 2,0 0 0,1 0 0,-1-1-1,0 1 1,1 0 0,-1 0-1,0-1 1,1 1 0,-1 0 0,1-1-1,-1 1 1,1 0 0,-1-1-1,1 1 1,-1-1 0,1 1 0,0-1-1,1 2 1,-2-2-1,1 1 0,0-1 0,0 1 1,-1-1-1,1 1 0,0 0 0,-1-1 0,1 1 0,-1 0 0,1-1 1,-1 1-1,1 0 0,-1 0 0,0-1 0,1 1 0,-1 0 0,0 0 1,1 0-1,-1 1 0,4 4 60,-1 0 1,2-1-1,-1 1 1,1-1-1,5 6 1,26 17 644,-6 3 159,-17-14-657,4-1-88,-4-3-44,13 13 25,-24-24-98,0-1-1,0 1 1,-1-1-1,1 1 1,0 0-1,-1-1 1,0 1-1,3 4 0,9 8 32,-12-13-38,0 0 0,0 0 0,0 0 1,0 0-1,0 1 0,0-1 0,0 0 0,0 0 1,0 1-1,1 1 0,9 10 43,-10-12-45,1 0 0,-1 1 1,1-1-1,-1 0 0,0 1 0,1-1 0,-1 0 1,0 1-1,0 0 0,0-1 0,0 1 0,0 0 1,1 2-1,-2-3-2,0-1 0,0 0 0,0 1 0,0-1 0,0 0 0,0 1 0,0-1 0,0 0 0,1 1 0,-1-1 0,0 0 0,0 0 0,0 1 0,0-1 0,1 0 0,-1 0 0,0 1 0,0-1 0,1 0 0,-1 0 0,0 1 0,0-1 0,1 0 0,-1 0 0,1 0 0,22 21 0,-13-12 17,-9-9-14,0 1 1,-1-1-1,1 1 1,0 0-1,0-1 1,0 1-1,-1 0 1,1 0-1,0 0 1,-1-1-1,1 1 1,0 0-1,-1 0 1,1 1-1,0 0 4,0-1 0,0 0 0,0 0 0,0 0-1,0 0 1,1 0 0,-1 0 0,0 0 0,0 0 0,1-1 0,2 2 0,9 8 30,-12-9-28,0 0 0,0 0 0,0 0 0,0 1 0,1-1 0,-1 0 0,0-1 0,1 1 0,-1 0 0,1 0 0,2 1 0,17 13 816,-21-15-823,0 1 0,1-1 0,-1 0 0,0 0 0,0 0 0,0 1 0,0-1 0,0 0 0,0 0 0,0 1 0,0-1 0,0 0 0,0 0 0,0 1 0,0-1 0,0 0 0,0 0 0,0 1 0,0-1 0,0 0 0,0 0 0,0 0 0,0 1 0,-1-1 0,1 0 0,0 0 0,0 0 0,0 1 0,0-1 0,0 0 0,-1 0 0,1 0 0,0 0 0,0 1 0,0-1 0,0 0 0,-1 0 0,1 0 0,0 0 0,-13 8 80,10-6-47,3-1-34,-1-1-1,1 1 0,0-1 0,0 0 0,0 0 0,0 1 0,0-1 0,0 0 0,-1 0 0,1 0 0,0 1 0,0-1 0,0 0 0,-1 0 0,1 0 0,0 1 1,0-1-1,0 0 0,-1 0 0,1 0 0,0 0 0,0 0 0,-1 0 0,1 0 0,0 0 0,0 0 0,-1 0 0,1 0 0,0 1 0,-1-1 0,1-1 0,0 1 0,0 0 0,-1 0 0,1 0 1,0 0-1,0 0 0,-1 0 0,1 0 0,0 0 0,-1-1 0,0 1 9,-1 0-5,-6 2-3,-2 3-1,2-1 3,6-3 49,-18-1-78,12 4 22,6-3-8,-8 6-2,9-4 15,-6-2-3,6 0-7,1 3 3,-2-2-4,-5 1 8,6-2 28,1-6-218,-1 4 44,1 1 1,0-1 0,0 0-1,0 0 1,0 0-1,0 0 1,0 0-1,0 0 1,0 0 0,0 0-1,0 0 1,1 0-1,-1 0 1,0 1 0,1-1-1,-1 0 1,0 0-1,1 0 1,-1 0 0,1 1-1,-1-1 1,1 0-1,0 1 1,-1-1 0,1 0-1,1 0 1,-2 0-149,1 1 0,-1 0 0,0-1 0,0 1 0,1 0 0,-1-1 0,0 1 0,0-1 0,0 1 0,1 0 0,-1-1 0,0 1 1,0-1-1,0 1 0,0-1 0,0 1 0,0-1 0,0 1 0,0 0 0,0-1 0,0 1 0,0-1 0,0 1 0,0-1 0,0 1 0,0-1 0,-1 1 0,1 0 0,0-1 1,0 1-1,-1-1 0,1 1 0,0 0 0,0-1 0,-1 1 0,1 0 0,0-1 0,-1 1 0,1 0 0,0 0 0,-1-1 0,1 1 0,0 0 0,-1 0 0,1 0 0,-1-1 0,-3-4-3842,4 5 4088,0 0 0,0 0 1,-1-1-1,1 1 0,0 0 0,0 0 0,0-1 0,0 1 0,0 0 0,-1 0 0,1-1 1,0 1-1,0 0 0,0 0 0,-1 0 0,1-1 0,0 1 0,0 0 0,-1 0 1,1 0-1,0 0 0,0 0 0,-1 0 0,1-1 0,0 1 0,-1 0 0,1 0 1,0 0-1,0 0 0,-1 0 0,1 0 0,0 0 0,-1 0 0,1 0 0,0 0 0,0 0 1,-1 0-1,1 1 0,-1-1 0,1 0-23,0 0 0,-1 0 1,1 0-1,0 0 0,0 0 1,-1 0-1,1 1 0,0-1 0,-1 0 1,1 0-1,0 0 0,-1-1 0,1 1 1,0 0-1,-1 0 0,1 0 1,0 0-1,-1 0 0,1 0 0,0 0 1,0 0-1,-1-1 0,1 1 0,0 0 1,0 0-1,-1 0 0,1-1 1,0 1-1,0 0 0,-1 0 0,1-1 1,0 1-1,0 0 0,0 0 0,0-1 1,-1 1-1,1 0 0,0-1 0,0 1 1,0-1-1,-1 1-60,1 0 131,-1 0 1,1 0 0,0 0-1,-1 0 1,1 0 0,0 0-1,-1 0 1,1 0-1,0 0 1,0 0 0,-1 0-1,1 0 1,0 0 0,-1 0-1,1 0 1,0 0 0,0-1-1,-1 1 1,1 0 0,0 0-1,0 0 1,-1 0 0,1-1-1,0 1 1,0 0 0,0 0-1,-1-1 1,1 1 0,0 0-1,0 0 1,0-1-1,0 1 1,0 0 0,-1 0-1,1-1 1,0 1 0,0 0-1,0-1 1,0 1 0,0 0 4,0-1 0,0 1 0,0 0 0,0 0 0,0 0 0,0-1 0,0 1 0,0 0 0,0 0 0,0 0 0,0-1 0,0 1 1,0 0-1,0 0 0,0 0 0,0 0 0,-1-1 0,1 1 0,0 0 0,0 0 0,0 0 0,0 0 0,0 0 0,0-1 0,-1 1 0,1 0 1,0 0-1,0 0 0,0 0 0,0 0 0,-1 0 0,1 0 0,0 0 0,0 0 0,0 0 0,-1-1 0,1 1 5,0 0 0,-1 0 0,1 0 0,-1 0 1,1 0-1,0-1 0,-1 1 0,1 0 0,0 0 0,0-1 0,-1 1 0,1 0 0,0 0 0,0-1 0,-1 1 0,1 0 0,0-1 0,0 1 1,0 0-1,-1-1 0,1 1 0,0 0 0,0-1 0,0 1 0,0 0 0,0-1 0,0 1 0,0-1 0,0 1 0,0 0 0,0-1 0,0 1 1,0-1-1,0 1 0,0-1 0,0 1-7,0 0 1,0 0 0,0-1 0,0 1 0,0 0-1,0 0 1,0 0 0,0 0 0,0-1-1,0 1 1,0 0 0,0 0 0,0 0-1,0 0 1,0 0 0,0-1 0,0 1 0,-1 0-1,1 0 1,0 0 0,0 0 0,0 0-1,0 0 1,0-1 0,0 1 0,-1 0-1,1 0 1,0 0 0,0 0 0,0 0 0,0 0-1,-1 0 1,1 0 0,0 0 0,0 0-1,0 0 1,0 0 0,-1 0 0,1 0-1,0 0 1,0 0 2,-1 0-1,1 0 1,0 0-1,0 0 1,-1 0-1,1 0 1,0-1-1,0 1 1,0 0-1,-1 0 0,1 0 1,0 0-1,0 0 1,0 0-1,-1 0 1,1 0-1,0-1 1,0 1-1,0 0 1,0 0-1,-1 0 1,1-1-1,0 1 1,0 0-1,0 0 1,0 0-1,0-1 1,0 1-1,-1 0 1,1 0-1,0 0 1,0-1-1,0 1 1,0 0-1,0 0 1,0-1-1,0 1 0,0 0 1,0 0-1,0-1 1,0 1-1,-3-5 107,2 5-98,1 0-1,0 0 1,-1-1 0,1 1-1,-1 0 1,1-1 0,0 1-1,-1 0 1,1 0 0,0-1-1,-1 1 1,1-1 0,0 1-1,0 0 1,-1-1 0,1 1-1,0 0 1,0-1 0,0 1-1,0-1 1,0 1 0,-1-1-1,1 1 1,0-1-1,0 1 1,0 0 0,0-1-1,0 1 1,1-2 0,-5-3 190,3 5-183,1 0-1,0 0 0,-1 0 0,1-1 0,0 1 1,-1 0-1,1 0 0,-1-1 0,1 1 0,0 0 1,0-1-1,-1 1 0,1-1 0,0 1 0,0 0 1,-1-1-1,1 1 0,0-1 0,0 1 0,0 0 1,0-1-1,0 1 0,0-1 0,-1 1 0,1-1 1,0 1-1,0-1 0,0 1 0,1-1 1,-1 0 20,0 1 0,0-1 0,0 1 1,0-1-1,0 0 0,0 1 0,0-1 1,0 1-1,0-1 0,0 1 1,0-1-1,0 1 0,-1-1 0,1 1 1,0-1-1,0 1 0,0-1 1,-1 1-1,1-1 0,0 1 0,-1-1 1,1 1-1,0 0 0,-1-1 1,1 1-1,-1 0 0,1-1 0,0 1 1,-1 0-1,1-1 0,-1 1 1,1 0-1,-1 0 0,1-1 0,-1 1 1,0 0-1,-1-11 1719,-4 9-320,7-1 1118,-1 3-2404,0 0 0,0 0 0,1-1 0,-1 1 0,0 0 0,0 0 0,0 0 0,1 0 1,-1 0-1,0 0 0,0 0 0,0 0 0,1 0 0,-1 0 0,0 0 0,0 0 0,0 0 0,1 0 1,-1 0-1,0 0 0,0 0 0,0 1 0,1-1 0,-1 0 0,0 0 0,0 0 0,0 0 0,1 0 1,-1 0-1,0 1 0,0-1 0,0 0 0,0 0 0,0 0 0,0 0 0,1 1 0,-1-1 0,0 0 1,0 0-1,0 0 0,0 0 0,0 1 0,0-1 0,0 0 0,0 0 0,0 1 0,0-1 0,0 0 1,0 0-1,0 0 0,0 1 0,0-1 0,0 0 0,0 0 0,0 0 0,0 1 0,0-1-129,0 0-1,0 0 0,0 1 1,0-1-1,0 0 0,0 0 1,0 0-1,0 1 1,0-1-1,0 0 0,0 0 1,0 0-1,1 0 0,-1 1 1,0-1-1,0 0 0,0 0 1,0 0-1,0 0 0,0 0 1,1 1-1,-1-1 1,0 0-1,0 0 0,0 0 1,0 0-1,1 0 0,-1 0 1,0 0-1,0 0 0,0 0 1,1 0-1,-1 0 0,0 0 1,0 0-1,1 0 1,-1 0-6,0 0 1,0 0-1,0 0 1,1 0 0,-1 0-1,0 0 1,0 0-1,0 1 1,1-1-1,-1 0 1,0 0 0,0 0-1,0 0 1,1 0-1,-1 0 1,0 0 0,0 0-1,0 1 1,0-1-1,0 0 1,1 0 0,-1 0-1,0 0 1,0 0-1,0 1 1,0-1 0,0 0-1,0 0 1,0 0-1,0 0 1,1 1-1,-1-1 1,0 0 0,0 0-1,0 0 1,0 1-1,0 0 132,0 0-221,-1-1-1,1 1 1,0-1 0,0 1-1,0-1 1,0 1-1,0 0 1,0-1 0,0 1-1,0-1 1,1 1 0,-1 0-1,0-1 1,0 1-1,0-1 1,1 1 0,-1 0-1,8 2-1769,-8 2-2861,1 1-3478,-1-2 4313,0 0 1993</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2:35.306"/>
    </inkml:context>
    <inkml:brush xml:id="br0">
      <inkml:brushProperty name="width" value="0.025" units="cm"/>
      <inkml:brushProperty name="height" value="0.025" units="cm"/>
      <inkml:brushProperty name="color" value="#E71224"/>
    </inkml:brush>
  </inkml:definitions>
  <inkml:trace contextRef="#ctx0" brushRef="#br0">42 28 268,'0'-1'84,"0"1"-1,0-1 1,0 1-1,0 0 1,-1-1-1,1 1 1,0-1 0,0 1-1,0-1 1,0 1-1,0-1 1,-1 1-1,1 0 1,0-1 0,0 1-1,-1-1 1,1 1-1,0 0 1,0-1-1,-1 1 1,0-1 0,-4-6 2177,4 6-1972,0 0 0,0 0 0,0 0 0,0 0-1,0 1 1,0-1 0,0 0 0,0 0-1,-1 1 1,1-1 0,0 1 0,0-1 0,-5 0 9271,6 24-3670,0-21-5783,0-1 0,0 1 0,0-1 0,0 0-1,0 1 1,0-1 0,0 1 0,-1-1 0,1 0-1,-1 1 1,1-1 0,-1 1 0,1-1-1,-1 0 1,0 0 0,1 1 0,-1-1 0,-1 1-1,1 1 44,0 1-1,0 0 1,1-1-1,-1 1 1,1-1-1,0 1 1,0-1-1,0 1 1,2 4-1,-2 1 99,0 10 162,-1-12-318,1 0 0,0 0 1,0 0-1,1 0 0,0 0 0,0 0 0,1 0 0,2 8 1,-2-9-33,-1 1 0,0-1 1,0 1-1,-1-1 0,0 1 1,0 0-1,-2 9 0,1 4 58,1-16-100,0 1 0,0-1 0,0 0-1,1 0 1,0 0 0,0 0-1,0 0 1,0 0 0,2 4 0,-1-1-7,-1-1 0,0 0-1,0 1 1,-1-1 0,0 1 0,0-1 0,-2 11 0,1 4 0,1-19 55,0-1-112,-1 0 0,1 0 0,0 0 0,0 0 0,0 0 0,0 0 0,0 0 0,0 0 0,0 0 0,0 0 0,0 0 0,1 0 0,-1 0 0,0 0 0,1 0 0,-1 0 0,1 0 0,-1 0 0,1 0 0,-1 0 0,1 0 0,0-1 0,-1 1 0,1 0 0,1 1 0,0-1-496,-2-13-13055,0 1 5125,0 1 5226,0 9 2056</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2:35.867"/>
    </inkml:context>
    <inkml:brush xml:id="br0">
      <inkml:brushProperty name="width" value="0.025" units="cm"/>
      <inkml:brushProperty name="height" value="0.025" units="cm"/>
      <inkml:brushProperty name="color" value="#E71224"/>
    </inkml:brush>
  </inkml:definitions>
  <inkml:trace contextRef="#ctx0" brushRef="#br0">0 106 468,'0'-51'4453,"0"50"-4441,0 1-1,0 0 1,0 0-1,0-1 1,0 1-1,0 0 1,0-1-1,0 1 1,1 0-1,-1 0 1,0-1-1,0 1 1,0 0-1,0 0 1,0-1-1,1 1 1,-1 0-1,0 0 1,0-1 0,0 1-1,1 0 1,-1 0-1,0 0 1,0 0-1,1-1 1,-1 1-1,0 0 1,0 0-1,1 0 1,-1 0 9,1 0 1,-1-1-1,0 1 0,0 0 1,1 0-1,-1 0 1,0 0-1,0-1 0,1 1 1,-1 0-1,0 0 0,0 0 1,1-1-1,-1 1 1,0 0-1,0-1 0,0 1 1,0 0-1,1 0 1,-1-1-1,0 1 0,0 0 1,0-1-1,0 1 1,0 0-1,0-1 0,0 1 1,0 0-1,0-1 1,4-4 522,2-2 143,-4 4-397,1 0-1,0 1 1,0-1-1,0 1 1,0 0-1,0 0 1,5-2-1,-7 3 58,31-5 2423,-29 6-2590,0 0 0,0 1-1,0-1 1,-1 1 0,1-1 0,0 1 0,0 0-1,0 0 1,0 0 0,4 3 0,-7-3-119,4 0 147,-1 1-1,0 0 1,1 0-1,-1 0 1,0 0-1,0 1 1,0 0-1,2 2 1,-5-3-143,1-1 0,-1 0 0,1 0 0,-1 0 0,1 0 0,-1 0 0,1 0 1,-1 0-1,1 0 0,0 0 0,-1-1 0,1 1 0,0 0 0,0 0 1,0 0-1,0-1 0,0 1 0,1 0 0,-1 0 4,1 0 1,-1-1-1,0 1 0,0 0 1,0-1-1,-1 1 0,1 0 1,0 0-1,0 0 0,0 0 1,-1 0-1,1 0 0,0 0 1,-1 0-1,1 0 0,-1 0 1,1 1-1,-1-1 0,1 1 1,3 3 455,-4-5-498,1 0 0,-1 1 0,0-1 0,1 0 0,-1 0 0,0 0 0,0 0 0,1 1 0,-1-1 0,0 0 0,0 0 1,1 1-1,-1-1 0,0 0 0,0 1 0,1-1 0,-1 0 0,0 1 0,0-1 0,0 0 0,0 1 0,0-1 0,0 0 0,1 1 0,-1-1 0,0 0 0,0 1 1,3 5 617,-2-6-623,-1 0 1,1 1 0,-1-1-1,1 1 1,-1-1 0,0 1-1,1-1 1,-1 1-1,1-1 1,-1 1 0,0-1-1,1 1 1,-1-1 0,0 1-1,0 0 1,1-1 0,-1 1-1,0 0 1,0-1 0,0 1-1,0-1 1,0 1 0,0 0-1,0-1 1,0 1 0,0 0-1,0-1 1,0 1 0,0 0-1,-1-1 1,1 1 0,0-1-1,0 1 1,-1 0 0,0 0-14,0-1-5,1 0 0,-1 1 0,1-1-1,-1 0 1,1 1 0,-1-1 0,1 0 0,-1 1-1,1-1 1,0 1 0,-1-1 0,1 0-1,0 1 1,-1-1 0,1 1 0,0-1-1,0 1 1,-1-1 0,1 1 0,0-1-1,0 1 1,0 0 0,0-1 0,0 1-1,0-1 1,0 1 0,0-1 0,0 1-1,0-1 1,0 1 0,0 0 0,0-1-1,0 1 1,1 0 0,-4 3 4,1 0 1,-1-1-1,0 1 0,0 0 0,-1-1 1,1 0-1,-1 0 0,1 0 0,-7 4 1,-20 9-7,14-12-4,16-4-7,-1 0-1,1 0 0,-1 0 0,0 0 0,1 0 0,-1 0 1,0 0-1,1 0 0,-1 1 0,1-1 0,-1 0 0,0 0 1,1 0-1,-1 1 0,1-1 0,-1 0 0,1 1 0,-1-1 1,1 0-1,-1 1 0,1-1 0,-1 1 0,1-1 0,-1 1 1,1-1-1,-1 2 0,-17-1-2817,10 3-2592,8-4 5257,0 0-1,1 0 1,-1 0-1,0 0 1,0 0-1,0-1 1,0 1-1,0 0 1,0 0-1,0 0 1,0 0-1,0 0 1,0-1-1,0 1 1,0 0-1,0 0 0,0 0 1,0 0-1,0 0 1,0-1-1,0 1 1,0 0-1,0 0 1,0 0-1,0 0 1,0 0-1,0 0 1,-1-1-1,1 1 1,0 0-1,0 0 1,0 0-1,0 0 1,0 0-1,0 0 1,0 0-1,0 0 1,-1 0-1,1-1 1,0 1-1,0 0 1,0 0-1,0 0 1,0 0-1,0 0 1,-1 0-1,1 0 1,0 0-1,0 0 1,0 0-1,0 0 1,0 0-1,0 0 1,-1 0-1,1 0 1,0 0-1,0 0 1,0 0-1,0 0 1,-1 0-1</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2:36.633"/>
    </inkml:context>
    <inkml:brush xml:id="br0">
      <inkml:brushProperty name="width" value="0.025" units="cm"/>
      <inkml:brushProperty name="height" value="0.025" units="cm"/>
      <inkml:brushProperty name="color" value="#E71224"/>
    </inkml:brush>
  </inkml:definitions>
  <inkml:trace contextRef="#ctx0" brushRef="#br0">80 72 476,'1'-1'134,"0"0"0,0 0-1,0-1 1,0 1 0,0-1 0,0 1-1,0-1 1,0 1 0,-1-1 0,1 0 0,-1 1-1,1-1 1,-1 0 0,0 1 0,1-1 0,-1 0-1,0 0 1,0-2 0,-1-17 4999,0 2 9848,-19 26-11031,-8 19-3190,25-24-704,1 0 0,0 1 1,-1 0-1,1-1 0,0 1 1,0 0-1,0 0 0,-1 4 1,-5 4 122,7-10-168,0 0-1,0 0 1,0 0 0,0 0 0,0 0-1,1 0 1,-1 1 0,0-1-1,0 0 1,1 0 0,-1 1-1,1-1 1,-1 0 0,1 1 0,0-1-1,-1 1 1,1 1 0,0-2-9,-1 0 0,1 0 1,0 0-1,0 1 0,0-1 1,0 0-1,0 0 0,0 1 0,0-1 1,1 0-1,-1 0 0,0 0 1,1 0-1,-1 1 0,1-1 1,-1 0-1,1 0 0,0 0 1,-1 0-1,1 0 0,0 0 1,1 1-1,5 3-24,-6-4 5,-1-1 0,1 1 0,-1-1 0,1 1 0,-1-1 0,1 0 1,0 1-1,-1-1 0,1 0 0,0 1 0,-1-1 0,1 0 0,0 0 0,0 0 0,-1 0 0,1 1 0,1-1 0,13 2-1675,3 1-5080,-7-7 760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2:37.710"/>
    </inkml:context>
    <inkml:brush xml:id="br0">
      <inkml:brushProperty name="width" value="0.025" units="cm"/>
      <inkml:brushProperty name="height" value="0.025" units="cm"/>
      <inkml:brushProperty name="color" value="#E71224"/>
    </inkml:brush>
  </inkml:definitions>
  <inkml:trace contextRef="#ctx0" brushRef="#br0">1 39 444,'5'-3'456,"-5"3"-329,1 0 0,0 0 0,0-1 1,0 1-1,-1 0 0,1-1 0,0 1 1,0-1-1,-1 1 0,1-1 0,0 1 1,-1-1-1,1 1 0,-1-1 0,1 0 1,-1 1-1,1-1 0,-1 0 1,1 1-1,-1-1 0,0 0 0,1 0 1,-1 0-1,0-1 0,4-1 1065,0 0 0,0-1 0,0 1 0,10-5 3254,-14 15-1027,-1-5-3109,1 0-1,0 0 1,0 0-1,0 1 1,0-1-1,0 0 1,1 0-1,-1 0 1,2 5-1,-2-7-297,1 1-1,0-1 0,-1 1 1,1-1-1,0 1 1,-1 0-1,1-1 0,-1 1 1,1 0-1,-1 0 1,1 0-1,-1-1 0,0 1 1,1 0-1,-1 0 1,0 0-1,0 0 1,1 0-1,-1-1 0,0 1 1,0 0-1,0 0 1,0 0-1,0 0 0,0 0 1,-1 0-1,1 1 1,0 3 2,0-4-21,0-1 0,0 1 0,0-1 0,0 1 0,0-1 0,0 1 0,0-1 0,1 1 0,-1-1 0,0 1 0,0-1 0,1 1 0,-1-1 0,0 1 0,0-1 0,1 1 0,-1-1 0,1 0 1,0 1-1,-1 0-40,1-1 1,-1 1 0,0-1-1,1 0 1,-1 1 0,0-1-1,1 1 1,-1-1 0,0 1-1,1-1 1,-1 1 0,0-1-1,0 1 1,0-1 0,0 1-1,1 0 1,-1-1 0,0 1-1,0 0 1,4 4-781,-4-5 729,0 0 1,1 0-1,-1 1 0,0-1 1,1 0-1,-1 0 0,0 1 0,1-1 1,-1 0-1,0 0 0,1 1 1,-1-1-1,0 0 0,0 1 0,0-1 1,1 0-1,-1 1 0,0-1 1,0 1-1,0-1 0,0 0 0,0 1 1,0-1-1,1 1 0,-1-1 0,0 1-7,-1-1 0,1 0 0,0 0 0,0 1 0,0-1 0,0 0 0,0 1 0,1-1 0,-1 0 0,0 0 0,0 1 0,0-1-1,0 0 1,0 0 0,0 1 0,0-1 0,0 0 0,1 0 0,-1 1 0,0-1 0,0 0 0,0 0 0,0 0 0,1 0 0,-1 1 0,0-1-1,0 0 1,1 0 0,-1 0 0,0 0 0,0 0 0,1 1 0,-1-1 0,1 0 0,2 2-1026,-2 3-2580,-1-4 2442</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2:38.097"/>
    </inkml:context>
    <inkml:brush xml:id="br0">
      <inkml:brushProperty name="width" value="0.025" units="cm"/>
      <inkml:brushProperty name="height" value="0.025" units="cm"/>
      <inkml:brushProperty name="color" value="#E71224"/>
    </inkml:brush>
  </inkml:definitions>
  <inkml:trace contextRef="#ctx0" brushRef="#br0">0 60 432,'0'-44'5641,"0"43"-5144,2-11 9709,4 9-9414</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2:39.142"/>
    </inkml:context>
    <inkml:brush xml:id="br0">
      <inkml:brushProperty name="width" value="0.025" units="cm"/>
      <inkml:brushProperty name="height" value="0.025" units="cm"/>
      <inkml:brushProperty name="color" value="#E71224"/>
    </inkml:brush>
  </inkml:definitions>
  <inkml:trace contextRef="#ctx0" brushRef="#br0">12 83 284,'1'-16'2460,"1"14"-2148,-1 0 1,0 0-1,0 0 1,0 0-1,-1-1 1,1 1-1,0 0 0,-1 0 1,1 0-1,-1-1 1,0 1-1,0 0 1,0-1-1,0 1 1,0-3-1,19-14 6376,-18 18-6384,0 0 0,0 0-1,0 1 1,0-1 0,0 0 0,0 0-1,0 1 1,1-1 0,-1 0-1,0 1 1,0-1 0,0 1 0,1 0-1,0-1 1,0 1 605,36 1 3209,-37 1-3978,-1 1 1,1-1 0,-1 1 0,0-1 0,0 1 0,0-1 0,0 1 0,0-1 0,0 1 0,-1-1-1,0 4 1,-1-4-140,-1 0 0,1 0-1,0 0 1,0 0-1,1 0 1,-1 0-1,-2 5 1,-16 17 4,-2 0-13,20-21 3,-1 0 0,1 0 1,-1 0-1,0 0 0,1 0 1,-1-1-1,-5 4 0,5 3-17,1-8 26,2-1-2,0 0-1,-1 0 1,1 1-1,-1-1 0,1 0 1,-1 1-1,1-1 0,0 0 1,-1 1-1,1-1 0,-1 0 1,1 1-1,0-1 0,0 1 1,-1-1-1,1 1 0,0-1 1,0 1-1,0-1 0,-1 1 1,1-1-1,0 1 1,0-1-1,0 1 0,0-1 1,0 1-1,0-1 0,0 1 1,0-1-1,0 1 0,0-1 1,0 1-1,0-1 0,1 2 1,-1-2 94,0 1-58,0-1 0,1 1 1,-1-1-1,0 0 0,1 1 0,-1-1 1,1 1-1,-1-1 0,0 0 1,1 0-1,-1 1 0,1-1 0,-1 0 1,1 0-1,-1 0 0,1 1 0,-1-1 1,1 0-1,-1 0 0,1 0 1,-1 0-1,1 0 0,0 0 0,36-6 215,-36 6-247,21 0-185,4-5-3994,-25 5 2525,6-2-7529,-14 9-584,7-7 8400</inkml:trace>
</inkml:ink>
</file>

<file path=ppt/ink/ink3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7:48:54.939"/>
    </inkml:context>
    <inkml:brush xml:id="br0">
      <inkml:brushProperty name="width" value="0.07" units="cm"/>
      <inkml:brushProperty name="height" value="0.07" units="cm"/>
      <inkml:brushProperty name="fitToCurve" value="1"/>
    </inkml:brush>
  </inkml:definitions>
  <inkml:trace contextRef="#ctx0" brushRef="#br0">57 422 11 0,'-3'2'120'16,"-10"-2"24"-16,13 0 19 0,-4 0-5 0,-2 2-5 0,3-2 2 15,3 0-12-15,0 2-13 0,-7-2-11 0,1 0-8 16,6 3-4-16,0-3 12 0,0 3-2 0,-3-2 1 0,3-1 0 16,0 0 2-16,0 3 1 0,0-3 0 0,3 0-6 0,-3 2-1 15,0-2-2-15,6 0 12 0,1 0 18 0,-7 3-6 0,3-3-12 16,3 0-11-16,-6 1-15 0,4-1-13 0,2 0-2 15,1 0-7-15,-4 3-7 0,3-3-2 0,-3 0-8 0,10 0-3 16,-10 3 1-16,4-3 3 0,-4 0 2 0,10 2 4 0,-10-2 1 16,10 0 1-16,-3 0 0 0,-7 2-1 0,10-2 2 15,-10 2-1-15,7-2 3 0,3 0 2 0,-4 0 5 0,1 3 5 16,0-3-5-16,2 0-9 0,1 0-6 0,0 0-2 0,0 0-1 16,3 0-3-16,0 0-5 0,-6 0 2 0,12 3 0 0,-6-3-2 15,-3 0-1-15,3 0-4 0,1 1-5 0,-8-1-5 16,14 0-5-16,-7 0-3 0,0 0-5 0,-3 0-1 0,3 0-5 15,-6 3-2-15,6-3 2 0,-7 0 5 0,7 0 1 0,-3 0-3 16,-3 0 3-16,0 0-3 0,-1 0 3 0,1 0-3 16,3 0-1-16,-10 0 1 0,10 0-1 0,-4 0 0 0,-5 0 3 15,9 0 2-15,-10 0-1 0,3 0-2 0,-3 0-1 16,10 0-4-16,-10 0 1 0,-3 0 2 0,10 0-1 0,-10 0 1 16,7 0-3-16,-1 0 1 0,-6 0 2 0,3 0-3 0,-3 0 3 15,7 0-8-15,-1 0 2 0,-6 0-5 0,0 0 1 0,3 0-4 16,-3 0-4-16,7 0-8 0,-7 0-9 0,0 0-13 15,0 0-22-15,0 0-27 0,0 0-22 0,0 0-31 0,0 0-26 16,0 0-47-16,0-3-55 0,0 3-83 0,0 0-55 16,0 0-87-16,0-1-108 0,0 1-43 0,0 0 64 0,-7-3-24 15,7 3 10-15,-3-3 30 0,3 3 171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2:39.844"/>
    </inkml:context>
    <inkml:brush xml:id="br0">
      <inkml:brushProperty name="width" value="0.025" units="cm"/>
      <inkml:brushProperty name="height" value="0.025" units="cm"/>
      <inkml:brushProperty name="color" value="#E71224"/>
    </inkml:brush>
  </inkml:definitions>
  <inkml:trace contextRef="#ctx0" brushRef="#br0">31 96 8,'0'-43'5310,"5"38"-4540,0-2 301,-5 7-1051,0-1-1,0 1 0,0 0 1,0 0-1,0 0 0,0 0 1,0-1-1,0 1 1,0 0-1,0 0 0,0 0 1,0-1-1,0 1 0,0 0 1,1 0-1,-1 0 0,0 0 1,0-1-1,0 1 1,0 0-1,0 0 0,0 0 1,0 0-1,1-1 0,-1 1 1,0 0-1,0 0 0,0 0 1,0 0-1,1 0 1,-1 0-1,0 0 0,0 0 1,0 0-1,0 0 0,1-1 1,-1 1-1,0 0 0,0 0 1,0 0-1,1 0 1,-1 0 20,0 0 0,1 0 1,-1 0-1,0 0 1,0 0-1,0 0 1,1 0-1,-1 0 1,0 0-1,0 0 1,1 0-1,-1 0 0,0 0 1,0 0-1,0-1 1,0 1-1,1 0 1,-1 0-1,0 0 1,0 0-1,0-1 0,0 1 1,1 0-1,-1 0 1,0 0-1,0 0 1,0-1-1,0 1 1,0 0-1,0 0 1,0-1-1,0 1 0,0 0 1,0 0-1,0 0 1,0-1-1,0 1 1,0 0-1,0 0 1,0-1-1,0 1 1,18-15 3440,-11 10-1371,-6 5-1944,0-1 0,0 0 1,0 0-1,0 0 0,0 1 1,0-1-1,0 0 1,0 1-1,0-1 0,0 1 1,0 0-1,1-1 0,-1 1 1,0 0-1,0 0 0,0-1 1,1 1-1,-1 0 0,0 0 1,0 0-1,0 1 0,1-1 1,-1 0-1,0 0 0,0 1 1,0-1-1,2 1 0,-2 8 355,1 2 143,-2-11-637,1 1 0,-1-1 0,1 0-1,-1 0 1,1 1 0,-1-1 0,0 0 0,1 0-1,-1 1 1,0-1 0,1 1 0,-1-1-1,0 0 1,1 1 0,-1-1 0,0 1 0,0-1-1,1 0 1,-1 1 0,0-1 0,0 1-1,0-1 1,0 1 0,0-1 0,0 1 0,-7 12 664,6-2-203,1-10-457,0-1 1,0 1-1,0-1 0,1 1 0,-1-1 0,0 1 0,0 0 0,0-1 1,0 1-1,0-1 0,-1 1 0,1-1 0,0 1 0,0-1 0,0 1 0,0-1 1,-1 1-1,1-1 0,0 1 0,0-1 0,-1 2 0,-1-1 28,0 1 0,0 0-1,0-1 1,0 1 0,1 0 0,-1 0-1,1 1 1,-1-1 0,0 2 0,1-1 25,-1-1 0,1 0-1,0 0 1,-1 1 0,0-1 0,1 0 0,-1 0 0,0-1 0,-2 3 0,-5 4 317,9-8-377,0 1 0,-1 0 1,1-1-1,-1 1 1,1-1-1,0 0 0,-1 1 1,1-1-1,-1 1 1,1-1-1,-1 0 1,1 1-1,-1-1 0,0 0 1,1 1-1,-1-1 1,1 0-1,-1 0 1,0 0-1,0 1 0,-11 1 232,4-3-187,0-3-12,8 4-54,-1 0 0,0 0 0,1-1 0,-1 1 0,0 0 0,1 0 0,-1-1 0,0 1 0,1 0 0,-1-1 0,1 1 0,-1-1 0,1 1 0,-1 0 0,1-1 0,-1 0 0,1 1 0,-1-1 0,1 1 0,0-1 0,-1 1 0,1-1 0,0 0 0,0 1 0,-1-1-1,1 0 1,0 1 0,0-2 0,-5-8 2,5 10-5,-1-1-1,1 1 1,-1-1 0,1 1 0,-1-1-1,1 0 1,0 1 0,-1-1-1,1 0 1,0 1 0,0-1-1,-1 0 1,1 1 0,0-1 0,0 0-1,0 1 1,0-2 0,0-1 2,0 3-26,-1-1 0,1 0-1,0 1 1,0-1 0,0 0 0,0 0-1,0 1 1,0-1 0,0 0 0,0 0-1,0 1 1,0-1 0,0 0 0,1 0-1,-1 1 1,0-1 0,1 0 0,-1 1-1,0-1 1,1 0 0,-1 1 0,1-1-1,-1 1 1,0-1 0,1 1 0,0-1-1,-1 1 1,1-1 0,-1 1 0,2-1-1,8-14-3419,-6 9-1385,-1 1 2765,3 4-4898,-1 1 4801,-2 0-1423</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3:01.340"/>
    </inkml:context>
    <inkml:brush xml:id="br0">
      <inkml:brushProperty name="width" value="0.025" units="cm"/>
      <inkml:brushProperty name="height" value="0.025" units="cm"/>
      <inkml:brushProperty name="color" value="#008C3A"/>
    </inkml:brush>
  </inkml:definitions>
  <inkml:trace contextRef="#ctx0" brushRef="#br0">0 73 164,'1'-1'59,"0"0"-1,0 1 1,0-1 0,-1 0 0,1 0-1,0 0 1,0 0 0,-1 0 0,1 0-1,-1 0 1,1 0 0,-1 0-1,1 0 1,-1-1 0,0 1 0,1 0-1,-1 0 1,0 0 0,0 0-1,0-1 1,0 1 0,0 0 0,0 0-1,0 0 1,-1-3 0,1-4 320,3 7-236,-3 1-133,0 0 0,0 0 0,1 0 0,-1 0 0,0 0 0,0 0-1,1 0 1,-1 0 0,0 0 0,1 0 0,-1 0 0,0-1 0,0 1 0,1 0 0,-1 0 0,0 0 0,0 0 0,0 0 0,1-1 0,-1 1 0,0 0-1,0 0 1,0 0 0,1-1 0,-1 1 0,0 0 0,0 0 0,0 0 0,0-1 0,0 1 0,0 0 0,0 0 0,1-1 0,-1 1 0,0 0 0,0 0-1,0-1 1,0 1 0,0 0 0,0-5 196,-1 5-173,1-1 0,0 1 0,0-1 0,0 1 0,0-1 0,0 1 0,0-1 0,-1 1 0,1-1 0,0 0-1,0 1 1,1-1 0,-1 1 0,0-1 0,0 1 0,0-1 0,0 1 0,0-1 0,1 1 0,-1 0 0,0-1 0,0 1 0,1-1 0,-1 1 0,0-1 0,0 1 0,1 0 0,-1-1 0,1 1 0,-1 0 0,0-1 0,1 1 0,-1 0 0,1-1 0,-1 1 0,1 0-1,-1 0 1,1 0 0,0-1 0,1 1 1430,-2 0-1403,0 0 0,0 0 0,0-1 0,0 1 0,0 0 0,0 0 0,0 0 0,0-1 0,0 1 1,0 0-1,0 0 0,0 0 0,0 0 0,0-1 0,0 1 0,-1 0 0,1 0 0,0 0 1,0-1-1,0 1 0,0 0 0,0 0 0,0 0 0,0 0 0,-1 0 0,1-1 0,0 1 1,0 0-1,0 0 0,0 0 0,0 0 0,-1 0 0,1 0 0,0 0 0,0 0 0,0-1 1,-1 1-1,1 0 0,0 0 0,0 0 0,0 0 0,-1 0 0,1 0 0,0 0 0,0 0 0,-1 0 1,-1 0 1458,8 1-850,-4-1-637,-3 0-21,1 0 0,0 1 0,0-1 0,0 0 0,0 1 0,0-1 0,0 0 0,0 1 0,0-1 0,0 0 0,0 1 0,0-1 1,0 0-1,0 1 0,0-1 0,0 0 0,0 1 0,0-1 0,1 0 0,-1 1 0,0-1 0,0 0 0,0 0 0,0 1 0,1-1 0,-1 0 1,0 1-1,0-1 0,1 0 0,-1 0 0,0 0 0,0 1 0,1-1 0,-1 0 0,0 0 0,1 0 0,-1 0 0,0 0 0,0 1 0,1-1 1,-1 0-1,0 0 0,1 0 0,-1 0 0,1 0 0,-1 0 0,1 0 0,0 0 279,11 11 115,-11-11-393,0 0 0,0 0 0,0 1 0,0-1 0,0 0 0,0 0 0,0 1 0,0-1 0,0 1 0,0-1 0,0 1 0,0-1 0,-1 1 0,1 0 0,0 0 0,0-1 0,0 1 0,0 1 0,19 5 128,-20-6-138,0-1-1,0 0 0,0 0 1,0 0-1,0 1 0,0-1 0,0 0 1,0 0-1,0 0 0,0 1 1,0-1-1,0 0 0,1 0 1,-1 0-1,0 0 0,0 1 0,0-1 1,0 0-1,0 0 0,0 0 1,1 0-1,-1 0 0,0 0 0,0 1 1,0-1-1,0 0 0,1 0 1,-1 0-1,0 0 0,0 0 1,0 0-1,1 0 0,-1 0 0,0 0 1,0 0-1,1 0 0,-1 0 1,0 0-1,0 0 0,1 0 0,-1 0 1,0 0-1,0 0 0,0 0 1,1 0-1,-1 0 0,0 0 1,0 0-1,0 1 0,0-1 1,1 0-1,-1 0 0,0 0 0,0 0 1,0 0-1,0 0 0,0 0 1,1 1-1,-1-1 0,0 0 1,0 0-1,0 0 0,0 0 0,0 1 1,0-1-1,0 0 0,0 0 1,1 0-1,-1 1 0,0-1 1,0 0-1,0 0 0,0 1 0,0 0 20,10 5 31,21 15 117,-30-21-160,-1 1 1,1-1-1,0 0 1,-1 0-1,1 1 1,0-1-1,0 0 1,-1 1-1,1-1 1,0 0-1,-1 1 1,1-1-1,-1 1 1,1-1-1,-1 1 1,1-1-1,0 2 0,0-1-2,-1 0 0,1-1-1,0 1 1,-1-1-1,1 1 1,0 0-1,-1-1 1,1 1-1,0-1 1,0 1-1,-1-1 1,1 0-1,0 1 1,0-1-1,0 0 1,0 1-1,-1-1 1,3 0 0,-3 0-1,1 0 0,0 0 0,-1 0 0,1 1 0,-1-1 0,1 0 0,-1 0 1,1 1-1,-1-1 0,1 0 0,-1 0 0,1 1 0,-1-1 0,1 1 0,-1-1 1,1 0-1,-1 1 0,1 0 0,7 4 139,-5-3 5,7 2-51,16 7 369,-13-1-226,0-7-168,-12-3-72,-1-1-1,1 1 1,0 0-1,-1 0 1,1 0-1,-1 0 1,1 0 0,-1 0-1,1 0 1,-1 0-1,1 1 1,-1-1-1,1 0 1,-1 0 0,1 0-1,-1 0 1,1 1-1,-1-1 1,1 0-1,-1 1 1,0-1 0,1 0-1,-1 1 1,1-1-1,-1 0 1,0 1-1,1-1 1,-1 1 0,0-1-1,0 0 1,1 1-1,-1-1 1,0 1-1,0 0 1,32 6 123,-26-4-93,-5-3-27,0 0-1,-1 0 1,1 0-1,-1 0 0,1 1 1,0-1-1,-1 0 1,1 0-1,-1 1 1,1-1-1,0 0 0,-1 1 1,1-1-1,-1 1 1,1-1-1,-1 1 1,1-1-1,-1 1 1,1 0-1,3 0 83,0 0 0,1 1-1,-1-1 1,0 1 0,6 4 0,6 3 13,-14-8-68,29 16 48,-29-17-75,-1 0-1,0 0 1,1 0 0,-1 1 0,0-1-1,1 1 1,-1-1 0,0 1 0,0-1 0,1 1-1,-1 0 1,0-1 0,0 1 0,1 1 0,-1-1 2,0 0 0,0 0 0,0-1 0,0 1 0,0 0 1,0-1-1,0 1 0,0-1 0,0 1 0,0-1 0,0 0 0,0 1 1,3-1-1,9 10 182,-3-6-107,-9-4-78,0 1 0,0-1 1,-1 0-1,1 0 0,0 0 0,0 1 0,0-1 1,0 1-1,0-1 0,-1 0 0,1 1 1,0-1-1,0 1 0,-1 0 0,1-1 0,0 1 1,-1 0-1,1-1 0,-1 1 0,1 0 0,-1 0 1,2 1-1,16 11 11,2-3 34,-7 2 81,23 10 68,-7 4 49,-9-9-33,-12-11-101,-7-5-109,-1-1 1,1 1 0,-1-1-1,1 1 1,-1-1-1,1 0 1,-1 1 0,1-1-1,-1 0 1,1 1-1,0-1 1,-1 0 0,1 0-1,0 0 1,-1 1-1,1-1 1,0 0 0,0 0-1,29 21 302,-25-16-225,-4-4-76,-1 0 1,1 0-1,0 0 0,0 0 1,0 0-1,0 0 1,0 0-1,0 0 1,0 0-1,0-1 1,0 1-1,0 0 1,0-1-1,0 1 1,3 0-1,42 25 230,-7-4 64,1 2-168,-37-15-124,53 19 276,16 18-55,-59-40-212,-10-5-13,0 1 0,0-1 0,0 0 0,0 1 0,0 0 0,0 0 0,3 2 0,13 8 21,-17-11-23,-1 0-1,1 0 1,-1 0-1,1 1 1,0-2-1,-1 1 1,1 0 0,0 0-1,0 0 1,0-1-1,-1 1 1,4 0-1,-3-1 1,0 0-1,-1 1 1,1-1 0,-1 1-1,1-1 1,-1 1-1,1 0 1,-1 0-1,1-1 1,-1 1 0,1 0-1,0 2 1,2 0 12,1 1-1,-1-1 1,1 0 0,-1 0 0,1 0 0,0-1 0,0 0 0,9 3 0,-11-4-3,-1 0 0,0 0-1,0 0 1,0 0 0,0 0 0,-1 1 0,1-1 0,3 3 0,16 11 109,115 62 373,-123-72-353,-11-4-113,-1-1 1,1 1 0,-1 0 0,1-1 0,-1 1-1,0 0 1,1 0 0,-1 0 0,0 0-1,1 0 1,0 2 0,1-1 24,0 0 1,0 0-1,-1 0 1,1 0-1,1-1 1,5 3-1,-6-2-7,1-1 0,-1 1 0,1 0 0,-1-1 0,0 2 0,0-1 0,3 3 0,-2-2-4,-1-1 0,1 1 0,0-1 0,0 0 0,0 0 0,0 0 0,5 1 0,-5-1-5,1-1 1,-1 1-1,0 0 0,0 0 0,0 0 0,0 1 0,4 3 0,-6-4-18,1 1 0,-1-1 0,1 0 0,0 1 0,0-2 0,0 1 0,1 0 1,-1 0-1,0-1 0,5 2 0,32 24 99,68 45 317,-88-50 45,-11-18-249,-1 1 0,0 0 0,0 1 1,-1 0-1,14 12 0,-1-6 44,-19-11-250,1 0 1,-1 0 0,1 1 0,-1-1 0,1 0 0,0-1 0,-1 1 0,1 0 0,0 0-1,0-1 1,0 1 0,3 0 0,-4-1-10,1 0 0,0 1 0,-1-1 0,1 1-1,-1-1 1,1 1 0,-1 0 0,1 0 0,-1 0 0,1-1 0,-1 1-1,2 2 1,-1-1 30,1 0 0,0 0 1,0 0-1,0 0 0,0-1 0,0 1 0,0-1 0,6 2 0,-6-2-9,0 0 1,0 0-1,0 1 0,0-1 0,0 1 1,0-1-1,0 1 0,3 3 0,11 3 100,-15-8-126,0 1 1,-1-1 0,1 1-1,0-1 1,-1 1-1,1 0 1,-1 0 0,1-1-1,-1 1 1,2 2-1,6 3 77,-1-1-1,0 0 0,1 0 0,18 6 0,42 19 178,-29-14-196,-19-7-56,-13-7-6,-3-2 1,-1 1 0,0 0 0,-1 0 1,1 0-1,0 0 0,0 1 0,0 0 1,4 2-1,22 9 42,48 11 100,-40-9-47,-26-12-88,0 1 0,-1 0 0,16 7-1,-19-7-4,0 0-1,0-1 1,0 0-1,0 0 1,0-1-1,0 0 1,14 1-1,8 7-7,78 18 129,21 18 254,-70-24-187,-55-21-184,0 1 0,1 0 0,-1 0 1,0 0-1,0 1 0,3 2 0,-4-3-4,1 1-1,-1-1 0,0 0 1,1-1-1,6 3 1,29 15 141,-35-18-138,-1 0 0,1 1 1,-1-1-1,0 1 0,0-1 0,4 4 0,8 4 55,42 24 64,-49-29-114,-1 0 1,0 1 0,0 0 0,-1 0 0,10 10 0,10 2 17,-16-8-5,0-1 0,0-1 1,0 1-1,13 5 0,-19-11-26,-1 0 2,0 0-1,0-1 0,0 1 0,0 1 1,0-1-1,-1 0 0,4 4 0,-3-2-3,1-1-1,1 1 0,-1-1 1,0 1-1,1-1 1,9 5-1,-4-3 9,67 38 63,-37-15-38,-21-16-20,-8-7-7,-10-1-5,-1-3-1,3 2-4,1 0 1,-1-1-1,1 1 0,0-1 1,5 2-1,0 1-6,11 11 4,-15-11 17,-3-1 0,22 10-6,-12-3-6,-12-10 0,0 0 0,0-1 0,1 1 0,-1-1 0,0 1 0,1-1 0,-1 1 0,1-1 0,-1 1 0,0-1 0,1 1 0,-1-1 0,1 1 0,0-1 0,-1 0 0,1 1 0,-1-1 0,1 0 0,-1 0 0,1 1 0,0-1 0,-1 0 0,1 0 0,0 0 0,0 0 0,2 2 0,20 20 0,-15-17 0,32 23 19,-12-10 20,5 4 37,16 11-20,-46-30-53,-1 1 0,21 10 1,25 15-4,-45-27 1,-5-2-2,-1-1 0,4 3 1,31 16 17,-22-12-17,0 0 0,-1-1 0,29 18 0,-34-18 0,4 0 0,2 1 0,4 5 0,-13-11 1,2 0 0,20 11 37,-17-10-35,-2 3-2,2-3-3,-4-1-7,0 0 20,-2 0-11,1-1 1,-1 1-1,0 0 1,0 0-1,0 0 0,1 0 1,-1 0-1,0 0 0,0 0 1,1 0-1,-1 0 1,0 0-1,0 0 0,0 0 1,1 0-1,-1 0 1,0 0-1,0 0 0,1 0 1,-1 1-1,0-1 0,0 0 1,0 0-1,1 0 1,-1 0-1,0 0 0,0 0 1,0 1-1,0-1 1,1 0-1,-1 0 0,0 0 1,0 0-1,0 1 0,0-1 1,0 0-1,0 0 1,0 0-1,1 1 0,-1-1 1,0 0-1,0 0 1,0 1-1,0-1 0,0 0 1,0 1 13,13-1-51,-9-1-651,-10-2-30,5 2-290,-31-10-19117,23 11 17172,-10 0 983</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3:05.439"/>
    </inkml:context>
    <inkml:brush xml:id="br0">
      <inkml:brushProperty name="width" value="0.025" units="cm"/>
      <inkml:brushProperty name="height" value="0.025" units="cm"/>
      <inkml:brushProperty name="color" value="#008C3A"/>
    </inkml:brush>
  </inkml:definitions>
  <inkml:trace contextRef="#ctx0" brushRef="#br0">0 89 420,'0'-46'4280,"4"42"-3857,-4 3-374,0 1 0,1 0 0,-1 0 0,1 0-1,-1-1 1,0 1 0,1 0 0,-1 0 0,0-1 0,1 1 0,-1 0 0,0-1-1,0 1 1,1 0 0,-1-1 0,0 1 0,0 0 0,0-1 0,1 1 0,-1-1-1,0 1 1,0 0 0,0-1 0,0 1 0,0-1 0,0 1 0,0-1 0,0 1-1,0 0 1,0-1 0,0 1 0,0-1 0,0 0 50,0 1 0,0-1 0,0 1 0,0-1-1,0 0 1,0 1 0,0-1 0,0 1 0,0-1 0,0 1 0,0-1 0,0 1 0,0-1 0,1 1 0,-1-1-1,0 1 1,0-1 0,1 1 0,-1-1 0,0 1 0,1 0 0,-1-1 0,1 1 0,-1-1 0,0 1 0,1 0-1,-1-1 1,1 1 0,-1 0 0,1-1 0,0 1-169,1-1 2036,8-4 600,-10 4-1161,6-1 597,3-1 795,-9 3-2738,0 0 0,1 0 0,-1 0 0,0 0 0,0 0 0,0 0 0,0 0 0,1 0 0,-1 0 0,0 0 0,0 0 1,0 0-1,0 0 0,0 0 0,1 0 0,-1 1 0,0-1 0,0 0 0,0 0 0,0 0 0,0 0 0,0 0 0,1 0 0,-1 0 1,0 1-1,0-1 0,0 0 0,0 0 0,0 0 0,0 0 0,0 0 0,0 0 0,0 1 0,0-1 0,0 0 0,0 0 1,0 0-1,0 0 0,0 1 0,0-1 0,0 0 0,0 0 0,0 0 0,0 1 0,20 6 2796,-2 8-1880,-9-9-762,-1 1 1,0 1 0,10 11 0,28 30 285,-36-35-414,-7-11-81,0 1 0,0 0 1,0 0-1,0-1 0,1 0 1,-1 0-1,8 5 0,-3 3 6,-7-9-10,-1-1 0,1 0 0,0 0 0,-1 0 0,1 1 0,0-1 0,0 0 0,0 0 0,0 0 0,0 0 0,1 1 0,0-1-4,0-1 4,0 1 1,1 1-1,-1-1 1,0 0-1,0 0 1,0 1-1,0 0 0,-1-1 1,1 1-1,0 0 1,-1-1-1,2 4 1,-1-4 3,-1 1 0,0-1 1,0 0-1,1 0 1,-1 0-1,1 0 0,-1 0 1,1 0-1,0 0 1,-1-1-1,3 2 0,-3-1 11,-1-1-1,1 1 1,0 0 0,-1 0-1,1-1 1,0 1 0,-1 0-1,1-1 1,0 1-1,0-1 1,0 1 0,0-1-1,0 0 1,-1 1-1,1-1 1,0 0 0,0 1-1,0-1 1,0 0-1,0 0 1,2 0 0,-3 0-16,0-1 1,0 1 0,0 0 0,0 0-1,0-1 1,0 1 0,0 0-1,0-1 1,0 1 0,0 0 0,0-1-1,0 1 1,0 0 0,0-1-1,0 1 1,-1 0 0,1 0 0,0-1-1,0 1 1,0 0 0,0 0-1,-1-1 1,1 1 0,0 0 0,0 0-1,-1 0 1,1-1 0,0 1 0,0 0-1,-1 0 1,1 0 0,0 0-1,0-1 1,-1 1 0,1 0 0,0 0-1,-1 0 1,1 0 0,-4-3 11,2-1-13,0 0 1,0 0-1,0 1 0,0-1 0,-1 0 0,1 1 0,-4-3 1,1 1-60,1 0 0,-1 0 0,0 0 0,0 1 0,-8-5 0,-16-13-461,-1 0 132,28 21 356,-1-1 1,1 1 0,0-1 0,0 0-1,-1 0 1,1 0 0,-3-4-1,3 4-6,1 1-1,-1-1 0,1 0 1,-1 0-1,0 1 0,0-1 1,0 1-1,-2-1 0,2 1 14,0-1-1,0 1 0,0 0 0,0 0 0,0-1 0,1 1 0,-1-1 0,0 0 1,1 1-1,-3-4 0,4 4 27,-1 0 0,0 0 1,0 0-1,0 1 0,0-1 0,0 0 0,0 0 1,-1 1-1,1-1 0,0 1 0,0-1 1,0 1-1,-1 0 0,-1-1 0,2 0 7,1-3-4,0 3 5,-2 1-16,-5 0 7,6 0 22,-1 0-48,-4 0 16,4 0-7,-8 6-494,11 0-534,-4 16-9100,-13-17 9469,14-5 683,-6-5 230,6 5 190,-6-6 600,-3-6 1949,11 12-2885,0-1 0,0 1 0,0 0 0,0 0 0,-1-1 0,1 1 1,0 0-1,0-1 0,0 1 0,0 0 0,0 0 0,0-1 0,-1 1 0,1 0 1,0 0-1,0-1 0,0 1 0,-1 0 0,1 0 0,0 0 0,0 0 1,-1-1-1,1 1 0,0 0 0,0 0 0,-1 0 0,1 0 0,0 0 0,-1 0 1,1 0-1,0 0 0,-1-1 0,1 1 0,0 0 0,0 0 0,-1 0 0,-1 2 2951,10-2-2421,-6 0-354,-1 2-196,0 0 1,1-1-1,-1 1 0,1 0 1,-1-1-1,1 0 0,0 1 1,0-1-1,2 1 0,-2 0-30,1 0 0,-1 0-1,0 0 1,0 0 0,0 0-1,0 1 1,3 3-1,-4-4-14,1 1-1,0-1 0,0 0 0,0 0 0,0 1 1,1-1-1,2 2 0,8 17 97,-5-16-93,-8-5-25,1 0 1,0 1-1,-1-1 1,1 0-1,-1 0 0,1 1 1,-1-1-1,1 1 1,-1-1-1,1 0 1,-1 1-1,1-1 0,-1 1 1,1-1-1,-1 1 1,1 0-1,-1-1 0,0 1 1,0-1-1,1 1 1,-1 0-1,0-1 0,1 2 1,-1-1 0,0 1-1,1-1 1,0 1 0,-1-1 0,1 0-1,0 1 1,0-1 0,-1 0 0,1 0-1,0 0 1,0 1 0,0-1 0,1 0-1,-1 0 1,0 0 0,0-1 0,1 1 0,-1 0-1,2 1 1,-1-2-1,-1 1 1,0-1-1,0 1 0,0 0 1,1 0-1,-1 0 0,0-1 1,0 1-1,0 0 0,0 0 1,-1 0-1,1 1 0,0-1 1,0 0-1,0 0 0,-1 0 1,1 1-1,0 1 0,1 1 2,1 0 0,0 0-1,-1 0 1,1-1 0,1 1-1,-1-1 1,0 0 0,1 0-1,7 5 1,-10-4-2,-1 0 2,10 4-1,-8-7-3,0 0 0,0 0 0,-1 0 0,1 1 0,-1-1 0,1 1 0,-1-1 0,0 1 0,2 1 0,2 3 0,-2-5 0,-3-1 0,0 0 1,0 0-1,1 0 0,-1 0 1,0 0-1,0 0 1,1 0-1,-1 0 1,0 0-1,0 0 0,0 0 1,1 0-1,-1 1 1,0-1-1,0 0 1,0 0-1,0 0 0,1 0 1,-1 0-1,0 1 1,0-1-1,0 0 0,0 0 1,0 0-1,0 0 1,1 1-1,-1-1 1,0 0-1,0 0 0,0 0 1,0 1-1,0-1 1,0 0-1,0 0 1,0 0-1,0 1 0,0-1 1,0 0-1,1 2 0,1 0-1,0 0 1,-1 0 0,1-1-1,0 1 1,0-1 0,0 1-1,2 0 1,-2 5 9,-1-2 11,0-5-20,-1 0 0,1 0 0,-1 0 0,0 1 1,1-1-1,-1 0 0,0 0 0,1 0 0,-1 0 1,0 1-1,1-1 0,-1 0 0,0 0 0,1 0 1,-1 1-1,0-1 0,0 0 0,1 1 0,-1-1 1,0 0-1,0 1 0,1-1 0,-1 0 0,0 1 1,0-1-1,0 0 0,0 1 0,0-1 0,1 0 1,-1 1-1,0-1 0,0 1 0,0-1 0,0 0 1,0 1-1,1 0-5,8 2 4,-10-1 0,1-1-11,-1-11-220,-1 8 212,0 1-1,1 0 0,-1-1 1,1 1-1,-1-1 0,1 1 1,0-1-1,-1 0 1,1 0-1,0 1 0,-1-5 1,-7-1-115,7 3 74,0 1 0,-1 0 1,1-1-1,-1 1 0,0 0 0,0 0 0,-6-4 0,5 4 17,-3-4-65,0 0 0,0 0 0,1-1 0,-8-11 0,13 17 92,-1 0 1,0 0-1,0 0 0,0 0 1,0 1-1,0-1 0,0 1 1,-3-2-1,-11-9-68,-4-10 27,18 19 57,-1 1 0,1-1-1,-1 1 1,0-1-1,1 1 1,-6-3 0,7 5 3,1 0 0,-1 0 0,1 0 0,-1-1 0,1 1 0,0 0 0,-1 0 1,1-1-1,-1 1 0,1 0 0,0-1 0,-1 1 0,1-1 0,0 1 0,0 0 1,-1-1-1,1 1 0,0-1 0,0 1 0,-1-1 0,1 1 0,0-1 0,0 1 0,0 0 1,0-1-1,0 1 0,0-1 0,0 1 0,0-1 0,0 1 0,0-2 0,-1 2 9,1 0 1,-1 0-1,0 0 0,1 0 0,-1-1 0,0 1 0,1 0 0,-1 0 0,1-1 1,-1 1-1,0-1 0,1 1 0,-1 0 0,1-1 0,-1 1 0,1-1 0,0 1 1,-2-2-1,-3-3 124,-6 0 376,11 5-508,0 0 0,0 0-1,0 0 1,0 0-1,0 0 1,0 0-1,0 0 1,1 0-1,-1 0 1,0 0 0,0 0-1,0 0 1,0 0-1,0 0 1,0 0-1,0 0 1,0 0 0,0-1-1,0 1 1,0 0-1,0 0 1,0 0-1,0 0 1,0 0-1,0 0 1,0 0 0,0 0-1,0 0 1,0 0-1,0 0 1,1 0-1,-1 0 1,0 0-1,0 0 1,0 0 0,0-1-1,0 1 1,0 0-1,0 0 1,0 0-1,0 0 1,0 0 0,0 0-1,-1 0 1,1 0-1,0 0 1,0 0-1,0 0 1,0 0-1,0 0 1,0 0 0,0 0-1,0-1 1,0 1-1,0 0 1,0 0-1,0 0 1,0 0-1,0 0 1,0 0 0,0 0-1,0 0 1,0 0-1,0 0 1,9-3 410,-2 3-322,-3 0-44,1 0 1,-1 0-1,1 0 0,-1 1 1,1-1-1,-1 1 1,7 2-1,27 4 0,-38-7-47,9 3 15,0-1 0,0 0-1,15 1 1,14 2-16,-37-4 1,0-1 0,1 0 1,-1 0-1,0 1 0,0-1 1,1 0-1,-1 0 0,0 0 1,0 0-1,1-1 0,-1 1 1,0 0-1,0 0 0,1-1 1,1 0-1,13-3 33,-15 4-19,11-4 29,-7 3-37,-4 1-7,0 0 1,0 0 0,0 0-1,0 0 1,0 0-1,0 0 1,0-1 0,0 1-1,0 0 1,0-1 0,-1 1-1,1 0 1,0-1 0,0 1-1,0-1 1,0 0-1,-1 1 1,1-1 0,0 1-1,-1-1 1,1 0 0,0 0-1,-1 1 1,1-2 0,2-2 7,14-8-14,-12 10 23,-4 2-15,-1 0 0,0 0 0,1 0 0,-1-1 0,0 1 0,1 0 0,-1 0 0,0 0 0,0 0 0,1 0 0,-1-1 0,0 1 0,0 0 0,1 0 0,-1 0 0,0-1 0,0 1 0,0 0 0,0 0 0,1-1 0,-1 1 0,0 0 0,0 0 0,0-1 0,0 1 0,0 0 0,0-1 1,1 1-1,-1 0 0,0-1 0,0 1 0,0 0 0,0 0 0,0-1 0,0 1 0,0 0 0,-1-1 0,4 0 15,-3 1-15,1 0 1,-1 0-1,0 0 0,0 0 0,1 0 0,-1 0 0,0 0 0,1 0 1,-1 0-1,0 0 0,0 0 0,1 0 0,-1-1 0,0 1 0,1 0 1,-1 0-1,0 0 0,0 0 0,0-1 0,1 1 0,-1 0 0,0 0 1,0-1-1,0 1 0,1 0 0,-1 0 0,0-1 0,0 1 0,0-1 1,0 1 48,10-5 104,-10 4-122,2-4-40,4 4 12,-4 1 477,-2 1-471,0 3-9,0-3-9,0 11 39,0-7-30,0-5-1,0 0 0,0 1 1,0-1-1,0 1 0,0-1 1,0 0-1,0 1 0,0-1 0,0 0 1,0 1-1,0-1 0,0 1 1,0-1-1,-1 0 0,1 1 1,0-1-1,0 0 0,0 1 1,0-1-1,-1 0 0,1 1 1,0-1-1,0 0 0,-1 0 1,1 1-1,0-1 0,-1 0 0,1 0 1,0 0-1,-1 1 0,1-1 1,-1 0-1,1 0-1,0 0 1,0 0 0,-1 0 0,1 1 0,0-1 0,0 0 0,-1 0-1,1 0 1,0 1 0,0-1 0,0 0 0,-1 0 0,1 0 0,0 1-1,0-1 1,0 0 0,0 0 0,0 1 0,-1-1 0,1 0-1,0 0 1,0 1 0,0-1 0,0 0 0,0 0 0,0 1 0,0-1-1,0 0 1,0 1 0,0-1 0,-10 38-5,10-35 6,0-3-1,1 1 0,-1 0 0,0-1-1,0 1 1,0 0 0,0 0 0,0-1 0,0 1-1,0 0 1,0 0 0,0-1 0,0 1 0,0 0-1,-1 0 1,1-1 0,0 1 0,0 0 0,-1-1-1,1 1 1,-1 0 0,1-1 0,0 1 0,-1-1-1,1 1 1,-1-1 0,0 1 0,1-1 0,-1 1-1,1-1 1,-2 1 0,2 0 1,-1 0-1,1 0 1,-1 0 0,1 0-1,0 0 1,-1 0 0,1 0 0,0 0-1,0 0 1,0 0 0,0-1-1,0 1 1,0 0 0,0 0 0,0 0-1,0 0 1,0 0 0,0 0-1,1 2 1,0-2 0,-1 0 1,0 1-1,0-1 1,0 1-1,1-1 1,-1 1-1,0-1 0,-1 1 1,1-1-1,0 0 1,0 1-1,-1-1 0,1 1 1,-1 1-1,0-2 4,0 0-4,0-1-1,1 1 0,-1 0 0,0 0 1,1 0-1,-1 0 0,1 0 0,-1-1 1,1 1-1,-1 0 0,1 0 0,0 0 1,0 0-1,-1 0 0,1 0 0,0 0 1,0 1-1,0-1 0,0 0 0,0 0 1,1 1-1,-1-2 0,0 0 0,0 0 1,0 0-1,0 0 0,0 0 0,0 1 0,0-1 1,0 0-1,0 0 0,0 0 0,0 0 0,0 0 1,0 0-1,0 0 0,0 1 0,0-1 0,0 0 1,0 0-1,0 0 0,0 0 0,0 0 0,0 0 1,0 0-1,0 1 0,0-1 0,0 0 0,0 0 1,0 0-1,0 0 0,0 0 0,0 0 0,0 0 1,0 1-1,0-1 0,-1 0 0,1 0 0,0 0 1,0 0-1,0 0 0,0 0 0,0 0 0,0 0 1,0 0-1,0 0 0,0 0 0,-1 0 0,1 0 1,0 0-1,0 0 0,0 0 0,0 0 0,0 0 1,0 0-1,-1 0 0,1 0 0,0 0 0,0 0 1,0 0-1,0 0 0,0 0 0,-5 3-2,3 21-8,2-24 10,0 0-1,0 1 1,0-1 0,0 0 0,0 0-1,0 0 1,0 0 0,0 0 0,0 0-1,0 0 1,0 0 0,0 0 0,0 0-1,0 0 1,0 0 0,-1 0 0,1 0-1,0 1 1,0-1 0,0 0 0,0 0-1,0 0 1,0 0 0,0 0 0,0 0-1,0 0 1,0 0 0,0 0 0,0 0-1,0 0 1,0 0 0,0 0 0,0 0-1,0 0 1,0 0 0,-1 0 0,1 0-1,0 0 1,0 0 0,0 0 0,0 0-1,0 0 1,0 0 0,0 0 0,0 0-1,0 0 1,0 0 0,0 0 0,0 0-1,0 0 1,0 0 0,-1 0 0,1 0-1,0 0 1,0 0 0,0 0-1,0 0 1,0 0 0,0 0 0,0 0-1,0 0 1,0-1 0,0 1 0,0 0-1,-5 0 0,3 11 20,2 5 36,0-15 41,0-4 713,0-2-7878</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3:07.208"/>
    </inkml:context>
    <inkml:brush xml:id="br0">
      <inkml:brushProperty name="width" value="0.025" units="cm"/>
      <inkml:brushProperty name="height" value="0.025" units="cm"/>
      <inkml:brushProperty name="color" value="#008C3A"/>
    </inkml:brush>
  </inkml:definitions>
  <inkml:trace contextRef="#ctx0" brushRef="#br0">21 17 384,'0'0'53,"0"-1"0,0 1 0,0 0 0,-1-1 0,1 1 1,0-1-1,0 1 0,0 0 0,0-1 0,-1 1 0,1-1 0,0 1 0,0 0 0,-1-1 0,1 1 0,0 0 0,-1-1 1,1 1-1,0 0 0,-1 0 0,1-1 0,0 1 0,-1 0 0,0 0 14,1 0 1,0-1-1,0 1 0,0 0 1,-1 0-1,1 0 0,0 0 1,0 0-1,-1 0 0,1 0 1,0-1-1,0 1 0,0 0 1,0 0-1,-1 0 0,1-1 1,0 1-1,0 0 0,0 0 1,0 0-1,0-1 0,0 1 1,0 0-1,0 0 0,-1-1 1,1 1-1,0 0 0,0 0 0,0 0 1,0-1-1,0 1 0,0 0 1,0 0-1,0-1 0,0 1 1,1 0-1,-1 0 0,0-1 1,0 1-1,0 0 0,-5 1 547,5-2-565,0 1 1,0 0-1,0 0 1,0 0-1,0 0 1,-1 0-1,1 0 1,0 0-1,0 0 1,0 0-1,-1 0 1,1 0-1,0 0 1,0 0-1,0 0 1,0 0-1,-1 0 1,1 0-1,0 0 1,0 0-1,0 0 1,0 0-1,-1 0 1,1 1-1,0-1 1,0 0-1,0 0 1,0 0-1,0 0 1,0 0-1,-1 0 1,1 1-1,0-1 1,0 0-1,0 0 1,0 0-1,0 0 1,0 0-1,0 1 1,0-1-1,0 0 1,0 0-1,0 0 1,0 0-1,0 1 1,-1-1-1,1 0 1,0 0-1,1 0 1,-1 0-1,0 1 1,0-1-1,0 0 1,0 0 0,0 0-1,0 0 1,0 1-1,0-1 1,0 0-1,0 37 7917,4-32-6692,2 2-44,-6 0-214,0-4-814,-1-1 0,1 0 0,0 0 0,0 0 0,0 1 0,1-1 0,-1 0 0,1 0 0,-1 0 0,1 0 0,-1 1 0,1-1 0,0 0 0,0 0 0,2 3 0,-2-5-148,-1 1 0,1 0-1,-1 0 1,0 0 0,1 0-1,-1 0 1,0 0 0,0 0 0,0 0-1,1 0 1,-1 0 0,0 0-1,0 0 1,-1 0 0,1 0 0,0 0-1,0 0 1,-1 1 0,1-1 5,0 1 0,-1-1 1,1 0-1,0 0 0,0 1 1,0-1-1,0 0 0,0 1 0,0-1 1,1 0-1,-1 0 0,0 1 1,2 1-1,-1 2 77,1-1 0,-1 0 0,0 1 0,0-1 0,0 1 0,0 0 0,-1-1 0,1 1 0,-1-1 0,-1 7 0,1 0 11,4 3 159,-3-13-266,0 0 0,-1 1 0,1-1 0,-1 1 1,1-1-1,-1 1 0,1-1 0,-1 1 0,0-1 0,0 1 1,1 1-1,-2 0 7,2 0 0,-1 0 0,0 0 0,0 0 0,1 0 0,0 0 0,-1 0 0,1 0 0,0 0 0,3 4 0,-3-5-30,-1 0 0,1 0 0,-1 0 0,1 0 0,-1 0 0,0 0-1,0 0 1,0 0 0,0 0 0,0 0 0,0 0 0,-1 4 0,0-4-12,1 0 0,0 0 0,0-1 0,-1 1 0,1 0 0,0 0 1,1 0-1,-1-1 0,0 1 0,0 0 0,1 0 0,0 2 0,1-2-2,-1 1-1,0 0 1,0 0-1,0 0 1,0 0-1,-1-1 1,1 1-1,-1 0 1,1 0-1,-1 0 1,-1 6-1,6 6 30,-4-14-76,-1 1-1,1-1 1,0 0 0,-1 1 0,1-1 0,-1 0 0,0 1 0,1-1 0,-1 1 0,0-1 0,0 3 0,-8-15-17680,8 10 17585,0 1 0,-1 0 0,1 0 0,0-1 0,0 1 0,0 0 1,-1 0-1,1-1 0,0 1 0,0 0 0,0-1 0,0 1 0,0 0 0,0-1 0,0 1 0,-1 0 0,1-1 0,0 1 0,0 0 0,0-1 0,1 1 0,-1 0 0,0-1 0,0 1 0,0 0 0,0-1 0,0 1 1,0-1-1,0 1 16,1 0 1,-1 0 0,0-1 0,0 1-1,0 0 1,0-1 0,0 1-1,0 0 1,0-1 0,0 1 0,0 0-1,0-1 1,0 1 0,0 0 0,0-1-1,0 1 1,0 0 0,0-1 0,0 1-1,0 0 1,-1-1 0,1 1-1,0 0 1,0-1 0,0 1 0,-1 0-1,1 0 1,0-1 0,-9-3-889</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3:07.737"/>
    </inkml:context>
    <inkml:brush xml:id="br0">
      <inkml:brushProperty name="width" value="0.025" units="cm"/>
      <inkml:brushProperty name="height" value="0.025" units="cm"/>
      <inkml:brushProperty name="color" value="#008C3A"/>
    </inkml:brush>
  </inkml:definitions>
  <inkml:trace contextRef="#ctx0" brushRef="#br0">1 122 372,'0'-67'7358,"3"62"-6466,-2 5-819,-1 0 0,0-1 0,1 1 0,-1 0 1,1 0-1,-1-1 0,0 1 0,1 0 0,-1-1 0,0 1 0,0 0 0,1-1 0,-1 1 0,0-1 0,0 1 0,1 0 0,-1-1 0,0 1 1,0-1-1,0 1 0,0 0 0,0-1 0,1 1 0,-1-1 0,0 1 0,0-1 0,0 1 0,0-1 0,-1 0 0,5-4 1404,-3 5-1396,-1 0-1,0-1 1,1 1 0,-1 0-1,1 0 1,-1-1 0,0 1 0,0 0-1,1 0 1,-1-1 0,0 1 0,1 0-1,-1-1 1,0 1 0,0 0 0,0-1-1,1 1 1,-1-1 0,0 1-1,0 0 1,0-1 0,0 1 0,0-1-1,0 1 1,0 0 0,0-1 0,0 0-1,1 1 44,-1-1 0,0 1 0,0-1 0,1 1 1,-1-1-1,1 1 0,-1 0 0,0-1 0,1 1 0,-1 0 0,1-1 0,-1 1 0,1 0 0,-1-1 0,1 1 0,-1 0 0,1 0 0,0 0 0,-1-1 0,1 1 0,0 0 0,8-6 1157,-9 6-1195,1-1-1,-1 0 1,1 1-1,-1-1 1,1 1-1,-1-1 1,1 0-1,-1 1 1,1-1-1,0 1 1,-1-1-1,1 1 1,0 0-1,-1-1 1,1 1 0,0 0-1,-1-1 1,1 1-1,0 0 1,0 0-1,0 0 1,-1 0-1,1 0 1,0 0-1,0 0 1,-1 0-1,2 0 1,30-1 1560,-25 1-1218,-3 1-235,1 0 0,0 0 0,-1 1 0,1-1 0,-1 1 0,1 0-1,-1 1 1,0-1 0,6 5 0,-1-2 30,4 8 445,-12-12-645,0 0-1,0 0 0,0 0 0,0 0 0,-1 0 1,1 1-1,0-1 0,-1 0 0,1 0 1,-1 1-1,1-1 0,0 2 0,5 12 65,-5-14-85,-1 0 0,1 0 0,-1 0 0,1 0 0,-1 0 0,0 0-1,1 0 1,-1 0 0,0 0 0,0 0 0,0 1 0,0-1 0,0 0 0,0 0-1,0 0 1,0 0 0,0 0 0,-1 0 0,1 0 0,0 0 0,-1 0 0,1 0-1,-1 0 1,1 0 0,-1 0 0,1 0 0,-2 1 0,-4 13 13,4-12-14,1 1-1,-1-1 1,0 0-1,-1 0 1,1 0-1,-1 0 0,1 0 1,-5 4-1,0 0 0,3-3-64,0 0 0,-1-1-1,1 1 1,-1-1 0,-9 5-1,6-1-775,7-7 761,1 1 0,-1-1 0,1 1 0,-1-1 0,1 1 0,-1-1 0,1 0 0,-1 1 0,0-1 0,1 0 0,-1 0 0,1 1 0,-1-1 0,0 0 0,1 0 0,-1 0 0,0 0 0,0 0 0,-2 2-2697,-2 1 276,0-2-6807,-1 0 8022</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3:08.537"/>
    </inkml:context>
    <inkml:brush xml:id="br0">
      <inkml:brushProperty name="width" value="0.025" units="cm"/>
      <inkml:brushProperty name="height" value="0.025" units="cm"/>
      <inkml:brushProperty name="color" value="#008C3A"/>
    </inkml:brush>
  </inkml:definitions>
  <inkml:trace contextRef="#ctx0" brushRef="#br0">70 30 420,'0'-25'5241,"0"21"526,0 18 155,-4-6-3873,4-8-1896,-1 1 0,1 0 0,-1-1-1,1 1 1,-1-1 0,1 1 0,0 0 0,-1-1 0,1 1-1,0 0 1,-1 0 0,1-1 0,0 1 0,0 0 0,0-1-1,0 1 1,0 1 0,0-1-7,0-1 1,0 1-1,0 0 1,-1-1-1,1 1 1,0 0-1,0 0 0,0-1 1,0 1-1,-1 0 1,1-1-1,0 1 1,-1-1-1,1 1 0,-1 0 1,1-1-1,-1 2 1,0-2-83,1 1 1,-1-1 0,1 1-1,-1 0 1,1-1-1,0 1 1,-1 0 0,1-1-1,0 1 1,-1 0 0,1 0-1,0 0 1,0-1 0,0 1-1,0 0 1,0 0-1,0 1 1,0-2-29,-1 1 0,1 0-1,0 0 1,0 0 0,0-1 0,-1 1 0,1 0 0,0 0-1,-1-1 1,1 1 0,-1 0 0,1 0 0,-1-1-1,1 1 1,-1-1 0,0 1 0,1 0 0,-1-1 0,0 1-1,0-1 1,0 1-18,0-1 0,1 1 1,-1-1-1,0 1 0,1-1 0,-1 1 0,1 0 0,-1-1 1,1 1-1,-1 0 0,1-1 0,-1 1 0,1 0 0,0 0 1,-1-1-1,1 1 0,0 0 0,-1 0 0,1-1 0,0 2 0,-1 2 30,0 0 0,0 0-1,-1-1 1,1 1-1,-1-1 1,0 1-1,0-1 1,-4 6 0,3 9 146,1-14-165,0 0 1,1 0-1,0 1 1,0-1 0,0 1-1,0-1 1,1 0 0,0 1-1,0-1 1,0 6 0,0-3 51,4-1-3,-3-6-74,-1 0 0,1 1 0,-1-1 1,0 0-1,1 0 0,-1 1 0,0-1 0,1 0 0,-1 0 0,0 1 0,1-1 0,-1 1 0,0-1 0,0 0 0,0 1 0,1-1 1,-1 0-1,0 1 0,0-1 0,0 1 0,0-1 0,0 1 0,0-1 0,0 0 0,1 1 0,-1-1 0,0 1 0,-1-1 1,1 1-1,0 0-4,1 0 1,-1 0 0,0 0 0,1 0 0,-1 0 0,1-1-1,-1 1 1,1 0 0,-1 0 0,1-1 0,-1 1 0,1 0 0,0-1-1,-1 1 1,1-1 0,0 1 0,0-1 0,0 1 0,-1-1-1,1 1 1,2 0 0,20 5-655,-21-6 254,12-3-3213,3-1-4098,3-12-5990,-12 11 12257</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3:09.174"/>
    </inkml:context>
    <inkml:brush xml:id="br0">
      <inkml:brushProperty name="width" value="0.025" units="cm"/>
      <inkml:brushProperty name="height" value="0.025" units="cm"/>
      <inkml:brushProperty name="color" value="#008C3A"/>
    </inkml:brush>
  </inkml:definitions>
  <inkml:trace contextRef="#ctx0" brushRef="#br0">1 35 612,'-1'-15'905,"1"-1"8367,0 15-9140,0 1 1,0 0-1,0 0 0,1-1 1,-1 1-1,0 0 1,0 0-1,0 0 0,0 0 1,0-1-1,1 1 1,-1 0-1,0 0 1,0 0-1,0 0 0,1 0 1,-1 0-1,0-1 1,0 1-1,0 0 0,1 0 1,-1 0-1,0 0 1,0 0-1,1 0 0,-1 0 1,0 0-1,0 0 1,1 0-1,-1 0 1,0 0-1,0 0 0,0 0 1,1 0-1,-1 0 1,0 0-1,0 0 0,0 1 1,1-1-1,-1 0 1,0 0-1,0 0 0,0 0 1,1 0-1,-1 1 1,0-1-1,0 0 1,0 0-1,1 1 21,-1-1 1,0 1-1,1-1 1,-1 1-1,0-1 1,0 1-1,1-1 1,-1 1-1,0-1 1,0 1-1,0-1 1,0 1-1,0-1 1,0 1-1,0-1 1,0 1-1,0-1 1,0 1-1,0-1 1,0 1-1,0-1 1,0 1-1,-1 0 1,1 0-4,0 0 0,0-1 0,0 1 1,0 0-1,0 0 0,0 0 1,0-1-1,0 1 0,0 0 0,0 0 1,0 0-1,0-1 0,0 1 1,1 0-1,-1 0 0,1 0 0,0 1-41,0-1 0,0 1 0,0-1-1,0 1 1,-1 0 0,1 0-1,0-1 1,-1 1 0,1 0-1,-1 0 1,0 0 0,0-1-1,1 1 1,-1 0 0,0 0-1,-1 3 1,5 5 95,-3-9-196,0-1 0,-1 1 0,0-1 0,1 1-1,-1-1 1,1 1 0,-1 0 0,0-1 0,1 1-1,-1 0 1,0-1 0,0 1 0,0 0 0,1-1-1,-1 1 1,0 0 0,0 1 0,0-2-5,-1 1 0,1-1 0,0 1 0,0-1 0,0 1 0,0-1 0,0 1 0,0-1 0,0 1 0,0-1 0,0 1 0,0 0 0,0-1-1,0 1 1,0-1 0,0 1 0,0-1 0,1 1 0,-1-1 0,0 1 0,0-1 0,1 1 0,-1-1 0,0 0 0,1 1 0,-1-1 0,0 1 0,1-1 0,-1 0 0,1 1 0,-1-1 0,1 0 0,-1 1 0,1-1 0,1 1 3,1 9-294,3-9 2188,-2 0-3405,4-20-22661,-8 14 23187</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3:09.703"/>
    </inkml:context>
    <inkml:brush xml:id="br0">
      <inkml:brushProperty name="width" value="0.025" units="cm"/>
      <inkml:brushProperty name="height" value="0.025" units="cm"/>
      <inkml:brushProperty name="color" value="#008C3A"/>
    </inkml:brush>
  </inkml:definitions>
  <inkml:trace contextRef="#ctx0" brushRef="#br0">12 40 336,'1'0'72,"-1"-1"1,0 1-1,0-1 0,0 1 1,0-1-1,0 0 1,0 1-1,0-1 0,0 1 1,0-1-1,0 1 0,-1-1 1,1 1-1,0-1 0,0 1 1,0-1-1,-1 1 1,1-1-1,0 1 0,-1-1 1,1 1-1,0-1 0,-1 1 1,1 0-1,0-1 0,-1 1 1,1 0-1,-1-1 1,1 1-1,-1 0 0,0-1 1,0 1-81,-3-8 1604,5 7-750,-1 1-1,0-1 1,0 0-1,0 0 1,0 1-1,1-1 1,-1 0 0,0 1-1,1-1 1,-1 0-1,1 1 1,-1-1-1,1 0 1,-1 1 0,1-1-1,-1 1 1,1-1-1,-1 1 1,1-1-1,0 1 1,-1-1 0,1 1-1,0 0 1,-1-1-1,1 1 1,1-1-1,3 1 2574,0-1-7113</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3:10.867"/>
    </inkml:context>
    <inkml:brush xml:id="br0">
      <inkml:brushProperty name="width" value="0.025" units="cm"/>
      <inkml:brushProperty name="height" value="0.025" units="cm"/>
      <inkml:brushProperty name="color" value="#008C3A"/>
    </inkml:brush>
  </inkml:definitions>
  <inkml:trace contextRef="#ctx0" brushRef="#br0">1 80 160,'0'-44'2149,"0"43"-1816,0-10 1457,2 6 5138,11 7 2084,10 1-2848,-22-3-5590,31 0 681,-22 0-1164,-7 1-71,0-1 0,0 0 0,-1 0 0,1 0 0,0-1 0,0 1 0,0-1 0,0 1 0,0-1 0,4-2 0,-2 2 0,-2 2-14,8-6 63,-5 4-74,-3 2 7,8-7-2,-3 5-100,-7 1 96,-1 0-1,0 0 0,0 0 0,0 0 0,0 0 0,0 0 0,0 0 0,0 0 0,1 0 0,-1 0 0,0 0 1,0 0-1,0 0 0,0 0 0,0 0 0,0 0 0,1 0 0,-1 0 0,0 0 0,0-1 0,0 1 0,0 0 1,0 0-1,0 0 0,0 0 0,0 0 0,0 0 0,1 0 0,-1 0 0,0 0 0,0 0 0,0-1 1,0 1-1,0 0 0,0 0 0,0 0 0,0 0 0,0 0 0,0 0 0,0 0 0,0-1 0,0 1 0,0 0 1,0 0-1,0 0 0,0 0 0,0 0 0,0 0 0,0 0 0,0-1 0,0 1 0,0 0 0,0 0 0,0 0 1,0-1-253,7 0-7171,-13 2 3390,5-1 1674,-21 12-9984,14-7 11324</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3:11.267"/>
    </inkml:context>
    <inkml:brush xml:id="br0">
      <inkml:brushProperty name="width" value="0.025" units="cm"/>
      <inkml:brushProperty name="height" value="0.025" units="cm"/>
      <inkml:brushProperty name="color" value="#008C3A"/>
    </inkml:brush>
  </inkml:definitions>
  <inkml:trace contextRef="#ctx0" brushRef="#br0">70 1 572,'0'0'88,"0"1"0,0-1 0,0 1 0,-1-1 1,1 0-1,0 1 0,0-1 0,0 1 0,0-1 0,-1 0 0,1 1 0,0-1 0,0 1 0,-1-1 1,1 0-1,0 1 0,-1-1 0,1 0 0,0 0 0,-1 1 0,1-1 0,-1 0 0,1 0 0,0 0 1,-1 1-1,1-1 0,-1 0 0,1 0 0,0 0 0,-1 0 0,0 0 11,1 0 0,-1 1-1,1-1 1,-1 0 0,1 0-1,-1 0 1,1 1 0,-1-1 0,1 0-1,-1 0 1,1 1 0,-1-1-1,1 0 1,0 1 0,-1-1 0,1 0-1,0 1 1,-1-1 0,1 1-1,0-1 1,-1 1 0,1-1 0,0 1-1,0-1 1,0 0 0,-1 1-1,1-1 1,0 1 0,0 0 0,0-1-1,0 1 1,-3 0 433,3-1-505,0 0 0,-1 0 1,1 0-1,0 0 0,0 0 1,-1 0-1,1 0 1,0 0-1,0 0 0,-1 0 1,1 1-1,0-1 0,0 0 1,-1 0-1,1 0 0,0 0 1,0 0-1,0 0 1,-1 1-1,1-1 0,0 0 1,0 0-1,0 0 0,-1 1 1,1-1-1,0 0 0,0 0 1,0 0-1,0 1 0,0-1 1,0 0-1,-1 0 1,1 1-1,0-1 0,0 0 1,0 0-1,0 1 0,0-1 1,0 1-1,5 7 834,-5-7-812,1-1-1,-1 0 1,0 1-1,1-1 1,-1 1-1,1-1 1,-1 1-1,0-1 1,1 1-1,-1 0 1,0-1-1,0 1 1,0-1-1,1 1 1,-1 0-1,0-1 1,0 1 0,0-1-1,0 2 1,4 3 397,2 2 83,-6-7-484,0 1 1,1 0-1,-1-1 0,0 1 1,0-1-1,1 1 0,-1-1 1,0 0-1,1 1 0,-1-1 0,1 1 1,-1-1-1,1 1 0,-1-1 1,1 0-1,-1 0 0,1 1 1,-1-1-1,1 1 0,0-1 31,0 0 0,0 0 0,-1 1 0,1-1 0,0 1 0,-1-1 0,1 0 0,-1 1-1,1-1 1,-1 1 0,1 0 0,-1-1 0,1 1 0,-1-1 0,1 1 0,-1 0 0,0-1 0,1 1 0,-1 0-1,0-1 1,1 2 0,3 3 863,-4-5-915,1 0 0,-1 0 0,0 1 0,1-1 0,-1 0 0,0 0 0,0 0 0,1 1 0,-1-1 0,0 0 0,0 0 0,1 1 0,-1-1 0,0 0 0,0 0 0,0 1 0,1-1 1,-1 0-1,0 1 0,0-1 0,0 0 0,0 1 0,0-1 0,0 0 0,1 1 0,-1 0 37,0-1 1,0 1 0,0-1 0,0 1 0,0-1-1,0 1 1,0-1 0,0 1 0,0-1 0,1 1-1,-1-1 1,0 1 0,0-1 0,1 0-1,-1 1 1,0-1 0,0 1 0,1-1 0,-1 0-1,1 1 1,0 0 1,-1-1 0,0 0 0,1 1 0,-1-1 0,1 1 0,-1-1 0,0 1 1,1-1-1,-1 1 0,0-1 0,0 1 0,1 0 0,-1-1 0,0 1 0,0-1 0,0 1 0,0 0 0,0-1 0,0 1 0,0 0 0,5 9 614,-5-10-601,1 1-1,-1-1 1,1 1 0,-1-1-1,1 1 1,-1 0 0,0-1-1,1 1 1,-1 0 0,0 0-1,1-1 1,-1 1 0,0 0-1,0 0 1,0-1-1,0 1 1,0 0 0,0 1-1,0-1-2,0 0 3,1 0-1,-1 0 1,0 0 0,0 0-1,0 0 1,0 0-1,0 0 1,0 0-1,0 0 1,-1 0-1,1 0 1,0 0-1,0 0 1,-1 0 0,1 0-1,-1 0 1,1 0-1,-1 0 1,1 0-1,-1-1 1,0 1-1,1 0 1,-1 0-1,-1 0 1,-1 11 1643,-1-8-1428,0 0 0,0 0-1,-1-1 1,1 1 0,-1-1 0,-5 2 0,8-4-264,-28-1-2760,22 0-1535,-2-9-4446,-1 7 811</inkml:trace>
</inkml:ink>
</file>

<file path=ppt/ink/ink3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7:48:54.940"/>
    </inkml:context>
    <inkml:brush xml:id="br0">
      <inkml:brushProperty name="width" value="0.07" units="cm"/>
      <inkml:brushProperty name="height" value="0.07" units="cm"/>
      <inkml:brushProperty name="fitToCurve" value="1"/>
    </inkml:brush>
  </inkml:definitions>
  <inkml:trace contextRef="#ctx0" brushRef="#br0">317 22 73 0,'0'0'78'0,"4"0"7"0,-4-2-1 0,6 2-8 0,-6-3-10 16,6 3-10-16,-6 0-4 0,0 0 4 0,4-2 2 0,-4 2 7 16,0 0 12-16,0 0 3 0,6-2 0 0,-6 2 0 15,3 0-6-15,-3 0-2 0,0 0-3 0,0 0-3 0,0 0-5 16,0 0-2-16,0 0-1 0,0 0 8 0,0 0 4 0,7 0 2 15,-7 0 2-15,0-2 1 0,0 2 0 0,6 0 3 16,-6 0 4-16,0 0 1 0,0 0-4 0,0 0-4 0,0 0-1 16,0 0-2-16,0-3-1 0,0 3-2 0,0 0-1 0,0 0-5 15,0 0 19-15,0 0 2 0,0 0 0 0,0 0-2 0,0 0-7 16,0 0 2-16,0 0 3 0,0 0 2 0,0 0 10 16,0-3 0-16,0 3 3 0,0 0 1 0,0 0-3 0,0 0-2 15,0 0-5-15,0 0 6 0,0 0-6 0,0 0 4 16,0 0-4-16,0-1 2 0,0 1-4 0,0-3 3 0,0 3-1 15,0 0 12-15,0 0 3 0,0 0-8 0,0 0-6 0,0 0-4 16,0 0-5-16,0 0-6 0,0 0-4 0,0 0-6 0,0 0-1 16,0 0-9-16,0 0-3 0,0 0-3 0,3 0-5 15,-3-2-1-15,0 2-2 0,0 0-2 0,0 0-4 0,0 0 6 16,0 0-3-16,0 0 0 0,0 0-3 0,0 0-2 16,0 0-4-16,-3 0 4 0,3 0-4 0,0 0-3 0,0 0-3 15,0 0-3-15,0 0-2 0,0 0 0 0,0 0-3 16,0 0-1-16,0 0 0 0,0 0-1 0,0 0 2 0,0 0 7 15,0 0-4-15,0 2 5 0,0-2 2 0,0 0-4 0,0 0-2 0,0 3-2 16,0-3 2-16,0 1-4 0,0-1-5 0,-6 3 2 16,6 0 1-16,0-1 4 0,0-2-4 0,-7 2 1 0,7 0 2 15,0 1-1-15,0-1 2 0,-3 0-5 0,-3 3 3 16,6-2 1-16,0 1 2 0,-4 1 0 0,4-3 0 0,-6 3 2 16,0 0 0-16,6-1 2 0,-4 1-3 0,-2 2 0 0,3-3-2 15,-4 4 2-15,1-4 2 0,3 3-2 0,-4 1 1 16,4-2 7-16,-3 1 0 0,-1 0-3 0,4 2 4 0,-10-1-2 15,10-1 2-15,-4-1 8 0,-2 1 1 0,2 3-2 0,4-1-2 16,-7 1 0-16,-2-3-5 0,8 2 1 0,-2 0 1 0,-4 3-3 16,1-2-2-16,2-1-4 0,-3 0 0 0,4 1 1 15,-4-1-6-15,4 0 5 0,-4 1-2 0,1-1 0 0,2 0-1 16,4-2 0-16,-10 2 0 0,3-2-1 0,7 1-4 16,-3-1-1-16,-1-1 1 0,4-1-4 0,-3 2-5 0,3-3 0 15,-4 1 3-15,1 0-1 0,6 0 0 0,-4-1-3 0,-2 1 2 16,3-2 1-16,3 1-3 0,-7-2 8 0,1 3-3 15,6-3 2-15,0 1-5 0,-3-1-2 0,3 1-5 0,0-1 5 16,0 0 0-16,-7-2 0 0,7 3-4 0,-6-3-6 0,6 2-17 16,0-2-9-16,0 0-16 0,0 2-15 0,0-2-16 0,0 0-21 15,0-2-31-15,0 2-46 0,0 0-76 0,6-2-107 16,-6 2-129-16,7-3-142 0,-7 1-56 0,0 0-97 0,0-1 58 16,0-2 79-16,3 3 51 0,-3 0 41 0,0-1 89 0,0-1 136 15</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3:12.631"/>
    </inkml:context>
    <inkml:brush xml:id="br0">
      <inkml:brushProperty name="width" value="0.025" units="cm"/>
      <inkml:brushProperty name="height" value="0.025" units="cm"/>
      <inkml:brushProperty name="color" value="#008C3A"/>
    </inkml:brush>
  </inkml:definitions>
  <inkml:trace contextRef="#ctx0" brushRef="#br0">50 111 540,'0'-1'67,"0"1"0,0-1 0,0 1 0,0-1 0,0 1 0,0-1 0,0 1 0,0-1 0,0 1 0,-1 0 0,1-1 0,0 1 0,0-1 0,0 1 0,-1 0 0,1-1-1,0 1 1,-1-1 0,1 1 0,0 0 0,-1-1 0,0 1 57,1-1 0,-1 1 0,1-1 0,0 1 0,-1-1 0,1 1 0,-1-1 0,1 1 0,0-1 0,0 0 0,-1 1 0,1-1 0,0 1 0,0-1 0,0 0 0,-1 1 0,1-1 0,0 0 0,0 1 0,0-1 0,0 0 0,-3-4 560,2 5-588,1-1 1,0 1-1,-1 0 1,1 0 0,-1 0-1,1-1 1,0 1-1,-1 0 1,1-1-1,0 1 1,0 0 0,-1-1-1,1 1 1,0 0-1,0-1 1,-1 1-1,1 0 1,0-1-1,0 1 1,0 0 0,0-1-1,-1 1 1,1-1-1,0 1 1,0-1-1,0 1 1,0 0 0,0-1-1,0 1 1,0-1-1,0 1 1,1-1-1,-1-31 9583,0 31-9197,11-10 5244,-8 11-5530,12 0 933,-14 0-1113,-1 0 0,0 0 0,1 0 0,-1 0 0,1 0 0,-1 0 0,0 0 0,1 0 0,-1 0-1,0 0 1,1 0 0,-1 0 0,1 0 0,-1 1 0,0-1 0,1 0 0,-1 0 0,0 0-1,0 1 1,1-1 0,-1 0 0,0 0 0,1 1 0,-1-1 0,0 0 0,0 1 0,0-1 0,1 0-1,-1 1 1,1-1 15,-1 0 0,1 0 0,0 1 0,-1-1-1,1 0 1,0 0 0,-1 1 0,1-1 0,-1 0-1,1 1 1,0-1 0,-1 0 0,1 1 0,-1-1 0,1 1-1,-1-1 1,0 1 0,2 0 0,-1 1 43,1-1 0,0 0 1,0 1-1,-1 0 0,1-1 0,-1 1 1,1 0-1,-1 0 0,0-1 0,2 4 1,-3-4-1,0 16 178,0-16-252,0-1 1,0 0-1,0 1 0,0-1 0,0 1 0,0-1 1,0 1-1,0-1 0,0 0 0,0 1 1,0-1-1,0 1 0,0-1 0,0 1 0,0-1 1,0 0-1,0 1 0,0-1 0,-1 1 0,1-1 1,0 0-1,0 1 0,-1-1 0,1 0 0,0 1 1,0-1-1,-1 0 0,1 1 0,0-1 1,-1 0-1,1 0 0,0 1 0,-1-1 0,0 0 1,1 0 0,0 1 0,-1-1 0,1 0 0,0 0 0,0 0 0,-1 0 0,1 0 1,0 1-1,0-1 0,-1 0 0,1 0 0,0 0 0,0 1 0,0-1 1,-1 0-1,1 0 0,0 1 0,0-1 0,0 0 0,0 0 0,0 1 0,0-1 1,-1 0-1,1 1 0,0-1 0,0 0 0,0 1 0,0-1 0,0 0 0,0 0 1,0 1-1,0-1 0,0 0 0,1 1 0,-1-1 0,-2 5 1,-11 5 6,13-10-7,-1 1-1,1-1 0,0 0 1,0 0-1,-1 0 1,1 0-1,0 0 0,0 0 1,-1 1-1,1-1 0,0 0 1,0 0-1,0 0 0,-1 0 1,1 1-1,0-1 0,0 0 1,0 0-1,0 1 0,0-1 1,-1 0-1,1 0 0,0 1 1,0-1-1,0 0 0,0 0 1,0 1-1,0-1 0,0 0 1,0 1-1,-2 3 1,-4-3 1,4 1 9,2 1-12,-11-2 57,-3 0 44,14-1-97,-1 0 0,0 0 1,1 0-1,-1 0 1,1 0-1,-1 0 1,1 0-1,-1 0 1,1 0-1,-1 0 1,1 0-1,-1-1 1,1 1-1,-1 0 0,1 0 1,-1 0-1,1-1 1,-1 1-1,1 0 1,-1-1-1,1 1 1,0 0-1,-1-1 1,1 1-1,0 0 1,-1-1-1,1 1 1,0-1-1,-1 1 0,1-2 1,-4-2-7,3 3 2,1 1 1,0 0-1,-1 0 1,1 0-1,0 0 1,-1-1-1,1 1 1,0 0 0,-1 0-1,1-1 1,0 1-1,0 0 1,-1-1-1,1 1 1,0 0-1,0-1 1,0 1-1,-1 0 1,1-1 0,0 1-1,0 0 1,0-1-1,0 1 1,0-1-1,0 1 1,0 0-1,0-1 1,0 1-1,0-1 1,0 1 0,-3-2-13,3 2 12,0 1 1,-1-1-1,1 0 0,0 0 1,-1 0-1,1-1 1,0 1-1,0 0 1,-1 0-1,1 0 0,0 0 1,0 0-1,-1 0 1,1 0-1,0 0 0,0 0 1,0-1-1,-1 1 1,1 0-1,0 0 1,0 0-1,0 0 0,-1-1 1,1 1-1,0 0 1,0 0-1,0-1 1,0 1-1,0 0 0,-1 0 1,1 0-1,0-1 1,0 1-1,0 0 1,0-1-1,0 1 0,0 0 1,0 0-1,0-1 1,0-15-5,0-10-28,0 25 27,0 0-8,0-16-4,0 17 17,0 0 1,0 0 0,0-1 0,0 1 0,0 0 0,0 0 0,0 0 0,0 0-1,0 0 1,0-1 0,0 1 0,0 0 0,0 0 0,0 0 0,0 0 0,0-1-1,0 1 1,0 0 0,0 0 0,0 0 0,0 0 0,0 0 0,1 0 0,-1-1-1,0 1 1,0 0 0,0 0 0,0 0 0,0 0 0,0 0 0,1 0 0,-1 0-1,0 0 1,0 0 0,0 0 0,0-1 0,0 1 0,1 0 0,-1 0 0,0 0-1,0 0 1,0 0 0,0 0 0,1 0 0,-1 0 0,0 0 0,0 0 0,0 0-1,0 0 1,1 1 0,-1-1 0,0 0 0,0 0 0,0 0 0,1 0 0,-1 0 0,0 0 0,0 0 0,0 0 0,0 0 0,1 0 0,-1 0 0,0 0 0,0 0 0,0 0 0,1-1 0,-1 1 0,0 0 0,0 0 0,0 0 0,0 0 0,0 0 0,1 0 0,-1 0 0,0 0 0,0-1 0,0 1 0,0 0 0,0 0 0,0 0 0,1 0 0,-1 0 0,0-1 0,0 1 0,0 0 0,0 0 0,0 0 0,0 0 0,0-1 0,0 1 1,0 0-1,0 0 0,0 0 0,0-1 0,0 1 0,0 0 0,0 0 0,0 0 0,0 0 0,0-1 0,0 1 0,11-12-285,-7 10 2450,1-1-4283,12-9-16782,-15 9 14196</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3:21.737"/>
    </inkml:context>
    <inkml:brush xml:id="br0">
      <inkml:brushProperty name="width" value="0.025" units="cm"/>
      <inkml:brushProperty name="height" value="0.025" units="cm"/>
    </inkml:brush>
  </inkml:definitions>
  <inkml:trace contextRef="#ctx0" brushRef="#br0">51 46 196,'0'-1'42,"0"1"0,0-1 0,0 1 1,0-1-1,0 1 0,0-1 0,0 1 0,0 0 0,0-1 0,0 1 0,0-1 0,0 1 1,-1-1-1,1 1 0,0 0 0,0-1 0,0 1 0,-1-1 0,1 1 0,0 0 1,-1-1-1,1 1 0,0 0 0,-1-1 0,1 1 0,0 0 0,-1-1 0,0 1 12,1 0-1,0 0 0,-1-1 0,1 1 0,0 0 0,0 0 0,-1-1 1,1 1-1,0 0 0,0-1 0,-1 1 0,1 0 0,0-1 1,0 1-1,0 0 0,-1-1 0,1 1 0,0 0 0,0-1 0,0 1 1,0-1-1,0 1 0,0 0 0,0-1 0,0 1 0,0-1 0,0 0 1,0 0 524,0 1-467,-1-1 1,1 0-1,0 0 1,-1 0-1,1 1 1,0-1-1,-1 0 1,0 1-1,1-1 1,-1 0-1,1 1 1,-2-8 12408,19 2-8196,-6 6-3467,-10 0-764,0 0 1,0 0-1,0 0 0,0 0 1,0 0-1,0 0 1,0 0-1,0 0 1,0 0-1,0 0 0,0 1 1,0-1-1,0 0 1,0 1-1,0-1 0,0 1 1,0-1-1,-1 1 1,1-1-1,0 1 1,0-1-1,0 1 0,-1 0 1,1 0-1,0-1 1,-1 1-1,1 0 1,-1 0-1,1 0 0,-1 0 1,1-1-1,-1 1 1,0 0-1,1 0 1,-1 0-1,0 0 0,0 0 1,0 0-1,0 0 1,0 1-1,1-1-81,-1 0-1,0 0 1,0 0-1,0-1 1,0 1 0,0 0-1,0 0 1,0 0-1,0 0 1,0-1-1,0 1 1,0 0 0,0 0-1,-1 0 1,1-1-1,0 1 1,0 0-1,-1 0 1,1-1 0,-1 1-1,1 0 1,-1 0-1,1-1 1,-1 1-1,1-1 1,-1 1 0,0 0-1,1-1 1,-1 1-1,0-1 1,1 0 0,-1 1-1,-1 0 1,-5 2 42,-3 4 83,9-6-122,0 0-1,0 0 1,0 0-1,0-1 1,-1 1-1,1 0 0,0-1 1,0 1-1,-1-1 1,1 1-1,0-1 1,0 0-1,-3 1 0,-7 2 65,11-2-78,-1-1 0,1 0 0,0 0 0,0 0 0,0 1 0,0-1 0,0 0 0,-1 0 0,1 0 0,0 0-1,0 0 1,0 1 0,-1-1 0,1 0 0,0 0 0,0 0 0,0 0 0,-1 0 0,1 0 0,0 0 0,0 0 0,-1 0 0,1 0 0,0 0 0,0 0 0,-1 0 0,1 0 0,0 0 0,0 0 0,0 0 0,-1 0 0,1 0-1,0 0 1,0 0 0,-1 0 0,1 0 0,0 0 0,0 0 0,0-1 0,-1 1 0,1 0 0,0 0 0,0 0 0,0 0 0,0-1 0,-1 1 0,1 0 0,0 0 0,0 0 0,0-1 0,0 1 0,0 0 0,0 0-1,0 0 1,-1-1 0,1 1 0,0 0 0,0 0 0,0-1 0,0 1 0,-19-8 162,19 6-146,-1 2-5,1-1 0,0 0 0,0 1-1,0-1 1,0 0 0,0 0 0,0 1 0,0-1 0,0 0 0,0 0-1,0 1 1,0-1 0,0 0 0,1 0 0,-1 1 0,0-1 0,1 0-1,-1 1 1,0-1 0,1 1 0,-1-1 0,1 0 0,-1 1 0,1-1-1,-1 1 1,1-1 0,-1 1 0,1-1 0,-1 1 0,2-1 0,21-21 405,-1 12-166,-22 10-240,0 0 1,1-1-1,-1 1 0,0 0 1,1 0-1,-1 0 1,1-1-1,-1 1 0,0 0 1,1 0-1,-1 0 1,1 0-1,-1 0 0,0 0 1,1 0-1,-1 0 1,1 0-1,-1 0 0,1 0 1,-1 0-1,0 0 1,1 0-1,-1 0 0,1 0 1,-1 1-1,0-1 1,1 0-1,-1 0 0,0 0 1,1 1-1,-1-1 1,1 0-1,-1 0 0,0 1 1,0-1-1,1 0 1,-1 1-1,0-1 0,0 0 1,1 1-1,-1-1 1,0 1-1,0-1 0,0 0 1,1 1-1,0-1 156,-1 0-159,0 0-1,1 0 1,-1 0-1,0 0 1,1 0-1,-1 0 1,0 0-1,0 0 1,1 0-1,-1 0 1,0 0-1,1 0 1,-1 1-1,0-1 1,1 0-1,-1 0 1,0 0-1,0 0 1,1 0-1,-1 1 1,0-1-1,0 0 1,0 0-1,1 0 1,-1 1-1,0-1 1,0 0-1,0 0 1,1 1-1,-1-1 1,0 0-1,0 0 1,0 1-1,0-1 1,0 0-1,0 0 1,0 1-1,0-1 1,0 1-1,0 0 11,-1 1 1,1-1-1,-1 1 1,0-1-1,0 1 1,0-1-1,0 0 0,0 1 1,0-1-1,0 0 1,0 0-1,-1 0 0,1 0 1,0 0-1,-3 1 1,-9 9 24,4-9-33,9-2-12,0 0 1,-1 1 0,1-1 0,-1 0 0,1 0 0,0 0 0,-1 0 0,1 0 0,-1 0-1,1 0 1,-1 0 0,1 0 0,0 0 0,-1 0 0,1 0 0,-1 0 0,1 0 0,0 0-1,-1 0 1,1-1 0,-1 1 0,1 0 0,0 0 0,-1 0 0,1-1 0,-1 1 7,0-1-9,1 1 0,-1 0 0,1 0 1,-1 0-1,1-1 0,0 1 0,-1 0 0,1-1 0,0 1 0,-1 0 0,1-1 0,0 1 0,-1 0 0,1-1 0,0 1 0,0-1 0,-1 1 0,1 0 1,0-1-1,0 1 0,0-1 0,0 1 0,-1-1 0,1 1 0,0-1 0,0 0 0,0 0-9,2-9-55,19 4 42,-20 5 29,-1 1 0,1 0 0,-1 0-1,1 0 1,-1 0 0,1-1 0,-1 1-1,1 0 1,-1 0 0,1 0 0,-1 0-1,1 0 1,-1 0 0,1 0 0,-1 0-1,1 1 1,-1-1 0,1 0 0,-1 0-1,1 0 1,-1 0 0,1 1 0,-1-1-1,1 0 1,-1 0 0,1 1 0,-1-1-1,0 0 1,1 1 0,-1-1 0,0 1-1,1-1 1,-1 0 0,0 1 0,1 0-1,5-1-1462,-5 0 84,-7 0 768,5 0-1823</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3:22.734"/>
    </inkml:context>
    <inkml:brush xml:id="br0">
      <inkml:brushProperty name="width" value="0.025" units="cm"/>
      <inkml:brushProperty name="height" value="0.025" units="cm"/>
    </inkml:brush>
  </inkml:definitions>
  <inkml:trace contextRef="#ctx0" brushRef="#br0">30 32 352,'0'0'76,"0"-1"1,0 0-1,0 1 0,0-1 0,0 1 1,0-1-1,0 1 0,0-1 1,-1 1-1,1-1 0,0 1 0,0-1 1,-1 1-1,1-1 0,0 1 1,-1 0-1,1-1 0,0 1 0,-1-1 1,0 0 37,1 1-1,-1 0 1,1-1 0,-1 1 0,1-1 0,0 1 0,-1-1 0,1 1 0,0-1-1,0 1 1,-1-1 0,1 1 0,0-1 0,0 1 0,0-1 0,0 1-1,0-1 1,0 0 0,-1 0 0,1 0 332,12-5 2822,-11 7-2956,0-1 1,0 0-1,0 1 1,0-1 0,0 1-1,0-1 1,0 1-1,-1-1 1,1 1-1,0 0 1,0-1 0,0 1-1,-1 0 1,1 0-1,0 0 1,-1-1 0,1 1-1,-1 0 1,1 0-1,-1 0 1,1 0-1,-1 0 1,0 0 0,0 0-1,1 0 1,-1 0-1,0 0 1,0 0-1,0 0 1,0 0 0,0 0-1,0 0 1,0 1-1,-1 0 1,-6 6 46,-6 5 2400,2-8-2318,11-5-435,0 0 0,0 0 0,-1 0 0,1 0 0,0 0 0,0 0 0,0 0 0,-1 0 0,1 0 0,0 0 0,0 0-1,-1 0 1,1 0 0,0 0 0,0 0 0,0 0 0,-1 0 0,1 0 0,0 0 0,0 0 0,0 0 0,-1 0 0,1 0 0,0-1 0,0 1 0,0 0 0,-1 0 0,1 0-1,0 0 1,0 0 0,0 0 0,0-1 0,0 1 0,-1 0 0,1 0 0,0 0 0,0-1 0,0 1 0,0 0 0,0 0 0,0 0 0,0-1 0,0 1 0,0 0 0,0 0-1,0-1 1,0 0 81,0-16 638,-1 16-683,1 1-1,0-1 0,0 1 0,0-1 0,0 0 0,0 1 0,0-1 0,0 1 0,0-1 0,0 1 0,0-1 0,0 1 0,0-1 0,0 1 0,1-1 0,-1 1 0,0-1 0,0 1 0,0-1 0,1 1 0,-1-1 0,0 1 0,1-1 0,-1 1 0,0-1 0,1 1 0,-1 0 0,1-1 0,-1 1 0,1 0 0,-1-1 0,1 1 0,-1 0 0,1-1 0,0 1-39,7-8 963,-7 7-934,-1 1-1,0-1 0,1 1 1,-1-1-1,0 1 0,1-1 1,-1 1-1,1 0 1,-1-1-1,1 1 0,-1-1 1,1 1-1,-1 0 0,1 0 1,-1-1-1,1 1 1,-1 0-1,1 0 0,0 0 1,-1-1-1,2 1 0,10-2 588,-11 1-585,-1 1 1,0 0 0,1 0 0,-1 0 0,0 0 0,1 0 0,-1 0 0,0 0-1,1 0 1,-1 0 0,1 0 0,-1 0 0,0 0 0,1 0 0,-1 0 0,0 0-1,1 0 1,-1 0 0,0 0 0,1 0 0,-1 1 0,0-1 0,1 0 0,-1 0-1,0 0 1,1 1 0,-1-1 0,1 0 0,-1 0-34,7 6 491,-6-6-481,-1 1-1,0-1 1,0 0 0,0 0 0,1 0 0,-1 1-1,0-1 1,0 0 0,0 0 0,0 0-1,1 1 1,-1-1 0,0 0 0,0 0 0,0 1-1,0-1 1,0 0 0,0 0 0,0 1-1,0-1 1,0 0 0,0 0 0,0 1 0,0-1-1,0 0 1,0 0 0,0 1 0,0-1-1,0 0 1,0 0 0,0 1 0,0-1 0,0 0-1,-1 0 1,1 1 0,0-1 0,0 0-1,0 0 1,0 0 0,-1 1 0,1-1 0,0 0-1,0 0 1,0 0 0,-1 0 0,1 1-1,0-1 1,-1 0 0,-7 7 85,6-6-81,1 0 0,0 0-1,0 0 1,-1 0-1,1 0 1,-1 0-1,1 0 1,-1 0 0,1-1-1,-3 2 1,0-1 10,-5 3-4,6-4-16,2 0-5,1 1 0,-1-1 0,1 0 0,-1 0 0,1 0 0,-1 0 0,0 0 0,1 0 0,-1 0-1,1 0 1,-1 0 0,1 0 0,-1 0 0,1 0 0,-1 0 0,1 0 0,-1-1 0,1 1 0,-1 0 0,1 0 0,-1-1 0,1 1 0,0 0 0,-1-1 0,1 1 0,-1 0 0,1-1 0,0 1 0,-1 0 0,1-1 0,0 0-11,-10-11-29,11-3 21,5 11-19,-6 4 25,1-1-1,0 1 1,0-1-1,-1 1 1,1-1-1,0 1 1,0-1-1,0 1 1,-1-1-1,1 1 0,0 0 1,0 0-1,0 0 1,0-1-1,0 1 1,0 0-1,0 0 1,0 0-1,-1 0 1,1 0-1,0 1 1,0-1-1,0 0 1,0 0-1,0 0 1,1 1-1,4 1-1324,0-1 2626,-2 1-4438</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3:23.669"/>
    </inkml:context>
    <inkml:brush xml:id="br0">
      <inkml:brushProperty name="width" value="0.025" units="cm"/>
      <inkml:brushProperty name="height" value="0.025" units="cm"/>
    </inkml:brush>
  </inkml:definitions>
  <inkml:trace contextRef="#ctx0" brushRef="#br0">12 24 160,'0'-17'3522,"1"16"-3422,-1 1 0,0-1-1,0 1 1,1 0 0,-1-1 0,0 1-1,1 0 1,-1-1 0,0 1-1,1 0 1,-1 0 0,0-1 0,1 1-1,-1 0 1,1 0 0,-1-1-1,0 1 1,1 0 0,-1 0 0,1 0-1,-1 0 1,1 0 0,-1 0-1,1 0 1,-1 0 0,1 0 0,-1 0-1,1 0 1,-1 0 0,0 0-1,1 0 1,-1 0 0,1 0 0,0 1-1,3-1 435,-3 0 1242,9 7 1306,-12 19 8588,-26-20-9006,19-13-2484,9 6-175,-1 0 2,1 0 0,0 0-1,0 0 1,0 0 0,0 0-1,0 0 1,0 0 0,0 0-1,0 0 1,0 0 0,1 0-1,-1 0 1,0 0 0,1 0-1,-1 0 1,1 0 0,-1 0-1,1 0 1,-1 0-1,1 0 1,0 1 0,-1-1-1,1 0 1,1 0 0,-1 0 15,0 0-14,-1 1 1,0-1 0,1 1-1,-1-1 1,1 1 0,-1 0-1,1-1 1,-1 1 0,1 0-1,-1-1 1,1 1 0,-1 0-1,1 0 1,-1 0-1,1-1 1,-1 1 0,1 0-1,-1 0 1,1 0 0,-1 0-1,1 0 1,0 0 0,-1 0-1,2 0 1,19 0 333,-18 0-272,9 12 367,-12-8-301,0-3-111,0 0 1,0 1 0,1-1 0,-1 0-1,0 0 1,0 1 0,-1-1-1,1 0 1,0 0 0,0 1-1,-1-1 1,1 0 0,0 0 0,-1 0-1,1 0 1,-1 1 0,0-1-1,1 0 1,-1 0 0,0 0 0,0 0-1,0 1 1,-3 3 57,2 0-58,-14-3-18,-12-8-101,28 3 48,-1 3 44,1 0 1,0-1 0,-1 1-1,1-1 1,0 1 0,0-1-1,0 1 1,-1-1 0,1 1-1,0-1 1,0 1-1,0-1 1,0 1 0,0-1-1,0 1 1,0-1 0,0 1-1,0-1 1,0 1 0,0-1-1,0 1 1,0-1 0,0 1-1,1-1 1,-1 1-1,0-1 1,0 1 0,0-1-1,1 1 1,-1-1 0,0 1-1,1 0 1,-1-1 0,0 1-1,1 0 1,-1-1-1,1 1 1,-1 0 0,0-1-1,1 1 1,-1 0 0,1 0-1,-1-1 1,1 1 0,-1 0-1,1 0 1,-1 0 0,1 0-1,-1 0 1,1 0-1,-1 0 1,1 0 0,0 0-1,3 0-260,-4-1 138,1 1-1,-1 0 1,1 0 0,-1 0 0,0 0 0,1 0 0,-1-1 0,1 1 0,-1 0 0,1 0 0,-1 0 0,1 0-1,-1 1 1,1-1 0,-1 0 0,0 0 0,1 0 0,-1 0 0,1 0 0,-1 0 0,1 1 0,-1-1 0,0 0 0,1 0-1,-1 1 1,1-1 0,-1 0 0,0 1 0,1-1 0,-1 0 0,0 1 0,0-1 0,1 0 0,-1 1 0,7 1-5207,-7-2 5175,0 0 0,0 0 0,0 0 0,-1 3-3587,1-3 3587,0 0 0,0 0 0,0 0 0,0 0 0,0 0 0,0 0 0,0 0 0,0 1 0,0-1 0,0 0 0,0 0 0,2 1-3431,-2-1 3465,0 0-32,0 0-1,-1 0 1,1 0 0,0 0 0,0 0 0,-1 0 0,1 0 0,0 0-1,0 0 1,-1 0 0,1 0 0,0 0 0,-1 0 0,1 0 0,0 0 0,0 0-1,-1 0 1,1 0 0,0 0 0,0 1 0,0-1 0,-1 0 0,1 0-1,0 0 1,0 0 0,0 1 0,-1-1 0,1 0 0,0 0 0,0 1 0,0-1-1,0 0 1,0 0 0,-1 0 0,1 1 0,0-1 0,0 1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3:37.276"/>
    </inkml:context>
    <inkml:brush xml:id="br0">
      <inkml:brushProperty name="width" value="0.025" units="cm"/>
      <inkml:brushProperty name="height" value="0.025" units="cm"/>
      <inkml:brushProperty name="color" value="#008C3A"/>
    </inkml:brush>
  </inkml:definitions>
  <inkml:trace contextRef="#ctx0" brushRef="#br0">120 23 572,'0'0'891,"9"-12"4516,-5 8-5048,10 3 19125,-20-3-19257,4 3-199,-9 1-35,-37 0 2,7 0-23,25 0-3,14 0 18,-8 4-1,8-3 8,-4-1 4,4 0 20,2 10 45,0-8-54,0 1-1,0-1 0,0 0 1,0 1-1,0-1 0,0 0 1,1 0-1,0 4 0,0-4-8,0 0 0,1 0 0,-1 0-1,0 0 1,0 0 0,-1 0 0,1 0-1,0 1 1,-1-1 0,1 0 0,-1 0-1,0 1 1,0-1 0,0 0-1,0 1 1,0-1 0,0 0 0,-1 3-1,0 2 37,1-6-18,0 0 0,0 1-1,0-1 1,0 1 0,0-1-1,0 1 1,0-1 0,1 0 0,-1 1-1,1-1 1,-1 1 0,1-1 0,-1 0-1,1 0 1,0 1 0,0-1-1,-1 0 1,2 1 0,-1 1 9,0 0 0,0 1 1,-1-1-1,1 0 0,-1 0 1,0 0-1,0 0 0,0 0 1,0 1-1,-1 3 0,0 5 50,1 299 613,4-297-700,-3-13 9,0 1 0,0-1 0,-1 0 1,1 1-1,-1-1 0,1 1 1,-1-1-1,0 1 0,1-1 0,-1 1 1,0 1-1,0 69 42,10-40-13,-10 431 73,10-432-104,-10 37 29,0-68-26,0 0 0,0 1 0,0-1 0,0 0-1,0 1 1,0-1 0,0 0 0,0 1 0,0-1 0,0 0-1,0 1 1,0-1 0,0 0 0,1 1 0,-1-1 0,0 0-1,0 0 1,0 1 0,1-1 0,-1 0 0,0 0 0,0 1-1,1-1 1,-1 0 0,0 0 0,1 0 0,-1 1 0,1-1 0,-1 0 0,0 0 0,1 1 0,-1-1 0,0 0 0,1 0 0,-1 1 0,0-1 0,0 0 0,1 0 0,-1 1 0,0-1 1,0 0-1,0 1 0,1-1 0,-1 0 0,0 1 0,0-1 0,0 1 0,0-1 0,0 0 0,0 1 0,0-1 0,1 1 0,-1-1 0,0 0 1,-1 1-1,1 12 1,-1-9-1,1 1-1,0 1 1,0-1 0,0 0 0,0 0-1,1 0 1,0-1 0,0 1-1,0 0 1,1 0 0,2 5 0,-3-7 1,-1 0 0,1 1 0,0-1 1,-1 0-1,0 0 0,1 1 0,-1-1 0,-1 0 1,1 1-1,-1 2 0,0 5 2,1 50-19,3-53 14,-2-6 2,0-1-1,0 1 1,0 0 0,0-1 0,-1 1 0,1 0-1,-1 0 1,1 0 0,-1-1 0,0 1-1,0 0 1,0 2 0,0 19 1,0 27 59,0-50-60,0 0 0,0 0 0,0 1 0,0-1 0,0 0 0,0 1 0,0-1 0,0 0 0,0 1 0,0-1 0,0 0 0,0 1 0,0-1 0,0 0 0,0 1 0,0-1 0,0 0 0,1 0 0,-1 1 0,0-1 0,0 0 0,0 1 0,0-1 0,1 0 0,-1 0 0,0 1 0,0-1 0,1 0 0,-1 0 0,0 0 0,0 0 0,1 1 0,-1-1 0,1 0 0,-1 0 0,0 0 0,1 1 0,-1-1 0,1 0 0,-1 0 0,0 1 0,1-1 0,-1 0 0,0 1 0,0-1 0,1 0 0,-1 1 0,0-1 0,0 0 0,1 1 0,-1-1 0,0 0 0,0 1 0,0-1 0,0 1 0,0-1 0,1 0 0,-1 1 0,0-1 0,0 1 0,0-1 0,0 1 0,0-1 0,0 0 0,0 1 0,-1-1 0,1 1 0,0 0 0,0 59 98,0-59 424,1-2-440,-1 1-65,0-1-1,1 1 1,-1 0 0,0-1-1,1 1 1,-1 0-1,1-1 1,-1 1-1,1 0 1,-1-1 0,1 1-1,-1 0 1,0 0-1,1 0 1,0 0 0,-1-1-1,1 1 1,-1 0-1,1 0 1,-1 0-1,2 0 1,16-5 582,-9 0-466,23-1 375,57 0-6,-85 6-486,20 5 38,13-4-22,-36 0-28,1 0 0,-1 0 0,0-1 0,0 1 1,0-1-1,0 1 0,1-1 0,-1 1 0,0-1 1,1 0-1,-1 0 0,0 0 0,1 1 0,-1-1 1,0 0-1,1-1 0,-1 1 0,1 0 0,3-1 17,-3 1 59,7-5-4262,-22-6-15938,8 10 16864,4-4 768</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3:40.506"/>
    </inkml:context>
    <inkml:brush xml:id="br0">
      <inkml:brushProperty name="width" value="0.025" units="cm"/>
      <inkml:brushProperty name="height" value="0.025" units="cm"/>
      <inkml:brushProperty name="color" value="#008C3A"/>
    </inkml:brush>
  </inkml:definitions>
  <inkml:trace contextRef="#ctx0" brushRef="#br0">61 5 400,'-5'0'367,"4"1"-277,1-1 0,0 0 0,-1 0 0,1 0 0,-1 0 0,1 0 0,-1 0 0,0 0 0,1 0 0,-1 0 0,1 0 0,-1 0 0,1 0 0,-1 0 0,1 0 0,-1 0 0,1 0 0,-1 0 0,1-1 0,0 1 0,-1 0 0,1 0 0,-1-1 0,1 1 0,-1 0 1,1-1-1,0 1 0,-1 0 0,1-1 0,0 1 0,-1-1 0,-14 6 17454,28 0-12568,-11-5-3617,18 5 785,-9-5-1769,37 11 153,-20-5-420,3 0-51,-19-7 1,-9 1-48,0 0-1,0 0 1,-1 0 0,1 0-1,0 0 1,0 0 0,0 1-1,-1 0 1,1-1 0,5 3-1,-5-2 15,0 0 0,0 0 0,1-1 0,-1 0 0,0 1 0,1-1 0,-1 0 0,0-1-1,6 0 1,2 0 43,38 1 369,-47 0-335,-2 0-93,1 0 0,-1 0 1,0 0-1,0 0 0,0 0 0,1-1 0,-1 1 0,0 0 0,0 0 0,1 0 0,-1 0 0,0 0 0,0 0 1,1 0-1,-1 0 0,0 0 0,0 0 0,0 1 0,1-1 0,-1 0 0,0 0 0,0 0 0,1 0 0,-1 0 1,0 0-1,0 0 0,0 1 0,1-1 0,-1 0 0,0 0 0,0 0 0,0 0 0,0 1 0,0-1 0,1 0 1,-1 0-1,0 0 0,0 1 0,0-1 0,0 0 0,0 0 0,0 1 0,0-1 0,0 0 0,0 0 0,0 0 1,0 1-1,0-1 0,0 0 0,0 1 0,-8 3-8,4-3 0,4-1 0,0 0 0,0 0 0,-1 0 0,1 0 0,0 0 0,0 0-1,-1 0 1,1 0 0,0 0 0,0 0 0,-1 0 0,1 0 0,0 0 0,0 1-1,0-1 1,-1 0 0,1 0 0,0 0 0,0 0 0,0 0 0,0 1-1,-1-1 1,1 0 0,0 0 0,0 0 0,0 1 0,0-1 0,0 0 0,-1 0-1,1 0 1,0 1 0,0-1 0,0 0 0,0 0 0,0 0 0,0 1 0,0-1-1,0 0 1,0 0 0,0 1 0,0-1 0,0 0 0,0 1 0,-41 26-136,28-16 53,11-9 67,0 0 1,0 0-1,0 0 1,-1 0-1,1-1 1,0 1-1,-1-1 0,-4 2 1,5-2 6,0 0-1,0 0 1,0 0 0,0 0 0,0 0-1,0 0 1,0 1 0,-2 2 0,-17 11-59,-18 13-15,1 4-69,34-30 134,1 1 0,-1 0-1,1 0 1,0 0 0,-4 5 0,4-5 12,0 1-1,0-1 0,-1 0 1,1 0-1,-6 4 1,7-7 2,0 1 0,1 0 0,-1 0 1,1 1-1,0-1 0,-1 0 0,1 0 0,0 1 0,0-1 1,0 1-1,-1-1 0,2 1 0,-1 0 0,-1 2 1,2-4 3,0 1 1,-1 0-1,1-1 1,0 1-1,0-1 1,0 1-1,-1-1 1,1 1-1,0 0 1,-1-1-1,1 1 1,-1-1-1,1 1 1,0-1-1,-1 0 1,1 1-1,-1-1 1,1 1-1,-1-1 1,1 0-1,-1 1 1,0-1-1,1 0 1,-1 0 0,0 1-1,1-1 0,-1 0-1,1 0 1,-1 0 0,1 1-1,-1-1 1,1 0-1,-1 0 1,1 1 0,-1-1-1,1 0 1,0 1 0,-1-1-1,1 0 1,-1 1 0,1-1-1,0 1 1,0-1-1,-1 1 1,1-1 0,0 1-1,0-1 1,-1 1 0,1 0-1,-2 1-3,-4 2 3,3 2 1,-4 0 0,7-6 0,0 0 0,-1 0 0,1 0 0,0 0 0,0 0 0,0 0 1,-1 0-1,1 0 0,0 0 0,0 1 0,0-1 0,0 0 0,-1 0 0,1 0 0,0 0 0,0 0 1,0 1-1,0-1 0,0 0 0,0 0 0,0 0 0,-1 1 0,1-1 0,0 0 0,0 0 0,0 0 0,0 1 1,0-1-1,0 0 0,0 0 0,0 0 0,0 1 0,0-1 0,0 0 0,0 0 0,0 0 0,0 1 1,0-1-1,1 0 0,-1 0 0,0 0 0,0 1 0,0-1 0,0 0 0,0 0 0,0 0 0,1 1 1,-2 1 5,-1-1-7,2-1 9,-1 0 0,1 0 0,-1 1 0,1-1 0,-1 0 0,1 0 0,-1 1 0,1-1-1,0 1 1,-1-1 0,1 0 0,0 1 0,-1-1 0,1 1 0,0-1 0,0 1 0,-1-1-1,1 1 1,0-1 0,0 1 0,0-1 0,0 1 0,0-1 0,0 1 0,0-1 0,-1 1-1,2-1 1,-1 1 0,0-1 0,0 1 0,0-1 0,0 1 0,0-1 0,0 1 0,0 0 53,10 4-16,-10-4 109,28-1 76,-26 0-220,0 0-5,4 0 0,-3-1 5,-1 0-9,0 0 0,0 0 0,0 0-1,0 0 1,0 1 0,0-1 0,0 1 0,0-1 0,0 1 0,0 0 0,3-1 0,5 0 2,-1-2-10,13 0 28,-15 2-31,1-1-1,0 1 1,0 1-1,-1 0 1,1 0-1,10 1 1,26 1-16,-14-2 26,-20 0 0,0 0 0,49 0 2,-57 0 0,1 1 1,3 3 5,3-3-7,1-1-1,14 0-448,-22 0 79,-7 0 72,3 0-251,1-3-4105,-10-2-7811,-1 2 2053,8 2 10267,3-4-1641</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3:42.872"/>
    </inkml:context>
    <inkml:brush xml:id="br0">
      <inkml:brushProperty name="width" value="0.025" units="cm"/>
      <inkml:brushProperty name="height" value="0.025" units="cm"/>
      <inkml:brushProperty name="color" value="#008C3A"/>
    </inkml:brush>
  </inkml:definitions>
  <inkml:trace contextRef="#ctx0" brushRef="#br0">1 28 124,'0'-22'7684,"2"22"-7712,6 5 10212,9 2-2851,-10-4-4603,-3-2-3805,-3-1 1360,41 0-123,-39 0-242,-3 1 37,1-1 1,-1 0-1,1 0 0,-1 0 0,1 0 0,-1 0 0,1 0 1,-1 0-1,1 0 0,-1 0 0,1 0 0,-1 0 0,1 0 0,-1 0 1,1 0-1,-1 0 0,1-1 0,-1 1 0,1 0 0,-1 0 1,1 0-1,-1-1 0,1 1 0,-1 0 0,0-1 0,1 1 0,-1-1 1,1 1-1,-1 0 0,1-1 0,-1 0-602,9-4-4690,-8 2 795,-1 3 3658,0-1 0,0 1 1,0-1-1,0 0 1,0 1-1,0-1 0,0 1 1,0-1-1,-1 1 0,1-1 1,0 0-1,0 1 0,0-1 1,-1 0-1,-7 1-356</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3:43.543"/>
    </inkml:context>
    <inkml:brush xml:id="br0">
      <inkml:brushProperty name="width" value="0.025" units="cm"/>
      <inkml:brushProperty name="height" value="0.025" units="cm"/>
      <inkml:brushProperty name="color" value="#008C3A"/>
    </inkml:brush>
  </inkml:definitions>
  <inkml:trace contextRef="#ctx0" brushRef="#br0">178 1 216,'-10'4'1868,"10"-3"-1398,0-1-379,-1 0 0,1 0 0,0 0 1,-1 0-1,1 0 0,-1 0 0,1 0 1,0 0-1,-1 0 0,1 0 1,-1 0-1,1 0 0,0 0 0,-1 1 1,1-1-1,-1 0 0,1 0 0,0 0 1,-1 1-1,1-1 0,0 0 1,-1 0-1,1 1 0,0-1 0,0 0 1,-1 1-1,1-1 0,0 0 0,0 1 1,-1-1-1,1 0 0,0 1 1,-9 4 5222,9 1-918,1 6 4301,-1-12-8630,0 0-1,0 1 1,1-1-1,-1 0 0,0 0 1,0 1-1,0-1 1,0 0-1,1 0 1,-1 1-1,0-1 0,0 0 1,0 0-1,1 0 1,-1 1-1,0-1 0,0 0 1,1 0-1,-1 0 1,0 0-1,1 0 1,-1 0-1,0 1 0,0-1 1,1 0-1,-1 0 1,0 0-1,1 0 1,-1 0-1,1 0 0,0 26 971,-1-20-1032,0-5-4,0 0 1,0 0 0,-1 0-1,1 0 1,0 0-1,0 0 1,0-1 0,0 1-1,0 0 1,1 0-1,-1 0 1,0 0 0,0 0-1,1 0 1,-1 0-1,0 0 1,1-1 0,-1 1-1,1 0 1,-1 0-1,1-1 1,-1 1 0,1 0-1,-1 0 1,1-1-1,0 1 1,0 0-1,0 2-2,0 1 0,0-1 0,-1 1 0,1-1 0,-1 1-1,0-1 1,0 1 0,-2 4 0,2 0 11,4 1-11,-3-8 2,0-1 1,-1 1-1,1-1 0,-1 1 0,0-1 0,1 1 0,-1 0 0,0-1 1,1 1-1,-1 0 0,0 0 0,0-1 0,1 1 0,-1 0 1,0 0-1,0-1 0,0 1 0,0 1 0,0 81 677,0-83-676,0 1 0,0-1 0,0 0 0,0 0 1,0 1-1,0-1 0,0 0 0,0 1 0,0-1 0,0 0 0,-1 0 0,1 1 0,0-1 0,0 0 0,0 0 0,0 1 0,-1-1 0,1 0 0,0 0 1,0 0-1,0 1 0,-1-1 0,1 0 0,0 0 0,0 0 0,-1 0 0,1 1 0,0-1 0,-1 0 0,1 0 3,0 0-1,-1 0 1,1 0-1,0 1 1,0-1 0,-1 0-1,1 0 1,0 0-1,-1 1 1,1-1-1,0 0 1,0 0-1,0 0 1,-1 1 0,1-1-1,0 0 1,0 1-1,0-1 1,0 0-1,0 0 1,-1 1-1,1-1 1,0 0 0,0 1-1,0-1 1,0 0-1,0 1 1,0-1-1,0 1 1,-4 3 82,4-3-82,-1-1 0,1 0 0,0 0 0,-1 0 1,1 0-1,0 1 0,0-1 0,-1 0 0,1 0 0,0 1 0,-1-1 0,1 0 1,0 0-1,0 1 0,0-1 0,-1 0 0,1 1 0,0-1 0,0 0 1,0 1-1,0-1 0,0 0 0,-1 1 0,1-1 0,0 0 0,0 1 0,0 0 1,-3 2 130,-1 1 1,0-1-1,0 0 1,-9 4-1,11-6-72,0 0-1,-1 0 0,1 0 1,-1 0-1,0-1 1,1 1-1,-1-1 0,1 1 1,-1-1-1,0 0 1,-3 0-1,1 0 80,3 0-35,2 0-103,0 0 1,-1 0-1,1 0 1,0 1-1,0-1 1,-1 0-1,1 0 1,0 0-1,-1 0 1,1 1-1,0-1 1,0 0-1,-1 0 1,1 0-1,0 0 0,-1 0 1,1 0-1,0 0 1,-1 0-1,1 0 1,-1 0-1,1 0 1,0 0-1,0 0 1,-1 0-1,1 0 1,0 0-1,-1-1 1,1 1-1,0 0 1,-1 0-1,1 0 1,-16-9 70,11 6-75,3 2-32,1 1-7,0 0-1,0-1 1,0 1-1,0-1 0,0 0 1,0 1-1,0-1 1,0 0-1,0 0 1,0 1-1,1-1 0,-1 0 1,0 0-1,1 0 1,-1 0-1,0 0 1,1 0-1,-1-1 0,-3-3-828,3 5 825,1 0 0,0-1 0,-1 1 0,1 0 0,0 0-1,-1 0 1,1 0 0,0-1 0,0 1 0,-1 0 0,1 0 0,0-1-1,0 1 1,-1 0 0,1-1 0,0 1 0,0 0 0,0 0 0,0-1-1,-1 1 1,1 0 0,0-1 0,0 1 0,0 0 0,0-1 0,0 0-273,0 0 0,0 1 0,0-1 0,0 0 0,0 1 0,-1-1 0,1 0 0,0 1 0,0-1 0,0 0 0,-1 1 0,1-1 0,0 1 0,-1-1 0,1 0 0,-1 1 0,1-1 0,-1 0 0,-4-9-4452,4 7 3112,-1 0 1,0 0-1,1 0 1,-1 0-1,0 0 0,-1 0 1,-2-3-1,3 0-265</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3:44.508"/>
    </inkml:context>
    <inkml:brush xml:id="br0">
      <inkml:brushProperty name="width" value="0.025" units="cm"/>
      <inkml:brushProperty name="height" value="0.025" units="cm"/>
      <inkml:brushProperty name="color" value="#008C3A"/>
    </inkml:brush>
  </inkml:definitions>
  <inkml:trace contextRef="#ctx0" brushRef="#br0">22 77 328,'0'-6'707,"-1"3"-434,1 0 1,0 0-1,0 0 1,0 1-1,0-1 1,0 0-1,1 0 1,-1 0-1,2-2 1,-2 4-203,1 1 1,0-1-1,-1 1 1,1 0-1,-1-1 1,1 1-1,-1-1 1,1 1-1,-1-1 1,1 0 0,-1 1-1,1-1 1,-1 1-1,0-1 1,1 0-1,-1 1 1,0-1-1,0 0 1,1 0-1,-1 1 1,0-1-1,0 0 1,0 0-1,0 1 1,0-1-1,0 0 1,0 1 0,0-1-1,0 0 1,0 0-1,-1 0 1,1-2 222,0 2-277,0 1-1,0 0 0,0 0 0,0 0 1,0-1-1,0 1 0,0 0 1,0 0-1,0 0 0,0-1 0,1 1 1,-1 0-1,0 0 0,0 0 1,0 0-1,0-1 0,0 1 0,0 0 1,1 0-1,-1 0 0,0 0 1,0 0-1,0 0 0,0-1 1,0 1-1,1 0 0,-1 0 0,0 0 1,0 0-1,0 0 0,1 0 1,-1 0-1,0 0 0,0 0 0,0 0 1,1 0-1,-1 0 7,0 0 0,1 0 1,-1 0-1,0 0 0,0 0 0,0 0 0,0 0 1,1 0-1,-1 0 0,0 0 0,0 0 1,0-1-1,1 1 0,-1 0 0,0 0 0,0 0 1,0 0-1,0 0 0,1 0 0,-1 0 0,0-1 1,0 1-1,0 0 0,0 0 0,0 0 0,0 0 1,0-1-1,1 1 0,-1 0 0,0 0 0,0 0 1,0-1-1,0 1 0,0 0 0,0 0 1,0-1-1,0 0 1294,10-3 1465,-10 4-2713,0 0-1,0 1 1,0-1 0,0 0 0,1 1-1,-1-1 1,0 0 0,0 0 0,0 1-1,1-1 1,-1 0 0,0 0 0,0 1 0,1-1-1,-1 0 1,0 0 0,0 0 0,1 1-1,-1-1 1,0 0 0,1 0 0,-1 0-1,0 0 1,1 0 0,-1 0 0,0 0-1,1 0 1,-1 0 0,0 0 0,1 0 0,0 0-14,-1 0 1,1 0 0,-1 0 0,0 0 0,1 0 0,-1 1 0,1-1-1,-1 0 1,1 0 0,-1 0 0,1 0 0,-1 0 0,0 1 0,1-1-1,-1 0 1,1 0 0,-1 1 0,0-1 0,1 0 0,-1 1 0,0-1-1,0 0 1,1 1 0,-1-1 0,0 1 0,0-1 0,1 0 0,-1 1-1,0-1 1,0 1 0,0-1 0,0 1 0,0 0 0,19 16 2476,-19-14-2144,1-1 0,0 1 1,-1 0-1,1-1 0,-1 1 0,0 0 0,0-1 1,0 1-1,0 0 0,-1 4 0,0 4 533,0-7-748,-1-1 0,0 0 0,0 0 0,0 0 0,0 0 0,-5 4 0,4 4 529,-2-8-517,4-3-152,0 0 0,0 0 0,1 0 0,-1 1 0,0-1 0,0 1 0,0-1 0,1 0 0,-1 1 0,0 0 0,1-1 0,-1 1 0,0-1 0,1 1 0,-1 0 0,0 1 0,-17 4 418,12-6-401,4 0-12,-12-11-6,14 11-32,-1-1 0,0 1 0,0-1 0,1 1 0,-1-1 0,0 1 0,1-1 0,-1 1 0,0-1 0,1 0 0,-1 1 0,1-1 0,-1 0-1,1 1 1,-1-1 0,1 0 0,0 0 0,-1 1 0,1-1 0,0 0 0,0 0 0,0 0 0,-1 0 0,1 1 0,0-1 0,0 0 0,0 0 0,0 0 0,0 0 0,1 1 0,-1-1 0,0 0 0,0 0 0,1-1 0,-1 0 1,0-4-4,0 3-59,-1 0 0,1 0-1,0 0 1,0 0 0,0 0-1,1 1 1,-1-1 0,1 0 0,0-3-1,7 0-842,-6 4 301,-1 1 0,0 0 0,1 0 0,-1 0 0,1 0 0,-1 0 0,1 0 0,-1 1 1,1-1-1,1 0 0,2-2-4574,0 0 3400,-3 3-406</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3:46.328"/>
    </inkml:context>
    <inkml:brush xml:id="br0">
      <inkml:brushProperty name="width" value="0.025" units="cm"/>
      <inkml:brushProperty name="height" value="0.025" units="cm"/>
      <inkml:brushProperty name="color" value="#008C3A"/>
    </inkml:brush>
  </inkml:definitions>
  <inkml:trace contextRef="#ctx0" brushRef="#br0">0 40 376,'0'-1'72,"0"1"0,0-1 0,0 0 0,0 1 0,0-1 0,0 0 0,1 1 0,-1-1 0,0 0 0,0 1 0,0-1 0,1 1 0,-1-1 0,0 0 0,1 1 0,-1-1 0,0 1 0,1-1 0,0 0 0,-1 1 45,1-1 1,-1 1-1,1-1 0,-1 0 0,1 1 0,-1-1 0,0 1 0,1-1 0,-1 0 0,0 0 0,0 1 0,1-1 0,-1 0 0,0 1 0,0-1 0,0 0 1,0 0-1,0 1 0,0-2 0,0 1 341,6-2-855,-2-6 10473,-4 22-6052,0 54 5628,0 93-8495,4-145-1138,-3-14-18,0 0 0,0 1 0,-1-1 0,1 0 0,-1 1 0,1-1 0,-1 1 0,0-1 0,0 1 0,1-1 0,-1 3 0,0 95-1077,0-99 1059,0 0 1,0 1-1,0-1 1,0 0 0,0 0-1,0 1 1,0-1 0,0 0-1,0 0 1,0 1-1,0-1 1,0 0 0,1 0-1,-1 1 1,0-1-1,0 0 1,0 0 0,0 0-1,0 1 1,1-1 0,-1 0-1,0 0 1,0 0-1,0 0 1,1 1 0,-1-1-1,0 0 1,0 0-1,1 0 1,-1 0 0,4 4-2099,-2 2-3771,-8-10-547,-5-5-2769,8 6 7205</inkml:trace>
</inkml:ink>
</file>

<file path=ppt/ink/ink4.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3-03T23:13:27.765"/>
    </inkml:context>
    <inkml:brush xml:id="br0">
      <inkml:brushProperty name="width" value="0.05292" units="cm"/>
      <inkml:brushProperty name="height" value="0.05292" units="cm"/>
      <inkml:brushProperty name="fitToCurve" value="1"/>
      <inkml:brushProperty name="ignorePressure" value="1"/>
    </inkml:brush>
  </inkml:definitions>
  <inkml:trace contextRef="#ctx0" brushRef="#br0">72 25 14,'0'0'28,"0"0"0,-7 10-9,7 2-5,-5 0-1,3 8-4,-4 0-2,6 7-1,-5-2-1,4 5-1,-4-5-2,2 2-3,2-3-4,-4-2-11,3-6-16,3 1-1,-1-8 1</inkml:trace>
  <inkml:trace contextRef="#ctx0" brushRef="#br0" timeOffset="391">0 99 21,'6'-12'20,"3"2"-1,1 2-3,0-3-2,6 3-2,-2-5-2,6 5-2,-2-1-2,2 5-1,0-1-1,-2 4-1,-2 1-2,-1 4 0,-5 1 0,-10-5-1,13 17 0,-7-7 1,-2 2-1,-1-1 0,-1 2 1,-4-1-1,2 1 1,-6-1-1,2 0 0,-4-3-1,8-9 1,-16 16-1,16-16 0,-17 8 0,17-8-1,-16 2 0,16-2 0,-15-2 1,15 2 0,-9-4 0,9 4 0,0 0 1,0 0 1,0 0 0,0 0 1,0 0 0,6 11 0,-6-11 1,12 11-1,-3-2 1,-9-9 0,17 18-1,-7-9 0,2 2 0,-3-2 0,4 1 0,-5 0-1,1 0-1,-1 0-2,-8-10-9,0 0-21,13 14-2,-13-14 0,0 0 1</inkml:trace>
  <inkml:trace contextRef="#ctx0" brushRef="#br0" timeOffset="969">336 235 3,'0'0'26,"14"4"1,-5-3-11,1-1-1,3 3-1,0-5-4,1 3-1,-3-3-4,2 1 0,-13 1-1,17-5-1,-17 5-1,0 0 0,7-14-1,-7 14 0,-4-12 0,4 12 0,-10-10 0,1 8-1,-3 1 1,2 3-1,-1 2 1,1 4 0,-1 1-1,3 0 1,1 1 0,4 1 0,2 1-1,2 0 1,5-2-1,0-1 0,4 1-4,-10-10-6,22 10-17,-7-5-7,-1-5 3,5 1-2</inkml:trace>
  <inkml:trace contextRef="#ctx0" brushRef="#br0" timeOffset="1453">667 37 11,'0'-10'31,"-6"1"1,6 9 2,0 0-18,-13-15-3,13 15-3,-10-3-4,10 3-2,-12 6-1,12-6-2,-10 20 0,7-1 0,-3 3 0,3 7-1,0 4 0,2 0 1,1 3-1,1 0 0,2-5 0,1-2 0,1-5-2,-2-8-5,5 1-9,-2-8-18,-6-9-1,0 0 1,0 0 0</inkml:trace>
  <inkml:trace contextRef="#ctx0" brushRef="#br0" timeOffset="1766">540 216 29,'0'0'32,"0"0"2,19-9-2,-3 9-21,4 0-14,4 2-24,-3-8-4,3 7-2,-9-4 0</inkml:trace>
</inkml:ink>
</file>

<file path=ppt/ink/ink4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7:48:54.941"/>
    </inkml:context>
    <inkml:brush xml:id="br0">
      <inkml:brushProperty name="width" value="0.07" units="cm"/>
      <inkml:brushProperty name="height" value="0.07" units="cm"/>
      <inkml:brushProperty name="fitToCurve" value="1"/>
    </inkml:brush>
  </inkml:definitions>
  <inkml:trace contextRef="#ctx0" brushRef="#br0">0 38 44 0,'0'-3'51'0,"0"-1"17"0,0 4-2 0,0-3 3 16,0 1 2-16,0 2-10 0,0-2-9 0,0 2-3 0,0-3-7 15,0 1-2-15,0 2-5 0,0-3-1 0,0 3-3 16,0 0-2-16,0-1 4 0,0 1-1 0,0 0 2 0,0-3-2 16,0 3 1-16,0 0 1 0,0 0 3 0,0-2 4 0,0 2-2 15,0 0 1-15,0-3 3 0,0 3 1 0,0 0 0 0,0 0-2 16,0-2 0-16,0 2 0 0,0 0-4 0,0 0-4 15,0 0-3-15,0 0-3 0,0 0-3 0,0-2-3 0,0 2 0 16,0 0 2-16,0 0-3 0,0 0 2 0,0 0 0 0,0 0-2 16,0 0-2-16,0 0-3 0,0 0 3 0,0 0-3 15,0 0 1-15,0 0-2 0,0-3-1 0,0 3 2 0,0 0-2 16,0 0-3-16,0 0 1 0,0 0-2 0,0 0-2 0,0 0-3 16,0 0 0-16,0 0-4 0,3 0 3 0,-3 0 1 0,0 0 4 15,0 0 1-15,7 3 4 0,-7-3 1 0,0 0-4 16,0 0 1-16,0 0-1 0,0 2 0 0,3-2-2 0,-3 0 0 15,0 2-2-15,0-2-1 0,7 0-1 0,-7 0-2 16,6 3 0-16,-6-1-3 0,3-2 0 0,-3 0 2 0,0 0-2 16,7 3 3-16,-7-2 1 0,6-1-1 0,-6 3 0 0,0-1 1 15,3 1 4-15,4 1-2 0,-7-1 6 0,0-1-1 16,3 0-2-16,-3 3 2 0,0-1-1 0,6-1-3 0,1-1 2 16,-7 3 0-16,3-3 1 0,3 3-3 0,-6-1 2 0,0-1-1 15,4 1-3-15,-4 1 2 0,6-2 0 0,1 1 1 0,-7 1-2 16,3-3-1-16,-3 3 2 0,6 0-1 0,-3-1 0 15,-3-1 1-15,7 1-4 0,-1 1 1 0,-6-1 1 0,4 4 0 16,-4-4-2-16,12-1-1 0,-12 1 0 0,4 4 0 16,2-4-2-16,-6 1 0 0,3-1 0 0,4-1 2 0,-1 4-1 15,-6-2 0-15,3-1-2 0,4 1 4 0,-4-1-6 0,-3 3 6 16,13-2-3-16,-13-1 0 0,3 4 1 0,4-4-1 0,-4 1 0 16,3 2 3-16,1 0-2 0,-4-2-1 0,-3 2 0 15,13-2 0-15,-13 2 0 0,3-3 0 0,3 4 0 0,-2-2 0 16,-4-2 0-16,6 4 0 0,0-4 0 0,-6 3 0 0,4-2 0 15,2-1 0-15,-3 4 0 0,4-4 0 0,-1 1 3 16,-3 2-4-16,-3-2 1 0,13-1 0 0,-13 3 0 0,4-2 0 16,2 0 0-16,-3 2 1 0,-3-3-1 0,7 3 0 15,-1-2 0-15,-3 2 0 0,4 0 0 0,-7-2 5 0,3 2-3 0,3-2-2 16,1 2 0-16,-7-3-2 0,3 4 4 0,-3-2-4 16,6-1 4-16,-2 2-2 0,2 0 1 0,1-2 0 0,-7 2-1 15,3-3 0-15,-3 1 0 0,13 2 0 0,-13-2 0 0,3-1 0 16,3 3 0-16,-3-2 0 0,-3-1 1 0,13 1 1 15,-13 0-1-15,10 2-1 0,-10-3 0 0,3 2 0 0,4-2 0 16,-1 1 0-16,-3-1 0 0,4 1 1 0,-1-1 3 16,-6 2 0-16,10-2 0 0,-10 1-1 0,3-1 1 0,3 1-1 15,1-1 1-15,-4 4-3 0,4-4 0 0,-4 1 0 0,3 2-1 16,1-3 2-16,-4 2-1 0,-3-2 1 0,10 1-2 0,-10-1 2 16,6 1 0-16,0-1 0 0,-2 1-2 0,2 0 0 15,1 0 0-15,-4-3 0 0,3 3 0 0,-3-3 0 0,-3 3 0 16,7-3 0-16,-1 3 0 0,-3-3 0 0,4 3 0 15,-4-3 0-15,4 1 0 0,-1 1 0 0,-3 1 0 0,4-3 0 16,-1 3 0-16,-3-1 0 0,4 1 0 0,-4-2 0 0,-3 1 0 16,13 1 0-16,-13-3 0 0,9 0 2 0,-9 4 2 0,4-5-3 15,2 4-1-15,1-2 0 0,-4 1 2 0,3-1-3 16,-3-1 1-16,4 2 0 0,-1-1 0 0,-2-1 0 0,2 0 0 16,0 3 0-16,-2-2-2 0,2-2 1 0,-3 5 3 0,4-4-2 15,-1 2-2-15,4-1 2 0,-10 2 2 0,3-3 0 16,3 0 1-16,1 3-2 0,-4-3 1 0,4 3-2 0,-4-2-2 15,3-2 4-15,1 2-1 0,-7-1 1 0,3 1-2 0,3 1 0 16,1-4 0-16,-4 3 0 0,3-1 0 0,-2 0 0 16,-4 0 0-16,12 1 0 0,-12-3 0 0,10 3 0 0,-10-2 0 15,3 2-2-15,-3-3-1 0,13 5 3 0,-13-5 0 0,3 2 0 16,-3 0 0-16,13 1 2 0,-13-1-2 0,4 0 1 0,2 0 1 16,-6 1-2-16,3 0 0 0,4-2 0 0,-1 2 0 15,-6-1 0-15,10-2 0 0,-10 3 0 0,3-2 0 0,-3 2 0 16,6-3 0-16,1 3 0 0,-4-1 0 0,-3-2 0 15,10 2 0-15,-10-2 0 0,6 2 0 0,1-2-2 0,-4 3-1 16,-3-3 3-16,6 3 0 0,1-2 0 0,-7 2 0 0,3-1 2 16,3-2-1-16,-6 3 1 0,3-1-2 0,-3 0 0 15,7 1 0-15,-1-1 0 0,-6 0 3 0,4-2 2 0,2 2-3 16,-6 1-1-16,3-3-1 0,-3 3 0 0,7-3 0 0,-1 2 0 16,-6-2 0-16,3 2-2 0,4 0 1 0,-1-2-1 0,-6 3 1 15,3-1 1-15,4 0-2 0,-7 1 1 0,3-1 3 16,4-2 0-16,-1 4-2 0,-6-4 3 0,3 3 1 0,4-1 0 15,-7 1 2-15,0 1 0 0,3-1 2 0,-3-1-3 16,6 0-1-16,1-2 2 0,-7 5-3 0,0-5-3 0,3 3 1 16,-3-2-1-16,6 2 0 0,-6-3 0 0,4 2 0 0,-4 1 0 15,0-3 0-15,6 2 0 0,0 0 4 0,-6 1 0 0,4-1 1 16,-4-2-3-16,6 2 0 0,1 0 2 0,-7-2 0 16,3 3 2-16,3 0-1 0,-6-2-3 0,3-1 0 0,-3 3 1 15,7-3 1-15,-1 2 2 0,-6 1-1 0,3-1-1 16,4 0 0-16,-7 1 1 0,3-1 4 0,-3 0 0 0,7-2 1 15,-1 2-3-15,-6 1-2 0,3 0 1 0,-3-1-1 0,0 0 5 16,7-2-5-16,-4 2 2 0,-3 1 0 0,6-1-2 0,1 0 1 16,-7 1-1-16,3-1-3 0,-3 1 2 0,6-3 1 15,1 1-3-15,-7 2 4 0,3-3 1 0,4 3 0 0,-7-1 3 16,0-2 4-16,3 2 2 0,-3-2 4 0,0 2 0 0,6-2 4 16,-6 3-1-16,7-3-1 0,-7 2-2 0,0 0-3 15,0-2 0-15,3 3 3 0,-3-1 0 0,6-2-1 0,-6 0-5 16,0 3 0-16,0-3 2 0,0 0 0 0,0 1 0 0,0-1 2 15,0 0 2-15,0 3 2 0,3-3 7 0,-3 0 2 0,0 0 8 16,0 3 7-16,0-3 4 0,0 0 3 0,0 0 1 16,0 0-3-16,0 0-2 0,0 2-1 0,0-2 4 0,0 0 0 15,0 0 2-15,0 0 0 0,0 0-2 0,0 0-9 0,0 0-6 16,0 0-11-16,0 0-10 0,0 0-24 0,0 0-49 16,0 0-65-16,0-2-100 0,0 2-123 0,0-3-34 0,0 0-87 15,-3 2-113-15,3-2-78 0,0-2 120 0</inkml:trace>
  <inkml:trace contextRef="#ctx0" brushRef="#br0" timeOffset="1">1204 962 47 0,'-7'-4'88'0,"7"-1"18"16,0 2 16-16,-6-1-14 0,6 2-20 0,0-1-21 15,0 1-18-15,0 0-7 0,0-1 1 0,0 1 2 0,0 0 2 0,0 2 2 16,0-2 3-16,0-1 5 0,0 3 4 0,0 0 5 16,0-3 0-16,0 3 1 0,0 0-5 0,6-2 0 0,-6 2-2 15,0 0-2-15,0 0 4 0,7 0 2 0,-7 0-2 0,0 0-2 16,0 0 1-16,0 0 5 0,0 0-5 0,0 0-1 16,0 0-4-16,0 0-1 0,3 0-2 0,-3 0-3 0,0 0-1 15,0 0-5-15,0 0-5 0,0 0 2 0,6 0-8 16,-6 0 0-16,7 0-1 0,-7 0 0 0,0 2-2 0,0-2-2 15,3 0 0-15,-3 3 1 0,7-3 5 0,-7 0 1 0,0 0-1 16,3 3-6-16,-3-1 6 0,0-2 9 0,6 2 4 0,-6 0 0 16,7-2 2-16,-7 3-4 0,3-3-1 0,3 2-4 15,-6-2-6-15,3 2 1 0,-3-2 4 0,0 3 2 0,7-1 4 16,-1-2-2-16,-6 3-2 0,0-2 0 0,4-1 3 0,-4 3 12 16,6-3 0-16,0 0-5 0,-6 2-8 0,0 1 1 15,4-3 8-15,2 2-1 0,-6 0-1 0,3-2-1 0,-3 3-4 16,0-3 4-16,7 2 2 0,-1 0-3 0,-6-2-9 15,0 3-4-15,3-1-8 0,4 1-7 0,-7-2-3 0,0-1-3 16,3 3-2-16,-3-1 6 0,0-2-2 0,6 3-2 0,-6-1-2 16,7 0-2-16,-7 1-1 0,0-1 2 0,0 0-1 0,3-2 0 15,-3 2-2-15,0 1 3 0,0 1 4 0,0-1 0 16,7-1-3-16,-7 1 2 0,3-1 1 0,-3 0 0 0,0 3 4 16,0-3 0-16,0 0 6 0,0 1 2 0,6 2 6 0,-6-3 2 15,0 0 3-15,0 1 0 0,7 1-2 0,-7 1 5 16,0-2 3-16,0-2-3 0,0 5-4 0,0-4-5 0,0 2-4 15,0-1-2-15,0 1-1 0,0-1-7 0,0 2-2 0,0-4-1 16,0 2-2-16,0 2-6 0,0-1 2 0,0-1-6 0,0-1 5 16,0 3 1-16,-7-3 1 0,7 2 0 0,0-1-1 15,-6 2 5-15,6-3 4 0,0 0-2 0,0 3 2 0,-3-3 6 16,3 3-1-16,-7 0-5 0,7-3 3 0,0 0-5 16,0 3-5-16,0-3 1 0,-3 3-6 0,3-2 0 0,0-1-2 15,0 0 1-15,-7 3 1 0,1-3 0 0,6 0-5 0,0 1 3 16,-3 0-4-16,3-2 0 0,0 2 0 0,-7-1 0 15,4 1 0-15,3-3 8 0,0 1 2 0,-6 2-1 0,6 0 1 0,-7-1 0 16,7 0-3-16,-3-2 2 0,3 2-4 0,0 1 5 16,-6-3-4-16,2 3 6 0,4-2-5 0,-6-1 2 0,6 3-3 15,-6-1 3-15,6-2 1 0,-4 3-7 0,4-3 2 16,-6 0-1-16,6 1-2 0,-7-1 4 0,7 0 1 0,-3 3-6 16,3-3 7-16,-6 0-5 0,3 0 0 0,3 3-2 15,-7-3 4-15,1 2-3 0,6-2-2 0,-3 0 2 0,3 0 2 16,0 2 3-16,-7-2-3 0,4 0 1 0,3 2 4 0,-7-2-4 15,1 0 1-15,6 0 2 0,-3 0 2 0,3 0 0 0,-7 0 4 16,1 0 0-16,6 0 0 0,0 0-2 0,-3 0-1 16,3 0-1-16,-7 0-1 0,7 0 1 0,0 0 4 0,-3 0-3 15,3 0-7-15,-6-2 3 0,6 2-4 0,0 0 1 16,-7 0 5-16,7 0-3 0,0-2-4 0,0 2-5 0,-3 0 2 16,3-2 1-16,0-1 0 0,0 3 0 0,0-3-4 0,-7 2 1 15,7 1 0-15,0-3 3 0,0 1 0 0,-3-1-3 0,3 2 0 16,0-2 3-16,0-2-3 0,0 3 2 0,0 0-2 0,0-1 2 15,0-1 1-15,0 1-4 0,0-2 1 0,0 4-2 16,0-5-5-16,0 4 0 0,0 0 3 0,0-3 3 0,0 1-3 16,0 1 0-16,3-2-6 0,-3 1 3 0,0-1-4 15,0 3-2-15,7-3-1 0,-7 0 4 0,0 1 2 0,0 1 1 16,0-1 0-16,0-1-6 0,0 2 2 0,0-1-3 16,0 2-3-16,3-3 4 0,-3 3 1 0,0-1-1 0,0-1 2 0,0 2-4 15,0-1-5-15,0-1 1 0,0 4-2 0,7-3 3 16,-7 1 2-16,0-1-7 0,0 1 0 0,0 0-3 0,6-1 0 15,-6 3-1-15,0-2-4 0,0 0-6 0,0 0-2 0,0-1 10 16,0 3 3-16,0-3 7 0,3 2 5 0,-3 1 3 16,0-3 5-16,0 3-2 0,0-2 5 0,0-1 0 0,0 1 0 15,0 0 5-15,0 2-3 0,7-3-1 0,-7 1 3 16,3 0 2-16,-3 0-3 0,0-1 2 0,0 3-3 0,6-3 3 16,1 1 1-16,-7 0 3 0,0 0-2 0,3-1-1 0,-3 1 0 15,0 0 0-15,6 2 0 0,-6-3 0 0,7 3 0 0,-7-2 0 16,0 2-3-16,0-3 2 0,3 3 1 0,-3 0 0 0,0-1 0 15,0 1-7-15,7 0 1 0,-7 0 0 0,0 0 1 16,0 0 4-16,0 0 3 0,0 0-1 0,0 0-1 0,0 0 0 16,3 0-3-16,-3 0 1 0,0 1 0 0,0-1-6 15,6 0-8-15,-6 0-13 0,0 3-15 0,7-3-17 0,-7 0-27 16,0 0-41-16,3 0-45 0,-3 0-51 0,6 0-70 0,-6 0-98 16,0 0-100-16,3-3 6 0,-3 3-78 0,0 0-46 15,0-1-6-15,0-2 217 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3:46.970"/>
    </inkml:context>
    <inkml:brush xml:id="br0">
      <inkml:brushProperty name="width" value="0.025" units="cm"/>
      <inkml:brushProperty name="height" value="0.025" units="cm"/>
      <inkml:brushProperty name="color" value="#008C3A"/>
    </inkml:brush>
  </inkml:definitions>
  <inkml:trace contextRef="#ctx0" brushRef="#br0">1 134 44,'0'-2'177,"0"1"0,0 0 0,0-1 0,0 1 1,0-1-1,0 1 0,0 0 0,0-1 0,1 1 0,-1-1 0,1 1 0,-1 0 1,1-1-1,-1 1 0,1 0 0,0 0 0,0 0 0,-1-1 0,2 0 0,-1 1-75,-1 1 0,1-1 0,-1 0 0,1 0-1,-1 1 1,0-1 0,1 0 0,-1 0 0,0 0 0,0 0-1,0 0 1,1 1 0,-1-1 0,0 0 0,0 0 0,0 0-1,-1-1 1,1 1-56,0 0 0,0 1-1,0-1 1,0 1-1,0-1 1,0 0 0,0 1-1,0-1 1,0 1 0,0-1-1,0 0 1,0 1-1,0-1 1,1 1 0,-1-1-1,0 1 1,0-1 0,1 0-1,-1 1 1,0-1 0,1 1-1,-1 0 1,0-1-1,1 1 1,-1-1 0,1 1-1,-1-1 1,1 1 0,11-15 2244,-1 2-12,2 6 306,0 0-1,1 1 1,-1 0-1,25-5 1,-24 8-1953,0 1 0,1 0 0,17 1 0,-25 1-564,0 0 1,0 1-1,-1 0 0,1 1 1,-1-1-1,1 1 0,-1 0 1,0 1-1,0 0 0,0 0 0,0 0 1,0 0-1,-1 1 0,1 0 1,-1 1-1,0-1 0,8 10 1,-1 8 124,-12-10-135,0-11-52,1 1 0,-1-1-1,0 1 1,0-1-1,0 1 1,0-1-1,0 1 1,0-1-1,0 1 1,0-1 0,-1 1-1,1-1 1,0 1-1,-1-1 1,0 0-1,1 1 1,-1-1-1,0 0 1,1 1 0,-1-1-1,0 0 1,-1 2-1,-3 2 11,5-4-16,0 0 1,0 0 0,-1-1 0,1 1-1,-1 0 1,1-1 0,-1 1 0,1 0 0,-1-1-1,1 1 1,-1 0 0,1-1 0,-1 1-1,0-1 1,-1 1 0,-5 3 5,4-1-6,-1-1-1,0 0 1,1 0 0,-1 0 0,0 0-1,0-1 1,-1 0 0,-4 2-1,-28 2-83,-7 1-2501,27-4-1092,2 0-943,1-1-3657,10-3 3676,-2-1 3267,5 3-247</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3:48.533"/>
    </inkml:context>
    <inkml:brush xml:id="br0">
      <inkml:brushProperty name="width" value="0.025" units="cm"/>
      <inkml:brushProperty name="height" value="0.025" units="cm"/>
      <inkml:brushProperty name="color" value="#008C3A"/>
    </inkml:brush>
  </inkml:definitions>
  <inkml:trace contextRef="#ctx0" brushRef="#br0">100 23 24,'12'-11'3638,"-12"11"-3579,0 0 1,1 0-1,-1 0 0,0 0 1,1 0-1,-1 0 1,0 0-1,1 0 1,-1 0-1,0-1 1,1 1-1,-1 0 0,0 0 1,1 0-1,-1 0 1,0 0-1,0-1 1,1 1-1,-1 0 1,0 0-1,0-1 0,1 1 1,-1 0-1,0 0 1,0-1-1,0 1 1,1 0-1,-1-1 1,0 1-1,0 0 0,0 0 1,0-1-1,0 1 1,0 0-1,0-1 1,0 1-1,0 0 0,0-1 1,0 1-1,0 0 1,0-1-1,0 1 1,0 0-1,0-1 1,0 0 1461,8 1 5786,-8 0-7109,-1 0 0,1 0 0,-1 0 0,1 1 1,-1-1-1,1 0 0,-1 0 0,1 0 0,-1 1 0,1-1 1,0 0-1,-1 1 0,1-1 0,-1 0 0,1 1 0,0-1 1,0 1-1,-1-1 0,1 1 0,0-1 0,-1 0 0,1 2 1,0-2-6,0 1 1,-1-1-1,1 1 1,0-1 0,-1 1-1,1-1 1,0 1 0,-1-1-1,1 1 1,0-1-1,-1 0 1,1 1 0,-1-1-1,1 0 1,-1 1 0,1-1-1,-1 0 1,1 0-1,-1 1 1,1-1 0,-1 0-1,1 0 1,-2 0 0,0 1-19,1 0 0,-1 0 0,0-1 0,0 1 1,0 0-1,0 0 0,1 1 0,-1-1 1,1 0-1,-1 1 0,1-1 0,-1 1 0,1-1 1,0 1-1,-3 3 0,-33 29 1193,7 4-733,30-38-631,-1 0 0,1 1 0,0-1 1,0 1-1,0-1 0,-1 0 0,1 1 0,0-1 0,0 1 0,0-1 1,0 1-1,0-1 0,0 1 0,0-1 0,0 0 0,0 1 0,0-1 1,0 1-1,0-1 0,0 1 0,0-1 0,0 1 0,0-1 0,0 1 1,1-1-3,-1 1 1,0-1-1,0 1 1,0-1-1,0 0 1,0 1 0,0-1-1,0 1 1,0-1-1,0 1 1,0-1 0,0 1-1,0-1 1,0 1-1,0-1 1,0 0-1,0 1 1,-1-1 0,1 1-1,0-1 1,0 0-1,0 1 1,-1-1-1,1 1 1,-2 1 11,1 1-1,0-1 1,0 1 0,0 0-1,0-1 1,0 1 0,0 0 0,1 0-1,-1-1 1,1 1 0,0 0-1,0 0 1,0 0 0,0-1-1,1 4 1,0 9 36,-1-14-58,0 0-1,0 0 0,0 0 0,1 0 1,-1 0-1,1 0 0,-1 0 0,1 0 1,-1 0-1,1 0 0,-1 0 0,1 0 1,0-1-1,-1 1 0,1 0 1,0 0-1,0-1 0,0 1 0,-1 0 1,1-1-1,0 1 0,0-1 0,0 1 1,2 0-1,29 8-1999,-22-7 598,-9-1 1029,1-1 0,0 0 0,-1 0 0,1 0 1,0 0-1,0 0 0,-1 0 0,1-1 0,0 1 0,2-1 0,14-2-8012,4 0 2478,-13-1 954,0 0 3267</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3:49.330"/>
    </inkml:context>
    <inkml:brush xml:id="br0">
      <inkml:brushProperty name="width" value="0.025" units="cm"/>
      <inkml:brushProperty name="height" value="0.025" units="cm"/>
      <inkml:brushProperty name="color" value="#008C3A"/>
    </inkml:brush>
  </inkml:definitions>
  <inkml:trace contextRef="#ctx0" brushRef="#br0">0 49 424,'2'-11'2133,"1"8"-1744,-2 3-286,-1-1 0,0 1 0,1-1 0,-1 1 0,1 0 0,-1-1 0,0 1 0,1-1 0,-1 1 0,0-1 0,0 0 0,1 1 0,-1-1 0,0 1 0,0-1 0,0 1 0,0-1 0,0 0 0,0 1 0,0-1 0,0 1 0,0-1 0,0 0 0,0 0-73,0 1-1,0 0 0,0 0 1,0-1-1,0 1 0,0 0 1,0-1-1,0 1 0,0 0 1,0 0-1,1 0 0,-1-1 1,0 1-1,0 0 0,0 0 1,0-1-1,0 1 0,1 0 1,-1 0-1,0 0 0,0-1 1,0 1-1,1 0 0,-1 0 1,0 0-1,0 0 0,0 0 1,1 0-1,-1-1 0,0 1 1,1 0 62,-1 0 1,0 0-1,1 0 1,-1 0 0,0-1-1,1 1 1,-1 0 0,0 0-1,1-1 1,-1 1 0,0 0-1,0 0 1,0-1 0,1 1-1,-1 0 1,0-1-1,0 1 1,0 0 0,1-1-1,-1 1 1,0 0 0,0-1-1,0 1 1,0 0 0,0-1-1,0 1 1,0-1 0,0 1-1,0 0 1,0-1 0,0 0 1489,0 1-1354,0-1-1,1 1 1,-1 0-1,0-1 0,1 1 1,-1 0-1,0-1 1,0 1-1,1 0 0,-1 0 1,1-1-1,-1 1 1,0 0-1,1 0 1,-1 0-1,0 0 0,1 0 1,-1-1-1,1 1 1,-1 0-1,1 0 0,-1 1 116,1-1 0,-1 1-1,0-1 1,1 1 0,-1-1-1,0 1 1,0-1-1,0 1 1,1-1 0,-1 1-1,0-1 1,0 1-1,0-1 1,0 1 0,0-1-1,0 1 1,0-1 0,0 1-1,0-1 1,0 1-1,0-1 1,-1 2 0,1-1-172,0 0 0,0-1 0,-1 1 0,1 0 0,0 0 0,0 0 0,0-1 0,0 1 0,0 0 0,1 0 0,-1 0 0,0-1 0,0 1 0,0 0 0,1 1 0,1 0-42,-1 0-1,0 0 0,0 0 1,0 0-1,-1 0 1,1 0-1,0 0 0,-1 0 1,1 0-1,-1 0 0,0 0 1,0 1-1,0-1 0,0 0 1,0 3-1,0-2-93,4 7 189,-3-10-214,-1 1 0,1-1 0,-1 1 0,1-1 0,-1 1 0,0 0 0,1-1 0,-1 1 0,0 0 0,1-1 0,-1 1 0,0 0 0,0-1 0,0 1 0,0 0 0,0-1 0,1 2 0,-2 8 60,1-9-81,0 1-1,-1-1 1,1 1 0,0-1 0,0 1 0,0 0 0,0-1 0,0 1 0,1-1-1,-1 1 1,0-1 0,1 1 0,-1-1 0,1 1 0,-1-1 0,1 0 0,0 1-1,-1-1 1,1 0 0,0 1 0,2 1 0,-3-3-5,0 0 1,1 1-1,-1-1 0,0 0 0,0 1 1,0-1-1,1 0 0,-1 1 1,0-1-1,0 1 0,0-1 0,0 0 1,0 1-1,0-1 0,0 1 0,0-1 1,0 0-1,0 1 0,0-1 1,0 1-1,0-1 0,0 1 0,0-1 1,0 0-1,0 1 0,0-1 1,-1 1-1,0 8-2384,4-5-3495,2-3 5172,-1-17-18163,-5 8 19559,1 8-1374</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3:49.732"/>
    </inkml:context>
    <inkml:brush xml:id="br0">
      <inkml:brushProperty name="width" value="0.025" units="cm"/>
      <inkml:brushProperty name="height" value="0.025" units="cm"/>
      <inkml:brushProperty name="color" value="#008C3A"/>
    </inkml:brush>
  </inkml:definitions>
  <inkml:trace contextRef="#ctx0" brushRef="#br0">1 56 76,'0'-24'3699,"0"8"1672,2 12-5612,11 3 8247,-10 1-8010,-1 0-966,-2-7-10591,-2 4 11060,-5 2-1166,6 1 259</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3:52.734"/>
    </inkml:context>
    <inkml:brush xml:id="br0">
      <inkml:brushProperty name="width" value="0.025" units="cm"/>
      <inkml:brushProperty name="height" value="0.025" units="cm"/>
      <inkml:brushProperty name="color" value="#008C3A"/>
    </inkml:brush>
  </inkml:definitions>
  <inkml:trace contextRef="#ctx0" brushRef="#br0">16 45 180,'-10'-12'1666,"5"-10"24752,9 23-28740,-3-1 2687,0 0-298,-1 1-1,0-1 1,0 1 0,1-1-1,-1 0 1,0 1 0,0-1-1,1 0 1,-1 1 0,0-1-1,1 0 1,-1 1 0,1-1-1,-1 0 1,0 0 0,1 1-1,-1-1 1,1 0 0,-1 0-1,1 0 1,-1 0 0,1 0-1,-1 1 1,1-1 0,-1 0-1,0 0 1,2 0 0,19-2 450,-19 2-495,1-1 0,-1 1 1,1 0-1,0 0 0,-1 0 0,1 0 0,-1 0 0,5 2 0,-6-2-22,1 1 0,0-1 0,0 0 0,0 1 0,0-1 0,0 0 0,-1 0 0,1 0 0,0 0 0,0 0 0,0-1 1,2 0-1,19 1-577,-22 0 480,-1 0 0,1 0 0,0 0 0,-1 0 0,1 0 0,0 0 0,-1 0 0,1-1 0,0 1 0,-1 0 0,1 0 0,-1 0 0,1-1 0,0 1 0,-1 0 0,1-1 0,-1 1 0,1 0 1,-1-1-1,1 1 0,-1-1 0,1 1 0,0-1 0,-1 0-348,1 1 1,-1-1 0,1 1-1,-1 0 1,1-1 0,-1 1-1,1-1 1,-1 1 0,1 0-1,-1-1 1,1 1 0,0 0-1,-1 0 1,1 0 0,0-1-1,-1 1 1,1 0 0,0 0-1,-1 0 1,1 0 0,0 0-1,-1 0 1,2 0 0,-9-5-5681,7 5 6072,-1 0 0,1 0 0,0 0 0,0 0 0,0 0 0,0 0-1,0 0 1,-1 0 0,1 0 0,0 0 0,0 0 0,0 0 0,0 0 0,0 0-1,0 0 1,-1 0 0,1 0 0,0 0 0,0 0 0,0 1 0,0-1-1,0 0 1,0 0 0,0 0 0,0 0 0,0 0 0,0 0 0,-1 0 0,1 1-1,0-1 1,0 0 0,0 0 0,0 0 0,0 0 0,0 0 0,0 1-1,0-1 1,0 0 0,0 0 0,0 0 0,0 0 0,0 0 0,0 0 0,0 1-1,0-1 1,0 0 0,0 0 0,1 0 0,-1 0 0,0 0 0,-12 2-5014,4 3 4297</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3:53.168"/>
    </inkml:context>
    <inkml:brush xml:id="br0">
      <inkml:brushProperty name="width" value="0.025" units="cm"/>
      <inkml:brushProperty name="height" value="0.025" units="cm"/>
      <inkml:brushProperty name="color" value="#008C3A"/>
    </inkml:brush>
  </inkml:definitions>
  <inkml:trace contextRef="#ctx0" brushRef="#br0">110 0 380,'-12'10'2742,"8"-8"-2658,4-2-25,0 0-1,0 0 0,-1 1 1,1-1-1,0 0 0,-1 0 1,1 0-1,0 0 0,0 1 1,-1-1-1,1 0 0,0 0 1,0 1-1,0-1 0,-1 0 1,1 0-1,0 1 0,0-1 1,0 0-1,0 0 0,0 1 1,0-1-1,0 0 0,-1 1 1,1-1-1,0 0 0,0 1 1,0-1-1,0 0 0,0 0 1,0 1-1,0-1 0,0 0 1,1 1-1,-1-1 0,0 1 261,0 22 2947,0 27 1258,4-41-3628,-3-8-840,-1-1 0,1 1 0,-1-1 0,1 1 0,-1-1 0,0 1 0,1 0-1,-1-1 1,0 1 0,1 0 0,-1 0 0,0-1 0,0 1 0,0 0 0,1-1 0,-1 1 0,0 0-1,0 1 1,-1 0 91,1 0-1,0 0 1,0-1-1,0 1 1,1 0-1,-1 0 0,0 0 1,1 0-1,-1 0 1,1 0-1,0 0 1,-1-1-1,1 1 0,0 0 1,2 2-1,-3-3-82,1-1 0,-1 1 0,0 0 0,1 0 0,-1 0 0,0-1-1,0 1 1,0 0 0,0 0 0,1 0 0,-1-1 0,0 1 0,0 0-1,-1 0 1,1 0 0,0 0 0,0-1 0,-1 2 0,1-1 36,0 0 1,0 0-1,0 0 1,-1-1-1,1 1 1,0 0-1,0 0 1,0 0-1,0 0 0,0 0 1,1-1-1,-1 1 1,0 0-1,0 0 1,0 0-1,1 0 1,-1-1-1,1 2 1,1 1 244,-1-1 0,0 0 1,0 1-1,0-1 1,0 1-1,0-1 1,-1 1-1,1 0 0,-1-1 1,0 1-1,1 0 1,-1-1-1,0 1 1,-1 5-1,0 4 175,-3-6-98,4-6-404,-1 0 0,1 1 0,0-1 0,-1 0 0,1 0 0,0 1 0,-1-1 0,1 0 0,0 0 0,0 1 0,-1-1 0,1 0 0,0 1 0,0-1 0,-1 0 0,1 1 0,0-1 0,0 1 0,0-1 0,0 0 0,0 1 0,0-1 0,-1 1 0,1-1 0,0 0 0,0 1 0,0-1 0,1 2 0,-6 8 564,4-10-563,1 1 0,-1-1 1,1 1-1,0-1 0,-1 1 0,1-1 0,0 1 1,-1-1-1,1 1 0,0-1 0,0 1 1,-1-1-1,1 1 0,0-1 0,0 1 1,0 0-1,0-1 0,0 2 0,-18 5 678,16-6-652,0 0 1,0 0-1,0-1 1,0 1-1,0 0 1,0-1-1,0 0 1,0 1-1,0-1 1,0 0-1,0 0 1,0 0-1,-3-1 1,-14 1-25,18 0-100,-19-7-2790,19 1-7265,-4 3 4594,2 0 2351,2 0-1768</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3:55.567"/>
    </inkml:context>
    <inkml:brush xml:id="br0">
      <inkml:brushProperty name="width" value="0.025" units="cm"/>
      <inkml:brushProperty name="height" value="0.025" units="cm"/>
      <inkml:brushProperty name="color" value="#008C3A"/>
    </inkml:brush>
  </inkml:definitions>
  <inkml:trace contextRef="#ctx0" brushRef="#br0">20 6 676,'0'0'1035,"0"5"4193,1-6-4642,0 0-1,-1 0 0,1 0 0,0 1 1,0-1-1,0 0 0,0 1 0,1-1 1,-1 0-1,0 1 0,0-1 0,0 1 1,0 0-1,0-1 0,2 1 0,-1 0 582,29 1 7609,-29 0-8636,0 0 1,0 1 0,0-1-1,0 1 1,0-1-1,-1 1 1,1 0 0,1 1-1,-3-1-110,0-1-1,1 0 0,-1 0 1,0 1-1,1-1 0,-1 0 1,1 0-1,0 0 0,-1 0 1,1 0-1,0 0 0,-1 0 1,1 0-1,1 1 0,-1-1 2,0 0 0,0 0 0,0 0 1,0 1-1,0-1 0,0 0 0,-1 0 0,1 1 0,-1-1 0,1 0 0,-1 1 0,1-1 0,-1 1 0,1 1 0,4 14 385,-4-16-405,-1-1 1,1 1-1,-1 0 0,1-1 1,-1 1-1,0-1 1,1 1-1,-1 0 0,0-1 1,0 1-1,1 0 1,-1-1-1,0 1 1,0 0-1,0-1 0,0 1 1,0 0-1,0 0 1,0-1-1,0 1 0,0 0 1,0-1-1,0 1 1,0 0-1,-1-1 0,1 1 1,0 0-1,0-1 1,-1 1-1,1 0 1,0-1-1,-1 1 0,1-1 1,-1 1-1,1 0 1,-1-1-1,1 1 0,-1-1 1,1 0-1,-1 1 1,-1 0-1,-1 11 114,-17 4-9,4-15-85,14-1-31,1 0 0,-1 1 0,0-1 0,0 0 0,1 0 0,-1 0 0,0 0 0,0 0 0,0-1 0,1 1 0,-1-1 0,0 1 0,1-1 0,-1 1 0,0-1 0,1 0 0,-1 0 0,1 0 0,-1 0 0,1 0-1,-1 0 1,-1-2 0,-5-4-17,7 7 12,0-1-1,0 0 0,1 1 1,-1-1-1,0 0 1,0 0-1,0 0 1,1 0-1,-1 0 1,0 1-1,1-1 0,-1 0 1,1 0-1,-1-1 1,1 1-1,-1 0 1,1 0-1,0 0 0,-1 0 1,1-1-1,-4-8-9,3 10-2,1-1 0,-1 1 0,1-1 0,-1 1 0,1-1 0,-1 0 0,1 1 0,0-1 0,0 1 0,-1-1 0,1 0 0,0 1 0,0-1 0,-1 0 0,1 1 0,0-1 0,0 0 0,0-1 0,0 2-39,0-1 1,0 0 0,0 0 0,1 0-1,-1 0 1,0 0 0,0 0 0,1 1-1,-1-1 1,0 0 0,1 0 0,-1 0 0,1 1-1,0-2 1,0 1-216,-1 0 0,1 0 1,-1 1-1,1-1 0,-1 0 0,0 0 1,1 0-1,-1 1 0,0-1 0,1 0 0,-1 0 1,0 0-1,0 0 0,0-1 0,0 1 169,0 1 1,0 0-1,0 0 0,0 0 0,0-1 0,0 1 0,0 0 0,0 0 1,0 0-1,0-1 0,0 1 0,0 0 0,1 0 0,-1 0 1,0-1-1,0 1 0,0 0 0,0 0 0,0 0 0,0 0 0,1-1 1,-1 1-1,0 0 0,0 0 0,0 0 0,0 0 0,1 0 1,-1 0-1,0-1 0,0 1 0,0 0 0,1 0 0,-1 0 0,0 0 1,0 0-1,0 0 0,1 0 0,-1 0 0,0 0 0,0 0-55,1 0 0,-1 0 0,0 0 0,0 0 0,0 0-1,1 0 1,-1 0 0,0 0 0,0 0 0,0 0 0,0 0 0,1 0-1,-1 0 1,0-1 0,0 1 0,0 0 0,0 0 0,0 0-1,1 0 1,-1 0 0,0 0 0,0 0 0,0-1 0,0 1-1,0 0 1,0 0 0,1 0 0,-1 0 0,0-1 0,0 1 0,0 0-1,0 0 1,0 0 0,0 0 0,0-1 0,0 1 0,0 0-1,0-1 1,10 1-11032</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3:56.507"/>
    </inkml:context>
    <inkml:brush xml:id="br0">
      <inkml:brushProperty name="width" value="0.025" units="cm"/>
      <inkml:brushProperty name="height" value="0.025" units="cm"/>
      <inkml:brushProperty name="color" value="#008C3A"/>
    </inkml:brush>
  </inkml:definitions>
  <inkml:trace contextRef="#ctx0" brushRef="#br0">31 61 364,'-2'-1'237,"1"0"-1,-1 0 1,1 0-1,0 0 1,0 0-1,0 0 1,-1 0-1,1 0 1,0 0-1,0 0 1,0-1-1,1 1 1,-1 0-1,0-1 1,0 1 0,1 0-1,-1-1 1,1 1-1,-1-1 1,1-1-1,-3 2 543,3 1-730,-1 0 0,1 0-1,0 0 1,0 0 0,-1 0 0,1 0 0,0 0-1,0 0 1,-1 0 0,1 0 0,0-1-1,0 1 1,-1 0 0,1 0 0,0 0-1,0 0 1,-1 0 0,1 0 0,0-1-1,0 1 1,0 0 0,-1 0 0,1 0 0,0-1-1,0 1 1,0 0 0,0 0 0,0-1-1,-1 1 1,1 0 0,0 0 0,0 0-1,0-1 1,0 1 0,0 0 0,0-1-1,0 1 1,0 0 0,0-1 0,0 1 300,0-1 0,-1 0 0,1 0 0,0 0 0,0 1 0,0-1 0,0 0 0,0 0 0,1 1 0,-1-1 0,0 0 0,0 0 0,0 0 1,1 1-1,-1-1 0,0 0 0,1 1 0,-1-1 0,1 0 0,-1 1 0,1-1 0,-1 0 0,1 1 0,-1-1 0,5-2 7103,5-1-3596,-10 4-3737,1 1-1,0 0 0,0 0 1,0 0-1,0 0 0,0-1 1,0 1-1,0 0 0,0-1 1,0 1-1,1-1 0,-1 1 1,0-1-1,0 0 0,2 1 1,-2-1-93,-1 0 0,1 1 0,0-1 1,0 0-1,0 1 0,-1-1 0,1 1 0,0 0 1,0-1-1,-1 1 0,1-1 0,-1 1 0,1 0 1,0 0-1,-1-1 0,1 1 0,-1 0 0,1 1 1,9 9 238,-9-10-256,1 0 1,-1 0-1,1 0 0,-1 1 1,1-1-1,-1 0 0,0 1 0,0-1 1,0 1-1,2 3 0,-1-2-7,0 0 0,-1-1 0,1 1 0,1-1 0,-1 1 0,0-1 0,1 1 0,-1-1 0,1 0 0,-1 0 0,5 2-1,3 6-49,-10-9 20,1 0 0,0 0 1,-1 0-1,1 0 0,0 0 0,-1 0 1,1 0-1,0 0 0,0 0 0,0-1 1,0 1-1,2 1 0,7 7-579,-10-8 438,1 0 1,0 0 0,-1 0-1,1 0 1,0 0-1,0 0 1,0-1 0,0 1-1,0 0 1,0-1 0,0 1-1,0-1 1,0 1 0,0-1-1,0 1 1,1-1-1</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3:56.896"/>
    </inkml:context>
    <inkml:brush xml:id="br0">
      <inkml:brushProperty name="width" value="0.025" units="cm"/>
      <inkml:brushProperty name="height" value="0.025" units="cm"/>
      <inkml:brushProperty name="color" value="#008C3A"/>
    </inkml:brush>
  </inkml:definitions>
  <inkml:trace contextRef="#ctx0" brushRef="#br0">119 61 412,'0'-43'5268,"0"25"4159,-10 29-3401,10-9-5723,0-1 1,-1 0 0,1 0 0,-1 0 0,1 0-1,-1 0 1,0 1 0,1-1 0,-1 0 0,0 0 0,0-1-1,1 1 1,-2 1 0,1-1-177,0 0-1,0 0 1,0 0-1,0 0 1,0 0-1,1 0 1,-1 0-1,0 1 1,1-1-1,-1 0 1,1 0-1,-1 0 1,0 3-1,1-4-111,0 1 0,0-1 0,0 1 0,0-1 0,0 1-1,-1-1 1,1 1 0,0-1 0,0 1 0,-1-1 0,1 1 0,0-1 0,-1 0-1,1 1 1,-1-1 0,1 1 0,0-1 0,-1 0 0,1 1 0,-1-1 0,1 0-1,-1 0 1,1 1 0,-1-1 0,0 0 0,0 0-9,1 0 1,-1 1-1,1-1 0,-1 0 1,1 0-1,-1 1 0,1-1 0,-1 0 1,1 1-1,-1-1 0,1 1 1,-1-1-1,1 0 0,0 1 1,-1-1-1,1 1 0,0-1 0,-1 1 1,1-1-1,0 1 0,0-1 1,-1 1-1,1 0 0,0-1 1,0 2-1,-1-1-40,1 1 0,-1-1 0,0 1 0,1-1 0,-1 0 0,0 1 0,0-1 0,0 0 0,0 0 0,0 1 0,0-1 0,-1 0 0,-1 2 0,1-3-196,1 1 0,0 0 1,0 0-1,0 0 0,0 1 1,0-1-1,0 0 1,0 0-1,0 1 0,0-1 1,0 0-1,1 1 0,-2 2 1,0-2-1514,-1 1 1,0 0 0,0-1-1,0 0 1,0 1-1,0-1 1,-5 2 0,7-2-924,0-2 2379,1 1-1,0-1 1,-1 0 0,1 1 0,-1-1 0,1 1 0,-1-1 0,1 0-1,-1 1 1,0-1 0,1 0 0,-1 1 0,1-1 0,-1 0 0,0 0-1,0 0 1,1 5-1087</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3:59.599"/>
    </inkml:context>
    <inkml:brush xml:id="br0">
      <inkml:brushProperty name="width" value="0.025" units="cm"/>
      <inkml:brushProperty name="height" value="0.025" units="cm"/>
      <inkml:brushProperty name="color" value="#008C3A"/>
    </inkml:brush>
  </inkml:definitions>
  <inkml:trace contextRef="#ctx0" brushRef="#br0">1 60 220,'0'-49'4029,"0"48"-3465,0-9 12546,0 10-13002,0 1-1,0-1 1,0 0 0,0 1 0,0-1 0,0 0-1,0 0 1,1 1 0,-1-1 0,0 0-1,0 0 1,0 1 0,1-1 0,-1 0-1,0 0 1,0 0 0,1 1 0,-1-1-1,0 0 1,0 0 0,1 0 0,-1 0-1,0 0 1,0 0 0,1 1 0,-1-1-1,0 0 1,1 0 0,-1 0 0,0 0 0,1 0-1,-1 0 1,0 0 0,0 0 0,1 0-1,-1 0 1,0-1 0,1 1 0,-1 0-1,1 0 1,-1 0-43,0 0 0,0 0 0,1-1-1,-1 1 1,0 0 0,1 0 0,-1 0 0,0 0 0,0 0 0,1 0-1,-1 0 1,0 0 0,1 0 0,-1 0 0,0 0 0,0 0-1,1 0 1,-1 0 0,0 1 0,1-1 0,-1 0 0,0 0-1,0 0 1,1 0 0,-1 0 0,0 1 0,0-1 0,0 0 0,1 0-1,-1 0 1,0 1 0,0-1 0,0 0 0,1 0 0,-1 1-1,0-1 1,0 0 0,0 0 0,0 1 0,0-1 0,0 1 429,30 4 1071,0 1-1187,-28-6-355,1 0 0,1 0-1,-1 0 0,1 0 0,-1 1 1,0-1-1,1 1 0,-1-1 0,5 3 1,-6-2 5,36-1 412,-36 0-392,27 5 454,-29-4-416,0-1-78,0 10-4,0-9 10,0 0-12,0 0 0,1 0 0,-1 0 0,0 1-1,0-1 1,-1 0 0,1 0 0,0 0 0,0 0 0,-1 1-1,0 0 1,0 0-2,1-1 0,-1 0 0,0 0 0,0 1 0,0-1 0,1 1 0,-1-1-1,1 0 1,-1 1 0,1-1 0,-1 1 0,1-1 0,0 1 0,0 0 0,0-1 0,0 1-1,0 2 1,0-2 1,0 1-1,0-1 1,0 1 0,0-1-1,0 0 1,-1 1-1,1-1 1,-1 0-1,0 1 1,0-1 0,0 0-1,-2 4 1,2-1 11,0 0 0,0 0 0,0 0 0,1 0 0,0 0 1,0 0-1,0-1 0,1 7 0,0 6 30,-1 266 321,5-266-320,-4-15-39,0 0-1,-1 0 1,1 0 0,0 0-1,-1 0 1,1 0-1,-1 0 1,0 4 0,0 142 76,-10-114-76,10 45-13,5-66 4,-5-11 6,1-1 0,0 0 0,0 1 0,-1-1 0,1 1 0,-1-1 0,0 1 1,1 0-1,-1-1 0,0 1 0,0 1 0,0 62-14,0-65 13,0 1 0,0-1 0,0 0 0,0 1 0,0-1 0,0 0 0,0 1 0,0-1 0,0 0 0,1 1 0,-1-1-1,0 1 1,0-1 0,0 0 0,0 1 0,1-1 0,-1 0 0,0 0 0,0 1 0,0-1 0,1 0 0,-1 1 0,0-1 0,1 0 0,-1 0 0,0 0 0,0 1 0,1-1 0,0 0 0,-1 0 0,0 1 0,0-1 1,1 0-1,-1 0 0,0 0 0,1 1 0,-1-1 0,0 0 0,0 1 0,1-1 0,-1 0 0,0 0 0,0 1 0,0-1 1,1 0-1,-1 1 0,0-1 0,0 1 0,0-1 0,0 0 0,0 1 0,0-1 0,0 0 0,0 1 0,0-1 1,0 1-1,0-1 0,0 115-178,4-110 173,-3-5 5,-1 0 0,0 0 0,1 0 0,-1 1 0,0-1 0,1 0 0,-1 0 0,0 0 0,0 1 0,1-1 0,-1 0 1,0 0-1,0 1 0,1-1 0,-1 0 0,0 1 0,0-1 0,0 0 0,0 0 0,1 1 0,-1-1 0,0 0 0,0 1 0,0-1 0,0 1 0,0 116-180,4-111 179,-4-6 1,1 0 1,-1 0 0,1 0-1,-1 1 1,0-1 0,1 0-1,-1 1 1,0-1-1,1 0 1,-1 1 0,0-1-1,0 0 1,1 1 0,-1-1-1,0 0 1,0 1-1,0-1 1,1 1 0,-1-1-1,0 0 1,0 1 0,0-1-1,0 1 1,0-1 0,0 1-1,0-1 1,0 0-1,0 1 1,0 0 0,0 59-3,0-37 4,0-1 17,0-21-86,0 0 89,0-1 0,0 0-1,0 1 1,0-1 0,0 0 0,0 1 0,0-1 0,0 0-1,0 1 1,0-1 0,0 0 0,0 0 0,0 1 0,0-1-1,0 0 1,0 1 0,0-1 0,0 0 0,0 1 0,-1-1-1,1 0 1,0 0 0,0 1 0,0-1 0,-1 0 0,1 0-1,0 1 1,0-1 0,0 0 0,-1 0 0,1 0 0,0 1-1,-1-1 1,1 0 0,0 0 0,0 0 0,-1 0 0,1 0-1,0 0 1,-1 0 0,1 0 0,0 0 0,-1 0 0,1 0-1,0 0 1,-1 0 0,1 0 0,0 0 0,-1 0 0,1 0-1,0 0 1,-1 0 0,-11-10 705,-16 8-580,20 3-98,7-1-14,-31 1 400,23 1-372,8-2-50,0 0-1,-1 0 1,1 0 0,0 1 0,0-1-1,-1 0 1,1 1 0,0-1 0,0 1-1,0-1 1,-1 1 0,1 0-1,-2 1 1,3-1-1,-1-1-20,-6 0 2,6 0-10,0-14-22211,0 12 21224,-5 1-1059,4-4-3396</inkml:trace>
</inkml:ink>
</file>

<file path=ppt/ink/ink4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7:48:54.943"/>
    </inkml:context>
    <inkml:brush xml:id="br0">
      <inkml:brushProperty name="width" value="0.07" units="cm"/>
      <inkml:brushProperty name="height" value="0.07" units="cm"/>
      <inkml:brushProperty name="fitToCurve" value="1"/>
    </inkml:brush>
  </inkml:definitions>
  <inkml:trace contextRef="#ctx0" brushRef="#br0">3207-2607 16 0,'0'-5'32'0,"0"0"11"0,7 1 1 16,-7-1-1-16,0 1-3 0,0-2-2 0,0 5 0 0,0-2 4 15,0-2-2-15,0 3-8 0,0 0-2 0,0-1-2 16,0 3-5-16,0-2 2 0,0 0 0 0,0 2-1 0,0-2 2 16,0-1-1-16,0 3-2 0,0-3 0 0,0 3-4 0,0-1-2 15,0 1-3-15,0 0-3 0,0-3-3 0,0 3 0 0,0 0 0 16,0 0-1-16,0 0 2 0,0 0 4 0,0 0 0 0,0 0 1 16,0 0 1-16,0 0 2 0,0 0 4 0,0 0-1 15,0 0 5-15,0 0-1 0,0 0 2 0,0 0 2 0,0 0 0 16,0 0 2-16,0 0-4 0,0 0-1 0,0 0-1 15,0 0 1-15,0 0-5 0,0 0-2 0,0 0 0 0,0 0-3 16,0 0-2-16,0-2-1 0,0 2-4 0,0 0-1 0,0 0 2 16,0 0 0-16,0 0 1 0,0 0-1 0,0 0 5 0,0 0-1 15,0 0 0-15,0 0 3 0,0 0-1 0,0 0-2 16,0 0 0-16,0 0-1 0,0 0 3 0,0 0-1 0,0 0 1 16,0 0-4-16,0 0 0 0,0 0-2 0,0 0 2 0,0 0 1 15,0 0-1-15,0 0 1 0,0 0-1 0,0 0-1 16,0 0 0-16,0 0 2 0,0 0-4 0,0 0 2 0,0 0 4 15,0 0-3-15,0 0-2 0,0 2 3 0,3-2-2 16,-3 0 3-16,0 0-4 0,0 0 3 0,0 0-2 0,0 0-2 16,0 0-3-16,0 0 4 0,0 3 0 0,0-3-2 0,0 0 1 15,0 0-2-15,0 1 1 0,0-1-3 0,0 0 1 0,0 3 4 16,0-3-3-16,0 0 0 0,0 0-3 0,0 3 3 16,0-3-4-16,0 0 2 0,0 2 0 0,0-2 1 0,0 0 0 15,-3 0-1-15,3 2 0 0,0 0-2 0,0-2 3 16,0 3-2-16,0-3 0 0,0 2 1 0,0 0-1 0,-7 1 1 15,7-1-1-15,0 2-1 0,0-4 2 0,0 3 0 0,-6 2-2 16,6-1 2-16,0-1-3 0,0-1-1 0,0 3 1 0,-3-3 0 16,3 3-1-16,0-3 0 0,0 3 0 0,0-3 0 0,-7 3 1 15,7-3 0-15,-3 1-1 0,3 1 2 0,0 1-2 16,0-3 0-16,-7 0 0 0,7 4-2 0,-6-2 2 0,6 1 0 16,0-4 0-16,-3 5 0 0,3-2 0 0,0 1 0 15,-7-1 0-15,1 1 0 0,6-1 0 0,0 2 0 0,-3-2 0 16,-4 1 0-16,7-1 0 0,0 4 0 0,-3-4 0 15,3 1 0-15,0-1 0 0,-6 1 0 0,-1 0 0 0,7 0 0 16,-3-1 2-16,3 4-4 0,0-4 2 0,-7 1 0 0,4 2 0 16,3-1 0-16,-6 1 0 0,-1-2-2 0,7 2 1 0,-3 0-1 15,3-2-2-15,-6 4 3 0,3-4 0 0,3 2-1 0,-7 0 2 16,1 0 0-16,6 0 0 0,0 0 0 0,-4 0-3 16,4-2 2-16,-6 2 1 0,0 0 0 0,6-1 0 0,-4-1 0 15,-2 2 0-15,6-2 0 0,-3 2-4 0,3 0 3 16,-7-2 1-16,1 2-2 0,6-3 1 0,0 1 1 0,-3 2-2 15,3-2 1-15,-7 2 0 0,4-3 1 0,3 4 0 0,-6-2 0 16,-1 0 0-16,7 0 0 0,-3 1 0 0,3 0 0 16,0-2 0-16,-7 4 0 0,4-5 0 0,3 4 0 0,0-1 0 0,-6 0 0 15,-1-1 0-15,7 2 0 0,0-1 0 0,-3-3 0 16,3 6 0-16,-6-6 0 0,6 3 0 0,-7 1 0 0,7-4 0 16,0 3 2-16,-3 1-3 0,3-2 1 0,0-1 0 15,-6 2 0-15,2-3 0 0,4 3 0 0,0 1 0 0,-6-1 0 16,6-1 4-16,-7 1-7 0,7 1 5 0,0-1-2 0,0-1 1 15,-3 2 1-15,3 1-1 0,0-2 1 0,-6 0-5 16,6 2 3-16,-3-2 0 0,3 2 3 0,0-1-3 0,-7 1 0 16,1-2 0-16,6 2-3 0,0-2 6 0,-3 0-6 0,3 3 3 15,0-3 0-15,-7 0 0 0,7-1 0 0,-6 2 0 16,6 1 0-16,0-2-2 0,-4 0 1 0,-2 0 1 0,6 0 0 16,0 0 0-16,0 0-2 0,0-2 4 0,-3 4-2 15,3-4 0-15,0 2 1 0,0 0-2 0,-7 0 1 0,7-1 0 16,-6 2-2-16,6-1 1 0,0 0 1 0,0-2 0 0,-3 4 0 15,3-5 0-15,0 3 0 0,0 1 3 0,0-1-3 0,-7-1 0 16,7-1-3-16,-3 2 3 0,3-3 0 0,0 4 0 0,-6-4 0 16,6 3 0-16,-7-2 0 0,7 2 0 0,0-2 0 15,-3 2 0-15,3-2 0 0,0-1-1 0,0 3 1 0,-6-2 0 16,6-1 0-16,-4 4 0 0,4-4 0 0,0 1 0 16,0 2 0-16,0-3 0 0,-6 1 0 0,6 2 0 0,-7 0 0 15,7-2 0-15,0-1 0 0,0 4 0 0,-3-4 0 0,3 1 0 16,0 2 0-16,0-2 0 0,-6-1 0 0,6 3 0 15,-7-2 0-15,7-1 0 0,0 4 0 0,-3-4 0 0,3 1 0 16,0 2 0-16,0-3 0 0,-6 1 0 0,2 2 0 0,4-2 0 16,0-1 0-16,-6 3 0 0,0-2 0 0,6 0 0 0,0 0 0 15,-4-1 0-15,4 1 0 0,0 0 0 0,-6 2 0 16,3-3 0-16,3 1 0 0,0-1 0 0,-7 2 0 0,7-2 0 16,-6 1 0-16,6 2 0 0,-3-2 0 0,3-1 0 0,0 1 0 15,-7-1 0-15,1 1 0 0,6 2 2 0,0-3 0 16,-3-1-2-16,-4 2 0 0,7 2 0 0,0-3-3 0,-3 1 3 15,3 0 3-15,-7 2-3 0,1-3 0 0,6 1 0 0,-3 2-3 16,3-2 3-16,-7-1 0 0,4 3 0 0,3-2 3 0,-6-1-2 16,6 4 2-16,-7-4-1 0,7 2 0 0,-3 0-1 15,3-2 2-15,-6 2-1 0,2 0-2 0,4-3 2 0,-6 1 3 16,0 1-2-16,6 2 4 0,0-2-3 0,-4-1-2 16,4-1 1-16,0 4-5 0,-6-5 2 0,-1 3 0 0,7 0 2 15,0-3-1-15,-3 2-1 0,-3 1 0 0,6-2 0 16,0 1 4-16,-3 1-4 0,3-1 0 0,0-1-2 0,-7 1 1 15,7 1 1-15,-6 0 0 0,6-3 0 0,0 3-1 0,-4-1 1 16,4 2 0-16,0-5 0 0,-6 4 0 0,3-1 2 0,3 2 1 16,0-2-1-16,-7 1 0 0,7-1-2 0,-6 1 0 15,6 0 0-15,-3 0 0 0,3 1 1 0,0-3 0 0,0 2-1 16,-7-1 0-16,7 1 3 0,-3 0-4 0,3 0-1 0,0-1 5 16,0-2-3-16,0 1 0 0,-6 1 0 0,6 1 2 15,-7-3-2-15,7 1 2 0,0 2 0 0,0-1 0 0,0-2-2 16,-3 3 2-16,3-3 1 0,0 3 0 0,0-1 2 0,-6 2-1 15,6-5-2-15,-7 4-1 0,7 0 1 0,0 0 0 0,0-1 1 16,0 1 3-16,-3 0-3 0,3-1 0 0,0 1 3 16,0-3-2-16,-7 3-3 0,7-1 0 0,-3 2 1 0,3-4-2 15,0 2 0-15,0-1 0 0,0 1 0 0,0-1 0 16,-6-1 0-16,6 2 0 0,0-1 0 0,0-3 0 0,0 3 2 16,-7-1 1-16,7 0-3 0,0 0 2 0,0 1 0 0,0-1 3 15,0 0 3-15,0-2-3 0,0 3 6 0,-3-1 1 0,3 1 1 16,0-2-5-16,0 2 2 0,0 0-3 0,0-1-2 15,0-2 1-15,0 4-2 0,0-4 3 0,0 3-3 0,-6-1-2 16,6-2-2-16,0 2 3 0,0-2 2 0,0 3 1 0,0-1 0 16,0-2 1-16,0 3 5 0,0-1 0 0,0-2-2 15,0 2-1-15,0-2-2 0,0 0-1 0,0 0 1 0,0 0-1 16,0 0 0-16,0 0-3 0,0 0-3 0,0 0-7 16,0 0-10-16,0 0-14 0,6-2-21 0,-6 2-20 0,0-5-23 15,0 3-33-15,0-3-40 0,3 0-32 0,-3 1-54 0,0-4-66 16,7 4-37-16,-1-3 60 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4:01.711"/>
    </inkml:context>
    <inkml:brush xml:id="br0">
      <inkml:brushProperty name="width" value="0.025" units="cm"/>
      <inkml:brushProperty name="height" value="0.025" units="cm"/>
      <inkml:brushProperty name="color" value="#008C3A"/>
    </inkml:brush>
  </inkml:definitions>
  <inkml:trace contextRef="#ctx0" brushRef="#br0">11 89 584,'0'-63'6923,"0"37"1947,0 26-9072,1 0 452,-1 0-1,0 0 1,0 0-1,1 0 1,-1 0-1,0 0 1,1 0 0,-1 0-1,0 0 1,1 0-1,-1 0 1,0 0-1,1 0 1,-1 0-1,0 1 1,0-1-1,1 0 1,-1 0-1,0 0 1,0 0 0,1 0-1,-1 1 1,0-1-1,0 0 1,1 0-1,-1 1 1,0-1-1,0 0 1,0 0-1,1 1 1,-1-1 0,0 0-1,0 0 1,0 1-1,0-1 1,0 0-1,0 1 1,0-1-1,0 0 1,1 1-1,-1 192 1653,-5-174-1994,0 2-279,5 25-3669,0-16-7473,0-25 7366,-9-8-2031,8 2 5287</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4:02.169"/>
    </inkml:context>
    <inkml:brush xml:id="br0">
      <inkml:brushProperty name="width" value="0.025" units="cm"/>
      <inkml:brushProperty name="height" value="0.025" units="cm"/>
      <inkml:brushProperty name="color" value="#008C3A"/>
    </inkml:brush>
  </inkml:definitions>
  <inkml:trace contextRef="#ctx0" brushRef="#br0">90 67 380,'0'0'96,"1"-1"-1,0 0 1,0 1 0,-1-1-1,1 0 1,0 1 0,-1-1-1,1 0 1,-1 0-1,1 1 1,-1-1 0,1 0-1,-1 0 1,1 0 0,-1 0-1,0 0 1,0 0 0,1 0-1,-1 0 1,0 0-1,0 0 1,0-1 0,0 1-16,0 0-1,0 0 1,0 0 0,0 1 0,0-1 0,0 0 0,0 0 0,1 0-1,-1 1 1,0-1 0,0 0 0,1 0 0,-1 0 0,1 1 0,-1-1-1,1 0 1,-1 1 0,1-1 0,-1 1 0,1-1 0,-1 0 0,2 0-1,-2 0 144,1-1 0,-1 0-1,1 0 1,-1 1-1,0-1 1,0 0 0,0 0-1,0 1 1,0-1 0,0 0-1,-1-2 1,0-1 6409,-4 7-6043,1 0 0,0 0 0,0 1 0,0 0-1,1 0 1,-1 0 0,0 0 0,1 1 0,0-1 0,-3 5 0,4-6-285,-3 4 80,0-1 0,-1 0 1,1-1-1,-1 0 0,-7 5 0,4 0 167,9-8-546,0-1 1,-1 1-1,1-1 1,0 1-1,-1-1 1,1 1-1,0-1 1,-1 1-1,1-1 1,-1 0-1,1 1 1,-1-1-1,1 0 1,-1 1-1,1-1 1,-1 0-1,1 0 1,-1 1-1,1-1 1,-1 0-1,1 0 1,-1 0-1,1 0 1,-2 0-1,2 1 98,0-1-1,1 1 0,-1-1 0,0 0 1,1 1-1,-1-1 0,1 1 0,-1-1 1,0 0-1,1 0 0,-1 1 0,1-1 0,-1 0 1,1 0-1,-1 0 0,1 1 0,-1-1 1,1 0-1,-1 0 0,1 0 0,-1 0 1,1 0-1,0 0 0,94 0 1937,-63 0-5471,-4 0-6033,-17 6-1761</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4:03.009"/>
    </inkml:context>
    <inkml:brush xml:id="br0">
      <inkml:brushProperty name="width" value="0.025" units="cm"/>
      <inkml:brushProperty name="height" value="0.025" units="cm"/>
      <inkml:brushProperty name="color" value="#008C3A"/>
    </inkml:brush>
  </inkml:definitions>
  <inkml:trace contextRef="#ctx0" brushRef="#br0">17 23 452,'0'0'27,"-1"0"0,1 0-1,-1-1 1,1 1 0,0 0 0,-1 0-1,1 0 1,0 0 0,-1-1 0,1 1 0,0 0-1,0 0 1,-1-1 0,1 1 0,0 0-1,0-1 1,-1 1 0,1 0 0,0-1-1,0 1 1,0 0 0,-1-1 0,1 1 0,0 0-1,0-1 1,0 0 0,-3-8 3230,-4 4 4107,16 5 3488,14 2-5158,0 1-4728,-20-1-877,7 2-58,18-4-883,-10 0-2678,-16 0 1829,13-9-9686</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4:03.396"/>
    </inkml:context>
    <inkml:brush xml:id="br0">
      <inkml:brushProperty name="width" value="0.025" units="cm"/>
      <inkml:brushProperty name="height" value="0.025" units="cm"/>
      <inkml:brushProperty name="color" value="#008C3A"/>
    </inkml:brush>
  </inkml:definitions>
  <inkml:trace contextRef="#ctx0" brushRef="#br0">90 1 816,'0'0'573,"-20"1"5244,20 0-5598,0 0 0,0 0 0,0 0 0,0 0 0,0 0 0,0 0 0,0 0-1,1 0 1,-1 0 0,0 0 0,1 0 0,-1 0 0,1 0 0,-1 0 0,1-1 0,-1 1 0,1 0 0,-1 0 0,1 0 0,1 1 0,-2-2-214,4 17 3419,-2-15-3184,-1-1-169,-1-1 0,1 1 0,-1-1 0,1 1 1,-1-1-1,0 1 0,1-1 0,-1 1 0,0 0 0,1-1 0,-1 1 0,0-1 0,0 1 1,1 0-1,-1-1 0,0 1 0,0 0 0,0-1 0,0 1 0,0 0 0,0 0 1,4 12 791,-3-12-784,0 0-1,-1 0 0,1 0 1,-1 0-1,1 0 1,-1 0-1,1 0 0,-1 0 1,0 0-1,0 0 0,0 0 1,1 0-1,-1 2 0,0-1 52,0-1-1,1 1 0,-1-1 0,1 1 0,-1-1 0,1 1 0,0-1 0,0 1 1,-1-1-1,1 1 0,2 1 0,-2-2 72,0 1 1,0-1-1,0 1 1,0 0-1,0-1 1,0 1-1,0 0 1,-1-1-1,1 1 1,-1 0-1,1 3 0,9 29 2973,-5-19-2085,-4-14-1018,-1 1 0,1-1 0,0 0 0,-1 0 0,1 1 0,-1-1 0,0 0 0,1 0 0,-1 1 0,0-1 0,0 3 0,0 1 107,1-4-129,-1 1-1,0-1 1,0 0 0,0 0 0,0 0-1,0 0 1,0 1 0,0-1-1,0 0 1,-1 0 0,1 0 0,0 0-1,-1 1 1,1-1 0,-1 0 0,1 0-1,-1 0 1,1 0 0,-1 0-1,0 0 1,1 0 0,-1 0 0,-1 0-1,-11 12 732,11-11-758,-1-1 0,1 0-1,0 0 1,-1 0 0,1 0-1,0-1 1,-1 1-1,1-1 1,-1 1 0,1-1-1,-1 0 1,0 0-1,1 0 1,-1 0 0,1-1-1,-1 1 1,1-1 0,-4 0-1,-23-5-204,24 5-241,-12-6-1256,16 7 1261,1-1 0,-1 1 0,1 0 0,-1-1 0,1 1 0,0-1 0,-1 1 0,1 0 0,0-1 0,0 1 0,-1-1 0,1 1 0,0-1 0,0 1 0,-1-1 0,1 1 0,0-1 0,0 1 0,0-1 0,0 0 0,-4-4-3855,4 5 3981,-1 0 1,1-1-1,0 1 0,-1 0 1,1 0-1,0-1 1,-1 1-1,1 0 1,0-1-1,-1 1 0,1 0 1,0-1-1,-1 1 1,1 0-1,0-1 1,0 1-1,0-1 0,-1 1 1,1-1-1,0 1 1,0 0-1,0-1 1,0 1-1,0-1 0,0 1 1,0-1-1,0 1 1,0-1-1,0 0 1,0-4-3918,0 0 2719</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4:10.906"/>
    </inkml:context>
    <inkml:brush xml:id="br0">
      <inkml:brushProperty name="width" value="0.025" units="cm"/>
      <inkml:brushProperty name="height" value="0.025" units="cm"/>
      <inkml:brushProperty name="color" value="#008C3A"/>
    </inkml:brush>
  </inkml:definitions>
  <inkml:trace contextRef="#ctx0" brushRef="#br0">30 39 336,'0'0'59,"0"0"-1,0-1 1,0 1-1,0-1 1,0 1-1,0 0 1,0-1 0,0 1-1,0-1 1,0 1-1,-1 0 1,1-1 0,0 1-1,0 0 1,0-1-1,0 1 1,-1-1-1,1 1 1,0 0 0,0-1-1,-1 1 1,1 0-1,0 0 1,0-1-1,-1 1 1,1 0 0,0 0-1,-1-1 1,1 1-1,-1 0 1,1 0 0,-4-5 822,4 4 541,-1 1-1300,1 0 0,-1-1 0,1 1 0,-1 0 0,1 0 0,-1 0 0,1-1 0,-1 1 0,1 0 0,-1-1-1,1 1 1,0 0 0,-1-1 0,1 1 0,-1 0 0,1-1 0,0 1 0,-1-1 0,1 1 0,0-1 0,0 1 0,-1-1 0,1 1 0,0-1 0,0 1 0,0-1 0,0 1 0,0-1 0,-1 1 0,1-1 0,0 1 0,0-1 0,0 1 0,1-1 0,-1 0 0,0 0 0,0 0 311,-10-4 11962,13 8-9396,2-1-890,-3-2 598,9 6-1722,16 5-204,-26-11-752,1 0-1,0 1 0,-1-1 0,1 1 1,-1-1-1,1 1 0,-1 0 1,1-1-1,-1 1 0,3 2 1,-3-2-5,1 0 0,-1 0 0,0 0 0,1 0 0,0-1 0,-1 1 0,1 0 0,0-1 0,-1 1 0,4-1 0,26 6 261,-17-4-236,12 2 4,-10-4-91,-14 0 1,0 0 0,0 0 0,1 0 0,-1 0 0,0 0 0,0 0 0,0 0 0,0-1 0,0 1-1,0-1 1,0 1 0,0-1 0,3-1 0,9-2-792,-13 5 715,-1-1 0,1 0 0,0 0 0,0 0 0,-1-1 0,1 1 0,0 0 0,0 0 0,-1 0 0,1 0 0,0-1 0,-1 1 0,1 0 0,0-1 1,0 1-1,-1 0 0,1-1 0,-1 1 0,1-1 0,0 1 0,-1-1 0,1 1 0,0-2 0,0 1-471,-1 0 1,1 0-1,0 0 0,0 0 1,0 0-1,0 0 0,0 0 1,0 1-1,0-1 0,1 0 1,-1 1-1,2-2 1,2 1-6509,-5 1 6873,0-1-1,0 1 1,-1 0 0,1 0-1,0-1 1,0 1-1,0 0 1,0 0-1,0-1 1,0 1 0,0 0-1,0 0 1,-1 0-1,1-1 1,0 1-1,0 0 1,0 0 0,0 0-1,-1 0 1,1-1-1,0 1 1,0 0-1,0 0 1,-1 0 0,1 0-1,0 0 1,0 0-1,-1 0 1,1-1-1,0 1 1,0 0 0,-1 0-1,1 0 1,0 0-1,0 0 1,-1 0-1,1 0 1,0 0 0,0 0-1,-1 0 1,1 1-1,0-1 1,0 0-1,-1 0 1,1 0 0,0 0-1,-3 0-1587,-5 0 875</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4:11.435"/>
    </inkml:context>
    <inkml:brush xml:id="br0">
      <inkml:brushProperty name="width" value="0.025" units="cm"/>
      <inkml:brushProperty name="height" value="0.025" units="cm"/>
      <inkml:brushProperty name="color" value="#008C3A"/>
    </inkml:brush>
  </inkml:definitions>
  <inkml:trace contextRef="#ctx0" brushRef="#br0">128 0 288,'-29'8'3206,"11"0"2046,16-7-4684,2 27 5837,0-26-6218,0-1 0,-1 1 0,1 0 0,0 0 0,1 0-1,-1 0 1,0 0 0,0-1 0,1 1 0,-1 0 0,1 0 0,0 0-1,0-1 1,-1 1 0,1 0 0,2 2 0,-2-3-83,0 1 1,-1-1-1,1 1 1,-1-1 0,0 0-1,1 1 1,-1-1-1,0 1 1,0-1-1,0 1 1,0-1 0,0 1-1,0-1 1,-1 3-1,2 16 574,18 48 309,-13-54-898,-4-10-52,0 1 0,0-1 0,0 0 0,-1 1 0,0 0 0,0-1-1,0 7 1,0-8 19,-1 0 0,1 1 0,0-1 0,0 1 0,0-1-1,0 0 1,3 6 0,-2-6 82,-1 0 1,1 1-1,-1-1 0,0 0 0,0 1 1,0-1-1,0 7 0,4 5 719,-5-13-760,1-1 1,0 0 0,-1 1-1,1-1 1,-1 0 0,1 1-1,-1-1 1,0 1-1,1-1 1,-1 1 0,0 1-1,0-1-14,0-1 0,0 1 0,0-1-1,0 1 1,0-1 0,0 1 0,1-1-1,-1 1 1,0-1 0,1 1 0,-1-1-1,1 0 1,0 1 0,-1-1 0,1 0-1,0 0 1,1 2 0,-1-2-48,-1 0-1,0 0 1,1 0-1,-1-1 1,0 1 0,0 0-1,1 0 1,-1 0 0,0 0-1,0 0 1,0-1 0,0 1-1,0 0 1,0 0 0,-1 0-1,1 0 1,0 0 0,0 0-1,-1-1 1,1 1-1,0 0 1,-1 0 0,1 0-1,-1-1 1,1 1 0,-1 0-1,1-1 1,-1 1 0,1 0-1,-1-1 1,0 1 0,0 0-1,0-1-19,1 1 0,0-1 0,0 0 0,-1 0 0,1 1-1,0-1 1,0 0 0,0 1 0,0-1 0,-1 0 0,1 1 0,0-1-1,0 0 1,0 1 0,0-1 0,0 1 0,0-1 0,0 0 0,0 1-1,0-1 1,0 0 0,0 1 0,0-1 0,0 0 0,1 1 0,-3 7 148,-4-5-87,4-1-48,-1 0-1,0 0 0,0-1 1,0 0-1,0 1 1,-1-1-1,1 0 1,0-1-1,0 1 1,-1 0-1,-5-1 1,-8 3 16,15-3-42,0 1 1,0-1-1,0 0 1,0 1 0,0-1-1,0 0 1,0 0-1,0 0 1,1 0 0,-1-1-1,0 1 1,0 0-1,0-1 1,-3-1-1,-25-3-540,25 3 195,4 2 211,1-1-1,-1 1 1,0 0 0,0 0-1,1-1 1,-1 1-1,0 0 1,1-1-1,-1 1 1,0-1 0,1 1-1,-1-1 1,0 1-1,1-1 1,-1 1 0,1-1-1,-1 1 1,0-2-1,-1 1-1404,-4-1-642,4-3-4779,2 3 6633,0-8-10768,0 7 9447,0 2 292</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4:13.107"/>
    </inkml:context>
    <inkml:brush xml:id="br0">
      <inkml:brushProperty name="width" value="0.025" units="cm"/>
      <inkml:brushProperty name="height" value="0.025" units="cm"/>
      <inkml:brushProperty name="color" value="#008C3A"/>
    </inkml:brush>
  </inkml:definitions>
  <inkml:trace contextRef="#ctx0" brushRef="#br0">41 12 288,'51'-5'6306,"-34"2"-2047,14 0 13440,-40 9-16813,-50 28-445,50-26-368,9-8-67,-1 1 1,0 0-1,1 0 0,-1-1 1,0 1-1,1 0 1,-1-1-1,0 1 0,0-1 1,0 1-1,0-1 1,0 0-1,-1 1 0,-1 1 31,1-1 0,-1 0 0,1 1 0,0 0-1,0-1 1,0 1 0,0 0 0,-3 3 0,-10 9 217,12-3-70,2-11-172,0 1 1,0 0 0,1-1-1,-1 1 1,1-1-1,-1 1 1,0 0 0,1 0-1,-1-1 1,1 1-1,0 0 1,-1 0 0,1-1-1,-1 1 1,1 0-1,0 0 1,0 0 0,0 0-1,-1 0 1,1 0-1,0-1 1,0 1 0,0 0-1,0 0 1,1 0-1,-1 0 1,0 1 0,0 5 30,0-5-33,3 5 6,14 5 10,-12-10-140,0 0 1,0 0-1,0-1 1,0 0-1,0 0 1,1 0-1,-1 0 1,7-1-1,25 0-7779,-20 0-1638,-12 0 6240,-2 0 2377,2 0-5464,3 0 5064</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4:13.905"/>
    </inkml:context>
    <inkml:brush xml:id="br0">
      <inkml:brushProperty name="width" value="0.025" units="cm"/>
      <inkml:brushProperty name="height" value="0.025" units="cm"/>
      <inkml:brushProperty name="color" value="#008C3A"/>
    </inkml:brush>
  </inkml:definitions>
  <inkml:trace contextRef="#ctx0" brushRef="#br0">1 17 680,'1'-1'185,"0"1"0,1 0-1,-1 0 1,0-1 0,0 1 0,0 0-1,0-1 1,1 1 0,-1-1 0,0 0-1,0 1 1,0-1 0,0 0 0,0 0-1,0 1 1,1-3 0,4 1 1700,-6 2-1686,1-1-1,-1 1 1,1 0-1,0-1 1,0 1 0,-1 0-1,1-1 1,0 1-1,-1 0 1,1 0 0,0 0-1,0 0 1,-1 0-1,1 0 1,0 0 0,0 0-1,0 0 1,-1 35 13118,0 19-8186,4-47-5091,-3-6-40,-1-1-1,1 1 1,-1 0 0,1-1 0,-1 1-1,1-1 1,-1 1 0,0 0-1,1-1 1,-1 1 0,0 0 0,1 0-1,-1-1 1,0 1 0,0 0-1,0 0 1,0-1 0,0 1 0,0 1-1,0-2-6,0 0-1,0 1 0,0-1 1,0 0-1,0 0 0,0 1 1,0-1-1,0 0 0,0 0 1,0 1-1,0-1 0,0 0 1,1 1-1,-1-1 0,0 0 0,0 0 1,0 0-1,0 1 0,0-1 1,1 0-1,-1 0 0,0 1 1,0-1-1,0 0 0,1 0 1,-1 0-1,0 0 0,0 0 1,0 1-1,1-1 0,-1 0 1,0 0-1,0 0 0,1 0 1,-1 0-12,1 0 0,-1 0 0,0 0 0,0 1 0,1-1 0,-1 0 0,0 0 0,0 0 0,1 0 0,-1 0 0,0 1 0,0-1 0,0 0 0,1 0 0,-1 0 0,0 1 0,0-1 0,0 0 0,0 0 0,1 0 0,-1 1 0,0-1 0,0 0 0,0 0 0,0 1 0,0-1 0,0 0 0,0 1 0,0-1 0,0 0 0,0 0 0,0 1 0,0-1 0,0 1 0,0 0-407,8-1-1364,-6 0-1988,4-1-4840,-5 0 8311,-1 1-1,0 0 1,0 0 0,1-1 0,-1 1-1,0 0 1,0-1 0,1 1 0,-1 0 0,0-1-1,0 1 1,0 0 0,1-1 0,-1 1-1,0 0 1,0-1 0,0 1 0,0-1-1,0 1 1,0 0 0,0-1 0,0 1 0,0 0-1,0-2 1,0 1-1161,-2 1 251,-6-5 249</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4:14.308"/>
    </inkml:context>
    <inkml:brush xml:id="br0">
      <inkml:brushProperty name="width" value="0.025" units="cm"/>
      <inkml:brushProperty name="height" value="0.025" units="cm"/>
      <inkml:brushProperty name="color" value="#008C3A"/>
    </inkml:brush>
  </inkml:definitions>
  <inkml:trace contextRef="#ctx0" brushRef="#br0">1 45 444,'-1'-10'1601,"1"-10"2383,0 20-3912,0 0 0,0-1 0,0 1 0,1-1 0,-1 1-1,0 0 1,0-1 0,0 1 0,0 0 0,0-1 0,0 1-1,1 0 1,-1-1 0,0 1 0,0 0 0,1-1 0,-1 1 0,14-8 23934,-13 8-23893,1 0-2350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4:16.271"/>
    </inkml:context>
    <inkml:brush xml:id="br0">
      <inkml:brushProperty name="width" value="0.025" units="cm"/>
      <inkml:brushProperty name="height" value="0.025" units="cm"/>
      <inkml:brushProperty name="color" value="#008C3A"/>
    </inkml:brush>
  </inkml:definitions>
  <inkml:trace contextRef="#ctx0" brushRef="#br0">0 35 556,'1'-1'100,"-1"1"0,0-1 0,0 0 0,0 1 1,0-1-1,1 0 0,-1 1 0,0-1 0,1 1 0,-1-1 0,0 0 0,1 1 0,-1-1 0,1 1 1,-1-1-1,1 1 0,-1-1 0,1 1 0,-1 0 0,1-1 0,-1 1 0,1 0 0,0-1 0,0 1 1,0-1 20,-1 1 1,1 0-1,-1 0 1,1 0-1,-1-1 1,1 1-1,-1 0 1,1-1-1,-1 1 1,1 0-1,-1-1 1,0 1-1,1-1 1,-1 1-1,0 0 1,1-1-1,-1 1 1,0-1-1,0 1 1,1-1-1,-1 1 1,0-1-1,0 0 1,5-3 858,6-1 3497,-10 5-3255,1-1-1,-1 1 1,1-1-1,-1 1 1,1 0 0,-1 0-1,1 0 1,0-1-1,-1 1 1,1 1-1,-1-1 1,1 0-1,2 1 1,-4-1-949,0 2-185,0-1 1,0 0-1,0 1 1,0-1-1,0 0 1,0 0-1,0 1 0,0-1 1,-1 0-1,1 1 1,-1 0-1,0 0-73,0-1 0,0 0 0,0 1 0,0-1 1,0 1-1,0-1 0,0 1 0,1-1 0,-1 1 0,0 0 0,1-1 0,0 1 0,-1 0 1,1 2-1,-5 13-3,3-5-19,0-1-5,0-7-7,1 0-1,-1 0 0,1 1 1,0-1-1,0 1 1,0-1-1,0 0 0,1 1 1,0-1-1,0 1 1,0-1-1,1 9 1,0 5-473,3-12 116,-4-5 334,1-1 0,-1 0 0,1 0 0,-1 0 0,0 1 0,1-1 0,-1 0 0,0 1 0,1-1 0,-1 0 0,0 1 0,0-1 0,1 0 0,-1 1 0,0-1 0,0 0 0,0 1 0,1-1 0,-1 1 0,0-1 0,0 1-1,0-1 1,0 0 0,0 1 0,0-1 0,0 1 0,0-1 0,0 1 0,0 0 0,1 0-398,0 0 1,0 0-1,0 0 0,0-1 1,0 1-1,0 0 0,0 0 0,0-1 1,0 1-1,1-1 0,-1 1 0,0-1 1,0 0-1,2 1 0,9-13-11110,-13 12 11401,1-1 0,0 1 0,0-1 0,0 1 0,0 0 1,0-1-1,1 1 0,-1-1 0,0 1 0,0-1 0,0 1 0,0 0 0,0-1 1,0 1-1,1 0 0,-1-1 0,0 1 0,0 0 0,1-1 0,-1 1 0,0 0 1,0-1-1,1 1 0,-1 0 0,0 0 0,1-1 0,0 1 17,-1 0-1,0-1 1,1 1 0,-1 0-1,0-1 1,1 1-1,-1 0 1,0-1 0,1 1-1,-1-1 1,0 1-1,0 0 1,1-1-1,-1 1 1,0-1 0,0 1-1,0-1 1,0 1-1,0 0 1,1-1 0,-1 1-1,0-1 1,0 1-1,0-1 1,0 1 0,-1-1-1,1-5-835</inkml:trace>
</inkml:ink>
</file>

<file path=ppt/ink/ink4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7:48:55.448"/>
    </inkml:context>
    <inkml:brush xml:id="br0">
      <inkml:brushProperty name="width" value="0.07" units="cm"/>
      <inkml:brushProperty name="height" value="0.07" units="cm"/>
      <inkml:brushProperty name="fitToCurve" value="1"/>
    </inkml:brush>
  </inkml:definitions>
  <inkml:trace contextRef="#ctx0" brushRef="#br0">443-55 78 0,'-13'0'82'0,"10"0"8"0,3 0 12 0,-13 3-10 16,13-3-12-16,-3 1-10 0,-4-1-2 0,4 3 6 0,3-3 15 16,-6 3 7-16,-1-3-1 0,7 2 0 0,-3-2-6 0,3 0-6 15,-6 2-7-15,6-2-5 0,-4 0 0 0,4 2 8 0,0-2 7 16,-6 0 6-16,6 0-4 0,0 3 3 0,0-3 2 15,0 0 1-15,-7 0 0 0,7 0 3 0,0 0-1 0,0 0 5 16,0 0-4-16,0 3 0 0,0-3 19 0,0 0 23 16,0 0 7-16,0 0-6 0,0 0-5 0,7 0-9 0,-7 0-1 15,0 0-7-15,6 0-2 0,-6 0-5 0,0 0-4 0,0 0-9 16,4 0-15-16,-4 0-6 0,6 0-7 0,-6 0-7 16,3 0-5-16,-3 0-4 0,7-3-4 0,-1 3-4 0,-6 0-1 15,3 0-6-15,-3-3-2 0,10 3-2 0,-10-2-2 0,13 0-6 16,-10 2-4-16,3-2-5 0,1-1-6 0,-4 3-1 0,4-3 1 15,-4 2 1-15,10-2-6 0,-10-2 5 0,3 3-1 16,-2 0-1-16,8-1 3 0,-8 1-2 0,5 0-7 0,-2-3 0 16,-1 3 2-16,4-1-2 0,-4 1-2 0,4-3-1 0,0 1 1 15,-4 1 4-15,4 1-1 0,-1-2-7 0,1-1 2 0,3 0 6 16,-4 3-7-16,-5-3-3 0,9 1 3 0,-4-2 1 16,1 5 0-16,-1-2 0 0,1-2 0 0,3 3 0 0,-10-3 3 15,10 3-3-15,-3 0 0 0,-7-3-2 0,10 2 1 0,-3 2 4 16,-1-4-3-16,1 2 0 0,-1 1 0 0,4-3 0 15,-9 3 0-15,8-2 0 0,1 1 3 0,0 0-2 0,-3-1 3 16,6-1-1-16,-6 1-3 0,6 1-4 0,-7-2 3 16,7 1 1-16,1-3 3 0,-8 2-1 0,7 1-2 0,0 1 0 15,-3-3 0-15,3 1 0 0,-6-2 0 0,6 0 0 0,7 2 0 16,-7-2 0-16,-3 0-4 0,3 2 3 0,0-2 4 0,0 2-1 16,0-1-2-16,0 1 0 0,-3-2-4 0,3 3 3 15,0-2 1-15,0 0 0 0,0 0 3 0,0 2-5 0,-3-1 1 16,0 1 1-16,3 1 0 0,-3-1 0 0,0 2-3 15,0-1 4-15,3-1-1 0,-7 1 0 0,8-2 4 0,-1 4 2 16,-7-5-5-16,7 4 3 0,-6-2 4 0,6 1 1 16,7-1 1-16,-14 1 3 0,7-2-2 0,1 1 0 0,-5-1-2 0,4-2 2 15,7 2 2-15,-7 1-1 0,-3-1-2 0,3-2 0 16,7 3-4-16,-14-1 2 0,7 0 3 0,0-2-4 0,-3 3 2 16,3-2 3-16,-3 0-4 0,0 1 1 0,0 0-5 0,0 1 0 15,0-1 0-15,-4 2-2 0,1-1 5 0,0-1-4 16,3 1-2-16,-4 1-1 0,7-1 0 0,-12-1 3 0,12 2 2 15,-7-1 0-15,4-1-1 0,0 1 4 0,0-4-1 16,-3 4-1-16,6-1 2 0,-7 3-7 0,7-5 1 0,-6 2 4 16,6 0-2-16,-13 1-7 0,13-1 2 0,-6 1 1 0,3 1 0 15,-3-1 0-15,-1-1 0 0,-2 2 0 0,2-1 0 0,-2 2 0 16,2-1 0-16,-5 1 0 0,9 0 0 0,-10-1 0 16,6-1 0-16,-2 2 0 0,-1-1 4 0,-2 0-4 0,8 2 0 15,-8-2 0-15,2 1 4 0,4-1-3 0,-4 1-4 0,4 0 1 16,-7-1 2-16,10-1 0 0,-10 2 0 0,7-1 0 15,3 0-3-15,-10-1 2 0,10 2 1 0,-4-3 0 0,-5 3 0 16,8-3 0-16,-8 2 0 0,5-1 0 0,4 1 0 0,-10 1 0 16,10 0 0-16,-3-3 0 0,-7 3 0 0,10 0 0 15,-3-1 0-15,-7 1 4 0,10-1-4 0,-10-1 0 0,3 4 4 16,-2-3 0-16,9 1 4 0,-13 0 5 0,3 0 5 0,3-1 1 16,1 3 5-16,-4-2-7 0,3 2 2 0,-6-2 1 15,3 2 2-15,-3-3 3 0,7 3 3 0,-7 0 6 0,6-2 3 16,-6 2 6-16,4 0 1 0,2-3 0 0,-6 3 5 15,3 0-3-15,-3 0-1 0,0-1-8 0,7 1 1 0,-1-3-6 16,-6 3-5-16,0 0-5 0,0 0-3 0,3 0-7 0,-3 0 2 16,0 0-3-16,0 0 0 0,0 0-14 0,0 0-32 0,0 0-50 15,0 0-63-15,0 0-78 0,0 0-90 0,-3 0-109 0,3-2-61 16,0 2-95-16,-6 0-102 0,-1-3 102 0,7 3 7 16,-3 0 13-16,-3 0 8 0,2 0 78 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4:16.673"/>
    </inkml:context>
    <inkml:brush xml:id="br0">
      <inkml:brushProperty name="width" value="0.025" units="cm"/>
      <inkml:brushProperty name="height" value="0.025" units="cm"/>
      <inkml:brushProperty name="color" value="#008C3A"/>
    </inkml:brush>
  </inkml:definitions>
  <inkml:trace contextRef="#ctx0" brushRef="#br0">0 63 464,'0'-23'3976,"4"-2"16875,0 23-19906,-2 2 1699,-2-3-1521,2-5-1808,4 6-804,-24 4-24836</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4:17.700"/>
    </inkml:context>
    <inkml:brush xml:id="br0">
      <inkml:brushProperty name="width" value="0.025" units="cm"/>
      <inkml:brushProperty name="height" value="0.025" units="cm"/>
      <inkml:brushProperty name="color" value="#008C3A"/>
    </inkml:brush>
  </inkml:definitions>
  <inkml:trace contextRef="#ctx0" brushRef="#br0">81 62 632,'0'-45'11209,"10"35"-4577,-3 8-4259,8-2 1879,-15 3-4225,0 1 0,1 0 0,-1 0-1,0 0 1,0 0 0,0 0 0,1 0 0,-1 0 0,0 0 0,0 0 0,1 0 0,-1 0 0,0 0 0,0 0 0,1 0 0,-1 1 0,0-1 0,0 0 0,1 0 0,-1 0-1,0 0 1,0 0 0,0 0 0,1 1 0,-1-1 0,0 0 0,0 0 0,0 0 0,0 0 0,0 1 0,1-1 0,-1 0 0,0 0 0,0 1 0,0-1 0,0 0 0,0 0-1,0 0 1,0 1 0,0-1 0,0 0 0,0 0 0,0 1 0,0 0 270,12 9 432,-11-9-715,0-1-1,-1 0-1,1 0 1,-1 1 0,1-1-1,-1 0 1,0 1 0,1-1-1,-1 0 1,1 1 0,-1-1-1,0 1 1,1-1 0,-1 1-1,0-1 1,1 1 0,-1-1-1,0 1 1,0-1 0,1 1-1,-1-1 1,0 1 0,0-1-1,0 1 1,0-1 0,0 1-1,0 0 1,0-1 0,0 1-1,0-1 1,0 1 0,0-1 0,0 1-1,0-1 1,-1 2 0,1-2-9,0 0 1,0 1 0,0-1 0,0 0 0,0 1 0,0-1 0,0 0 0,0 1 0,0-1 0,0 0 0,1 0 0,-1 1 0,0-1 0,0 0 0,0 1 0,0-1 0,1 0-1,-1 0 1,0 1 0,0-1 0,0 0 0,1 0 0,-1 1 0,0-1 0,0 0 0,1 0 0,-1 0 0,1 1 0,-1-1 5,0 0 1,1 0 0,-1 0-1,0 1 1,1-1-1,-1 0 1,0 1-1,1-1 1,-1 0 0,0 0-1,0 1 1,1-1-1,-1 1 1,0-1 0,0 0-1,0 1 1,1-1-1,-1 0 1,0 1-1,0-1 1,0 1 0,0-1-1,0 1 1,0-1-1,0 0 1,0 1-1,0-1 1,0 1 0,0 58 845,-5-49-789,5-9-64,-1-1 1,1 1-1,0-1 1,-1 1-1,1-1 1,-1 1-1,1 0 1,0-1 0,-1 1-1,1 0 1,0-1-1,0 1 1,0 0-1,-1-1 1,1 1-1,0 0 1,0 1-1,-1 1 10,-1 1 0,0 0 0,0-1-1,0 0 1,0 1 0,0-1 0,-6 6-1,7-8-11,-1 1 5,0 1 0,-1-1 0,1 0-1,0 0 1,-1 0 0,0 0 0,1-1-1,-1 1 1,0-1 0,0 0 0,0 1 0,0-1-1,0 0 1,0-1 0,-4 2 0,5-2-8,1 1 0,-1-1 0,0 0 0,1 1 0,-1-1 0,0 0 0,0 0 0,1 0 0,-1-1 0,0 1 0,1 0 0,-1 0 0,0-1-1,0 1 1,1-1 0,-1 0 0,1 1 0,-1-1 0,1 0 0,-1 0 0,-1-1 0,0-1-3,0 3 0,3 0 5,-1 0 0,1 0 0,0 0 0,0-1 0,0 1 0,-1 0 0,1 0 0,0 0 0,0 0 0,0 0 0,-1 0 0,1 0 0,0 0 0,0 0 0,0 0 0,-1-1 0,1 1 0,0 0 0,0 0 0,0 0 0,0 0-1,0 0 1,-1-1 0,1 1 0,0 0 0,0 0 0,0 0 0,0-1 0,0 1 0,0 0 0,0 0 0,0 0 0,0-1 0,0 1 0,0 0 0,0 0 0,0 0 0,0-1 0,0 0-2,-1 1 1,1-1 0,0 0 0,0 1-1,0-1 1,-1 1 0,1-1 0,0 0-1,-1 1 1,1-1 0,-1 1 0,1-1-1,0 1 1,-1-1 0,1 1 0,-1-1 0,1 1-1,-1 0 1,0-1 0,0 1 0,0-1-1,1 1 0,-1-1 1,0 1-1,0-1 1,1 1-1,-1-1 1,0 0-1,1 1 1,-1-1-1,1 0 1,-1 1-1,1-1 1,-1 0-1,1 0 0,0 1 1,-1-1-1,1 0 1,0 0-1,-1 0 1,1 0-1,0-1 1,0-8-19,-1 9 18,1-1 0,0 1 0,0-1 0,-1 1 0,1-1 0,0 1 0,1-1 0,-1 1 1,0-1-1,0 1 0,1-1 0,-1 1 0,1-1 0,-1 1 0,1-1 0,-1 1 0,1 0 0,0-1 0,0 1 0,0 0 0,1-2 0,1-9-69,0 8 37,-1 2-231,-1 0 1,1 0 0,-1 0-1,1 0 1,0 0 0,0 0 0,0 0-1,0 0 1,1 1 0,-1-1-1,4-1 1,5-4-4426,-3 0-1859,1 4-4383</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4:28.807"/>
    </inkml:context>
    <inkml:brush xml:id="br0">
      <inkml:brushProperty name="width" value="0.025" units="cm"/>
      <inkml:brushProperty name="height" value="0.025" units="cm"/>
    </inkml:brush>
  </inkml:definitions>
  <inkml:trace contextRef="#ctx0" brushRef="#br0">12 35 524,'1'-1'121,"0"1"0,0 0 0,0-1 0,0 1 0,0 0 0,0-1 0,0 1 1,-1-1-1,1 0 0,0 1 0,0-1 0,0 0 0,0 1 0,-1-1 0,1 0 0,0 0 0,-1 0 0,1 0 0,-1 0 0,1 1 0,-1-1 0,1 0 0,-1 0 0,0 0 1,1 0-1,-1 0 0,0-2 0,0 2 193,10-5 1415,-10 6-1681,0 0 1,0-1 0,0 1 0,0 0 0,0 0 0,0 0 0,0 0 0,0 0-1,0-1 1,0 1 0,0 0 0,0 0 0,0 0 0,0 0 0,0 0-1,0-1 1,0 1 0,0 0 0,0 0 0,0 0 0,0 0 0,0 0 0,0-1-1,0 1 1,1 0 0,-1 0 0,0 0 0,0 0 0,0 0 0,0 0 0,0 0-1,0-1 1,0 1 0,1 0 0,-1 0 0,0 0 0,0 0 0,0 0-1,0 0 1,0 0 0,1 0 0,-1 0 0,0 0 0,0 0 0,0 0 0,0 0-1,0 0 1,1 0 0,-1 0 0,0 0 0,0 0 0,0 0 0,0 0 0,0 0-1,1 0 1,-1 0 0,0 0 0,1 1 207,-1-1 0,0 0-1,1 1 1,-1-1 0,0 1 0,1-1-1,-1 0 1,0 1 0,1-1 0,-1 1-1,0-1 1,0 1 0,0-1 0,1 1-1,-1-1 1,0 1 0,0-1 0,0 1-1,0-1 1,0 1 0,0 0 431,-2 16 5079,2-17-5676,0 0 0,-1 0 0,1 0 1,0 0-1,-1 0 0,1 0 0,0 0 0,-1 0 0,1 0 0,0 0 0,-1 1 0,1-1 0,0 0 0,0 0 0,-1 0 1,1 0-1,0 1 0,-1-1 0,1 0 0,0 0 0,0 0 0,0 1 0,-1-1 0,1 0 0,0 1 0,0-1 0,0 0 1,-1 0-1,1 1 0,0-1 0,0 0 0,0 1 0,0-1 0,0 0 0,0 1 0,0-1 0,0 0 0,0 1 0,0-1 1,0 0-1,0 1 0,0-1 0,0 0 0,0 1 0,-1-1 226,-15 2 762,15-2-1068,1 0 0,-1 0 0,1 0 0,-1 0 0,1 0 0,0 0 0,-1 0 0,1 0 0,-1 0 0,1 0 0,-1 0 0,1-1 0,0 1 0,-1 0 0,1 0 0,-1 0 0,1 0 0,0-1 0,-1 1 0,1 0 0,0 0 1,-1-1-1,1 1 0,0 0 0,-1-1 0,1 1 0,0 0 0,0-1 0,-1 1 0,1 0 0,0-1 29,-1-1 18,1 1 1,0 0-1,0 0 0,0-1 1,0 1-1,0 0 0,0-1 1,1 1-1,-1 0 0,0 0 1,1-2-1,16-3 643,-16 6-447,9 5 184,-10-4-353,1-1-78,-1 0 0,0 0 0,1 0 0,-1 0 0,0 0 0,1 0 0,-1 0 0,0 0 0,1 0 0,-1 0 0,1 0 0,-1 0-1,0 1 1,1-1 0,-1 0 0,0 0 0,0 0 0,1 1 0,-1-1 0,0 0 0,1 0 0,-1 1 0,0-1 0,0 0 0,1 0 0,-1 1 0,0-1 0,0 0-1,0 1 1,0-1 0,1 0 0,-1 1 0,0-1 0,0 0 0,0 1 0,0-1 0,0 1 0,0-1 0,0 0 0,0 1 0,0-1 0,0 0 0,0 1 0,0-1-1,0 1 1,0 24 356,0-21-247,0-4-113,0 0 1,0 1 0,0-1 0,0 1-1,0-1 1,0 0 0,0 1-1,0-1 1,0 0 0,0 1-1,0-1 1,-1 0 0,1 1 0,0-1-1,0 0 1,0 1 0,-1-1-1,1 0 1,0 1 0,0-1-1,-1 0 1,1 0 0,0 1 0,0-1-1,-1 0 1,1 0 0,0 0-1,-1 1 1,1-1 1,-1 0-1,1 0 1,0 0-1,-1 0 1,1 1-1,0-1 0,0 0 1,-1 0-1,1 0 1,0 1-1,0-1 1,0 0-1,-1 0 1,1 1-1,0-1 1,0 0-1,0 1 1,0-1-1,0 0 1,-1 0-1,1 1 1,0-1-1,0 0 1,0 1-1,0-1 1,0 0-1,0 1 1,0-1-1,2 2 6,-25 1-33,6-21-36,17 16 50,-1 0 0,1 0 0,-1-1 0,1 1 0,0-1 0,0 1 0,0 0 0,0-1 0,1 1 0,-1 0 0,1-4 0,0 6 10,-1 0-1,0 0 1,1 0-1,-1 0 1,0 0 0,0 0-1,1 0 1,-1 0-1,0 0 1,0 0-1,1 0 1,-1 0-1,0 0 1,1 0-1,-1 0 1,0-1-1,0 1 1,1 0-1,-1 0 1,0 0-1,0 0 1,1 0-1,-1-1 1,0 1-1,0 0 1,0 0 0,0-1-1,1 1 1,-1 0-1,0 0 1,0-1-1,0 1 1,0 0-1,0 0 1,0-1-1,1 1 1,-1 0-1,0 0 1,0-1-1,0 1 1,0 0-1,0-1 1,0 1-1,0 0 1,0-1 0,0 1 1,1-1-1,-1 1 0,0-1 1,1 1-1,-1 0 0,0-1 1,1 1-1,-1 0 0,1 0 1,-1-1-1,1 1 1,-1 0-1,1 0 0,-1-1 1,1 1-1,-1 0 0,1 0 1,-1 0-1,1 0 0,-1 0 1,1 0-1,-1 0 0,1 0 1,-1 0-1,1 0 0,-1 0 1,1 0-1,-1 0 0,2 1 1,1-1 1,-2 0 6,-1 0-8,0 0 1,0 0-1,1 0 0,-1-1 0,0 1 0,0 0 0,0 0 0,0 0 0,0 0 0,0 0 0,0 0 0,0 0 0,0 0 1,0 0-1,0 0 0,1 0 0,-1-1 0,0 1 0,0 0 0,0 0 0,0 0 0,0 0 0,0 0 0,0 0 0,1 0 1,-1 0-1,0 0 0,0 0 0,0 0 0,0 0 0,0 0 0,0 0 0,0 0 0,1 0 0,-1 0 0,0 0 0,0 1 1,0-1-1,0 0 0,0 0 0,0 0 0,0 0 0,0 0 0,1 0 0,-1 0 0,0 0 0,0 0 0,0 0 0,0 0 1,0 1-1,0-1 0,0 0 0,0 0 0,0 0 0,0 0 0,0 0 0,0 0 0,7 6 25,-7-6-7,1 1-12,-1 0 0,1-1-1,0 1 1,0 0 0,-1 0 0,1 0 0,-1-1 0,1 1 0,-1 0 0,1 0 0,-1 0 0,1 0 0,-1 0 0,0 0 0,1 0 0,-1 0 0,0 0-1,0 0 1,0 0 0,0 0 0,0 0 0,0 0 0,0 0 0,0 0 0,-1 2 0,1-1 0,-1-1-5,0 0 0,-1 0 0,1 0 0,0 0 0,-1 0 0,1 0 0,0-1 0,-1 1 0,1-1 0,-1 1 0,0-1-1,1 1 1,-1-1 0,1 0 0,-1 0 0,1 0 0,-3 0 0,-16-21-74,20 20 67,-1 0 1,1 0 0,0 0 0,-1 0-1,1 0 1,0 0 0,0 0 0,-1 0-1,1 0 1,0 0 0,0 0 0,0 0-1,0 0 1,0 0 0,1 0-1,-1-2 1,1-2-37,-1 0 33,0 5 9,0 0-1,0-1 1,0 1 0,0 0-1,0-1 1,0 1 0,0 0-1,0-1 1,0 1 0,1 0-1,-1-1 1,0 1 0,0 0-1,0-1 1,1 1 0,-1 0-1,0-1 1,0 1 0,1 0-1,-1 0 1,0 0 0,0-1-1,1 1 1,-1 0 0,0 0-1,1 0 1,-1 0 0,0-1-1,1 1 1,-1 0 0,0 0-1,1 0 1,-1 0 0,1 0-1,-1 0 1,0 0 0,1 0-1,-1 0 1,0 0 0,1 0-1,-1 0 1,0 0 0,1 0-1,-1 1 1,0-1 0,1 0-1,15 6-96,-15-5 2,7 8-1320,-26-7-25506</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4:30.233"/>
    </inkml:context>
    <inkml:brush xml:id="br0">
      <inkml:brushProperty name="width" value="0.025" units="cm"/>
      <inkml:brushProperty name="height" value="0.025" units="cm"/>
    </inkml:brush>
  </inkml:definitions>
  <inkml:trace contextRef="#ctx0" brushRef="#br0">14 73 572,'0'-29'5482,"0"29"-5442,0-1 1,0 1-1,0 0 0,0 0 1,1 0-1,-1-1 0,0 1 1,0 0-1,0 0 0,0-1 0,0 1 1,0 0-1,0 0 0,0 0 1,0 0-1,0-1 0,1 1 1,-1 0-1,0 0 0,0 0 1,0 0-1,0-1 0,0 1 1,1 0-1,-1 0 0,0 0 1,0 0-1,0 0 0,1 0 1,-1 0-1,0 0 0,0-1 1,1 1-1,-1 0 22,0 0-1,1 0 1,-1 0-1,0 0 1,1 0-1,-1-1 1,0 1-1,0 0 1,1 0-1,-1 0 1,0-1-1,0 1 1,1 0-1,-1 0 1,0-1-1,0 1 1,0 0-1,1-1 1,-1 1-1,0 0 1,0 0-1,0-1 1,0-4 8548,-1 15-2468,0-9-6094,1-1-1,0 0 1,-1 0-1,1 1 1,-1-1-1,1 0 1,-1 0 0,1 0-1,-1 0 1,1 0-1,-1 1 1,1-1-1,-1 0 1,1 0-1,-1 0 1,1 0-1,-1 0 1,1 0 0,0-1-1,-1 1 1,1 0-1,-1 0 1,1 0-1,-1 0 1,1-1-1,-1 1 1,1 0-1,-1 0 1,1-1 0,0 1-1,-1 0 1,1 0-1,0-1 1,-1 1-1,1-1 1,0 1-1,-1 0 1,1-1 0,0 1-1,0-1 1,0 1-1,-1-1 1,1 1-1,0 0 1,0-1-1,0 1 1,0-1-1,0 1 1,0-1 0,0 0-1,0 0-4,0 1-40,0 0-1,0 0 1,0 0-1,0-1 1,1 1-1,-1 0 1,0 0-1,0 0 0,0 0 1,0 0-1,0-1 1,1 1-1,-1 0 1,0 0-1,0 0 1,0-1-1,0 1 1,0 0-1,0 0 0,0 0 1,0-1-1,0 1 1,0 0-1,0 0 1,0-1-1,0 1 1,0 0-1,0 0 1,0 0-1,0-1 0,0 1 1,0 0-1,0 0 1,0 0-1,-1-1 1,1 1-1,0 0 1,0 0-1,0 0 1,0 0-1,0-1 0,0 1 1,-1 0-1,1 0 1,0 0-1,0 0 1,0 0-1,-1 0 1,1-1-1,0 1 0,0 0 1,0 0-1,-1 0 1,1 0-1,0 0 1,0 0-1,0 0 1,-1 0-1,1 0 1,0 0-1,0 0 0,0 0 1,-1 0-1,1 0 1,0 0-1,4-8 473,-4 7-453,0 1 0,0-1 1,0 1-1,0-1 0,1 1 0,-1-1 0,0 1 1,0 0-1,1-1 0,-1 1 0,0 0 0,1-1 1,-1 1-1,0 0 0,1-1 0,-1 1 0,1 0 0,-1 0 1,0-1-1,1 1 0,-1 0 0,1 0 0,-1 0 1,1 0-1,-1-1 0,0 1 0,2 0 0,16-2 937,-17 2-761,11 1 276,-11 0-420,1 0 0,-1 0 0,1 0-1,-1 1 1,0-1 0,1 0 0,-1 1 0,0-1 0,0 1 0,0-1 0,0 1 0,0-1 0,1 4 0,3 7 365,-5-12-408,1 1 1,-1-1 0,0 1-1,1-1 1,-1 0-1,0 1 1,1-1-1,-1 1 1,0-1 0,0 0-1,1 1 1,-1-1-1,0 1 1,0-1 0,0 1-1,0-1 1,0 1-1,0-1 1,0 1-1,0-1 1,0 1 0,0-1-1,0 1 1,0-1-1,0 1 1,0-1 0,0 1-1,0-1 1,0 1-1,-1-1 1,1 0-1,0 1 1,0-1 0,-1 1-1,1-1 1,0 0-1,-1 1 1,1-1 0,0 1-1,-1-1 1,1 0-1,0 0 1,-1 1-1,1-1 1,-1 0 0,1 0-1,-2 1 1,0 6 113,1-3-105,-1-3-31,-1 0-1,1 0 0,0 0 1,-1 0-1,1-1 0,-1 1 1,1-1-1,-5 1 0,5-1-26,-8-16-122,10 15 156,1 1 0,-1-1 0,0 0-1,0 1 1,0-1 0,0 0-1,0 1 1,0-1 0,-1 0-1,1 1 1,0-1 0,0 1-1,0-1 1,-1 0 0,1 1-1,0-1 1,0 1 0,-1-1 0,1 1-1,-1-1 1,1 1 0,0-1-1,-1 1 1,1-1 0,-1 1-1,1 0 1,-1-1 0,1 1-1,-2-1 1,2 1 2,0-1 0,0 1 1,0 0-1,0-1 0,0 1 0,0 0 0,0-1 1,0 1-1,0 0 0,0-1 0,0 1 0,0 0 0,0-1 1,0 1-1,0 0 0,0-1 0,0 1 0,0 0 0,0-1 1,1 1-1,-1 0 0,0-1 0,0 1 0,0 0 1,1 0-1,-1-1 0,0 1 0,0 0 0,1 0 0,-1 0 1,1-1-1,3-7-28,-4 7 30,0 1-1,0 0 1,0 0-1,0-1 1,0 1-1,0 0 1,-1-1-1,1 1 1,0 0-1,0-1 1,0 1-1,0 0 1,0 0-1,0-1 1,0 1-1,0 0 1,1-1-1,-1 1 1,0 0-1,0-1 1,0 1-1,0 0 1,0 0-1,0-1 1,0 1-1,1 0 1,-1 0-1,0-1 1,0 1-1,0 0 1,1 0-1,-1 0 1,0-1-1,0 1 1,1 0-1,-1 0 1,0 0-1,0 0 1,1-1-1,-1 1 1,0 0-1,1 0 1,-1 0-1,0 0 1,1 0-1,-1 0 1,0 0 0,1 0 1,-1 0 0,0 0-1,0 0 1,0 0 0,0 0-1,0 0 1,1 0-1,-1 0 1,0 0 0,0 0-1,0 0 1,0 0 0,1 0-1,-1 0 1,0 0-1,0-1 1,0 1 0,0 0-1,0 0 1,0 0 0,1 0-1,-1 0 1,0 0-1,0 0 1,0-1 0,0 1-1,0 0 1,0 0 0,0 0-1,0 0 1,0 0-1,0-1 1,0 1 0,0 0-1,1 0 1,-1 0 0,0 0-1,0-1 1,0 1-1,0 0 1,0 0 0,-1 0-1,1 0 1,0-1 0,0 1-1,0 0 1,1 0 6,1 0 0,-1 0 0,0 0 0,0 0 1,0 0-1,0 0 0,0 1 0,0-1 0,0 0 1,1 1-1,-1-1 0,0 1 0,0-1 0,0 1 0,0-1 1,1 2-1,2 4 51,-4-5-54,1-1-1,-1 0 0,1 0 0,-1 0 0,0 1 0,1-1 0,-1 0 1,0 0-1,0 1 0,1-1 0,-1 0 0,0 1 0,0-1 0,1 0 0,-1 1 1,0-1-1,0 1 0,0-1 0,1 0 0,-1 1 0,0-1 0,0 1 1,0-1-1,0 0 0,0 1 0,0-1 0,0 1 0,0-1 0,0 0 0,0 1 1,0-1-1,0 1 0,0-1 0,-1 0 0,1 1 0,0-1 0,0 1 1,0-1-1,-1 1 0,-2 0 3,3-1-6,0 0 1,-1 0 0,1 0-1,0 0 1,0 0-1,0 0 1,-1 0 0,1 0-1,0 0 1,0 0 0,0 0-1,-1 0 1,1 0 0,0 0-1,0 1 1,0-1-1,-1 0 1,1 0 0,0 0-1,0 0 1,0 1 0,0-1-1,0 0 1,-1 0 0,1 0-1,0 0 1,0 1 0,0-1-1,0 0 1,0 0-1,0 1 1,0-1 0,0 0-1,0 0 1,0 0 0,0 1-1,0-1 1,0 0 0,0 0-1,0 1 1,0-1-1,0 0 1,0 0-1,0 1 0,0-1 0,0 0 0,0 0 1,0 0-1,0 0 0,0 1 0,0-1 1,0 0-1,0 0 0,0 0 0,0 0 0,0 1 1,0-1-1,0 0 0,0 0 0,0 0 0,0 0 1,-1 0-1,1 1 0,0-1 0,0 0 0,0 0 1,0 0-1,0 0 0,0 0 0,-1 0 0,1 0 1,0 1-1,0-1 0,0 0 0,0 0 0,0 0 1,-1 0-1,1 0 0,0 0 0,0 0 0,0 0 1,0 0-1,-1 0 0,1 0 0,0 0 0,0 0 1,0 0-1,0 0 0,-1 0 0,1 0 1,0 0-2,0 0 1,0 0 0,-1 0 0,1 0 0,0 0 0,0 0 0,0 0 0,0 0 0,-1 0 0,1 0 0,0 0 0,0 0 0,0 0 0,0 0 0,-1 0-1,1 0 1,0 0 0,0 0 0,0 0 0,0 0 0,0 0 0,-1 0 0,1 0 0,0 0 0,0 1 0,0-1 0,0 0 0,0 0 0,0 0-1,0 0 1,-1 0 0,1 1 0,0-1 0,0 0 0,0 0 0,0 0 0,0 0 0,0 0 0,0 1 0,0-1 0,0 0 0,0 0 0,0 0-1,0 0 1,0 1 0,0-1 0,0 0 0,0 0 0,-18 6-87,17-7 62,0 0 1,0 0-1,0 1 1,0-1-1,0 0 1,1 0-1,-1-1 1,0 1-1,1 0 1,-1 0 0,0 0-1,1 0 1,-1 0-1,1-1 1,0 1-1,-1 0 1,1-1-1,0 1 1,0 0-1,0 0 1,0-1-1,0 1 1,0 0-1,0-2 1,0 1-34,7 0-756,2-1-3279</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4:31.665"/>
    </inkml:context>
    <inkml:brush xml:id="br0">
      <inkml:brushProperty name="width" value="0.025" units="cm"/>
      <inkml:brushProperty name="height" value="0.025" units="cm"/>
    </inkml:brush>
  </inkml:definitions>
  <inkml:trace contextRef="#ctx0" brushRef="#br0">1 67 408,'0'-1'114,"-1"0"1,1 0-1,0 0 0,1 0 1,-1 0-1,0 0 1,0 0-1,0 0 0,0 0 1,1 0-1,-1 0 0,1 0 1,-1 0-1,0 0 0,1 0 1,0 0-1,-1 0 0,1 0 1,0 1-1,1-3 0,-2 3-113,5-9 2213,0 2-1701,-5 7-451,0 0-1,1 0 1,-1 0-1,0 0 1,0-1-1,1 1 1,-1 0-1,0 0 1,0 0-1,0-1 1,1 1-1,-1 0 1,0 0-1,0-1 1,0 1-1,0 0 1,0 0-1,0-1 1,1 1-1,-1 0 1,0-1-1,0 1 1,0 0-1,0 0 1,0-1-1,0 1 1,0 0-1,0-1 1,0 1-44,0 0 0,0-1 0,0 1 0,0 0 0,0 0 0,0 0 0,0 0 0,0-1 0,0 1 0,0 0 0,0 0 0,0 0 0,0-1 0,0 1 0,0 0 0,0 0 0,0 0 0,0 0 0,0 0 0,1-1 0,-1 1 0,0 0 0,0 0 0,0 0 0,0 0 0,0 0 0,1 0 0,-1-1 0,0 1 0,0 0 0,0 0 0,0 0 0,1 0 0,-1 0 0,0 0 0,0 0 0,0 0 0,0 0 0,1 0 0,-1 0 0,0 0 0,0 0 0,0 0 0,0 0 0,1 0 0,-1 0 0,0 0 0,0 0 0,0 0 0,1 0 0,12-11 6198,9 13 1707,-11 4-4046,-10-3-3605,0 0-1,0 0 1,0 0-1,-1 0 0,1 0 1,-1 0-1,0 0 1,0 0-1,0 0 0,0 5 1,0-7-196,0 1 1,-1 0 0,1 0 0,0 0 0,0 0 0,-1-1-1,1 1 1,-1 0 0,0 0 0,1-1 0,-2 3 0,1-4-76,1 1 1,-1-1 0,1 1 0,-1-1 0,1 1-1,-1-1 1,1 0 0,-1 1 0,1-1 0,-1 0 0,1 1-1,-1-1 1,0 0 0,1 0 0,-1 1 0,1-1-1,-1 0 1,0 0 0,1 0 0,-1 0 0,0 0 0,1 0-1,-1 0 1,0 0 0,1 0 0,-1 0 0,0 0 0,1-1-1,-1 1 1,1 0 0,-1 0 0,0-1 0,1 1-1,-1 0 1,0-2 0,-1-2-14,-2-6-17,3 10 27,1-1 1,-1 1-1,1-1 1,-1 1-1,1-1 1,-1 0-1,1 1 1,0-1-1,-1 0 1,1 1 0,0-1-1,0 0 1,0 1-1,-1-1 1,1 0-1,0 0 1,0 0-1,0-1 1,0 0-1,0 0-1,-1 0 1,1 0-1,0 0 0,0 0 1,0 1-1,1-1 1,-1 0-1,0 0 1,1 0-1,-1 0 1,1 0-1,0 0 1,0 1-1,-1-1 1,1 0-1,2-2 0,1-2 95,-4 6-89,1-1 1,-1 1-1,0 0 0,0-1 1,0 1-1,0 0 0,0-1 1,1 1-1,-1 0 0,0 0 0,0-1 1,0 1-1,1 0 0,-1 0 1,0-1-1,1 1 0,-1 0 1,0 0-1,0 0 0,1-1 0,-1 1 1,0 0-1,1 0 0,-1 0 1,0 0-1,1 0 0,-1 0 1,0 0-1,1 0 0,-1 0 1,0 0-1,1 0 0,0 0 0,0 0 22,0-1-1,0 1 1,1 0-1,-1 0 1,0 0-1,0 0 0,0 1 1,1-1-1,-1 0 1,0 1-1,0-1 1,0 0-1,1 1 1,-1-1-1,0 1 0,0 0 1,0-1-1,1 2 1,-1 0 10,0 0 1,-1-1-1,1 1 0,0 0 1,-1 0-1,0 0 1,1 0-1,-1 0 1,0-1-1,0 1 0,0 4 1,-28 16-2,26-21-49,1-1 0,-1 1 0,1-1 0,-1 1-1,0-1 1,1 0 0,-1 0 0,1 1 0,-1-1 0,0 0 0,1-1 0,-1 1 0,1 0 0,-3-1 0,3 1 6,0 0 1,1 0 0,-1 0-1,0-1 1,0 1 0,1 0 0,-1 0-1,0-1 1,1 1 0,-1 0-1,0-1 1,1 1 0,-1-1-1,1 1 1,-1-1 0,1 1-1,-1-1 1,1 0 0,-1 1-1,1-1 1,-1 1 0,1-1-1,0 0 1,-1 1 0,1-1-1,-1-1 1,-3-3-19,4 5 26,0 0 0,-1 0 0,1 0 0,0-1 0,-1 1 0,1 0-1,0 0 1,-1-1 0,1 1 0,0 0 0,0 0 0,-1-1 0,1 1 0,0 0 0,0-1 0,0 1 0,-1 0 0,1-1-1,0 1 1,0 0 0,0-1 0,0 1 0,0-1 0,0 1 0,0 0 0,-1-1 0,1 1 0,0 0 0,0-1 0,1 0-1,0 0-18,0 0 20,-1 1 0,0 0 0,1 0 0,-1 0 0,1 0-1,-1 0 1,0-1 0,1 1 0,-1 0 0,0 0 0,1-1-1,-1 1 1,0 0 0,1-1 0,-1 1 0,0 0-1,0-1 1,1 1 0,-1 0 0,0-1 0,0 1 0,0-1-1,1 1 1,-1 0 0,0-1 0,0 0 0,12-1 26,-9 2-17,-2 0-6,-1 0 0,1 0 0,-1 0 0,1-1 0,-1 1 0,1 0-1,-1 0 1,1 0 0,-1 0 0,1 0 0,-1 0 0,1 0 0,-1 1 0,1-1 0,-1 0 0,1 0-1,-1 0 1,1 0 0,-1 1 0,1-1 0,-1 0 0,1 0 0,-1 1 0,0-1 0,1 0 0,-1 1 0,1-1-1,-1 1 1,0-1 0,1 1 0,0-1-1,-1 0 0,1 0 0,0 0 0,-1 1 0,1-1 0,-1 0 0,1 0 0,0 1 0,-1-1 0,1 0 0,-1 1-1,1-1 1,-1 0 0,1 1 0,-1-1 0,1 1 0,-1-1 0,1 2 0,0-2 18,0 1-16,-1 0 0,1 0 0,0 0 0,0 0 0,0 0-1,-1 1 1,1-1 0,-1 0 0,1 0 0,-1 0 0,1 1-1,-1-1 1,0 0 0,1 0 0,-1 1 0,0-1 0,0 0-1,0 1 1,0-1 0,0 0 0,0 1 0,-1 1 0,1 4-302,0-6 35,-6 0 319,-1 1-4190,-11 1-12055,13-3 13662,0 0-1732,-4 0 2181</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5:03.237"/>
    </inkml:context>
    <inkml:brush xml:id="br0">
      <inkml:brushProperty name="width" value="0.025" units="cm"/>
      <inkml:brushProperty name="height" value="0.025" units="cm"/>
      <inkml:brushProperty name="color" value="#004F8B"/>
    </inkml:brush>
  </inkml:definitions>
  <inkml:trace contextRef="#ctx0" brushRef="#br0">50 12 40,'-11'0'387,"9"0"-251,0 0-1,0-1 1,0 1 0,0 0 0,0-1 0,0 1 0,0-1 0,0 0 0,1 0-1,-1 1 1,0-1 0,1 0 0,-3-2 0,4 2-91,-10 1-1742</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5:05.696"/>
    </inkml:context>
    <inkml:brush xml:id="br0">
      <inkml:brushProperty name="width" value="0.025" units="cm"/>
      <inkml:brushProperty name="height" value="0.025" units="cm"/>
      <inkml:brushProperty name="color" value="#004F8B"/>
    </inkml:brush>
  </inkml:definitions>
  <inkml:trace contextRef="#ctx0" brushRef="#br0">1 284 196,'1'-11'27056,"36"11"-26298,-36 0-673,11-6-1,16 5 10,-27-3-90,0 5-3,-1-1 0,1 0-1,0 0 1,-1 1 0,1-1-1,-1 0 1,1 0 0,0 0-1,-1 0 1,1 0-1,-1 0 1,1 0 0,0 0-1,-1 0 1,1 0 0,0 0-1,-1 0 1,1 0 0,-1-1-1,1 1 1,-1 0-1,1 0 1,0-1 0,-1 1-1,1 0 1,0-1 0,2-2 5,14 1 33,-15 0-42,9-2-9,-8 5 15,-2-1-4,-1 0 1,1 0 0,-1 0-1,1 1 1,-1-1-1,1 0 1,-1 0 0,0 0-1,1 0 1,-1 0-1,1 0 1,-1 0 0,1 0-1,-1 0 1,1 0-1,-1-1 1,1 1 0,-1 0-1,0 0 1,1 0 0,-1 0-1,1-1 1,-1 1-1,0 0 1,1 0 0,-1-1-1,1 1 1,-1 0-1,0-1 1,0 1 0,1 0-1,-1-1 1,0 1-1,1-1 1,19-1 40,-20 2-41,0-1 0,1 1 1,-1 0-1,0-1 0,1 1 0,-1 0 0,0-1 1,1 1-1,-1 0 0,1 0 0,-1-1 0,1 1 1,-1 0-1,0 0 0,1 0 0,-1 0 1,1 0-1,-1 0 0,1 0 0,-1 0 0,1 0 1,0 0-1,7-1-9,-7 1 20,21-5-11,14-1 3,-33 5 0,7-3 13,-7 4-19,12 0-18,-14 0 23,-1 0-1,0 0 0,1 0 1,-1 0-1,1 0 1,-1 0-1,0 0 0,1 0 1,-1 0-1,0 0 1,1 0-1,-1 0 0,0-1 1,1 1-1,-1 0 1,1 0-1,-1 0 0,0 0 1,0-1-1,1 1 1,-1 0-1,0-1 0,1 1 1,-1 0-1,0 0 1,0-1-1,1 1 1,-1-1-1,0 0 9,2 1-4,4 0-6,-4 0-8,0 0 14,4 0-4,-4 0-16,-1 0 15,8 0 3,-1 0-4,31-5 124,-37 5-110,0 0 3,4 0-6,27-6 67,-24 6-54,0 0 0,1-1 0,11-3 0,-12 3-14,2 1 9,-2-2-21,-10 0-6,1 1-16,18 0 42,22-14 12,-7-1 6,-27 15-33,44-5 89,-48 5-35,9-3-26,0 1-32,-11 3 1,1-1 0,-1 1 0,1-1-1,0 1 1,-1 0 0,1-1 0,0 1 0,-1 0 0,1 0 0,0-1 0,-1 1 0,1 0 0,0 0 0,0 0 0,-1 0 0,1 0 0,0 0 0,0 0 0,-1 0-1,1 0 1,0 0 0,1 1 0,37-1 49,-21-6-13,-16 6-27,10 0 64,4-5-33,-14 5-13,9-5 12,-4 4-34,-6 1 6,11 0 36,18-10-8,-22 9-36,11-3 39,-10 3-36,14-5 107,-15 5-109,13-3 1,-11-1-7,-3 4 5,-4 1 6,23-6-16,-24 6 16,18-6 43,-20 6-51,0-1 0,1 1 1,-1-1-1,0 1 0,1 0 0,-1-1 0,1 1 1,-1 0-1,0-1 0,1 1 0,-1 0 0,1-1 1,-1 1-1,1 0 0,-1 0 0,1 0 0,-1 0 1,1 0-1,-1-1 0,1 1 0,-1 0 0,1 0 1,-1 0-1,1 0 0,-1 0 0,1 0 0,-1 1 0,1-1 1,-1 0-1,2 0 0,1 0-3,-1-1-1,-2-2 4,11 2-11,-10 1 10,-1 0 1,1 0-1,-1 0 1,1 1-1,-1-1 1,1 0-1,-1 0 0,1 0 1,-1 0-1,1 0 1,-1 0-1,1 0 0,-1-1 1,1 1-1,-1 0 1,1 0-1,-1 0 1,1 0-1,-1-1 0,1 1 1,-1 0-1,0-1 1,1 1-1,-1 0 0,1 0 1,0-2-1,5 0 7,6-1 7,-4 1-6,11-4 53,-18 6-60,-1 1 1,1-1-1,0 0 1,-1 0-1,1 0 0,0 0 1,-1 0-1,1 0 0,0 0 1,-1 0-1,1 0 1,-1 0-1,1 0 0,0-1 1,-1 1-1,1 0 1,0 0-1,-1-1 0,1 1 1,-1 0-1,1-1 0,-1 1 1,2-1-1,-1 0 2,0 0 18,11 1 9,-6 0-26,-4 0 25,10-5 42,4 4-8,-14 1-31,-1 0-14,0 0-17,-1 0 0,1 1 1,-1-1-1,1 0 0,-1 0 1,1 0-1,-1 0 0,1 0 1,-1 0-1,1 0 0,-1 0 1,1 0-1,0 0 0,-1 0 1,1-1-1,-1 1 0,0 0 1,1 0-1,-1 0 0,1-1 1,-1 1-1,1 0 0,-1-1 1,1 1-1,-1 0 0,1-1 1,5-1 19,22-5 54,-28 7-70,1-1-1,-1 1 1,0-1-1,0 1 1,1 0-1,-1-1 1,0 1-1,1 0 1,-1-1-1,1 1 1,-1 0 0,0 0-1,1-1 1,-1 1-1,1 0 1,-1 0-1,1 0 1,-1 0-1,1-1 1,-1 1-1,1 0 1,-1 0 0,1 0-1,-1 0 1,0 0-1,1 0 1,-1 0-1,1 0 1,-1 0-1,1 1 1,-1-1-1,1 0 1,0 0-1,-1 1 2,1-1-1,-1 0 0,1 0 0,-1 0 0,1 0 0,-1 0 1,1 0-1,-1 1 0,1-1 0,-1 0 0,1 0 0,-1 0 1,0-1-1,1 1 0,-1 0 0,1 0 0,-1 0 0,1 0 1,-1 0-1,1-1 0,-1 1 0,1 0 0,-1 0 0,0-1 1,1 1-1,-1 0 0,0 0 0,1-1 0,-1 1 0,0-1 1,1 1-1,-1 0 0,1-1 0,-1 0 65,0 1 121,22-7-908,-15 4-2470,-15 2-2171,-8-2-7113,1-1 7038,5 0 3396</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5:08.971"/>
    </inkml:context>
    <inkml:brush xml:id="br0">
      <inkml:brushProperty name="width" value="0.025" units="cm"/>
      <inkml:brushProperty name="height" value="0.025" units="cm"/>
      <inkml:brushProperty name="color" value="#004F8B"/>
    </inkml:brush>
  </inkml:definitions>
  <inkml:trace contextRef="#ctx0" brushRef="#br0">327 0 100,'0'0'153,"10"12"1612,-11-11-1726,1-1-1,0 0 1,0 1-1,0-1 0,0 0 1,0 1-1,0-1 1,0 0-1,0 1 1,0-1-1,0 0 1,0 1-1,0-1 1,0 0-1,1 1 1,-1-1-1,0 0 1,0 1-1,0-1 0,0 0 1,0 0-1,1 1 1,-1-1-1,0 0 1,0 0-1,1 1 1,-1-1-1,0 0 1,0 0-1,1 0 1,-1 1-1,0-1 0,1 0 1,-1 0-1,0 0 1,1 0-1,-1 0 1,0 0-1,0 0 1,1 1-1,-1-1 1,0 0-1,1 0 1,1 0 3036,-9 0-2635,3 0 5931,0 0-6659,-9 0 6750,12 0-6036,-7 5 212,6-5-239,-36 18 1994,38-18-2351,-1 0 14,0 0-1,1 1 1,-1-1-1,0 0 1,1 0 0,-1 1-1,0-1 1,1 1 0,-1-1-1,1 1 1,-1-1 0,1 1-1,-1-1 1,1 1-1,-1-1 1,1 1 0,0 0-1,-1-1 1,1 2 0,-22 9 771,20-11-741,0 1 0,-1-1-1,1 1 1,0 0 0,0-1 0,0 1-1,0 0 1,-4 2 0,1 0 89,-5-3 195,10 0-362,-1 0-1,1 0 0,0 0 1,0 0-1,0 0 0,-1 0 1,1 0-1,0-1 0,0 1 1,-1 0-1,1 0 0,0 0 1,-1 0-1,1 0 0,0 0 0,0 0 1,-1 0-1,1 0 0,0 0 1,0 1-1,-1-1 0,1 0 1,0 0-1,0 0 0,0 0 1,-1 0-1,1 0 0,0 0 1,0 1-1,-1-1 0,1 0 1,0 0-1,0 0 0,0 0 1,0 1-1,-1-1 0,1 0 1,0 0-1,0 1 0,0-1 1,0 0-1,0 0 0,0 1 0,0-1 1,0 0-1,-1 1 0,1 0 164,-4-2-85,3 1-79,1 0 0,-1 0 0,1 0 0,-1 0 0,1 0 0,-1-1 0,1 1-1,-1 0 1,1 0 0,-1 0 0,1 0 0,-1 0 0,1 1 0,-1-1 0,1 0 0,-1 0-1,1 0 1,-1 0 0,1 0 0,-1 1 0,1-1 0,0 0 0,-1 0 0,1 1 0,-1-1-1,1 0 1,0 1 0,-1-1 0,1 1 0,0-1 0,-1 1 0,1 0 24,-12-1 33,6 1-64,0 4 0,4-5 0,-10 0 2,10 0 6,-8 4-8,-9-2 67,18-1-62,1-1 1,-1 1-1,1-1 1,-1 1-1,1-1 1,-1 1-1,1-1 1,-1 0-1,1 1 1,-1-1-1,0 0 0,1 0 1,-1 1-1,1-1 1,-1 0-1,0 0 1,1 0-1,-1 0 1,0 1-1,1-1 1,-1 0-1,0 0 1,0-1-1,1 1 0,-1 0 1,0 0-1,1 0 1,-1 0-1,1-1 1,-2 1-1,1-1-1,1 0 0,-1 0 0,1 1 0,-1-1 0,1 0-1,-1 1 1,0-1 0,1 0 0,-1 1 0,0-1 0,0 1 0,0-1-1,1 1 1,-1-1 0,0 1 0,0 0 0,0 0 0,0-1 0,0 1-1,0 0 1,0 0 0,1 0 0,-3 0 0,3-1 7,0 0-11,-1 0 1,0 0 0,1 1 0,-1-1-1,0 0 1,0 1 0,1-1 0,-1 0-1,0 1 1,0-1 0,0 1 0,0-1-1,0 1 1,0 0 0,0-1-1,0 1 1,0 0 0,-2 0 0,3 0-3,-2 0 26,-9-1-21,10-1-5,0 2 2,1-1-1,0 1 1,-1 0 0,1-1-1,-1 1 1,1 0 0,-1-1-1,1 1 1,-1 0 0,1 0-1,-1 0 1,0-1 0,1 1-1,-1 0 1,1 0 0,-1 0-1,0 0 1,1 0-1,-1 0 1,1 0 0,-1 0-1,1 0 1,-1 0 0,0 0-1,1 1 1,-2-1 0,1 0 9,-1 0-36,-4 0 24,4 0-6</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5:10.868"/>
    </inkml:context>
    <inkml:brush xml:id="br0">
      <inkml:brushProperty name="width" value="0.025" units="cm"/>
      <inkml:brushProperty name="height" value="0.025" units="cm"/>
      <inkml:brushProperty name="color" value="#004F8B"/>
    </inkml:brush>
  </inkml:definitions>
  <inkml:trace contextRef="#ctx0" brushRef="#br0">135 51 440,'12'-10'1771,"-10"8"-1699,-1 2-40,-1 0 1,0 0 0,1 0-1,-1 0 1,0-1 0,1 1-1,-1 0 1,0 0-1,0 0 1,1-1 0,-1 1-1,0 0 1,0 0 0,1-1-1,-1 1 1,0 0 0,0-1-1,0 1 1,0 0-1,1-1 1,-1 1 0,0 0-1,0-1 1,0 1 0,0 0-1,0-1 1,0 1 0,0 0-1,0-1 1,0 1-1,0 0 1,0-1 0,0 1-1,0-1 43,1 1 0,0 0-1,-1 0 1,1 0 0,0 0-1,-1-1 1,1 1-1,0 0 1,-1-1 0,1 1-1,-1 0 1,1-1 0,-1 1-1,1-1 1,-1 1 0,1-1-1,-1 1 1,1-2-1,0 1 156,1 0-1,-1 0 1,0 0-1,1 0 1,-1 0-1,0 0 0,1 1 1,-1-1-1,1 0 1,2 0-1,3-10 18666,-12 11-16003,3 0-2668,2 1-209,-1 0 0,0 0 0,1-1 1,-1 1-1,0 0 0,0 0 0,0-1 0,0 1 1,0 0-1,0-1 0,0 1 0,0-1 1,0 1-1,0-1 0,0 0 0,0 1 0,-2-1 1,-10 12 133,9-10-144,2-1 1,0 1 0,-1-1 0,1 1-1,0 0 1,-1 0 0,1 0-1,0 0 1,-2 3 0,-16 11 38,-10 12 120,21-21-102,5-1-22,4-6-38,0 0-1,0 0 1,0 1-1,0-1 1,0 0-1,0 0 1,0 0 0,0 1-1,0-1 1,0 0-1,-1 0 1,1 0-1,0 1 1,0-1 0,0 0-1,0 0 1,0 0-1,-1 0 1,1 1-1,0-1 1,0 0 0,0 0-1,0 0 1,-1 0-1,1 0 1,0 0-1,0 0 1,0 0 0,-1 0-1,1 0 1,0 1-1,0-1 1,0 0-1,-1 0 1,1 0 0,0 0-1,0 0 1,0 0-1,-1 0 1,1-1-1,-12 13 193,2-1 53,10-11-232,-1 0-1,1 0 1,-1 0 0,1 0 0,-1 0-1,1 0 1,-1 0 0,1 1-1,-1-1 1,1 0 0,0 0-1,-1 1 1,1-1 0,-1 0-1,1 1 1,-1-1 0,1 0-1,0 1 1,-1-1 0,1 1-1,0-1-2,-1 1-1,1-1 1,-1 1-1,1-1 1,0 0 0,-1 1-1,1-1 1,-1 0-1,1 1 1,-1-1-1,1 0 1,0 1-1,-1-1 1,0 0 0,1 0-1,-1 0 1,1 0-1,-1 1 1,1-1-1,-1 0 1,-9 12 327,10-12-339,0 0-1,0 0 1,0 1-1,0-1 1,-1 0-1,1 0 1,0 1 0,0-1-1,0 0 1,0 0-1,0 0 1,0 1-1,-1-1 1,1 0-1,0 0 1,0 0-1,0 1 1,0-1 0,-1 0-1,1 0 1,0 0-1,0 0 1,-1 0-1,1 0 1,0 1-1,0-1 1,-1 0-1,1 0 1,0 0-1,0 0 1,-1 0 0,1 0-1,6-1-44,-6 2 49,4 1 5,1 0-1,-1 0 0,1-1 0,-1 0 1,1 0-1,6 0 0,-10-1 9,1 0-8,16 3 17,-17-2-23,0-1 1,0 1-1,0-1 1,0 0-1,0 1 1,0-1-1,0 0 1,1 1 0,-1-1-1,0 0 1,0 0-1,0 0 1,0 0-1,1 0 1,1-1-1,95 1 72,-56 6-54,-39-6-14,-2 0-5,0 1-1,1-1 1,-1 0 0,0 0 0,0 0-1,0 0 1,0 0 0,0 0-1,0-1 1,1 1 0,-1 0-1,0-1 1,0 1 0,0 0-1,0-1 1,0 1 0,0-1 0,0 0-1,1 0 1,-1 0 11,1 1-5,5 0-5,-6 0 69,-1 0-78,0 0 6,1 0 0,-1 0 0,0 0 0,0 1 0,0-1 0,0 0-1,0 0 1,0 0 0,0 0 0,0 0 0,0 0 0,1 0-1,-1 0 1,0 0 0,0 0 0,0 0 0,0 0 0,0 0 0,0 0-1,0 0 1,1 0 0,-1 0 0,0 0 0,0 0 0,0 0-1,0 0 1,0 0 0,0 0 0,1 0 0,-1 0 0,0 0-1,0 0 1,0 0 0,0 0 0,0 0 0,0 0 0,0 0 0,0 0-1,0 0 1,1-1 0,-1 1 0,0 0 0,0 0 0,0 0-1,0 0 1,0 0 0,0 0 0,0 0 0,0 0 0,0-1 0,0 1-1,0 0 1,0 0 0,0 0 0,0 0 0,0 0 0,0 0-1,0 0 1,0-1 0,5-7 10,-5 7 14,0 1-32,0 0 8,0-1 0,0 1 0,0 0 0,0 0 0,1 0 0,-1 0-1,0 0 1,0-1 0,0 1 0,0 0 0,0 0 0,-1 0 0,1 0 0,0 0 0,0-1 0,0 1-1,0 0 1,0 0 0,0 0 0,0 0 0,0 0 0,0 0 0,0-1 0,0 1 0,0 0 0,0 0-1,-1 0 1,1 0 0,0 0 0,0 0 0,0 0 0,0 0 0,0-1 0,0 1 0,-1 0-1,1 0 1,0 0 0,0 0 0,0 0 0,0 0 0,0 0 0,-1 0 0,1 0 0,0 0 0,-7-7-19,7 7 18,1-1 0,-1 1 0,0 0-1,0-1 1,0 1 0,0-1 0,0 1 0,0 0 0,0-1 0,0 1 0,0 0-1,0-1 1,0 1 0,-1 0 0,1-1 0,0 1 0,0 0 0,0 0 0,0-1 0,0 1-1,-1 0 1,1-1 0,0 1 0,0 0 0,-1 0 0,1-1 0,0 1 0,0 0-1,-1 0 1,1 0 0,0-1 0,0 1 0,-1 0 0,1 0 0,0 0 0,-1 0-1,1 0 1,0-1 0,-1 1 0,1 0 0,0 0 0,-1 0 0,1 0 0,0 0 0,-1 0-1,1 0 1,0 0 0,-1 0 0,0 1 0,-8-13-108,9 11 107,0 1 0,0 0-1,0 0 1,0 0 0,0-1 0,0 1-1,0 0 1,0 0 0,0 0 0,0-1-1,0 1 1,0 0 0,0 0-1,0 0 1,0-1 0,0 1 0,0 0-1,0 0 1,0 0 0,0 0 0,-1-1-1,1 1 1,0 0 0,0 0-1,0 0 1,0 0 0,0-1 0,0 1-1,-1 0 1,1 0 0,0 0 0,0 0-1,0 0 1,0-1 0,-1 1 0,1 0-1,0 0 1,0 0 0,0 0-1,-1 0 1,1 0 0,0 0 0,0 0-1,-4-2-6,2-11-18,-3 4 36,5 9-9,-1-1-1,1 1 1,-1-1-1,1 0 0,0 1 1,-1-1-1,1 1 1,0-1-1,-1 0 0,1 1 1,0-1-1,0 0 1,-1 1-1,1-1 1,0 0-1,0 1 0,0-1 1,0-1-1,0 2 1,0-1-1,0 1 0,0-1 1,0 1-1,0 0 0,0-1 1,0 1-1,0-1 1,0 1-1,0 0 0,-1-1 1,1 1-1,0-1 0,0 1 1,0 0-1,-1-1 0,1 1 1,0 0-1,0-1 1,-1 1-1,1 0 0,0-1 1,-1 1-1,1 0 0,0-1 1,-1 1-1,1 0 1,-1 0-1,-3-6-18,4 5 20,0 0 1,0 1-1,1-1 1,-1 1-1,0-1 0,0 1 1,0-1-1,0 1 1,0-1-1,0 1 1,-1-1-1,1 0 0,0 1 1,0-1-1,0 1 1,0-1-1,-1 1 0,1-1 1,0 1-1,0-1 1,-1 1-1,1-1 1,0 1-1,-1 0 0,1-1 1,-1 1-1,1 0 1,0-1-1,-1 1 1,1 0-1,-1-1 0,1 1 1,-1 0-1,1 0 1,-1-1-1,1 1 0,-2 0 1,2-4-1,0 4-2,0-1 1,1 1 0,-1 0 0,0-1 0,0 1-1,0 0 1,0-1 0,0 1 0,0 0 0,0-1-1,0 1 1,0 0 0,0-1 0,0 1 0,0-1-1,0 1 1,0 0 0,0-1 0,0 1 0,0 0 0,0-1-1,0 1 1,0 0 0,-1-1 0,1 1 0,0 0-1,0 0 1,0-1 0,-1 1 0,1 0 0,0-1-1,0 1 1,-1 0 0,1 0 0,0 0 0,0-1-1,-1 1 1,1 0 0,0 0 0,-1 0 0,1 0-1,0-1 1,-1 1 0,1 0 0,0 0 0,-1 0 0,1 0-1,0 0 1,-1 0 0,1 0 0,-1 0 0,-1-2 31,2 1-28,1 1-1,-1-1 1,0 1-1,0-1 1,0 1-1,0-1 0,0 1 1,-1-1-1,1 1 1,0-1-1,0 1 1,0-1-1,0 1 1,0 0-1,-1-1 0,1 1 1,0-1-1,0 1 1,-1-1-1,1 1 1,0 0-1,-1-1 0,1 1 1,0 0-1,-1-1 1,1 1-1,-1 0 1,1 0-1,0-1 0,-1 1 1,1 0-1,-1 0 1,0-1-1,-1 1 76,2 0-195,0 1 116,0 0-1,0 0 1,0-1-1,0 1 0,0 0 1,0 0-1,0 0 1,0-1-1,0 1 1,0 0-1,0 0 0,1 0 1,-1-1-1,0 1 1,1 0-1,-1-1 1,0 1-1,1 0 0,-1-1 1,1 1-1,0 1 1,0-2 0,-1 1-1,1 0 1,-1 0 0,1-1 0,-1 1 0,1 0 0,-1 0 0,1 0 0,-1 0-1,0-1 1,0 1 0,1 0 0,-1 0 0,0 0 0,0 0 0,0 0 0,0 0-1,0 0 1,0 0 0,0 0 0,0 0 0,-1 0 0,1 0 2,0-1 0,0 1 0,0-1 0,0 1-1,0-1 1,0 1 0,0-1 0,0 1 0,0-1 0,0 0 0,1 1 0,-1-1 0,0 1 0,0-1-1,0 1 1,1-1 0,-1 0 0,0 1 0,0-1 0,1 0 0,-1 1 0,0-1 0,1 0 0,-1 1 0,0-1-1,1 1 1,0-1 0,-1 0-1,0 0 1,1 1 0,-1-1-1,0 0 1,1 0-1,-1 1 1,0-1 0,0 0-1,1 1 1,-1-1-1,0 0 1,0 1-1,0-1 1,1 1 0,-1-1-1,0 0 1,0 1-1,0-1 1,0 0-1,0 1 1,0-1 0,0 1-1,0-1 1,0 0-1,0 2 1,0-1 10,0-1-9,0 0 0,0 0 0,0 0 0,-1 0 0,1 0 1,0 1-1,0-1 0,0 0 0,0 0 0,0 0 0,0 0 0,0 1 1,0-1-1,0 0 0,0 0 0,-1 0 0,1 0 0,0 1 1,0-1-1,0 0 0,0 0 0,0 0 0,0 1 0,0-1 1,1 0-1,-1 0 0,0 0 0,0 1 0,0-1 0,0 0 0,0 0 1,0 0-1,0 0 0,0 1 0,0-1 0,0 0 0,1 0 1,-1 0-1,0 0-2,0 0 1,0 0 0,0 0 0,0 1-1,0-1 1,0 0 0,1 0 0,-1 0-1,0 0 1,0 0 0,0 0 0,0 0-1,0 0 1,0 0 0,0 0 0,0 1-1,0-1 1,0 0 0,0 0 0,0 0-1,0 0 1,0 0 0,0 0 0,0 0-1,0 0 1,0 1 0,0-1 0,0 0-1,0 0 1,0 0 0,0 0 0,0 0-1,0 0 1,0 0 0,0 0 0,0 0-1,0 1 1,0-1 0,0 0 0,0 0-1,0 0 1,0 0 0,-1 0 0,1 0-1,0 0 1,0 0 0,0 0 0,0 0-1,0 0 1,0 0 0,0 1 0,0-1-1,0 0 1,0 0 0,-1 0 0,1 0-1,0 0 1,0 0 0,0 0 0,0 0-1,0 0 1,0 0 0,-1 0 0,1 0-4,0 0 0,-1 0 0,1 0 1,0 0-1,-1-1 0,1 1 0,-1 0 1,1 0-1,0 0 0,-1 0 1,1 0-1,0-1 0,-1 1 0,1 0 1,0 0-1,0-1 0,-1 1 0,1 0 1,0 0-1,0-1 0,-1 1 0,1 0 1,0-1-1,0 1 0,-1-1 1,1 1-1,0-1 1,0 1-1,0 0 1,-1-1 0,1 1-1,0 0 1,0 0 0,-1-1-1,1 1 1,0 0-1,0 0 1,-1-1 0,1 1-1,0 0 1,-1 0 0,1-1-1,0 1 1,-1 0-1,1 0 1,0 0 0,-1 0-1,1 0 1,-1 0 0,1 0-1,-1 0 1,-10-12-107,11 9 100,-9-10-28,-1 5-101,9 20 253,1-6-29,0-5-44,0 9 432,-2-13-4201</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5:20.240"/>
    </inkml:context>
    <inkml:brush xml:id="br0">
      <inkml:brushProperty name="width" value="0.025" units="cm"/>
      <inkml:brushProperty name="height" value="0.025" units="cm"/>
      <inkml:brushProperty name="color" value="#004F8B"/>
    </inkml:brush>
  </inkml:definitions>
  <inkml:trace contextRef="#ctx0" brushRef="#br0">158 30 392,'13'-27'28933,"-19"26"-26117,-3 1-4083,9 0 1267,0 0 0,-1 0 0,1-1-1,-1 1 1,1 0 0,-1 0 0,1 0 0,0 0 0,-1 0-1,1 0 1,-1 0 0,1 0 0,-1 0 0,1 0 0,0 0-1,-1 0 1,1 0 0,-1 0 0,1 1 0,0-1-1,-1 0 1,1 0 0,-1 0 0,1 1 0,0-1 0,-1 0-1,1 0 1,0 1 0,-1-1 0,1 1 0,-3 1-2,-11-1 2,-14 4 53,24-3-41,2 0-12,-12 0 27,-17-2-53,22 2 22,10 0 1,-1-1 32,-12-1 111,5 0-135,6 0 179,1 23 31,0 76-235,-5-89 20,5-10 0,-1 1 0,1 0 0,-1-1 0,1 1 0,0-1 1,-1 1-1,1 0 0,-1-1 0,1 1 0,0 0 0,0-1 0,-1 1 1,1 0-1,0 0 0,0-1 0,0 1 0,0 0 0,0 1 1,0 58 66,-10-28-60,10 346-4,10-339 13,-10-35-14,-1-1-1,1 1 1,1-1-1,-1 1 1,0-1 0,1 1-1,0-1 1,-1 0-1,2 1 1,-1-1 0,2 5-1,-2-6-1,-1 0-1,1 0 1,-1 0-1,1 0 0,-1 0 1,0 0-1,0 1 1,0-1-1,0 0 1,0 0-1,0 0 1,-1 3-1,0-3 2,1 0-1,0 0 1,-1 0-1,1 0 1,0 0 0,0 0-1,1 0 1,-1 1-1,0-1 1,1 0 0,-1 0-1,1 2 1,1 0 0,0 0 1,-1 0-1,0 0 0,1 0 0,-2 0 1,1 1-1,0-1 0,-1 6 1,-1 42 51,1-25-56,10 6 1,-10 100-2,9-99-23,-9 117 170,5-142-116,-5-8-27,1-1 0,-1 1 0,1-1 0,-1 1 0,1 0 0,-1-1 0,0 1 0,1 0 0,-1-1 0,0 1 0,0 0 0,1-1 0,-1 1 0,0 0 0,0-1 0,0 1 0,0 1 0,0 75 366,0-76-356,0 2 9,0-2-16,0-1 1,0 0-1,0 1 1,0-1 0,-1 0-1,1 1 1,0-1-1,0 0 1,0 1 0,0-1-1,0 0 1,0 1-1,0-1 1,0 1 0,0-1-1,0 0 1,0 1 0,0-1-1,0 0 1,0 1-1,0-1 1,1 0 0,-1 1-1,0-1 1,0 0-1,0 1 1,0-1 0,1 0-1,-1 0 1,0 1-1,0-1 1,1 0 0,-1 0-1,0 1 1,0-1-1,1 0 1,-1 0 0,0 0-1,1 1 1,-1-1 0,0 0-1,1 0 1,-1 0-1,0 0 1,1 0 0,-1 0-1,0 0 1,1 0-1,-1 0 1,1 0 0,-1 0-1,2 0 16,-2 0-17,0 1 0,0-1 0,0 0-1,0 0 1,0 1 0,0-1 0,0 0 0,0 0 0,0 0-1,0 1 1,0-1 0,0 0 0,1 0 0,-1 0 0,0 1 0,0-1-1,0 0 1,0 0 0,0 0 0,0 0 0,1 1 0,-1-1-1,0 0 1,0 0 0,0 0 0,0 0 0,1 0 0,-1 1 0,0-1-1,0 0 1,1 0 0,-1 0 0,0 0 0,0 0 0,0 0-1,1 0 1,-1 0 0,0 0 0,0 0 0,0 0 0,1 0 0,-1 0-1,0 0 1,0 0 0,1 0 0,0 0-19,1 0 135,0 0-95,4 0-11,-4 0 2,29-6 114,-29 6-129,1 1-1,-1-1 1,1 0 0,-1 1 0,0 0 0,1 0 0,-1-1 0,0 1 0,0 0-1,3 2 1,-3-2-2,24 7 28,-13 1-25,-6-8-5,-6-1-27,9-5-3278,-10 4 1767</inkml:trace>
</inkml:ink>
</file>

<file path=ppt/ink/ink4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7:48:55.449"/>
    </inkml:context>
    <inkml:brush xml:id="br0">
      <inkml:brushProperty name="width" value="0.07" units="cm"/>
      <inkml:brushProperty name="height" value="0.07" units="cm"/>
      <inkml:brushProperty name="fitToCurve" value="1"/>
    </inkml:brush>
  </inkml:definitions>
  <inkml:trace contextRef="#ctx0" brushRef="#br0">2419-907 122 0,'6'0'93'0,"-6"-3"37"0,3 3 4 16,4-2-7-16,-7 2-5 0,0 0 6 0,3 0-5 0,-3-2-10 16,6-1-8-16,-6 3-6 0,7-2-5 0,-7 2 0 15,0-2 8-15,3 2 11 0,-3 0 1 0,7 0 4 0,-7-2 6 16,0 2-1-16,3 0-2 0,-3-3-3 0,0 3-2 0,6 0 1 16,-6 0 8-16,7 0 38 0,-7-3 11 0,0 3 1 15,3 0-5-15,-3 0-3 0,0 0-2 0,6 0-7 0,-6 0-8 16,4 0-17-16,-4 0-8 0,6 0-11 0,0-1-11 0,-6 1-15 15,4-3-19-15,2 3-9 0,1 0 0 0,-7 0-7 0,9 0-11 16,-9 0-8-16,3 0-10 0,4-2-6 0,-1 2 0 16,-3 0-1-16,4 0 6 0,-4 2-6 0,-3-2-2 0,7 0 1 15,-1 0 2-15,-3 3 2 0,4-2 0 0,-1-1-1 0,-6 3 2 16,10-3-2-16,-10 3-1 0,3-1-3 0,3 0 0 16,1 0 0-16,-7 3 0 0,3-3-4 0,3 3 0 0,-6-1 0 15,4-1-5-15,-4 2 3 0,0 2 0 0,6-3 1 16,-6 1 4-16,7 0-3 0,-7 2 3 0,0-3 1 0,0 4 0 15,0-4 0-15,0 3 0 0,0-2-3 0,0 2-2 0,0-2 2 16,0 2 7-16,0-1 0 0,-7 0-2 0,7 0 5 0,-6 1-1 16,6-2 3-16,-4-1 0 0,4 3 3 0,0-2-1 15,-6 0 1-15,3 0-3 0,3-1-6 0,-7 1 1 0,1 0-1 16,3-1-3-16,3 1 0 0,-7 0-3 0,4-3-1 0,-3 2-6 16,-1 1 2-16,4-2-6 0,3 1 1 0,-13-1-2 15,10-1 0-15,3 0 0 0,-10 3 0 0,4-2 0 0,-1-2-7 16,4 2 2-16,-3-1-4 0,3 1 3 0,-4-1-3 15,1 0-1-15,2 1 3 0,-8-1 2 0,8-2-1 0,-2 4 2 16,3-4 0-16,-4 3 2 0,1-3 2 0,3 3 3 0,3-2 1 16,-10-1 0-16,10 0-1 0,-13 0-3 0,13 3 0 0,-3-3 0 15,-4 0 0-15,4 0 0 0,3 0 0 0,-6 0-4 0,-1-3 0 16,4 3 0-16,3 0-5 0,-6 0-2 0,-1-1-4 16,7-2-4-16,-3 3 3 0,-3-3 0 0,2 3 2 0,4-2 2 15,-6 0-2-15,-1 2-2 0,4-2-1 0,3 2-3 16,0-3 0-16,-6 3 4 0,3-2-3 0,3 0 0 0,-7 2-1 15,1-3 3-15,6 1 5 0,-3-1 2 0,3 2-1 0,0-2 4 16,-7 3 2-16,1-3 0 0,6 1-1 0,0 0-2 0,0-3-2 16,0 1-4-16,-4 1 0 0,4 1 4 0,0-2-1 0,0-1-2 15,0 2 0-15,0-1 4 0,0-1-1 0,0 3-3 16,0-3 8-16,0 0-3 0,0 1 2 0,4 1 4 0,-4-1 1 16,0-1 1-16,0 1-3 0,0 1 2 0,0-2 1 15,6 1 0-15,-6-2 0 0,7 2 0 0,-7-1-4 0,0 1 2 16,0 1-1-16,3-1 1 0,-3-1 2 0,0 1-3 0,6-1 1 15,1 1 2-15,-7 1-3 0,3-2-2 0,3 1 1 16,-6-1 2-16,3 3-15 0,-3-3-30 0,7 2-34 0,-1-1-43 16,-2 1-44-16,2-1-18 0,-6 2-36 0,3-1-44 0,-3 1-56 15,7-1-60-15,-1 1-58 0,-6 0 63 0,3-1-9 16,4 1-43-16,-1 0-14 0,-6 0-32 0,3-1 32 0,-3 0 131 16</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5:23.438"/>
    </inkml:context>
    <inkml:brush xml:id="br0">
      <inkml:brushProperty name="width" value="0.025" units="cm"/>
      <inkml:brushProperty name="height" value="0.025" units="cm"/>
      <inkml:brushProperty name="color" value="#004F8B"/>
    </inkml:brush>
  </inkml:definitions>
  <inkml:trace contextRef="#ctx0" brushRef="#br0">79 7 724,'-11'0'2175,"-25"6"3861,34-6-4568,-5 0 1439,-12 1 9736,16 3-8244,12 1-3745,23-4 227,-22-1-744,-6 1-119,1-1-1,-1 0 0,1 0 1,-1-1-1,1 1 0,-1-1 1,1 0-1,5-2 0,13-2 1,-15 3-9,-5 2-8,0 0 0,1 1 0,-1-2 0,0 1 1,0 0-1,0-1 0,1 1 0,-1-1 0,0 0 0,4-2 0,34-1 26,-34 4-17,-4 0 4,5 0-6,-7 0-8,0-1 0,0 1 0,-1 0 0,1 0 0,0 0 0,0 0 0,-1 0 0,1 0 0,0 0 0,0 0 0,-1 0 0,1 0 0,0 0 0,-1 0 0,1 1 0,0-1 0,-1 0 0,1 1 0,0-1 0,-1 0 0,1 1 0,0 0 0,0-1 0,-1 0 1,1 1 0,-1-1 0,1 0-1,-1 1 1,1-1 0,-1 0 0,1 0-1,0 1 1,-1-1 0,1 0 0,-1 0-1,1 0 1,0 0 0,-1 0 0,1 0-1,0 0 1,-1 0 0,1 0 0,-1 0-1,1 0 1,0 0 0,0-1 0,9 6 18,-4-4-14,-4-1 17,-2 1 0,-2 36 18,-1-36-53,2 0 11,1-1 1,0 0-1,0 0 0,-1 0 1,1 0-1,0 0 0,-1 1 1,1-1-1,0 0 0,0 0 1,0 0-1,-1 1 0,1-1 1,0 0-1,0 0 0,0 1 1,-1-1-1,1 0 0,0 0 1,0 1-1,0-1 0,0 0 1,0 1-1,0-1 0,0 0 1,0 1-1,0-1 0,0 0 1,0 1-1,0-1 0,0 0 1,0 1-1,0-1 0,0 0 1,0 1-1,-4 4-69,3-5 68,1 0 1,0 0-1,-1 0 0,1 1 1,0-1-1,-1 0 0,1 0 1,0 0-1,0 1 0,-1-1 1,1 0-1,0 0 0,0 1 0,0-1 1,-1 0-1,1 0 0,0 1 1,0-1-1,0 0 0,0 1 1,-1-1-1,1 0 0,0 1 1,0-1-1,0 1 0,-1 0-18,1 1 0,-1-1 0,0 0-1,0 0 1,0 1 0,0-1 0,0 0-1,0 0 1,0 0 0,0 0 0,-2 1 0,-5 5-138,-19 15-346,-15 28-366,22-28 709,4-5 55,13-15 103,1 0 0,0 0-1,0 0 1,0 0-1,0 0 1,1 0 0,-1 1-1,1-1 1,-1 0-1,-1 5 1,-19 20-1,16-21 5,1-1 15,5-4-13,-1-1 0,1 0 0,-1 1 0,1-1 0,-1 1-1,1-1 1,-1 1 0,1-1 0,0 1 0,-1-1 0,1 1 0,0-1-1,0 1 1,-1-1 0,1 1 0,0-1 0,0 1 0,0 0 0,0 0-1,-4 3 23,3-3-21,1-1 0,0 0 1,-1 0-1,1 0 1,0 1-1,-1-1 1,1 0-1,0 0 0,-1 1 1,1-1-1,0 0 1,0 1-1,-1-1 0,1 0 1,0 1-1,0-1 1,0 0-1,-1 1 1,1-1-1,0 0 0,0 1 1,0-1-1,0 1 1,0-1-1,0 1 0,0-1-1,0 0 0,0 0 0,0 1-1,0-1 1,0 0 0,0 0-1,0 0 1,0 1 0,0-1 0,-1 0-1,1 0 1,0 0 0,0 1 0,0-1-1,0 0 1,0 0 0,0 0-1,0 0 1,0 1 0,-1-1 0,1 0-1,0 0 1,0 0 0,0 0-1,0 0 1,-1 0 0,1 1 0,0-1-1,0 0 1,0 0 0,0 0-1,-1 0 1,1 0 0,0 0 0,0 0-1,0 0 1,-1 0 0,1 0-1,0 0 1,-1 0-1,1 0 1,0 0-1,-1 1 1,1-1 0,0 0-1,0 0 1,-1 0-1,1 0 1,0 0-1,0 1 1,-1-1-1,1 0 1,0 0-1,0 1 1,-1-1-1,1 0 1,0 0-1,0 1 1,0-1 0,0 0-1,-1 0 1,1 1-1,0-1 1,0 0-1,0 1 1,0-1-1,0 0 1,0 0-1,0 1 1,0-1-1,0 0 1,0 1 0,0-1-1,0 0 1,0 1-1,0-1 1,0 0-1,0 1 1,0-1-1,1 1 1,-7 3 53,4-3 164,8-1-100,-4 0 37,0 0-128,-1 1 1,1-1-1,0 0 0,-1 0 0,1-1 0,-1 1 0,1 0 1,0 0-1,-1-1 0,1 1 0,2-2 0,5 0 39,19-4 82,12 1-3,2-6 37,-25 6-97,2 0-22,-1-1 0,35-17 0,-23 16-89,-29 6 12,1 0 1,-1 0 0,1 0-1,0 0 1,-1 0 0,1 0-1,0 0 1,0 1 0,-1-1-1,1 1 1,0-1 0,3 1-1,-4 0-8,1 0-78,1-3 703,0 1-3308</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5:24.198"/>
    </inkml:context>
    <inkml:brush xml:id="br0">
      <inkml:brushProperty name="width" value="0.025" units="cm"/>
      <inkml:brushProperty name="height" value="0.025" units="cm"/>
      <inkml:brushProperty name="color" value="#004F8B"/>
    </inkml:brush>
  </inkml:definitions>
  <inkml:trace contextRef="#ctx0" brushRef="#br0">0 101 560,'0'-1'121,"0"0"0,1 0 1,-1 0-1,0 0 0,0 0 0,0 0 0,0 1 1,1-1-1,-1 0 0,0 0 0,1 0 0,-1 1 1,1-1-1,0-1 0,0 1 14,-1 0-1,1 1 1,-1-1 0,1 0-1,-1 0 1,1 0 0,-1 1 0,0-1-1,1 0 1,-1 0 0,0 0-1,0 0 1,0 0 0,0-1-1,0 1-81,0 1 0,0-1 0,0 0 0,1 1 0,-1-1 0,0 1 0,0-1 0,0 0 0,0 1 0,1-1 0,-1 1 0,0-1 0,1 1 0,-1-1 0,0 1 0,1-1 0,-1 1 0,0-1 0,1 0 0,4-8 1020,13-9 1970,-13 10-1632,3 0 733,-4 6-1469,19-8 2765,-22 10-2847,11 0 1632,-9 0-1818,-2 0-336,-1 0-1,0-1 1,1 1 0,-1 0-1,1 0 1,-1 0-1,1 0 1,-1 0 0,1 0-1,-1 0 1,0 0 0,1 0-1,-1 0 1,1 0-1,-1 0 1,1 0 0,-1 0-1,1 0 1,-1 1 0,0-1-1,1 0 1,-1 0-1,1 0 1,-1 1 0,0-1-1,1 0 1,-1 1 0,0-1-1,1 0 1,-1 1-1,0-1 1,0 0 0,1 1-1,-1-1 1,0 0 0,0 1-1,1-1 1,-1 1 0,0 0-1,4 4 1020,-4-5-1033,1 0 1,-1 0 0,0 0-1,1 1 1,-1-1-1,0 0 1,1 0 0,-1 1-1,0-1 1,1 0 0,-1 1-1,0-1 1,0 0-1,1 1 1,-1-1 0,0 0-1,0 1 1,0-1-1,0 1 1,1-1 0,-1 0-1,0 1 1,0-1 0,0 1-1,0-1 1,0 0-1,0 1 1,4 4 493,-4-5-534,1 0 1,-1 1 0,0-1-1,1 0 1,-1 0 0,0 0 0,0 1-1,1-1 1,-1 0 0,0 0-1,1 0 1,-1 1 0,0-1-1,0 0 1,0 1 0,1-1 0,-1 0-1,0 1 1,0-1 0,0 0-1,0 1 1,0-1 0,1 0-1,-1 1 1,0-1 0,0 0-1,0 1 1,0 1 40,0-1-32,0 0 0,0 0 0,0 0 0,0 0 0,0 0 0,0 0 0,0 0 0,0 1-1,0-1 1,0 0 0,-1 0 0,1-1 0,0 1 0,-1 0 0,1 0 0,-1 0 0,1 0 0,-1 0 0,1 0 0,-1 0 0,1-1-1,-1 1 1,0 0 0,-1 0 0,-1 11 373,0-8-290,1-2-62,1 0 1,-1 0 0,1 0 0,-1 0 0,1-1 0,-1 1-1,0-1 1,0 1 0,0-1 0,0 0 0,0 1 0,0-1-1,0 0 1,-1-1 0,-2 2 0,3-2 14,-17-1 94,18 0-155,0 1 0,1-1 1,-1 0-1,1 0 0,-1 1 0,0-1 0,0 0 0,1 1 1,-1-1-1,0 1 0,0-1 0,0 1 0,0 0 1,0-1-1,-1 1 0,1-1-1,0 1 0,0 0 0,0-1 0,0 1 0,0-1 0,0 1 0,0-1 0,0 1 0,0-1 0,0 0 0,1 1 0,-1-1 0,0 0 0,0 0 0,1 0 0,-2-1 0,2 2 0,0-1 0,0 1 0,0 0-1,0-1 1,0 1 0,0 0 0,0-1-1,0 1 1,0 0 0,0-1 0,0 1-1,0 0 1,0-1 0,0 1-1,0 0 1,0 0 0,0-1 0,0 1-1,-1 0 1,1-1 0,0 1 0,0 0-1,0 0 1,0-1 0,-1 1 0,1 0-1,0 0 1,0-1 0,-1 1 0,1 0-1,0 0 1,-1 0 0,1 0 0,-1-1-1,1 1 1,0 0-1,-1 0 0,1 0 0,0-1 0,-1 1 1,1 0-1,0 0 0,-1-1 0,1 1 1,0 0-1,-1-1 0,1 1 0,0 0 0,0-1 1,0 1-1,-1-1 0,1 1 0,0 0 1,0-1-1,0 1 0,0-1 0,0 1 1,0 0-1,0-1 0,-1 1 0,1-1 0,0 1 1,1-1-1,-1 1 0,0 0 0,0-1 1,0 1-1,0-1 0,0-6-8,0 5 2,-1 0 0,1 0 0,0 0 0,0-1-1,0 1 1,0 0 0,1 0 0,-1 0-1,0 0 1,2-3 0,1 4-25,-2 1 17,-1-1 1,0 1 0,0 0 0,1 0 0,-1 0-1,0 0 1,1 0 0,-1-1 0,0 1 0,0 0-1,0 0 1,1 0 0,-1-1 0,0 1-1,0 0 1,0-1 0,1 1 0,-1 0 0,0 0-1,0-1 1,0 1 0,0 0 0,0-1 0,0 1-1,0 0 1,0-1 0,0 1 0,0 0-1,0 0 1,0-1 0,0 1 0,0 0 0,0-1-1,0 1 1,0-1 0,4-4-960,10-3-7550,-4 4-7512,-8 4 14094</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5:30.473"/>
    </inkml:context>
    <inkml:brush xml:id="br0">
      <inkml:brushProperty name="width" value="0.025" units="cm"/>
      <inkml:brushProperty name="height" value="0.025" units="cm"/>
      <inkml:brushProperty name="color" value="#004F8B"/>
    </inkml:brush>
  </inkml:definitions>
  <inkml:trace contextRef="#ctx0" brushRef="#br0">1 30 696,'0'-7'566,"0"-8"2912,1 15-3433,-1 0 0,0-1-1,0 1 1,0 0-1,0 0 1,0-1-1,0 1 1,0 0 0,1-1-1,-1 1 1,0 0-1,0 0 1,0-1 0,1 1-1,-1 0 1,0 0-1,0 0 1,1-1 0,-1 1-1,0 0 1,1 0-1,-1 0 1,0 0 0,0 0-1,1 0 1,3-2 7379,-4 10-4921,0-8-2368,0 1-1,0 0 0,0-1 0,0 1 0,0-1 0,0 1 0,0 0 0,1-1 0,-1 1 1,0-1-1,0 1 0,1-1 0,-1 1 0,0-1 0,1 1 0,-1-1 0,0 1 0,1 0 1,0 0 3,0-1 0,-1 1 0,1 0 1,-1-1-1,0 1 0,1 0 1,-1-1-1,1 1 0,-1 0 1,0 0-1,0 0 0,1-1 0,-1 1 1,0 0-1,0 0 0,0 0 1,0 0-1,0 1 0,0-2-61,-1 1 0,1-1 0,0 1 0,0-1 0,0 1 0,0-1 0,0 1 0,0-1 0,0 1 0,0 0 0,0-1 0,0 1 0,0-1 0,0 1 0,0-1 0,1 1 0,-1-1 0,0 1 0,0-1 0,1 1 0,-1-1 0,0 1 0,0-1 0,1 1 0,-1-1 0,1 1 0,-1-1-1,0 0 1,1 1 0,-1-1 0,1 0 0,-1 1 0,1-1 0,0 0 0,0 1-10,-1 0 20,1-1 1,-1 1-1,1 0 1,-1 0-1,0-1 1,0 1 0,1 0-1,-1 0 1,0-1-1,0 1 1,0 0-1,0 0 1,0 0 0,0-1-1,0 1 1,0 0-1,0 0 1,-1 1-1,2 15 828,1-13-821,0 1 0,-1-1-1,0 0 1,0 0 0,0 0-1,-1 1 1,1-1 0,-1 0-1,0 7 1,4-1-15,-4-10-76,1 1 1,-1 0-1,1-1 1,-1 1 0,1-1-1,-1 1 1,1 0-1,-1-1 1,0 1 0,0 0-1,1-1 1,-1 1-1,0 0 1,0 0 0,0-1-1,0 1 1,0 0-1,0 1 1,0 57-226,5-54-45,-5-5 235,0 0 0,1 0 0,-1 0 0,0 0 1,0 0-1,1 1 0,-1-1 0,0 0 0,1 0 1,-1 1-1,0-1 0,0 0 0,1 0 0,-1 1 1,0-1-1,0 0 0,0 1 0,1-1 1,-1 0-1,0 1 0,0-1 0,0 0 0,0 1 1,0-1-1,0 0 0,0 1 0,0 0 0,1 7-5092,-1-23-13977,-2 10 19370,-7-1-1411</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5:31.002"/>
    </inkml:context>
    <inkml:brush xml:id="br0">
      <inkml:brushProperty name="width" value="0.025" units="cm"/>
      <inkml:brushProperty name="height" value="0.025" units="cm"/>
      <inkml:brushProperty name="color" value="#004F8B"/>
    </inkml:brush>
  </inkml:definitions>
  <inkml:trace contextRef="#ctx0" brushRef="#br0">149 56 548,'0'-55'6950,"0"54"-5867,-12 6 3160,9-3-3763,0 1 1,0-1-1,0 1 1,0 0-1,0 0 1,1 0-1,-4 5 1,-16 17 1142,3-4-575,-19 13 208,8-13-879,29-20-388,2-13 517,5 7-123,5 0 561,-8 3-108,7-2 45,21 7 1548,-25-2-2351,0 0 1,0 0 0,0 0 0,-1-1-1,1 0 1,0 0 0,0-1 0,0 1-1,0-1 1,9-3 0,4 1-2349,-5 0-3286,-7 3 433,4 0-7123,-11 5 10519</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5:31.905"/>
    </inkml:context>
    <inkml:brush xml:id="br0">
      <inkml:brushProperty name="width" value="0.025" units="cm"/>
      <inkml:brushProperty name="height" value="0.025" units="cm"/>
      <inkml:brushProperty name="color" value="#004F8B"/>
    </inkml:brush>
  </inkml:definitions>
  <inkml:trace contextRef="#ctx0" brushRef="#br0">28 57 324,'0'0'53,"0"0"1,0 0-1,1-1 1,-1 1-1,-1 0 0,1 0 1,0-1-1,0 1 0,0 0 1,0 0-1,0-1 1,0 1-1,0 0 0,0 0 1,0-1-1,0 1 0,0 0 1,-1 0-1,1 0 0,0-1 1,0 1-1,0 0 1,0 0-1,-1 0 0,1 0 1,0-1-1,0 1 0,0 0 1,-1 0-1,1 0 1,0 0-1,0 0 0,-1 0 1,1 0-1,0 0 12,-1-1 1,1 1-1,0 0 0,-1 0 1,1 0-1,0 0 0,0 0 0,-1-1 1,1 1-1,0 0 0,0 0 1,-1 0-1,1-1 0,0 1 0,0 0 1,0-1-1,-1 1 0,1 0 1,0 0-1,0-1 0,0 1 0,0 0 1,0-1-1,-1 1 0,1 0 1,0-1-1,0 1 0,0 0 0,0-1 1,0 1-1,0 0 0,0-1 1,0 1-1,1 0 0,-1-1 507,-1 1-498,1 0 0,0 0 0,-1 0 0,1 0 0,0 0 0,-1 0 0,1 0 0,-1 0 0,1 0 0,0 0 0,-1 0 0,1 0 0,0 0 0,-1 0 0,1-1 0,0 1 0,0 0 0,-1 0 0,1 0 0,0 0 0,-1-1 0,1 1 0,0 0 0,0 0 0,-1-1 0,1 1 0,0 0 0,0 0 0,-1-1 0,1 1 0,0 0-1,0 0 1,0-1 0,0 1 0,0 0 0,-1-1 0,1 1 0,0 0 0,0-1 0,0 1 0,0 0 0,0-1 0,0 1 0,0-1 0,0 1 0,0 0 0,0-1 0,0 1 0,1-1 0,-1 0 720,-8-3-163,9-3 11026,10 7-8259,-7 0-2314,-1-1-339,7-3-5,-7 4-656,-2 0-70,-1 0 0,1 0 1,-1 1-1,1-1 0,-1 0 0,1 0 0,-1 0 0,1 0 1,-1 0-1,1 0 0,-1 0 0,1 0 0,-1 0 0,1 0 0,-1-1 1,1 1-1,-1 0 0,1 0 0,-1 0 0,1-1 0,-1 1 1,1 0-1,-1-1 0,1 1 0,-1 0 0,0-1 0,1 1 0,-1 0 1,0-1-1,1 0 0,47-5-333,-38 5 2681,1 0-10929</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5:32.341"/>
    </inkml:context>
    <inkml:brush xml:id="br0">
      <inkml:brushProperty name="width" value="0.025" units="cm"/>
      <inkml:brushProperty name="height" value="0.025" units="cm"/>
      <inkml:brushProperty name="color" value="#004F8B"/>
    </inkml:brush>
  </inkml:definitions>
  <inkml:trace contextRef="#ctx0" brushRef="#br0">109 1 332,'0'0'421,"-11"0"2692,8 0-2712,2 0-278,1 0-1,-1 0 0,1 0 0,-1-1 1,1 1-1,-1 0 0,1 0 1,-1 0-1,1 0 0,-1 0 0,1 0 1,-1 0-1,0 0 0,1 1 0,-1-1 1,1 0-1,-1 0 0,1 0 0,0 1 1,-1-1-1,1 0 0,-1 0 0,1 1 1,-1-1-1,1 0 0,0 1 0,-1-1 1,1 0-1,-1 1 0,1 0 0,0 0 1126,0 27 4804,-1-24-5566,1 0-1,0 0 1,1 1-1,-1-1 1,1 0-1,0 0 1,0 0-1,0 0 0,3 8 1,-4-11-383,1 0 1,-1 0 0,1 0-1,-1 0 1,0 1 0,1-1-1,-1 0 1,0 0 0,0 0-1,0 1 1,0-1-1,0 0 1,0 0 0,-1 0-1,1 2 1,-1-2-14,1 0 0,0 1 0,0-1-1,0 0 1,-1 0 0,1 0 0,0 1 0,1-1 0,-1 0-1,0 0 1,0 0 0,0 1 0,1-1 0,-1 0 0,1 1-1,1 2 60,-1-3-62,0 0 0,0 0 0,-1 0 0,1 0 0,-1 0 0,1 0 0,-1 1-1,0-1 1,1 0 0,-1 0 0,0 0 0,0 1 0,0-1 0,0 2 0,5 9 550,-4-11-567,-1-1-1,1 1 1,-1 0 0,1 0-1,-1 0 1,1 0 0,-1 0-1,0 0 1,1 0 0,-1 0-1,0 0 1,0 0 0,0 1-1,5 10 509,-5-11-516,1-1 0,0 1 0,-1 0 0,1 0-1,-1 0 1,1 0 0,-1 1 0,0-1 0,1 0 0,-1 0 0,0 0 0,0 0 0,0 2 0,0-2-20,0 0 0,0 0 0,0 0 0,0 0 0,0 0 0,0 1 0,0-1 0,1 0 0,-1 0-1,0 0 1,1 0 0,-1 0 0,1 0 0,-1 0 0,1 0 0,-1-1 0,1 1 0,-1 0 0,1 0 0,1 1 0,-2-2-39,1 1 25,-1 0 1,1 0 0,-1 0-1,1-1 1,-1 1 0,0 0-1,1 0 1,-1 0 0,0 0-1,0 0 1,0 0 0,0 0-1,0 0 1,0-1 0,0 1-1,0 0 1,0 0 0,0 0-1,0 0 1,-1 0 0,1 0-1,0 0 1,0 0 0,-1-1-1,1 1 1,-1 0 0,1 0-1,-1 0 1,1-1 0,-1 1-1,-1 1 1,-3 7 216,5-8-230,0 0 0,-1-1-1,1 1 1,-1-1 0,1 1-1,0 0 1,-1-1 0,1 1-1,-1-1 1,0 1-1,1-1 1,-1 0 0,1 1-1,-1-1 1,0 0 0,1 1-1,-1-1 1,0 0 0,1 0-1,-1 1 1,0-1 0,1 0-1,-1 0 1,0 0-1,-1 0 1,-23 2 458,19-2-397,3 1-78,0-1 0,0 0 0,0 0 0,0 0 0,0 0 0,0 0 0,0-1-1,0 0 1,0 1 0,1-1 0,-1 0 0,0 0 0,1 0 0,-1-1 0,-4-2 0,5 2-115,0 0-186,0 0 0,0 0 0,0 0-1,1 0 1,-1-1 0,0 1 0,1-1 0,0 1 0,-1-1 0,0-4 0,2-2-2672,-1 7 1602,1 0 0,0 1 0,0-1 1,0 0-1,0 1 0,1-1 0,-1 0 0,0 0 0,1 1 0,0-3 0,5-1-711,-4-5-2666,-2 9 3552</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5:32.902"/>
    </inkml:context>
    <inkml:brush xml:id="br0">
      <inkml:brushProperty name="width" value="0.025" units="cm"/>
      <inkml:brushProperty name="height" value="0.025" units="cm"/>
      <inkml:brushProperty name="color" value="#004F8B"/>
    </inkml:brush>
  </inkml:definitions>
  <inkml:trace contextRef="#ctx0" brushRef="#br0">1 39 120,'0'-33'9266,"9"30"-5468,1 1 6790,10 3-5923,-19-1-4576,0 1 0,1 0 0,-1 0 0,0-1 0,0 1 0,1 0 0,-1-1-1,0 1 1,1-1 0,-1 0 0,1 0 0,-1 1 0,3-1 0,23 3 231,-26-3-293,21 0-61,10 0-1747,-24 0-3257,0 0-4618,-9 6 1097,0-2 7079,-6-3 31,6-1 289</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5:33.305"/>
    </inkml:context>
    <inkml:brush xml:id="br0">
      <inkml:brushProperty name="width" value="0.025" units="cm"/>
      <inkml:brushProperty name="height" value="0.025" units="cm"/>
      <inkml:brushProperty name="color" value="#004F8B"/>
    </inkml:brush>
  </inkml:definitions>
  <inkml:trace contextRef="#ctx0" brushRef="#br0">20 0 628,'-4'2'117,"3"-1"249,0-1 0,0 0 1,0 1-1,1-1 1,-1 1-1,0-1 0,0 1 1,0-1-1,1 1 0,-1-1 1,0 1-1,1 0 1,-1-1-1,1 1 0,-1 0 1,1-1-1,-1 1 1,1 0-1,-1 0 0,1 0 1,0-1-1,-1 1 0,1 0 1,0 0-1,0 0 1,-1 2 2400,2 5 5987,0-5-8231,17 2 5517,-10-4-5796,-6-1 65,16 6 285,25-1-712,-31-3-223,2 1-4207,-2-2-7279,-4-7 1942,-7 6 8154</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5:34.041"/>
    </inkml:context>
    <inkml:brush xml:id="br0">
      <inkml:brushProperty name="width" value="0.025" units="cm"/>
      <inkml:brushProperty name="height" value="0.025" units="cm"/>
      <inkml:brushProperty name="color" value="#004F8B"/>
    </inkml:brush>
  </inkml:definitions>
  <inkml:trace contextRef="#ctx0" brushRef="#br0">0 78 616,'5'-21'2266,"-4"19"-1724,0 0-1,0-1 0,-1 1 1,1-1-1,-1 1 1,1 0-1,-1-6 0,0 8-406,0-1 0,0 0 0,0 0 0,1 0 0,-1 0 0,0 1 0,0-1 0,0 0 0,1 0 0,-1 0 0,0 1 0,1-1 0,-1 0 0,1 1 0,0-2 0,3-5 2355,-3-1 2523,-1 8-4918,0-1 1,0 1 0,0 0 0,0 0 0,0 0 0,0 0-1,0-1 1,0 1 0,0 0 0,0 0 0,0 0 0,0 0 0,0 0-1,0-1 1,0 1 0,0 0 0,0 0 0,0 0 0,1 0 0,-1 0-1,0-1 1,0 1 0,0 0 0,0 0 0,0 0 0,0 0-1,0 0 1,1 0 0,-1 0 0,0-1 0,0 1 0,0 0 0,0 0-1,0 0 1,1 0 0,-1 0 0,0 0 0,0 0 0,0 0-1,0 0 1,0 0 0,1 0 0,-1 0 0,0 0 0,0 0 0,0 0-1,0 0 1,1 0 0,-1 0 0,0 0 0,0 1 162,1-1 1,-1 0-1,1 1 0,-1-1 1,0 0-1,1 1 1,-1-1-1,0 0 0,0 1 1,1-1-1,-1 1 1,0-1-1,0 1 0,0-1 1,1 1-1,-1-1 0,0 1 1,0-1-1,0 1 1,0-1-1,0 1 0,0-1 1,0 1-1,0 138 1453,10-106-1692,-10-32-20,0-1-1,0 1 0,0-1 1,0 1-1,0-1 0,0 1 1,0-1-1,0 0 0,0 1 0,0-1 1,0 1-1,0-1 0,1 1 1,-1-1-1,0 0 0,0 1 1,1-1-1,-1 1 0,0-1 1,0 0-1,1 1 0,-1-1 0,0 0 1,1 1-1,-1-1 0,1 1 1,-1-1-4,1 0-1,-1 0 1,0 0 0,1 1 0,-1-1 0,0 0 0,1 1 0,-1-1-1,0 0 1,0 1 0,1-1 0,-1 0 0,0 1 0,0-1 0,0 0-1,0 1 1,1-1 0,-1 1 0,0-1 0,0 0 0,0 1-1,0-1 1,0 1 0,0-1 0,0 1 0,0 0 0,13 9-688,-7-9-3937,-2-6 2057,1 1-535,-4-4-3500,-1-9-2501,0 13 7791</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5:34.428"/>
    </inkml:context>
    <inkml:brush xml:id="br0">
      <inkml:brushProperty name="width" value="0.025" units="cm"/>
      <inkml:brushProperty name="height" value="0.025" units="cm"/>
      <inkml:brushProperty name="color" value="#004F8B"/>
    </inkml:brush>
  </inkml:definitions>
  <inkml:trace contextRef="#ctx0" brushRef="#br0">5 28 576,'0'0'172,"0"-1"1,1 1-1,-1-1 1,0 1-1,0-1 0,0 1 1,0-1-1,0 1 1,0-1-1,0 0 0,0 1 1,0-1-1,0 1 1,0-1-1,0 1 0,0-1 1,-1 1-1,1-1 1,0 1-1,0-1 0,-1 1 1,1-1-1,0 1 1,0 0-1,-1-1 0,1 1 1,0-1-1,-1 1 1,1 0-1,-1-1 0,1 1 1,0-12 20609,4 11-16323,7 1-4362,-7 0 2142</inkml:trace>
</inkml:ink>
</file>

<file path=ppt/ink/ink4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7:48:55.450"/>
    </inkml:context>
    <inkml:brush xml:id="br0">
      <inkml:brushProperty name="width" value="0.07" units="cm"/>
      <inkml:brushProperty name="height" value="0.07" units="cm"/>
      <inkml:brushProperty name="fitToCurve" value="1"/>
    </inkml:brush>
  </inkml:definitions>
  <inkml:trace contextRef="#ctx0" brushRef="#br0">443 73 70 0,'3'-1'91'0,"4"-2"16"0,-7 3 18 15,0-3-9-15,0 1-10 0,3 0-6 0,-3 2 9 0,0-2-1 16,0 2-3-16,0-3-4 0,6 3 0 0,-6 0-1 0,0-2 3 15,7 2 11-15,-7 0 16 0,0 0 7 0,0 0 0 0,0 0 2 16,0 0 2-16,0 2 3 0,3-2-1 0,-3 0-2 16,0 3 29-16,6-1 31 0,-6-2 7 0,0 2-4 0,0 0 4 15,0 1-4-15,4-3-10 0,-4 3-11 0,0-2-13 16,0 4-12-16,6-2-10 0,0 1 24 0,-6-1 11 0,0 1-4 16,4 1-16-16,-4-1-22 0,6 1-18 0,-3 0-6 0,-3 0-10 15,13 1-16-15,-13 1-11 0,3-2-16 0,4 2-13 16,-1 2-7-16,-3-2-2 0,4 3-5 0,-4-1-1 0,10 1-7 15,-10 1-3-15,7-2-1 0,-4 1 1 0,1 2 2 0,-4-1-5 16,10-1-3-16,-10 2-4 0,3-3 0 0,-2 2 0 0,9-1-2 16,-10-1 1-16,3 2-3 0,-3-1 3 0,10-1-1 15,-13-1 1-15,3 1-2 0,7-2-3 0,-10 2 3 0,7-2-2 16,-1 0-1-16,-3 0-2 0,-3 0 1 0,7 0 0 16,-1 0-6-16,-6-2-2 0,10 2 3 0,-10 0-3 0,0-3-1 15,3 2 0-15,-3-2 3 0,6 1-1 0,1-1 1 0,-7 1-1 16,0-1-2-16,3-1 4 0,-3 0-2 0,7 1-2 0,-7-2 3 15,0 1 1-15,0-2 1 0,0 2 1 0,3 0-9 16,-3-1-3-16,0-2-7 0,0 2-4 0,0 0-10 0,0-2-7 16,0 0-16-16,0 0-11 0,0 3-41 0,0-3-61 15,0 0-91-15,0 0-111 0,0 0-124 0,-3-3-57 0,3 3-71 16,0-2-82-16,0 0 85 0,0 0 52 0,-7-1 20 16,4 0 16-16,3-1 55 0,0 2 106 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5:35.096"/>
    </inkml:context>
    <inkml:brush xml:id="br0">
      <inkml:brushProperty name="width" value="0.025" units="cm"/>
      <inkml:brushProperty name="height" value="0.025" units="cm"/>
      <inkml:brushProperty name="color" value="#004F8B"/>
    </inkml:brush>
  </inkml:definitions>
  <inkml:trace contextRef="#ctx0" brushRef="#br0">1 91 848,'0'-28'5685,"0"18"-3654,0-9 7906,0 18-9755,0 1 1,0 0-1,0-1 0,0 1 0,0 0 0,0-1 0,1 1 0,-1-1 1,0 1-1,0 0 0,0-1 0,0 1 0,1 0 0,-1-1 0,0 1 1,0 0-1,1-1 0,-1 1 0,0 0 0,0 0 0,1-1 1,-1 1-1,0 0 0,1 0 0,-1 0 0,0-1 0,1 1 0,-1 0 1,0 0-1,1 0 0,-1 0 0,1 0 0,0 0 0,2-11 3639,2 9-3206,-4 2-493,0 0-1,-1 0 1,1-1 0,0 1-1,0-1 1,0 1 0,0 0-1,-1-1 1,1 0 0,0 1-1,0-1 1,-1 1 0,1-1-1,-1 0 1,2-1 0,-2 1 531,6 1-429,-6 0-208,0 0 1,1 0 0,-1-1-1,1 1 1,-1 0 0,0 0-1,1 0 1,-1 0 0,1 0-1,-1 0 1,1 0 0,-1 0-1,1 0 1,-1 0 0,0 0-1,1 0 1,-1 0 0,1 0-1,-1 1 1,1-1 0,-1 0-1,0 0 1,1 0 0,-1 1-1,1-1 1,-1 0 0,0 0-1,1 1 1,-1-1 0,0 0-1,0 1 1,1-1 0,-1 0-1,0 1 1,1 0 0,10 3 131,-8-2-144,1 0 0,0 0 0,0-1 0,0 1 0,0-1 0,0 0 0,0 0 0,5 1 0,-3-2 211,14 0-3159,-19 0 2719,-1 0 1,1 0 0,-1 0 0,1 0 0,-1 0 0,1 0-1,-1 0 1,0 0 0,1 0 0,-1 0 0,1 0 0,-1 0 0,1-1-1,-1 1 1,0 0 0,1 0 0,-1 0 0,1-1 0,-1 1-1,0 0 1,1-1 0,-1 1 0,0 0 0,1 0 0,-1-1-1,0 1 1,1-1 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5:35.765"/>
    </inkml:context>
    <inkml:brush xml:id="br0">
      <inkml:brushProperty name="width" value="0.025" units="cm"/>
      <inkml:brushProperty name="height" value="0.025" units="cm"/>
      <inkml:brushProperty name="color" value="#004F8B"/>
    </inkml:brush>
  </inkml:definitions>
  <inkml:trace contextRef="#ctx0" brushRef="#br0">0 217 612,'22'-5'7403,"-19"5"-6703,-2 0-478,-1 0 0,1 0 0,-1 0 0,1 1 0,-1-1 0,1 0 0,-1 0 0,1 0 0,-1 0 0,1 0 0,-1 0 0,1 0 0,-1-1 0,1 1 0,-1 0 0,1 0 0,-1 0 0,1 0 0,-1-1 0,1 1 0,-1 0 0,1 0 0,-1-1 0,0 1 0,1 0 0,-1-1 0,1 1 0,-1-1 0,0 1 0,1-1 0,-1 0 894,11-4 4016,-8 4-4563,-2 1-375,0 0-1,0-1 1,0 1 0,0 0-1,0-1 1,0 1-1,0-1 1,0 1-1,0-1 1,-1 0-1,1 1 1,0-1-1,0 0 1,-1 1-1,1-1 1,1-2-1,2-3 323,-4 6-492,0 0 0,1 0 1,-1 0-1,1-1 0,-1 1 1,0 0-1,1-1 0,-1 1 1,0 0-1,0-1 0,1 1 0,-1 0 1,0-1-1,0 1 0,1 0 1,-1-1-1,0 1 0,0-1 1,0 1-1,0 0 0,0-1 1,1 1-1,-1-1 0,0 1 1,0-1-1,0 1 0,0 0 1,0-1-1,-1 0 0,6-8 245,-5 9-252,1-1 1,-1 1-1,1-1 1,-1 1-1,1-1 0,-1 0 1,0 1-1,1-1 1,-1 0-1,0 1 0,1-1 1,-1 0-1,0 0 1,0 1-1,0-1 0,0 0 1,0 0-1,5-9 163,-5 9-171,1 1 1,-1-1-1,1 1 0,-1-1 1,1 1-1,-1-1 0,0 0 1,1 1-1,-1-1 0,0 0 0,0 1 1,1-1-1,-1 0 0,0 1 1,0-1-1,0 0 0,0-1 1,5-17 147,-4 18-136,0-1 0,-1 0 0,1 1 0,-1-1 0,1 0 0,-1 0 0,1 1 0,-1-1 0,0-3 1,4-9 78,-3 12-67,0 1 1,0 0-1,-1-1 1,1 1 0,-1-1-1,1 1 1,-1-1-1,0 1 1,1-1-1,-1-2 1,0-45 2582,0 48-2503,8-4 393,-6 5-145,-4 22 83,1-20-443,-1 0 0,1 0-1,0 0 1,0 0-1,0 0 1,0 0 0,1 0-1,-1 1 1,0-1 0,1 0-1,0 0 1,-1 1-1,1-1 1,0 0 0,0 1-1,0-1 1,1 0-1,0 5 1,0 2-2,3 9 1,2 3 0,-6-16 0,-1 2 0,1-1 0,0 1 0,1-1 0,0 0 0,0 1 0,0-1 0,4 11 0,0 5 0,0-1 0,-5-20 0,1 0 0,-1 0 0,0 0 0,1 0 0,-1 0 0,0 0 0,0 0 0,0 0 0,1 0 0,-1 0 0,0 0 0,0 0 0,-1 0 0,1 1 0,1 10 0,0-11 0,0 1 0,0-1 0,0 1 0,-1-1 0,1 1 0,0-1 0,-1 1 0,1 0 0,-1 0 0,1-1 0,-1 1 0,0 0 0,0 0 0,1-1 0,-2 4 0,6 6 0,-5-10 0,1 0 0,0 0 0,-1 0 0,1 0 0,-1 0 0,1 0 0,-1 1 0,0-1 0,1 0 0,-1 0 0,0 0 0,0 3 0,1 3 5,2-7 2,1 2-15,-2 16-49,-2-12-2105</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5:38.665"/>
    </inkml:context>
    <inkml:brush xml:id="br0">
      <inkml:brushProperty name="width" value="0.025" units="cm"/>
      <inkml:brushProperty name="height" value="0.025" units="cm"/>
      <inkml:brushProperty name="color" value="#004F8B"/>
    </inkml:brush>
  </inkml:definitions>
  <inkml:trace contextRef="#ctx0" brushRef="#br0">74 28 248,'-38'5'3313,"36"-5"-2837,-9 0 1263,-11 0 21936,26 0-21081,4 0-3835,-6 0 1253,29-5-1127,-20 1-1708,3-4-1917,-11-2-4425,-3 5 3955</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5:39.132"/>
    </inkml:context>
    <inkml:brush xml:id="br0">
      <inkml:brushProperty name="width" value="0.025" units="cm"/>
      <inkml:brushProperty name="height" value="0.025" units="cm"/>
      <inkml:brushProperty name="color" value="#004F8B"/>
    </inkml:brush>
  </inkml:definitions>
  <inkml:trace contextRef="#ctx0" brushRef="#br0">59 0 772,'-18'6'4631,"17"-6"-4162,0 2 178,1 1-1,0-1 1,0 1 0,0-1 0,1 1 0,-1-1 0,1 4-1,0-6-584,-1 1 0,1-1-1,-1 0 1,1 1 0,-1-1-1,1 1 1,-1 0 0,1-1 0,-1 1-1,0-1 1,1 1 0,-1 0-1,0-1 1,1 1 0,-1-1-1,0 1 1,0 0 0,0-1-1,0 1 1,0 0 0,0 0-1,0-1 1,0 1 0,0 0-1,0-1 1,0 1 0,0 0 0,-1 0-1,1 0 35,0 0 0,0 0 0,0 0 0,0 0 0,0 0 0,0 0 0,0 0 0,0 0 0,0 0 0,0 0 0,1 0 0,-1 0 0,0 0 0,0 0 0,1 0 0,-1 0 0,1 0 0,0 1 0,2 0 56,-3-1-94,1-1 1,-1 1-1,1-1 1,-1 1 0,1-1-1,-1 1 1,0-1 0,1 1-1,-1 0 1,0-1 0,0 1-1,1 0 1,-1-1 0,0 1-1,0-1 1,0 1 0,0 0-1,0 0 1,0-1 0,0 1-1,0 0 1,10 21 1508,-10-22-1513,0 1 0,0 0 1,0-1-1,1 1 0,-1 0 1,0-1-1,0 1 0,0 0 1,1-1-1,-1 1 1,0 0-1,1-1 0,-1 1 1,1-1-1,-1 1 0,1 0 1,4 10 539,-5-10-505,0 1-1,1-1 1,-1 0-1,0 1 0,1-1 1,-1 0-1,1 1 1,-1-1-1,1 0 1,0 0-1,-1 1 0,1-1 1,0 0-1,0 0 1,2 2-1,-2-3-28,-1 1-1,1 0 1,0 0 0,0 0-1,-1 0 1,1 0 0,0 0-1,-1 0 1,1 0 0,-1 0 0,1 0-1,-1 0 1,0 0 0,0 0-1,1 2 1,4 8 719,-5-11-719,1 1-1,-1-1 1,0 1 0,1-1 0,-1 1 0,1-1 0,-1 1-1,0 0 1,0-1 0,1 1 0,-1-1 0,0 1-1,0 0 1,0-1 0,1 1 0,-1 0 0,0 1-1,0-2-28,0 0-1,0 1 0,0-1 0,0 0 1,0 1-1,0-1 0,0 1 0,0-1 0,0 0 1,0 0-1,0 1 0,0-1 0,1 0 0,-1 1 1,0-1-1,0 0 0,0 1 0,1-1 1,-1 0-1,0 0 0,0 1 0,1-1 0,-1 0 1,0 0-1,0 0 0,1 1 0,-1-1 0,1 0 4,-1 0-1,0 0 0,1 1 0,-1-1 0,0 0 1,1 0-1,-1 1 0,0-1 0,1 0 0,-1 1 0,0-1 1,0 0-1,0 1 0,1-1 0,-1 0 0,0 1 0,0-1 1,0 0-1,0 1 0,0-1 0,1 0 0,-1 1 0,0-1 1,0 1-1,0-1 0,0 0 0,0 1 0,4 13 1224,1 5 293,-5 19 311,-2-36-1786,0-1 1,0 1-1,0 0 1,-1-1-1,1 1 0,-1-1 1,0 0-1,1 0 1,-1 0-1,0 0 0,1 0 1,-1-1-1,0 1 0,-3-1 1,-30 0 215,34 0-301,-6-6-107,8 6 87,-1 0-1,0 0 1,1 0 0,-1 0 0,1-1-1,-1 1 1,1 0 0,-1-1-1,0 1 1,1 0 0,-1-1-1,1 1 1,-1-1 0,1 1 0,0-1-1,-1 1 1,1-1 0,-1 1-1,1-1 1,0 1 0,-1-1-1,1 0 1,-5-4-813,5 5 803,0-1 0,-1 1 0,1 0 0,0 0 0,0 0 0,-1 0-1,1-1 1,0 1 0,-1 0 0,1 0 0,0-1 0,0 1 0,-1 0 0,1 0-1,0-1 1,0 1 0,0 0 0,0-1 0,-1 1 0,1 0 0,0-1-1,0 1 1,0 0 0,0-1 0,0 1 0,0-2-537,0 1 1,0 0-1,0 0 1,0 0 0,0 0-1,0 0 1,0 0-1,-1 0 1,1 0-1,0 0 1,-1 0-1,1 0 1,0 0-1,-1 0 1,1 0-1,-1 0 1,0 0-1,1 1 1,-1-1-1,-1-1 1,2 1 588,-2-13-7931,2 14 7621,1-1 0,-1 1-1,0-1 1,0 0 0,0 1-1,0-1 1,0 1-1,0-1 1,0 0 0,0 1-1,0-1 1,0 1 0,0-1-1,-1 1 1,1-1-1,0 0 1,0 1 0,0-1-1,-1 1 1,0-2 0,-7 2-1262</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5:40.738"/>
    </inkml:context>
    <inkml:brush xml:id="br0">
      <inkml:brushProperty name="width" value="0.025" units="cm"/>
      <inkml:brushProperty name="height" value="0.025" units="cm"/>
      <inkml:brushProperty name="color" value="#004F8B"/>
    </inkml:brush>
  </inkml:definitions>
  <inkml:trace contextRef="#ctx0" brushRef="#br0">0 56 544,'5'-10'1160,"-5"10"-998,1-1 0,-1 1 0,1-1 0,-1 1 0,1-1-1,-1 0 1,0 1 0,1-1 0,-1 0 0,0 1 0,0-1 0,1 0 0,-1 0 0,0 1 0,0-1 0,0 0 0,0 1 0,0-2 0,0-31 15652,3 33-14748,0 1 0,1-1-1,-1 0 1,0 1 0,0-1-1,0 1 1,5 2-1,-3 0-938,-1 0-1,1-1 1,-1 2-1,0-1 1,7 7-1,5 5 562,33 40-358,-17-17-314,-30-35-12,1 0 0,-1-1 1,0 1-1,0 0 0,0 0 0,-1 1 1,3 3-1,14 14-666,-18-21 580,0 1 1,1-1-1,-1 0 0,0 0 1,0 0-1,1 0 1,-1 1-1,0-1 1,0 0-1,0 0 1,1 0-1,-1 1 0,0-1 1,0 0-1,0 1 1,0-1-1,0 0 1,1 0-1,-1 1 0,0-1 1,0 0-1,0 0 1,0 1-1,0-1 1,0 0-1,0 1 0,0-1 1,0 1-1,0-1 36,0 0 0,0 0 0,0 0 0,0 1-1,0-1 1,0 0 0,0 0 0,0 0 0,0 0 0,0 1-1,0-1 1,0 0 0,0 0 0,0 0 0,0 0-1,0 1 1,0-1 0,0 0 0,1 0 0,-1 0 0,0 0-1,0 0 1,0 1 0,0-1 0,0 0 0,0 0 0,1 0-1,-1 0 1,0 0 0,0 0 0,0 0 0,0 0 0,1 1-1,-1-1 1,0 0 0,0 0 0,0 0 0,0 0-1,1 0 1,-1 0 0,0 0 0,0 0 0,0 0 0,1 0-1,-1 0 1,0 0 0,0 0 0,0-1 0,0 1 0,1 0-1,0 0-2024</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5:41.140"/>
    </inkml:context>
    <inkml:brush xml:id="br0">
      <inkml:brushProperty name="width" value="0.025" units="cm"/>
      <inkml:brushProperty name="height" value="0.025" units="cm"/>
      <inkml:brushProperty name="color" value="#004F8B"/>
    </inkml:brush>
  </inkml:definitions>
  <inkml:trace contextRef="#ctx0" brushRef="#br0">194 50 864,'0'-35'5939,"0"20"6705,-4 19-7768,-2 4-2304,6-7-2527,0-1 1,0 0-1,0 1 1,0-1-1,0 0 0,0 1 1,0-1-1,0 1 0,0-1 1,0 0-1,-1 1 0,1-1 1,0 0-1,0 1 0,0-1 1,-1 0-1,1 1 0,0-1 1,0 0-1,-1 1 0,1-1 1,0 0-1,0 0 0,-1 1 1,1-1-1,0 0 0,-1 1 1,-4 5 527,5-5-523,0 1 0,-1-1 0,1 0-1,-1 1 1,1-1 0,-1 0 0,0 0 0,1 0 0,-1 1 0,0-1-1,-2 2 1,2-2-23,0 0 0,0 1 0,0-1 0,0 1 0,0-1 0,0 1 0,1-1 0,-1 1 0,0 0 0,1-1 0,-1 1 0,0 3 0,1-4-13,0 1 0,-1-1-1,1 1 1,-1-1-1,0 1 1,1-1 0,-1 0-1,0 1 1,0-1-1,0 0 1,0 0 0,0 1-1,-2 0 1,-6 9 78,-67 106 117,72-109-209,3-5 1,-1 0 1,1 0-1,-1 0 0,0-1 0,0 1 1,0-1-1,-5 5 0,5-5 1,1-1-3,1-1 0,-1 1 0,1-1 0,0 1 0,-1-1 0,1 1 0,-1 0 0,1-1 0,0 1 0,-1-1 0,1 1 0,0 0 1,0-1-1,0 1 0,-1 0 0,1-1 0,0 1 0,0 0 0,0 1 0,-14 12-394,7-11-9189,5-3 11261,0 0-5167</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5:42.999"/>
    </inkml:context>
    <inkml:brush xml:id="br0">
      <inkml:brushProperty name="width" value="0.025" units="cm"/>
      <inkml:brushProperty name="height" value="0.025" units="cm"/>
      <inkml:brushProperty name="color" value="#004F8B"/>
    </inkml:brush>
  </inkml:definitions>
  <inkml:trace contextRef="#ctx0" brushRef="#br0">10 88 652,'0'-84'11639,"-10"80"-239,10 29-6911,0 13-3728,0-25-343,10 16-72,-10 76 314,10-67-494,-10-32-140,0-2-8,-1-1-1,1 1 1,0-1 0,1 1-1,-1-1 1,1 1-1,-1-1 1,1 0-1,0 1 1,1-1 0,1 5-1,0 35 67,-1-41-114,-1 1 0,0 0 0,0 0-1,0 0 1,0-1 0,0 1 0,-1 0-1,1 0 1,-1 0 0,0 0 0,0 0 0,0 3-1,4 3 543,0-3-3131,-3 1-8739,7-8 7039,-6-1 976,-2-6-4778</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5:43.665"/>
    </inkml:context>
    <inkml:brush xml:id="br0">
      <inkml:brushProperty name="width" value="0.025" units="cm"/>
      <inkml:brushProperty name="height" value="0.025" units="cm"/>
      <inkml:brushProperty name="color" value="#004F8B"/>
    </inkml:brush>
  </inkml:definitions>
  <inkml:trace contextRef="#ctx0" brushRef="#br0">20 138 556,'0'-1'92,"0"0"-1,0 1 1,0-1 0,0 0-1,0 1 1,0-1 0,-1 0-1,1 1 1,0-1 0,0 1-1,-1-1 1,1 0 0,0 1-1,-1-1 1,1 1 0,-1-1-1,1 1 1,-1-1 0,1 1-1,-1 0 1,1-1 0,-1 1 0,1 0-1,-1-1 1,-1 0 0,2 1-7,-1 0 0,1 0 1,-1-1-1,0 1 0,1 0 1,-1-1-1,1 1 0,-1 0 1,1-1-1,0 1 0,-1-1 1,1 1-1,-1-1 0,1 1 1,0-1-1,-1 1 0,1-1 1,0 1-1,0-1 0,-1 1 1,1-1-1,0 1 0,0-1 1,0 0-1,0 0 0,0 0 292,0-28 3521,10 3-481,-10 25-3119,1 0 0,0 0 0,0 0 0,0 0 0,1 0 0,-1 0 0,0 0-1,0 0 1,0 0 0,1 1 0,-1-1 0,3-1 0,-3 2 4,9-6 1799,-3 2-614,-1 0 1,1 1-1,14-6 1,-20 9-1365,9-4 148,0 1 0,0 1 1,1-1-1,-1 2 0,0-1 0,1 1 0,-1 1 0,1 0 1,-1 1-1,14 1 0,-4 3 23,-17-5-255,0 0 1,0 0-1,-1 1 1,1 0-1,0-1 1,0 1-1,-1 0 1,1 0-1,-1 1 1,1-1-1,-1 0 1,3 3-1,5 1 110,-10-5-144,1 0 1,0 1-1,-1-1 0,1 0 1,-1 0-1,1 0 1,-1 1-1,1-1 1,0 0-1,-1 1 0,1-1 1,-1 0-1,0 1 1,1-1-1,-1 1 0,1-1 1,-1 1-1,1-1 1,-1 1-1,0-1 1,0 1-1,1-1 0,-1 1 1,0-1-1,0 1 1,1 1-1,-1-1 5,0 0 0,0 0-1,1 0 1,-1 0 0,0 0 0,1 0 0,-1 0-1,1 0 1,-1 0 0,1 0 0,0 0 0,-1 0-1,1 0 1,0-1 0,1 2 0,-1-1-6,0 0 1,0 0 0,0 0-1,-1 0 1,1 0 0,0 1-1,0-1 1,-1 0 0,1 0-1,-1 1 1,1-1 0,-1 0-1,1 1 1,-1-1 0,0 0-1,1 2 1,-11 31 51,9-32-57,0 0 0,-1 1 0,1-1 0,0 0 0,-1 0 0,1 0 0,-1 0 0,0 0 0,0-1 0,0 1 0,0 0 0,0-1 0,0 1 0,0-1 0,0 0 0,-5 2 0,-10 9-1,15-10-10,0-1 0,0 0-1,0 0 1,-1 0 0,1 0 0,0 0 0,0 0 0,-1 0 0,1-1 0,0 1 0,-1-1 0,1 0 0,0 0-1,-3 0 1,-28 6-1660,24-6 80,-12-2-13684,14-1 12556,6 2 611,-9 1-3153</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5:48.338"/>
    </inkml:context>
    <inkml:brush xml:id="br0">
      <inkml:brushProperty name="width" value="0.025" units="cm"/>
      <inkml:brushProperty name="height" value="0.025" units="cm"/>
      <inkml:brushProperty name="color" value="#004F8B"/>
    </inkml:brush>
  </inkml:definitions>
  <inkml:trace contextRef="#ctx0" brushRef="#br0">101 29 384,'1'0'264,"0"-1"0,0 1 1,0-1-1,1 0 0,-1 1 0,0-1 1,0 0-1,0 1 0,0-1 0,0 0 1,-1 0-1,1 0 0,0 0 0,0 0 0,0 0 1,-1 0-1,1 0 0,-1 0 0,1 0 1,-1 0-1,1-1 0,0 0 0,-1-1 3378,-7-2 9156,4 7-10354,3-2-2399,0 0 0,0 1-1,0-1 1,0 0 0,0 0 0,0 0 0,-1 1-1,1-1 1,0 0 0,0 0 0,0 0-1,0 1 1,0-1 0,0 0 0,0 0 0,0 0-1,-1 0 1,1 0 0,0 1 0,0-1 0,0 0-1,0 0 1,0 0 0,-1 0 0,1 0 0,0 0-1,0 0 1,0 0 0,0 0 0,-1 1-1,1-1 1,0 0 0,0 0 0,0 0 0,-1 0-1,1 0 1,0 0-8,-1 0-1,1 0 0,0 0 1,0 0-1,0 0 0,-1 0 1,1 0-1,0 0 0,0 0 1,0 0-1,-1 0 0,1 0 1,0 0-1,0 0 0,0 0 1,0 1-1,-1-1 1,1 0-1,0 0 0,0 0 1,0 0-1,0 0 0,0 1 1,0-1-1,-1 0 0,1 0 1,0 0-1,0 0 0,0 1 1,0-1-1,0 0 0,0 0 1,0 0-1,0 1 1,0-1-1,0 0 0,-1 2 108,0-1-1,0 0 1,-1 0 0,1 0-1,0 0 1,-1 0-1,1 0 1,0 0-1,-1 0 1,1 0 0,-3 0-1,-16 20 901,10-11-565,9-8-445,1-1 1,-1 0 0,0 0 0,0 0 0,0 0-1,0 1 1,0-1 0,0 0 0,-1-1 0,-1 3 0,1-2 7,0 1 1,1-1-1,-1 1 1,1 0-1,-1 0 1,1 0-1,0 0 1,-1 0-1,0 4 1,-8 10 130,9-16-169,1 1 0,-1-1 0,1 1 0,0 0 1,-1-1-1,1 1 0,0 0 0,-1 0 1,1-1-1,0 1 0,0 0 0,0 0 0,0-1 1,0 1-1,0 0 0,0 0 0,0 1 0,0-2-2,0 1-1,0-1 0,0 1 0,0-1 1,0 1-1,0-1 0,0 1 1,0-1-1,0 1 0,0-1 0,0 1 1,-1-1-1,1 1 0,0-1 0,0 0 1,0 1-1,-1-1 0,1 1 1,0-1-1,-1 1 0,1-1 0,0 0 1,-1 1-1,1-1 0,0 0 0,-1 1 1,1-1-1,-1 0 0,0 3 1,0-1-1,1 1 1,-1-1-1,1 0 1,0 1-1,0-1 1,0 1-1,0-1 1,0 1-1,1 2 1,-1 0-2,0-5-1,0 1 0,0-1 0,0 1-1,0-1 1,-1 1 0,1-1 0,0 1 0,0-1 0,1 1 0,-1-1-1,0 1 1,0 0 0,0-1 0,0 1 0,0-1 0,0 1 0,1-1 0,-1 1-1,0-1 1,0 0 0,1 1 0,-1-1 0,0 1 0,1-1 0,-1 0-1,1 1 1,-1-1 0,0 1 0,1-1 0,-1 0 0,1 1 0,-1-1-1,1 0 0,-1 0 0,0 0 0,0 0 0,1 0 0,-1 0-1,0 0 1,0 1 0,0-1 0,0 0 0,1 0 0,-1 0 0,0 0 0,0 1 0,0-1 0,0 0 0,0 0 0,1 0 0,-1 1 0,0-1 0,0 0 0,0 0 0,0 1 0,0-1 0,0 0 0,0 0 0,0 0 0,0 1 0,0-1 0,0 0 0,0 0 0,0 1 0,0 0-128,21 4-1705,3-7-4288,-19 1 1915,1-1 0,-1 0 1,0 0-1,10-6 1,-7 3 2309</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5:48.835"/>
    </inkml:context>
    <inkml:brush xml:id="br0">
      <inkml:brushProperty name="width" value="0.025" units="cm"/>
      <inkml:brushProperty name="height" value="0.025" units="cm"/>
      <inkml:brushProperty name="color" value="#004F8B"/>
    </inkml:brush>
  </inkml:definitions>
  <inkml:trace contextRef="#ctx0" brushRef="#br0">0 14 40,'0'0'195,"1"-1"0,-1 0 0,0 1 0,0-1 1,1 0-1,-1 1 0,1-1 0,-1 0 0,0 1 0,1-1 0,-1 1 0,1-1 0,-1 1 0,1-1 1,-1 1-1,1-1 0,0 1 0,-1 0 0,2-1 0,-2 1-22,0-1-1,1 1 1,-1 0 0,0 0-1,0 0 1,0-1 0,1 1-1,-1 0 1,0 0 0,0 0-1,1 0 1,-1 0 0,0-1-1,0 1 1,1 0 0,-1 0-1,0 0 1,0 0 0,1 0-1,-1 0 1,0 0 0,1 0-1,-1 0 1,0 0-1,0 0 1,1 0 0,2 3 5271,-3 10 2114,0 1-3563,0 31-1222,4-39-2759,-4-5-15,1-1 0,-1 0 0,1 0 1,-1 1-1,0-1 0,1 0 0,-1 0 1,0 1-1,0-1 0,1 0 0,-1 1 0,0-1 1,1 0-1,-1 1 0,0-1 0,0 1 1,0-1-1,0 0 0,1 1 0,-1-1 1,0 1-1,0-1 0,0 0 0,0 1 0,0-1 1,0 1-1,0-1 0,0 1 0,0 0 1,-1 6 352,2 10-2506,-1-17 2073,0 1 1,0-1-1,0 0 0,0 1 1,0-1-1,0 0 1,0 1-1,0-1 1,1 0-1,-1 1 0,0-1 1,0 0-1,0 1 1,0-1-1,1 0 0,-1 1 1,0-1-1,1 0 1,-1 0-1,0 1 0,0-1 1,1 0-1,-1 0 1,0 0-1,1 1 1,-1-1-1,0 0 0,1 0 1,-1 0-1,0 0 1,1 0-1,-1 0 0,1 0 1,1 0-1152,3 0-7163,-5 0 8166,0 0 0,0 0 0,1 0 0,-1 0 0,0 0 0,0-1 0,1 1 0,-1 0 0,0 0 0,0 0 0,1-1 0,-1 1 0,0 0 0,0 0 0,0-1 0,1 1 1,-1 0-1,0 0 0,0-1 0,0 1 0,0 0 0,0-1 0,0 1 0,0 0 0,0 0 0,1-1 0,-2 1 53,1-1-1,0 1 1,0-1 0,0 1 0,0 0-1,0-1 1,0 1 0,0 0-1,0-1 1,0 1 0,1 0 0,-1-1-1,0 1 1,0 0 0,0-1-1,0 1 1,0 0 0,1 0 0,-1-1-1,0 1 1,0 0 0,0-1-1,1 1 1,-1 0 0,0 0 0,0-1-1,1 1 1,-1 0 0,0 0-1,1 0 1,-1 0 0,0-1 0,1 1-1,2-1 347,-2-4-1088</inkml:trace>
</inkml:ink>
</file>

<file path=ppt/ink/ink4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7:48:55.451"/>
    </inkml:context>
    <inkml:brush xml:id="br0">
      <inkml:brushProperty name="width" value="0.07" units="cm"/>
      <inkml:brushProperty name="height" value="0.07" units="cm"/>
      <inkml:brushProperty name="fitToCurve" value="1"/>
    </inkml:brush>
  </inkml:definitions>
  <inkml:trace contextRef="#ctx0" brushRef="#br0">57 422 11 0,'-3'2'120'16,"-10"-2"24"-16,13 0 19 0,-4 0-5 0,-2 2-5 0,3-2 2 15,3 0-12-15,0 2-13 0,-7-2-11 0,1 0-8 16,6 3-4-16,0-3 12 0,0 3-2 0,-3-2 1 0,3-1 0 16,0 0 2-16,0 3 1 0,0-3 0 0,3 0-6 0,-3 2-1 15,0-2-2-15,6 0 12 0,1 0 18 0,-7 3-6 0,3-3-12 16,3 0-11-16,-6 1-15 0,4-1-13 0,2 0-2 15,1 0-7-15,-4 3-7 0,3-3-2 0,-3 0-8 0,10 0-3 16,-10 3 1-16,4-3 3 0,-4 0 2 0,10 2 4 0,-10-2 1 16,10 0 1-16,-3 0 0 0,-7 2-1 0,10-2 2 15,-10 2-1-15,7-2 3 0,3 0 2 0,-4 0 5 0,1 3 5 16,0-3-5-16,2 0-9 0,1 0-6 0,0 0-2 0,0 0-1 16,3 0-3-16,0 0-5 0,-6 0 2 0,12 3 0 0,-6-3-2 15,-3 0-1-15,3 0-4 0,1 1-5 0,-8-1-5 16,14 0-5-16,-7 0-3 0,0 0-5 0,-3 0-1 0,3 0-5 15,-6 3-2-15,6-3 2 0,-7 0 5 0,7 0 1 0,-3 0-3 16,-3 0 3-16,0 0-3 0,-1 0 3 0,1 0-3 16,3 0-1-16,-10 0 1 0,10 0-1 0,-4 0 0 0,-5 0 3 15,9 0 2-15,-10 0-1 0,3 0-2 0,-3 0-1 16,10 0-4-16,-10 0 1 0,-3 0 2 0,10 0-1 0,-10 0 1 16,7 0-3-16,-1 0 1 0,-6 0 2 0,3 0-3 0,-3 0 3 15,7 0-8-15,-1 0 2 0,-6 0-5 0,0 0 1 0,3 0-4 16,-3 0-4-16,7 0-8 0,-7 0-9 0,0 0-13 15,0 0-22-15,0 0-27 0,0 0-22 0,0 0-31 0,0 0-26 16,0 0-47-16,0-3-55 0,0 3-83 0,0 0-55 16,0 0-87-16,0-1-108 0,0 1-43 0,0 0 64 0,-7-3-24 15,7 3 10-15,-3-3 30 0,3 3 171 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5:49.236"/>
    </inkml:context>
    <inkml:brush xml:id="br0">
      <inkml:brushProperty name="width" value="0.025" units="cm"/>
      <inkml:brushProperty name="height" value="0.025" units="cm"/>
      <inkml:brushProperty name="color" value="#004F8B"/>
    </inkml:brush>
  </inkml:definitions>
  <inkml:trace contextRef="#ctx0" brushRef="#br0">1 69 720,'0'-26'4781,"0"8"5452,0 11-1007,2 3-6672,-2 4-2556,0 0 1,0 0-1,1 0 1,-1 0-1,0 0 0,1 0 1,-1 0-1,0 0 1,0 0-1,1 0 1,-1-1-1,0 1 0,0 0 1,1 0-1,-1 0 1,0 0-1,0 0 1,1 0-1,-1-1 0,0 1 1,0 0-1,0 0 1,1 0-1,-1-1 1,0 1-1,0 0 1,0 0-1,0-1 0,1 1 1,-1 0-1,0 0 1,0-1-1,0 1 1,0 0-1,1-8-6835</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5:51.906"/>
    </inkml:context>
    <inkml:brush xml:id="br0">
      <inkml:brushProperty name="width" value="0.025" units="cm"/>
      <inkml:brushProperty name="height" value="0.025" units="cm"/>
      <inkml:brushProperty name="color" value="#004F8B"/>
    </inkml:brush>
  </inkml:definitions>
  <inkml:trace contextRef="#ctx0" brushRef="#br0">0 28 400,'12'-10'2511,"-6"6"-875,-4 3-1226,-1 0 0,0 0 0,0 0 0,1 1 0,-1-1 0,1 0 0,-1 1 0,0-1 0,1 1-1,-1 0 1,11-6 17522,-11 6-16738,1 0-3356,0 7 5342,-2-5-3083,0 1 0,0-1 0,0 0 1,0 0-1,0 1 0,0-1 0,0 0 1,-1 0-1,0 4 0,-1-4-71,1 1-1,-1 0 0,1 0 1,0 0-1,0 0 1,0 0-1,0 0 1,1 0-1,-1 0 1,1 1-1,0 4 1,1 49-50,1-28-356,-3-23 382,1-6-112,0 1 0,0-1 0,0 0 0,0 1 0,-1-1 0,1 1 0,0-1 1,0 1-1,0 0 0,0-1 0,0 1 0,0-1 0,0 1 0,0-1 1,0 1-1,1-1 0,-1 1 0,0-1 0,0 1 0,0-1 0,1 0 0,-1 1 1,0-1-1,0 1 0,1-1 0,-1 1 0,0-1 0,1 0 0,-1 1 1,0-1-1,1 0 0,-1 1 0,1-1 0,-1 0 0,1 0 0,-1 1 0,0-1 1,1 0-1,-1 0 0,2 1 0,-1-1-1277,-2-9-12306,2-7 7587,-1 7 3405,0 4 1941</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5:52.304"/>
    </inkml:context>
    <inkml:brush xml:id="br0">
      <inkml:brushProperty name="width" value="0.025" units="cm"/>
      <inkml:brushProperty name="height" value="0.025" units="cm"/>
      <inkml:brushProperty name="color" value="#004F8B"/>
    </inkml:brush>
  </inkml:definitions>
  <inkml:trace contextRef="#ctx0" brushRef="#br0">8 35 456,'0'-2'143,"0"1"-5,1 1 0,-1-1 0,0 0 1,0 0-1,0 1 0,0-1 0,0 0 0,0 0 0,0 1 1,0-1-1,0 0 0,0 0 0,0 1 0,-1-1 0,1 0 0,0 1 1,-1-1-1,1 0 0,0 1 0,-1-1 0,1 0 0,-1 1 1,1-1-1,-1 1 0,1-1 0,-1 1 0,1-1 0,-1 1 0,1-1 1,-2 0-1,5-8 16098,3 7-10318,0 2-7630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5:52.798"/>
    </inkml:context>
    <inkml:brush xml:id="br0">
      <inkml:brushProperty name="width" value="0.025" units="cm"/>
      <inkml:brushProperty name="height" value="0.025" units="cm"/>
      <inkml:brushProperty name="color" value="#004F8B"/>
    </inkml:brush>
  </inkml:definitions>
  <inkml:trace contextRef="#ctx0" brushRef="#br0">1 1 936,'8'15'25151,"-3"-15"-20758,0 2-6660,-4-1 2441,0 0 1,1-1 0,-1 1 0,0-1 0,1 1-1,-1-1 1,1 0 0,-1 1 0,0-1-1,1 0 1,-1 0 0,3 0 0,-2 1 95,9 3-87,3 1-163,-12-4-375,-1 0-1,1 0 1,0-1-1,0 1 1,0 0-1,0-1 1,0 1-1,0-1 1,3 0-1,-3 0-1221,5 0-4277,5 0-10426</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5:53.402"/>
    </inkml:context>
    <inkml:brush xml:id="br0">
      <inkml:brushProperty name="width" value="0.025" units="cm"/>
      <inkml:brushProperty name="height" value="0.025" units="cm"/>
      <inkml:brushProperty name="color" value="#004F8B"/>
    </inkml:brush>
  </inkml:definitions>
  <inkml:trace contextRef="#ctx0" brushRef="#br0">0 90 204,'12'0'1666,"53"0"7737,-63 0-8524,9-6 2898,-9 6-3606,-1 0-1,0-1 1,0 1-1,0-1 1,0 0-1,0 1 1,0-1-1,-1 0 1,1 1-1,0-1 1,0 0-1,0 0 0,-1 0 1,1 0-1,0 0 1,-1 0-1,1 0 1,-1 0-1,1 0 1,-1 0-1,1 0 1,-1 0-1,1-2 1,2-1 522,-2 4-654,-1-1-1,1 1 1,-1 0-1,0 0 1,1 0-1,-1-1 1,0 1-1,1 0 1,-1-1 0,0 1-1,0 0 1,1 0-1,-1-1 1,0 1-1,0-1 1,0 1-1,1 0 1,-1-1-1,0 1 1,0 0-1,0-1 1,0 1-1,0-1 1,0 1-1,0-1 1,0 1 4,0-1-1,0 1 1,0-1 0,0 0-1,0 1 1,0-1 0,0 1 0,0-1-1,0 1 1,1-1 0,-1 1-1,0-1 1,0 1 0,0-1-1,1 1 1,-1-1 0,0 1-1,0-1 1,1 1 0,-1-1 0,0 1-1,1 0 1,-1-1 0,1 1-1,-1-1 1,0 1 0,1 0-1,-1 0 1,1-1 0,0 1 0,0-1-38,-1-1 442,1-1-1,0 1 1,-1-1-1,0 1 1,1-1-1,-1 1 1,0-1-1,0 1 1,-1-1-1,1-2 1,-1 1 503,2 4-832,-1 0-98,0 0 1,1 0-1,-1 0 0,0 0 1,1 0-1,-1 0 1,0 0-1,1 0 0,-1 0 1,0 0-1,1 0 1,-1 0-1,0 0 0,0 0 1,1 0-1,-1 0 1,0 1-1,1-1 0,-1 0 1,0 0-1,0 0 1,1 0-1,-1 1 1,0-1-1,0 0 0,0 0 1,1 1-1,-1-1 1,0 0-1,0 0 0,0 1 1,0-1-1,1 0 1,-1 0-1,0 1 0,0-1 1,0 0-1,0 1 1,0-1-1,0 1 0,0 110 19,0-87-4413,0 0-4158,-4-20 3950,4-3 4402,-1-1 0,1 0 0,0 0 0,-1 0 0,1 0-1,0 1 1,0-1 0,-1 0 0,1 0 0,0 1 0,-1-1 0,1 0 0,0 0-1,0 1 1,0-1 0,-1 0 0,1 1 0,0-1 0,0 0 0,0 1 0,0-1-1,0 0 1,-1 1 0,1-1 0,0 0 0,0 1 0,0 0 0,-5 6-4672,2-4 4489,1 2-799</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5:55.470"/>
    </inkml:context>
    <inkml:brush xml:id="br0">
      <inkml:brushProperty name="width" value="0.025" units="cm"/>
      <inkml:brushProperty name="height" value="0.025" units="cm"/>
      <inkml:brushProperty name="color" value="#004F8B"/>
    </inkml:brush>
  </inkml:definitions>
  <inkml:trace contextRef="#ctx0" brushRef="#br0">51 45 396,'-1'0'106,"1"0"1,0 0-1,-1 0 1,1 0-1,-1 0 0,1 0 1,0 0-1,-1 0 1,1 0-1,0 0 0,-1 0 1,1 0-1,0 0 0,-1 0 1,1-1-1,0 1 1,-1 0-1,1 0 0,0 0 1,-1-1-1,1 1 1,0 0-1,-1 0 0,1-1 1,0 1-1,0 0 0,0 0 1,-1-1-1,1 1 1,0 0-1,0-1 0,0 1 1,-1 0-1,1-1 1,0 1-1,0 0 0,0-1 1,0 1-1,0 0 0,0-1 1,0 1-1,0-1 1,0 1-1,0 0 0,0-1 1,0 1-1,0 0 1,0-1-1,0 1 0,1-1 1,-1-3 776,4 0 669,-4 3-1377,0 1 1,1 0-1,-1 0 0,1 0 0,-1-1 1,0 1-1,0 0 0,1 0 0,-1-1 1,0 1-1,1 0 0,-1-1 0,0 1 1,0 0-1,0-1 0,1 1 1,-1 0-1,0-1 0,0 1 0,0 0 1,0-1-1,0 1 0,1-1 0,-1 1 1,0-1-1,0 0 287,1 0 0,0 1 0,0-1 0,0 0 0,-1 0 0,1 1 0,0-1 0,0 0 0,0 1 0,0-1 0,0 1 0,0 0 0,1-1 0,-1 1 0,0 0 0,0-1 0,0 1 0,1 0 0,4 6 1470,-6-6-1862,0 0 0,1 0 0,-1 1 1,0-1-1,1 0 0,-1 0 0,0 1 0,1-1 0,-1 0 1,0 1-1,0-1 0,0 0 0,1 1 0,-1-1 0,0 0 0,0 1 1,0-1-1,0 0 0,0 1 0,0-1 0,0 1 0,0-1 0,1 0 1,-1 1-1,-1-1 0,1 0 0,0 1 0,0 0 0,5 4 746,-5-5-798,0 0 0,1 0 0,-1 0-1,0 0 1,0 0 0,1 1 0,-1-1-1,0 0 1,1 0 0,-1 1 0,0-1-1,0 0 1,1 0 0,-1 1 0,0-1-1,0 0 1,0 1 0,0-1 0,1 0-1,-1 1 1,0-1 0,0 0 0,0 1-1,0-1 1,0 1 0,0 4 467,0-4-430,1 0 1,-1 0-1,0 1 0,0-1 1,0 0-1,0 0 0,0 0 1,0 1-1,0-1 0,-1 0 1,1 0-1,0 0 1,-1 0-1,1 0 0,-1 1 1,1-1-1,-1 0 0,1 0 1,-1 0-1,0 0 0,0-1 1,1 1-1,-2 1 0,2-2-50,0 0 1,-1 0-1,1 1 0,0-1 0,0 0 0,0 0 0,0 0 0,0 0 1,-1 1-1,1-1 0,0 0 0,0 0 0,0 0 0,0 0 0,0 1 1,0-1-1,0 0 0,0 0 0,0 1 0,0-1 0,0 0 0,0 0 1,0 0-1,0 1 0,0-1 0,0 0 0,0 0 0,0 0 0,0 1 1,0-1-1,0 0 0,0 0 0,0 1 0,0-1-3,0 0 1,1 0-1,-1 0 0,0 1 1,0-1-1,0 0 0,0 0 0,0 0 1,0 1-1,0-1 0,0 0 0,0 0 1,0 0-1,0 1 0,0-1 0,0 0 1,0 0-1,0 0 0,0 1 1,0-1-1,-1 0 0,1 0 0,0 0 1,0 1-1,0-1 0,0 0 0,0 0 1,0 0-1,-1 0 0,1 1 1,0-1-1,0 0 0,0 0 0,-2 2 7,1-1-7,0 0 1,0 0-1,1-1 1,-1 1 0,0 0-1,0-1 1,0 1 0,1-1-1,-1 1 1,0-1 0,0 1-1,0-1 1,0 0 0,0 1-1,0-1 1,-1 0 0,0 1-7,1-1 1,-1 1-1,1-1 0,0 0 1,-1 1-1,1-1 1,-1 0-1,1 0 1,0 0-1,-1 0 1,1 0-1,-1 0 1,1-1-1,0 1 0,-1 0 1,1-1-1,-1 1 1,1-1-1,0 1 1,0-1-1,-1 0 1,1 1-1,0-1 1,0 0-1,0 0 0,0 0 1,0 0-1,0 0 1,-2-2-1,2 2 0,-15-20-320,15 18 76,1 1 0,-1-1 1,1 1-1,0-1 0,-1 1 0,1-1 1,0 1-1,1-1 0,-1 1 1,0-1-1,2-3 0,3 1-1710,-4 4 1007,0 0 0,1 0 1,-1 0-1,0 0 0,0 0 1,0 0-1,0-1 1,0 1-1,-1 0 0,1-1 1,1-2-1,8 3-6990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5:58.200"/>
    </inkml:context>
    <inkml:brush xml:id="br0">
      <inkml:brushProperty name="width" value="0.025" units="cm"/>
      <inkml:brushProperty name="height" value="0.025" units="cm"/>
      <inkml:brushProperty name="color" value="#004F8B"/>
    </inkml:brush>
  </inkml:definitions>
  <inkml:trace contextRef="#ctx0" brushRef="#br0">69 11 432,'-11'-4'2214,"-17"-3"24145,39 7-25164,55 0-516,-62 2-629,5 2-21,27 1 89,-34-5-129,10 6 24,-4-6-12,0 0 1,-6 0 12,-2 1-11,0 8 0,0-8 6,0 0-5,0 3-3,0 2-1,0 0 0,0-1 0,0-4 1,0 0 0,0 0 0,0 0 0,1 0 0,-1 0 0,0 0 0,0 0 0,-1 0 1,1 0-1,0 0 0,0 0 0,0 0 0,-1 0 0,1 0 0,0 0 0,-1 0 0,1 0 0,-1 0 0,1 0 0,-1-1 0,0 1 1,0 1-1,0-1 0,1-1 0,0 0 0,-1 0 0,1 1 0,0-1 1,0 0-1,-1 1 0,1-1 0,0 0 0,0 1 0,-1-1 1,1 1-1,0-1 0,0 0 0,0 1 0,0-1 0,0 1 1,0-1-1,0 0 0,0 1 0,0-1 0,0 1 1,0-1-1,0 1 0,0 164 89,5-145-90,0-7 0,-5-3-2,-1-6 8,1 0 0,0-1 0,0 1 0,0 0 1,1-1-1,-1 1 0,1 0 0,0-1 0,0 1 0,0-1 0,3 6 0,-3 10 46,-2-18-48,1 1 0,0-1 0,0 1 0,0 0 0,0-1 0,0 1 0,0-1 0,0 1 0,0-1 0,1 1 0,-1-1 0,0 1 0,1-1 0,0 2 0,1 2 6,0-1 0,-1 1 0,1-1 0,-1 1 0,0 0 0,0-1 0,-1 1 0,0 0 1,1 0-1,-2 0 0,0 9 0,0 3-8,11 16 10,-10 73-51,10-72 31,-10-25 21,0-6-11,-1-1 0,1 0-1,0 1 1,0-1-1,0 1 1,1-1 0,-1 1-1,1-1 1,-1 0 0,1 1-1,0-1 1,0 0 0,0 1-1,0-1 1,1 2 0,-1-1-3,0-1 0,-1 0 1,1 0-1,-1 1 1,1-1-1,-1 0 1,0 0-1,0 1 1,0-1-1,0 0 1,-1 4-1,0 2 3,1 3 9,-1-8-13,1 0 1,0 0-1,0 0 0,0-1 0,0 1 0,0 0 0,1 0 0,-1 0 0,1-1 1,0 1-1,0 0 0,0-1 0,0 1 0,2 3 0,-2-4 0,0 0-1,-1 0 0,1 1 1,-1-1-1,0 0 1,1 1-1,-1-1 1,0 0-1,0 0 0,-1 1 1,1 2-1,-1 4-36,1-8 38,0 0 0,0 0 0,0 0 0,0 0 0,0 0-1,0 0 1,0 0 0,0 0 0,1 0 0,-1 0 0,0 0 0,1 0 0,-1 0-1,1 0 1,-1 0 0,1 0 0,-1 0 0,1 0 0,0 0 0,1 1 0,-2-2 0,1 5-6,0 1 1,0 0-1,-1-1 0,1 1 0,-1 0 1,-2 9-1,2-4 18,-1-7-9,1-3-2,0 0 0,0-1 0,0 1 0,1 0 0,-1-1 0,0 1 0,0 0 0,0-1 0,1 1 0,-1-1 0,0 1-1,1-1 1,-1 1 0,1 0 0,-1-1 0,1 1 0,-1-1 0,1 0 0,-1 1 0,1-1 0,-1 1 0,1-1 0,0 1 0,0 1-1,0 0 0,-1 0 0,1 1 0,-1-1 0,1 0 0,-1 1 0,0-1 0,0 1 0,0-1 0,0 0 0,0 1 0,-1-1 0,0 4 0,1-4-1,-1 0 1,1 0 0,0 0 0,-1 0-1,1 0 1,0 1 0,0-1-1,1 0 1,-1 0 0,0 0 0,1 0-1,0 3 1,1-2 3,-1 0 1,0-1-1,1 1 0,-1 0 0,-1 0 1,1 0-1,0 0 0,-1 0 0,1 0 0,-1 0 1,0 0-1,0 0 0,0 1 0,-1 2 1,1 6-2,4-7-21,-4-5 20,1 0 0,-1 1 0,0-1-1,0 0 1,1 0 0,-1 0 0,0 1 0,1-1 0,-1 0 0,0 0 0,0 0 0,1 1 0,-1-1 0,0 0 0,0 1 0,0-1 0,1 0 0,-1 1 0,0-1 0,0 0 0,0 0 0,0 1 0,0-1 0,0 1 0,0-1 0,0 50 34,0-12-29,0-37 8,9 6 8,-8-3-21,-1 1 5,0-4 42,0 0 10,0-1 22,0 0-74,0 0 0,0-1 1,0 1-1,0 0 1,0-1-1,-1 1 1,1 0-1,0-1 1,0 1-1,0 0 1,0-1-1,-1 1 0,1 0 1,0 0-1,0-1 1,-1 1-1,1 0 1,0 0-1,-1 0 1,1-1-1,0 1 1,-1 0-1,1 0 0,0 0 1,-1 0-1,1 0 1,0-1-1,-1 1 1,1 0-1,-1 0 1,-1 0 104,-39-1 522,-5-13-456,43 13-168,-124-5 1,117 6-9,1 0 0,-1 0 0,0 0 0,0 0 0,0 0 0,2 0-9,6 0-80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6:05.663"/>
    </inkml:context>
    <inkml:brush xml:id="br0">
      <inkml:brushProperty name="width" value="0.025" units="cm"/>
      <inkml:brushProperty name="height" value="0.025" units="cm"/>
      <inkml:brushProperty name="color" value="#004F8B"/>
    </inkml:brush>
  </inkml:definitions>
  <inkml:trace contextRef="#ctx0" brushRef="#br0">1 61 212,'0'0'53,"0"-1"0,0 0 0,0 1 0,0-1 0,0 1 1,0-1-1,0 0 0,1 1 0,-1-1 0,0 1 0,0-1 0,0 0 0,1 1 0,-1-1 0,0 1 1,1-1-1,-1 1 0,1-1 0,0 0 0,-1 1 34,1-1 0,-1 0 0,1 1 0,-1-1 0,1 0 0,-1 1 0,0-1 0,1 0 0,-1 1 0,0-1 0,0 0 1,1 0-1,-1 1 0,0-1 0,0 0 0,0 0 0,0 0 0,0 1 0,0-2 0,0-26 4981,2 28-5033,-2 0 34,0 0 1,0 0-1,1 0 0,-1 0 0,0 0 0,0 0 1,1 0-1,-1 0 0,0 0 0,0 0 0,1 0 1,-1 0-1,0 0 0,0 0 0,0 0 0,1 0 0,-1 0 1,0 0-1,0 0 0,1 0 0,-1 0 0,0 0 1,0 0-1,0-1 0,1 1 0,-1 0 0,0 0 0,0 0 1,0 0-1,1 0 0,-1-1 0,0 1 0,0 0 1,0 0-1,0 0 0,0-1 0,0 1 0,0 0 0,1 0 1,-1-1-1,0 1 0,0 0 0,0-2 2427,8 8 1221,-6-6-2513,-2 6 2444,-1-5-3417,1 0 0,0 1 0,0-1 0,0 0 0,0 0-1,0 0 1,0 0 0,0 0 0,1 1 0,-1-1 0,0 0 0,1 2 0,0-2-105,0 0 0,0 1 0,0-1 0,0 1 0,0-1 1,0 0-1,-1 1 0,1-1 0,0 1 0,-1 0 0,0-1 0,1 1 1,-1-1-1,0 1 0,0 0 0,0-1 0,0 3 0,-1 41 678,1-25-583,0-19-214,0 1 0,0-1 0,0 0 0,-1 0 0,1 0 0,0 0 0,0 0 0,0 0 0,-1 0 0,1 0 0,-1 0 0,1 0 0,-1 0 0,1 0 0,-1 0 0,1 0 0,-1 0 0,0 0 0,-1 1 0,1 0 5,1 1-1,-1 0 1,0 0-1,1 0 1,0 0-1,-1 0 0,1 0 1,0 0-1,1 0 1,0 5-1,0 6 37,-2-4-5,1-7-24,0 0 1,0-1 0,0 1 0,0 0-1,0 0 1,0 0 0,1-1-1,-1 1 1,1 0 0,0-1-1,0 1 1,0 0 0,0-1 0,2 4-1,-2-4 8,-1-1 0,1 0-1,-1 1 1,1-1 0,-1 1-1,0-1 1,0 1 0,1 0-1,-1-1 1,0 1-1,0-1 1,-1 1 0,1-1-1,0 1 1,0-1 0,-1 3-1,0-2 4,1-1-1,-1 1 0,1-1 0,0 1 0,0-1 0,0 1 0,0-1 1,0 1-1,0-1 0,0 1 0,0-1 0,0 1 0,1-1 1,-1 1-1,1-1 0,0 3 0,0-3-17,1 1 1,-1 0-1,0 0 1,-1 0-1,1 0 0,0 0 1,-1 0-1,1 1 0,-1-1 1,1 0-1,-1 0 1,0 0-1,0 0 0,0 1 1,-1 2-1,1-3-12,5 8 17,-5-10-15,1 1 0,-1 0-1,1-1 1,-1 1 0,1-1-1,-1 1 1,0 0-1,1-1 1,-1 1 0,0 0-1,1-1 1,-1 1 0,0 0-1,0-1 1,0 1 0,0 0-1,0 1 1,0 24-403,4-24-176,-4-2 325,0 0 0,1 0 0,-1 0-1,0-1 1,0 1 0,1 0 0,-1 0 0,0 0 0,0 0 0,1 0 0,-1 0-1,0 0 1,0 0 0,1-1 0,-1 1 0,0 0 0,0 0 0,0 0 0,1-1-1,-1 1 1,0 0 0,0 0 0,0 0 0,0-1 0,1 1 0,-1 0 0,0 0-1,0-1 1,0 1 0,0 0 0,0 0 0,0-1 0,0 1 0,0 0 0,0-1 0,0-38-17925,0 34 17171</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6:06.373"/>
    </inkml:context>
    <inkml:brush xml:id="br0">
      <inkml:brushProperty name="width" value="0.025" units="cm"/>
      <inkml:brushProperty name="height" value="0.025" units="cm"/>
      <inkml:brushProperty name="color" value="#004F8B"/>
    </inkml:brush>
  </inkml:definitions>
  <inkml:trace contextRef="#ctx0" brushRef="#br0">1 122 356,'0'-56'5941,"4"51"-5262,-4 5-621,0 0 0,1-1-1,-1 1 1,1 0 0,-1 0-1,0-1 1,1 1 0,-1 0-1,0-1 1,1 1-1,-1 0 1,0-1 0,0 1-1,1 0 1,-1-1 0,0 1-1,0-1 1,0 1 0,1-1-1,-1 1 1,0 0 0,0-1-1,0 1 1,0-1 0,0 1-1,0-1 1,0 1 0,0-1-1,0 0 1,0 1-40,0 0 0,0 0 0,0 0 0,0-1 0,0 1 0,0 0 0,0 0 0,0 0 0,0 0 0,0-1 0,0 1 0,0 0 0,0 0 1,0 0-1,0 0 0,0-1 0,1 1 0,-1 0 0,0 0 0,0 0 0,0 0 0,0 0 0,0 0 0,0-1 0,1 1 0,-1 0 0,0 0 0,0 0 0,0 0 0,0 0 0,0 0 0,1 0 0,-1 0 0,0 0 0,0 0 0,0 0 0,0 0 0,1 0 0,-1 0 0,0 0 0,0 0 24,1 0 1,-1 0-1,0 0 0,0 0 0,1 0 0,-1 0 1,0 0-1,0-1 0,0 1 0,1 0 0,-1 0 1,0 0-1,0 0 0,1 0 0,-1 0 0,0 0 0,0-1 1,0 1-1,0 0 0,1 0 0,-1 0 0,0 0 1,0-1-1,0 1 0,0 0 0,0 0 0,0 0 0,1-1 1,-1 1-1,0 0 0,0 0 0,0-1 0,0 1 1,0 0-1,0 0 0,0-1 0,0 1 0,0 0 0,0 0 1,0 0-1,0-1 0,4-4 1553,-4 5-1508,0 0-1,1-1 0,-1 1 1,0 0-1,1 0 0,-1-1 0,0 1 1,1 0-1,-1 0 0,0-1 0,1 1 1,-1 0-1,0-1 0,0 1 1,0 0-1,1-1 0,-1 1 0,0-1 1,0 1-1,0 0 0,0-1 0,0 1 1,0-1-1,1 1 0,-1 0 1,0-1-1,0 0 0,18-6 3896,-9 1-1428,-7 5-2262,-1 0 0,1 0 0,0 0 0,0 0 0,-1 0 0,1 0 0,0 0 0,0 1 0,0-1 1,0 1-1,0 0 0,0-1 0,4 1 0,-4 0-105,16 7 205,11 19 123,-28-26-493,0 0 17,0 1 1,1-1-1,-1 1 0,0-1 0,0 1 1,0 0-1,0-1 0,0 1 0,0 0 1,0 0-1,0 0 0,0 0 1,-1 0-1,1 0 0,0 0 0,0 0 1,-1 0-1,1 0 0,-1 0 0,1 0 1,-1 0-1,1 1 0,-1-1 0,0 0 1,0 0-1,1 1 0,-1 0 1,4 3 43,-4-5-80,0 0 0,1 0 0,-1 0-1,1 1 1,-1-1 0,0 0 0,1 0 0,-1 1 0,0-1 0,0 0 0,1 1 0,-1-1 0,0 0 0,0 1 0,1-1 0,-1 0 0,0 1-1,0-1 1,0 0 0,0 1 0,0-1 0,1 1 0,-1-1 0,0 0 0,0 1 0,0 3 23,0-3-24,1 0 0,-1 0-1,0 0 1,0 0 0,0 0-1,0 0 1,-1 0 0,1 0 0,0 0-1,0 0 1,0 0 0,-1 0-1,1 0 1,-1 0 0,1-1-1,0 1 1,-1 0 0,0 0-1,1 0 1,-1 0 0,1-1-1,-1 1 1,0 0 0,-1 0 0,2 1 2,0 0 0,-9 11 10,4-8-14,5-4 1,-1 0 0,1-1 1,-1 1-1,0 0 0,1 0 1,-1-1-1,0 1 0,1 0 1,-1-1-1,0 1 0,0-1 1,1 1-1,-1-1 0,0 1 1,0-1-1,0 1 0,0-1 1,-1 0-1,-11 11-6,9-10-9,1 1 1,-1 0 0,0-1 0,1 1 0,-1-1-1,0 0 1,0-1 0,-6 2 0,-26 3-927,34-5 601,2 0-551,-1-1 675,1 1 1,-1 0 0,1 0 0,0 0-1,-1 0 1,1 0 0,-1 0-1,1 0 1,-1 0 0,1 0 0,-1 0-1,1 0 1,0 0 0,-1 0 0,1 0-1,-1 0 1,1 0 0,-1 0 0,1 0-1,-1 1 1,1-1 19,0 0 0,-1 0 0,1 0 0,0 1 0,0-1 0,0 0 0,-1 0 0,1 0 0,0 0 1,0 0-1,-1 0 0,1 0 0,0 0 0,0 0 0,0 0 0,-1 0 0,1 0 0,0 0 0,0 0 0,-1 0 0,1 0 0,0 0 0,0 0 0,-1 0 0,1 0 0,0 0 0,0 0 0,-1 0 1,1 0-1,0-1 0,0 1 0,0 0 0,-1 0 0,1 0 0,0 0 0,0 0 0,0-1 0,0 1 0,0 0 0,-1 0 0,1 0 0,0-1 0,0 1 0,0 0 0,0 0 0,0-1 0,0 1 0,0 0 1,0 0-1,0-1 0,0 1 0,0 0 0,0 0 0,0 0 0,0-1 0,0 1 0,-1 0-104,1 0 0,0 0 1,-1 0-1,1 0 0,-1 0 1,1 0-1,0 0 0,-1 0 0,1 0 1,-1 0-1,1-1 0,0 1 0,-1 0 1,1 0-1,0 0 0,-1 0 0,1-1 1,0 1-1,-1 0 0,1 0 0,0-1 1,-1 1-1,1 0 0,0 0 0,0-1 1,-1 1-1,1 0 0,0-1 0,0 0-856</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6:08.143"/>
    </inkml:context>
    <inkml:brush xml:id="br0">
      <inkml:brushProperty name="width" value="0.025" units="cm"/>
      <inkml:brushProperty name="height" value="0.025" units="cm"/>
      <inkml:brushProperty name="color" value="#004F8B"/>
    </inkml:brush>
  </inkml:definitions>
  <inkml:trace contextRef="#ctx0" brushRef="#br0">20 79 356,'0'-1'52,"0"0"0,1 0 0,-1 0 0,0 1 0,0-1 0,0 0 0,0 0 0,0 0 0,0 0 0,-1 1 0,1-1 0,0 0 0,0 0 0,-1 1 0,1-1 0,0 0 0,-1 0 0,1 1 0,0-1 0,-1 0 0,1 1 0,-1-1 0,1 0 0,-1 1 0,0-1 0,1 1 0,-1-1 0,0 0 0,0-1 157,0 0-1,1-1 1,-1 1-1,1 0 1,0-1 0,0 1-1,0-1 1,0 1-1,0 0 1,1-5-1,-1 2 735,0 1-774,0 3-50,1 1-1,-1-1 1,0 1 0,0-1 0,0 1 0,0-1-1,0 1 1,0-1 0,0 1 0,0-1 0,0 1-1,0-1 1,0 1 0,0-1 0,0 1 0,0-1 0,0 1-1,0-1 1,-1 1 0,1-1 0,0 1 0,0-1-1,-1 1 1,1-1 0,0 1 0,-1 0 0,1-1-1,0 1 1,-1 0 0,1-1 0,0 1 0,-1 0-1,1-1 1,-6 0 9412,6 18-5872,0 56 85,4-66-3735,-3-6-39,-1-1 0,1 1 1,-1 0-1,1-1 0,-1 1 0,1-1 0,-1 1 1,0 0-1,1-1 0,-1 1 0,0 0 0,0 0 0,1-1 1,-1 1-1,0 0 0,0 0 0,0-1 0,0 1 0,0 1 1,0-2-18,0 0 1,0 1 0,0-1 0,0 0-1,0 1 1,0-1 0,0 0 0,0 1-1,0-1 1,0 1 0,0-1 0,0 0-1,0 1 1,0-1 0,0 0 0,0 1-1,0-1 1,1 0 0,-1 0 0,0 1-1,0-1 1,0 0 0,1 1-1,-1-1 1,0 0 0,0 0 0,0 1-1,1-1 1,-1 0 0,0 0 0,1 0-1,-1 0 1,0 1 0,1-1 0,-1 0-1,0 0 1,1 0 0,-1 0 0,0 0-1,1 0 1,-1 0 0,0 0 0,1 0-1,-1 0 1,0 0 0,1 0 0,-1 0-1,0 0 1,1 0 0,9-5-9530,-10 4 8210,3 1-1091,-2 0 2316,-1 0 1,0 0-1,0 0 0,0 1 0,0-1 1,0 0-1,1 0 0,-1 0 0,0 0 1,0 0-1,0 0 0,1 0 0,-1 0 1,0 0-1,0 0 0,0 0 0,0 0 1,1 0-1,-1 0 0,0 0 0,0 0 1,0 0-1,0 0 0,1 0 0,-1 0 1,0 0-1,0-1 0,0 1 0,0 0 1,1 0-1,-1 0 0,0 0 0,0 0 0,0 0 1,0 0-1,0-1 0,0 1 0,1 0 1,-1 0-1,0 0 0,0 0 0,0-1 1,0 1-1,0 0 0,0 0 0,0 0 1,0 0-1,0-1 0,0 1 0,0 0 1,0 0-1,0 0 0,0-1 0,0 1 1,0 0-1,0 0 0,0 0 0,0 0 1,0-1-1,0 1 0,0 0 0</inkml:trace>
</inkml:ink>
</file>

<file path=ppt/ink/ink4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7:48:55.452"/>
    </inkml:context>
    <inkml:brush xml:id="br0">
      <inkml:brushProperty name="width" value="0.07" units="cm"/>
      <inkml:brushProperty name="height" value="0.07" units="cm"/>
      <inkml:brushProperty name="fitToCurve" value="1"/>
    </inkml:brush>
  </inkml:definitions>
  <inkml:trace contextRef="#ctx0" brushRef="#br0">317 22 73 0,'0'0'78'0,"4"0"7"0,-4-2-1 0,6 2-8 0,-6-3-10 16,6 3-10-16,-6 0-4 0,0 0 4 0,4-2 2 0,-4 2 7 16,0 0 12-16,0 0 3 0,6-2 0 0,-6 2 0 15,3 0-6-15,-3 0-2 0,0 0-3 0,0 0-3 0,0 0-5 16,0 0-2-16,0 0-1 0,0 0 8 0,0 0 4 0,7 0 2 15,-7 0 2-15,0-2 1 0,0 2 0 0,6 0 3 16,-6 0 4-16,0 0 1 0,0 0-4 0,0 0-4 0,0 0-1 16,0 0-2-16,0-3-1 0,0 3-2 0,0 0-1 0,0 0-5 15,0 0 19-15,0 0 2 0,0 0 0 0,0 0-2 0,0 0-7 16,0 0 2-16,0 0 3 0,0 0 2 0,0 0 10 16,0-3 0-16,0 3 3 0,0 0 1 0,0 0-3 0,0 0-2 15,0 0-5-15,0 0 6 0,0 0-6 0,0 0 4 16,0 0-4-16,0-1 2 0,0 1-4 0,0-3 3 0,0 3-1 15,0 0 12-15,0 0 3 0,0 0-8 0,0 0-6 0,0 0-4 16,0 0-5-16,0 0-6 0,0 0-4 0,0 0-6 0,0 0-1 16,0 0-9-16,0 0-3 0,0 0-3 0,3 0-5 15,-3-2-1-15,0 2-2 0,0 0-2 0,0 0-4 0,0 0 6 16,0 0-3-16,0 0 0 0,0 0-3 0,0 0-2 16,0 0-4-16,-3 0 4 0,3 0-4 0,0 0-3 0,0 0-3 15,0 0-3-15,0 0-2 0,0 0 0 0,0 0-3 16,0 0-1-16,0 0 0 0,0 0-1 0,0 0 2 0,0 0 7 15,0 0-4-15,0 2 5 0,0-2 2 0,0 0-4 0,0 0-2 0,0 3-2 16,0-3 2-16,0 1-4 0,0-1-5 0,-6 3 2 16,6 0 1-16,0-1 4 0,0-2-4 0,-7 2 1 0,7 0 2 15,0 1-1-15,0-1 2 0,-3 0-5 0,-3 3 3 16,6-2 1-16,0 1 2 0,-4 1 0 0,4-3 0 0,-6 3 2 16,0 0 0-16,6-1 2 0,-4 1-3 0,-2 2 0 0,3-3-2 15,-4 4 2-15,1-4 2 0,3 3-2 0,-4 1 1 16,4-2 7-16,-3 1 0 0,-1 0-3 0,4 2 4 0,-10-1-2 15,10-1 2-15,-4-1 8 0,-2 1 1 0,2 3-2 0,4-1-2 16,-7 1 0-16,-2-3-5 0,8 2 1 0,-2 0 1 0,-4 3-3 16,1-2-2-16,2-1-4 0,-3 0 0 0,4 1 1 15,-4-1-6-15,4 0 5 0,-4 1-2 0,1-1 0 0,2 0-1 16,4-2 0-16,-10 2 0 0,3-2-1 0,7 1-4 16,-3-1-1-16,-1-1 1 0,4-1-4 0,-3 2-5 0,3-3 0 15,-4 1 3-15,1 0-1 0,6 0 0 0,-4-1-3 0,-2 1 2 16,3-2 1-16,3 1-3 0,-7-2 8 0,1 3-3 15,6-3 2-15,0 1-5 0,-3-1-2 0,3 1-5 0,0-1 5 16,0 0 0-16,-7-2 0 0,7 3-4 0,-6-3-6 0,6 2-17 16,0-2-9-16,0 0-16 0,0 2-15 0,0-2-16 0,0 0-21 15,0-2-31-15,0 2-46 0,0 0-76 0,6-2-107 16,-6 2-129-16,7-3-142 0,-7 1-56 0,0 0-97 0,0-1 58 16,0-2 79-16,3 3 51 0,-3 0 41 0,0-1 89 0,0-1 136 15</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6:08.674"/>
    </inkml:context>
    <inkml:brush xml:id="br0">
      <inkml:brushProperty name="width" value="0.025" units="cm"/>
      <inkml:brushProperty name="height" value="0.025" units="cm"/>
      <inkml:brushProperty name="color" value="#004F8B"/>
    </inkml:brush>
  </inkml:definitions>
  <inkml:trace contextRef="#ctx0" brushRef="#br0">12 56 524,'0'-2'7,"0"1"126,0 1 0,0-1 0,0 0 0,0 0 0,0 1 0,1-1 0,-1 0 0,0 0-1,-1 0 1,1 1 0,0-1 0,0 0 0,0 0 0,0 1 0,-1-1 0,1 0 0,0 0 0,-1 1 0,1-1 0,0 0 0,-1 1-1,1-1 1,-1 0 0,1 1 0,-1-1 0,1 1 0,-1-1 0,0 1 0,1-1 0,-2 0 0,0-10 3300,3-10 17451</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6:09.344"/>
    </inkml:context>
    <inkml:brush xml:id="br0">
      <inkml:brushProperty name="width" value="0.025" units="cm"/>
      <inkml:brushProperty name="height" value="0.025" units="cm"/>
      <inkml:brushProperty name="color" value="#004F8B"/>
    </inkml:brush>
  </inkml:definitions>
  <inkml:trace contextRef="#ctx0" brushRef="#br0">0 23 456,'1'-12'5617,"5"2"9764,5 9-4076,-1 6-12934,-8-4 1967,5-1-197,-6 0-217,0 0 1,0-1-1,0 1 1,0 0-1,-1 0 1,1 0-1,0 0 0,0 0 1,0 0-1,0 0 1,0 0-1,0 0 1,0 0-1,0 0 1,0 1-1,-1-1 0,1 0 1,0 1-1,0-1 1,0 1-1,-1-1 1,1 1-1,0-1 1,1 2-1,1-2 1384,2 1-7180,11-1-13902,-13 0 16699,-2 0 3434,0 0-2053</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6:09.936"/>
    </inkml:context>
    <inkml:brush xml:id="br0">
      <inkml:brushProperty name="width" value="0.025" units="cm"/>
      <inkml:brushProperty name="height" value="0.025" units="cm"/>
      <inkml:brushProperty name="color" value="#004F8B"/>
    </inkml:brush>
  </inkml:definitions>
  <inkml:trace contextRef="#ctx0" brushRef="#br0">1 51 500,'9'4'659,"-8"-4"-582,-1 0-1,1 0 0,-1 0 1,1 0-1,-1 0 0,1 0 1,0 1-1,-1-1 0,1 0 0,-1 0 1,0 1-1,1-1 0,-1 0 1,1 1-1,-1-1 0,1 0 1,-1 1-1,0-1 0,1 1 1,-1-1-1,1 1 0,18 6 4333,-14-7-3764,10-1 5664,-15 0-6278,0 1-1,0 0 1,0 0 0,0 0-1,0-1 1,0 1-1,0 0 1,0 0-1,0 0 1,0-1-1,1 1 1,-1 0-1,0 0 1,0 0 0,0-1-1,0 1 1,0 0-1,0 0 1,0 0-1,1 0 1,-1 0-1,0-1 1,0 1 0,0 0-1,0 0 1,1 0-1,-1 0 1,0 0-1,0 0 1,0 0-1,1 0 1,-1-1 0,0 1-1,1 0 2,-1 0-1,0 0 0,1 0 1,-1 0-1,0 0 0,0-1 1,1 1-1,-1 0 1,0 0-1,1 0 0,-1-1 1,0 1-1,0 0 1,1 0-1,-1-1 0,0 1 1,0 0-1,0-1 1,0 1-1,1 0 0,-1-1 1,0 1-1,0 0 1,0-1-1,0 1 0,0 0 1,0-1-1,0 1 1,0 0-1,0-1 0,0 1 1,0 0-1,0-1 0,0 0 124,2-9 860,0 8-991,-1 2 16,-1 0 0,0 0 1,1 0-1,-1 0 0,0-1 0,1 1 1,-1 0-1,0 0 0,0 0 0,1-1 1,-1 1-1,0 0 0,0 0 1,1-1-1,-1 1 0,0 0 0,0-1 1,0 1-1,1 0 0,-1-1 0,0 1 1,0 0-1,0-1 0,0 1 0,0 0 1,0-1-1,0 1 0,0 0 0,0-1 1,0 1-1,0 0 0,0-1 0,0 1 1,0-1 453,0 0-53,0-1 1,-1 1 0,1 0-1,0 0 1,0 0 0,1-1-1,-1 1 1,0 0 0,0 0-1,1 0 1,0-2 0,2 1-243,-3 2-106,1 0 0,-1 0-1,0 0 1,1 0 0,-1-1 0,0 1 0,0 0 0,1 0-1,-1 0 1,0-1 0,0 1 0,1 0 0,-1 0 0,0 0 0,0-1-1,0 1 1,0 0 0,1-1 0,-1 1 0,0 0 0,0 0-1,0-1 1,0 1 0,0 0 0,0-1 0,0 1 0,0 0 0,0-1-1,0 1 1,0 0 0,0 0 0,0-1 0,0 1 0,0 0-1,0-2 1769,0 20-1345,0 50-1256,0-52-3809,0-1-4342,0-15 8736,0 0-1,0 0 1,0 0 0,0 1 0,0-1-1,0 0 1,0 0 0,0 1 0,0-1 0,-1 0-1,1 0 1,0 1 0,0-1 0,0 0 0,0 0-1,0 0 1,0 1 0,0-1 0,-1 0-1,1 0 1,0 0 0,0 0 0,0 1 0,-1-1-1,1 0 1,0 0 0,0 0 0,0 0-1,-1 0 1,1 0 0,0 1 0,-1-1-105,1 0 1,0 0-1,-1 0 1,1 0-1,0 1 1,-1-1 0,1 0-1,0 0 1,-1 1-1,1-1 1,0 0-1,0 1 1,-1-1-1,1 0 1,0 1-1,0-1 1,0 0-1,-1 1 1,1-1 0,0 0-1,0 1 1,0-1-1,0 0 1,0 1-1,0-1 1,0 1-1,0-1 1,0 0-1,0 1 1,0-1-1,0 1 1,0 5-1564</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6:12.541"/>
    </inkml:context>
    <inkml:brush xml:id="br0">
      <inkml:brushProperty name="width" value="0.025" units="cm"/>
      <inkml:brushProperty name="height" value="0.025" units="cm"/>
      <inkml:brushProperty name="color" value="#004F8B"/>
    </inkml:brush>
  </inkml:definitions>
  <inkml:trace contextRef="#ctx0" brushRef="#br0">90 67 668,'0'-5'254,"0"4"-72,0 0 0,0 0 0,0-1 0,0 1 0,0 0 0,0 0 0,0 0 0,0 0 0,0-1 0,0 1 0,1 0 1,-1 0-1,0 0 0,1 0 0,-1 0 0,1-1 0,-1 1 0,1 0 0,0 0 0,-1 0 0,1 1 0,2-3 0,-3 1 404,1 1 0,-1-1 0,1 1 0,-1-1 0,0 1-1,1-1 1,-1 0 0,0 1 0,0-1 0,0 1 0,0-1 0,-1 0 0,1-1 0,-1-3 7044,-2 2-668,-8 4-6338,7 0 53,-9 10 14,-13 7-147,23-15-497,0 0 0,1 0 0,-1 1 0,1-1 0,0 1 0,-1 0 0,-1 3 0,4-6-46,0 0 0,1 0 0,-1 0 0,0 1 0,0-1 0,0 0 0,0 0 0,0 0 0,0 1 0,-1-1 0,1 0-1,0 0 1,0 0 0,0 1 0,0-1 0,0 0 0,0 0 0,0 0 0,0 0 0,0 1 0,0-1 0,-1 0 0,1 0 0,0 0 0,0 0 0,0 0 0,0 1 0,0-1-1,-1 0 1,1 0 0,0 0 0,0 0 0,0 0 0,0 0 0,-1 0 0,1 0 0,-1 1 0,1-1 0,-1 0 0,1 0 0,-1 1 0,1-1 0,0 0 0,-1 1 0,1-1 0,-1 1 0,1-1 0,0 0 0,-1 1 0,1-1 0,0 1 0,0-1 0,-1 1 0,1-1 0,0 1 0,0-1 0,0 1 0,0-1 0,0 1 0,-1 0 0,1-1 0,0 1 0,0-1 0,0 1 0,1-1 0,-1 1 0,0-1 0,0 1 0,0-1 1,1 2-2,-6 8 20,5-10-19,-1 1 1,1-1-1,-1 1 0,1-1 0,-1 1 0,1-1 0,0 1 1,-1 0-1,1-1 0,0 1 0,-1-1 0,1 1 0,0 0 0,0-1 1,0 1-1,0 0 0,0-1 0,0 1 0,0 0 0,0 0 0,-1 0 0,1 0-1,0 1 0,0-1 0,0 0 0,0 0 0,0 0 0,0 1 1,0-1-1,0 0 0,0 0 0,1 0 0,-1 0 0,0 1 0,1-1 1,-1 0-1,1 0 0,-1 0 0,1 0 0,0 0 0,-1 0 0,1 0 1,0 0-1,1 1 0,0 9-47,-1-2-180,20-3-3901,-19-5 2880,0-1 0,0 0 0,0 0 1,0 0-1,-1-1 0,1 1 0,0 0 0,0-1 0,0 1 1,-1-1-1,4-1 0,8-4-7541,-4 6 7153</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6:13.071"/>
    </inkml:context>
    <inkml:brush xml:id="br0">
      <inkml:brushProperty name="width" value="0.025" units="cm"/>
      <inkml:brushProperty name="height" value="0.025" units="cm"/>
      <inkml:brushProperty name="color" value="#004F8B"/>
    </inkml:brush>
  </inkml:definitions>
  <inkml:trace contextRef="#ctx0" brushRef="#br0">0 40 316,'9'-11'2086,"-4"1"780,0 4-1921,-4-1 2012,1 2-223,-1 5-2040,-1 0-1,1 0 1,0 0 0,-1 0 0,1 0-1,0 0 1,-1 1 0,1-1 0,0 0-1,-1 0 1,1 1 0,-1-1 0,1 0 0,0 1-1,-1-1 1,1 1 0,-1-1 0,1 1-1,-1-1 1,1 1 0,5 15 4386,-6 29-7157,-1-23 3164,5-16-1203,-4-6 99,1 0-1,-1 0 1,1 1-1,-1-1 1,0 0-1,1 0 1,-1 1-1,0-1 1,1 0-1,-1 1 1,0-1 0,0 0-1,1 1 1,-1-1-1,0 1 1,0-1-1,0 0 1,1 1-1,-1-1 1,0 1 0,0-1-1,0 0 1,0 1-1,0-1 1,0 1-1,0-1 1,0 1-1,0-1 1,0 1-1,0 0 0,0-1-1,0 0 0,0 0 0,0 1 1,0-1-1,0 0 0,0 0 1,0 1-1,0-1 0,0 0 0,0 1 1,0-1-1,0 0 0,0 0 0,0 1 1,1-1-1,-1 0 0,0 0 1,0 0-1,0 1 0,0-1 0,1 0 1,-1 0-1,0 0 0,0 1 0,0-1 1,1 0-1,-1 0 0,0 0 0,0 0 1,1 0-1,-1 0 0,0 1 1,1-1-1,-1 0-19,0 0 1,1 0 0,-1 0-1,0 0 1,0 0-1,1 0 1,-1 0 0,0 1-1,0-1 1,0 0-1,1 0 1,-1 0-1,0 0 1,0 1 0,0-1-1,1 0 1,-1 0-1,0 1 1,0-1 0,0 0-1,0 0 1,0 0-1,0 1 1,1-1 0,-1 0-1,0 0 1,0 1-1,0-1 1,0 0 0,0 1-1,0-1 1,0 0-1,0 0 1,0 1 0,0 0-784,2-2-1385,6-3-11077,-8-9 3486,0 9 8857</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6:13.475"/>
    </inkml:context>
    <inkml:brush xml:id="br0">
      <inkml:brushProperty name="width" value="0.025" units="cm"/>
      <inkml:brushProperty name="height" value="0.025" units="cm"/>
      <inkml:brushProperty name="color" value="#004F8B"/>
    </inkml:brush>
  </inkml:definitions>
  <inkml:trace contextRef="#ctx0" brushRef="#br0">11 48 384,'0'0'74,"0"-1"0,0 1 0,1-1 1,-1 0-1,0 1 0,-1-1 0,1 1 0,0-1 0,0 0 0,0 1 0,0-1 0,0 1 1,-1-1-1,1 1 0,0-1 0,0 1 0,-1-1 0,1 1 0,0-1 0,-1 1 1,1-1-1,-1 1 0,1-1 0,0 1 0,-1-1 0,1 1 0,-1 0 0,1-1 0,-2 1 1,0-3 2550,1-10-2625,2-1 22973,-1 11-27132</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7:03.435"/>
    </inkml:context>
    <inkml:brush xml:id="br0">
      <inkml:brushProperty name="width" value="0.025" units="cm"/>
      <inkml:brushProperty name="height" value="0.025" units="cm"/>
      <inkml:brushProperty name="color" value="#CC66FF"/>
    </inkml:brush>
  </inkml:definitions>
  <inkml:trace contextRef="#ctx0" brushRef="#br0">17 151 108,'0'-1'22,"0"0"0,0 1 0,0-1 0,0 1 0,0-1 0,0 0 0,0 1 0,0-1 0,0 1 0,0-1 0,0 0 0,-1 1-1,1-1 1,0 1 0,0-1 0,-1 1 0,1-1 0,0 1 0,-1-1 0,1 1 0,0-1 0,-1 1 0,1-1 0,-1 1 0,1 0 0,-1-1 0,1 1 0,-1 0 0,0-1 0,0 1 0,1-1 0,0 1 1,0 0-1,0-1 0,-1 1 1,1 0-1,0-1 0,0 1 1,0 0-1,0-1 0,0 1 1,-1 0-1,1-1 0,0 1 1,0 0-1,0-1 0,0 1 1,0 0-1,0-1 0,0 1 1,0 0-1,0-1 0,1 1 1,-1-1-1,0 1 0,0-1 19,0 1-1,0 0 0,0-1 0,1 1 0,-1 0 1,0-1-1,0 1 0,0-1 0,0 1 0,0 0 0,0-1 1,0 1-1,0 0 0,0-1 0,-1 1 0,-6-13 22841,12 12-20731,-3 1-776,10 0-614,4-5-174,-14 5-222,19-7 237,-5 2-271,-14 5-286,6-5 153,-6 5-74,26-6 35,-26 6-119,17-6 158,-18 5-195,-1 1 1,0 0 0,0-1 0,1 1 0,-1-1 0,1 1 0,-1 0-1,0-1 1,1 1 0,-1 0 0,1 0 0,-1-1 0,0 1 0,1 0-1,-1 0 1,1 0 0,-1-1 0,1 1 0,-1 0 0,1 0 0,-1 0-1,1 0 1,-1 0 0,1 0 0,-1 0 0,1 0 0,-1 0 0,1 0-1,-1 0 1,1 1 0,0-1 0,4 0 40,-5-1-35,0-2-7,10 2 1,-4-1-2,6-2 37,-10 4-48,-2 0 11,-1 0 0,1 0 0,0 0-1,0 0 1,0 0 0,0 0 0,0-1 0,0 1 0,0 0 0,0 0 0,0 0 0,0 0 0,0 0-1,0 0 1,0 0 0,0 0 0,0-1 0,0 1 0,0 0 0,0 0 0,0 0 0,0 0-1,0 0 1,0 0 0,0 0 0,0-1 0,0 1 0,0 0 0,0 0 0,0 0 0,0 0-1,0 0 1,0 0 0,0 0 0,0 0 0,0 0 0,1-1 0,-1 1 0,0 0 0,0 0 0,0 0-1,0 0 1,0 0 0,0 0 0,0 0 0,0 0 0,0 0 0,1 0 0,-1 0 0,0 0-1,0 0 1,0 0 0,0 0 0,0 0 0,0 0 0,0 0 0,1 0 0,-1 0 0,9-1 1,-1 0-6,-8-1 3,0 0 0,12 1-3,4-4-1,-14 5 60,8-5-51,-10 4-12,11-4-21,-2 5 57,-8 0-26,0 0 0,-1 1-1,1-1 1,0 0 0,-1 0 0,1 0 0,0 0-1,-1 0 1,1 0 0,0 0 0,-1 0 0,1 0 0,0 0-1,-1-1 1,1 1 0,0 0 0,-1 0 0,1 0 0,-1-1-1,1 1 1,0 0 0,-1-1 0,1 1 0,-1-1-1,1 1 1,-1-1 0,1 1 0,-1-1 0,1 0 0,0 1-28,6-1-874,-5-5-5087,-23-9-15827,13 15 20188</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7:06.566"/>
    </inkml:context>
    <inkml:brush xml:id="br0">
      <inkml:brushProperty name="width" value="0.025" units="cm"/>
      <inkml:brushProperty name="height" value="0.025" units="cm"/>
      <inkml:brushProperty name="color" value="#CC66FF"/>
    </inkml:brush>
  </inkml:definitions>
  <inkml:trace contextRef="#ctx0" brushRef="#br0">158 109 516,'1'0'101,"0"-1"0,0 0 0,0 1 0,0-1 0,-1 0 0,1 0 0,0 1 0,-1-1 0,1 0 0,-1 0 0,1 0 0,-1 0 0,1 0 0,-1 0 0,0 0 0,1 0 0,-1 0 0,0 0 0,0 0 0,0 0 0,0 0 0,0 0 0,0 0 0,0 0 0,0 0 0,-1-2 0,1-5 711,4 3-183,-4 5-558,1 0 0,-1 0-1,1 0 1,-1-1 0,0 1-1,1 0 1,-1 0 0,0-1-1,1 1 1,-1 0 0,0-1-1,0 1 1,1 0 0,-1-1-1,0 1 1,0 0-1,1-1 1,-1 1 0,0 0-1,0-1 1,0 1 0,0-1-1,0 1 1,0-1 0,1 1-1,-1 0 1,0-1 0,0 1-1,0-1 1,0 1 0,-1 0-1,1-2 1,4-2 599,-4 4-529,1-1 0,-1 1-1,14-6 23376,-21 7-25843,5-1 2435,-11 11 487,11-11-572,1 1 1,-1 0 0,1 0-1,0-1 1,-1 1-1,1 0 1,0 0 0,0 1-1,0-1 1,-1 0 0,0 1-1,-29 20 940,29-22-926,0 1 1,0 0 0,0 0-1,0 0 1,0 0 0,0 0-1,1 0 1,-4 3 0,-14 7 161,-8 0 15,26-11-117,-19 7 324,19-4-402,0-3-19,0 0 1,1 0 0,-1-1 0,1 1-1,-1 0 1,1 0 0,-1 0 0,0 0-1,1 0 1,-1-1 0,0 1 0,1 0-1,-1 1 1,1-1 0,-1 0 0,0 0-1,1 0 1,-1 0 0,1 0 0,-1 1-1,0-1 1,1 0 0,-1 0 0,1 1-1,-1-1 1,0 1 0,-20 4 186,22-2-173,17-1-3,-9-1-11,-6 3 0,5-3 0,2-1 0,0 0 0,0 1 0,0 2 0,-1-2 0,1-1 0,0 0 0,0 0 0,0 0 0,0 0 0,-2-1 0,-5-2 0,5 2 0,1 0 0,-6-3 0,14-1 0,-17 5 0,1 0 0,-1 0 0,0 0 0,1 0 0,-1 0 0,1 0 0,-1 0 0,1 0 0,-1 0 0,0 0 0,1 0 0,-1-1 0,1 1 0,-1 0 0,0 0 0,1 0 0,-1-1 0,0 1 0,1 0 0,-1 0 0,0-1 0,1 1 0,-1 0 0,0-1 0,1 1 0,-1 0 0,0-1 0,0 1 0,0-1 0,1 1 0,-1-1 0,2-3 0,4 2 0,-4-3 0,-2-1 0,0 1 0,0-1 0,0 1 0,-2-4 0,-1 8 0,0-1 0,1-8 0,0 4 0,-4 1 0,4-1 0,0 0 0,-4 1 0,4-1 0,3-1 0,-2 6 0,-7-3 0,6 0 0,2-2 0,-1 1 0,-6 4 0,5-4 0,2-1 0,0 1 0,0 1 0,0 8 0,0 1 0,0 1 0,0 0 0,0-1 0,0 1 0,-1-2 0,-6-2 0,6 3 0,1 0 0,-2 1 0,-5-1 0,4 0 0,-3-3 0,-1 0 0,-2 7 0,5-4 0,0-2 0,1 0 0,-1 0 0,0-1 0,0 1 0,-8 3 0,0 0 0,4-5 0,7-1 0,-1 0 0,1 1 0,0-1 0,-1 0 0,1 0 0,-1 1 0,1-1 0,0 1 0,0-1 0,-1 1 0,1 0 0,0-1 0,0 1 0,0 0 0,0 0 0,0 0 0,-1 0 0,2 0 0,-1 0 0,0 0 0,0 0 0,-1 2 0,-1 2 0,-4-3 0,4 2 0,-6 1 0,4-4 0,5-1 0,0 0 0,0 0 0,0 0 0,0 0 0,0 0 0,0 0 0,-1 0 0,1 0 0,0 0 0,0 0 0,0 0 0,0 0 0,0 0 0,0 1 0,0-1 0,-1 0 0,1 0 0,0 0 0,0 0 0,0 0 0,0 0 0,0 0 0,0 0 0,0 0 0,0 0 0,0 0 0,-1 0 0,1 0 0,0 1 0,0-1 0,0 0 0,0 0 0,0 0 0,0 0 0,0 0 0,0 0 0,0 0 0,0 1 0,0-1 0,0 0 0,0 0 0,0 0 0,0 0 0,0 0 0,0 0 0,0 0 0,0 1 0,0-1 0,0 0 0,0 0 0,0 0 0,0 0 0,8 1 0,2-1 0,0 0 0,0 0 0,0 0 0,0 0 0,0 0 0,0 0 0,-1 1 0,1 3 0,0-3 0,0-1 0,0 0 0,-2 0-116,-6 0-543,-20-6-28159,16 6 26788</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7:12.332"/>
    </inkml:context>
    <inkml:brush xml:id="br0">
      <inkml:brushProperty name="width" value="0.025" units="cm"/>
      <inkml:brushProperty name="height" value="0.025" units="cm"/>
      <inkml:brushProperty name="color" value="#CC66FF"/>
    </inkml:brush>
  </inkml:definitions>
  <inkml:trace contextRef="#ctx0" brushRef="#br0">247 1172 184,'0'0'1526,"-19"-1"2933,19 1-4401,0 0 0,0 0 0,0-1 0,0 1 1,-1 0-1,1 0 0,0 0 0,0-1 0,0 1 1,0 0-1,0 0 0,0 0 0,0-1 0,0 1 1,0 0-1,0 0 0,-1 0 0,1 0 0,0-1 1,0 1-1,0 0 0,0 0 0,0 0 0,-1 0 1,1 0-1,0-1 0,0 1 0,0 0 0,-1 0 1,1 0-1,0 0 0,0 0 0,-1 0 0,1 0 95,0 0 0,-1 0 0,1-1 0,0 1 0,-1 0 1,1 0-1,0 0 0,0 0 0,-1-1 0,1 1 0,0 0 0,0 0 0,-1-1 0,1 1 0,0 0 0,0 0 0,0-1 0,-1 1 0,1 0 0,0-1 0,0 1 0,0 0 0,0-1 0,0 1 0,0 0 0,0-1 0,-1 1 0,1 0 0,0-1 0,0 1 0,0 0 0,0-1 1,1 0-1,-1 0-2,-1 2-126,1-1 0,0 0 0,0 0 1,-1 0-1,1 0 0,0 0 0,-1 0 0,1 0 0,0 0 0,0 0 1,-1 0-1,1 0 0,0 0 0,-1 0 0,1 0 0,0 0 1,0 0-1,-1 0 0,1 0 0,0 0 0,-1 0 0,1 0 1,0 0-1,0-1 0,-1 1 0,1 0 0,0 0 0,0 0 0,0-1 1,-1 1-1,1 0 0,0 0 0,0 0 0,0-1 0,-1 1 1,1 0-1,0 0 0,0-1 0,0 1 0,0-1 0,0 1 22,-1-1 0,1 1 0,0 0 0,0-1 0,-1 1 0,1-1 0,0 1 0,-1 0 0,1-1 0,-1 1 0,1 0 0,0-1 0,-1 1 0,1 0 0,-1 0 0,1-1-1,0 1 1,-1 0 0,1 0 0,-1 0 0,1 0 0,-1 0 0,0-1 0,1 1 46,-1-1-1,1 0 1,0 0-1,-1 0 1,1 1-1,-1-1 1,1 0-1,-1 1 1,1-1-1,-1 0 1,1 1-1,-1-1 1,0 0-1,1 1 1,-1-1-1,-1 0 1,2 1-76,0 0 1,0 0-1,0-1 0,0 1 0,0 0 1,0-1-1,0 1 0,0 0 1,0 0-1,0-1 0,0 1 1,0 0-1,0 0 0,0-1 1,-1 1-1,1 0 0,0 0 1,0-1-1,0 1 0,0 0 1,0 0-1,-1 0 0,1-1 0,0 1 1,0 0-1,0 0 0,-1 0 1,1 0-1,0 0 0,0-1 1,-1 1-1,1 0 0,0 0 1,-1 0-1,1 0-4,0 0 1,-1 0-1,1 0 1,0 0 0,0-1-1,-1 1 1,1 0-1,0 0 1,0 0-1,-1 0 1,1 0-1,0-1 1,0 1-1,0 0 1,-1 0-1,1 0 1,0-1-1,0 1 1,0 0-1,0 0 1,0-1-1,-1 1 1,1 0 0,0 0-1,0-1 1,0 1-1,0 0 1,0 0-1,0-1 1,0 1-1,0 0 1,0 0-1,0-1 1,0 1-1,-20-19 1313,19 15-1217,-2 0-1,1 0 0,0 0 1,-1 0-1,0 0 0,-4-4 1,5 5-55,-1 0 0,1 0 0,0 0 0,0 0 0,0 0 1,0 0-1,-1-4 0,3 6-50,0-1 0,-1 1 1,1 0-1,-1 0 0,1 0 0,0-1 0,-1 1 1,0 0-1,1 0 0,-1 0 0,0 0 1,0 0-1,1 0 0,-2-1 0,1 1 3,0 0-1,0 0 0,0 0 0,0 0 1,0 0-1,0-1 0,1 1 0,-1 0 1,1-1-1,-1 1 0,1 0 0,-1-1 1,1 1-1,-1-3 0,1 4-5,0-1-1,0 1 0,0 0 1,0-1-1,0 1 1,0 0-1,0-1 0,0 1 1,0 0-1,0-1 1,0 1-1,-1 0 0,1-1 1,0 1-1,0 0 1,0 0-1,0-1 0,-1 1 1,1 0-1,0-1 0,0 1 1,-1 0-1,1 0 1,0 0-1,0-1 0,-1 1 1,1 0-1,-1 0 1,1 0-1,-1-1 0,1 1 1,0 0-1,0 0 0,-1-1 1,1 1-1,0 0 1,-1 0-1,1-1 0,0 1 1,0 0-1,-1-1 0,1 1 1,0 0-1,0-1 1,0 1-1,0-1 0,0 1 1,-1 0-1,1-1 0,0 1 1,0 0-1,0-1 0,0 1 1,0-1-1,0 0 1,0 0-1,0 0 1,0 0-1,-1 0 1,1 0-1,0-1 1,-1 1-1,0 0 1,1 0-1,-1 0 1,1 0-1,-1 0 1,0 0-1,0 0 1,-1-1-1,1 1 3,0 0 0,0 0-1,0 0 1,0 0 0,1 0 0,-1 0 0,0-1-1,1 1 1,-1 0 0,1 0 0,-1-1-1,1 1 1,-1 0 0,1-1 0,0 0 0,-10-20 4,10 20-8,-1 0 1,1 0-1,-1 0 1,1 0-1,-1 0 1,0 1-1,1-1 1,-1 0-1,0 0 1,0 0-1,-2-2 0,2 2 1,-1 1 1,1-1-1,0 0 0,0 1 0,1-1 0,-1 0 0,0 0 0,1 0 0,-1 0 0,1 0 0,-1-3 0,1 3 0,-1 0 0,1 0-1,0 0 1,-1 0 0,0 0 0,1 0 0,-1 0-1,0 0 1,0 1 0,0-1 0,-2-2 0,2 2-2,0 1 0,0-1 0,0 0 0,0 0 1,0 0-1,0 0 0,0 0 0,1 0 0,-1 0 1,1 0-1,-1-3 0,-3-9 4,3 13-5,0-1 0,1 0 1,-1 1-1,0-1 1,1 0-1,-1 1 1,1-1-1,0 0 0,-1-3 1,-3-9-32,3 13 31,0 0-1,1-1 1,-1 1 0,1-1-1,-1 1 1,1-1-1,-1 1 1,1-1-1,0 1 1,0-3 0,0-96-593,4 88 529,-3 12 60,-1-1 1,1 0 0,-1 0 0,1-1 0,-1 1 0,1 0 0,-1 0 0,1 0 0,-1 0 0,0 0 0,0 0 0,0-3 0,10-17-68,-10 20 70,0 0 1,0 1-1,1-1 0,-1 0 0,0 1 0,0-1 1,0 0-1,1 1 0,-1-1 0,0 0 1,0 1-1,1-1 0,-1 1 0,1-1 0,-1 1 1,1-2-1,4-8-52,-4 8 45,-1 0 0,1 0-1,-1 0 1,1 0 0,0 0 0,0 1-1,0-1 1,0 0 0,0 1 0,0-1-1,3-2 1,5-8-61,0-5 51,-5 9 11,1 0 0,-1 1-1,1-1 1,0 1 0,10-10 0,5-9 8,0 2-16,9-9-13,-13 14 11,-14 16 17,0 0 1,1 0-1,-1 1 1,1-1 0,-1 0-1,1 1 1,4-3-1,4-3-3,7-2-40,-4 1 1,2-2 3,32-7 32,-32 12 10,127-43 22,18-8 75,-106 36-78,6 5-17,8 5 26,-55 8 132,0 1 0,29-2 0,-29 4-4,-1-1 1,27-6-1,0 4 104,-13 1-50,171-28 3277,-162 25-2590,2 2 0,49 1-1,-51 0-566,1-1-1,38-10 0,-68 12-263,191-42 1495,-186 40-1340,-1 1 1,1 0 0,-1 0 0,21 1 0,-31 1-150,31 10 506,-6-3-28,-24-7-207,-1 0-274,4 0 55,-2 11-59,-3-11-312,0 1-1,-1-1 1,1 1 0,0-1-1,-1 0 1,1 1 0,-1-1-1,1 1 1,-1-1 0,1 0-1,-1 1 1,1-1 0,-1 0-1,1 0 1,-1 1 0,0-1-1,1 0 1,-1 0-1,1 0 1,-1 0 0,0 0-1,1 0 1,-1 0 0,1 0-1,-1 0 1,0 0 0,1 0-1,-1 0 1,1 0 0,-1 0-1,0-1 1,0 1-552,-18-6-17127,15 2 14867,-4 3 1223</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7:13.795"/>
    </inkml:context>
    <inkml:brush xml:id="br0">
      <inkml:brushProperty name="width" value="0.025" units="cm"/>
      <inkml:brushProperty name="height" value="0.025" units="cm"/>
      <inkml:brushProperty name="color" value="#CC66FF"/>
    </inkml:brush>
  </inkml:definitions>
  <inkml:trace contextRef="#ctx0" brushRef="#br0">20 52 36,'0'-1'116,"-1"1"1,0 0-1,1-1 1,-1 1-1,1-1 0,-1 1 1,1 0-1,-1-1 0,1 0 1,-1 1-1,1-1 1,-1 1-1,1-1 0,-1 1 1,1-1-1,0 0 1,-1 1-1,1-1 0,0 0 1,0 0-1,0 1 0,-1-1 1,1 0-1,0 1 1,0-1-1,0 0 0,0 0 1,0 1-1,0-1 1,1-1-1,-1 0 186,0 1 284,-1 1-411,1-1 0,0 0 0,-1 0 0,1 1 0,0-1-1,-1 0 1,1 0 0,-1 1 0,1-1 0,-1 0 0,0 1 0,1-1 0,-1 1 0,0-1 0,1 1 0,-2-2 0,2-14 22290,4 21-22085,2 2 45,-6-2-246,-1-1-78,1-1-1,0 1 1,0-1 0,0 1-1,1-1 1,-1 0 0,1 1-1,0-1 1,0 0 0,0 1-1,3 4 1,-3-6-73,0 1 0,-1-1 0,1 0 0,-1 1 0,1 0 1,-1-1-1,0 1 0,0-1 0,0 1 0,0-1 0,-1 1 0,0 3 0,1-3-1,-1 1-1,1-1 1,0 1-1,0-1 1,0 1-1,0-1 1,1 1-1,0 4 1,0-5-27,1 1 0,-1 0 0,0 0 0,0-1 0,0 1 0,0 0 0,-1 0 0,0 5 0,10 44 0,0-7 0,0 9 0,-6-36 0,-3-16 0,0 0 0,0 0 0,0-1 0,0 1 0,-1 0 0,0 0 0,1 0 0,-1 5 0,0-7 0,0-1 0,-1 0 0,1 0 0,0 1 0,0-1 0,0 0 0,0 1 0,0-1 0,0 0 0,0 1 0,0-1 0,0 0 0,0 1 0,0-1 0,0 0 0,1 1 0,-1-1 0,0 0 0,0 1 0,0-1 0,0 0 0,0 1 0,1-1 0,-1 0 0,0 0 0,0 1 0,1-1 0,-1 0 0,0 0 0,0 1 0,1-1 0,-1 0 0,0 0 0,0 0 0,1 0 0,-1 1 0,4 0 0,-2 3-56,-2-3-265,1-12-5073,3 6 3808,0-13-12134,-3 7 10561,-1 10 2839,0 0-1,0 0 0,0 0 0,0 0 0,0 0 0,0 0 1,-1 0-1,1 0 0,0 0 0,-1 0 0,1 0 0,0 0 0,-1 0 1,1 0-1,-1 0 0,1 0 0,-1 0 0,0 0 0,1 1 1,-2-3-1,1 3 310,0-5-1008</inkml:trace>
</inkml:ink>
</file>

<file path=ppt/ink/ink4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7:48:55.453"/>
    </inkml:context>
    <inkml:brush xml:id="br0">
      <inkml:brushProperty name="width" value="0.07" units="cm"/>
      <inkml:brushProperty name="height" value="0.07" units="cm"/>
      <inkml:brushProperty name="fitToCurve" value="1"/>
    </inkml:brush>
  </inkml:definitions>
  <inkml:trace contextRef="#ctx0" brushRef="#br0">0 38 44 0,'0'-3'51'0,"0"-1"17"0,0 4-2 0,0-3 3 16,0 1 2-16,0 2-10 0,0-2-9 0,0 2-3 0,0-3-7 15,0 1-2-15,0 2-5 0,0-3-1 0,0 3-3 16,0 0-2-16,0-1 4 0,0 1-1 0,0 0 2 0,0-3-2 16,0 3 1-16,0 0 1 0,0 0 3 0,0-2 4 0,0 2-2 15,0 0 1-15,0-3 3 0,0 3 1 0,0 0 0 0,0 0-2 16,0-2 0-16,0 2 0 0,0 0-4 0,0 0-4 15,0 0-3-15,0 0-3 0,0 0-3 0,0-2-3 0,0 2 0 16,0 0 2-16,0 0-3 0,0 0 2 0,0 0 0 0,0 0-2 16,0 0-2-16,0 0-3 0,0 0 3 0,0 0-3 15,0 0 1-15,0 0-2 0,0-3-1 0,0 3 2 0,0 0-2 16,0 0-3-16,0 0 1 0,0 0-2 0,0 0-2 0,0 0-3 16,0 0 0-16,0 0-4 0,3 0 3 0,-3 0 1 0,0 0 4 15,0 0 1-15,7 3 4 0,-7-3 1 0,0 0-4 16,0 0 1-16,0 0-1 0,0 2 0 0,3-2-2 0,-3 0 0 15,0 2-2-15,0-2-1 0,7 0-1 0,-7 0-2 16,6 3 0-16,-6-1-3 0,3-2 0 0,-3 0 2 0,0 0-2 16,7 3 3-16,-7-2 1 0,6-1-1 0,-6 3 0 0,0-1 1 15,3 1 4-15,4 1-2 0,-7-1 6 0,0-1-1 16,3 0-2-16,-3 3 2 0,0-1-1 0,6-1-3 0,1-1 2 16,-7 3 0-16,3-3 1 0,3 3-3 0,-6-1 2 0,0-1-1 15,4 1-3-15,-4 1 2 0,6-2 0 0,1 1 1 0,-7 1-2 16,3-3-1-16,-3 3 2 0,6 0-1 0,-3-1 0 15,-3-1 1-15,7 1-4 0,-1 1 1 0,-6-1 1 0,4 4 0 16,-4-4-2-16,12-1-1 0,-12 1 0 0,4 4 0 16,2-4-2-16,-6 1 0 0,3-1 0 0,4-1 2 0,-1 4-1 15,-6-2 0-15,3-1-2 0,4 1 4 0,-4-1-6 0,-3 3 6 16,13-2-3-16,-13-1 0 0,3 4 1 0,4-4-1 0,-4 1 0 16,3 2 3-16,1 0-2 0,-4-2-1 0,-3 2 0 15,13-2 0-15,-13 2 0 0,3-3 0 0,3 4 0 0,-2-2 0 16,-4-2 0-16,6 4 0 0,0-4 0 0,-6 3 0 0,4-2 0 15,2-1 0-15,-3 4 0 0,4-4 0 0,-1 1 3 16,-3 2-4-16,-3-2 1 0,13-1 0 0,-13 3 0 0,4-2 0 16,2 0 0-16,-3 2 1 0,-3-3-1 0,7 3 0 15,-1-2 0-15,-3 2 0 0,4 0 0 0,-7-2 5 0,3 2-3 0,3-2-2 16,1 2 0-16,-7-3-2 0,3 4 4 0,-3-2-4 16,6-1 4-16,-2 2-2 0,2 0 1 0,1-2 0 0,-7 2-1 15,3-3 0-15,-3 1 0 0,13 2 0 0,-13-2 0 0,3-1 0 16,3 3 0-16,-3-2 0 0,-3-1 1 0,13 1 1 15,-13 0-1-15,10 2-1 0,-10-3 0 0,3 2 0 0,4-2 0 16,-1 1 0-16,-3-1 0 0,4 1 1 0,-1-1 3 16,-6 2 0-16,10-2 0 0,-10 1-1 0,3-1 1 0,3 1-1 15,1-1 1-15,-4 4-3 0,4-4 0 0,-4 1 0 0,3 2-1 16,1-3 2-16,-4 2-1 0,-3-2 1 0,10 1-2 0,-10-1 2 16,6 1 0-16,0-1 0 0,-2 1-2 0,2 0 0 15,1 0 0-15,-4-3 0 0,3 3 0 0,-3-3 0 0,-3 3 0 16,7-3 0-16,-1 3 0 0,-3-3 0 0,4 3 0 15,-4-3 0-15,4 1 0 0,-1 1 0 0,-3 1 0 0,4-3 0 16,-1 3 0-16,-3-1 0 0,4 1 0 0,-4-2 0 0,-3 1 0 16,13 1 0-16,-13-3 0 0,9 0 2 0,-9 4 2 0,4-5-3 15,2 4-1-15,1-2 0 0,-4 1 2 0,3-1-3 16,-3-1 1-16,4 2 0 0,-1-1 0 0,-2-1 0 0,2 0 0 16,0 3 0-16,-2-2-2 0,2-2 1 0,-3 5 3 0,4-4-2 15,-1 2-2-15,4-1 2 0,-10 2 2 0,3-3 0 16,3 0 1-16,1 3-2 0,-4-3 1 0,4 3-2 0,-4-2-2 15,3-2 4-15,1 2-1 0,-7-1 1 0,3 1-2 0,3 1 0 16,1-4 0-16,-4 3 0 0,3-1 0 0,-2 0 0 16,-4 0 0-16,12 1 0 0,-12-3 0 0,10 3 0 0,-10-2 0 15,3 2-2-15,-3-3-1 0,13 5 3 0,-13-5 0 0,3 2 0 16,-3 0 0-16,13 1 2 0,-13-1-2 0,4 0 1 0,2 0 1 16,-6 1-2-16,3 0 0 0,4-2 0 0,-1 2 0 15,-6-1 0-15,10-2 0 0,-10 3 0 0,3-2 0 0,-3 2 0 16,6-3 0-16,1 3 0 0,-4-1 0 0,-3-2 0 15,10 2 0-15,-10-2 0 0,6 2 0 0,1-2-2 0,-4 3-1 16,-3-3 3-16,6 3 0 0,1-2 0 0,-7 2 0 0,3-1 2 16,3-2-1-16,-6 3 1 0,3-1-2 0,-3 0 0 15,7 1 0-15,-1-1 0 0,-6 0 3 0,4-2 2 0,2 2-3 16,-6 1-1-16,3-3-1 0,-3 3 0 0,7-3 0 0,-1 2 0 16,-6-2 0-16,3 2-2 0,4 0 1 0,-1-2-1 0,-6 3 1 15,3-1 1-15,4 0-2 0,-7 1 1 0,3-1 3 16,4-2 0-16,-1 4-2 0,-6-4 3 0,3 3 1 0,4-1 0 15,-7 1 2-15,0 1 0 0,3-1 2 0,-3-1-3 16,6 0-1-16,1-2 2 0,-7 5-3 0,0-5-3 0,3 3 1 16,-3-2-1-16,6 2 0 0,-6-3 0 0,4 2 0 0,-4 1 0 15,0-3 0-15,6 2 0 0,0 0 4 0,-6 1 0 0,4-1 1 16,-4-2-3-16,6 2 0 0,1 0 2 0,-7-2 0 16,3 3 2-16,3 0-1 0,-6-2-3 0,3-1 0 0,-3 3 1 15,7-3 1-15,-1 2 2 0,-6 1-1 0,3-1-1 16,4 0 0-16,-7 1 1 0,3-1 4 0,-3 0 0 0,7-2 1 15,-1 2-3-15,-6 1-2 0,3 0 1 0,-3-1-1 0,0 0 5 16,7-2-5-16,-4 2 2 0,-3 1 0 0,6-1-2 0,1 0 1 16,-7 1-1-16,3-1-3 0,-3 1 2 0,6-3 1 15,1 1-3-15,-7 2 4 0,3-3 1 0,4 3 0 0,-7-1 3 16,0-2 4-16,3 2 2 0,-3-2 4 0,0 2 0 0,6-2 4 16,-6 3-1-16,7-3-1 0,-7 2-2 0,0 0-3 15,0-2 0-15,3 3 3 0,-3-1 0 0,6-2-1 0,-6 0-5 16,0 3 0-16,0-3 2 0,0 0 0 0,0 1 0 0,0-1 2 15,0 0 2-15,0 3 2 0,3-3 7 0,-3 0 2 0,0 0 8 16,0 3 7-16,0-3 4 0,0 0 3 0,0 0 1 16,0 0-3-16,0 0-2 0,0 2-1 0,0-2 4 0,0 0 0 15,0 0 2-15,0 0 0 0,0 0-2 0,0 0-9 0,0 0-6 16,0 0-11-16,0 0-10 0,0 0-24 0,0 0-49 16,0 0-65-16,0-2-100 0,0 2-123 0,0-3-34 0,0 0-87 15,-3 2-113-15,3-2-78 0,0-2 120 0</inkml:trace>
  <inkml:trace contextRef="#ctx0" brushRef="#br0" timeOffset="1">1204 962 47 0,'-7'-4'88'0,"7"-1"18"16,0 2 16-16,-6-1-14 0,6 2-20 0,0-1-21 15,0 1-18-15,0 0-7 0,0-1 1 0,0 1 2 0,0 0 2 0,0 2 2 16,0-2 3-16,0-1 5 0,0 3 4 0,0 0 5 16,0-3 0-16,0 3 1 0,0 0-5 0,6-2 0 0,-6 2-2 15,0 0-2-15,0 0 4 0,7 0 2 0,-7 0-2 0,0 0-2 16,0 0 1-16,0 0 5 0,0 0-5 0,0 0-1 16,0 0-4-16,0 0-1 0,3 0-2 0,-3 0-3 0,0 0-1 15,0 0-5-15,0 0-5 0,0 0 2 0,6 0-8 16,-6 0 0-16,7 0-1 0,-7 0 0 0,0 2-2 0,0-2-2 15,3 0 0-15,-3 3 1 0,7-3 5 0,-7 0 1 0,0 0-1 16,3 3-6-16,-3-1 6 0,0-2 9 0,6 2 4 0,-6 0 0 16,7-2 2-16,-7 3-4 0,3-3-1 0,3 2-4 15,-6-2-6-15,3 2 1 0,-3-2 4 0,0 3 2 0,7-1 4 16,-1-2-2-16,-6 3-2 0,0-2 0 0,4-1 3 0,-4 3 12 16,6-3 0-16,0 0-5 0,-6 2-8 0,0 1 1 15,4-3 8-15,2 2-1 0,-6 0-1 0,3-2-1 0,-3 3-4 16,0-3 4-16,7 2 2 0,-1 0-3 0,-6-2-9 15,0 3-4-15,3-1-8 0,4 1-7 0,-7-2-3 0,0-1-3 16,3 3-2-16,-3-1 6 0,0-2-2 0,6 3-2 0,-6-1-2 16,7 0-2-16,-7 1-1 0,0-1 2 0,0 0-1 0,3-2 0 15,-3 2-2-15,0 1 3 0,0 1 4 0,0-1 0 16,7-1-3-16,-7 1 2 0,3-1 1 0,-3 0 0 0,0 3 4 16,0-3 0-16,0 0 6 0,0 1 2 0,6 2 6 0,-6-3 2 15,0 0 3-15,0 1 0 0,7 1-2 0,-7 1 5 16,0-2 3-16,0-2-3 0,0 5-4 0,0-4-5 0,0 2-4 15,0-1-2-15,0 1-1 0,0-1-7 0,0 2-2 0,0-4-1 16,0 2-2-16,0 2-6 0,0-1 2 0,0-1-6 0,0-1 5 16,0 3 1-16,-7-3 1 0,7 2 0 0,0-1-1 15,-6 2 5-15,6-3 4 0,0 0-2 0,0 3 2 0,-3-3 6 16,3 3-1-16,-7 0-5 0,7-3 3 0,0 0-5 16,0 3-5-16,0-3 1 0,-3 3-6 0,3-2 0 0,0-1-2 15,0 0 1-15,-7 3 1 0,1-3 0 0,6 0-5 0,0 1 3 16,-3 0-4-16,3-2 0 0,0 2 0 0,-7-1 0 15,4 1 0-15,3-3 8 0,0 1 2 0,-6 2-1 0,6 0 1 0,-7-1 0 16,7 0-3-16,-3-2 2 0,3 2-4 0,0 1 5 16,-6-3-4-16,2 3 6 0,4-2-5 0,-6-1 2 0,6 3-3 15,-6-1 3-15,6-2 1 0,-4 3-7 0,4-3 2 16,-6 0-1-16,6 1-2 0,-7-1 4 0,7 0 1 0,-3 3-6 16,3-3 7-16,-6 0-5 0,3 0 0 0,3 3-2 15,-7-3 4-15,1 2-3 0,6-2-2 0,-3 0 2 0,3 0 2 16,0 2 3-16,-7-2-3 0,4 0 1 0,3 2 4 0,-7-2-4 15,1 0 1-15,6 0 2 0,-3 0 2 0,3 0 0 0,-7 0 4 16,1 0 0-16,6 0 0 0,0 0-2 0,-3 0-1 16,3 0-1-16,-7 0-1 0,7 0 1 0,0 0 4 0,-3 0-3 15,3 0-7-15,-6-2 3 0,6 2-4 0,0 0 1 16,-7 0 5-16,7 0-3 0,0-2-4 0,0 2-5 0,-3 0 2 16,3-2 1-16,0-1 0 0,0 3 0 0,0-3-4 0,-7 2 1 15,7 1 0-15,0-3 3 0,0 1 0 0,-3-1-3 0,3 2 0 16,0-2 3-16,0-2-3 0,0 3 2 0,0 0-2 0,0-1 2 15,0-1 1-15,0 1-4 0,0-2 1 0,0 4-2 16,0-5-5-16,0 4 0 0,0 0 3 0,0-3 3 0,0 1-3 16,0 1 0-16,3-2-6 0,-3 1 3 0,0-1-4 15,0 3-2-15,7-3-1 0,-7 0 4 0,0 1 2 0,0 1 1 16,0-1 0-16,0-1-6 0,0 2 2 0,0-1-3 16,0 2-3-16,3-3 4 0,-3 3 1 0,0-1-1 0,0-1 2 0,0 2-4 15,0-1-5-15,0-1 1 0,0 4-2 0,7-3 3 16,-7 1 2-16,0-1-7 0,0 1 0 0,0 0-3 0,6-1 0 15,-6 3-1-15,0-2-4 0,0 0-6 0,0 0-2 0,0-1 10 16,0 3 3-16,0-3 7 0,3 2 5 0,-3 1 3 16,0-3 5-16,0 3-2 0,0-2 5 0,0-1 0 0,0 1 0 15,0 0 5-15,0 2-3 0,7-3-1 0,-7 1 3 16,3 0 2-16,-3 0-3 0,0-1 2 0,0 3-3 0,6-3 3 16,1 1 1-16,-7 0 3 0,0 0-2 0,3-1-1 0,-3 1 0 15,0 0 0-15,6 2 0 0,-6-3 0 0,7 3 0 0,-7-2 0 16,0 2-3-16,0-3 2 0,3 3 1 0,-3 0 0 0,0-1 0 15,0 1-7-15,7 0 1 0,-7 0 0 0,0 0 1 16,0 0 4-16,0 0 3 0,0 0-1 0,0 0-1 0,0 0 0 16,3 0-3-16,-3 0 1 0,0 1 0 0,0-1-6 15,6 0-8-15,-6 0-13 0,0 3-15 0,7-3-17 0,-7 0-27 16,0 0-41-16,3 0-45 0,-3 0-51 0,6 0-70 0,-6 0-98 16,0 0-100-16,3-3 6 0,-3 3-78 0,0 0-46 15,0-1-6-15,0-2 217 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7:14.469"/>
    </inkml:context>
    <inkml:brush xml:id="br0">
      <inkml:brushProperty name="width" value="0.025" units="cm"/>
      <inkml:brushProperty name="height" value="0.025" units="cm"/>
      <inkml:brushProperty name="color" value="#CC66FF"/>
    </inkml:brush>
  </inkml:definitions>
  <inkml:trace contextRef="#ctx0" brushRef="#br0">11 123 504,'0'0'84,"0"-1"-1,0 1 1,0-1-1,0 0 1,0 1-1,0-1 1,-1 1 0,1-1-1,0 0 1,0 1-1,0-1 1,-1 1-1,1-1 1,0 1 0,0-1-1,-1 1 1,1-1-1,-1 1 1,1-1-1,-1 0 1,1 1 75,-1-1 0,0 0 0,1 1 0,0-1 1,-1 0-1,1 1 0,-1-1 0,1 0 0,0 0 0,-1 1 0,1-1 0,0 0 0,0 0 1,0 0-1,0 1 0,0-1 0,-1 0 0,1 0 0,1-1 0,-1-36 4776,0 37-4729,0 0 0,1 0 0,-1 1 0,1-1 0,-1 0 0,1 0 0,-1 1 0,1-1 0,-1 0 0,1 1 0,0-1 0,-1 1 0,1-1 0,0 1 0,1-1 0,-2 0 38,1 1 0,0-1 1,0 1-1,-1-1 0,1 1 0,0-1 0,-1 0 1,1 1-1,-1-1 0,1 0 0,-1 1 0,1-1 0,-1 0 1,1 0-1,-1 0 0,1-1 92,0 1-1,-1 0 1,1 0 0,-1-1-1,1 1 1,0 0 0,0 0-1,0 0 1,0 0 0,0 0-1,0 0 1,0 0 0,0 1 0,0-1-1,0 0 1,0 1 0,2-2-1,21-7 3150,-19 6-3201,-5 3-260,1 0 0,-1-1 0,1 1 0,-1 0 0,1-1 0,-1 1 0,1 0-1,-1 0 1,1 0 0,-1-1 0,1 1 0,-1 0 0,1 0 0,0 0 0,-1 0 0,1 0 0,-1 0 0,1 0 0,-1 0-1,1 0 1,-1 0 0,1 0 0,0 0 0,-1 1 0,1-1 0,19 7 227,-16-7-221,0 1 0,0 0 1,0 1-1,0-1 0,6 4 1,18 10-2,-24-14-18,-3-1-7,0 0 0,0 1 0,0-1 0,0 0 0,0 1 0,0-1 0,0 1 0,0-1 0,0 1 0,0-1-1,0 1 1,0 0 0,0-1 0,-1 1 0,1 0 0,1 2 0,0-2 5,0 0 1,0 1-1,0-1 0,0 0 1,0 0-1,0 0 1,0-1-1,0 1 0,4 0 1,-4 0 20,1-1 1,-1 1-1,0 0 1,1 0-1,-1 0 1,0 0-1,0 0 1,0 0-1,3 3 1,-1-1 65,-1-1 0,1 1 0,-1-1 0,1 0 0,6 3 0,0 0 120,28 22 797,-37-27-1001,0 1 0,0 0 0,-1-1 0,1 1 0,0 0 0,0 0 0,-1-1 0,1 1 0,0 0 0,-1 0 0,1 0 0,-1 0 0,1 0 0,-1 0 0,0 0 0,1 0 0,-1 0 0,0 0 0,0 0 0,0 0 1,0 0-1,1 0 0,-2 0 0,1 0 0,0 0 0,0 0 0,0 0 0,0 1 0,-1-1 0,1 0 0,0 0 0,-1 0 0,1-1 0,-1 1 0,1 0 0,-1 0 0,1 0 0,-1 0 0,0 0 0,-1 1 0,0 1-2,3-1-10,-11 5 0,-6 1-6,-1-1 0,0 0 0,-32 8 0,39-12 6,-28 1-613,27 0-571,11-4 1140,0 0-1,0 0 1,0 0 0,0 1-1,0-1 1,0 0-1,-1 0 1,1 0-1,0 1 1,0-1-1,0 0 1,-1 0 0,1 0-1,0 0 1,0 0-1,0 0 1,-1 0-1,1 1 1,0-1-1,0 0 1,-1 0 0,1 0-1,0 0 1,0 0-1,-1 0 1,1 0-1,0 0 1,0 0-1,-1 0 1,1 0 0,0 0-1,0-1 1,0 1-1,-1 0 1,1 0-1,0 0 1,0 0-1,0 0 1,-1 0 0,1 0-1,0-1 1,0 1-1,0 0 1,-1 0-1,1 0 1,0 0-1,0-1 1,0 1 0,0 0-1,0 0 1,0 0-1,-1-1 1,1 1-1,0 0 1,0 0-1,0-1 1,0 1-1,0 0 1,0 0 0,0-1-1,-2 0-2156,-3 0-2352,2-5-5562,3 6 10007,0 0 0,0-1-1,-1 1 1,1 0 0,0 0-1,0-1 1,0 1 0,0 0-1,-1 0 1,1 0 0,0 0-1,0-1 1,-1 1 0,1 0-1,0 0 1,0 0 0,-1 0-1,1 0 1,0 0-1,0-1 1,-1 1 0,1 0-1,0 0 1,-1 0 0,1 0-1,0 0 1,-1 0 0,-2-1-3446,3-3 1807</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7:21.543"/>
    </inkml:context>
    <inkml:brush xml:id="br0">
      <inkml:brushProperty name="width" value="0.025" units="cm"/>
      <inkml:brushProperty name="height" value="0.025" units="cm"/>
      <inkml:brushProperty name="color" value="#CC66FF"/>
    </inkml:brush>
  </inkml:definitions>
  <inkml:trace contextRef="#ctx0" brushRef="#br0">81 43 760,'2'-10'2451,"-1"10"-2345,-1-1-1,1 1 1,-1 0 0,1-1-1,-1 1 1,0 0 0,1-1-1,-1 1 1,1-1 0,-1 1 0,0-1-1,1 1 1,-1-1 0,0 1-1,1-1 1,-1 1 0,0-1-1,0 1 1,0-1 0,1 0-1,-1 0 1,0-12 8822,0 7-2732,0 6-6112,0 0-1,0 0 1,0 0 0,0 0-1,0 0 1,0 0 0,0 0 0,0-1-1,0 1 1,0 0 0,0 0-1,0 0 1,0 0 0,0 0-1,0 0 1,0 0 0,0 0 0,0 0-1,0 0 1,0-1 0,0 1-1,0 0 1,0 0 0,0 0-1,0 0 1,0 0 0,0 0 0,-1 0-1,1 0 1,0 0 0,0 0-1,0 0 1,0 0 0,0 0-1,0 0 1,0 0 0,0 0 0,0 0-1,0 0 1,-1 0 0,1 0-1,0 0 1,0 0 0,0 0-1,0 0 1,0 0 0,0 0 0,0 0-1,0 0 1,0 0 0,0 0-1,-1 0 1,1 0 0,0 0-1,0 0 1,-7 4 1843,-1 1-624,5 5-177,2-9-1062,0-1-6,-1 1 0,1-1-1,0 1 1,0-1 0,0 1 0,0 0 0,0 0 0,0 0-1,0 0 1,0-1 0,0 1 0,0 0 0,1 1 0,-1-1-1,0 0 1,0 2 0,-3 1 272,-2 4-25,4-7-243,1 1 0,-1 0 0,1 0 0,-1-1 0,0 1 0,0-1 0,0 1 0,-2 0 0,3-1-38,0 0 1,0 0-1,0 0 1,0 0-1,0 0 1,0 0-1,0 0 1,1 0-1,-1 0 1,0 0-1,1 1 1,-1-1-1,0 2 1,-2 9 164,2-10-170,0 0 1,0 0-1,0 0 1,0 0-1,1 0 1,-1 0-1,1 0 1,-1 0-1,1 0 1,0 0-1,0 0 1,0 1-1,0-1 1,0 2-1,0 30-19,0-29 0,0 1 0,-1 0 5,1-6-5,0 0 0,0 0 0,0 0 0,0 0 0,-1 0 0,1 0 0,0 0 0,0 0 0,0 0 0,0 1 0,0-1 0,0 0 0,0 0 0,0 0 0,0 0 0,0 0 0,0 0 0,0 0 0,0 0 0,0 1 0,0-1 0,0 0 0,0 0 1,0 0-1,0 0 0,0 0 0,0 0 0,0 0 0,0 0 0,0 1 0,0-1 0,0 0 0,0 0 0,0 0 0,1 0 0,-1 0 0,0 0 0,0 0 0,0 0 0,0 0 0,0 0 0,0 0 0,0 1 0,0-1 0,0 0 0,0 0 0,1 0 0,-1 0 0,0 0 0,0 0 0,0 0 1,20 1-43,-17-1-325,-1-1 0,0 1 0,1-1-1,-1 0 1,0 1 0,0-1 0,1 0-1,-1 0 1,0 0 0,0-1 0,0 1 0,3-3-1,21-21-12733,-15 8 1735,-11 12 9323</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7:22.663"/>
    </inkml:context>
    <inkml:brush xml:id="br0">
      <inkml:brushProperty name="width" value="0.025" units="cm"/>
      <inkml:brushProperty name="height" value="0.025" units="cm"/>
      <inkml:brushProperty name="color" value="#CC66FF"/>
    </inkml:brush>
  </inkml:definitions>
  <inkml:trace contextRef="#ctx0" brushRef="#br0">1 30 336,'0'-1'48,"0"1"0,0 0 0,0-1 0,0 1 0,0 0 0,-1-1 0,1 1 0,0 0 0,0-1 0,0 1 0,0 0 0,1-1 0,-1 1 0,0 0 0,0-1 0,0 1 0,0 0 0,0-1 0,0 1 0,0 0 0,1-1 0,-1 1 0,0 0 0,0 0 0,0-1 1,1 1-1,-1 0 0,0 0 0,0-1 0,1 1 0,-1 0 0,0 0 0,0 0 0,1-1 0,-1 1 0,0 0 0,1 0 0,-1 0 0,0 0 0,1 0 0,-1 0 0,0 0 0,1 0 0,-1 0 0,0 0 0,1 0 0,11-12 5007,-12 11-4999,0 1 1,0 0-1,0-1 1,1 1-1,-1 0 1,0 0-1,0-1 0,0 1 1,0 0-1,1 0 1,-1 0-1,0-1 0,0 1 1,1 0-1,-1 0 1,0 0-1,0-1 1,1 1-1,-1 0 0,0 0 1,1 0-1,-1 0 1,0 0-1,1 0 1,-1 0-1,1 0 0,-1 0 247,1-1 0,-1 1-1,0 0 1,1 0 0,-1 0-1,1 0 1,-1 0 0,0 0-1,1 0 1,-1 0 0,1 0 0,-1 0-1,0 0 1,1 0 0,-1 0-1,1 0 1,-1 1 0,0-1-1,1 0 1,-1 0 0,0 0-1,1 1 1,-1-1 0,0 0-1,1 0 1,-1 1 0,0-1-1,1 0 1,-1 1 0,0-1-1,0 0 1,0 1 0,1-1 0,-1 0-1,0 1 1,0-1 0,0 0-1,1 2 1,0 9 4434,4-7-3507,-3-3-1245,-2 0 110,1 0 1,-1 0 0,1 0-1,-1 0 1,0 0 0,0 0-1,1 0 1,-1 0 0,0 0-1,0 0 1,0 0 0,0 0 0,0 0-1,0 0 1,0 0 0,-1 0-1,1 0 1,0 1 0,-1 0-5,1-1-1,0 1 1,-1-1 0,1 1 0,0-1 0,0 1 0,0-1 0,0 1 0,1-1 0,-1 1 0,0-1 0,1 1 0,0 2 0,0-2-37,1 0 1,-1 1-1,0-1 0,0 0 0,0 1 0,0-1 0,-1 1 0,1 0 0,-1-1 0,0 1 0,1-1 0,-1 1 0,0 0 0,-1-1 0,1 4 0,-1 7-31,5-5-21,-3-8-4,-1 1 0,1 0 0,-1-1 0,1 1 0,-1 0 0,1-1 0,-1 1 0,1 0 0,-1-1 0,0 1 0,0 0 0,1 0 0,-1 0 0,0-1 0,0 1 0,0 0 0,0 1 0,0-1-6,0-1 1,0 0-1,0 0 0,0 1 1,0-1-1,0 0 0,0 0 1,0 1-1,0-1 0,0 0 1,0 0-1,0 1 0,1-1 1,-1 0-1,0 0 0,0 1 1,0-1-1,0 0 0,0 0 1,1 1-1,-1-1 0,0 0 1,0 0-1,0 0 0,0 1 1,1-1-1,-1 0 0,0 0 1,0 0-1,1 0 0,-1 0 1,0 0-1,0 1 0,1-1 1,-1 0-31,1 0 0,-1 0 0,0 0 0,0 0 0,1 0 0,-1 0 0,0 0 0,0 1 0,1-1 0,-1 0 0,0 0 0,0 0 0,0 0 0,1 1 1,-1-1-1,0 0 0,0 0 0,0 0 0,0 1 0,1-1 0,-1 0 0,0 0 0,0 1 0,0-1 0,0 0 0,0 0 0,0 1 0,0-1 0,0 0 0,0 1 0,0-1 0,0 0 1,0 0-1,0 1 0,0 0-396,6-8-2559,-2-25-20598,-4 27 22584</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7:23.129"/>
    </inkml:context>
    <inkml:brush xml:id="br0">
      <inkml:brushProperty name="width" value="0.025" units="cm"/>
      <inkml:brushProperty name="height" value="0.025" units="cm"/>
      <inkml:brushProperty name="color" value="#CC66FF"/>
    </inkml:brush>
  </inkml:definitions>
  <inkml:trace contextRef="#ctx0" brushRef="#br0">1 51 256,'0'-28'4161,"0"28"-4142,0 0 0,0-1-1,0 1 1,0 0 0,0 0 0,0 0-1,0-1 1,0 1 0,0 0 0,0 0 0,0-1-1,0 1 1,0 0 0,1 0 0,-1 0-1,0-1 1,0 1 0,0 0 0,0 0-1,0 0 1,0 0 0,1-1 0,-1 1 0,0 0-1,0 0 1,0 0 0,1 0 0,-1 0-1,0 0 1,0-1 0,0 1 0,1 0-1,8-16 24039,2 16-23744,-7 0 950,-2 0-1542</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7:24.930"/>
    </inkml:context>
    <inkml:brush xml:id="br0">
      <inkml:brushProperty name="width" value="0.025" units="cm"/>
      <inkml:brushProperty name="height" value="0.025" units="cm"/>
      <inkml:brushProperty name="color" value="#CC66FF"/>
    </inkml:brush>
  </inkml:definitions>
  <inkml:trace contextRef="#ctx0" brushRef="#br0">0 89 8,'0'-49'1797,"0"48"-1532,0-22 2087,0 7 13320,9 23-13978,-9-4-1492,1 0 1,0 0-1,-1-1 1,0 1-1,0 0 1,0 0-1,0 0 1,-1 5-1,1 0-116,0 34-14,4-38-63,-4-3-9,0-1 0,1 0 0,-1 0 0,1 0 0,-1 1-1,0-1 1,1 0 0,-1 0 0,0 1 0,1-1 0,-1 0 0,0 1 0,1-1 0,-1 1 0,0-1-1,0 0 1,1 1 0,-1-1 0,0 1 0,0-1 0,0 0 0,0 1 0,0-1 0,1 1 0,-1-1-1,0 1 1,0-1 0,0 1 0,0-1 0,0 0 0,0 1 0,-1-1 0,1 1 0,0 0 0,0 1-2,0-1-1,0 0 1,-1 0-1,1-1 1,0 1-1,0 0 0,0 0 1,0-1-1,0 1 1,0 0-1,0 0 0,1-1 1,-1 1-1,0 0 1,0 0-1,0-1 0,1 1 1,-1 0-1,0-1 1,1 1-1,-1 0 1,1-1-1,-1 1 0,1-1 1,-1 1-1,1-1 1,-1 1-1,1-1 0,-1 1 1,2 0-1,-1-1-2,-1 0 0,0 1-1,0-1 1,1 0 0,-1 0-1,0 0 1,0 1 0,0-1 0,1 0-1,-1 0 1,0 1 0,0-1-1,0 0 1,0 0 0,0 1 0,1-1-1,-1 0 1,0 1 0,0-1-1,0 0 1,0 1 0,0-1 0,0 0-1,0 1 1,0-1 0,0 0-1,0 0 1,0 1 0,0-1 0,0 0-1,-1 1 1,1-1 1,0 0-1,0 1 0,0-1 1,0 0-1,0 0 1,0 0-1,0 1 1,0-1-1,0 0 1,0 0-1,0 1 1,0-1-1,0 0 1,0 0-1,0 0 1,0 1-1,0-1 1,0 0-1,0 0 1,0 0-1,1 1 1,-1-1-1,0 0 1,0 0-1,0 0 1,0 1-1,0-1 1,0 0-1,1 0 1,-1 0-1,0 0 1,0 0-1,0 1 1,1-1-1,-1 0 1,0 0-1,0 0 1,0 0-1,1 0 0,-1 0 1,0 0-1,0 0 1,0 0-1,1 0 1,-1 0-1,0 0 1,0 0-1,0 0 1,1 0-1,-1 0 1,0 0-1,0 0 1,1 0-1,-1 0 1,13 11-4633,-9-12 4926,0-8-15682,-4 8 14167</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7:25.541"/>
    </inkml:context>
    <inkml:brush xml:id="br0">
      <inkml:brushProperty name="width" value="0.025" units="cm"/>
      <inkml:brushProperty name="height" value="0.025" units="cm"/>
      <inkml:brushProperty name="color" value="#CC66FF"/>
    </inkml:brush>
  </inkml:definitions>
  <inkml:trace contextRef="#ctx0" brushRef="#br0">2 64 564,'0'-5'308,"-1"4"-143,1 0 0,0 0-1,0 0 1,0-1 0,0 1 0,0 0 0,0 0 0,0 0-1,0-1 1,1 1 0,-1 0 0,0 0 0,1 0 0,-1 0-1,1 0 1,-1 0 0,1-1 0,-1 1 0,1 0 0,0 1-1,0-1 1,1-2 0,-2 2-20,1 0 1,-1 0-1,1 0 0,-1 1 0,0-1 1,0 0-1,0 0 0,0 0 0,1 0 0,-1 0 1,0 0-1,-1 0 0,1 0 0,0 0 1,0-1-1,1-11 19500,2 13-16191,4-2-9012</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7:27.039"/>
    </inkml:context>
    <inkml:brush xml:id="br0">
      <inkml:brushProperty name="width" value="0.025" units="cm"/>
      <inkml:brushProperty name="height" value="0.025" units="cm"/>
      <inkml:brushProperty name="color" value="#CC66FF"/>
    </inkml:brush>
  </inkml:definitions>
  <inkml:trace contextRef="#ctx0" brushRef="#br0">129 23 212,'-11'-1'1436,"-6"-4"722,16 5-1126,-19-11 20697,20 8-18781,0 1-3734,0 1 2266,30 6-557,-30-4-889,0-1-34,0 0 1,0 0 0,0 0 0,0 0 0,0-1 0,0 1 0,0 0 0,0 0 0,0 0 0,0 0 0,0 0 0,0 0 0,0 0 0,1 0 0,-1 0 0,0 0 0,0 0 0,0 0 0,0 0 0,0-1 0,0 1 0,0 0 0,1 0 0,-1 0 0,0 0 0,0 0 0,0 0 0,0 0 0,0 0 0,0 0 0,0 0 0,1 0 0,-1 0 0,0 1 0,0-1 0,0 0 0,0 0-1,0 0 1,0 0 0,0 0 0,0 0 0,1 0 0,-1 0 0,0 0 0,0 0 0,0 0 0,0 0 0,0 0 0,0 1 0,0-1 0,0 0 0,0 0 0,0 0 0,0 0 0,0 0 0,0 0 0,0 0 0,7 6 67,-7-5-18,4 0-14,-3-1-25,-1 1 0,1-1 0,0 0 0,0 0 0,-1 1-1,1-1 1,0 1 0,-1-1 0,1 0 0,0 1 0,-1-1-1,1 1 1,-1 0 0,1-1 0,-1 1 0,1-1 0,-1 1 0,1 0-1,-1-1 1,1 1 0,-1 0 0,0 0 0,0-1 0,1 1-1,-1 1 1,4 3 49,-4-5-54,1 0 1,-1 0-1,0 1 0,1-1 0,-1 0 1,0 0-1,1 1 0,-1-1 1,0 0-1,1 1 0,-1-1 1,0 0-1,1 1 0,-1-1 0,0 0 1,0 1-1,0-1 0,1 0 1,-1 1-1,0-1 0,0 1 0,0-1 1,0 0-1,0 1 0,0-1 1,0 1-1,0-1 0,0 1 0,0-1 1,0 0-1,0 1 0,0 0 1,4 5 105,-3-5-109,-1-1-1,1 0 1,-1 1 0,1-1 0,-1 1 0,0-1 0,1 1 0,-1-1-1,1 0 1,-1 1 0,0 0 0,1-1 0,-1 1 0,0-1 0,0 1 0,0-1-1,1 1 1,-1 0 0,0-1 0,0 1 0,0-1 0,0 1 0,0 0-1,0-1 1,0 1 0,0-1 0,0 1 0,0 0 0,-1-1 0,1 1-1,0-1 1,0 1 0,-1 0 0,1-1 0,0 1 0,-1 0 0,-2 1-10,3-1 6,-1-1 1,1 1-1,-1-1 0,1 1 1,0-1-1,-1 1 1,1-1-1,0 1 0,-1-1 1,1 1-1,0 0 1,-1-1-1,1 1 0,0 0 1,0-1-1,0 1 1,0 0-1,0-1 0,0 1 1,0 0-1,0-1 0,0 1 1,0 0-1,0 1-14,-1-1 1,1 0-1,-1 1 0,1-1 0,-1 0 0,1 1 1,-1-1-1,0 0 0,0 0 0,0 0 0,0 1 1,0-1-1,0 0 0,0 0 0,0-1 0,0 1 1,0 0-1,-2 1 0,-8 8-103,10-9 108,-1 0 1,1 1-1,-1-1 0,1 0 1,-1 0-1,1 0 0,-1 0 1,0 0-1,0 0 0,1 0 1,-1 0-1,0-1 1,-2 1-1,-31 1-32,26-2 26,6-1 20,-17-10-16,3 0 20,16 6-4,1 5-4,0 0 0,0 0 0,0 0 0,0-1 0,0 1 0,0 0 0,0 0 0,0-1 0,0 1 0,0 0 0,0 0 1,-1 0-1,1-1 0,0 1 0,0 0 0,0 0 0,0 0 0,0-1 0,0 1 0,-1 0 0,1 0 0,0 0 0,0 0 0,0-1 0,0 1 0,-1 0 0,1 0 0,0 0 0,0 0 0,0 0 0,-1 0 0,1 0 0,-1-1-1,1 1 0,0 0 0,-1 0 0,1 0 0,0-1 0,-1 1 0,1 0 0,0 0 0,-1-1 0,1 1 0,0 0 0,0-1 0,-1 1 0,1 0 0,0-1 0,0 1 0,-1 0 0,1-1 0,0 1 0,0-1 0,0 1 0,0 0 0,0-1 0,0 1 0,0-1 0,0 1 0,0 0 0,0-1 0,0 1 0,0-1 0,0 1 0,0-1 0,0-3 652,0 3-1012,-1 0 0,1 0 1,0-1-1,0 1 0,0 0 1,0-1-1,0 1 0,1 0 1,-1-1-1,0 1 0,1 0 1,-1 0-1,0 0 0,1-1 1,-1 1-1,1 0 0,0 0 1,-1 0-1,1 0 0,0 0 1,1-2-1,0 3-2118,-2-12-14710,0 7 14867</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7:49.542"/>
    </inkml:context>
    <inkml:brush xml:id="br0">
      <inkml:brushProperty name="width" value="0.025" units="cm"/>
      <inkml:brushProperty name="height" value="0.025" units="cm"/>
      <inkml:brushProperty name="color" value="#CC66FF"/>
    </inkml:brush>
  </inkml:definitions>
  <inkml:trace contextRef="#ctx0" brushRef="#br0">19 78 980,'-1'0'185,"0"-1"0,1 1-1,-1 0 1,0-1 0,1 1 0,-1-1 0,1 1-1,-1-1 1,1 1 0,-1-1 0,1 1 0,-1-1-1,1 1 1,0-1 0,-1 0 0,1 1 0,0-1-1,-1 0 1,1 1 0,0-1 0,0 0 0,0 0-1,-1 1 1,1-1 0,0 0 0,0 0-1,0 1 1,0-1 0,0 0 0,1 0 0,-1-1 82,0 1 480,-1 1-471,1-1 0,-1 1 1,0-1-1,1 1 0,-1 0 0,1-1 1,-1 1-1,1-1 0,-1 0 1,1 1-1,0-1 0,-1 1 0,1-1 1,0 1-1,-1-1 0,1 0 1,0 0-1,3-1-176,9-4 12317,-9 3-10982,-3 2-632,11 1 1423,25-6 825,-32 5-3013,-4 1-38,1-1 0,-1 1 0,1-1 0,-1 1 0,1-1 0,-1 1 0,1-1 0,0 1 0,-1 0 0,1-1 0,0 1 0,-1 0 1,1 0-1,0 0 0,-1-1 0,1 1 0,0 0 0,-1 0 0,1 0 0,0 0 0,0 0 0,-1 0 0,2 0 0,0 1 0,-1-1 0,1 1 0,0-1 0,0 0 0,0 0 0,-1 0 0,1 0 0,0 0 0,0 0 0,-1-1 0,1 1 0,0-1 0,0 1 0,-1-1 0,1 1 0,1-2 0,48-5-835,-28 1-3600,-9 1-3477</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7:49.967"/>
    </inkml:context>
    <inkml:brush xml:id="br0">
      <inkml:brushProperty name="width" value="0.025" units="cm"/>
      <inkml:brushProperty name="height" value="0.025" units="cm"/>
      <inkml:brushProperty name="color" value="#CC66FF"/>
    </inkml:brush>
  </inkml:definitions>
  <inkml:trace contextRef="#ctx0" brushRef="#br0">159 6 876,'0'0'693,"-10"-5"5803,4 7-785,11 0-5701,-5-1 267,0-1 1,1 1 0,-1 0-1,0-1 1,0 1-1,1-1 1,-1 1-1,0 0 1,0-1-1,0 1 1,0 0-1,0-1 1,0 1 0,0 0-1,0-1 1,0 1-1,0 0 1,0 0-1,1 9 1658,1-7-1616,-1-2-210,0-1-1,-1 0 0,0 1 1,1 0-1,-1-1 1,1 1-1,-1-1 0,0 1 1,1-1-1,-1 1 0,0 0 1,0-1-1,1 1 1,-1 0-1,0-1 0,0 1 1,0 0-1,0-1 0,0 1 1,0 0-1,0 0 0,0-1-68,0 1 0,0-1-1,0 0 1,0 1-1,0-1 1,0 0-1,0 1 1,0-1 0,0 0-1,1 1 1,-1-1-1,0 0 1,0 1-1,0-1 1,0 0-1,1 1 1,-1-1 0,0 0-1,0 0 1,0 1-1,1-1 1,-1 0-1,0 0 1,1 0 0,-1 1-1,0-1 1,1 0-1,-1 0-6,1 1-1,-1-1 1,0 0-1,1 0 1,-1 0-1,0 1 1,0-1-1,1 0 1,-1 1-1,0-1 1,0 0-1,1 0 1,-1 1-1,0-1 1,0 1-1,0-1 1,1 0-1,-1 1 1,0-1-1,0 0 1,0 1-1,0-1 1,0 1-1,0-1 1,0 0-1,0 1 1,0 0-1,0 1 100,0 0-1,0 0 1,0 0 0,1-1 0,-1 1-1,1 0 1,-1 0 0,1 0-1,-1 0 1,1 0 0,0-1-1,2 4 1,-2 4 159,2 4 374,-2-10-476,1 0 1,-1 1 0,0-1 0,0 1 0,0-1 0,0 1 0,0-1 0,-1 1 0,1-1 0,-1 1-1,0 0 1,0-1 0,-2 7 0,2 8 673,0-18-843,0 1-1,-1 0 1,1 0-1,0-1 1,0 1-1,-1 0 1,1-1-1,0 1 0,-1-1 1,1 1-1,0 0 1,-1-1-1,1 1 1,-1-1-1,1 1 1,-1-1-1,0 1 1,-22 15 483,13-11-494,5-2-9,-1 1 0,0-2 0,0 1 0,0-1 0,0 0 0,-1 0 0,1 0 0,0-1 0,-1 0 0,1-1 0,-1 1 0,-9-2 0,8 1 0,-2-1 0,-5-1 21,10-2-55,-3-5-56,6 7-290,1 1-1,0-1 1,0 0-1,0 0 1,0 1-1,0-1 1,0 0 0,1 0-1,-2-4 1,1-33-17653,1 22 9749,0 11 6677</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7:50.560"/>
    </inkml:context>
    <inkml:brush xml:id="br0">
      <inkml:brushProperty name="width" value="0.025" units="cm"/>
      <inkml:brushProperty name="height" value="0.025" units="cm"/>
      <inkml:brushProperty name="color" value="#CC66FF"/>
    </inkml:brush>
  </inkml:definitions>
  <inkml:trace contextRef="#ctx0" brushRef="#br0">1 12 568,'37'-5'8654,"-34"4"-4202,7-4 5139,48 5-89,-53 0-9502,-3 0 0,21 7 0,-11-3-305,7 2-596,-7-1-566,-5-1-2399,2-2-4659,-21 10-6994,4-7 14335</inkml:trace>
</inkml:ink>
</file>

<file path=ppt/ink/ink4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7:48:55.455"/>
    </inkml:context>
    <inkml:brush xml:id="br0">
      <inkml:brushProperty name="width" value="0.07" units="cm"/>
      <inkml:brushProperty name="height" value="0.07" units="cm"/>
      <inkml:brushProperty name="fitToCurve" value="1"/>
    </inkml:brush>
  </inkml:definitions>
  <inkml:trace contextRef="#ctx0" brushRef="#br0">3207-2607 16 0,'0'-5'32'0,"0"0"11"0,7 1 1 16,-7-1-1-16,0 1-3 0,0-2-2 0,0 5 0 0,0-2 4 15,0-2-2-15,0 3-8 0,0 0-2 0,0-1-2 16,0 3-5-16,0-2 2 0,0 0 0 0,0 2-1 0,0-2 2 16,0-1-1-16,0 3-2 0,0-3 0 0,0 3-4 0,0-1-2 15,0 1-3-15,0 0-3 0,0-3-3 0,0 3 0 0,0 0 0 16,0 0-1-16,0 0 2 0,0 0 4 0,0 0 0 0,0 0 1 16,0 0 1-16,0 0 2 0,0 0 4 0,0 0-1 15,0 0 5-15,0 0-1 0,0 0 2 0,0 0 2 0,0 0 0 16,0 0 2-16,0 0-4 0,0 0-1 0,0 0-1 15,0 0 1-15,0 0-5 0,0 0-2 0,0 0 0 0,0 0-3 16,0 0-2-16,0-2-1 0,0 2-4 0,0 0-1 0,0 0 2 16,0 0 0-16,0 0 1 0,0 0-1 0,0 0 5 0,0 0-1 15,0 0 0-15,0 0 3 0,0 0-1 0,0 0-2 16,0 0 0-16,0 0-1 0,0 0 3 0,0 0-1 0,0 0 1 16,0 0-4-16,0 0 0 0,0 0-2 0,0 0 2 0,0 0 1 15,0 0-1-15,0 0 1 0,0 0-1 0,0 0-1 16,0 0 0-16,0 0 2 0,0 0-4 0,0 0 2 0,0 0 4 15,0 0-3-15,0 0-2 0,0 2 3 0,3-2-2 16,-3 0 3-16,0 0-4 0,0 0 3 0,0 0-2 0,0 0-2 16,0 0-3-16,0 0 4 0,0 3 0 0,0-3-2 0,0 0 1 15,0 0-2-15,0 1 1 0,0-1-3 0,0 0 1 0,0 3 4 16,0-3-3-16,0 0 0 0,0 0-3 0,0 3 3 16,0-3-4-16,0 0 2 0,0 2 0 0,0-2 1 0,0 0 0 15,-3 0-1-15,3 2 0 0,0 0-2 0,0-2 3 16,0 3-2-16,0-3 0 0,0 2 1 0,0 0-1 0,-7 1 1 15,7-1-1-15,0 2-1 0,0-4 2 0,0 3 0 0,-6 2-2 16,6-1 2-16,0-1-3 0,0-1-1 0,0 3 1 0,-3-3 0 16,3 3-1-16,0-3 0 0,0 3 0 0,0-3 0 0,-7 3 1 15,7-3 0-15,-3 1-1 0,3 1 2 0,0 1-2 16,0-3 0-16,-7 0 0 0,7 4-2 0,-6-2 2 0,6 1 0 16,0-4 0-16,-3 5 0 0,3-2 0 0,0 1 0 15,-7-1 0-15,1 1 0 0,6-1 0 0,0 2 0 0,-3-2 0 16,-4 1 0-16,7-1 0 0,0 4 0 0,-3-4 0 15,3 1 0-15,0-1 0 0,-6 1 0 0,-1 0 0 0,7 0 0 16,-3-1 2-16,3 4-4 0,0-4 2 0,-7 1 0 0,4 2 0 16,3-1 0-16,-6 1 0 0,-1-2-2 0,7 2 1 0,-3 0-1 15,3-2-2-15,-6 4 3 0,3-4 0 0,3 2-1 0,-7 0 2 16,1 0 0-16,6 0 0 0,0 0 0 0,-4 0-3 16,4-2 2-16,-6 2 1 0,0 0 0 0,6-1 0 0,-4-1 0 15,-2 2 0-15,6-2 0 0,-3 2-4 0,3 0 3 16,-7-2 1-16,1 2-2 0,6-3 1 0,0 1 1 0,-3 2-2 15,3-2 1-15,-7 2 0 0,4-3 1 0,3 4 0 0,-6-2 0 16,-1 0 0-16,7 0 0 0,-3 1 0 0,3 0 0 16,0-2 0-16,-7 4 0 0,4-5 0 0,3 4 0 0,0-1 0 0,-6 0 0 15,-1-1 0-15,7 2 0 0,0-1 0 0,-3-3 0 16,3 6 0-16,-6-6 0 0,6 3 0 0,-7 1 0 0,7-4 0 16,0 3 2-16,-3 1-3 0,3-2 1 0,0-1 0 15,-6 2 0-15,2-3 0 0,4 3 0 0,0 1 0 0,-6-1 0 16,6-1 4-16,-7 1-7 0,7 1 5 0,0-1-2 0,0-1 1 15,-3 2 1-15,3 1-1 0,0-2 1 0,-6 0-5 16,6 2 3-16,-3-2 0 0,3 2 3 0,0-1-3 0,-7 1 0 16,1-2 0-16,6 2-3 0,0-2 6 0,-3 0-6 0,3 3 3 15,0-3 0-15,-7 0 0 0,7-1 0 0,-6 2 0 16,6 1 0-16,0-2-2 0,-4 0 1 0,-2 0 1 0,6 0 0 16,0 0 0-16,0 0-2 0,0-2 4 0,-3 4-2 15,3-4 0-15,0 2 1 0,0 0-2 0,-7 0 1 0,7-1 0 16,-6 2-2-16,6-1 1 0,0 0 1 0,0-2 0 0,-3 4 0 15,3-5 0-15,0 3 0 0,0 1 3 0,0-1-3 0,-7-1 0 16,7-1-3-16,-3 2 3 0,3-3 0 0,0 4 0 0,-6-4 0 16,6 3 0-16,-7-2 0 0,7 2 0 0,0-2 0 15,-3 2 0-15,3-2 0 0,0-1-1 0,0 3 1 0,-6-2 0 16,6-1 0-16,-4 4 0 0,4-4 0 0,0 1 0 16,0 2 0-16,0-3 0 0,-6 1 0 0,6 2 0 0,-7 0 0 15,7-2 0-15,0-1 0 0,0 4 0 0,-3-4 0 0,3 1 0 16,0 2 0-16,0-2 0 0,-6-1 0 0,6 3 0 15,-7-2 0-15,7-1 0 0,0 4 0 0,-3-4 0 0,3 1 0 16,0 2 0-16,0-3 0 0,-6 1 0 0,2 2 0 0,4-2 0 16,0-1 0-16,-6 3 0 0,0-2 0 0,6 0 0 0,0 0 0 15,-4-1 0-15,4 1 0 0,0 0 0 0,-6 2 0 16,3-3 0-16,3 1 0 0,0-1 0 0,-7 2 0 0,7-2 0 16,-6 1 0-16,6 2 0 0,-3-2 0 0,3-1 0 0,0 1 0 15,-7-1 0-15,1 1 0 0,6 2 2 0,0-3 0 16,-3-1-2-16,-4 2 0 0,7 2 0 0,0-3-3 0,-3 1 3 15,3 0 3-15,-7 2-3 0,1-3 0 0,6 1 0 0,-3 2-3 16,3-2 3-16,-7-1 0 0,4 3 0 0,3-2 3 0,-6-1-2 16,6 4 2-16,-7-4-1 0,7 2 0 0,-3 0-1 15,3-2 2-15,-6 2-1 0,2 0-2 0,4-3 2 0,-6 1 3 16,0 1-2-16,6 2 4 0,0-2-3 0,-4-1-2 16,4-1 1-16,0 4-5 0,-6-5 2 0,-1 3 0 0,7 0 2 15,0-3-1-15,-3 2-1 0,-3 1 0 0,6-2 0 16,0 1 4-16,-3 1-4 0,3-1 0 0,0-1-2 0,-7 1 1 15,7 1 1-15,-6 0 0 0,6-3 0 0,0 3-1 0,-4-1 1 16,4 2 0-16,0-5 0 0,-6 4 0 0,3-1 2 0,3 2 1 16,0-2-1-16,-7 1 0 0,7-1-2 0,-6 1 0 15,6 0 0-15,-3 0 0 0,3 1 1 0,0-3 0 0,0 2-1 16,-7-1 0-16,7 1 3 0,-3 0-4 0,3 0-1 0,0-1 5 16,0-2-3-16,0 1 0 0,-6 1 0 0,6 1 2 15,-7-3-2-15,7 1 2 0,0 2 0 0,0-1 0 0,0-2-2 16,-3 3 2-16,3-3 1 0,0 3 0 0,0-1 2 0,-6 2-1 15,6-5-2-15,-7 4-1 0,7 0 1 0,0 0 0 0,0-1 1 16,0 1 3-16,-3 0-3 0,3-1 0 0,0 1 3 16,0-3-2-16,-7 3-3 0,7-1 0 0,-3 2 1 0,3-4-2 15,0 2 0-15,0-1 0 0,0 1 0 0,0-1 0 16,-6-1 0-16,6 2 0 0,0-1 0 0,0-3 0 0,0 3 2 16,-7-1 1-16,7 0-3 0,0 0 2 0,0 1 0 0,0-1 3 15,0 0 3-15,0-2-3 0,0 3 6 0,-3-1 1 0,3 1 1 16,0-2-5-16,0 2 2 0,0 0-3 0,0-1-2 15,0-2 1-15,0 4-2 0,0-4 3 0,0 3-3 0,-6-1-2 16,6-2-2-16,0 2 3 0,0-2 2 0,0 3 1 0,0-1 0 16,0-2 1-16,0 3 5 0,0-1 0 0,0-2-2 15,0 2-1-15,0-2-2 0,0 0-1 0,0 0 1 0,0 0-1 16,0 0 0-16,0 0-3 0,0 0-3 0,0 0-7 16,0 0-10-16,0 0-14 0,6-2-21 0,-6 2-20 0,0-5-23 15,0 3-33-15,0-3-40 0,3 0-32 0,-3 1-54 0,0-4-66 16,7 4-37-16,-1-3 60 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7:50.971"/>
    </inkml:context>
    <inkml:brush xml:id="br0">
      <inkml:brushProperty name="width" value="0.025" units="cm"/>
      <inkml:brushProperty name="height" value="0.025" units="cm"/>
      <inkml:brushProperty name="color" value="#CC66FF"/>
    </inkml:brush>
  </inkml:definitions>
  <inkml:trace contextRef="#ctx0" brushRef="#br0">21 0 592,'-13'4'3264,"6"3"9113,9-7-11351,33 1 11843,-21 3-10230,-6-3-2639,-6-1-23,-1 0 0,1 0 0,0 0-1,-1 0 1,1 0 0,0 0 0,-1 1 0,1-1 0,-1 0 0,1 1-1,2 1 1,2-1-460,-4-1-489,16 0-7363,-7-5-4828,-2 5 7767,-8 0 3200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7:51.370"/>
    </inkml:context>
    <inkml:brush xml:id="br0">
      <inkml:brushProperty name="width" value="0.025" units="cm"/>
      <inkml:brushProperty name="height" value="0.025" units="cm"/>
      <inkml:brushProperty name="color" value="#CC66FF"/>
    </inkml:brush>
  </inkml:definitions>
  <inkml:trace contextRef="#ctx0" brushRef="#br0">0 39 1124,'2'-1'499,"0"0"-1,0 0 0,0 0 1,0-1-1,0 1 1,0-1-1,-1 1 1,1-1-1,1-2 1,-2 2 175,-1 1 1,1-1-1,-1 1 1,1-1 0,0 1-1,0 0 1,0-1-1,0 1 1,0 0 0,0 0-1,0 0 1,0 0 0,0-1-1,0 2 1,1-1-1,3-2 6378,-5 20-2193,0 21-3526,-10-9-921,10 109 1074,10-104-1502,-10-33-32,1 0 1,-1 0-1,1 1 0,-1-1 1,1 0-1,-1 0 1,1 0-1,0 0 1,-1 0-1,1 0 1,0 0-1,0 0 1,0 0-1,0 0 0,0-1 1,0 1-1,0 0 1,0-1-1,0 1 1,0-1-1,0 1 1,1-1-1,-1 1 1,0-1-1,0 0 0,0 1 1,1-1-1,1 0 1,-1 0-448,-2 0 349,1 0 0,-1 1-1,1-1 1,-1 0 0,1 0 0,-1 0-1,1 0 1,-1 0 0,1 0 0,-1 0 0,1 0-1,0 0 1,-1 0 0,1 0 0,-1 0-1,1-1 1,-1 1 0,1 0 0,-1 0-1,1-1 1,-1 1 0,1 0 0,-1 0-1,1-1 1,-1 1 0,0 0 0,1-1 0,-1 1-1,1-1 1,13-13-8457,-14 14 8356,0-1 0,0 1 0,0-1 0,0 0 0,0 1 0,0-1 0,0 0 0,1 1 0,-1-1 0,0 1 0,0-1 0,1 0 0,-1 1 0,0-1 1,0 1-1,1-1 0,-1 1 0,1-1 0,-1 1 0,0-1 0,1 1 0,-1-1 0,1 1 0,-1 0 0,1-1 0,0 1 0,0-2-310,-1 1-1,1 0 0,-1-1 0,0 1 0,1 0 1,-1-1-1,0 1 0,0 0 0,0-1 0,0 1 1,0-1-1,-1-2 0,1 1-633,0-2 25</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7:51.769"/>
    </inkml:context>
    <inkml:brush xml:id="br0">
      <inkml:brushProperty name="width" value="0.025" units="cm"/>
      <inkml:brushProperty name="height" value="0.025" units="cm"/>
      <inkml:brushProperty name="color" value="#CC66FF"/>
    </inkml:brush>
  </inkml:definitions>
  <inkml:trace contextRef="#ctx0" brushRef="#br0">2 55 140,'0'-6'102,"-1"4"540,1 1 0,0-1 0,0 1 0,0-1 1,0 1-1,0 0 0,0-1 0,0 1 0,0-1 0,0 1 0,1-1 0,-1 1 0,1 0 0,-1-1 0,1 1 0,-1 0 1,1-1-1,0 1 0,0 0 0,0 0 0,1-2 0,-1 2 1462,0-4 6329,1 1-3534,3 2-2765,2 2-4321,-2 0-592,-5-4-3364</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7:34.675"/>
    </inkml:context>
    <inkml:brush xml:id="br0">
      <inkml:brushProperty name="width" value="0.025" units="cm"/>
      <inkml:brushProperty name="height" value="0.025" units="cm"/>
      <inkml:brushProperty name="color" value="#CC66FF"/>
    </inkml:brush>
  </inkml:definitions>
  <inkml:trace contextRef="#ctx0" brushRef="#br0">179 1 268,'0'4'2679,"0"19"22903,0-22-25556,-1 0-36,-6 2 7,5-2 14,-9 6-24,-1 2-17,9-8 19,1-1 11,1 0-24,-31 16-90,32-14 118,-29-3 18,-17 1 651,44 0-442,-3 1-164,5-1-58,-1 1 1,1 0-1,-1 0 0,1-1 0,-1 1 1,1 0-1,0 0 0,-1 0 1,1-1-1,0 1 0,0 0 1,-1 0-1,1 0 0,0 0 0,0 0 1,0 1-1,0 32 5,0-32-7,1 0 1,-1 0 0,0 1 1,0-1-1,0 0 0,0 0 1,-1 0-1,1 0 0,0 1 1,-1-1-1,0 0 0,1 0 1,-1 0-1,0 0 0,0 0 1,-2 2-1,2 0 8,0-1-1,1 0 1,-1 0-1,1 1 1,-1-1-1,1 1 1,0-1-1,0 0 1,2 7-1,-2 0 24,0 151 276,0-160-314,0-1-1,0 0 1,0 1-1,0-1 1,0 0-1,0 1 1,0-1-1,0 0 1,0 1-1,0-1 1,0 0-1,0 1 0,-1-1 1,1 0-1,0 1 1,0-1-1,0 0 1,0 0-1,-1 1 1,1-1-1,0 0 1,0 0-1,-1 1 1,1-1-1,0 0 1,-1 0-1,1 0 0,-1 1 1,1-1 0,0 0-1,-1 0 1,1 0 0,0 1 0,-1-1-1,1 0 1,0 0 0,0 1-1,-1-1 1,1 0 0,0 1-1,0-1 1,-1 0 0,1 1-1,0-1 1,0 0 0,0 1-1,0-1 1,0 1 0,0-1-1,0 0 1,-1 1 0,1-1-1,0 1 1,0-1 0,1 1-1,-1 503 308,-1-502-308,1-2 0,9 9 0,-8-3 0,-1-2 2,0-2 10,0 2-10,0 29 34,0-32-43,0 0 12,0 3 3,0-3 47,2-1-68,5 0 15,-6 0 87,-1-1-88,0 1-1,0 0 1,0 0 0,0 0-1,0-1 1,0 1 0,0 0-1,0 0 1,0-1 0,1 1-1,-1 0 1,0 0 0,0 0-1,0-1 1,0 1 0,0 0-1,0 0 1,0 0-1,1 0 1,-1-1 0,0 1-1,0 0 1,0 0 0,1 0-1,-1 0 1,0 0 0,0-1-1,0 1 1,1 0 0,-1 0-1,0 0 1,0 0 0,0 0-1,1 0 1,-1 0 0,0 0-1,0 0 1,1 0 0,-1 0-1,0 0 1,0 0-1,0 0 1,1 0 0,0 0 1,1 0 6,6-6 43,-1 1-16,6 0-11,-11 5-10,9-5 9,47 4 18,-10 1 38,-47 0-64,37 0 114,-35-2-92,7-2 64,-3 4 26,-14 0-26,-13 0-172,19 0 208,2 0-151,6 0 17,-5 0 26,0 0-15,4 0-18,0 0 1,0 0-1,-1 1 1,1-1-1,0 1 0,6 2 1,16 4-138,-30-2-5131,-14-10-18682</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7:36.873"/>
    </inkml:context>
    <inkml:brush xml:id="br0">
      <inkml:brushProperty name="width" value="0.025" units="cm"/>
      <inkml:brushProperty name="height" value="0.025" units="cm"/>
      <inkml:brushProperty name="color" value="#CC66FF"/>
    </inkml:brush>
  </inkml:definitions>
  <inkml:trace contextRef="#ctx0" brushRef="#br0">1 5 232,'0'-4'24636,"4"7"-20380,10-1-2592,6 2-1283,-19-3-349,0-1-1,1 0 1,-1 1 0,1-1 0,-1 0 0,1 0 0,-1 0-1,0 0 1,1 0 0,-1 0 0,1 0 0,2-1 0,-3 1-17,0 0 1,1-1 0,-1 1 0,0 0 0,1 0 0,-1 0 0,0 0 0,0 0-1,1 0 1,-1 1 0,0-1 0,2 1 0,37 8 172,-17-3-83,-21-6-87,0 1-1,1 0 0,-1-1 1,1 1-1,-1-1 1,1 0-1,-1 0 0,1 0 1,2-1-1,-3 1 1,1 0 1,0 0-1,-1 0 1,1 0-1,-1 0 1,1 0-1,-1 1 0,1 0 1,3 0-1,-6 0-7,1-1 0,0 1 0,0-1-1,-1 0 1,1 1 0,0-1 0,0 0 0,0 0-1,0 1 1,-1-1 0,1 0 0,0 0-1,0 0 1,0 0 0,0 0 0,0 0 0,-1 0-1,2-1 1,33-1 111,-25 2-122,-1 0 0,5-1 0,-12 0 0,1-1 0,24 1 0,-32 2 0,2 3 0,-17 11 0,20-15 0,-1 0 0,1 0 0,0 0 0,-1 1 0,1-1 0,-1 0 0,1 0 0,0 0 0,-1 1 0,1-1 0,-1 0 0,1 1 0,0-1 0,-1 0 0,1 1 0,0-1 0,0 0 0,-1 1 0,1-1 0,0 0 0,0 1 0,0-1 0,-1 1 0,1 1 0,-2 2 0,-15 7 0,0 5 0,12-10 0,2-1 0,1-3 0,-1 1 0,1-1 0,0 1 0,0-1 0,-1 0 0,1 0 0,-1 0 0,-3 2 0,-8 7 0,-1 1 0,-35 27 0,45-35 0,1-1 0,-1 1 0,1 0 0,-7 9 0,10-12 0,1-1 0,-1 1 0,1 0 0,0-1 0,-1 1 0,1-1 0,-1 1 0,0-1 0,1 1 0,-1-1 0,1 1 0,-1-1 0,0 1 0,1-1 0,-1 0 0,0 1 0,0-1 0,1 0 0,-1 1 0,-1-1 0,-2 2 0,2 2 0,2-1 0,-1-1 0,0-2 0,0 0 0,0 0 0,0 1 0,0-1 0,1 0 0,-1 1 0,0-1 0,0 0 0,0 1 0,0-1 0,0 1 0,1 0 0,-1-1 0,0 1 0,1 0 0,-1-1 0,0 1 0,1 0 0,-1 0 0,0 1 0,-9 5 0,8-3 0,2 2 0,2-2 0,6-3 0,2-1 0,0 0 0,0 0 0,0 0 0,-1 0 0,1 0 0,0 0 0,0 0 0,0 0 0,29 0 0,1 0 0,-30 0 0,0 0 0,0 0 0,-1 0 0,4 1 0,-10-2 0,3-3 0,0 3-21,-4 1-158,0-2 3536,0 1-7215</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8:20.693"/>
    </inkml:context>
    <inkml:brush xml:id="br0">
      <inkml:brushProperty name="width" value="0.025" units="cm"/>
      <inkml:brushProperty name="height" value="0.025" units="cm"/>
      <inkml:brushProperty name="color" value="#CC66FF"/>
    </inkml:brush>
  </inkml:definitions>
  <inkml:trace contextRef="#ctx0" brushRef="#br0">0 23 344,'3'-2'593,"0"0"-1,0 0 1,0 0 0,1 1-1,-1-1 1,0 1 0,1 0-1,-1 0 1,8-1 0,-12-1-891,7 2 3387,9-1 15807,-4 2-16306,5 0-1726,-14 0-692,8 5 107,-10-4-218,18 3 150,-18-4-206,1 0-1,-1 1 1,1-1-1,0 0 1,-1 0-1,1 1 1,0-1-1,-1 0 1,1 1-1,-1-1 1,1 1-1,-1-1 1,1 1-1,-1-1 1,1 1 0,-1-1-1,0 1 1,1-1-1,-1 1 1,0 0-1,1-1 1,-1 1-1,0 0 1,1 0-1,-1 0-3,0 0 0,0-1 0,1 1 0,-1-1 0,0 1 1,1 0-1,-1-1 0,1 1 0,-1-1 0,1 1 0,-1-1 0,1 1 0,-1-1 0,1 1 0,-1-1 0,1 1 0,0-1 0,0 1 0,0-1 0,-1 0-1,1 1 1,0-1-1,-1 0 1,1 1 0,0-1-1,-1 1 1,1-1-1,-1 1 1,1 0-1,-1-1 1,1 1 0,-1 0-1,1-1 1,-1 1-1,0 0 1,1-1-1,-1 2 1,0-1-1,0-1 1,0 1-1,0-1 1,0 0-1,0 1 1,0-1-1,0 0 1,0 1-1,0-1 1,0 1-1,0-1 1,1 0-1,-1 1 1,0-1-1,0 0 1,0 1-1,0-1 1,1 0-1,-1 1 1,0-1-1,0 0 1,1 1-1,-1-1 1,0 0-1,0 0 1,1 1-1,-1-1 1,0 0-1,1 0 1,-1 0-1,1 1 1,-1-1-1,0 0 1,1 0-1,-1 0 1,0 0-1,0 0 1,1 1-1,-1-1 1,0 0-1,0 0 0,0 0 1,1 0-1,-1 1 1,0-1-1,0 0 1,0 0-1,0 1 1,1-1-1,-1 0 1,0 0-1,0 1 1,0-1-1,0 0 1,0 0-1,0 1 1,0-1-1,0 0 1,0 1-1,0-1 1,0 0-1,0 0 1,0 1-1,0 0 1,0-1 0,0 1 0,0-1-1,0 1 1,-1-1 0,1 1 0,0-1 0,0 1-1,0-1 1,1 1 0,-1 0 0,0-1-1,0 1 1,0-1 0,0 1 0,0-1 0,1 1-1,-1-1 1,0 1 0,0-1 0,1 1-1,-1-1 1,0 1 0,1-1 0,-1 0 0,1 1-1,-1-1 1,0 1 0,1-1 0,-1 0-1,1 0 1,-1 1 0,1-1 0,0 0 0,-1 1-1,1 1 3,0 0 1,-1 1 0,0-1 0,1 0 0,-1 1-1,0-1 1,0 0 0,-1 1 0,1-1-1,0 0 1,-2 4 0,1-5-6,1-1 0,-1 0-1,1 0 1,-1 1-1,1-1 1,-1 0-1,1 1 1,-1-1-1,1 0 1,0 1-1,-1-1 1,1 1-1,0-1 1,-1 1-1,1-1 1,0 1-1,-1-1 1,1 1-1,0-1 1,0 1-1,0-1 1,0 1 0,-1-1-1,1 1 1,0-1-1,0 1 1,0 0-1,0-1 1,0 1-1,0-1 1,0 1-1,0-1 1,1 1-1,-1-1 1,0 2-1,0-1-9,-1 1-1,0-1 0,0 1 0,1-1 0,-1 1 1,0-1-1,0 1 0,0-1 0,-1 0 1,1 1-1,0-1 0,0 0 0,-3 1 0,3-1 0,0 0-1,0 0 1,0 0-1,-1 0 1,1 0-1,0 0 0,0 1 1,1-1-1,-1 0 1,0 1-1,0-1 1,0 3-1,-1-3 2,1 0-1,0 1 1,-1-1 0,1 0 0,0 0-1,-1 0 1,0 0 0,1 0-1,-1 0 1,0-1 0,-1 2 0,3-2 9,-1 0 1,1 1-1,0-1 1,-1 1 0,1-1-1,-1 1 1,1-1-1,-1 0 1,1 1 0,-1-1-1,1 0 1,0 0-1,-1 1 1,0-1 0,1 0-1,-1 0 1,1 0-1,-1 0 1,1 1 0,-1-1-1,1 0 1,-1 0-1,1 0 1,-1 0 0,0 0-1,1 0 1,-1-1-1,1 1 1,-1 0 0,0 0-1,-21-5-44,15 1 38,6 4 8,0 0 0,1-1 1,-1 1-1,0 0 0,0-1 0,1 1 0,-1 0 1,0-1-1,0 1 0,1-1 0,-1 1 1,1-1-1,-1 0 0,0 1 0,1-1 0,-1 1 1,1-1-1,0 0 0,-1 0 0,1 1 0,-1-1 1,1-1-1,-18-16-44,14 2-8,1 13 43,3 2 7,-1 0 1,0 0-1,1 0 1,-1 0-1,1 0 0,-1 0 1,1 0-1,-1 0 1,1 0-1,0 0 1,-1 0-1,1 0 1,0-1-1,0 1 1,0 0-1,0 0 1,0 0-1,0 0 0,0 0 1,0 0-1,1-2 1,-11-25-13,10 26-91,0 0 1,0 0 0,0 0 0,0 0-1,0 0 1,0 0 0,1 0 0,-1 0 0,1 1-1,-1-1 1,1 0 0,0 0 0,0 0 0,-1 0-1,3-2 1,-1-5-3868,0 2-2564,-1 6 6351,4-2-4286,-3-10-7626</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8:18.875"/>
    </inkml:context>
    <inkml:brush xml:id="br0">
      <inkml:brushProperty name="width" value="0.025" units="cm"/>
      <inkml:brushProperty name="height" value="0.025" units="cm"/>
      <inkml:brushProperty name="color" value="#CC66FF"/>
    </inkml:brush>
  </inkml:definitions>
  <inkml:trace contextRef="#ctx0" brushRef="#br0">11 23 504,'0'-2'350,"0"1"-1,0-1 1,0 1-1,0-1 1,0 1 0,0-1-1,0 1 1,-1 0 0,1-1-1,-1-1 1,-7-2 12079,8 29-1311,0 114-8505,4-133-2584,-4-4-52,0-1-1,1 0 1,-1 0 0,0 0-1,1 0 1,-1 1-1,0-1 1,1 0 0,-1 0-1,0 1 1,0-1 0,1 0-1,-1 1 1,0-1-1,0 0 1,1 1 0,-1-1-1,0 0 1,0 1-1,0-1 1,0 0 0,0 1-1,0-1 1,1 0-1,-1 1 1,0-1 0,0 1-1,0-1 1,0 0-1,0 1 1,0-1 9,0 0 0,0 1-1,0-1 1,0 0 0,0 0 0,0 0 0,0 0-1,0 0 1,0 0 0,0 1 0,0-1 0,0 0-1,0 0 1,0 0 0,0 0 0,1 0 0,-1 0-1,0 0 1,0 0 0,0 0 0,0 1 0,0-1-1,0 0 1,0 0 0,1 0 0,-1 0-1,0 0 1,0 0 0,0 0 0,0 0 0,0 0-1,0 0 1,1 0 0,-1 0 0,0 0 0,0 0-1,0 0 1,0 0 0,0 0 0,0 0 0,1 0-1,-1 0 1,0 0 0,0 0 0,0-1 0,0 1-1,0 0 1,0 0 0,0 0 0,1 0 0,-1 0-1,0 0 1,0 0 0,0 0 0,0 0 0,0-1-1,0 1 1,0 0 0,0 0 0,0 0-1,0 0 1,0 0 0,0 0 0,1-1 0,2-2-1556,5-5-6215,-6-14-8401,-2 17 15292,0 0-706</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8:19.271"/>
    </inkml:context>
    <inkml:brush xml:id="br0">
      <inkml:brushProperty name="width" value="0.025" units="cm"/>
      <inkml:brushProperty name="height" value="0.025" units="cm"/>
      <inkml:brushProperty name="color" value="#CC66FF"/>
    </inkml:brush>
  </inkml:definitions>
  <inkml:trace contextRef="#ctx0" brushRef="#br0">1 61 672,'0'-22'5604,"0"10"1919,0 2 8881,7-2-14609,-5 8-8243</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8:22.462"/>
    </inkml:context>
    <inkml:brush xml:id="br0">
      <inkml:brushProperty name="width" value="0.025" units="cm"/>
      <inkml:brushProperty name="height" value="0.025" units="cm"/>
      <inkml:brushProperty name="color" value="#CC66FF"/>
    </inkml:brush>
  </inkml:definitions>
  <inkml:trace contextRef="#ctx0" brushRef="#br0">10 34 884,'0'-3'881,"0"3"-697,1-1 0,-1 0 1,0 1-1,0-1 0,0 0 0,0 1 0,0-1 0,0 1 0,0-1 0,0 0 0,0 1 0,0-1 0,0 0 1,0 1-1,-1-1 0,1 0 0,0 1 0,0-1 0,-1 1 0,1-1 0,0 1 0,-1-1 0,1 1 1,0-1-1,-1 1 0,1-1 0,-1 1 0,1-1 0,-1 1 0,1 0 0,-1-1 0,1 1 0,-1 0 0,0-1 1,1 1-1,-2 0 0,2-3 1092,2-6 8430,13 13-3951,-5 3-2433,-7-2-3958,25 17 1587,-24-19-908,1 0 0,-1 0 1,0 1-1,7 7 0,10 6-133,19 5-3941,-39-20 4877</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8:22.882"/>
    </inkml:context>
    <inkml:brush xml:id="br0">
      <inkml:brushProperty name="width" value="0.025" units="cm"/>
      <inkml:brushProperty name="height" value="0.025" units="cm"/>
      <inkml:brushProperty name="color" value="#CC66FF"/>
    </inkml:brush>
  </inkml:definitions>
  <inkml:trace contextRef="#ctx0" brushRef="#br0">188 56 788,'-5'-54'20992,"0"53"-16097,2 7-2333,-2-1-2111,-8 18 573,-36 70-230,27-62-739,8-11-58,11-16-8,-24 36-898,15-24-1839,12-15 2619,1-1 1,-1 0 0,0 0-1,0 1 1,0-1-1,0 0 1,0 1-1,0-1 1,0 0 0,0 0-1,-1 1 1,1-1-1,0 0 1,0 1-1,0-1 1,0 0-1,0 0 1,0 1 0,-1-1-1,1 0 1,0 0-1,0 1 1,0-1-1,0 0 1,-1 0 0,1 0-1,0 1 1,0-1-1,-1 0 1,1 0-1,0 0 1,0 0 0,-1 0-1,1 1 1,-1-1-1,-3 2-2129,4 3-2464,-9-4-1056,-2-1-3286</inkml:trace>
</inkml:ink>
</file>

<file path=ppt/ink/ink4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7:50:22.609"/>
    </inkml:context>
    <inkml:brush xml:id="br0">
      <inkml:brushProperty name="width" value="0.01764" units="cm"/>
      <inkml:brushProperty name="height" value="0.01764" units="cm"/>
      <inkml:brushProperty name="fitToCurve" value="1"/>
    </inkml:brush>
  </inkml:definitions>
  <inkml:traceGroup>
    <inkml:annotationXML>
      <emma:emma xmlns:emma="http://www.w3.org/2003/04/emma" version="1.0">
        <emma:interpretation id="{B2E2CD60-EB20-4C20-B5FC-3F6BF5E7D6AD}" emma:medium="tactile" emma:mode="ink">
          <msink:context xmlns:msink="http://schemas.microsoft.com/ink/2010/main" type="writingRegion" rotatedBoundingBox="25796,6751 28058,7220 27941,7785 25678,7316"/>
        </emma:interpretation>
      </emma:emma>
    </inkml:annotationXML>
    <inkml:traceGroup>
      <inkml:annotationXML>
        <emma:emma xmlns:emma="http://www.w3.org/2003/04/emma" version="1.0">
          <emma:interpretation id="{4CA867A9-5869-4BA2-8458-8A108955B77E}" emma:medium="tactile" emma:mode="ink">
            <msink:context xmlns:msink="http://schemas.microsoft.com/ink/2010/main" type="paragraph" rotatedBoundingBox="25778,6790 26155,6790 26155,7121 25778,7121" alignmentLevel="1"/>
          </emma:interpretation>
        </emma:emma>
      </inkml:annotationXML>
      <inkml:traceGroup>
        <inkml:annotationXML>
          <emma:emma xmlns:emma="http://www.w3.org/2003/04/emma" version="1.0">
            <emma:interpretation id="{BDF3CFE6-E2EE-423E-A886-BF2A9CC3659A}" emma:medium="tactile" emma:mode="ink">
              <msink:context xmlns:msink="http://schemas.microsoft.com/ink/2010/main" type="inkBullet" rotatedBoundingBox="25886,6680 26217,6907 26008,7213 25676,6985"/>
            </emma:interpretation>
          </emma:emma>
        </inkml:annotationXML>
        <inkml:trace contextRef="#ctx0" brushRef="#br0">43 26 37 0,'-3'3'53'0,"3"-1"15"0,-6-2-5 0,2 2 1 16,4-2 8-16,-6 3-10 0,6-3-10 0,-6 2-9 0,6-2-8 16,0 3-5-16,-4-3-4 0,4 1-2 0,0-1 2 15,0 0 1-15,0 0-2 0,0 3-1 0,0-3 0 0,-6 2 1 16,6-2-2-16,0 0-2 0,0 0-2 0,0 0 4 16,0 3 0-16,0-3 0 0,0 0 1 0,0 0 1 0,0 0 3 15,0 0-1-15,0 0 4 0,0 0-1 0,0 0 0 0,0 0 0 16,0 0 2-16,0 0-3 0,0 0-1 0,0 0 0 15,0 0-2-15,0 0-1 0,0 0 0 0,0 0 0 0,-7 0 0 16,7 0 0-16,0 0-1 0,0 0-1 0,0 0 1 0,0 0-4 16,0 0 1-16,0 0-1 0,0 0 6 0,0 0 4 0,0 0 4 15,0 0 2-15,0 0 1 0,0 0 2 0,0 0 2 16,0 0-2-16,0 0 0 0,0 0 2 0,0 0 2 0,0 0-4 16,0 0 1-16,0 0-3 0,0 0 1 0,0 0-5 0,0 0 0 15,0 0 1-15,0 0-3 0,0 0 2 0,0 0 0 16,0 0-2-16,0 0 0 0,0 0-1 0,0 0 0 0,0 0-2 15,0 0 0-15,0 0 3 0,0-3-1 0,0 3 0 0,0 0 1 16,0 0-3-16,0 0 1 0,0 0-2 0,0 0 2 16,0 0-2-16,0 0 1 0,0 0-1 0,0 0 12 0,0 0 1 15,0 0-3-15,0 0 0 0,0 0-5 0,0 0 2 16,0 0-6-16,0 0 2 0,0 0-1 0,0 0 4 0,0 0-2 16,0 0 7-16,0-2 3 0,0 2 6 0,0 0 5 0,0-3 6 15,0 3 4-15,7 0 2 0,-7 0 1 0,6-1 6 0,-6 1 3 16,0 0 1-16,0-3 1 0,0 3-3 0,4 0-4 0,-4 0 1 15,0-2-2-15,6 2 3 0,-6-3-3 0,6 3 1 16,-6-2-7-16,0 2 0 0,4 0-6 0,2-2 1 0,-6-1-3 16,0 3-4-16,3 0-4 0,-3 0 5 0,0-2 7 15,7 2-2-15,-1-2 3 0,-6 2 1 0,0 0 3 0,3 0 5 16,-3-3-1-16,0 3 4 0,7 0-2 0,-4 0 1 0,-3-2 8 16,0 2 0-16,7 0-2 0,-7-3 2 0,6 3-5 0,-6 0-8 15,3 0-4-15,-3-1 1 0,0 1-5 0,7-3 2 16,-1 3 10-16,-6 0 5 0,3 0-8 0,4-2-5 0,-7 2-15 15,3 0-5-15,-3-3-6 0,6 3-7 0,-6 0-3 0,7 0 1 16,-7-2-11-16,3 2 0 0,3 0 0 0,-6 0-3 16,4 0-1-16,-4 0-5 0,0 0 6 0,6 0 5 0,1 0 0 15,-7 0-1-15,0 0-2 0,3 0 5 0,-3 0-1 16,0-2 6-16,6 2-3 0,-3 0 0 0,-3 0 2 0,0 0-1 16,7 0-2-16,-7 0-1 0,6 0 1 0,-6 0-3 0,0 0-5 15,3 0 3-15,-3 0-1 0,7 0-2 0,-7 0-2 16,6 0 4-16,-6 0 1 0,0 0-4 0,4 0 0 0,2 0-1 0,-6 0 4 15,3 0-1-15,-3 0 2 0,7 0-3 0,-1 0 2 16,-6 0-1-16,0 0 2 0,3 0 5 0,4 0-1 16,-7 0-3-16,3 0 0 0,-3 0-2 0,6 2-2 0,1-2 6 15,-7 0 4-15,3 0 3 0,-3 2 0 0,0-2-7 0,7 0-2 16,-1 0-2-16,-6 3 5 0,3-3 3 0,4 0 4 0,-7 2-5 16,3-2-5-16,-3 0 0 0,6 0-1 0,-6 3 0 15,7-3 1-15,-7 1-1 0,3-1 0 0,-3 0-4 0,6 0 3 16,-6 3-2-16,0-3-1 0,4 0-8 0,-4 2 5 0,0-2-3 15,6 0 0-15,-6 0 5 0,0 3-7 0,6-3 4 16,-6 0 2-16,0 2 1 0,0-2-7 0,4 2 1 0,-4-2 7 16,0 3-2-16,0-1-4 0,6-2-4 0,-6 2 4 0,3 1 0 15,-3-1-3-15,0 1-2 0,0-2 0 0,0-1 2 16,7 3 0-16,-7-1-1 0,6-2 2 0,-6 3 1 0,0-1-2 16,0 0 5-16,3-2 2 0,-3 3 0 0,0-1-2 0,0 1-2 15,7-2-2-15,-7 2-3 0,6-3 0 0,-6 3 4 0,0-1 4 16,0 0-2-16,0 0-1 0,3 1 0 0,-3-3 3 15,7 3-1-15,-7-2-1 0,0 4-5 0,0-2 2 0,3-2 1 16,-3 2-2-16,0 0 3 0,0-1-3 0,0 2 1 16,0-1 5-16,0-1-2 0,7 0-2 0,-7 3-1 0,0-2 0 15,0-2 0-15,0 2-3 0,6 2 2 0,-6-3 6 0,0 0 6 16,0 3-4-16,0-3-3 0,0 1 6 0,0-1-10 0,0 1 6 16,0-2 0-16,0 2 3 0,0 2 7 0,0-1-3 15,0-1-1-15,0-1 0 0,0 3 0 0,0-3 0 0,0 3-1 16,0-3 2-16,0 0-1 0,0 1-1 0,-6 1 2 0,6 1-16 15,0-2 0-15,-7-1 0 0,7 3 0 0,0-3 0 16,0 2 0-16,0-1 0 0,0 0 0 0,-3-2 0 0,3 2 0 16,0-1 0-16,0 1 0 0,0-2 0 0,0 2 0 0,-7 0 0 15,7-1 0-15,-3-2 0 0,3 2 0 0,0 0 0 16,0 1 0-16,-6 0 0 0,6-2 0 0,-7-1 0 0,7 5 0 16,0-5 0-16,0 3 0 0,-3-2 0 0,3 2 0 0,0 0 0 15,-6-1 0-15,-1 0 0 0,7 0 0 0,0 1 0 0,-3-3 0 16,3 3 0-16,-6-2 0 0,6 2 0 0,0-1 0 15,-4 1 0-15,4-1 0 0,-6 0 0 0,6-2 0 0,-6 3 0 16,6-1 0-16,0-2 0 0,-4 2 0 0,4 0 0 16,0-2 0-16,-6 3 0 0,3-1 0 0,3-2 0 0,0 3 0 15,-7-3 0-15,1 2 0 0,6-2 0 0,-3 2 0 0,3-2 0 16,-7 3 0-16,4-1 0 0,3-2 0 0,-6 0 0 0,-1 2 0 16,7-2 0-16,0 0 0 0,-3 0 0 0,3 3 0 0,-13-3 0 15,13 2 0-15,-3-2 0 0,3 0 0 0,-7 0 0 16,4 3 0-16,-3-3 0 0,-1 0 0 0,7 0 0 0,-3 0 0 15,-3 0 0-15,2 0 0 0,-2 0 0 0,-1 0 0 16,4 0 0-16,3 0 0 0,-13 0 0 0,13 0 0 0,-3 0 0 16,-3 0 0-16,6 0 0 0,-3 0 0 0,-4 0 0 0,1 0 0 15,6 0 0-15,-4 0 0 0,4-3 0 0,-9 3 0 16,9 0 0-16,-7 0 0 0,1-2 0 0,6 2 0 0,-3-3 0 16,-4 3 0-16,4 0 0 0,3-2 0 0,-6 2 0 0,-1-2 0 15,4 2 0-15,3-3 0 0,-6 3 0 0,-1-2 0 0,7 0 0 16,-3 2 0-16,-4-3 0 0,7 1 0 0,-3-1 0 15,3 1 0-15,-6 0 0 0,-1 2 0 0,7-2 0 0,0-1 0 16,-3 1 0-16,3 0 0 0,0-1 0 0,-6 1 0 16,2-1 0-16,4 3 0 0,0-4 0 0,-6 1 0 0,6 1 0 15,-6 0 0-15,6 0 0 0,0-1 0 0,0 0 0 0,-4 2 0 16,4-2 0-16,0 1 0 0,0-1 0 0,0-1 0 0,0 1 0 16,0 1 0-16,0 0 0 0,-6 0 0 0,6-1 0 15,0-1 0-15,0 1 0 0,0 1 0 0,0-1 0 0,0 2 0 16,-7-2 0-16,7 0 0 0,0-1 0 0,0 2 0 0,0-3 0 15,0 3 0-15,0-1 0 0,0-2 0 0,0 3 0 16,0 0 0-16,0-1 0 0,0-1 0 0,0-1 0 0,0 3 0 16,0-1 0-16,7 1 0 0,-7-3 0 0,0 3 0 0,0 0 0 15,0-3 0-15,0 1 0 0,6-1 0 0,-6 2 0 0,0-1 0 16,0-1 0-16,0 1 0 0,0 1 0 0,0-1 0 16,0-1 0-16,4 2 0 0,-4-1 0 0,0 1 0 0,0-1 0 15,0 2 0-15,6-4 0 0,-6 5 0 0,6-2 0 0,-6 1 0 16,0-1 0-16,0-1 0 0,4 1 0 0,-4 1 0 15,6 0 0-15,-6 2 0 0,0-2 0 0,0-1 0 0,0 0 0 16,3 2 0-16,-3-2 0 0,0 1 0 0,0 2 0 16,7-3 0-16,-1 3 0 0,-6-2 0 0,0 0 0 0,3 2 0 15,-3-3 0-15,0 3 0 0,7-2 0 0,-4-1 0 0,-3 3 0 16,0-1 0-16,7 1 0 0,-1-3 0 0,-6 3 0 0,3-2 0 16,4-1-59-16,-1 1-417 0,-3 2-228 0,4-5-269 15,-7 5-192-15,3-2-148 0,3 0 173 0,1 2 95 0,-7-3 340 16,0 3 333-16</inkml:trace>
        <inkml:trace contextRef="#ctx0" brushRef="#br0" timeOffset="9947.72">111 52 49 0,'0'-2'42'0,"0"-3"15"0,-3 2 3 15,3-1-4-15,0 2 8 0,0-1-2 0,0 1-2 0,0 0-2 16,0-1-5-16,-7 1-3 0,7 0-4 0,0 2-2 0,0-3 3 16,0 3 8-16,0-2 1 0,0-1 1 0,0 3-2 0,-3-1 2 15,3-2-2-15,0 3-1 0,0 0 2 0,0-2 0 0,0 2 0 16,0 0 0-16,0-3 0 0,0 3-1 0,0 0 1 15,0 0 11-15,0-2 4 0,0 2 9 0,0 0 6 0,0 0 5 16,0-2 8-16,0 2 4 0,0 0 4 0,3-3 5 16,-3 3 3-16,0 0 3 0,7 0 4 0,-7-2 30 0,0 2 29 15,0 0 10-15,0-2 5 0,0 2 10 0,3 0-2 0,-3 0-4 16,0 0 1-16,0 0 2 0,0 0 7 0,0 0 34 0,0 0 24 16,0 0 7-16,0 0-9 0,0 0-28 0,0 2-44 15,6 0-44-15,-6-2-40 0,0 3-30 0,0-1-19 0,0-2-14 16,7 2-16-16,-7 1-6 0,0-1-11 0,0 2-2 15,0 1-5-15,0-2 2 0,0-1-3 0,0 3 0 0,0-3-1 16,3 3-3-16,-3-3 6 0,0 2-1 0,0 1 4 0,6 0 2 16,-6 0-2-16,0 0-3 0,0-1 1 0,0 1-1 15,0-1 3-15,0 2-2 0,0-2 1 0,0 1 3 0,4-1-1 16,-4 1 1-16,0-1 0 0,0-1-3 0,0 1-3 0,0 1-3 16,6-1 1-16,-6-1 4 0,7 2-2 0,-7-1-6 0,0 1 4 15,0-3-1-15,3 3 1 0,-3-1 1 0,0-1-4 16,0 2-2-16,6-3 3 0,-3 0-2 0,-3 3 3 0,0-3-3 15,7 3 2-15,-1-2 0 0,-6-1 2 0,0 2-2 16,3-1 4-16,-3-1-3 0,0 3 4 0,7-3-1 0,-1 3-3 16,-6-3 4-16,0 3-5 0,4-3 1 0,-4 0 0 0,6 1 2 15,-6 1 2-15,0-1 8 0,3 2-5 0,-3-4 0 0,0 5-1 16,0-4-3-16,7 2 2 0,-7-1-3 0,0 0-4 0,0-2-1 16,0 4-1-16,6-2 0 0,-6-2 3 0,0 2-1 15,0 0 2-15,0-1-6 0,0 0 2 0,0 0 0 0,0 1 3 16,3 0-2-16,-3-2-1 0,0 2 0 0,0-1 3 15,7-2 2-15,-7 3-3 0,0-1 4 0,0-2-4 0,0 2-1 16,0-2 2-16,0 3-1 0,0-1 4 0,0-2 4 0,3 2-4 16,-3 0-5-16,0-2 4 0,0 3 1 0,0-1-5 15,0 1 0-15,0-3-1 0,0 2 2 0,0 0 4 0,0 1-4 16,0-1-2-16,0-2 0 0,0 2 0 0,0-2 0 0,0 3 0 16,0-1 0-16,6-2 0 0,-6 3 0 0,0-3 0 0,0 1 3 15,0-1-2-15,0 0 3 0,0 0 1 0,0 3-3 16,0-3 1-16,0 0 1 0,0 2 5 0,7-2 0 0,-7 0-3 15,0 0-3-15,0 0-2 0,0-2-8 0,0 2-1 16,0-3-9-16,0 3-16 0,3-1-17 0,-3-2-30 0,0 3-43 16,0-5-72-16,0 3-116 0,0 0-153 0,0-3-161 0,7 0-71 15,-7 0-80-15,0 1-22 0,0-1 117 0,0-2 17 0,0 1 41 16,0 0 100-16,0 0 180 0</inkml:trace>
        <inkml:trace contextRef="#ctx0" brushRef="#br0" timeOffset="9951.74">150 110 28 0,'0'-2'77'0,"0"-3"21"16,-7 1 10-16,7 2 8 0,-6-1-12 0,6 0-10 15,0 2-5-15,0-2 8 0,0 1 2 0,0-1-4 0,0 2-3 16,0 1-3-16,0-3-2 0,0 3-1 0,0-3 2 0,0 3-1 16,0-2 12-16,6 2 4 0,-6-2 0 0,0 2-1 0,0 0-3 15,7 0 0-15,-7-2 5 0,0 2 1 0,0 0 6 16,0 0 11-16,0 0 8 0,0 0 51 0,0 0 26 0,-7 0 4 16,7 2-11-16,-6-2-15 0,6 2-21 0,0 0-18 15,0-2-11-15,-4 3-15 0,4 0-11 0,0-2-9 0,-6 4 0 16,3-2 3-16,3-2 5 0,-7 2 18 0,7 0-4 0,-6-1-4 15,6 2-14-15,-3-1-8 0,3-1-10 0,0 0-13 0,0-2-4 16,-7 3 0-16,7-1-1 0,-3-2 0 0,3 3 2 16,0-2 2-16,0-1 6 0,0 0 5 0,0 3-5 0,0-3-13 15,0 0-12-15,0-3-13 0,0 3-10 0,0 0-9 0,0-1-7 16,3-2-7-16,4 1-1 0,-7-1-4 0,0-1-2 16,3 1 4-16,-3-1 4 0,6-1-3 0,1 2-2 0,-7-1-3 15,3-1 4-15,3 1 0 0,-6-1-2 0,0 1 4 16,4-2 0-16,-4 2 1 0,0-1-2 0,6 1-4 0,-6 1 3 15,7-2-3-15,-7 4-1 0,0-2 6 0,0 1 1 0,0 2 4 16,0-3 3-16,-7 3 0 0,7 3-1 0,-6-3 1 0,6 2 1 16,0 1 3-16,-4 1 4 0,4-2 3 0,-9 3-1 0,9 0 1 15,-7 0 4-15,1-1-1 0,3 1 2 0,3-1 0 16,-7-1 1-16,4 1-9 0,3-1 4 0,0 2-8 0,-6-4 0 16,-1 2-2-16,7 0 0 0,0-1 4 0,0 0 2 15,-3 0 0-15,3-2 0 0,0 0-4 0,0 3-1 0,0-3-2 16,0 0-3-16,0-3-1 0,0 3-5 0,0-2 0 0,0 0-1 15,3 0 1-15,-3-1-6 0,0 0 1 0,0 2-1 0,0-2-2 16,0-2 1-16,0 4 1 0,0-2-4 0,0 0-1 16,0 1-4-16,0 0 1 0,0 2-5 0,0-2 5 0,0-1 5 15,0 3-5-15,0 0 3 0,0 0 2 0,0 0 2 0,0 3 6 16,-3-1-9-16,3-2 3 0,0 2 1 0,0 0 0 16,0 1 0-16,-6 0 0 0,6-2-2 0,-7 4 1 0,7-1 3 15,0-1 3-15,0 0-4 0,-3-1-1 0,3 2 4 0,-7-1 4 16,7-1-2-16,0 0 3 0,0 1-3 0,0-1 2 15,0-2 2-15,0 3-3 0,0-2-2 0,-3-1 3 0,3 3-1 16,0-3-2-16,0 0 0 0,0 3 1 0,0-3 2 0,0 0-5 16,0 2 3-16,0-2-3 0,0 0-2 0,0 0-5 0,0 0 4 15,0-2-3-15,0 2 2 0,0-3-4 0,0 0 0 16,0 2 5-16,3-2-4 0,-3-2-1 0,0 3 3 0,0-3 2 16,7 3-3-16,-7-2-1 0,3 1 1 0,-3 0-3 15,0-1 0-15,0 2-3 0,7-1 3 0,-7 2 0 0,0 1 1 16,6-3 4-16,-6 3 0 0,0-3 4 0,0 3-2 15,0 3 3-15,0-3-2 0,0 0 1 0,0 3 1 0,0-2 1 0,0 4-3 16,-6-2-2-16,6-2 4 0,0 2 0 0,0 2 4 16,-7-1-1-16,7-1-6 0,0-1 3 0,0 3 2 0,0-3-5 15,0 1 0-15,0-2-1 0,0 2 2 0,-3 2 4 0,3-3-1 16,0 0-2-16,0-2 0 0,-7 5-3 0,7-5 4 16,0 2 1-16,0 1-1 0,0-3-2 0,0 2 2 0,0-2-2 15,0 0-2-15,0 3 0 0,0-3 2 0,0 0 0 16,0 0-1-16,7-3-1 0,-7 3 0 0,3-2 3 0,-3-1-3 15,0 1 0-15,7 0 0 0,-1-1 5 0,-6-1-3 0,0 2-2 16,3-4-5-16,-3 5 5 0,7-4-4 0,-1 2 4 0,-6-1-5 16,3 1 5-16,4 1 0 0,-7 0 0 0,0 0-5 15,3-1 1-15,-3 0 3 0,0 3 6 0,0-1 4 0,6 1 1 16,-6 0 2-16,7 0 1 0,-7 0 1 0,0 0-5 0,0 1-1 16,0-1-2-16,0 3 3 0,3-3-4 0,-3 3 0 15,0-1 1-15,0 2 0 0,0-1-5 0,0-1 6 0,0 0-1 16,0 1-2-16,0-1 5 0,-3-2-2 0,3 4 2 0,0-4 0 15,0 3 1-15,0 0 0 0,0-3-1 0,0 2-1 0,0-2-6 16,0 0-2-16,0 0 0 0,0 0-2 0,0 0 0 16,0-2-2-16,0 2 2 0,0-3 2 0,0 0-2 0,0 2 1 15,0-2-3-15,0-2 2 0,0 3 2 0,0-3-3 0,-7 3 1 16,7-2 2-16,0 1 0 0,0 0-7 0,0-1 2 16,0 2 0-16,0-1-1 0,0 2-2 0,0-2-2 0,0 0 4 15,0 3-4-15,0-2 8 0,0 2-3 0,0-2 5 16,0 2-1-16,0 0 1 0,0 0 0 0,0 0 0 0,-6 0 0 15,6 0 0-15,0 2 3 0,0-2-8 0,0 0-14 0,0 2-24 16,0-2-34-16,0 0-49 0,0 0-86 0,0 3-146 0,0-3-178 16,0 0-198-16,6 0-71 0,-6 0-133 0,0 0 102 15,0 0 19-15,0 0 51 0,0 0 196 0</inkml:trace>
      </inkml:traceGroup>
    </inkml:traceGroup>
    <inkml:traceGroup>
      <inkml:annotationXML>
        <emma:emma xmlns:emma="http://www.w3.org/2003/04/emma" version="1.0">
          <emma:interpretation id="{FC781C03-F193-4737-B427-8E8D5E5E6537}" emma:medium="tactile" emma:mode="ink">
            <msink:context xmlns:msink="http://schemas.microsoft.com/ink/2010/main" type="paragraph" rotatedBoundingBox="26047,7065 28006,7471 27941,7785 25981,7379" alignmentLevel="2"/>
          </emma:interpretation>
        </emma:emma>
      </inkml:annotationXML>
      <inkml:traceGroup>
        <inkml:annotationXML>
          <emma:emma xmlns:emma="http://www.w3.org/2003/04/emma" version="1.0">
            <emma:interpretation id="{4FB1186F-00E9-4B65-A421-C160A278160F}" emma:medium="tactile" emma:mode="ink">
              <msink:context xmlns:msink="http://schemas.microsoft.com/ink/2010/main" type="line" rotatedBoundingBox="26047,7065 28006,7471 27941,7785 25981,7379"/>
            </emma:interpretation>
          </emma:emma>
        </inkml:annotationXML>
        <inkml:traceGroup>
          <inkml:annotationXML>
            <emma:emma xmlns:emma="http://www.w3.org/2003/04/emma" version="1.0">
              <emma:interpretation id="{3E9B463C-98B7-433A-8545-62DCC0ED242E}" emma:medium="tactile" emma:mode="ink">
                <msink:context xmlns:msink="http://schemas.microsoft.com/ink/2010/main" type="inkWord" rotatedBoundingBox="26046,7070 27194,7308 27131,7609 25983,7371"/>
              </emma:interpretation>
            </emma:emma>
          </inkml:annotationXML>
          <inkml:trace contextRef="#ctx0" brushRef="#br0" timeOffset="11680.44">269 276 42 0,'0'-2'35'0,"1119"381"114"0,-1119-382 8 0,-6-2 7 16,6 3-4-16,0 0 6 0,0-1-7 0,0-1-16 0,0 4-8 16,0-3-8-16,0 1 13 0,0-1 10 0,0 1 11 15,0 0 2-15,0 2 6 0,0-2 1 0,0-1 0 0,0 3 19 16,0 0 66-16,0-3 27 0,0 3 11 0,0 0 3 0,0-1 0 16,0 1-5-16,0-3 10 0,0 3 32 0,0 0 6 0,0 0-20 15,0-2-25-15,0-1-44 0,0 3-46 0,0-2-46 16,0 2-42-16,0-2-32 0,0-1-18 0,-3 3-17 0,3-2-9 15,0 2-7-15,0-2-3 0,-7 2-4 0,4 0-2 0,-3-2-10 16,-1 2-3-16,7 0-5 0,-3-3 0 0,-3 3-3 16,2 0 1-16,-8 0-4 0,12 0 4 0,-4 0-5 0,-9 0 0 15,4 3 1-15,6-3 0 0,-4 2 0 0,1-2 0 0,2 2 0 16,-5-2 0-16,-4 2 0 0,10 1-3 0,-7-1-3 0,4-2 4 16,-1 2-1-16,4 1 0 0,-10-1-4 0,10 1 5 15,-4-2 2-15,4 2 0 0,-3 2 0 0,-1-3 0 0,4 0 0 16,-6 3 0-16,9-2 0 0,-13-1 0 0,13 3 5 15,-4-1-1-15,-2-2-3 0,0 4 0 0,6-2 2 0,-4 1 2 16,4-1-7-16,-6 1 0 0,6-1 7 0,0 2-4 0,0-2-1 16,0 1 0-16,0-1 3 0,0 1-3 0,0-1 2 0,0 2-2 15,6-2 0-15,-6 1 2 0,4-1 0 0,-4 1 2 16,6-1 0-16,0-1 0 0,-6 1 3 0,4 1-2 0,2 0-4 16,1-3 3-16,-4 3 3 0,3-1-1 0,-3 1-4 0,4-2 3 15,-1 1 0-15,-3 1-5 0,4-3-8 0,-4 3-12 16,10-2-10-16,-10-2-17 0,4 2-19 0,-1-1-27 0,-3-2-39 15,4 0-71-15,2 0-96 0,-2 0-119 0,2 0-126 16,-5 0-68-16,2-2-48 0,1-1-73 0,-4 2 86 0,6-2 53 16,-2 1 29-16,-1-1 33 0,-2 1 82 0,2 0 102 0</inkml:trace>
        </inkml:traceGroup>
        <inkml:traceGroup>
          <inkml:annotationXML>
            <emma:emma xmlns:emma="http://www.w3.org/2003/04/emma" version="1.0">
              <emma:interpretation id="{5D1E977A-49A3-49CE-A5F5-EE0B099374D8}" emma:medium="tactile" emma:mode="ink">
                <msink:context xmlns:msink="http://schemas.microsoft.com/ink/2010/main" type="inkWord" rotatedBoundingBox="27351,7335 28006,7471 27941,7785 27286,7650"/>
              </emma:interpretation>
            </emma:emma>
          </inkml:annotationXML>
          <inkml:trace contextRef="#ctx0" brushRef="#br0" timeOffset="12811.65">1559 675 1 0,'0'-4'121'16,"6"2"25"-16,-6-1 20 0,4 1-9 0,-4 0-9 15,0-1 0-15,0 1-14 0,0-1-11 0,6 2-10 0,-6 1-3 16,0-3-1-16,0 3 20 0,7 0 15 0,-7-3 3 15,0 3 8-15,0 0 4 0,0 0 4 0,0 0 9 0,0 0 16 16,0 0 80-16,0 0 29 0,0 3 10 0,0-3 3 0,0 0-9 16,0 0-11-16,0 3 6 0,0-3 15 0,0 0-7 15,0 1-27-15,0-1-33 0,0 3-38 0,0-1-30 0,0-2-27 16,0 3-26-16,0-3-25 0,0 2-15 0,0 0-16 0,0-2-7 16,0 3-10-16,0-1-8 0,0 2-1 0,0-1-8 0,-7 1-4 15,7-1-3-15,-6 2 1 0,6-1 4 0,0 1-2 16,-4-1 2-16,4 3-4 0,-6-2-1 0,6 2 1 0,-3-2 0 15,3 2-2-15,-7 0 0 0,7 0-7 0,-6 0-2 16,6 0 1-16,-3 0-2 0,3 0-4 0,-7 0 0 0,4 0-6 16,3-2 1-16,0 2-1 0,-6-3-2 0,6 1-2 0,-7 2 2 15,7-2-3-15,0-1 0 0,0 1 4 0,0-3-1 0,0 3-3 16,-3-2 0-16,3-2 6 0,0 2 0 0,0-1 1 0,0 1 1 16,0-3-4-16,0 2 2 0,0-2-5 0,0 2-1 15,0-2 5-15,3 0-4 0,-3-2-4 0,0 0 2 0,7 2-2 16,-7-3-5-16,6 1 2 0,-6-1-3 0,3 2 0 15,4-2-5-15,-7 0 0 0,0-1 3 0,3 2 0 0,-3-3 1 16,6 0-1-16,1 0 2 0,-7 1-2 0,3-1 1 0,-3 3-2 16,6-5-4-16,-2 2-2 0,2-1-4 0,1-2-2 15,-7 4 0-15,3-3 2 0,-3-1 1 0,13-1 4 0,-13 2 5 16,3-2 2-16,3 2 1 0,-3-1 2 0,-3-1 0 0,7 2 2 16,-1 1-1-16,-6-1 0 0,4 2 5 0,2-2-2 15,-6 2 2-15,0 1-3 0,3-1-4 0,-3 0 2 0,0 0-3 16,7 4 6-16,-7-5-1 0,6 4-5 0,-6 0 0 15,0-3 5-15,0 5 4 0,0-2 0 0,3 0 0 0,-3 2 0 16,0 0 0-16,0 0 0 0,0 0 4 0,0 0-3 0,0 2-1 16,0 0 0-16,0 1 0 0,0-1 3 0,0 0 1 0,0 3-3 15,0-2-3-15,0 1 3 0,0 1-2 0,0-1 2 0,0 1 0 16,0-1-1-16,0 2 0 0,7-2 0 0,-7 1 0 16,0-1 0-16,0 1 0 0,6-1 0 0,-6 3 0 0,0-2 0 15,0-1 0-15,0-1 0 0,0 2 0 0,3 2 0 16,-3-4 0-16,7 1 0 0,-7 1 0 0,0-3 4 0,0 3-1 15,3-3 0-15,-3 0-2 0,0 0 2 0,7 3-1 0,-1-5-2 16,-6 3 0-16,0-3 0 0,3 2 0 0,4-2 0 0,-4 2-6 16,-3-2-4-16,6-2 5 0,1 2-4 0,-4-2 3 15,-3 2 0-15,10-3 1 0,-10 1 1 0,6-1-5 0,0 1-1 16,-2-2 1-16,2 1 2 0,1-1-1 0,2-1 1 0,-9-2 2 16,3 2 3-16,10-2-3 0,-10 0 4 0,4 2 1 15,-4-2 0-15,4 3 0 0,-1-1 0 0,-6 1-7 0,3-1 2 16,-3 2-5-16,7-1 5 0,-4 1 2 0,-3 1 10 0,0 0 5 15,0 0 2-15,6 2 0 0,-6 0 5 0,0 0-3 16,0 2 0-16,0 0-1 0,0 0-4 0,0 1 3 0,-6 1 3 16,6 1 0-16,0 0-5 0,0 0-1 0,0 1-5 0,0 0 3 15,0-2 1-15,0 2-3 0,0 0-2 0,-3 0 1 0,3 1-4 16,0 1-2-16,0-1 0 0,0-1 3 0,0 2-3 16,0-1 1-16,0 0-1 0,0-1 4 0,0 2-4 0,0 1 4 15,0-2-1-15,0-3-3 0,0 4 0 0,3-1 0 16,-3-1-5-16,0 1 2 0,0 1-8 0,0-1-14 0,0-3-12 15,0 1-13-15,0 2-16 0,0-2-33 0,6-1-53 0,-6 1-89 16,0-2-140-16,0-2-163 0,7 2-145 0,-7 0-70 0,0-3-110 16,0 0 118-16,0 0 19 0,0-3 51 0,0 3 89 15,0-3 235-15</inkml:trace>
          <inkml:trace contextRef="#ctx0" brushRef="#br0" timeOffset="13597.34">1997 799 229 0,'3'-2'170'0,"-3"2"49"16,0 0 22-16,0 0-25 0,0 0-39 0,6 0-35 15,-6 0-22-15,0 0-1 0,0 0-8 0,7 0-5 0,-7 0-7 16,0 0-8-16,0 0-14 0,0 0-8 0,0 0-6 15,0 0 5-15,3 0 7 0,-3 0 6 0,6-2 4 0,-6 2 2 16,0 0-1-16,0 0 26 0,4-3 15 0,-4 3 10 0,0 0 1 16,6-2-1-16,0 2-9 0,-6-3-11 0,0 2-11 0,4-2-9 15,2 1-11-15,-6-1-12 0,3 1-9 0,-3-3-9 0,7 3-5 16,-1-3-5-16,-6 0-7 0,3 1-7 0,-3-1-3 16,0 1 0-16,7-1-2 0,-1-2 4 0,-6 2-5 0,0-2-3 15,4 3 8-15,2-4 11 0,-6 1 15 0,0 3 15 16,3-3 13-16,-3 2 24 0,0 0 17 0,0 1 3 0,7-1-7 15,-7 3-4-15,6-3-6 0,-6 3-10 0,0 0-9 0,0-1 1 16,0-2 5-16,0 5-4 0,0-1-5 0,0-2-4 0,0 3-2 16,0 0-6-16,0 0-7 0,0 0-7 0,0 0-10 0,0 0-7 15,0 3-3-15,0-3-10 0,0 1-2 0,0-1-6 16,0 5 0-16,0-5 0 0,0 3-2 0,0-1 3 0,0 0-3 16,0 1-5-16,0-1 0 0,-6 2 0 0,6-1-3 15,0 0 4-15,-7-2-5 0,7 4 2 0,0-2-2 0,0 4-4 16,-3-3 0-16,3 1-2 0,0-1 1 0,0 1 8 15,-6-1-2-15,6 4 4 0,-4-4 1 0,4 3-1 0,0 1 5 16,0-1-4-16,-6-1 2 0,6 2-4 0,-7-4-4 0,7 3 4 16,0 2-4-16,0-1 1 0,-3-1-4 0,3 0 2 0,0-1 1 15,-6 2 0-15,6 1 0 0,-7-2 0 0,7 0 0 16,0-2-4-16,0 4-1 0,0-5 1 0,-3 4-4 0,3-1 1 16,0-3-4-16,0 1-1 0,0 2-2 0,0-2 1 0,0-1 0 15,0 1 0-15,0-3-2 0,0 3 0 0,0-2 4 16,0-2-2-16,0 2-2 0,0 2 0 0,-6-5 0 0,6 2 0 15,0 0 0-15,0 1 0 0,0-1-8 0,0-2-4 0,0 2-9 16,0-2-8-16,0 3-14 0,0-3-11 0,0 2-21 16,0-2-27-16,0 0-38 0,6 0-71 0,-6 0-93 0,0-2-107 15,0-1-116-15,0 3-65 0,0-2-16 0,0 0-35 0,0-1 24 16,3 3 112-16,-3-2 32 0,0 0 37 0,0 0 26 16,0-1 31-16,0 0 53 0,0 2 76 0</inkml:trace>
          <inkml:trace contextRef="#ctx0" brushRef="#br0" timeOffset="14081.72">2026 928 65 0,'-4'0'95'16,"4"2"25"-16,-6-2 19 0,3 2-11 0,3-2-15 0,0 0 4 16,-7 3 2-16,1-3-8 0,6 0-5 0,0 2 0 15,0-2-4-15,-3 0 1 0,3 0 7 0,0 2 14 0,0-2 7 16,0 0 5-16,0 0 10 0,-7 0 7 0,7 0-3 16,0 0 1-16,7 0-2 0,-7 0 33 0,0 0 31 0,0 0 6 15,0 0 4-15,3 0-7 0,-3 0-8 0,0 0-16 0,6 0-11 16,1 0-11-16,-7 0-15 0,0 0-11 0,3 0 3 0,3 0-7 15,-6 0-14-15,0 0-13 0,4 0-3 0,-4 0 4 0,6 0 1 16,0 0 13-16,-2 0 5 0,2 0-9 0,-6 0-22 16,3 0-25-16,4 0-20 0,-1 0-10 0,-3 0-9 0,-3 0-10 15,13 0-9-15,-13 0-7 0,10 0-1 0,-10 0-1 16,3 0 0-16,4 0-3 0,-1 0-4 0,-3 0 1 0,4 0-3 16,-7 0 0-16,3 0-1 0,3 0 0 0,1 0 0 15,-7 0 0-15,3 3 0 0,-3-3 3 0,6 2 4 0,-2-2-3 16,-4 0-4-16,0 0 4 0,6 0 0 0,1 0 1 0,-7 0-4 15,0 0 3-15,3 0 1 0,-3 0 0 0,0 0-3 0,0 0-1 16,6 0-12-16,-6 0-11 0,0 0-24 0,0 0-28 16,7 0-52-16,-7 0-81 0,0-2-110 0,0 2-115 0,0-3-77 15,0 3-61-15,0 0-99 0,0-2 4 0,0 2 44 16,0-2-6-16,0 2 12 0,0-3 93 0</inkml:trace>
        </inkml:traceGroup>
      </inkml:traceGroup>
    </inkml:traceGroup>
  </inkml:traceGroup>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8:23.741"/>
    </inkml:context>
    <inkml:brush xml:id="br0">
      <inkml:brushProperty name="width" value="0.025" units="cm"/>
      <inkml:brushProperty name="height" value="0.025" units="cm"/>
      <inkml:brushProperty name="color" value="#CC66FF"/>
    </inkml:brush>
  </inkml:definitions>
  <inkml:trace contextRef="#ctx0" brushRef="#br0">21 66 472,'-11'-11'3109,"11"11"-3061,-1 0 0,1 0 0,-1 0 0,1 0-1,0 0 1,-1 0 0,1 0 0,-1 0 0,1-1 0,0 1 0,-1 0 0,1 0 0,0 0 0,-1-1-1,1 1 1,0 0 0,-1 0 0,1-1 0,0 1 0,0 0 0,-1 0 0,1-1 0,0 1 0,0 0-1,0-1 1,-1 1 0,1 0 0,0-1 0,0 1 0,0-1 0,0 1 0,0 0 0,0-1 0,0 1-1,0-1 1,0 1 0,0 0 0,0-1 0,0 1 0,0 0 0,0-1 0,0 1 0,0-1 0,0 1-1,0 0 1,1-1 0,-1-2 306,0 2 190,0-20 5304,0 15-726,0-4 8082,0 15-12756,0 255 967,10-192-1415,-10 64 0,0-132-27,0-1 1,0 1-1,0 0 0,0 0 1,0 0-1,0-1 1,0 1-1,0 0 0,0 0 1,0 0-1,1-1 0,-1 1 1,0 0-1,0 0 0,0 0 1,0 0-1,0-1 1,1 1-1,-1 0 0,0 0 1,0 0-1,0 0 0,1 0 1,-1 0-1,0 0 0,0 0 1,0 0-1,1-1 1,-1 1-1,0 0 0,0 0 1,0 0-1,1 0 0,-1 0 1,0 0-1,0 0 0,1 0 1,-1 1-1,0-1 1,0 0-1,0 0 0,1 0 1,-1 0-1,0 0 0,0 0 1,0 0-1,1 0 0,-1 0 1,0 1-1,0-1 1,0 0-1,0 0 0,1 0 1,-1 0-1,0 1 0,0-1 1,0 0-1,0 0 0,0 0 1,0 1-1,5-15-5055,-4 12 4369,-1 1 1,1 0 0,0 0-1,-1-1 1,1 1 0,-1 0-1,0-1 1,1 1 0,-1 0-1,0-1 1,0-1 0,0-36-13698,0 33 12792</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8:24.532"/>
    </inkml:context>
    <inkml:brush xml:id="br0">
      <inkml:brushProperty name="width" value="0.025" units="cm"/>
      <inkml:brushProperty name="height" value="0.025" units="cm"/>
      <inkml:brushProperty name="color" value="#CC66FF"/>
    </inkml:brush>
  </inkml:definitions>
  <inkml:trace contextRef="#ctx0" brushRef="#br0">11 102 688,'0'-3'379,"1"3"-314,-1 0 1,0-1-1,0 1 0,0 0 0,0-1 0,0 1 1,0-1-1,1 1 0,-1 0 0,0-1 1,0 1-1,0-1 0,0 1 0,0 0 0,0-1 1,-1 1-1,1-1 0,0 1 0,0 0 1,0-1-1,0 1 0,0 0 0,-1-1 0,1 1 1,0 0-1,0-1 0,0 1 0,-1 0 1,1-1-1,0 1 0,-1 0 0,1-1 0,0 1 1,-1 0-1,1 0 0,0 0 0,-1-1 1,1 1-1,0 0 0,-1 0 0,1 0 0,0 0 1,-1 0-1,1 0 0,-1 0 0,1 0 1,-1 0-1,-1-22 5058,4 15 1629,5 4-5644,-7 3-977,1 0 1,0 0 0,-1 0-1,1 0 1,-1 0 0,1-1-1,0 1 1,-1 0 0,1 0 0,-1-1-1,1 1 1,0 0 0,-1-1-1,1 1 1,-1-1 0,0 1-1,1-1 1,-1 1 0,1-1-1,-1 0 863,12 1 1082,1-5-349,-11 4-1489,0 0 1,0 0 0,0 0-1,0 1 1,1-1-1,-1 1 1,0-1 0,4 1-1,7-7 321,53-13 844,-61 18-1354,0 0 1,0 1-1,0 0 1,0 0-1,0 0 1,0 1-1,0-1 1,0 1-1,1 0 1,5 2-1,7-2 44,-12 1-85,0 0 0,0 0 0,0 1 0,0 0 0,0 0 0,-1 0 0,1 1 0,-1 0 0,1 0 0,-1 0 0,0 0 0,6 7 0,19 10 105,-27-18-81,0 1 0,0-1 1,-1 1-1,1 0 0,-1 0 0,1 0 1,-1 1-1,3 4 0,7 11 207,-1 3 207,-10-14-333,-1-5-82,1-1-1,-1 0 0,0 1 0,0-1 0,0 1 1,0-1-1,0 0 0,-1 1 0,1-1 1,-2 5-1,0-5-13,1-2-13,1 1 1,-1-1-1,1 1 1,-1 0-1,1-1 1,-1 1-1,1-1 1,-1 1-1,1 0 1,0-1-1,0 1 1,-1 0-1,1 0 0,0-1 1,0 1-1,0 0 1,0 0-1,-1 1 1,1-2 0,0 1 1,0 0-1,0 0 0,-1-1 0,1 1 1,0 0-1,-1 0 0,1-1 1,0 1-1,-1 0 0,1-1 1,-1 1-1,1-1 0,-1 1 1,0 0-1,1-1 0,-1 1 1,1-1-1,-1 0 0,-1 2 1,-9 8 83,9-8-78,0 0 1,0 0 0,0 0 0,0 0-1,-1 0 1,1 0 0,-4 1-1,-12 12 36,15-13-45,0 0-1,0-1 1,0 1 0,0-1-1,0 0 1,0 0-1,0 0 1,0 0-1,-1 0 1,-5 0 0,-9 3-1,8-2-275,-1-1 0,1 0 0,-1 0 0,-16-2-1,9 1-2414,16 0 1252,-8-4-5310,2 1-211,7-7-4513</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8:25.903"/>
    </inkml:context>
    <inkml:brush xml:id="br0">
      <inkml:brushProperty name="width" value="0.025" units="cm"/>
      <inkml:brushProperty name="height" value="0.025" units="cm"/>
      <inkml:brushProperty name="color" value="#CC66FF"/>
    </inkml:brush>
  </inkml:definitions>
  <inkml:trace contextRef="#ctx0" brushRef="#br0">150 29 72,'5'-3'486,"-4"3"-335,0 0 0,0 0 0,0-1 0,-1 1 0,1 0 0,0-1-1,0 1 1,-1-1 0,1 1 0,0-1 0,-1 1 0,1-1 0,0 0 0,-1 1 0,1-1 0,-1 0 0,1 1 0,-1-1 0,0 0 0,1 1-1,0-3 1,15-6 17742,-22 6-12804,5 3-5052,1 0 0,0 0 0,0 0 0,-1 0 0,1 0 0,0-1 0,0 1 0,-1 0 0,1 0 0,0 0 0,0 0 0,-1 0 0,1 0 0,0 0 0,-1 0 0,1 0 0,0 0 0,0 0 0,-1 0 0,1 1 1,0-1-1,0 0 0,-1 0 0,1 0 0,0 0 0,0 0 0,-1 0 0,1 1 0,0-1 0,0 0 0,-1 0 0,1 0 0,0 1 0,0-1 0,0 0 0,0 0 0,-1 1 0,1-1 0,0 0 0,0 0 0,0 1 0,0-1 0,0 0 0,0 1 0,-20 6 1865,-10 14-630,23-18-1120,-1 1 1,1 0-1,0 0 1,0 1-1,0 0 1,-10 10-1,-10 1-152,6 6 0,21-21 0,0-1 0,0 0 0,0 0 0,0 0 0,0 1 0,0-1 0,0 0 0,0 0 0,0 0 0,0 0 0,0 1 0,0-1 0,0 0 0,0 0 0,0 0 0,0 1 0,-1-1 0,1 0 0,0 0 0,0 0 0,0 0 0,0 1 0,0-1 0,0 0 0,0 0 0,-1 0 0,1 0 0,0 0 0,0 0 0,0 1 0,0-1 0,-1 0 0,1 0 0,0 0 0,0 0 0,-1 0 0,1 0 0,-1 1 0,1-1 0,-1 0 0,1 0 0,-1 1 0,1-1 0,0 0 0,-1 1 0,1-1 0,0 1 0,-1-1 0,1 1 0,0-1 0,-1 0 0,1 1 0,0-1 0,0 1 0,0 0 0,-1-1 0,1 1 0,0-1 0,0 1 0,0-1 0,0 1 0,0-1 0,0 1 0,0-1 0,0 1 0,0-1 0,0 1 0,0 0 0,0-1 0,1 2 0,-1 42 0,-1-42 0,2-2 0,7 9 0,-4-3 0,-5-5 0,8 4 0,-7-3 0,2 0 0,17-1 0,-15-1-438,-1 0-1,1-1 1,-1 1-1,1 0 1,-1-1 0,1 0-1,-1 0 1,7-3-1,2 0-1606,12-6-11946,-23 10 13190,0-1 0,1 1 0,-1-1 0,0 1 0,0-1 0,0 0 1,0 0-1,0 1 0,0-1 0,0 0 0,0 0 0,1-2 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8:26.773"/>
    </inkml:context>
    <inkml:brush xml:id="br0">
      <inkml:brushProperty name="width" value="0.025" units="cm"/>
      <inkml:brushProperty name="height" value="0.025" units="cm"/>
      <inkml:brushProperty name="color" value="#CC66FF"/>
    </inkml:brush>
  </inkml:definitions>
  <inkml:trace contextRef="#ctx0" brushRef="#br0">0 14 528,'2'0'304,"0"0"0,0 0-1,0 0 1,0-1 0,0 1 0,0-1-1,0 1 1,0-1 0,-1 0 0,1 0-1,0 1 1,0-1 0,-1 0 0,3-2-1,-4 2 339,11 0 1660,-10 0-1754,0 1 0,0 0 0,0 0 0,0 0 0,1 0 0,-1 0 0,0 0 0,0 0 0,0 0 0,0 0 0,0 0 0,0 0 0,3 2 6137,-1 1-1693,4 6-2401,-7 46 756,-4-46-3347,3-8 0,1-1 0,-1 1 0,1 0 0,-1-1 0,1 1 0,-1-1 0,1 1 0,0 0 0,0-1 0,-1 1 0,1 0 0,0-1 0,0 1 0,0 0 0,-1-1 0,1 1 0,0 1 0,0 53 0,2-49 0,5 0 0,-7-6-89,0 0-1,1 0 1,-1 0 0,0 1 0,1-1-1,-1 0 1,1 0 0,-1 0-1,1 0 1,-1 0 0,0 0-1,1 0 1,-1 0 0,1 0 0,-1 0-1,1 0 1,-1 0 0,0 0-1,1 0 1,-1 0 0,1-1-1,-1 1 1,0 0 0,1 0 0,-1 0-1,1-1 1,-1 1 0,0 0-1,1 0 1,-1-1 0,14-10-4692,-11 8 3273,-2 1-191,0-1-1,-1 1 1,1-1-1,-1 1 1,0 0-1,0-1 1,0 1-1,0-1 1,0 1-1,-1-4 1,1 1-909,0 0 1404</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8:28.394"/>
    </inkml:context>
    <inkml:brush xml:id="br0">
      <inkml:brushProperty name="width" value="0.025" units="cm"/>
      <inkml:brushProperty name="height" value="0.025" units="cm"/>
      <inkml:brushProperty name="color" value="#CC66FF"/>
    </inkml:brush>
  </inkml:definitions>
  <inkml:trace contextRef="#ctx0" brushRef="#br0">0 49 48,'0'-22'3827,"0"0"24178,0 20-26807,0 0-3833</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8:29.573"/>
    </inkml:context>
    <inkml:brush xml:id="br0">
      <inkml:brushProperty name="width" value="0.025" units="cm"/>
      <inkml:brushProperty name="height" value="0.025" units="cm"/>
      <inkml:brushProperty name="color" value="#CC66FF"/>
    </inkml:brush>
  </inkml:definitions>
  <inkml:trace contextRef="#ctx0" brushRef="#br0">1 78 828,'-1'-1'172,"1"0"1,0 0-1,0 0 0,0 0 0,0 0 0,1 0 1,-1 0-1,0 0 0,0 0 0,1 0 1,-1 0-1,0 0 0,1 0 0,-1 0 0,1 0 1,0 0-1,-1 0 0,1 0 0,-1 0 1,3-1-1,-3 2-161,0-1 193,1 1-1,-1-1 0,0 0 0,0 0 0,1 1 1,-1-1-1,0 0 0,0 0 0,0 0 0,0 1 1,0-1-1,0 0 0,0 0 0,0 0 0,0 1 1,-1-2-1,1 1 2,0 1 1,0-1 0,0 1-1,-1-1 1,1 1 0,0-1-1,0 1 1,0-1-1,0 1 1,0-1 0,0 1-1,0-1 1,1 1 0,-1-1-1,0 0 1,0 1-1,0-1 1,0 1 0,1-1-1,-1 1 1,0 0 0,0-1-1,1 0 1,5-4 1752,-4-13 11539,-2 14-13157,0 3 214,1 0-478,-1 1 0,0 0 0,1 0 0,-1 0 1,0 0-1,1 0 0,-1 0 0,1 0 0,-1 0 0,0 0 1,1 0-1,-1 0 0,0 1 0,1-1 0,-1 0 0,0 0 1,1 0-1,-1 0 0,0 0 0,1 1 0,-1-1 0,0 0 1,0 0-1,1 1 0,-1-1 0,0 0 0,0 0 0,1 1 1,-1-1-1,0 0 0,0 1 0,0-1 0,1 0 0,-1 1 1,0-1-1,0 0 0,0 1 0,0-1 0,0 0 0,0 1 1,0 0-1,-6 16-128,1-4 120,-5 38 21,10 58-421,1-108 300,-1-1-1,0 1 1,0-1-1,0 1 1,1-1 0,-1 0-1,0 1 1,0-1-1,1 0 1,-1 1 0,0-1-1,1 0 1,-1 1-1,0-1 1,1 0-1,-1 1 1,1-1 0,-1 0-1,0 0 1,1 0-1,-1 0 1,1 1 0,-1-1-1,1 0 1,-1 0-1,0 0 1,1 0 0,-1 0-1,1 0 1,-1 0-1,1 0 1,-1 0 0,1 0-1,-1 0 1,1 0-1,-1-1 1,0 1 0,1 0-1,0 0 1,15-5-7314,-13 5 6230,1-2-457,-3-3-4768,3 0 3073,0 1 796,-2-4-2391,-2 4 2394</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8:29.967"/>
    </inkml:context>
    <inkml:brush xml:id="br0">
      <inkml:brushProperty name="width" value="0.025" units="cm"/>
      <inkml:brushProperty name="height" value="0.025" units="cm"/>
      <inkml:brushProperty name="color" value="#CC66FF"/>
    </inkml:brush>
  </inkml:definitions>
  <inkml:trace contextRef="#ctx0" brushRef="#br0">12 78 932,'0'-1'282,"0"-1"0,0 1-1,0 0 1,0-1 0,0 1-1,0-1 1,0 1 0,-1 0 0,1-1-1,0 1 1,-1 0 0,1-1 0,-1 1-1,1 0 1,-1-1 0,0 1-1,0 0 1,1 0 0,-2-2 0,1 2 338,0 0 1,1-1 0,0 1 0,-1-1 0,1 1 0,0-1 0,0 1-1,0-1 1,0 1 0,0-1 0,0 1 0,0-3 0,1-2 6732,-1-5 948,2 5-5833,6 3-2564,-8 1-16,0 2-235</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8:30.807"/>
    </inkml:context>
    <inkml:brush xml:id="br0">
      <inkml:brushProperty name="width" value="0.025" units="cm"/>
      <inkml:brushProperty name="height" value="0.025" units="cm"/>
      <inkml:brushProperty name="color" value="#CC66FF"/>
    </inkml:brush>
  </inkml:definitions>
  <inkml:trace contextRef="#ctx0" brushRef="#br0">42 117 668,'0'-12'1421,"-1"10"-793,1-1 0,0 0 0,0 0 0,0 1-1,0-1 1,0 0 0,1 0 0,-1 1 0,1-1-1,-1 0 1,1 1 0,0-1 0,0 1 0,3-5-1,-1-5 3101,9 3-1575,-11 8-1875,-1 0 1,1 0-1,0 0 1,0 0 0,0 0-1,0 0 1,0 1-1,1-1 1,-1 0 0,0 1-1,0-1 1,0 1 0,1-1-1,-1 1 1,0 0-1,1-1 1,-1 1 0,0 0-1,1 0 1,1 0-1,7 11 1095,-2-1-541,-7-7-705,0-1 0,-1 1 0,1-1 0,-1 1 0,0-1 0,0 1 0,0-1 0,0 1 0,0 0 1,-1 2-1,1-1-25,0-4-95,0 0 0,0 1 0,0-1 0,0 1 0,0-1 0,0 1 0,0-1 0,0 1 0,0-1 0,0 0 0,0 1 0,-1-1-1,1 1 1,0-1 0,0 1 0,0-1 0,-1 0 0,1 1 0,0-1 0,0 0 0,-1 1 0,1-1 0,0 0 0,-1 1-1,1-1 1,-1 1 0,0-1-4,1 0 0,0 0 0,-1 1 0,1-1 0,0 0-1,-1 1 1,1-1 0,0 0 0,0 1 0,-1-1 0,1 0 0,0 1-1,0-1 1,-1 1 0,1-1 0,0 1 0,0-1 0,0 0 0,0 1-1,0-1 1,0 1 0,0-1 0,0 1 0,0-1 0,0 1 0,0 0-1,-1 0 4,0 1-1,0-1 0,0 0 0,0 1 0,0-1 0,0 0 0,-1 0 1,1 0-1,0 1 0,-1-1 0,1-1 0,-3 2 0,-29 4 69,31-6-69,0 0-1,0 0 1,1 0 0,-1 0-1,0-1 1,0 1-1,0 0 1,0-1 0,1 0-1,-1 1 1,0-1-1,1 0 1,-1 0 0,0 0-1,1 0 1,-1 0 0,1 0-1,0 0 1,-1-1-1,1 1 1,0 0 0,0-1-1,-2-2 1,-3-3-20,5 4-82,0-1 0,1 1 1,-1-1-1,1 1 0,0-1 0,0 1 0,0-1 0,0 0 0,1 1 1,1-6-1,0 7-127,-2 1 115,1 1 0,0-1 0,-1 1 0,0-1 0,1 0 1,-1 1-1,1-1 0,-1 0 0,0 1 0,1-1 0,-1 0 0,0 1 0,1-1 0,-1 0 0,0 1 1,0-1-1,0 0 0,0-1 0,1 0-1042,0-1-1,0 0 1,0 1 0,1 0 0,-1-1 0,1 1-1,-1 0 1,1 0 0,0 0 0,2-3 0,-1 3-3182,0 0 1948,1-1 831,-2-2-384</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8:33.364"/>
    </inkml:context>
    <inkml:brush xml:id="br0">
      <inkml:brushProperty name="width" value="0.025" units="cm"/>
      <inkml:brushProperty name="height" value="0.025" units="cm"/>
      <inkml:brushProperty name="color" value="#CC66FF"/>
    </inkml:brush>
  </inkml:definitions>
  <inkml:trace contextRef="#ctx0" brushRef="#br0">20 21 456,'0'1'34,"-1"-1"-1,1 0 1,0 0-1,-1 0 0,1 0 1,0 0-1,0 0 1,-1 0-1,1 0 1,0 0-1,-1 0 1,1 0-1,0 0 1,-1 0-1,1 0 1,0 0-1,-1 0 1,1-1-1,0 1 1,0 0-1,-1 0 1,1 0-1,0 0 1,-1-1-1,1 1 1,0 0-1,0 0 1,0 0-1,-1-1 1,1 1-1,0 0 1,0 0-1,0-1 1,-1 1-1,1 0 1,0-1-1,0 1 1,0 0-1,0-1 1,0 1-1,0 0 1,0-1-1,0 1 1,0 0-1,0 0 1,0-1-1,0 1 1,0 0-1,0-1 1,0 1-1,0-1 0,0 0-10,0 0 279,-8-4 1232,6 5-1230,2-5 5400,0 32 15761,32-27-21236,-24 0-228,53 0 50,-58 0-60,12 0 107,-15-1-98,1 1-1,-1 0 1,0 0-1,1 0 1,-1 0-1,1 0 0,-1 0 1,0 1-1,1-1 1,-1 0-1,0 0 1,1 0-1,-1 0 1,0 0-1,1 0 1,-1 1-1,0-1 0,1 0 1,-1 0-1,0 0 1,1 1-1,-1-1 1,0 0-1,0 1 1,1-1-1,-1 0 1,0 0-1,0 1 0,1 0 1,-1 0-5,-2 11-15,-2-12 21,3 1-1,1-1 0,-1 1 0,1 0 0,0-1 0,-1 1 0,1 0 0,0 0 0,-1-1 0,1 1 0,0 0 0,0 0 0,0-1 0,0 1 0,-1 0 0,1 0 0,0 0 0,0-1 0,1 2 0,-1 281 122,4-265-130,2 3 25,-7-16-12,1 0 0,1 0 0,-1 0 0,1 0 0,0 0 0,0 0 0,0 0 0,3 5 0,-3-7-6,-1-1 1,1 1 0,-1 0-1,1-1 1,-1 1-1,0 0 1,0-1-1,0 1 1,-1 0-1,0 4 1,1-5 0,-1 0 0,1 0 1,-1 0-1,1 0 0,0 1 0,0-1 1,0 0-1,1 0 0,-1 0 1,0 0-1,1 1 0,0-1 0,0 2 1,2 3 1,-1 0 0,-1 0 0,1 1 1,-1-1-1,0 0 0,-1 1 0,1-1 1,-1 1-1,-2 9 0,1 7 1,6-9-9,-5-13 6,1 0-1,0 0 1,0 0 0,-1 0-1,1 0 1,-1 0 0,1 0-1,-1 0 1,0 4 0,0 61 0,10-36 24,-10 103 65,5-124-89,-5-10 0,1 1 0,-1 0 0,1-1 0,-1 1 0,0-1 0,1 1 0,-1 0 0,0-1 0,1 1 0,-1-1 0,0 1 0,0 0 0,1 0 0,-1-1 0,0 1 0,0 0 0,0 0 0,0 1 1,0-1 0,-1 1-1,1-1 1,1 1 0,-1-1 0,0 0 0,0 1 0,0-1 0,1 1-1,-1-1 1,1 0 0,-1 1 0,1-1 0,-1 0 0,1 1-1,0-1 1,0 0 0,1 2 0,-2-2-1,1-1 0,-1 1 0,0-1 0,1 0 0,-1 1 0,0-1 0,0 1 0,1-1 0,-1 1 0,0-1 0,0 1 0,0 0 0,0-1 0,0 1 0,0-1 0,0 1 0,0-1 0,0 1 0,0-1 0,0 1 0,0-1 0,0 1 0,-1 0 0,1 0 0,0 0 0,0 0 0,-1 0 0,1 1 0,0-1 0,0 0 0,0 0 0,0 0 0,1 0 0,-1 0 0,0 0 0,0 0 0,1 0 0,-1 0 0,0 0 0,1 0 0,-1 0 0,1 0 0,-1 0 0,1 0 0,0 0 0,-1-1 0,1 1 0,1 1 0,1 20-2,-2-20 2,0-1 0,0 1-1,0-1 1,0 1 0,0-1 0,-1 1 0,1-1 0,-1 1-1,1 0 1,-1-1 0,0 1 0,0 0 0,1-1 0,-1 1-1,0 2 1,4 2 13,-4-6-13,0 1 0,1-1 1,-1 0-1,1 0 0,-1 0 1,0 1-1,0-1 1,1 0-1,-1 1 0,0-1 1,1 0-1,-1 1 0,0-1 1,0 0-1,0 1 1,1-1-1,-1 0 0,0 1 1,0-1-1,0 1 1,0-1-1,0 0 0,0 1 1,1-1-1,-1 1 0,0-1 1,0 0-1,-1 2 1,1-2 0,0 1 0,0-1 0,0 1 0,0-1 0,-1 1 0,1-1 1,0 1-1,0-1 0,0 1 0,0-1 0,0 1 0,0-1 0,0 1 1,1 0-1,-1-1 0,0 1 0,0-1 0,0 1 0,0-1 0,1 1 0,-1-1 1,0 0-1,0 1 0,1-1 0,-1 1 0,0-1 0,1 1 0,-1-1 1,1 0-1,-1 1 0,0-1 0,1 0 0,-1 1 0,1-1 0,2 1 5,-2 10 512,-2-7-512,-6-4-6,4-4 0,-5 3 0,-42-14 0,40 14 0,0 1 0,-3 0 0,11 0 0,-4-5 0,-2 4 0,-2 1 0,2-1 0,7 1-97,1 0 0,0-1 0,0 1 0,-1 0 0,1-1 0,0 1 0,0-1 0,0 1-1,0 0 1,-1-1 0,1 1 0,0-1 0,0 1 0,0-1 0,0 1 0,0 0 0,0-1 0,0 1 0,0-1 0,0 1 0,0-1 0,0 1 0,1 0 0,-1-1 0,0 0-1,-2-20-28065,-6 21 26719</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9:05.039"/>
    </inkml:context>
    <inkml:brush xml:id="br0">
      <inkml:brushProperty name="width" value="0.025" units="cm"/>
      <inkml:brushProperty name="height" value="0.025" units="cm"/>
    </inkml:brush>
  </inkml:definitions>
  <inkml:trace contextRef="#ctx0" brushRef="#br0">207 56 308,'1'-1'90,"-1"0"0,0 0 0,0 1 1,0-1-1,0 0 0,0 0 0,0 0 0,0 1 0,0-1 0,0 0 0,-1 0 1,1 0-1,0 1 0,0-1 0,-1 0 0,1 0 0,0 0 0,-1 1 0,1-1 1,-1 0-1,1 1 0,-1-1 0,1 1 0,-1-1 0,0 0 0,1 1 0,-2-1 1,2-1 175,-1 1 1,0-1 0,1 0 0,0 1 0,-1-1 0,1 1-1,0-1 1,0 0 0,0 1 0,0-1 0,0 1 0,0-1 0,-1-11 20910,-6 14-14577,-3 2-10679,2-2 4081,-42-1 473,49 0-434,-41 0 408,37-1-444,-27 8-13,-6 9 363,36-16 371,14 9-404,-10-9-293,-1 1-1,0-1 1,1 1 0,-1 0-1,0 0 1,0-1 0,0 1-1,1 0 1,-1 0-1,0 0 1,0 0 0,0 0-1,1 2 1,-1 3-29,6-1 0,-5 1 0,-3 2 0,1-7 0,9 7 0,-6 19 0,-2-25 0,0-1 0,0 1 0,0-1 0,0 1 0,-1-1 0,1 1 0,0-1 0,-1 1 0,0 0 0,1-1 0,-1 1 0,0 0 0,1-1 0,-1 1 0,0 0 0,-1 1 0,1 1 0,0 1 0,0-1 0,0 0 0,1 1 0,0-1 0,0 0 0,0 1 0,0-1 0,3 5 0,-3-5 0,0 0 0,-1-1 0,1 1 0,-1 0 0,1-1 0,-1 1 0,0 0 0,-1 0 0,0 5 0,0 4 0,1 55 0,5-54 0,-5-13 0,1 1 0,0-1 0,-1 0 0,1 1 0,-1-1 0,1 1 0,-1-1 0,1 1 0,-1-1 0,0 1 0,0 1 0,0 230 0,5-221 0,-5-11 0,1 0 0,-1 0 0,1 0 0,0 0 0,-1 0 0,0 0 0,1 0 0,-1 0 0,0 0 0,1 1 0,-1-1 0,0 0 0,0 1 0,0 69 0,10-38 0,-10 174 0,4-197 0,-4-9 0,1 0 0,0 0 0,-1 0 0,1 0 0,-1-1 0,1 1 0,-1 0 0,1 0 0,-1 1 0,0-1 0,1 0 0,-1 0 0,0 0 0,0 0 0,0 0 0,0 0 0,0 0 0,0 0 0,0 0 0,0 2 0,0 47 0,0-45 0,-1-2 0,12-6 0,-3 2 0,-5-2 0,5 2 0,-3-1 0,-2-1 0,19 2 0,-18 1 0,-3 0 0,1-3 0,20-4 0,-7 5 0,-11 0 0,-1 0 0,5 1 0,2 0 0,0-2 0,0 2 0,0 1 0,-1 0 0,1 0 0,-1 0-138,-8 0-676,-9-16-25867,6 15 24053</inkml:trace>
</inkml:ink>
</file>

<file path=ppt/ink/ink5.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3-03T23:13:31.515"/>
    </inkml:context>
    <inkml:brush xml:id="br0">
      <inkml:brushProperty name="width" value="0.05292" units="cm"/>
      <inkml:brushProperty name="height" value="0.05292" units="cm"/>
      <inkml:brushProperty name="fitToCurve" value="1"/>
      <inkml:brushProperty name="ignorePressure" value="1"/>
    </inkml:brush>
  </inkml:definitions>
  <inkml:trace contextRef="#ctx0" brushRef="#br0">71 18 15,'0'0'25,"-3"-10"3,3 10-13,0 0-1,-5 18-3,5 0-4,-3-3-1,2 9-1,-3-2 0,3 6 0,-3-1-1,2 1-1,-1-6-1,3 0 0,-1-3 0,2-4-1,1 0-2,-2-15-4,6 19-6,-6-19-7,0 0-15,0 0 1,0 0 0</inkml:trace>
  <inkml:trace contextRef="#ctx0" brushRef="#br0" timeOffset="360">52 0 39,'15'-1'21,"1"3"-3,1 3 0,-3 0-4,5 8-4,-9 1-2,-1 4-2,-4-1-1,-3 3-2,-6-3 0,-3-1-1,-6-2-1,-5-2-1,-2-5-2,0-5-2,2 2-9,-2-2-15,1-6-5,9 1 1,0-2 0</inkml:trace>
  <inkml:trace contextRef="#ctx0" brushRef="#br0" timeOffset="735">293 155 14,'0'0'31,"0"0"0,16-7 1,-6 10-19,-10-3-3,21 2-2,-11-2-4,1 2-1,-1 1-5,-10-3-7,15 2-16,-15-2-8,0 0 1,0 0 0</inkml:trace>
  <inkml:trace contextRef="#ctx0" brushRef="#br0" timeOffset="938">259 235 18,'0'0'29,"16"3"0,-5-1-8,4-3-16,4 7-22,-4-8-10,4 5 0,-6-4-2</inkml:trace>
  <inkml:trace contextRef="#ctx0" brushRef="#br0" timeOffset="2578">667 185 19,'0'0'24,"8"-11"-7,-8 11-1,0 0-2,12-9-4,-12 9-2,10-6 0,-10 6-3,15-4 0,-5 2-2,0 2 1,-1 1-2,3 2 0,-2 1-1,1 2 0,-11-6-1,17 17 1,-12-6 0,-1 0-1,-1 1 0,0 2 1,-3-2-1,-3 1 1,3 0 0,-4 0-1,1 0 1,-4-1-1,1 0 1,-3-1 0,-3-1 0,0-1 0,-2 0 0,1-3 0,-3-2 0,2 3 0,-4-6 0,4 0-1,0-1 1,3-5 0,-1 2 0,2-5 0,3-2 0,1-1 0,0-1-1,2-1 1,2-2 0,1 2-1,1 1 1,0 0 0,3 2-1,1-2-4,2-2-28,-6 14-2,17-18-2,-6 10 1</inkml:trace>
</inkml:ink>
</file>

<file path=ppt/ink/ink5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7:50:45.201"/>
    </inkml:context>
    <inkml:brush xml:id="br0">
      <inkml:brushProperty name="width" value="0.01764" units="cm"/>
      <inkml:brushProperty name="height" value="0.01764" units="cm"/>
      <inkml:brushProperty name="fitToCurve" value="1"/>
    </inkml:brush>
    <inkml:brush xml:id="br1">
      <inkml:brushProperty name="width" value="0.07" units="cm"/>
      <inkml:brushProperty name="height" value="0.07" units="cm"/>
      <inkml:brushProperty name="color" value="#177D36"/>
      <inkml:brushProperty name="fitToCurve" value="1"/>
    </inkml:brush>
  </inkml:definitions>
  <inkml:traceGroup>
    <inkml:annotationXML>
      <emma:emma xmlns:emma="http://www.w3.org/2003/04/emma" version="1.0">
        <emma:interpretation id="{AC499850-13D8-454E-AB7D-AD8481D31C87}" emma:medium="tactile" emma:mode="ink">
          <msink:context xmlns:msink="http://schemas.microsoft.com/ink/2010/main" type="writingRegion" rotatedBoundingBox="26955,11224 27439,10180 28822,10820 28338,11864"/>
        </emma:interpretation>
      </emma:emma>
    </inkml:annotationXML>
    <inkml:traceGroup>
      <inkml:annotationXML>
        <emma:emma xmlns:emma="http://www.w3.org/2003/04/emma" version="1.0">
          <emma:interpretation id="{10003E3D-3AA9-4B5B-94B8-791388BF865F}" emma:medium="tactile" emma:mode="ink">
            <msink:context xmlns:msink="http://schemas.microsoft.com/ink/2010/main" type="paragraph" rotatedBoundingBox="27365,10281 27762,10302 27744,10630 27347,10608" alignmentLevel="2"/>
          </emma:interpretation>
        </emma:emma>
      </inkml:annotationXML>
      <inkml:traceGroup>
        <inkml:annotationXML>
          <emma:emma xmlns:emma="http://www.w3.org/2003/04/emma" version="1.0">
            <emma:interpretation id="{20F07F69-5B39-4E31-A2B3-3A7DCB9F45A9}" emma:medium="tactile" emma:mode="ink">
              <msink:context xmlns:msink="http://schemas.microsoft.com/ink/2010/main" type="line" rotatedBoundingBox="27365,10281 27762,10302 27744,10630 27347,10608"/>
            </emma:interpretation>
          </emma:emma>
        </inkml:annotationXML>
        <inkml:traceGroup>
          <inkml:annotationXML>
            <emma:emma xmlns:emma="http://www.w3.org/2003/04/emma" version="1.0">
              <emma:interpretation id="{9363768E-B467-49E6-92D4-F46787452E28}" emma:medium="tactile" emma:mode="ink">
                <msink:context xmlns:msink="http://schemas.microsoft.com/ink/2010/main" type="inkWord" rotatedBoundingBox="27365,10281 27762,10302 27744,10630 27347,10608"/>
              </emma:interpretation>
              <emma:one-of disjunction-type="recognition" id="oneOf0">
                <emma:interpretation id="interp0" emma:lang="" emma:confidence="1">
                  <emma:literal/>
                </emma:interpretation>
              </emma:one-of>
            </emma:emma>
          </inkml:annotationXML>
          <inkml:trace contextRef="#ctx0" brushRef="#br0">89 121 49 0,'0'-1'46'0,"0"-2"21"0,-7 1 5 0,4-1 10 0,3 1 2 16,0 0-2-16,0 2-3 0,-6-3-10 0,6 3-5 0,-7-2 4 15,7 0 8-15,0 2 0 0,0 0 3 0,0 0-1 16,0-2 4-16,-3 2 0 0,3 0 3 0,0 0 0 0,0 0 3 15,0 0 14-15,0 0 10 0,0 0 10 0,0 0 8 16,0 0 8-16,0 0 6 0,0 0 10 0,0 0 7 0,0 0 12 16,0 2 73-16,0-2 30 0,3 0 17 0,-3 0-4 0,0 2 1 15,0-2-10-15,0 2-10 0,0-2 30 0,0 0 0 0,0 3-21 16,7-1-28-16,-7-2-27 0,6 2-32 0,-6-2-38 16,0 3-33-16,3-3-25 0,-3 2-17 0,7 1-12 0,-7-2-12 15,0 2 0-15,3 0-9 0,-3-3-6 0,7 2 2 0,-1 0-3 16,-6 0 2-16,3 1-1 0,4-1-4 0,-7 1-4 15,3-1 3-15,3-2 0 0,1 2-5 0,-4 1-1 0,-3-1-1 16,10 2-4-16,-10-4-4 0,12 6 4 0,-8-6-6 0,-4 1 4 16,13 2 2-16,-13-1-5 0,9 1 0 0,-9-1-3 0,3-2 1 15,10 2-2-15,-13 1 5 0,10-1 2 0,-7 0-5 16,-3 0-5-16,13 1-1 0,-10-3-2 0,-3 3 2 0,10-3-5 16,-10 1 0-16,13-1-1 0,-13 3 1 0,3-1-1 15,3-2-2-15,1 3 4 0,-4-2-5 0,4-1-2 0,-4 3 3 16,-3-3-2-16,6 3-1 0,1-3 0 0,-4 2 4 0,3-2 4 15,-6 2-3-15,3 0-2 0,-3-2-3 0,7 0 4 16,-1 0-3-16,-6 3 2 0,4-3-1 0,-4 0 1 0,6 3-1 16,0-3-6-16,-6 0 4 0,4 0 0 0,2 1 0 0,-6-1 0 15,3 0 0-15,-3 0 0 0,7 3 0 0,-1-3 0 0,-6 0 0 16,0 2 0-16,3-2 0 0,4 0 0 0,-7 0 0 16,0 3 2-16,3-3 0 0,-3 0 5 0,0 0-2 0,0 1-2 15,6-1 0-15,-6 0 3 0,7 0-5 0,-7 0-1 16,0 0 0-16,0 0 4 0,0 0-3 0,0 0 5 0,0 0 1 15,3 0-6-15,-3 0-1 0,0 0 4 0,0 0 2 0,0 0-8 16,0 0-8-16,0 0-4 0,0 0-7 0,0 0-16 0,0 0-24 16,0 0-32-16,0-1-45 0,0 1-47 0,0 0-91 0,0-3-128 15,0 3-161-15,0-2-170 0,0-1-38 0,0 2-90 16,-3-5 50-16,3 2 51 0,0 2 65 0,0-4 72 0,-7 5 203 16</inkml:trace>
          <inkml:trace contextRef="#ctx0" brushRef="#br0" timeOffset="-2238.08">31 89 100 0,'-7'-2'95'0,"7"2"34"0,-3-5 11 15,3 5-14-15,0-2-19 0,-6-1 6 0,3 3-11 16,3-2-11-16,0 2-8 0,0 0-4 0,-7-2 0 0,7 2-4 15,0 0 2-15,0 0-3 0,-6-2 4 0,6 2 7 0,0 0 2 16,0 0-5-16,0-3-3 0,0 3-10 0,0-3 1 0,0 3-6 16,0 0-3-16,0 0 0 0,0 0 0 0,0 0 4 15,0 0 3-15,0-1 2 0,0 1 3 0,0-3-1 0,0 3 4 16,0 0 1-16,0 0 32 0,0 0 15 0,0 0 5 16,0 0 5-16,0 0 4 0,0 0-1 0,0-2 1 0,0 2 7 15,0 0 3-15,0 0 5 0,0 0-1 0,0 0 0 0,0-3-6 16,0 3-2-16,0 0 24 0,0 0 5 0,0 0-2 0,0 0-4 15,0-1-5-15,0 1-18 0,0 0-14 0,6 0-15 16,-6-3-7-16,7 3-5 0,-7-3-9 0,0 3-10 0,0 0-8 16,3 0-15-16,3-2-7 0,-6 2-6 0,0-2-6 0,3 2-1 15,-3 0 0-15,0-2-4 0,7 2-6 0,-7 0 4 16,6 0-1-16,-6-3-1 0,4 3-4 0,-4-3-2 0,6 3-2 16,-6-1 2-16,0 1-4 0,3-3 3 0,-3 3 0 0,0-2-3 15,7-1 6-15,-1 3-2 0,-6-2 1 0,3 2 2 16,-3-2 3-16,7 2 1 0,-1 0-2 0,-6-3-2 0,3 3 3 15,4-2 2-15,-7 0-7 0,0 2 2 0,3-2-3 0,-3-1 2 16,7 3-3-16,-1 0-5 0,-6-2 4 0,3 2 0 16,4 0 0-16,-7-3-2 0,3 3 2 0,-3 0-3 0,6-2 2 15,1 2 2-15,-7-2-2 0,3 2-6 0,-3 0-3 0,6-3 9 16,-2 3 0-16,-4 0-6 0,0 0-2 0,6 0 0 16,0 0 2-16,-6 0-2 0,0 0 1 0,4 0 4 0,-4 0-4 15,0 0-1-15,6 0-1 0,1 0-1 0,-7 0 1 0,3 0 7 16,3 0-2-16,-6 0 3 0,3 0 0 0,-3 0-1 0,7 0 4 15,-7 0-17-15,6 0-9 0,-6 0 0 0,3 3 0 16,4-3 0-16,-7 0 0 0,3 0 0 0,-3 0 0 0,7 0 0 16,-1 0 0-16,-6 2 0 0,3-2 0 0,-3 0 0 15,0 0 0-15,7 2 0 0,-4-2 0 0,-3 0 0 0,6 3 0 16,1-3 0-16,-7 0 0 0,0 0 0 0,3 2 0 0,-3-2 0 16,0 0 0-16,6 3 0 0,1-1 0 0,-7-2 0 0,0 2 0 15,0-2 0-15,3 2 0 0,-3 1 0 0,7-1 0 0,-7 0 0 16,0 1 0-16,0-1 0 0,3 1 0 0,-3-2 0 15,0 2 0-15,6 0 0 0,-6-1 0 0,0 2 0 0,7-1 0 16,-7 0 0-16,0-2 0 0,0 2 0 0,3-1 0 16,-3 2 0-16,6-4 0 0,-6 6 0 0,0-4 0 0,0 0 0 15,3 0 0-15,-3-2 0 0,0 3 0 0,0-1 0 16,0 0 0-16,0 1 0 0,0-1 0 0,0 1 0 0,7-2 0 16,-7-1 0-16,0 3 0 0,0 0 0 0,6-1 0 0,-6 2 0 15,0-1 0-15,0-1 0 0,0 0 0 0,0 1 0 0,0-1 0 16,0 2 0-16,4-1 0 0,-4 0 0 0,0-1 0 15,0 0 0-15,0 0 0 0,0 3 0 0,0-2 0 0,0-1 0 16,0 0 0-16,6 1 0 0,-6-1 0 0,0 0 0 0,0 0 0 16,0 4 0-16,0-5 0 0,0 2 0 0,0-1 0 15,0 1 0-15,0-1 0 0,0 0 0 0,0 3 0 0,0-3 0 16,0 0 0-16,0 4 0 0,-6-5 0 0,6 2 0 0,0-1 0 16,0 1 0-16,0-2 0 0,0 5 0 0,0-4 0 0,0 0 0 15,-4 0 0-15,4 1 0 0,0 0 0 0,0-2 0 0,-6 4 0 16,-1-2 0-16,7-2 0 0,0 2 0 0,-3 0 0 15,3-1 0-15,0 2 0 0,-6-1 0 0,3 0 0 0,3-3 0 16,0 1 0-16,-7 2 0 0,7-1 0 0,-6 1 0 16,6-1 0-16,0 0 0 0,0-2 0 0,-3 3 0 0,3-3 0 15,0 2 0-15,0-2 0 0,0 2 0 0,-7 0 0 16,7-2 0-16,-3 3 0 0,3-1 0 0,0-2 0 0,-7 3 0 16,1-1 0-16,6-2 0 0,0 2 0 0,-3-2 0 0,3 3 0 15,0-1 0-15,-7-2 0 0,1 2 0 0,6-2 0 0,0 3 0 16,-3-3 0-16,-4 2 0 0,7-2 0 0,0 3 0 15,-3-2 0-15,3-1 0 0,0 3 0 0,0-1 0 0,-6-2 0 16,6 3 0-16,-7-3 0 0,7 2 0 0,0-2 0 0,0 0 0 16,-3 0 0-16,3 2 0 0,0-2 0 0,0 0 0 15,0 0 0-15,-7 3 0 0,7-3 0 0,-3 0 0 0,3 2 0 16,-6-2 0-16,6 0 0 0,-7 0 0 0,7 2 0 0,0-2 0 16,-3 0 0-16,3 3 0 0,0-3 0 0,-6 0 0 15,3 0 0-15,3 2 0 0,0-2 0 0,-7 0 0 0,1 0 0 16,6 0 0-16,0 0 0 0,-4 0 0 0,4 0 0 0,0 0 0 15,-6 0 0-15,0-2 0 0,6 2 0 0,-4 0 0 16,-2 0 0-16,6-3 0 0,0 3 0 0,-3 0 0 0,3-2 0 16,0 2 0-16,-7 0 0 0,1 0 0 0,6-2 0 15,0 2 0-15,-3 0 0 0,3-3 0 0,0 3 0 0,-7 0 0 16,4-2 0-16,3 2 0 0,0-2 0 0,-6 2 0 0,6-3 0 16,-7 3 0-16,7-2 0 0,0-1 0 0,-3 3 0 0,3-1 0 15,0-2 0-15,0 3 0 0,0-2 0 0,-7 2 0 0,7-3 0 16,-3 1 0-16,3 0 0 0,0-1 0 0,0 1 0 15,0 0 0-15,-6-1 0 0,6 3 0 0,0-5 0 0,0 5 0 16,-7-4 0-16,7 2 0 0,0 2 0 0,0-5 0 16,0 5 0-16,0-5 0 0,0 3 0 0,0-1 0 0,0 2 0 15,-3-2 0-15,3 0 0 0,0 1 0 0,0 0 0 0,0 0 0 16,0 2 0-16,0-6 0 0,0 6 0 0,0-1 0 16,0-2 0-16,0 1 0 0,0-1 0 0,0 2 0 0,0 1 0 0,0-6 0 15,0 4 0-15,0 0 0 0,0 0 0 0,0-1 0 16,0 0 0-16,0 2 0 0,0-2 0 0,3-2 0 0,-3 4 0 15,0-2 0-15,0 0 0 0,0 1 0 0,0 0 0 16,0-3 0-16,0 5 0 0,0-2 0 0,0 0 0 0,0-1 0 16,0 1 0-16,0-1 0 0,0 3 0 0,0-1 0 0,0-2 0 15,0 0 0-15,0 1 0 0,0 0 0 0,0 0 0 16,0-1 0-16,7 3 0 0,-7-2 0 0,0 0 0 0,0-1 0 16,0 3 0-16,6-2 0 0,-6-1 0 0,0 3 0 0,0-2 0 15,0 2 0-15,0-2 0 0,0 2 0 0,0-2 0 0,0 2 0 16,0-3 0-16,0 3 0 0,0-3 0 0,3 3 0 15,-3-1 0-15,0-2 0 0,0 3 0 0,7-2 0 0,-7 2 0 16,0-3 0-16,0 1 0 0,0 2 0 0,0-2 0 16,3 2 0-16,-3-3 0 0,0 1 0 0,0 0 0 0,7 0 0 15,-7-1 0-15,6 0 0 0,-6 3 0 0,0-1 0 0,0-2 0 16,0 1 0-16,3-1 0 0,-3 1 0 0,0 2 0 0,7-2 0 16,-7-1 0-16,0 3 0 0,0-2 0 0,0 0 0 15,0 2 0-15,0-2 0 0,3 2 0 0,-3-3 0 0,0 0 0 16,0 3 0-16,0 0 0 0,0-1 0 0,0-2 0 0,0 3 0 15,6-2 0-15,-6 2 0 0,0-3 0 0,0 3 0 16,0 0 0-16,7-1 0 0,-7 1 0 0,0 0 0 0,0-3 0 16,0 3 0-16,0 0 0 0,0-3 0 0,0 3 0 15,3 0 0-15,-3 0-59 0,0-2-227 0,0 2-72 0,0-2-118 16,0 2-136-16,0 0-143 0,6 0-67 0,-6-2-30 0,0 2-31 16,0 0 124-16,0 2 46 0,0-2 70 0,0 0 126 0</inkml:trace>
          <inkml:trace contextRef="#ctx0" brushRef="#br0" timeOffset="1264.72">301 75 105 0,'0'-2'102'0,"-6"0"50"15,6-4 7-15,-3 6-13 0,3-1 5 0,0-2-10 0,0 1-14 16,0-1-11-16,-7 3-6 0,7-1-2 0,0 1 1 0,0-3 16 16,0 3 9-16,-6-3 6 0,6 3 3 0,0 0-2 15,0 0-1-15,0 0-3 0,0 0-4 0,0 0 5 0,-3 3 45 16,3 0 14-16,0-3 1 0,0 1-9 0,0 2-14 0,-7-1-20 15,7 2-22-15,-3-4-15 0,3 6-18 0,0-4-11 16,0 0-8-16,-7 0-6 0,7 3-5 0,-6-3 0 0,6 1 2 16,0-1 3-16,0 1 13 0,0-2 8 0,-3 2-4 0,3 0-2 15,0-3-6-15,0 2-7 0,0-2-3 0,0 2-8 0,0 0 1 16,0-2 0-16,0 0-3 0,-7 3-6 0,7-3-12 16,0 0-10-16,0 0-15 0,0-3-7 0,0 3-4 0,0 0-3 15,0-2 2-15,0 0-2 0,0 0-6 0,-6 2 1 16,6-3-2-16,0 0 0 0,0 2 3 0,0-2-1 0,0 1 4 15,0-3 4-15,0 3 0 0,0-1 0 0,0 1 0 0,0 0 0 16,0 0 3-16,0-1-5 0,0 0 5 0,0 3 0 0,-3 0 9 16,3 0 12-16,0-1 11 0,0 1 0 0,-7 1 0 0,7-1 0 15,0 0 6-15,0 6 12 0,0-4 6 0,0 0 0 16,-3 0 1-16,3 3-5 0,0 0-6 0,0-3-6 0,-6 2-5 16,6 2-1-16,-7-4-5 0,7 2-1 0,0-1 3 15,0 1-4-15,-3-1-2 0,3-1-7 0,0 2 1 0,0-4-7 16,0 3 2-16,0 0-9 0,0-3-4 0,0 2-5 0,0-2-4 15,0 0-4-15,0 0-1 0,0-2 0 0,0 2 0 16,0-3 0-16,0 0 0 0,0-1 0 0,0 2 0 0,0-1 0 16,3-1 0-16,-3-1-6 0,0 1 0 0,0 1-2 0,7-1 2 15,-7-1-2-15,0 2-2 0,0-1 0 0,0 1-4 0,6 1-1 16,-6 0 4-16,0 0 0 0,0-1 5 0,0 0 5 16,0 3-1-16,0 0-2 0,0 0 3 0,0 3 1 0,0 0 0 15,-6-1 0-15,6 2 0 0,0-1 0 0,-7 1 0 16,7 1 0-16,0-2 0 0,0 1 7 0,0 1-2 0,-3-1 4 15,3-1 1-15,0 1-1 0,0-1 4 0,0-1-2 0,0 2 2 16,0-1 6-16,0 0 0 0,3-1 8 0,-3 0-5 0,0 0 1 16,0 1-1-16,0-1-6 0,0-2 7 0,7 0-2 0,-7 0 4 15,6 3-8-15,-6-3 0 0,0 0-7 0,3 0-1 16,-3-3-4-16,0 3-4 0,7 0 1 0,-7 0-2 0,3-2 0 16,-3 2 0-16,0-3 0 0,6 3 0 0,1 0 0 15,-7 0 0-15,0 0 7 0,3 0 1 0,-3 0 2 0,6 0 0 16,1 0 4-16,-7 0-4 0,0 3 1 0,3-3 1 0,4 2 3 15,-7-2-2-15,0 0 1 0,3 3-1 0,-3-1 3 16,0-2 2-16,6 2-2 0,1 1-2 0,-7-1-2 0,0 0-1 16,0 0 0-16,3 4-1 0,-3-5 0 0,6 2-8 0,-6 2 4 15,0-3 1-15,0 0-5 0,3 3-1 0,-3-3-1 0,0 0 0 16,0 1 4-16,7 0 1 0,-7-2-1 0,0 2 2 16,6-1 0-16,-6 1-2 0,0-2 5 0,0-1 4 0,0 3-2 15,0-3-5-15,0 3 4 0,0-3-7 0,0 0 0 16,0 2-4-16,0-2 1 0,0 0-7 0,0 0 4 0,-6-2-2 15,6 2 5-15,-7 0-4 0,7-3 2 0,0 0 2 0,-3 3-6 16,3-1 4-16,-6-2-3 0,3 1-3 0,3-1 6 0,-7 2-4 16,1-5 5-16,6 4 1 0,-3 0 0 0,3-3 0 15,0 3-3-15,-7-3-1 0,4 3-3 0,3-1 2 0,0 2 1 16,0-5-5-16,-7 4 0 0,7 0 0 0,0 2 2 16,0-2 2-16,0-1 3 0,0 1-2 0,0 2 2 0,0 0 2 15,0-2 0-15,0 2 0 0,0 0 0 0,7-3-4 0,-7 3 7 16,0 0-2-16,0 0 2 0,0 0 1 0,0 0-2 0,0 0-2 15,0 0 4-15,0 0 4 0,0 0-2 0,0 0-1 0,0 0-1 16,0 0 2-16,0 0 2 0,0 0 1 0,0 0 5 16,0 0-2-16,0 0-3 0,0 0 4 0,0 0-1 0,0 0-6 15,0-2 0-15,0 2-3 0,0 0-2 0,0 0 5 16,0-3-4-16,0 3-1 0,0 0-4 0,0-2 2 0,-7 0 4 16,7 2-2-16,-6-2-1 0,6-4 0 0,0 5 0 0,0-2 0 15,-3-2-3-15,3 3 5 0,0-3-1 0,-7 1-4 16,1-1 5-16,6 2-4 0,0-1-2 0,0 2 3 0,0-3-6 15,-3 3 0-15,3-1-1 0,0-1-3 0,0 4 2 0,-7-2 0 16,7-1 9-16,0 0-4 0,0 3 4 0,0-1-1 0,7 1 1 16,-7-3-3-16,0 3-15 0,3 0-15 0,-3 0-28 15,0 0-36-15,0 0-42 0,6 3-67 0,1-3-103 0,-7 0-137 16,0 0-147-16,3 0-122 0,-3 0-17 0,0 0-72 16,6 0 68-16,-6 0 62 0,0 0 49 0,7 0 48 0,-7 0 111 15</inkml:trace>
          <inkml:trace contextRef="#ctx0" brushRef="#br0" timeOffset="-910.32">115 108 44 0,'-7'-3'66'0,"7"-1"17"0,0 2 3 0,0-1 10 16,-3 0-7-16,3 2-8 0,0-2-11 0,0 1-9 0,0 2 0 16,0-5 5-16,0 5 3 0,0-2 1 0,0 2-2 0,0 0-2 15,0-3 0-15,0 3 1 0,0 0 0 0,0 0-1 0,0-2-2 16,0 2 2-16,0 0 6 0,0-2 13 0,0 2 9 15,0 0 2-15,0 0 4 0,0-2 6 0,0 2 4 0,0 0-1 16,0 0 2-16,0-3 5 0,0 3-1 0,0-3 7 16,0 3 37-16,0 0 24 0,0 0 12 0,0 0 1 0,0 0-3 15,0 0-8-15,0 0-11 0,0-1-7 0,0 1-9 0,0 0-8 16,0 0-12-16,0 0-15 0,0 0 6 0,0 0-9 0,0 0-10 16,0 0-9-16,0 0-8 0,-6 0-2 0,6 0 0 15,-7 1-4-15,7-1 2 0,0 0 7 0,0 0 9 0,-3 0-3 16,3 3-2-16,0-3-3 0,0 3-8 0,-7-3-9 0,7 2-3 15,-3-2-9-15,3 0-8 0,0 0-10 0,0 2-7 16,0 0-3-16,-6-2-1 0,6 3-7 0,-7-3 1 0,7 2-5 16,0-2 3-16,0 5-1 0,-3-5-4 0,3 2-1 0,0 1 1 15,-6-2-5-15,-1-1-5 0,7 3 4 0,0 0-5 0,0-1 6 16,0 0-5-16,-3 0-4 0,3 1-2 0,0-1 4 16,0-2-6-16,-6 2 0 0,6 1 3 0,-4-1-5 0,4-2 3 15,0 4-5-15,0-4-4 0,-6 3 6 0,6 0 4 16,0-3 0-16,0 2-3 0,0-2-3 0,-7 2 6 0,7 0 3 15,0 1-2-15,0-1-1 0,0 1 3 0,0-1-3 0,0 0 5 16,0-2-3-16,0 3 1 0,0-1-3 0,0 0-1 16,0 0-2-16,0 1 7 0,0 0 0 0,0-2 0 0,0-1 2 15,0 3-1-15,0-1 4 0,0 1-3 0,0-1-1 0,0 0-3 16,0-2 2-16,0 5-6 0,0-5 1 0,0 2-6 0,0 0 5 16,0 1-3-16,0 0 2 0,0-2-5 0,0-1 1 15,0 5-2-15,0-5 2 0,0 3-1 0,0-2-2 0,0 2-51 16,0 0 59-16,0-1 11 0,0-2-3 0,0 4-3 15,0-4-2-15,0 3-1 0,0 0 0 0,0-2 3 0,0 2-6 16,0-1 2-16,0-2 2 0,0 3-2 0,0-2-2 0,0 2-2 16,0 0 1-16,0-1 0 0,0 0-1 0,7 0 2 0,-7 1-4 15,0 0 2-15,0-3-4 0,0 1 0 0,6 2 1 16,-6-1-1-16,0 1-1 0,0-1 0 0,0 0 5 0,0 1-3 16,0-3-2-16,0 2 3 0,4 0 0 0,-4 0-1 0,6 1 2 15,-6-1 1-15,0-2-3 0,0 3 5 0,3-1-4 16,-3-2-3-16,0 2-4 0,0 1 3 0,7-1 6 0,-7-2-5 15,6 2-4-15,-6 1 8 0,0-3-4 0,3 2 4 16,-3-2-4-16,0 3 2 0,7-2-2 0,-1-1 0 0,-6 3 0 16,0-1 0-16,3-2 0 0,-3 3 2 0,7-3 7 0,-7 2-9 15,0-2 3-15,3 2 1 0,-3-2-4 0,7 3 0 0,-1-1 0 16,-6-2 0-16,3 0 0 0,4 0 0 0,-7 2 5 0,0-2-7 16,3 0 1-16,-3 3 1 0,6-3 0 0,1 0-4 15,-7 0 4-15,3 2-1 0,-3-2 1 0,0 3 3 0,6-3 2 16,-2 0 0-16,-4 0 3 0,0 1-6 0,6-1 2 15,0 0 0-15,-6 0 3 0,4 3-3 0,-4-3-2 0,6 0-1 16,1 2 1-16,-7-2 7 0,3 0-4 0,3 0 1 0,-6 0-3 16,3 0 0-16,4 0-2 0,-1 0-1 0,-6 0 0 15,3 0 4-15,4 0-3 0,-7 0 3 0,3 0-2 0,4 0-2 0,-1 0 0 16,-6 0 0-16,3 0 0 0,-3 0 0 0,10 0 0 16,-10 0 0-16,6 0 0 0,1 0 0 0,-7 0-5 15,3 0 5-15,-3 0 0 0,6 0 0 0,1 0 0 0,-7 0-6 16,3 0-10-16,4-2-6 0,-7 2-5 0,0 0-17 0,3-3-20 15,-3 3-33-15,0 0-45 0,6-1-81 0,-6 1-134 0,7-5-179 16,-7 2-184-16,0 1-94 0,0-3-66 0,0 3 23 16,0-3 104-16,0 0 63 0,0 1 64 0,0-1 141 0</inkml:trace>
          <inkml:trace contextRef="#ctx0" brushRef="#br0" timeOffset="2004.33">134 148 38 0,'-3'0'91'0,"3"-3"23"15,-7 3 30-15,1 0-9 0,6 0-13 0,0 0-5 0,-3 0-3 16,3 0-9-16,0 0-11 0,0 0-5 0,0-2-3 0,0 2 1 15,0 0-2-15,0 0 1 0,-7 0 15 0,7-2 3 16,0 2-3-16,0 0-1 0,-3 0-5 0,3 0-3 0,0 0-9 16,0 0-7-16,0 0-9 0,0 0-10 0,0 0-7 0,0 0-2 15,0 0-7-15,0 0 2 0,0 0 0 0,0 2-1 16,0-2 1-16,0 0 3 0,-6 0 10 0,6 2 24 0,0-2 11 16,0 3 8-16,0-3 10 0,0 2 9 0,0-2-1 0,0 2-1 15,0 0-6-15,0-2-4 0,0 6-3 0,0-6-6 0,0 1-3 16,0 2-3-16,0-1-2 0,0 1-3 0,0-1-2 15,0 0 0-15,0-2 0 0,0 5 5 0,0-5 1 0,0 2 11 16,0 0 0-16,0 1-5 0,0-3-10 0,0 3-12 0,0-3-8 16,0 1-10-16,0-1-8 0,0 3-3 0,0-3 1 15,-7 2 0-15,7-2-5 0,0 0-3 0,0 0-14 0,0 0-4 16,0 0-8-16,0 0-1 0,0 0-7 0,-3 0 0 16,3 0-1-16,0-2-3 0,0-1 0 0,0 2 0 0,0 1 6 15,0-3-4-15,0 0 3 0,0-1-4 0,0 2 3 0,0-1 4 16,-7 1 4-16,7 0 2 0,0-1 4 0,0 1 6 0,-3-1 0 15,3 2-6-15,0 1 2 0,0-3 1 0,0 3 4 16,0-3 1-16,0 3 5 0,0 3 7 0,0-3-4 0,0 3 12 16,-6-3 13-16,6 1 3 0,-7 2 10 0,7-1-2 0,0-2-3 15,0 3-2-15,0-1-6 0,0 0-10 0,0 1-3 16,-3-1-7-16,3 0-7 0,0 0 4 0,0-2-4 0,0 3-3 16,0-3 2-16,0 3-5 0,0-3 3 0,0 1 0 15,0-1 2-15,0 0-1 0,0 3-4 0,0-3 4 0,0 2-4 16,0-2 2-16,0 0 2 0,0 0-3 0,0 3-6 0,0-3 3 15,0 0-5-15,0 1-6 0,0-1-6 0,0 0-2 0,0 0-2 16,0 0 0-16,0 0 1 0,0 0-2 0,0 0 3 16,0 0 0-16,0 0-4 0,0 0-14 0,3 3-18 0,-3-3-29 15,0 0-37-15,0 0-69 0,0-3-128 0,0 3-195 16,0 0-227-16,7-1-117 0,-7-2-144 0,6 3 85 0,-6-5 39 16,0 4 81-16,0-2 207 0</inkml:trace>
        </inkml:traceGroup>
      </inkml:traceGroup>
    </inkml:traceGroup>
    <inkml:traceGroup>
      <inkml:annotationXML>
        <emma:emma xmlns:emma="http://www.w3.org/2003/04/emma" version="1.0">
          <emma:interpretation id="{CA3D68C3-59AC-40D7-B22E-487B9278DD00}" emma:medium="tactile" emma:mode="ink">
            <msink:context xmlns:msink="http://schemas.microsoft.com/ink/2010/main" type="paragraph" rotatedBoundingBox="27404,11432 27714,10763 27889,10844 27579,11513" alignmentLevel="1"/>
          </emma:interpretation>
        </emma:emma>
      </inkml:annotationXML>
      <inkml:traceGroup>
        <inkml:annotationXML>
          <emma:emma xmlns:emma="http://www.w3.org/2003/04/emma" version="1.0">
            <emma:interpretation id="{18813F7A-08A1-486B-84AA-9FAFD66127F4}" emma:medium="tactile" emma:mode="ink">
              <msink:context xmlns:msink="http://schemas.microsoft.com/ink/2010/main" type="line" rotatedBoundingBox="27404,11432 27714,10763 27889,10844 27579,11513"/>
            </emma:interpretation>
          </emma:emma>
        </inkml:annotationXML>
        <inkml:traceGroup>
          <inkml:annotationXML>
            <emma:emma xmlns:emma="http://www.w3.org/2003/04/emma" version="1.0">
              <emma:interpretation id="{F857307C-5B8C-459E-BD8E-EB5EFD8941AF}" emma:medium="tactile" emma:mode="ink">
                <msink:context xmlns:msink="http://schemas.microsoft.com/ink/2010/main" type="inkWord" rotatedBoundingBox="27404,11432 27714,10763 27889,10844 27579,11513"/>
              </emma:interpretation>
              <emma:one-of disjunction-type="recognition" id="oneOf1">
                <emma:interpretation id="interp1" emma:lang="" emma:confidence="0.5">
                  <emma:literal>mg</emma:literal>
                </emma:interpretation>
                <emma:interpretation id="interp2" emma:lang="" emma:confidence="0">
                  <emma:literal>ang</emma:literal>
                </emma:interpretation>
                <emma:interpretation id="interp3" emma:lang="" emma:confidence="0">
                  <emma:literal>msg</emma:literal>
                </emma:interpretation>
                <emma:interpretation id="interp4" emma:lang="" emma:confidence="0">
                  <emma:literal>ugg</emma:literal>
                </emma:interpretation>
                <emma:interpretation id="interp5" emma:lang="" emma:confidence="0">
                  <emma:literal>-ng</emma:literal>
                </emma:interpretation>
              </emma:one-of>
            </emma:emma>
          </inkml:annotationXML>
          <inkml:trace contextRef="#ctx0" brushRef="#br1" timeOffset="63312.75">144 1116 11 0,'0'3'36'0,"-4"0"12"0,-2-2 3 0,6 2-4 15,0-1-9-15,0 1-5 0,-3-1-3 0,3-2 4 16,0 2-1-16,0 1 0 0,-7-3 0 0,7 2-1 0,0-2-1 0,0 2-1 16,-6-2-1-16,6 2-1 0,0-2-3 0,0 0-3 15,0 0-2-15,0 3-2 0,0-3-3 0,0 0 2 0,-3 3-3 16,3-3-1-16,0 0-2 0,0 0-1 0,0 0 0 0,0 0 3 15,0 0 0-15,0 0 4 0,0 1 4 0,0-1 3 16,0 0-3-16,0 0 2 0,0 3-2 0,0-3 4 0,0 0-3 16,0 0 0-16,0 0 1 0,0 2 1 0,0-2 1 15,0 0-1-15,0 0-2 0,0 0 3 0,0 3-2 0,0-3 1 16,0 2-4-16,0-2-2 0,0 0-3 0,0 0-1 0,-7 2-2 16,7-2-4-16,0 0-2 0,0 3 0 0,0-3-4 0,0 0 3 15,0 0-2-15,0 2 0 0,0-2 2 0,0 0 1 16,0 0 0-16,0 2 1 0,0-2 0 0,0 0 2 0,0 0 1 15,0 0 3-15,0 0-2 0,0 0 3 0,0 0 0 16,0 0 0-16,0 0 4 0,0 0-2 0,0 0 2 0,0 0 0 16,0 0-2-16,0 0 0 0,0 0 0 0,0 0-1 0,-3 0-1 15,3 0 1-15,0 0 2 0,0 0-4 0,0 0 1 16,0 0-4-16,0 0 2 0,0 0-2 0,0 0 1 0,0 0-3 16,0 0 4-16,0 0-3 0,0 0 0 0,0 0 1 0,0 0 0 15,0 0-2-15,0 0-1 0,0 0 0 0,0 0 4 0,0 0-3 16,0 0 2-16,0 0-5 0,0 0 5 0,0 0-3 15,0 0 1-15,0 0 1 0,0 0-2 0,0 0-1 0,0 0 3 16,0 0-3-16,0 0 1 0,0 0 1 0,0 0-3 16,0 0 3-16,0 0 0 0,0 0-1 0,0 0 0 0,0 0 4 15,0 0 1-15,0 0-2 0,0 0 0 0,0 0 3 0,0 0 1 16,0 0-4-16,0 0 2 0,0-2-1 0,3 2 2 0,-3 0-2 16,0 0-1-16,0 0 2 0,0-2-3 0,7 2 1 15,-7 0-2-15,0 0 0 0,0-3-1 0,0 3 1 0,0 0-5 16,0-2 3-16,0 2 0 0,0 0-3 0,3 0 0 0,-3-2-1 15,0-1 3-15,0 3-5 0,0-2 3 0,0 2-1 16,0-3-1-16,0 3 0 0,6-1-1 0,-6 1 2 0,0-3 0 16,0 0 0-16,0 1 1 0,7 0 0 0,-7 0 1 0,0 2 0 15,0-3 0-15,3 1-2 0,-3 0 0 0,0-1-1 0,0 1 0 16,6-1 1-16,-6 2 0 0,4 1-2 0,-4-3 0 16,0 0 1-16,0 1 1 0,0 0-2 0,6 0 0 0,-6-1 0 15,6 1 1-15,-6 2 3 0,0-2-3 0,0-1-1 16,4 1 0-16,-4-1-3 0,0 2 3 0,0-4 0 0,6 2 0 15,1 1 0-15,-7 0 3 0,0-1-3 0,0 1 1 0,3 0 0 16,-3-1-2-16,6 1 1 0,-6-1 0 0,0 1 0 0,0-2 0 16,3 1 1-16,-3 1-1 0,0 0 0 0,0-1 0 15,7 1 0-15,-7-3 0 0,6 5 0 0,-6-5 0 0,0 3 0 16,0 0 0-16,3 0 0 0,-3-1 3 0,7 0-3 0,-7-1 2 16,0 2 0-16,0-1-2 0,3 2 0 0,-3-2 0 15,0 0 0-15,7-1 0 0,-7 2 0 0,6-4 0 0,-6 5 2 16,0-4-1-16,3 2-1 0,-3 2 2 0,0-5-5 15,0 2-1-15,7 2 4 0,-7-3 0 0,3 3 0 0,-3-1 0 16,0-2 0-16,0 3 0 0,0-3 0 0,6 3-2 0,-6 0 2 16,7 0 0-16,-7-3 0 0,0 0 2 0,0 3 0 0,3-1-2 15,-3-1 0-15,0 1 0 0,0-2 0 0,6 1 0 0,-6 2 2 16,7-3-1-16,-7 3 1 0,0-3-1 0,0 3-1 16,0 0 0-16,3-4 0 0,-3 2 1 0,7 2 0 0,-7-1-1 15,0-1 0-15,0-1 2 0,3 3-2 0,-3-3 0 16,0 1-1-16,0 1 0 0,6-2 1 0,-6 3 0 0,0-3 0 15,7 3 0-15,-7-2 0 0,0 1 0 0,0 0 0 0,3-1 0 16,-3 2 0-16,6-1 0 0,-6 1 0 0,0 0 0 0,0-1 0 16,0-2 2-16,3 4-3 0,-3-2 0 0,0 0 1 15,0 1 0-15,0 0 0 0,0 0 0 0,7-1 0 0,-7 1 0 16,0 2 0-16,6-2 0 0,-6-1 0 0,0 1 0 0,0-1 2 16,4 2-2-16,-4-2 0 0,0 1 0 0,0-1 0 15,6 1 0-15,-6 0 0 0,0-1 0 0,6 1 0 0,-6-3 0 16,0 3 0-16,0-1 0 0,0 2 0 0,0-4 0 15,4 2 0-15,-4 1 0 0,6-3 0 0,-6 3 0 0,0-3 2 16,0 3-2-16,0-1-2 0,0 2 2 0,0-2-1 0,0 1 2 16,3-1-1-16,-3 1 2 0,0 0-4 0,0-1 2 0,0 1 0 15,0 2 0-15,0-4 0 0,0 4 2 0,0-3-2 16,0 3 0-16,0-3 0 0,0 3 0 0,7-2 2 0,-7 0-1 16,0 2-1-16,0-2 0 0,0 2-2 0,0-3 2 15,0 3 0-15,0-3 0 0,6 3 0 0,-6-1 0 0,0-2-1 16,0 1-1-16,0-1 2 0,0 3 0 0,0-1 0 15,0-2 0-15,0 0 0 0,0 1 0 0,0 0 0 0,3 2 0 0,-3-2 0 16,0 2 0-16,0-3 0 0,0 3 0 0,0-2 0 0,0 2 2 16,0-2-2-16,0 2 0 0,0 0-2 0,0-3 2 15,0 3 0-15,0 0 2 0,0 0 0 0,0-2-1 0,7 2-1 16,-7-3 0-16,0 3 0 0,0 0 0 0,0-1 1 16,0 1-1-16,0-3 0 0,0 3 0 0,0-3 0 0,0 3-2 15,0-2 3-15,3 0-1 0,-3 2 0 0,0-2 0 0,0-1 0 16,0 3 1-16,0-2 3 0,0 2-3 0,0-2-1 15,6 2 4-15,-6-3-1 0,0 3-2 0,0-2 1 0,0-1 0 16,0 3 0-16,0-1-1 0,0 1-1 0,0-3 1 0,0 0 1 16,7 3 2-16,-7-2-2 0,0 2-2 0,0-2 2 0,0 2-1 15,0-2 1-15,0-1-1 0,0 3 3 0,0-2-2 16,0 2-2-16,0-2 2 0,0 2-1 0,0-3-1 16,3 3 0-16,-3-5-3 0,0 5 6 0,0-2-1 0,0 0-2 15,0 0 0-15,0 2 3 0,0-3-2 0,0 1-1 0,7 0 0 16,-7-1-2-16,0 1 4 0,0 2-2 0,3-3 0 0,-3 1 1 15,0 0-1-15,0-1 0 0,0 3 0 0,0-2 0 0,0 0 0 16,0 2 0-16,0-2 0 0,6 2-2 0,-6-3 3 16,0 0-3-16,0 3 4 0,7-1-2 0,-7 1 0 0,0-3 0 15,0 3 0-15,0-2 1 0,0 2 2 0,0-3 1 16,0 2 2-16,3 1 1 0,-3-3-1 0,0 0 3 0,0 3-3 16,0-2-1-16,0 2 1 0,0-2 2 0,0 2-1 0,0-2 1 15,0 2 2-15,0-3-4 0,0 3-1 0,0 0 1 16,0-3-1-16,0 3-5 0,0 0 2 0,0 0 1 0,0-1 0 15,0 1-3-15,0-3 0 0,0 3 3 0,0 0-1 0,0 0 1 16,0-2 0-16,0 2 1 0,0 0 1 0,0-3-1 0,0 3 4 16,0 0 1-16,0 0 3 0,0-1 0 0,0 1 2 15,0 0 0-15,0 0 1 0,0 0 0 0,0 0-3 0,0 0-1 16,0 0-2-16,0 0-2 0,0 0-1 0,0 0-2 0,0 0 1 16,0 0 0-16,0 0-2 0,0 0 2 0,0 0 0 15,0 0-2-15,0 0 1 0,0 0 0 0,0 0 2 0,0 0-5 16,0-3-1-16,0 3 0 0,0 0 0 0,0 0 2 0,0 0-1 15,0-3-1-15,0 3 0 0,0 0 1 0,0 0 1 16,0-2-2-16,6 2 0 0,-6-2 1 0,0 2 2 0,0 0 2 16,0 0-3-16,0 0 1 0,0 0 1 0,0 0 1 15,0-2 1-15,0 2 2 0,0 0 4 0,0 0-2 0,0 0 2 16,0 0 1-16,0 0 2 0,0 0 6 0,0 0 5 0,0 0 3 16,0 0 5-16,0 0 8 0,0 0 15 0,0 0 7 0,7 0-2 15,-7 0-4-15,0 0 0 0,0-3 1 0,0 3-3 16,0 0-2-16,0 0-5 0,0 0 0 0,0 0-7 0,0 0-4 15,0 0-2-15,0 0-4 0,0 0-2 0,0 0-4 0,0 0-6 16,0 0 4-16,0 0-5 0,0 0 0 0,0 0 1 16,0 0 2-16,0 0 0 0,0 0-5 0,0 0 3 0,0 0-7 15,0 0-3-15,0 0 2 0,0 0-4 0,0 0 4 16,-7 0-3-16,7 0 2 0,0 3-1 0,0-3-2 0,-6 0-3 16,6 2 1-16,0-2-1 0,0 2 3 0,0 0 2 0,-3 1 2 15,3 0 0-15,0-2 3 0,-7 2-3 0,7-1 3 0,-6 1 7 16,6-2 3-16,-3 5-1 0,-4-4 5 0,7 2 3 0,0-1-5 15,-3 0-5-15,-4 1-4 0,1 1 0 0,6-4-3 16,-3 5 1-16,3-2-6 0,-7 1-4 0,4-3-1 0,-3 3 3 16,-1-3-1-16,7 3 1 0,-3 0 0 0,3-3 3 15,-10 0-5-15,10 3-2 0,-6-3 1 0,0 3-4 0,6-3 4 16,-4 3-2-16,-2-3 3 0,-1 0-4 0,7 1 0 0,0 0 0 16,-3-2 1-16,3 2 3 0,-6-1-1 0,3 1 1 15,3-1 4-15,0 0 3 0,-7-2-2 0,1 5 1 0,6-5 0 16,0 2 4-16,0-2-4 0,-3 2 0 0,3-2 1 0,0 3-1 15,0-3-3-15,0 3 0 0,0-3-1 0,-7 0 0 16,7 0 0-16,0 1-3 0,0-1 0 0,-3 0-1 0,3 0-2 16,0 3-2-16,0-3-4 0,0 0 7 0,0 0-2 0,0 0 4 15,0 0-6-15,0 0 4 0,3 0-2 0,-3 0 2 0,0 0-2 16,7 0 1-16,-7-3-1 0,0 3-1 0,0 0 0 0,3 0 0 16,-3-1 0-16,0 1 0 0,6-3 0 0,1 0 0 15,-7 3 3-15,3-2-2 0,3 0-1 0,-6 0-2 0,3-1 0 16,-3 1 6-16,7 0-4 0,-1-1 0 0,-6 1 0 15,4-1 4-15,2 2-3 0,0-2-1 0,-6 0 0 0,4-1 0 16,2 2 4-16,-6-1-2 0,3-1-5 0,4 1 1 0,-1-2 2 16,-6 1 0-16,3 2 0 0,4-3 0 0,-7 0 0 15,3 3 0-15,-3-3 0 0,6 3 0 0,1-1-4 0,-7-1 1 16,3 2 0-16,-3-1 3 0,0 0-1 0,0 3 0 0,7-1 1 16,-7-2-6-16,3 1 4 0,-3 2 1 0,0-3 1 15,0 2 0-15,0 1 0 0,6-3 0 0,-6 3 0 0,0 0 0 16,0-3 0-16,7 3 0 0,-7 0 3 0,0 0-8 0,0-2 5 15,0 2-1-15,0 0 2 0,0 0-1 0,3 0 0 16,-3 0 0-16,0 0 0 0,0 0-1 0,0 0 1 0,0 0 0 16,0 0 0-16,0 0 0 0,0 0 0 0,6 0 0 0,-6 0 0 15,0 0 0-15,0 0 0 0,7 0-3 0,-7 0 5 0,0 0-2 16,0 0 0-16,0 0 0 0,0 0 0 0,0 0 0 16,0 0-4-16,0 0 4 0,0 0 3 0,0 0-2 0,0 0-1 15,0 0 0-15,0 0-4 0,0 0 7 0,0 0 3 16,0 0-1-16,0 0 4 0,0 0-3 0,0 2 2 0,0-2-4 15,0 0 3-15,0 0 1 0,0 3-2 0,3-3 1 16,-3 0-1-16,0 3 5 0,0-3-2 0,0 0 0 0,0 0-2 0,0 1 2 16,0 2-1-16,0-3 0 0,0 2-3 0,0 1-3 15,0-3 2-15,0 1-3 0,0 2 1 0,0 0-1 0,0-1 2 16,0-2 3-16,0 4 1 0,0-1 5 0,0-1-4 0,0 0 1 16,0 1-5-16,0-1 1 0,0 3 0 0,0 0-1 15,0-3 0-15,0 0-2 0,0 3-2 0,0-3 0 0,0 3 1 16,0-3 7-16,0 3-4 0,0-3-2 0,0 0-2 15,0 4 6-15,0-2 1 0,0-2-2 0,0 3-2 0,0-3 2 16,0 3-3-16,0-3-1 0,0 0 4 0,0 4-4 0,0-5-1 16,0 4 3-16,0-2 2 0,0 1-1 0,0-1 3 0,0 1 3 15,0 1 3-15,0-1-2 0,0-1-3 0,0 2-3 0,0-1 0 16,0 1-6-16,0-3 0 0,0 3 4 0,0 0-2 16,0-1-1-16,0-1 0 0,0 1 0 0,0 1 4 0,0-1-2 15,0-1-2-15,0 2 0 0,0-3 0 0,0 0 3 16,0 3 5-16,0-3-2 0,0 1 3 0,0-1 0 0,0-2 11 15,0 3 10-15,0-2 0 0,0-1 0 0,-3 0-3 16,3 0-6-16,0 0 4 0,0 0 3 0,0 0 1 0,0 0 1 0,0 0 7 16,0 0 5-16,-7-1-2 0,7-2 4 0,-6 3-4 15,6-2-12-15,0-1-3 0,-3 1 2 0,3-3-13 0,0 3-2 16,-7 0-5-16,1-1-6 0,6 1 1 0,0-1-2 0,-3-1 0 16,3 2 0-16,-7-1 0 0,7 1 4 0,0 0-3 15,-3-1-4-15,3 1 2 0,-7 2 1 0,7-4 0 0,-6 4 0 16,6-3 0-16,-3 0 0 0,3 3 0 0,-7-2 0 0,4 0 0 15,3 2 0-15,0-2 0 0,-6 2 0 0,-1 0 0 16,7-3 0-16,0 3-6 0,-3-3 4 0,3 3 1 0,0-1 1 16,-6-2 0-16,2 3-4 0,4 0 2 0,0 0 2 0,-6-2 0 15,0 2 4-15,6 0-7 0,0-3 2 0,-4 3 1 16,4 0 4-16,0 0-3 0,0 0-1 0,-6 0-4 0,6 0 0 16,-7 0-4-16,7-1-8 0,0 1-9 0,0 0-21 15,0 0-23-15,0-3-30 0,0 3-38 0,0 0-44 0,0 0-32 16,0-3-67-16,0 3-76 0,0 0-94 0,7 0-91 0,-7-2 44 15,6 2-50-15,-6-2-24 0,0 2 1 0,0-2 88 16</inkml:trace>
        </inkml:traceGroup>
      </inkml:traceGroup>
    </inkml:traceGroup>
    <inkml:traceGroup>
      <inkml:annotationXML>
        <emma:emma xmlns:emma="http://www.w3.org/2003/04/emma" version="1.0">
          <emma:interpretation id="{23445AF6-82D3-4609-A92A-8F1897182372}" emma:medium="tactile" emma:mode="ink">
            <msink:context xmlns:msink="http://schemas.microsoft.com/ink/2010/main" type="paragraph" rotatedBoundingBox="28691,11078 27900,10650 28021,10425 28812,10853" alignmentLevel="3"/>
          </emma:interpretation>
        </emma:emma>
      </inkml:annotationXML>
      <inkml:traceGroup>
        <inkml:annotationXML>
          <emma:emma xmlns:emma="http://www.w3.org/2003/04/emma" version="1.0">
            <emma:interpretation id="{BCFB73F2-E76D-44A2-AFB2-44E418CED02A}" emma:medium="tactile" emma:mode="ink">
              <msink:context xmlns:msink="http://schemas.microsoft.com/ink/2010/main" type="line" rotatedBoundingBox="28691,11078 27900,10650 28021,10425 28812,10853"/>
            </emma:interpretation>
          </emma:emma>
        </inkml:annotationXML>
        <inkml:traceGroup>
          <inkml:annotationXML>
            <emma:emma xmlns:emma="http://www.w3.org/2003/04/emma" version="1.0">
              <emma:interpretation id="{D51F561A-EC17-4256-B2A2-2D9CDE8F40A9}" emma:medium="tactile" emma:mode="ink">
                <msink:context xmlns:msink="http://schemas.microsoft.com/ink/2010/main" type="inkWord" rotatedBoundingBox="28691,11078 27900,10650 28021,10425 28812,10853"/>
              </emma:interpretation>
              <emma:one-of disjunction-type="recognition" id="oneOf2">
                <emma:interpretation id="interp6" emma:lang="" emma:confidence="1">
                  <emma:literal/>
                </emma:interpretation>
              </emma:one-of>
            </emma:emma>
          </inkml:annotationXML>
          <inkml:trace contextRef="#ctx0" brushRef="#br0" timeOffset="3734">581 377 18 0,'-6'-3'156'0,"6"0"78"0,-3 3 10 0,3-2 18 0,-7 0-18 15,1 2-32-15,6 0-13 0,-4-2-2 0,4 2-11 16,-6 0-2-16,6-3-2 0,0 3-3 0,0 0 6 0,-3 0 58 16,3-2 27-16,0 2-3 0,0 0-22 0,0 0-19 15,0-2-23-15,-7 2-22 0,7 0-17 0,0-3-6 0,0 3 19 16,0 0 18-16,7 0 4 0,-7-2-7 0,0 2-9 0,3-3-20 15,-3 3-19-15,6-1-9 0,-2 1-10 0,2-3-14 0,4 0-17 16,-4 1-13-16,4 0-10 0,0-3-11 0,6 1-5 0,0-1-1 16,0 1-10-16,3-4-3 0,7 4-8 0,0-3-4 15,3 2-10-15,-4-2-7 0,1 5 0 0,-7-3-6 0,7 5 0 16,-3-2 0-16,-4 2-4 0,3 2-1 0,-9 0 5 16,3 3 0-16,-6-1-4 0,6 1-1 0,-6 2 2 0,3 0 2 15,-10 2 3-15,3 1 1 0,1-1 0 0,-4 3 5 0,3 2 1 16,-6-2 0-16,0 4 5 0,4-2 5 0,-4 0 3 0,0 2 1 15,0-1 0-15,0-2 8 0,0 4 5 0,0-3-2 16,6 0 5-16,-6 0-4 0,7-2 5 0,-7 0 1 0,0-2-2 16,9 2-1-16,-9 0 8 0,3-2 3 0,10 1 3 15,-10-1-3-15,10-4 3 0,-9 4-8 0,5-1-7 0,4 0-4 16,-3-2-7-16,6 1-4 0,-13-1-2 0,13-1-4 0,-6 0-5 16,3 0 2-16,-4-2 4 0,7 2 2 0,-6-2 2 15,-7-2 4-15,10 4-2 0,-10-4-27 0,7 0-2 0,3 0 0 16,-10 1 0-16,4-3 0 0,-1 2 0 0,4-2 0 0,-7 0 0 15,10-2 0-15,-10 2 0 0,3-3 0 0,-2 3 0 0,8-2 0 16,-8-2 0-16,2 1-54 0,1 0-48 0,2-1-43 16,-6 2-60-16,10-4-102 0,-3 0-192 0,-7 2-288 0,10-2-282 15,-10 0-199-15,7-1 48 0,-4-1 93 0,1 1 372 16,-4 3 347-16</inkml:trace>
        </inkml:traceGroup>
      </inkml:traceGroup>
    </inkml:traceGroup>
  </inkml:traceGroup>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9:06.535"/>
    </inkml:context>
    <inkml:brush xml:id="br0">
      <inkml:brushProperty name="width" value="0.025" units="cm"/>
      <inkml:brushProperty name="height" value="0.025" units="cm"/>
    </inkml:brush>
  </inkml:definitions>
  <inkml:trace contextRef="#ctx0" brushRef="#br0">23 85 388,'0'-2'-11,"0"1"193,0 0 0,0 0-1,0 0 1,0 0 0,0 0 0,0 0 0,0 0 0,0 0 0,0 0-1,0 0 1,0 0 0,-1 0 0,1 0 0,0 0 0,-1 0-1,1 0 1,-1 0 0,1 0 0,-1 0 0,1 0 0,-1 1 0,0-1-1,0 0 1,-1-1 0,1 1 672,0 1-660,1-1-1,0 1 1,0-1-1,0 0 1,0 1 0,0-1-1,0 1 1,0-1-1,0 1 1,0-1 0,0 1-1,0-1 1,0 1-1,0-1 1,1 1-1,-1-1 1,0 1 0,0-1-1,1 1 1,-1-1-1,0 1 1,0-1-1,1 1 1,-1-1 0,0 1-1,1 0 1,-1-1-1,1 1 1,-1 0-1,1-1 1,-1 1 0,1 0-1,-1 0 1,0-1-1,1 1 1,0 0-1,-1 0 1,2-1 2140,7-11 7987,-4 8-8456,0-2-329,5 0-508,-9 6-976,-1 0 0,1 0 1,-1 0-1,1 0 0,-1 0 0,1 0 1,-1-1-1,1 1 0,-1 0 0,1 0 1,-1-1-1,1 1 0,-1 0 0,0 0 1,1-1-1,-1 1 0,0 0 0,1-1 0,-1 1 1,0-1-1,1 0 0,-1 1-24,1-1-1,-1 1 0,0 0 0,1-1 1,-1 1-1,0-1 0,1 1 1,-1 0-1,1 0 0,-1-1 1,1 1-1,-1 0 0,0 0 1,1-1-1,-1 1 0,1 0 1,-1 0-1,1 0 0,0 0 0,-1 0 1,1 0-1,-1 0 0,1 0 1,-1 0-1,1 0 0,-1 0 1,1 0-1,-1 0 0,1 0 1,0 0-1,2 1 74,-1-1 61,-1 0-5,8 0-44,-1 1-92,-1 1-21,-7-2 0,16 19 0,-10-14 0,4 12 0,2 0 0,-12-16 0,0 0 0,0 0 0,0 0 0,0 0 0,0 0 0,0 0 0,0 0 0,0 0 0,1 0 0,-1 0 0,0 0 0,1 0 0,-1 0 0,1 0 0,-1 0 0,1 0 0,-1 0 0,1 0 0,0-1 0,1 3 0,-2-3 0,0 0 0,1 1 0,-1 0 0,1-1 0,-1 1 0,0-1 0,0 1 0,1 0 0,-1-1 0,0 1 0,0 0 0,0-1 0,0 1 0,0 0 0,0-1 0,0 1 0,0 0 0,0-1 0,0 1 0,0 0 0,0-1 0,0 1 0,-1 0 0,1 0 0,0 0 0,1 21 0,5-12 0,-5-9 0,0 2 0,-1-1 0,1 1 0,-1 0 0,0 0 0,0 0 0,0 0 0,0 3 0,0-4 0,0 0 0,0 0 0,0-1 0,0 1 0,0 0 0,0-1 0,0 1 0,0 0 0,0-1 0,-1 1 0,1-1 0,0 1 0,-1-1 0,0 1 0,1-1 0,-1 1 0,0-1 0,0 1 0,1-1 0,-3 2 0,3-2 0,-1 0 0,1 0 0,0 0 0,0 0 0,-1 0 0,1 0 0,0 0 0,0 0 0,0 0 0,0 0 0,0 0 0,0 1 0,0 0 0,-1 9 0,-25 13 0,24-20 0,-2 0 0,-1 0 0,1-1 0,-1 1 0,0-1 0,-8 4 0,8-5 0,-3-1 0,-6 0 0,11-1 0,-8-7 0,7 5 0,3 2 0,0-1 0,0 1 0,0-1 0,0 1 0,0-1 0,0 1 0,0-1 0,1 1 0,-1-1 0,0 0 0,0 1 0,0-1 0,1 0 0,-1 0 0,0 0 0,1 0 0,-1 0 0,1 0 0,-1 1 0,1-1 0,0 0 0,-1 0 0,1-1 0,-1 0 0,2 0 0,-1 2 0,-9-9 0,-2-13 0,11 21 0,0 0 0,0 0 0,0 0 0,0 0 0,0 0 0,0 0 0,-1 0 0,1 0 0,0 0 0,0 0 0,-1 0 0,1 0 0,-1 0 0,1 0 0,-1 0 0,1 0 0,-1 0 0,1 0 0,-1 0 0,-1-1 0,1 2 0,0-3 0,1 0 0,-1-1 0,0 1 0,1 0 0,0 0 0,0-1 0,0 1 0,0 0 0,0-1 0,1-2 0,0-5 0,-1-77-14446,5 77 5566,-5 11 8534,0-1-1,1 1 1,-1-1-1,1 1 1,-1-1-1,1 1 1,-1-1-1,0 0 1,0 1-1,1-1 1,-1 0-1,0 1 1,0-1-1,0 0 1,1 1-1,-1-1 1,0-1-1,0-4-1365</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9:10.137"/>
    </inkml:context>
    <inkml:brush xml:id="br0">
      <inkml:brushProperty name="width" value="0.025" units="cm"/>
      <inkml:brushProperty name="height" value="0.025" units="cm"/>
    </inkml:brush>
  </inkml:definitions>
  <inkml:trace contextRef="#ctx0" brushRef="#br0">20 52 88,'-10'-12'1165,"10"12"-1146,0-1-1,0 1 1,0 0 0,0 0-1,0-1 1,0 1 0,0 0 0,0-1-1,0 1 1,0 0 0,0 0-1,0-1 1,0 1 0,0 0 0,0 0-1,0-1 1,-1 1 0,1 0 0,0 0-1,0 0 1,0-1 0,0 1-1,-1 0 1,1 0 0,0 0 0,0-1-1,0 1 1,-1 0 0,1 0 0,0 0-1,0 0 1,-1 0 0,1 0-1,-1-1 1,1 1 2,0 0-1,0 0 1,-1 0-1,1 0 0,0 0 1,0 0-1,-1 0 1,1 0-1,0-1 1,0 1-1,-1 0 1,1 0-1,0 0 1,0 0-1,0-1 1,0 1-1,-1 0 0,1 0 1,0-1-1,0 1 1,0 0-1,0 0 1,0-1-1,0 1 1,0 0-1,-1 0 1,1-1-1,0 1 0,0 0 1,0 0-1,0-1 1,0 1-1,0 0 1,0-1-1,0 0 398,2-15 15839,22 21-6507,-12-5-9636,-10 0 111,28-1 512,-30 1-732,0-1 1,0 1-1,1-1 1,-1 1-1,1 0 1,-1-1 0,0 1-1,1 0 1,-1-1-1,1 1 1,-1 0-1,1 0 1,-1-1-1,0 1 1,1 0-1,-1 0 1,1 0-1,0 0 1,-1 0 0,1-1-1,-1 1 1,1 0-1,-1 0 1,1 0-1,-1 0 1,1 1-1,-1-1 1,1 0-1,-1 0 1,1 0-1,3 0 14,-3 0-2,9-5 74,12 5 75,-16 0-156,-4 0 6,-1-1-8,4 1-17,-4 0 12,-1 1 0,0-1 0,1 1 0,-1-1 1,0 1-1,1-1 0,-1 1 0,0-1 0,0 1 1,0 0-1,1-1 0,-1 1 0,0-1 0,0 1 1,0-1-1,0 1 0,0 0 0,0-1 0,0 1 1,0 0-1,0 26 46,1-25-29,0-2-17,0 1 0,0 0 0,0-1 0,-1 1 0,1 0-1,0 0 1,-1 0 0,1 0 0,-1 0 0,1-1 0,-1 1 0,1 0 0,-1 0 0,1 0-1,-1 0 1,0 0 0,0 1 0,1-1 0,-1 0 0,0 0 0,0 0 0,0 0 0,0 0-1,0 0 1,-1 0 0,1 0 0,0 0 0,-1 2 0,0 0-10,1 5 20,-1-6-11,1 0-1,0-1 1,-1 1-1,1 0 1,0-1 0,0 1-1,0 0 1,1-1-1,-1 1 1,0-1-1,1 1 1,-1 0-1,1-1 1,-1 1-1,1-1 1,0 1-1,-1-1 1,1 1 0,0-1-1,0 0 1,2 2-1,-2 1 10,0-1 1,-1 0-1,1 0 0,-1 1 1,0-1-1,1 0 0,-1 0 1,-1 1-1,1-1 0,-1 4 1,0 3 29,5 4 49,-3-12-85,0-1 0,0 1 0,-1-1 0,1 1 0,0 0 0,-1-1 0,1 1 0,-1 0 0,0-1 0,0 1 0,0 0 0,1-1 0,-2 4 0,1 104 14,5-95-27,-4-13 8,-1 0-1,1 0 0,-1 0 1,1 0-1,-1 0 1,1 0-1,-1 0 0,0 0 1,0 0-1,1 0 1,-1 0-1,0 0 0,0 2 1,0 3 0,-1-3 0,1 0 0,0-1 0,-1 1 0,1 0 0,1-1 0,-1 1 0,0 0 0,1-1 0,-1 1 0,2 2 0,-1-3 0,0 0 0,0 0 0,0 0 0,0 0 0,0 0 0,-1 0 0,1 0 0,0 0 0,-1 0 0,0 1 0,1-1 0,-1 0 0,0 0 0,0 0 0,-1 4 0,1 1 0,5 6 10,-5-12-9,1 0 1,-1 0-1,1 0 0,-1 0 0,1 0 0,-1 0 0,1 0 1,-1 0-1,0 0 0,0 0 0,1 0 0,-1 0 0,0 2 1,4 11 2,-3-13-4,0 0 0,-1 1 0,1-1 0,0 1 0,-1-1 0,0 1 1,1-1-1,-1 1 0,0-1 0,1 1 0,-1 1 0,0 1 1,1-1 1,0 1-1,1-1 1,-1 1-1,0-1 0,1 0 1,4 6-1,-4-5 1,0-1-1,0 1 0,0-1 1,-1 1-1,1-1 1,-1 1-1,0 0 0,1 5 1,3 13 1,-4-20-3,0 0 1,0 0 0,-1 0-1,1 1 1,-1-1 0,1 0-1,-1 0 1,0 4 0,10 27-6,-5-17 14,-5-15 23,1 0 0,0 1 1,-1-1-1,1 0 0,-1 1 0,1-1 1,-1 0-1,0 1 0,1-1 0,-1 1 1,0 1-1,0 0 143,1-2-140,-1 0 1,0 0 0,0 0 0,0-1 0,0 1 0,-1 0 0,1 0 0,0-1 0,0 1 0,0 0-1,-1 0 1,1-1 0,0 1 0,-1 0 0,1 0 0,0-1 0,-1 1 0,1-1 0,-1 1 0,1 0-1,-1-1 1,1 1 0,-1-1 0,0 1 0,0 0 0,-1 4-36,2 1 0,1 1 0,-2-5 0,-7 1 0,6 2 0,3 2 0,-2-6 0,-7 3 0,6 0 0,4-2 0,-23 3 0,11-2 0,0-1 0,0 2 0,2-2 0,4 1 0,-2-1 0,3 2 0,-4-2 0,4 2 0,-4-3 0,4 3 0,-4-2 0,4 3 0,-4 0 0,4 1 0,-5-1 0,0 1 0,4-2 0,-2-2 0,4 3 0,0 0 0,-4-4 0,4 4 0,1 0 0,-6-4 0,7 3 0,0-4-3,0 0 0,0 1 0,1-1 0,-1 0 0,0 0 1,0 0-1,0 0 0,0 0 0,1 1 0,-1-1 0,0 0 0,0 0 0,0 0 0,1 0 0,-1 0 1,0 0-1,0 0 0,0 0 0,1 0 0,-1 0 0,0 0 0,0 0 0,0 0 0,1 0 0,-1 0 1,0 0-1,0 0 0,0 0 0,1 0 0,-1 0 0,0 0 0,0-1 0,0 1 0,0 0 0,1 0 1,-1 0-1,0 0 0,0 0 0,0 0 0,0-1 0,1 1 0,-1 0 0,0 0 0,0 0 0,0 0 0,0-1 1,0 1-1,0-3-1061</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9:27.903"/>
    </inkml:context>
    <inkml:brush xml:id="br0">
      <inkml:brushProperty name="width" value="0.025" units="cm"/>
      <inkml:brushProperty name="height" value="0.025" units="cm"/>
    </inkml:brush>
  </inkml:definitions>
  <inkml:trace contextRef="#ctx0" brushRef="#br0">148 23 216,'2'0'109,"-1"0"1,0 0-1,0-1 0,0 1 1,0 0-1,0-1 0,0 1 0,0 0 1,0-1-1,0 1 0,0-1 1,0 0-1,0 1 0,0-1 1,0 0-1,0 1 0,-1-1 1,2-1-1,16 0 1466,-8-1 1413,-9 3-2912,-1 0 0,1-1 0,-1 1 1,1 0-1,0 0 0,-1 0 0,1 0 1,0-1-1,-1 1 0,1 0 0,-1 0 1,1-1-1,-1 1 0,1 0 0,-1-1 1,1 1-1,-1-1 0,1 1 1,0-1-1,-1 0 1380,-2 12 9844,-14-11-10957,14 0-296,0 0-37,-6 0-9,-10 0 10,16 0-8,1 0-12,-6 0 10,4 0 8,-4 0-3,4 0 4,-4 0-8,6 0-10,-57 0 801,56 0-742,-9 0 1107,11 0-1121,-1 0 0,1 0-1,0 0 1,-1 0-1,1 0 1,0 0-1,-1 0 1,1 0 0,0 0-1,-1 0 1,1 0-1,0 0 1,0 0-1,-1 0 1,1 0-1,0 1 1,-1-1 0,1 0-1,0 0 1,0 0-1,-1 1 1,1-1-1,0 0 1,0 0 0,0 0-1,-1 1 1,1-1-1,0 0 1,0 1-1,0-1 1,0 0-1,0 0 1,-1 1 0,1-1-1,0 0 1,0 1-1,0-1 1,0 0-1,0 1 1,0-1 0,0 0-1,0 1 1,0-1-1,0 0 1,0 1-1,0-1 1,0 0-1,1 1 1,-1 0-25,0 0-4,0 2-5,0 32 15,0 170 331,-5-195-352,5-10 3,-1 1 1,1-1-1,-1 1 0,1 0 0,-1-1 0,1 1 0,0-1 0,-1 1 1,1 0-1,0-1 0,0 1 0,-1 0 0,1-1 0,0 1 1,0 0-1,0 0 0,0 0 0,0 54 7,-5-44-3,5-11-3,-1 1-1,1-1 0,-1 1 0,1-1 0,-1 1 0,1 0 0,0-1 0,-1 1 0,1-1 1,0 1-1,0 0 0,0-1 0,-1 1 0,1 0 0,0-1 0,0 1 0,0 1 0,0 186 58,-5-177-58,5-11 0,-1 1 0,1-1 0,-1 1 0,1-1 0,0 1 0,-1 0 0,1-1 0,0 1 0,-1-1 0,1 1 0,0 0 0,0-1 0,0 1 0,-1 0 0,1-1 0,0 1 0,0 1 0,0 59-10,-4-48-5,3-12 15,0 0 1,1 0-1,-1-1 1,1 1-1,-1 0 1,1 1-1,-1-1 1,1 0-1,0 0 1,0 0-1,0 0 1,-1 0-1,1 2 1,0 51 33,-4-45-16,3-8-15,1 0 1,-1-1-1,1 1 0,0-1 1,-1 1-1,1 0 1,-1-1-1,1 1 1,0 0-1,-1-1 1,1 1-1,0 0 1,0 0-1,0-1 1,0 1-1,-1 0 1,1 0-1,0 0 1,0 36 96,0-36-52,2 10 204,-2-11-251,1 0 1,-1 0 0,0 0-1,1 0 1,-1 0 0,0 0-1,1 1 1,-1-1-1,0 0 1,1 0 0,-1 0-1,0 0 1,1 0 0,-1 0-1,0 1 1,0-1-1,1 0 1,-1 0 0,0 0-1,0 1 1,1-1 0,-1 0-1,0 0 1,0 1-1,1-1 1,-1 0 0,0 1-1,0-1 1,0 0 0,0 0-1,0 1 1,0-1-1,1 0 1,-1 1 0,0-1-1,0 0 1,0 1 0,0-1-1,0 0 1,0 1 0,0-1-1,0 0 1,0 1-1,-1 0 1,1 0 39,10 11 449,-10-12-489,0 0 1,0 0-1,0 0 0,0 0 1,0 1-1,0-1 0,0 0 1,0 0-1,0 0 1,0 0-1,0 1 0,0-1 1,1 0-1,-1 0 0,0 0 1,0 0-1,0 0 1,0 1-1,0-1 0,0 0 1,0 0-1,0 0 1,1 0-1,-1 0 0,0 0 1,0 0-1,0 1 0,0-1 1,0 0-1,1 0 1,-1 0-1,0 0 0,0 0 1,0 0-1,0 0 0,1 0 1,-1 0-1,0 0 1,0 0-1,1 0 0,-1 0 6,0 0 0,0 0-1,0 0 1,1 0 0,-1 0-1,0 0 1,0 0 0,1 0-1,-1 0 1,0 0 0,0 1-1,0-1 1,1 0 0,-1 0-1,0 0 1,0 0 0,0 0-1,1 0 1,-1 1 0,0-1-1,0 0 1,0 0 0,0 0-1,0 1 1,1-1 0,-1 0-1,0 0 1,0 0 0,0 1-1,0-1 1,0 0 0,0 0-1,0 1 1,0-1 0,0 0-1,0 0 1,0 1 0,0-1-1,0 0 1,0 0 0,0 1-1,1 0 30,1-1 0,0 1-1,-1 0 1,1-1-1,-1 1 1,1-1-1,0 0 1,-1 1 0,1-1-1,0 0 1,-1 0-1,1 0 1,0 0-1,-1 0 1,1 0 0,0-1-1,-1 1 1,1-1-1,-1 1 1,1-1-1,0 1 1,1-2 0,17-6 82,-19 7-111,0 0-1,0 1 0,0-1 0,0 0 1,0 0-1,0 0 0,0 1 1,0-1-1,0 1 0,0-1 0,0 1 1,0-1-1,1 1 0,-1 0 1,1-1-1,0 1 46,9 0 19,-3 2-383,0-1-917,0-4-11244,-5 3 9582</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9:30.367"/>
    </inkml:context>
    <inkml:brush xml:id="br0">
      <inkml:brushProperty name="width" value="0.025" units="cm"/>
      <inkml:brushProperty name="height" value="0.025" units="cm"/>
    </inkml:brush>
  </inkml:definitions>
  <inkml:trace contextRef="#ctx0" brushRef="#br0">40 23 368,'-1'-1'176,"0"0"0,1 0 1,-1 1-1,1-1 0,-1 0 0,0 0 0,0 1 1,1-1-1,-1 1 0,0-1 0,0 1 0,0-1 1,0 1-1,0-1 0,1 1 0,-1 0 0,0-1 1,0 1-1,0 0 0,0 0 0,-2 0 0,-1-5 1215,-2 1-96,6 4-1249,0 0-1,0 0 1,0 0 0,1 0-1,-1 0 1,0 0-1,0 0 1,0 0 0,0 0-1,0 0 1,0 0-1,0 0 1,0 0-1,0 0 1,0 0 0,0 0-1,0 0 1,0 0-1,0 0 1,0 0 0,0 0-1,0 0 1,0 0-1,1-1 1,-1 1-1,0 0 1,0 0 0,0 0-1,0 0 1,0 0-1,0 0 1,0 0 0,0 0-1,0 0 1,0 0-1,0 0 1,0 0-1,0 0 1,0 0 0,0 0-1,0 0 1,0 0-1,0 0 1,0 0-1,0 0 1,0-1 0,0 1-1,0 0 1,0 0-1,0 0 1,0 0 0,0 0-1,0 0 1,0 0-1,0 0 1,0 0-1,0 0 1,0 0 0,0 0-1,0 0 1,0 0-1,0 0 1,0 0 0,3-1 609,10 3 7424,-11 2-7764,17 2 2542,9-1-1154,-26-5-1518,16 1 747,-17 0-856,1 0 0,-1-1 0,0 1 0,1-1 0,-1 1 0,0-1 0,1 0 0,-1 1 0,1-1 0,-1 0 0,1 0 0,1 0 0,-2 0 282,11 0-8,-9 0-329,12-1 111,-14 1-130,-1 0 1,0 0 0,1 0 0,-1 0-1,0 0 1,1 0 0,-1 0 0,1 1-1,-1-1 1,0 0 0,1 0 0,-1 0 0,0 0-1,1 0 1,-1 0 0,0 1 0,1-1-1,-1 0 1,0 0 0,1 1 0,-1-1-1,0 0 1,0 0 0,1 1 0,-1-1 0,0 0-1,0 1 1,0-1 0,1 0 0,-1 1-1,0-1 1,20 1 584,-20-1-584,0 1 0,0-1 0,0 0 0,0 0 0,0 0 0,0 1 0,0-1 0,0 0 0,0 0 0,0 0 0,0 0 0,-1 1 0,1-1 1,0 0-1,0 0 0,0 0 0,0 0 0,0 1 0,0-1 0,0 0 0,0 0 0,-1 0 0,1 0 0,0 0 0,0 1 0,0-1 0,0 0 0,0 0 0,-1 0 0,1 0 0,0 0 0,0 0 0,0 0 0,-1 0 1,1 0-1,0 0 0,-1 0-1,1 1 0,0-1 1,-1 0-1,1 0 0,0 0 1,-1 0-1,1 1 0,0-1 1,-1 0-1,1 0 0,0 1 1,0-1-1,-1 0 0,1 1 1,0-1-1,0 0 0,-1 1 1,1-1-1,0 0 0,0 1 1,0-1-1,0 0 0,0 1 1,0-1-1,-1 0 0,1 1 1,0-1-1,0 1 0,0-1 1,0 0-1,0 1 0,0-1 1,0 1-1,1-1 0,-1 1 0,0 0 4,0 0-1,0-1 0,0 1 0,0 0 0,0 0 0,0 0 0,0-1 0,0 1 0,0 0 0,0 0 0,0-1 0,0 1 0,-1 0 0,1 0 0,0-1 0,-1 1 0,1 0 0,-1 0 0,1-1 0,0 1 1,-1 0-1,0-1 0,1 1 0,-1-1 0,1 1 0,-1-1 0,0 1 0,0 1 3,0 0 1,1-1 0,0 1-1,-1 0 1,1 0-1,0-1 1,0 1 0,0 0-1,0 0 1,0-1-1,0 1 1,1 2 0,-1 1 12,0 148 570,5-138-533,-5-15-53,1 1 0,0 0-1,-1 0 1,0 0-1,1 0 1,-1 0-1,1 0 1,-1 0 0,0 0-1,0 0 1,1 0-1,-1 0 1,0 2 0,0 68 331,10-38-246,-11-30-87,1-1 0,0 1-1,0 0 1,0 0 0,1 0 0,-1-1 0,1 1 0,-1 0 0,1 0 0,0-1 0,0 1 0,0-1 0,2 3 0,-2-1 0,0 0-1,-1 0 1,1-1 0,-1 1 0,1 0-1,-1 0 1,-1 0 0,0 5 0,1 7 13,-1-10-1,1-4-11,0 0 1,-1 0-1,1 0 0,0 0 0,0 0 0,0 1 0,1-1 0,-1 0 0,1 0 0,0 3 0,1-2 0,-1 0-1,1 0 1,-1 1-1,0-1 1,0 0-1,-1 0 0,1 1 1,0-1-1,-1 0 1,0 1-1,0-1 1,0 0-1,-1 7 1,0 6 7,6-2 19,-4-13-29,-1 0 0,1 1 1,0-1-1,-1 1 0,1-1 0,-1 1 1,1-1-1,-1 1 0,0-1 0,0 3 1,0-2-2,0-1 0,0 1 0,0-1 0,0 0 0,0 1 0,0-1 0,0 1 0,1-1 0,-1 0 0,0 1 0,1-1 0,-1 1 0,1-1 0,0 0 0,-1 0 0,1 1 0,0-1 0,2 2 0,-3-2 1,0-1-1,1 1 1,-1-1 0,0 1 0,1 0 0,-1-1 0,0 1 0,0-1 0,0 1 0,1 0 0,-1-1 0,0 1-1,0 0 1,0 0 0,0-1 0,0 1 0,0 0 0,0-1 0,-1 1 0,1 0 0,0-1 0,0 1 0,-1 0-1,1 0 1,0 42 32,4-38-36,-3-5 3,-1 0-1,0 0 1,1 1 0,-1-1 0,0 0 0,1 0-1,-1 0 1,0 1 0,0-1 0,1 0-1,-1 0 1,0 1 0,0-1 0,1 0 0,-1 0-1,0 1 1,0-1 0,0 0 0,0 1 0,1-1-1,-1 0 1,0 1 0,0-1 0,0 0 0,0 1-1,0 13-4,0-13 6,-1 1 0,1 0 0,0 0-1,0 0 1,0 0 0,0 0 0,0 0-1,1 0 1,-1 0 0,1 0 0,-1 0-1,1-1 1,-1 1 0,1 0 0,0 0-1,0-1 1,2 4 0,-2-5-1,-1 1 0,0-1-1,1 1 1,-1-1 0,0 0 0,0 1-1,1-1 1,-1 1 0,0-1 0,0 1 0,0-1-1,1 1 1,-1-1 0,0 1 0,0-1 0,0 0-1,0 1 1,0-1 0,0 1 0,0-1-1,0 1 1,0-1 0,0 1 0,-1 0 0,0 20 7,11-5-2,-10-15 7,0 0-4,0 4-6,0-1 0,0-3 6,0 0-2,0 4-3,0-3-6,-1 16 163,1-18-158,0 0 0,0 0 0,0 0 0,-1 1 0,1-1 0,0 0-1,0 0 1,0 0 0,0 0 0,0 0 0,0 0 0,0 1 0,-1-1 0,1 0 0,0 0 0,0 0-1,0 0 1,0 0 0,0 0 0,-1 0 0,1 0 0,0 0 0,0 1 0,0-1 0,0 0-1,-1 0 1,1 0 0,0 0 0,0 0 0,0 0 0,-1 0 0,1 0 0,0 0 0,0 0 0,0 0-1,0-1 1,-1 1 0,1 0 0,0 0 0,0 0 0,0 0 0,0 0 0,-1 0 0,1 0-1,0 0 1,0 0 0,0-1 0,0 1 0,0 0 0,-3-1 17,1-1 0,-1 1 0,1 0 0,-1 0 0,0 0 0,1 0 0,-1 0 0,0 1 0,0-1 0,1 1 0,-1 0 0,-5 0 0,6 0-3,-29 0 68,-48 0 10,23 0 50,55 0-143,-19-1-615,20-1 771,0-4-4413,0 1-4151,-10 2-6401</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9:37.533"/>
    </inkml:context>
    <inkml:brush xml:id="br0">
      <inkml:brushProperty name="width" value="0.025" units="cm"/>
      <inkml:brushProperty name="height" value="0.025" units="cm"/>
    </inkml:brush>
  </inkml:definitions>
  <inkml:trace contextRef="#ctx0" brushRef="#br0">119 100 224,'-11'-5'2114,"10"5"-1990,1 0 0,-1 0 0,0 0 0,1 0 0,-1 0 0,0 0 0,1 0 0,-1 0 0,0 0 0,1 0 0,-1-1 0,0 1 0,1 0 0,-1 0 0,0-1 0,1 1 0,-1 0 0,1-1 0,-1 1 0,1 0 0,-1-1 0,1 1 0,-1-1 0,1 1-1,-1-1 1,1 1 0,0-1 0,-1 1 0,1-1 0,0 0 0,-1 1 0,1-2 0,-3 2 583,-4-2 251,7 2-944,0 0 1,0 0 0,0 0-1,0 0 1,0 0 0,0 0-1,0 0 1,0 0 0,0 0 0,0 0-1,0 0 1,0 0 0,0 0-1,0 0 1,0 0 0,-1-1 0,1 1-1,0 0 1,0 0 0,0 0-1,0 0 1,0 0 0,0 0-1,0 0 1,0 0 0,0 0 0,0 0-1,0 0 1,0-1 0,0 1-1,0 0 1,0 0 0,0 0 0,0 0-1,0 0 1,0 0 0,0 0-1,0 0 1,1 0 0,-1 0-1,0 0 1,0 0 0,0-1 0,0 1-1,0 0 1,0 0 0,0 0-1,0 0 1,0 0 0,0 0-1,0 0 1,0 0 0,0 0 0,0 0-1,0 0 1,1 0 0,-1 0-1,0 0 1,0 0 0,0 0 0,0 0-1,0 0 1,0 0 0,0 0-1,0 0 1,0 0 0,1 0-1,1-2-14,-1 2 144,-1 0 0,0 0-1,1 0 1,-1 0-1,0 0 1,1-1 0,-1 1-1,0 0 1,0 0-1,1-1 1,-1 1-1,0 0 1,0 0 0,0-1-1,1 1 1,-1 0-1,0 0 1,0-1 0,0 1-1,0 0 1,1-1-1,-1 1 1,0 0-1,0-1 1,0 1 0,0 0-1,0-1 1,0 1-1,0 0 1,0-1 0,0 1-1,0-1 1,0 1-1,18-18 8195,15-15-2560,-30 31-5689,-1 0 1,0 0-1,0 1 0,1-1 1,-1 1-1,1 0 0,-1 0 1,1 0-1,0 0 0,-1 0 0,1 0 1,0 1-1,3-1 0,-3 2-76,-1 0-1,0-1 0,0 1 1,1 0-1,-1 0 0,0 1 0,0-1 1,0 0-1,0 1 0,0-1 1,0 1-1,-1 0 0,1 0 1,0 0-1,-1-1 0,2 4 0,26 39 121,-27-41-105,-1 9 59,1 4 148,-1-14-206,0-1 0,0 1 0,0-1 0,0 1 0,-1 0 0,1-1 0,0 1 0,-1 0 1,0 0-1,1-1 0,-1 1 0,0 0 0,0 0 0,0 0 0,0 0 0,0-1 0,0 1 0,-1 0 0,1 0 1,-1-1-1,1 1 0,-1 0 0,1 0 0,-1-1 0,0 1 0,-2 2 0,1 9 199,1-5-132,-2-2-41,0-1 1,-1 0 0,0 0-1,0 0 1,0-1 0,0 1 0,-1-1-1,0 0 1,-7 4 0,6-4-18,0-1 14,0 1 1,-1-1 0,-12 5-1,16-8-36,1 1-1,0-1 1,-1 1-1,1-1 0,-1 0 1,1 0-1,-1 0 0,1 0 1,-1 0-1,1-1 1,-1 1-1,1-1 0,0 0 1,-1 1-1,1-1 1,-4-2-1,-14-6 81,17 8-87,0 0 1,1 1 0,-1-2-1,0 1 1,1 0-1,-1 0 1,1-1 0,-1 0-1,1 1 1,0-1-1,0 0 1,0 0-1,-3-3 1,-11-12 68,15 17-74,0-1-1,0 0 1,0 0-1,0 0 1,0 0-1,0 0 1,0 0-1,0 0 1,0 0-1,0 0 1,1 0 0,-1-1-1,0 1 1,1 0-1,-1-1 1,1 1-1,-1 0 1,1-2-1,0 2-2,0 0 0,0 1 0,-1-1 0,1 0-1,0 0 1,0 1 0,0-1 0,-1 1 0,1-1-1,0 0 1,-1 1 0,1-1 0,0 0 0,-1 1-1,1-1 1,-1 0 0,-4-10 2,0 0 23,5 11-27,-1-1 1,1 1 0,-1-1 0,1 1 0,-1-1 0,1 1 0,0-1 0,-1 1 0,1-1 0,0 0 0,0 1-1,-1-1 1,1 0 0,0 1 0,0-1 0,0 0 0,0-1 0,0-53-1224,5 45-44,0-1-3342,5 1-4093,0 8-6573</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9:34.462"/>
    </inkml:context>
    <inkml:brush xml:id="br0">
      <inkml:brushProperty name="width" value="0.025" units="cm"/>
      <inkml:brushProperty name="height" value="0.025" units="cm"/>
    </inkml:brush>
  </inkml:definitions>
  <inkml:trace contextRef="#ctx0" brushRef="#br0">79 56 508,'0'0'63,"0"-1"-1,0 1 1,0-1-1,0 1 1,0 0 0,0-1-1,0 1 1,0-1-1,0 1 1,0 0-1,0-1 1,0 1 0,0-1-1,1 1 1,-1 0-1,0-1 1,0 1 0,0-1-1,1 1 1,-1 0-1,0-1 1,0 1-1,1 0 1,-1 0 0,0-1-1,1 1 1,-1 0-1,1-1 1,-1 1 15,1 0 1,-1-1-1,0 1 1,1 0-1,-1 0 0,1-1 1,-1 1-1,0-1 1,0 1-1,1 0 0,-1-1 1,0 1-1,0 0 0,1-1 1,-1 1-1,0-1 1,0 1-1,0-1 0,0 1 1,0-1-1,0 1 1,0-1-1,0 1 0,0 0 1,0-1-1,0 1 1,0-1-1,0 0 0,4-4 417,-4 5-401,1 0 1,-1 0-1,0 0 0,1-1 0,-1 1 0,0 0 0,1 0 0,-1-1 0,0 1 1,1 0-1,-1 0 0,0-1 0,0 1 0,1 0 0,-1-1 0,0 1 0,0 0 1,0-1-1,0 1 0,1-1 0,-1 1 0,0 0 0,0-1 0,0 1 1,0-1-1,0 1 0,0 0 0,0-1 0,0 1 0,0-1 0,0 0 0,3-2 481,2 0 2389,-3-3 4244,-2 6-7151,0 0 0,0-1 1,-1 1-1,1 0 0,0 0 0,0-1 0,0 1 0,0 0 0,0 0 0,-1-1 0,1 1 0,0 0 0,0 0 0,0 0 0,-1 0 0,1-1 0,0 1 0,0 0 0,-1 0 0,1 0 0,0 0 0,0 0 0,-1-1 0,1 1 0,0 0 0,0 0 0,-1 0 0,1 0 0,0 0 1,-1 0-1,1 0 0,0 0 0,0 0 0,-1 0 0,1 0 0,0 0 0,0 0 0,-1 1 0,1-1 0,0 0 0,-1 0 0,1 0 0,0 0 0,0 0 0,0 0 0,-1 1 0,1-1 0,0 0 0,0 0 0,0 0 0,-1 1 0,1-1 0,-10 3-57,2-3 1,-30 0-46,37 0 39,-29 5 390,30-4-75,10 11 231,-10 193-91,-4-191-543,3-13 81,0 1-1,0-1 1,1 0 0,-1 1-1,1-1 1,-1 1-1,1-1 1,0 1 0,-1-1-1,1 1 1,0 1 0,0 451-45,-4-441 72,3-13-13,0 1 0,1 0 0,-1 0-1,1 0 1,-1 0 0,1 0 0,-1 0 0,1 1-1,0-1 1,0 0 0,-1 0 0,1 0-1,0 1 1,0 209 2756,1-210-2722,-1-1 1,0 1-1,1-1 0,-1 1 1,0-1-1,1 0 1,-1 1-1,1-1 0,-1 0 1,1 1-1,-1-1 0,1 0 1,-1 0-1,1 0 0,-1 1 1,1-1-1,0 0 0,-1 0 1,1 0-1,-1 0 0,1 0 1,-1 0-1,1 0 1,1 0-1,18 0 1083,-16 0-949,-2 0-40,1 0 8,0 0 0,-1 0 0,1 0 0,0 0 0,0-1 0,0 1 0,0-1 0,5-2 0,-5 2-93,0 1-1,1-1 1,-1 1-1,1 0 1,-1-1-1,0 1 1,1 1-1,3 0 1,5-1 46,-10 0-70,4 0 671,-5 1-1171,0-1-1,0 0 1,0 0 0,0 0 0,0 1 0,0-1 0,0 0 0,0 0 0,0-1 0,0 1 0,0 0 0,0 0 0,0 0 0,0-1 0,0 1 0,0 0 0,0-1 0,0 1 0,0-1 0,-1 1 0,1-1 0,1 0 0,-10-2-8951,6-2 1473,2 1 6391</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9:36.368"/>
    </inkml:context>
    <inkml:brush xml:id="br0">
      <inkml:brushProperty name="width" value="0.025" units="cm"/>
      <inkml:brushProperty name="height" value="0.025" units="cm"/>
    </inkml:brush>
  </inkml:definitions>
  <inkml:trace contextRef="#ctx0" brushRef="#br0">60 41 232,'0'-1'33,"0"1"1,0-1-1,0 1 1,0-1-1,0 1 0,0-1 1,0 1-1,0 0 1,0-1-1,0 1 1,-1-1-1,1 1 0,0-1 1,0 1-1,0 0 1,0-1-1,-1 1 0,1-1 1,0 1-1,-1 0 1,1-1-1,0 1 0,0 0 1,-1-1-1,1 1 1,-1-1-1,0 1 6,1 0 0,0 0-1,-1-1 1,1 1 0,0 0-1,-1 0 1,1-1 0,0 1-1,0 0 1,-1-1 0,1 1-1,0 0 1,0-1 0,0 1 0,-1 0-1,1-1 1,0 1 0,0-1-1,0 1 1,0 0 0,0-1-1,0 1 1,0-1 0,0 1-1,0 0 1,0-2 0,-1 1 167,0 0 1,-1 0-1,1 0 1,0-1-1,0 1 0,-1 0 1,1 1-1,-1-1 1,1 0-1,-1 0 1,1 1-1,-3-2 0,4 2-4,-1-1 0,1 1 0,-1-1 0,0 1 0,1-1 0,-1 1 0,0 0 0,1-1 0,-1 1 0,0 0 0,1-1 0,-1 1 0,0 0 0,0 0-1,1 0 1,-1 0 0,0-1 0,0 1 0,-1 1 0,-8 1 7044,10-2-6735,-1 0 1,1 1-1,0-1 0,-1 0 0,1 0 0,0 1 0,0-1 1,-1 0-1,1 1 0,0-1 0,0 1 0,-1-1 0,1 0 0,0 1 1,0-1-1,0 1 0,0-1 0,0 1 0,0-1 0,0 0 1,0 1-1,0 0 0,0-1-483,1 0 0,0 0 1,-1 1-1,1-1 0,0 0 0,-1 0 0,1 1 1,-1-1-1,1 0 0,0 1 0,-1-1 0,1 0 1,-1 1-1,1-1 0,-1 1 0,1-1 1,-1 1-1,1 0 0,25 14 479,-10-3-262,-14-11-216,0 1 0,0 0-1,0-1 1,0 1 0,0-1 0,0 0 0,0 0-1,1 0 1,-1 0 0,0 0 0,1 0 0,-1 0-1,1-1 1,3 1 0,0 1-16,-5-2-11,0 1-1,0-1 1,0 1-1,1-1 0,-1 1 1,0-1-1,0 0 0,0 1 1,1-1-1,-1 0 1,0 0-1,0 0 0,0 0 1,1 0-1,-1 0 0,2-1 1,-2 1 2,1 0 0,-1 0 0,1 0 0,-1 0 0,1 0 0,-1 1 0,0-1 0,1 0 1,-1 1-1,1-1 0,-1 1 0,0-1 0,2 2 0,6-1-3,-7-1-1,1 1 0,3 3 0,1-3 2,-6-1 6,-1 0-6,1 0 0,-1 0 0,0 1-1,0-1 1,0 0 0,1 1 0,-1-1-1,0 0 1,0 0 0,1 1 0,-1-1-1,0 0 1,0 0 0,1 0-1,-1 1 1,0-1 0,1 0 0,-1 0-1,0 0 1,1 0 0,-1 0 0,0 0-1,1 0 1,-1 1 0,0-1 0,1 0-1,-1 0 1,1 0 0,-1-1 0,1 1-1,-1 0 3,1 0 0,-1 0-1,0 0 1,1 0 0,-1 0 0,0 0-1,1 0 1,-1 0 0,1 0-1,-1 0 1,0 0 0,1 0 0,-1 1-1,0-1 1,1 0 0,-1 0-1,0 0 1,1 0 0,-1 1 0,0-1-1,1 0 1,-1 0 0,0 1-1,0-1 1,1 0 0,-1 1 0,0-1-1,0 0 1,1 0 0,-1 1-1,0 0 1,0 0 28,10 0 91,-10 3-121,0 2-2,2-1 0,-1-3 3,0 0-1,0 0 1,0 0 0,1 0 0,-2 0 0,1 0 0,0 0 0,0 0-1,-1 0 1,1 0 0,-1 0 0,0 0 0,1 1 0,-1-1 0,0 0-1,0 0 1,-1 0 0,1 1 0,-1 2 0,0 6 14,1 201-147,4-199 133,-3-11-3,0-1 0,-1 1 1,1-1-1,0 0 0,-1 1 0,1-1 0,-1 1 0,0-1 0,0 1 0,1 2 0,3 17-27,-3-19 23,0 0 0,0 1 0,0 0 0,-1-1 1,1 1-1,-1-1 0,1 5 0,8 25-17,1 23-124,0-3-131,0 3 232,-11-47 40,1-5 2,0-1 0,-1 0 0,1 1 1,0-1-1,0 0 0,1 1 0,-1-1 0,0 0 0,1 1 1,1 4-1,-1-4 2,1 0 0,-1 1 0,0-1 0,0 1 0,0-1 0,0 1 0,-1-1 0,0 1 0,1 0 0,-1-1 0,-1 8 0,1-5 0,4 4 0,-3-10 0,-1 1 0,1-1 0,-1 1 0,1 0 0,-1-1 0,1 1 0,-1-1 0,0 1 0,1 0 0,-1-1 0,0 1 0,0 0 0,0-1 0,1 1 0,-1 0 0,0 0 0,0 0 0,0 55-72,0-56 72,0 0-1,0 1 0,0-1 0,0 0 1,0 1-1,0-1 0,0 0 0,0 1 0,0-1 1,0 0-1,0 1 0,0-1 0,0 0 1,0 1-1,0-1 0,0 0 0,1 0 1,-1 1-1,0-1 0,0 0 0,0 0 0,1 1 1,-1-1-1,0 0 0,0 0 0,1 1 1,-1-1-1,4 5-10,-1 15-5,-3-9 3,0 8 62,0-19-45,0 1 1,0-1 0,0 0-1,0 1 1,0-1-1,0 1 1,0-1 0,0 0-1,-1 1 1,1-1-1,0 0 1,0 1 0,0-1-1,-1 0 1,1 1 0,0-1-1,0 0 1,-1 1-1,1-1 1,0 0 0,-1 0-1,1 0 1,0 1-1,-1-1 1,1 0 0,0 0-1,-1 0 1,1 1-1,0-1 1,-1 0 0,1 0-1,0 0 1,-2 0-1,1 0 13,-1 0-10,-26 0-21,-29 1-47,34 8 40,1 0 52,14-7-7,-8-1-201,14-1 19,-6-4-2754,-4-9-18949,12 8 19331</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9:38.607"/>
    </inkml:context>
    <inkml:brush xml:id="br0">
      <inkml:brushProperty name="width" value="0.025" units="cm"/>
      <inkml:brushProperty name="height" value="0.025" units="cm"/>
    </inkml:brush>
  </inkml:definitions>
  <inkml:trace contextRef="#ctx0" brushRef="#br0">53 72 36,'0'-1'91,"0"1"1,0-1-1,0 1 0,0-1 1,0 1-1,0-1 0,1 1 1,-1 0-1,0-1 0,0 1 1,0-1-1,1 1 0,-1 0 1,0-1-1,1 1 0,-1 0 0,0 0 1,1-1-1,-1 1 0,0 0 1,1-1-1,-1 1 0,1 0 1,-1 0-1,0 0 0,1 0 1,-1-1-1,1 1 0,0 0 1,-1 0 88,1 0 0,-1 0 1,1 0-1,-1 0 0,1-1 1,-1 1-1,1 0 0,-1 0 1,1-1-1,-1 1 0,1 0 1,-1-1-1,0 1 0,1 0 1,-1-1-1,1 1 0,-1-1 1,0 1-1,0-1 0,1 1 1,-1 0-1,0-1 0,0 1 1,1-1-1,-1 1 0,0-1 1,0 0-1,0 1 0,0-1 1,0 0-1,0 0 717,22-22 11730,-16 19-10758,-2 2-1347,0-1-1,0 1 1,1 0 0,-1 0 0,0 0 0,1 1-1,6-2 1,6 1-266,-16 1-243,0 1 0,0 0 0,0-1 0,1 1-1,-1 0 1,0 0 0,0 0 0,0 0-1,0 0 1,0 0 0,0 0 0,0 1-1,1-1 1,-1 0 0,0 0 0,0 1-1,1 0 1,2 1 34,-1 0-33,0-1 0,0 1-1,0-1 1,0 1 0,-1 0-1,1 1 1,-1-1 0,1 0-1,-1 1 1,0-1 0,0 1-1,3 3 1,1 3 3,-6-9-16,1 1 0,-1 0 0,1-1 0,-1 1 0,1 0 0,-1-1 1,0 1-1,1 0 0,-1 0 0,0 0 0,1-1 0,-1 1 0,0 0 0,0 0 0,0 0 0,0 1 0,10 26 18,-10 34-16,-10-36 37,10-25-38,0-1-1,0 1 0,0-1 0,0 1 0,0 0 1,0-1-1,0 1 0,0-1 0,0 1 1,-1-1-1,1 1 0,0 0 0,0-1 0,-1 1 1,1-1-1,0 1 0,-1-1 0,1 0 1,0 1-1,-2 0 0,2-1-1,-1 1 1,1-1-1,0 1 0,-1-1 1,1 1-1,0-1 0,-1 1 1,1-1-1,0 1 0,-1-1 1,1 1-1,0-1 0,0 1 1,0-1-1,0 1 0,-1 0 1,1-1-1,0 1 0,0-1 1,0 2-1,0 0 4,0-1-1,0 1 1,-1 0 0,1-1-1,0 1 1,-1-1 0,0 1 0,1-1-1,-1 1 1,0-1 0,0 1-1,0-1 1,0 0 0,0 1 0,0-1-1,0 0 1,0 0 0,0 0-1,-1 0 1,-1 2 0,-35 16 331,17-10-123,18-8-194,0 0 0,-1-1 0,1 1 0,0-1 0,0 0 0,-1 0 0,1 0 0,0-1 0,0 1 0,-1-1 1,1 1-1,0-1 0,-3-2 0,3 3-15,-1-2-11,-1 0 1,1 0-1,0 0 1,0 0-1,0 0 1,1-1 0,-1 0-1,0 0 1,1 0-1,0 0 1,0 0-1,0-1 1,-4-4-1,0-3-131,0-1 0,-11-24 0,17 32-32,0 1 0,0 0 0,0-1 0,1 1 0,0-1 0,-1 1 0,2-6 0,0-15-5737,0 13-867,-1 2-3608</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9:43.241"/>
    </inkml:context>
    <inkml:brush xml:id="br0">
      <inkml:brushProperty name="width" value="0.025" units="cm"/>
      <inkml:brushProperty name="height" value="0.025" units="cm"/>
    </inkml:brush>
  </inkml:definitions>
  <inkml:trace contextRef="#ctx0" brushRef="#br0">1 23 696,'0'0'593,"0"-2"150,0 1 0,0-1 0,0 1-1,0-1 1,0 1 0,0-1 0,1 1-1,-1 0 1,0-1 0,1-1 0,3 1-993,9 0 6639,-12 2-3846,9 2-332,2 1 3864,14 3-3640,-24-6-2302,9 0 366,37 5 671,11 6-131,-1 0-549,-47-9-294,-2 1 55,31-2-125,-26-2-126,-11 1 0,8 7 0,-9-2 0,-2 162 0,5-150 0,0 4 0,-5 63 0,10-33 0,-11-39 0,2 1 0,0 0 0,0-1 0,5 20 0,-5-25 0,0-1 0,0 1 0,0 0 0,-1 0 0,0 0 0,-2 9 0,1-9 0,1 0 0,-1 0 0,2 1 0,-1-1 0,2 10 0,1 0 0,0-1 0,-1 1 0,-2 31 0,0-40 0,10 59 0,-10-47 0,-1-9 0,1-1 0,1 1 0,0 0 0,0 0 0,1 0 0,3 10 0,-5-17 0,1 0 0,0 0 0,-1 0 0,0 0 0,0 1 0,0-1 0,-1 5 0,1-5 0,-1 0 0,1 0 0,0 1 0,0-1 0,0 0 0,1 0 0,1 5 0,0-1 0,0 1 0,0-1 0,-1 0 0,0 1 0,-1-1 0,0 12 0,0-17 0,10 42 0,-10-23 0,-1-11 0,1 0 0,0 0 0,1 0 0,0-1 0,1 1 0,3 12 0,-3-17 0,-1 1 0,0 0 0,-1-1 0,1 1 0,-1 0 0,-2 13 0,1 5 0,1-23 0,-1 5 0,1 0 0,1 0 0,-1 0 0,1 0 0,0 0 0,1 0 0,2 8 0,-3-12 0,0 0 0,-1 1 0,1-1 0,-1 1 0,1-1 0,-1 0 0,0 1 0,-1-1 0,1 1 0,-1 3 0,0-3 0,0-1 0,1 0 0,0 1 0,0-1 0,0 1 0,0-1 0,0 1 0,1-1 0,-1 0 0,2 5 0,1 1 0,-1 0 0,0 0 0,-1 0 0,0 0 0,0 0 0,-1 1 0,-1 13 0,1 1 0,9 26 0,-9 89 0,10-107 0,-10 41 0,5-58 0,-4-14 0,-1 1 0,1-1 0,0 0 0,-1 1 0,1-1 0,-1 1 0,0-1 0,1 1 0,-1-1 0,0 1 0,0 1 0,0 64 0,10-36 0,-10 159 0,4-179-14,-3-10 11,0 0 0,-1 0 0,1 0-1,-1 0 1,1 1 0,-1-1 0,1 0 0,-1 0-1,0 0 1,0 0 0,1 0 0,-1 3 0,0 46-109,4-41 109,-3-8 5,-1-1-1,1 1 1,-1-1 0,1 1-1,-1-1 1,0 1 0,1 0-1,-1-1 1,0 1 0,1-1-1,-1 1 1,0 0 0,0-1 0,0 1-1,1 0 1,-1-1 0,0 1-1,0 1 1,0 81-16,4-77 16,-4-5-2,1-1 0,-1 0 0,0 0 1,1 0-1,-1 1 0,0-1 0,1 0 0,-1 1 0,0-1 1,1 0-1,-1 0 0,0 1 0,0-1 0,1 0 1,-1 1-1,0-1 0,0 1 0,0-1 0,0 0 1,0 1-1,1-1 0,-1 1 0,0-1 0,0 0 1,0 1-1,0-1 0,0 1 0,0 0 0,0 171-448,-5-162 329,5-10 111,-1 1 0,1-1 1,-1 1-1,1-1 0,-1 1 0,1 0 0,0-1 0,-1 1 0,1 0 0,0-1 0,0 1 0,-1 0 0,1-1 1,0 1-1,0 0 0,0-1 0,0 2 0,0 170-109,10-144 119,-10 10 214,0-37-150,0 15 503,0-17-542,-10-4 64,0 2-91,0 6 0,0-2 0,0-1 0,-21 0 0,27 1 0,0-1 0,-1 0 0,1 0 0,-1 0 0,1 0 0,-1-1 0,1 0 0,-1 0 0,-4-2 0,-29 2 0,-2-4 0,32 5 0,-15-4 0,-5-4 0,14 3 0,13 5 0,-13 0 0,4-1 0,0-2 0,0 2 0,0 1 0,0 0 0,0 0 0,0 0 0,1 0 0,0 0-83,8-1-1628,4-2-426,3-1-5529</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9:59.007"/>
    </inkml:context>
    <inkml:brush xml:id="br0">
      <inkml:brushProperty name="width" value="0.025" units="cm"/>
      <inkml:brushProperty name="height" value="0.025" units="cm"/>
      <inkml:brushProperty name="color" value="#CC66FF"/>
    </inkml:brush>
  </inkml:definitions>
  <inkml:trace contextRef="#ctx0" brushRef="#br0">36 100 472,'-2'-3'580,"-1"0"-1,0 1 0,1-1 1,-1 1-1,0 0 1,-1 0-1,-4-3 1,7 4 567,-2-2 487,-1-10 19307,11 13-18360,-7 0-2596,1 0 0,-1 0-1,0 0 1,0 0 0,1 0 0,-1 0-1,0 0 1,0 0 0,1 0 0,-1 0-1,0 0 1,1 0 0,-1 0 0,0 0-1,1 0 1,-1 0 0,0 0-1,0 0 1,1 0 0,-1 0 0,0 0-1,0 0 1,1-1 0,-1 1 0,0 0-1,0 0 1,1 0 0,-1 0 0,0-1-1,0 1 1,0 0 0,1 0 0,-1-1-1,0 1 1,0 0 0,0 0 0,0-1-1,0 1 1,1 0 0,-1-1 0,0 0 209,51-10 1523,-23 6-1647,-18 4-70,21-9 0,-23 9 0,-5 1-177,0 0-1,0-1 1,0 0 0,0 0 0,-1 0-1,1 0 1,0 0 0,4-3 0,-5 3-907,-1 1 1004,-1 0 1,0 0-1,0 0 0,1 0 0,-1 0 0,0 0 0,0 0 0,1 0 0,-1 0 0,0 0 1,1 0-1,-1 0 0,0 0 0,0 0 0,0-1 0,1 1 0,-1 0 0,0 0 1,0 0-1,1 0 0,-1-1 0,0 1 0,0 0 0,0 0 0,0 0 0,1-1 1,-1 1-1,0 0 0,0 0 0,0-1 0,0 1 0,0 0 0,0 0 0,0-1 1,0 1-1,0 0 0,0 0 0,0-1 0,0 1 0,-1-8-12435,-4 6 4981,-7 6 2852,11-3 3460</inkml:trace>
</inkml:ink>
</file>

<file path=ppt/ink/ink5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7:50:49.975"/>
    </inkml:context>
    <inkml:brush xml:id="br0">
      <inkml:brushProperty name="width" value="0.01764" units="cm"/>
      <inkml:brushProperty name="height" value="0.01764" units="cm"/>
      <inkml:brushProperty name="fitToCurve" value="1"/>
    </inkml:brush>
  </inkml:definitions>
  <inkml:traceGroup>
    <inkml:annotationXML>
      <emma:emma xmlns:emma="http://www.w3.org/2003/04/emma" version="1.0">
        <emma:interpretation id="{EFEE17D7-5A4D-4B71-B8F7-B5BD006ABC0E}" emma:medium="tactile" emma:mode="ink">
          <msink:context xmlns:msink="http://schemas.microsoft.com/ink/2010/main" type="writingRegion" rotatedBoundingBox="29215,10851 30202,11087 30124,11413 29137,11178"/>
        </emma:interpretation>
      </emma:emma>
    </inkml:annotationXML>
    <inkml:traceGroup>
      <inkml:annotationXML>
        <emma:emma xmlns:emma="http://www.w3.org/2003/04/emma" version="1.0">
          <emma:interpretation id="{89C1A4BE-1DC6-4D23-B21E-061E2DC1FD9E}" emma:medium="tactile" emma:mode="ink">
            <msink:context xmlns:msink="http://schemas.microsoft.com/ink/2010/main" type="paragraph" rotatedBoundingBox="29215,10851 30202,11087 30124,11413 29137,11178" alignmentLevel="1"/>
          </emma:interpretation>
        </emma:emma>
      </inkml:annotationXML>
      <inkml:traceGroup>
        <inkml:annotationXML>
          <emma:emma xmlns:emma="http://www.w3.org/2003/04/emma" version="1.0">
            <emma:interpretation id="{BBF9701B-DEE7-4007-A52A-564DDCC440FF}" emma:medium="tactile" emma:mode="ink">
              <msink:context xmlns:msink="http://schemas.microsoft.com/ink/2010/main" type="line" rotatedBoundingBox="29215,10851 30202,11087 30124,11413 29137,11178"/>
            </emma:interpretation>
          </emma:emma>
        </inkml:annotationXML>
        <inkml:traceGroup>
          <inkml:annotationXML>
            <emma:emma xmlns:emma="http://www.w3.org/2003/04/emma" version="1.0">
              <emma:interpretation id="{716DBDE6-837C-43B1-9407-056B671C365A}" emma:medium="tactile" emma:mode="ink">
                <msink:context xmlns:msink="http://schemas.microsoft.com/ink/2010/main" type="inkWord" rotatedBoundingBox="29206,10891 29438,10947 29378,11199 29145,11144"/>
              </emma:interpretation>
              <emma:one-of disjunction-type="recognition" id="oneOf0">
                <emma:interpretation id="interp0" emma:lang="" emma:confidence="0.5">
                  <emma:literal>MZ</emma:literal>
                </emma:interpretation>
                <emma:interpretation id="interp1" emma:lang="" emma:confidence="0.5">
                  <emma:literal>M 2</emma:literal>
                </emma:interpretation>
                <emma:interpretation id="interp2" emma:lang="" emma:confidence="0">
                  <emma:literal>ma</emma:literal>
                </emma:interpretation>
                <emma:interpretation id="interp3" emma:lang="" emma:confidence="0">
                  <emma:literal>m 2</emma:literal>
                </emma:interpretation>
                <emma:interpretation id="interp4" emma:lang="" emma:confidence="0">
                  <emma:literal>Ma</emma:literal>
                </emma:interpretation>
              </emma:one-of>
            </emma:emma>
          </inkml:annotationXML>
          <inkml:trace contextRef="#ctx0" brushRef="#br0">1506 414 248 0,'4'-4'187'0,"-4"1"50"0,6-2 27 0,0 4-16 0,-6-2-28 16,0 0 4-16,4-1-1 0,2 2 7 0,-6-1 12 0,0 1 17 15,0 0 96-15,3-1 80 0,-3 3 39 0,0-2-2 16,0-1 12-16,0 3 0 0,0-1-48 0,0 1-86 0,-3 0-78 16,3 0-63-16,-6 0-46 0,2 0-40 0,-2 0-28 15,0 0-18-15,2 0-15 0,-8 1-8 0,8-1-10 0,-5 5-5 16,-4-5-6-16,3 5-3 0,0-3-3 0,1 1-4 16,-14 1-6-16,14 1-1 0,-1-1 0 0,-13 1-1 0,14-1-1 15,-7 2-5-15,6-2 0 0,0 4-2 0,1-4 2 0,-4 1-6 16,10 2 1-16,-7-2 4 0,-3 1 1 0,13-1-2 0,-3 2-2 15,-4 0 0-15,1 0 7 0,6 0-5 0,0 0-2 0,0 3 0 16,0-4 1-16,0 4 0 0,0-4-3 0,6 1 0 16,1 3-6-16,-4-3 2 0,4 0-7 0,-1 0-14 0,4 0-22 15,-7-2-16-15,10 0-28 0,-4-1-24 0,1-1-42 16,-3-1-65-16,2 2-89 0,1-1-105 0,-1-1-126 0,4-2-81 16,-3 0-10-16,-7 2-49 0,10-2 8 0,-10-2 103 0,7 2 7 15,-4 0 54-15,1 0 29 0,-4-2 69 0</inkml:trace>
        </inkml:traceGroup>
        <inkml:traceGroup>
          <inkml:annotationXML>
            <emma:emma xmlns:emma="http://www.w3.org/2003/04/emma" version="1.0">
              <emma:interpretation id="{2C67C864-3099-4DF2-8AF5-D4D74A51FC8C}" emma:medium="tactile" emma:mode="ink">
                <msink:context xmlns:msink="http://schemas.microsoft.com/ink/2010/main" type="inkWord" rotatedBoundingBox="29625,10949 30202,11087 30124,11413 29547,11275"/>
              </emma:interpretation>
            </emma:emma>
          </inkml:annotationXML>
          <inkml:trace contextRef="#ctx0" brushRef="#br0" timeOffset="1177.82">1696 489 137 0,'7'-2'106'0,"-1"-3"59"0,-6 2 5 0,0 2-3 15,3-2 0-15,-3 1-12 0,7-1-13 0,-7 1-7 16,0 0-3-16,0-1 20 0,0 3 7 0,0-2 7 0,0 2 5 16,0-2 1-16,0-1 1 0,3 3 2 0,-3 0 46 0,0-2 42 15,0 2 11-15,0 0 3 0,0-3 3 0,0 3 8 0,0 0 5 16,0 0 33-16,0 0 22 0,0 0-4 0,0 0-24 0,0 0-39 15,0 0-47-15,0 0-43 0,0 3-35 0,0-3-27 16,0 2-20-16,0-2-12 0,0 3-9 0,0-1-11 0,-3 0-9 16,3 3-4-16,0-3-9 0,0 3-4 0,-7-1-4 15,4 1-2-15,3 0 1 0,0 2-4 0,-6 0-9 0,-1 2-4 16,7-2-3-16,-3 5-4 0,3-3-8 0,-6 3-2 0,-1 0-5 16,7-1-2-16,-3 1-3 0,3 0-2 0,-6 1 7 0,6-3-4 15,0 2 0-15,0-6 3 0,0 4-5 0,-4-1 3 16,4-1-1-16,0-2 0 0,0-1-3 0,0 2 4 0,0-2 4 15,0 0 1-15,4-3 0 0,-4 2-2 0,0-1-1 0,0 0 0 16,0-2-5-16,6-1-7 0,-6 0-7 0,3-1-4 16,-3-2-8-16,7 0-4 0,-1-1 0 0,-6-3-8 0,3 2 1 15,-3-4-9-15,7 2 0 0,-1-5-6 0,-3 3-4 16,4-3 8-16,-4 0 4 0,-3-1-1 0,13-2 6 0,-13 3 2 16,3 1 6-16,4-3 5 0,-4 2 6 0,-3 0 0 0,6 3 5 15,1 0 4-15,-4-1 2 0,-3 1 6 0,0 2-3 0,6 0 2 16,1 2 1-16,-7-1 2 0,3 1 0 0,3 0 0 15,-6 1-7-15,0-1 4 0,4 2 2 0,-4-1 1 0,0 2 6 16,0-1 9-16,6 1 8 0,-6 0 0 0,0 2 3 0,6-3-9 16,-6 3 0-16,0 3-3 0,0-3 1 0,0 2 1 15,0 0 2-15,0 1-2 0,0-1-3 0,0 2 0 0,0 1 2 16,0-2-6-16,-6 1-1 0,6 1-2 0,0 2-4 0,0-3 0 16,0 1 2-16,0 2-2 0,0-2-2 0,0 0 0 15,0 1 0-15,6-1 0 0,-6 0 0 0,0 2 6 0,0-3-5 16,0 2 0-16,0-2-1 0,0 1 4 0,4-1-1 0,-4 1 0 15,6-1 5-15,-6-1-5 0,0 2 4 0,3-3-5 16,-3 0 3-16,7-2-3 0,-1 3 1 0,-6-1-2 0,3-2-7 16,4-2-2-16,-4-1-3 0,4 3 2 0,-1-4-5 0,-3 2 0 15,4-4-2-15,-1 2 2 0,4-3-4 0,-7 2 5 16,10-1-1-16,-10-4-2 0,3 3 6 0,-2 0 2 0,9 0 0 16,-10 0 5-16,-3 2-3 0,13 1 5 0,-13-4-3 0,3 7 1 15,3-4-6-15,-6 2-1 0,0 1 4 0,3 0 6 0,-3-1 4 16,0 3 4-16,0 0 1 0,0 0 4 0,0 3 0 15,0-1 0-15,0 3 7 0,0-3-2 0,0 2 2 0,-3 1-8 16,3 0 1-16,0-3 3 0,0 5-4 0,-6-2-1 16,6 2-5-16,0-2-1 0,-3 2 5 0,3-1-5 0,0 0 2 15,0 0-2-15,0 1-4 0,0-2 0 0,0 5-1 0,0-6 2 16,0 3 0-16,0 0-2 0,0 0 0 0,0 0 0 16,0 0 0-16,0 0 0 0,0 0 0 0,0-2-3 0,0 2-5 15,0-3-8-15,0 1-5 0,0 2-14 0,0-2-12 0,0-1-16 16,0-1-25-16,0 1-34 0,0-1-59 0,0 2-95 0,0-3-120 15,3-2-136-15,-3 2-142 0,0 0-60 0,0-2-127 16,0 0 78-16,0 0 12 0,0 0 48 0,0 0 121 0,0 0 250 16</inkml:trace>
          <inkml:trace contextRef="#ctx0" brushRef="#br0" timeOffset="2197.86">2108 564 210 0,'0'-5'162'16,"0"0"53"-16,0 1 22 0,0 1-14 0,0 1-33 0,0-3-31 15,0 3-19-15,0-1-5 0,0 2-8 0,0-5-6 0,0 6-3 16,0-2 0-16,0 0-2 0,0 0 3 0,0-1-1 0,0 3 5 15,0-2 11-15,0 2 48 0,0-2 23 0,0-1 7 16,3 3 6-16,-3-2 1 0,0 2 1 0,0-3 2 0,0 3 7 16,0-1 2-16,0 1 26 0,0-3 6 0,0 3 1 15,7-2-9-15,-7 2-24 0,6 0-33 0,-6 0-37 0,0-3-29 16,0 3-22-16,3 0-23 0,-3-2-8 0,7 2-17 0,-7 0-12 16,0 0-2-16,3-2-6 0,-3 2 2 0,0 0-2 0,7-3-7 15,-1 3-9-15,-6 0 1 0,3 0-1 0,4 0-5 16,-7 0-4-16,3 0-1 0,-3 0-1 0,6 0-4 0,1 0-1 15,-7 0 2-15,3 0-2 0,-3 0-3 0,0 0-2 0,6 0 3 16,1 0-2-16,-7 0 3 0,3 0 2 0,3 0-5 16,-6 0 3-16,4 0 4 0,-4 3-4 0,6-3 0 0,1 0-1 15,-7 2 2-15,3-2-1 0,-3 0 1 0,6 0 1 0,-6 2-1 16,0-2 4-16,3 3-1 0,-3-3 6 0,7 2-6 16,-7 1 0-16,6-2 2 0,-6 2 1 0,0-1-5 0,0 3 0 15,0-3 2-15,0 3-1 0,4-1-3 0,-4-1 2 0,0 1-1 16,0 1-3-16,-4 2-2 0,4-2 1 0,0-1 2 15,0 4 1-15,0-4 0 0,-6 1 2 0,-1 2 2 0,7 0-3 16,0-2 2-16,-3 2-5 0,3 0 4 0,-6-1 0 16,3 0-4-16,-4 0 3 0,1 1-1 0,2 1-6 0,4-2 1 15,-9 1-1-15,9-2 0 0,-13 2 4 0,10-2-4 0,3 2-1 16,-13-3 4-16,13 4 0 0,-3-4-4 0,-4 1-1 16,4-1-1-16,-3 3 0 0,-1-2 0 0,4-1 0 0,3 2 0 0,-7-4 3 15,4 2 1-15,3 2 2 0,-13-5-4 0,13 4 4 16,0-2 0-16,-3-2-1 0,3 2 0 0,-6 0 1 0,6-1-4 15,-7 0 3-15,7 0 2 0,0 1-5 0,-3-1-2 16,3 0 0-16,-6 1 6 0,6-3 3 0,0 2-2 0,0-2-1 16,0 3-4-16,0-1 2 0,-4-2 3 0,4 0 3 15,0 2-3-15,0-2-3 0,0 0 5 0,0 3-2 0,0-3-2 16,0 0 4-16,0 0-4 0,0 2 1 0,0-2 3 0,0 0 2 16,0 2 1-16,0-2 1 0,0 0 0 0,0 0 0 0,4 2 2 15,-4-2-1-15,0 0 8 0,0 0-1 0,6 3-5 0,-6-3 1 16,3 2-6-16,-3-2-4 0,7 0-2 0,-1 0 4 15,-6 3 1-15,3-3-3 0,-3 0-2 0,7 2-4 0,-1-2 4 16,-6 0-4-16,10 0-1 0,-10 2 7 0,3-2-4 16,-3 0-2-16,7 0-1 0,-1 3 0 0,-3-3 3 0,4 2 4 15,-7-2-5-15,3 2-2 0,-3 1 0 0,6-3 0 0,1 2 0 16,-4-2 0-16,-3 3 0 0,6-3 0 0,1 0 0 0,-7 1 0 16,9-1 0-16,-9 0 0 0,4 0 0 0,-4 3 0 15,0-3 0-15,6 0 0 0,-6 2 0 0,7-2 0 0,-7 0 0 16,0 0 0-16,0 0 0 0,3 0 0 0,-3 3 0 0,0-3-4 15,6 0-78-15,-6-3-40 0,0 3-41 0,0 0-58 16,0-2-79-16,0 2-130 0,0-3-171 0,0 2-178 0,0 1-63 16,0-3-59-16,0 1 43 0,0-1 89 0,-6 1 69 15,3 2 74-15,3-2 166 0</inkml:trace>
        </inkml:traceGroup>
      </inkml:traceGroup>
    </inkml:traceGroup>
  </inkml:traceGroup>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59:59.537"/>
    </inkml:context>
    <inkml:brush xml:id="br0">
      <inkml:brushProperty name="width" value="0.025" units="cm"/>
      <inkml:brushProperty name="height" value="0.025" units="cm"/>
      <inkml:brushProperty name="color" value="#CC66FF"/>
    </inkml:brush>
  </inkml:definitions>
  <inkml:trace contextRef="#ctx0" brushRef="#br0">100 1 72,'0'0'7387,"0"17"-423,2 1 617,4-9-5756,-3 13 1129,-3-22-2947,1 1 40,0 0 0,-1 0 1,1-1-1,0 1 0,-1 0 0,1 0 0,0 0 1,-1 0-1,0 0 0,1 0 0,-1 0 0,1 0 1,-1 0-1,0 0 0,0 0 0,0 0 0,0 0 1,1 0-1,-1 0 0,-1 2 0,6 10 132,-5-12-168,1 0 0,0 0-1,-1 0 1,1 0 0,-1 0-1,1 0 1,-1 0 0,0 0-1,1 0 1,-1 0 0,0 0 0,0 0-1,0 2 1,10 34 186,-10-35-188,1 0 0,-1 0 1,0 0-1,1 1 0,0-1 0,0 0 0,-1 0 0,1-1 0,0 1 0,3 4 0,-3-5-3,0 1-1,0 0 1,0 0-1,0 0 1,0 0-1,0 0 1,0 0-1,-1 0 0,1 0 1,0 4-1,9 27 205,-10-28-89,1 0 1,0 1 0,0-1 0,1 0-1,0-1 1,-1 1 0,5 7 0,-3-7-58,-1-1 1,0 1-1,0 0 1,0 0 0,-1 1-1,0-1 1,1 9-1,-2-11-39,0 1-1,1 0 1,-1 0-1,1-1 0,0 1 1,0-1-1,0 1 0,2 4 1,-1-3 10,-1 0 1,0 0-1,-1 0 1,1-1-1,-1 1 0,0 0 1,0 0-1,-2 7 1,1 10 218,1-21-239,0 0 0,1 1 0,-1-1 0,0 1 0,-1-1 0,1 1 0,0-1 0,0 0 0,-1 1 0,1-1 0,0 0 0,-1 1 0,0-1 0,1 0 0,-1 1 0,0-1 0,1 0 0,-1 0 0,-1 1 0,-1 15 269,0-14-247,2-3-21,1 1-1,-1-1 1,1 1 0,0-1 0,-1 1 0,1-1 0,-1 1-1,1-1 1,0 1 0,-1 0 0,1-1 0,0 1 0,0 0-1,0-1 1,-1 1 0,1 0 0,0-1 0,0 1-1,0 0 1,0-1 0,0 2 0,-1 0 47,-1-1 0,1 1 0,-1 0 1,0 0-1,0-1 0,0 1 0,-4 1 0,4 0 113,3 0-154,-11 3 98,0-1-105,0-4-15,0-1 0,6 0 0,-9-1 0,1-4 0,-18-11 0,21 9 0,-3-8 0,-8-2 0,17 14-134,2 2-229,-1-1-1,1 1 1,0 0-1,0-1 1,-1 0-1,1 1 0,0-1 1,0 1-1,1-1 1,-1 0-1,0 0 1,0 0-1,1 1 1,0-1-1,-1-3 0,-3 0-4738,-1 1 31,4 0-1280,1 1 4060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0:01.832"/>
    </inkml:context>
    <inkml:brush xml:id="br0">
      <inkml:brushProperty name="width" value="0.025" units="cm"/>
      <inkml:brushProperty name="height" value="0.025" units="cm"/>
      <inkml:brushProperty name="color" value="#CC66FF"/>
    </inkml:brush>
  </inkml:definitions>
  <inkml:trace contextRef="#ctx0" brushRef="#br0">70 18 372,'0'0'527,"-16"0"1938,12-1 1405,4 0-3553,0 1 0,0-1 0,0 1 0,0-1 0,0 1 0,0-1 0,0 0 0,0 1 0,0-1 0,0 1 0,0-1 0,0 1 0,0-1 1,0 1-1,1-1 0,-1 1 0,0-1 0,0 1 0,1-1 0,-1 1 0,0-1 0,1 1 0,-1 0 0,0-1 0,1 1 0,-1 0 0,1-1 0,-1 1 0,1 0 0,-1-1 0,0 1 0,1 0 0,-1 0 0,1-1 0,-1 1 0,2 0 0,9 6 5363,-9-5-5615,-2-1-2,1 0 1,-1 1 0,0-1-1,1 0 1,-1 0 0,0 1-1,1-1 1,-1 0 0,0 0 0,1 1-1,-1-1 1,0 0 0,1 1-1,-1-1 1,0 1 0,0-1-1,1 0 1,-1 1 0,0-1 0,0 1-1,0-1 1,0 0 0,0 1-1,1-1 1,-1 1 0,0-1-1,0 1 1,0 0 0,3 4 371,-2-5-417,-1 0 0,1 0 0,-1 0 0,0 1 0,1-1 0,-1 0 0,0 0 0,1 1 0,-1-1 0,0 0 0,1 1 0,-1-1 0,0 0 0,0 1 0,0-1 0,1 1 0,-1-1 0,0 0 0,0 1 0,0-1 0,0 1 0,0-1 0,1 0 0,-1 1 0,0-1 0,0 1 0,0-1 0,-1 1 0,6 9 365,-5-10-351,1 1 0,-1-1 0,1 1 1,-1 0-1,1-1 0,-1 1 1,0-1-1,1 1 0,-1 0 1,0-1-1,1 1 0,-1 0 1,0 0-1,0-1 0,0 1 1,0 0-1,0 0 0,0 1 3,0-1-1,0 0 0,0 0 1,0 0-1,0 0 0,0 0 1,1 0-1,-1 0 0,0 0 1,0 0-1,1 0 0,-1 0 1,1 0-1,-1 0 0,1 0 1,-1 0-1,1 0 0,0-1 1,-1 1-1,2 2 0,-1-3-32,-1 1 17,0-1 1,0 1-1,0 0 1,1 0-1,-1 0 1,0 0-1,0 0 0,0 0 1,0 0-1,0-1 1,-1 1-1,1 0 0,0 0 1,0 0-1,0 0 1,-1 0-1,1 0 1,-1-1-1,1 1 0,0 0 1,-2 1-1,-3 11 259,6-12-267,-1 0 0,0-1-1,0 1 1,0 0 0,0 0 0,0 0 0,0 0 0,0-1 0,0 1 0,0 0 0,-1 0 0,1 0 0,0 0-1,0-1 1,-1 1 0,1 0 0,0 0 0,-1-1 0,1 1 0,-1 0 0,1-1 0,-1 1 0,1 0-1,-1-1 1,0 1 0,1-1 0,-2 1 0,-1 10 170,-1-8-107,2-2-57,1 0 1,-1 0-1,1 0 0,-1 0 0,1 0 1,-1-1-1,1 1 0,-1-1 0,0 1 0,1-1 1,-1 1-1,0-1 0,0 0 0,1 0 0,-1 0 1,0 0-1,0 0 0,1 0 0,-1 0 1,0 0-1,0-1 0,1 1 0,-1-1 0,0 1 1,-2-2-1,-2 0-22,6 2 4,-1 0 1,1 0 0,-1 0 0,1 0 0,-1 0-1,1 0 1,-1 0 0,1-1 0,0 1-1,-1 0 1,1 0 0,-1 0 0,1-1-1,-1 1 1,1 0 0,0 0 0,-1-1 0,1 1-1,-1 0 1,1-1 0,0 1 0,0 0-1,-1-1 1,1 1 0,0-1 0,-1 1 0,1 0-1,0-1 1,0 1 0,0-1 0,0 1-1,-1-1 1,-3-4-19,4 5 19,-1 0-1,1-1 1,0 1 0,-1 0 0,1 0 0,0 0 0,0 0 0,-1-1-1,1 1 1,0 0 0,0 0 0,-1-1 0,1 1 0,0 0-1,0-1 1,0 1 0,-1 0 0,1 0 0,0-1 0,0 1 0,0 0-1,0-1 1,0 1 0,0 0 0,0-1 0,-5-9-44,4 9 43,1 1 0,-1-1-1,1 1 1,0-1 0,-1 1-1,1-1 1,0 1 0,-1-1-1,1 1 1,0-1 0,0 0-1,-1 1 1,1-1 0,0 1-1,0-1 1,0 0 0,0 1-1,0-1 1,0-1 0,-1 1-23,1 0-1,0-1 1,0 1 0,0-1-1,0 1 1,1-1 0,-1 1-1,0 0 1,0-1 0,1 1-1,-1-1 1,1 1 0,-1 0-1,1 0 1,0-1 0,0 1-1,-1 0 1,3-2 0,0-14-1065,0 15 894,-3 1 36,1 1 0,-1-1 0,1 1 1,-1-1-1,0 1 0,1-1 0,-1 0 0,1 1 0,-1-1 0,0 1 0,0-1 1,1 0-1,-1 1 0,0-1 0,0 0 0,0 1 0,0-1 0,0 0 1,0-1-1,5-3-3942,-5 5 3960,0 0 1,1 0-1,-1 0 0,0 0 0,1 0 0,-1-1 1,0 1-1,0 0 0,1 0 0,-1-1 1,0 1-1,0 0 0,1 0 0,-1-1 1,0 1-1,0 0 0,0-1 0,1 1 0,-1 0 1,0 0-1,0-1 0,0 1 0,0 0 1,0-1-1,0 0 0,5-8-5175,-1 2 1290,-3 0-1843,-1 3 4037</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0:11.469"/>
    </inkml:context>
    <inkml:brush xml:id="br0">
      <inkml:brushProperty name="width" value="0.025" units="cm"/>
      <inkml:brushProperty name="height" value="0.025" units="cm"/>
      <inkml:brushProperty name="color" value="#CC66FF"/>
    </inkml:brush>
  </inkml:definitions>
  <inkml:trace contextRef="#ctx0" brushRef="#br0">157 69 772,'0'-25'3726,"0"1"3346,0 23-5667,0-12 9622,-1 10-10519,0 3-284,0 0 0,0-1 1,0 1-1,0-1 1,0 1-1,0 0 0,0 0 1,0 0-1,0 0 1,0 0-1,0 0 1,-1 0-1,1 0 0,0 0 1,-1 0-1,-10 2 375,9-2-489,0 1-1,0 0 1,0 0-1,0 1 1,0-1-1,0 1 1,0-1-1,1 1 1,-1 0-1,-3 3 1,-16 10 383,15-10-310,1 0 1,0 0-1,0 0 1,1 1-1,-10 12 1,2-1 92,10 0-76,2-17-195,0 1 1,1 0-1,-1-1 1,0 1-1,1 0 1,-1 0-1,1 0 1,-1 0 0,1 0-1,0-1 1,-1 1-1,1 0 1,0 0-1,0 0 1,0 0-1,-1 0 1,1 0 0,0 0-1,0 0 1,0 0-1,0 0 1,1 0-1,-1 0 1,0 0-1,0 0 1,1 0-1,-1 0 1,0 0 0,1 0-1,-1-1 1,1 1-1,-1 0 1,1 0-1,0 0 1,-1-1-1,2 2 1,1 14 5,33 6-714,-33-21 446,-1 0 0,1 0 0,0 0 0,-1 0 0,1-1 0,0 1 0,5 0 0,22-1-7531,-14-1 26,3-4-2639,-11 5 8485</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0:11.867"/>
    </inkml:context>
    <inkml:brush xml:id="br0">
      <inkml:brushProperty name="width" value="0.025" units="cm"/>
      <inkml:brushProperty name="height" value="0.025" units="cm"/>
      <inkml:brushProperty name="color" value="#CC66FF"/>
    </inkml:brush>
  </inkml:definitions>
  <inkml:trace contextRef="#ctx0" brushRef="#br0">0 7 124,'0'-1'175,"0"1"0,0 0 0,0 0 0,1-1 0,-1 1 0,0 0 0,0 0-1,0-1 1,0 1 0,0 0 0,0 0 0,1-1 0,-1 1 0,0 0 0,0 0 0,0-1 0,1 1 0,-1 0 0,0 0 0,0 0 0,1 0 0,-1-1-1,0 1 1,0 0 0,1 0 0,-1 0 0,0 0 0,0 0 0,1 0 0,-1 0 0,0 0 0,1 0 0,-1 0 0,0 0 0,0 0 0,1 0 0,-1 0 0,0 0-1,1 0 1,-1 0 0,0 0 0,0 0 0,1 1 0,0-1 169,-1 0-1,1 0 1,-1 0-1,1 0 0,-1 1 1,1-1-1,-1 0 1,1 1-1,-1-1 1,0 0-1,1 1 1,-1-1-1,1 0 1,-1 1-1,0-1 1,1 1-1,-1-1 1,0 1-1,1-1 1,-1 1-1,0-1 0,0 1 1,0-1-1,1 1 1,-1-1-1,0 1 1,0 0-1,0 7 2939,1 9 1438,-1-16-4679,0 0 1,0 0-1,0-1 0,0 1 1,1 0-1,-1-1 0,0 1 1,0-1-1,1 1 0,-1 0 1,1-1-1,-1 1 1,1-1-1,-1 1 0,1-1 1,-1 1-1,1-1 0,0 1 1,1 9 284,-1-2-290,2-6-41,-2-2-14,-1 0 1,0 1-1,1-1 1,-1 0-1,0 1 1,1-1-1,-1 0 1,0 1-1,1-1 0,-1 0 1,0 1-1,0-1 1,1 0-1,-1 1 1,0-1-1,0 1 1,0-1-1,0 0 1,0 1-1,1-1 1,-1 1-1,0-1 1,0 1-1,0 0 1,1 0-198,0 0 1,0 0-1,0 0 1,0-1-1,0 1 0,0 0 1,0 0-1,0-1 1,1 1-1,-1-1 1,0 1-1,0-1 1,3 1-1,-3-1-903,2 0-1751,-2 0 2066,0 0 0,0 0-1,0 0 1,0 0-1,0-1 1,1 1 0,-1 0-1,0-1 1,0 1 0,0-1-1,0 1 1,0-1 0,0 0-1,1 0 1,-2-9-3900,0 9 3448</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0:12.270"/>
    </inkml:context>
    <inkml:brush xml:id="br0">
      <inkml:brushProperty name="width" value="0.025" units="cm"/>
      <inkml:brushProperty name="height" value="0.025" units="cm"/>
      <inkml:brushProperty name="color" value="#CC66FF"/>
    </inkml:brush>
  </inkml:definitions>
  <inkml:trace contextRef="#ctx0" brushRef="#br0">20 39 912,'0'-5'1393,"0"4"-1225,1 1-1,-1-1 0,0 1 1,0-1-1,0 1 0,0-1 0,0 1 1,0-1-1,0 1 0,0-1 0,0 1 1,0-1-1,0 1 0,0-1 1,0 1-1,0-1 0,0 1 0,0-1 1,0 1-1,-1-1 0,1 1 0,0-1 1,0 1-1,-1 0 0,1-1 0,0 1 1,-1-1-1,1 1 0,0 0 1,-1-1-1,1 1 0,-1 0 0,1-1 1,0 1-1,-1 0 0,1 0 0,-1-1 1,1 1-1,-4-6 10357,4 2-8238,-7 2-14634,4-3 5363</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0:12.800"/>
    </inkml:context>
    <inkml:brush xml:id="br0">
      <inkml:brushProperty name="width" value="0.025" units="cm"/>
      <inkml:brushProperty name="height" value="0.025" units="cm"/>
      <inkml:brushProperty name="color" value="#CC66FF"/>
    </inkml:brush>
  </inkml:definitions>
  <inkml:trace contextRef="#ctx0" brushRef="#br0">1 34 132,'4'-10'1385,"-3"10"-1216,-1-1 0,1 1-1,-1-1 1,1 1 0,-1-1-1,0 0 1,1 1 0,-1-1-1,0 0 1,1 0 0,-1 1-1,0-1 1,0 0-1,0 1 1,1-1 0,-1 0-1,0 0 1,0 0 0,0 0-123,0 1 1,0 0-1,-1 0 0,1-1 1,0 1-1,0 0 1,0 0-1,0-1 0,0 1 1,0 0-1,1 0 1,-1-1-1,0 1 0,0 0 1,0 0-1,0-1 1,0 1-1,0 0 0,0 0 1,0-1-1,1 1 1,-1 0-1,0 0 0,0 0 1,0-1-1,0 1 1,1 0-1,-1 0 1,0 0-1,0 0 0,0 0 1,1-1-1,-1 1 1,0 0-1,0 0 0,1 0 1,-1 0-1,0 0 1,0 0-1,1 0 0,4-3 4106,-3 17 2065,-2-14-6143,0 0 0,0 1-1,0-1 1,0 0 0,0 1 0,0-1 0,0 0-1,0 1 1,0-1 0,0 0 0,0 1 0,0-1-1,0 0 1,0 1 0,0-1 0,0 0 0,1 1-1,-1-1 1,0 0 0,0 1 0,0-1 0,1 0-1,-1 0 1,0 1 0,0-1 0,1 0 0,-1 0-1,0 0 1,0 1 0,1-1 0,-1 0 0,0 0-1,1 0 1,-1 0 0,1 0 0,0 4 531,-1-1 0,1 0 0,0 0 0,-1 0 0,0 0 0,0 0 0,0 1 0,0-1 0,-1 4 0,0 1 393,1-5-885,0 0 1,0-1-1,0 1 1,0 0-1,1 0 0,-1 0 1,1-1-1,0 1 1,-1 0-1,1 0 1,0-1-1,3 5 1,-2 12 112,-1 0-96,1-15-125,-1 0 0,0 0-1,0 0 1,0 0 0,0 0 0,0 0 0,-1 1 0,0 6 0,10 16-5,-10-27-1,0 1 0,0-1 0,0 0 0,0 1 1,0-1-1,0 1 0,0-1 0,0 0 0,0 1 0,0-1 1,0 0-1,1 1 0,-1-1 0,0 0 0,0 1 1,0-1-1,1 0 0,-1 1 0,0-1 0,0 0 1,0 0-1,1 1 0,-1-1 0,0 0 0,1 0 0,-1 1 1,0-1-1,1 0 0,-1 0-1,1 0 0,-1 1 0,0-1 1,1 0-1,-1 0 0,0 1 0,0-1 0,1 0 0,-1 0 0,0 1 1,0-1-1,1 0 0,-1 1 0,0-1 0,0 0 0,0 1 1,0-1-1,1 0 0,-1 1 0,0-1 0,0 0 0,0 1 0,0-1 1,0 1-1,0-1 0,0 0 0,0 1 0,0-1 0,0 1 0,0-1 0,0 1 1,0-1-1,0 0 0,0 1 0,0-1 0,0 1 0,0-1 0,0 0 0,1 1 0,-1-1 0,0 0 0,0 1 0,0-1 0,1 0 1,-1 1-1,0-1 0,0 0 0,1 1 0,-1-1 0,0 0 0,1 0 0,-1 1 0,0-1 0,1 0 0,4 7-116,-5-6 81,0 0 1,0-1-1,1 1 0,-1 0 0,0 0 0,0-1 0,1 1 0,-1 0 1,1-1-1,-1 1 0,1 0 0,-1-1 0,1 1 0,-1-1 0,1 1 1,-1-1-1,1 1 0,0-1 0,-1 1 0,1-1 0,0 0 1,-1 1-1,1-1 0,0 0 0,0 0 0,-1 1 0,1-1 0,0 0 1,0 0-1,1 0 0,25 2-4468,-25-2 3214,12-12-7476,-14 11 8388,1 0-1,0 1 1,0-1-1,-1 0 1,1 0-1,-1 1 0,1-1 1,0 0-1,-1 0 1,0 0-1,1 0 0,-1 0 1,1 0-1,-1 0 1,0 0-1,0 0 0,0 0 1,0 0-1,1 0 1,-1 0-1,-1 0 1,1 0-1,0 0 0,0-1 1,0 0-168,0 1-899</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0:13.204"/>
    </inkml:context>
    <inkml:brush xml:id="br0">
      <inkml:brushProperty name="width" value="0.025" units="cm"/>
      <inkml:brushProperty name="height" value="0.025" units="cm"/>
      <inkml:brushProperty name="color" value="#CC66FF"/>
    </inkml:brush>
  </inkml:definitions>
  <inkml:trace contextRef="#ctx0" brushRef="#br0">6 36 248,'0'-1'118,"-2"-19"8510,-1 8 10238,7 9-16738</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0:29.675"/>
    </inkml:context>
    <inkml:brush xml:id="br0">
      <inkml:brushProperty name="width" value="0.025" units="cm"/>
      <inkml:brushProperty name="height" value="0.025" units="cm"/>
      <inkml:brushProperty name="color" value="#004F8B"/>
    </inkml:brush>
  </inkml:definitions>
  <inkml:trace contextRef="#ctx0" brushRef="#br0">50 50 624,'-50'5'25736,"69"-3"-21818,4 2-2562,-4-6-1074,0-1 0,0 0-1,35-11 1,-49 12-276,25-9-6,-5 0-123,-24 11 93,0-1 0,0 1 0,0-1 0,0 1 0,0-1 0,0 1 1,0 0-1,0-1 0,-1 1 0,1 0 0,0 0 0,0 0 0,0 0 0,2 0 1,-2 0-333,0-1 1,0 1-1,1 0 1,-1-1 0,0 1-1,0 0 1,0-1-1,0 1 1,0-1 0,0 0-1,0 1 1,0-1-1,0 0 1,0 0 0,-1 1-1,2-3 1</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0:30.203"/>
    </inkml:context>
    <inkml:brush xml:id="br0">
      <inkml:brushProperty name="width" value="0.025" units="cm"/>
      <inkml:brushProperty name="height" value="0.025" units="cm"/>
      <inkml:brushProperty name="color" value="#004F8B"/>
    </inkml:brush>
  </inkml:definitions>
  <inkml:trace contextRef="#ctx0" brushRef="#br0">100 1 808,'0'0'1538,"-12"4"3049,7 1-3199,4-4-611,1 0 0,-1 0 0,1 0 0,0 0 0,-1 0 1,1 0-1,0 0 0,0 0 0,0 1 0,-1-1 0,1 0 0,1 0 0,-1 2 0,0-1-323,4 4 2147,-4-6-2508,1 0 0,-1 0-1,1 1 1,-1-1 0,0 0 0,1 0-1,-1 1 1,0-1 0,0 0-1,1 1 1,-1-1 0,0 0-1,0 1 1,1-1 0,-1 0 0,0 1-1,0-1 1,0 0 0,0 1-1,1-1 1,-1 1 0,0-1-1,0 0 1,0 1 0,0-1 0,0 1-1,0-1 1,0 1 0,0 3 401,1 0 1,0 0 0,0-1-1,1 1 1,-1 0 0,4 6 0,3 1 116,4 13 46,26 41 207,1-10-410,12 46 267,-43-88-641,-6-12-70,-1 1 0,0-1 0,0 1 0,-1-1 0,1 0-1,0 1 1,0-1 0,-1 1 0,1 0 0,-1-1 0,1 1 0,-1 0 0,0-1-1,0 3 1,10 30 682,-10-12-559,0-21-133,0-1 0,0 1 0,0-1 0,0 1 0,0-1 0,0 1 0,0-1 0,0 1 0,0-1 0,0 0 0,0 1 0,-1-1 0,1 1 0,0-1 0,0 1 0,-1-1 0,1 0 0,0 1 0,-1-1 0,1 0 0,0 1 0,-1-1 0,1 0 0,-1 1 0,-5 5 0,-2-1 0,-43-5 0,34-1 0,0-1 0,1 0 0,-32-10 0,31 5 0,14 6 0,0-1 0,0 1 0,-1 0 0,1 0 0,0 0 0,0 0 0,-7 0 0,6 1 0,3 0 0,-1-2 0,-20-6 0,18 8 0,-11-7 0,14 2 0,1-8-1965,-1 1-5756,-6-2-4022,5 9 6759,2-1 298</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0:36.106"/>
    </inkml:context>
    <inkml:brush xml:id="br0">
      <inkml:brushProperty name="width" value="0.025" units="cm"/>
      <inkml:brushProperty name="height" value="0.025" units="cm"/>
      <inkml:brushProperty name="color" value="#004F8B"/>
    </inkml:brush>
  </inkml:definitions>
  <inkml:trace contextRef="#ctx0" brushRef="#br0">120 39 984,'1'-1'235,"0"0"0,0 0 0,-1 0 1,1 1-1,0-1 0,0 0 0,-1 0 0,1 0 0,0 0 0,-1 0 0,1 0 0,-1-1 1,1 1-1,-1 0 0,0 0 0,1 0 0,-1 0 0,0 0 0,0-1 0,0 1 0,0 0 1,0 0-1,0 0 0,0-1 0,-1-1 0,1-5 1949,-1 7-1234,0 1-1,0 0 1,-1 0 0,1 0-1,0 0 1,0 0 0,0 0-1,0 0 1,0 1 0,0-1-1,0 0 1,0 1 0,0-1 0,-2 1-1,1 2-25,-16 12 2581,5-2-2226,11-12-1210,1 0 1,-1 0-1,1 1 0,-1-1 1,1 0-1,-1 1 0,1-1 1,0 1-1,0-1 0,0 1 1,0 0-1,-1 2 0,1-2-21,1-1-1,-1 0 0,1 1 0,-1-1 0,0 0 0,0 1 0,0-1 0,1 0 0,-1 0 1,0 0-1,0 0 0,-1 0 0,1 0 0,-2 2 0,2-3-3,0 1 0,-1 0 1,1 0-1,0 0 0,0 0 0,0 0 0,0 1 0,0-1 0,0 0 1,0 0-1,1 1 0,-1-1 0,0 0 0,0 3 0,-7 6 372,7-9-388,0 0 0,0 0 0,0-1 0,0 1 0,1 0 0,-1 0 0,0 0 0,0 0 0,1 0 0,-1 0 1,0 1-1,1-1 0,-1 0 0,1 0 0,-1 2 0,-3 3 185,4-6-207,-1 0 1,1 1-1,0-1 0,-1 0 0,1 0 0,0 1 0,-1-1 0,1 0 0,0 0 0,0 1 1,-1-1-1,1 0 0,0 1 0,0-1 0,-1 0 0,1 1 0,0-1 0,0 1 1,0-1-1,0 0 0,0 1 0,-1-1 0,1 1 0,0-1 0,0 0 0,0 1 0,0-1 1,0 1-1,0 6 0,0-3-6,0 0 0,0 0 0,0 0 1,0-1-1,1 1 0,0 4 0,2-7 0,-3-1 0,1 0 0,-1 0 0,0 0 0,0 0 0,0 0 0,1 0 0,-1 1 0,0-1 0,0 0 0,1 0 0,-1 0 0,0 0 0,0 0 0,0 0 0,0 0 0,1 0 0,-1 1 0,0-1 0,0 0 0,0 0 0,0 0 0,0 0 0,1 0 0,-1 1 0,0-1 0,0 0 0,0 0 0,0 0 0,0 1 0,0-1 0,0 0 0,0 0 0,0 0 0,0 1 0,0-1 0,0 0 0,0 0 0,0 1 0,0 1 0,1 0 0,0-2 0,0 0 0,0 1 0,0-1 0,0 0 0,0 1 0,0-1 0,-1 0 0,1 1 0,0-1 0,0 1 0,0-1 0,0 1 0,-1 0 0,1-1 0,0 1 0,-1 0 0,1 0 0,0-1 0,-1 1 0,1 2 0,0-3-22,0 1 0,0 0 0,0 0 0,0-1 0,0 1 0,0-1 0,1 1 0,-1-1 0,0 1 0,0-1 0,0 0 0,0 1-1,1-1 1,-1 0 0,0 0 0,0 0 0,0 0 0,1 0 0,-1 0 0,0 0 0,0-1 0,0 1 0,2-1 0,-2 1-141,23-5-4476,6-13-11143,-15 9 7151,-13 8 6728</inkml:trace>
</inkml:ink>
</file>

<file path=ppt/ink/ink5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7:50:56.369"/>
    </inkml:context>
    <inkml:brush xml:id="br0">
      <inkml:brushProperty name="width" value="0.01764" units="cm"/>
      <inkml:brushProperty name="height" value="0.01764" units="cm"/>
      <inkml:brushProperty name="fitToCurve" value="1"/>
    </inkml:brush>
  </inkml:definitions>
  <inkml:traceGroup>
    <inkml:annotationXML>
      <emma:emma xmlns:emma="http://www.w3.org/2003/04/emma" version="1.0">
        <emma:interpretation id="{5CF48D5D-0929-45B4-BB60-805ECC8C1828}" emma:medium="tactile" emma:mode="ink">
          <msink:context xmlns:msink="http://schemas.microsoft.com/ink/2010/main" type="writingRegion" rotatedBoundingBox="27044,13143 30262,13400 30228,13818 27010,13561"/>
        </emma:interpretation>
      </emma:emma>
    </inkml:annotationXML>
    <inkml:traceGroup>
      <inkml:annotationXML>
        <emma:emma xmlns:emma="http://www.w3.org/2003/04/emma" version="1.0">
          <emma:interpretation id="{7DC6866E-EBAE-44E2-BA72-F33B3E07F3E3}" emma:medium="tactile" emma:mode="ink">
            <msink:context xmlns:msink="http://schemas.microsoft.com/ink/2010/main" type="paragraph" rotatedBoundingBox="27044,13143 30262,13400 30228,13818 27010,13561" alignmentLevel="1"/>
          </emma:interpretation>
        </emma:emma>
      </inkml:annotationXML>
      <inkml:traceGroup>
        <inkml:annotationXML>
          <emma:emma xmlns:emma="http://www.w3.org/2003/04/emma" version="1.0">
            <emma:interpretation id="{68BDC524-B7D2-4559-B46B-C0EA20576357}" emma:medium="tactile" emma:mode="ink">
              <msink:context xmlns:msink="http://schemas.microsoft.com/ink/2010/main" type="line" rotatedBoundingBox="27044,13143 30262,13400 30228,13818 27010,13561"/>
            </emma:interpretation>
          </emma:emma>
        </inkml:annotationXML>
        <inkml:traceGroup>
          <inkml:annotationXML>
            <emma:emma xmlns:emma="http://www.w3.org/2003/04/emma" version="1.0">
              <emma:interpretation id="{E4C0AF07-26D9-49B8-A03F-953F5CFCAA53}" emma:medium="tactile" emma:mode="ink">
                <msink:context xmlns:msink="http://schemas.microsoft.com/ink/2010/main" type="inkWord" rotatedBoundingBox="27044,13143 28782,13282 28751,13675 27012,13536">
                  <msink:destinationLink direction="with" ref="{97D8AA0C-7529-4316-A22C-ADA353BC4F8B}"/>
                </msink:context>
              </emma:interpretation>
              <emma:one-of disjunction-type="recognition" id="oneOf0">
                <emma:interpretation id="interp0" emma:lang="" emma:confidence="0.5">
                  <emma:literal>son-MB</emma:literal>
                </emma:interpretation>
                <emma:interpretation id="interp1" emma:lang="" emma:confidence="0.5">
                  <emma:literal>Finem 3</emma:literal>
                </emma:interpretation>
                <emma:interpretation id="interp2" emma:lang="" emma:confidence="0">
                  <emma:literal>finem 3</emma:literal>
                </emma:interpretation>
                <emma:interpretation id="interp3" emma:lang="" emma:confidence="0">
                  <emma:literal>Firm 3</emma:literal>
                </emma:interpretation>
                <emma:interpretation id="interp4" emma:lang="" emma:confidence="0">
                  <emma:literal>Imipenem 3</emma:literal>
                </emma:interpretation>
              </emma:one-of>
            </emma:emma>
          </inkml:annotationXML>
          <inkml:trace contextRef="#ctx0" brushRef="#br0">231 99 164 0,'-3'0'101'0,"-3"-1"56"16,2 1-7-16,-2-3-20 0,0 3-4 0,6 0-13 0,-4-2-14 15,4 2-6-15,-6 0-3 0,6 0-1 0,-3-3 1 16,3 3-1-16,0 0 11 0,-7-2 9 0,7 2 4 0,-6 0 5 16,6 0 6-16,0 0 3 0,0 0 6 0,0-2 5 0,0 2 11 15,-3 0 20-15,3 0 68 0,0 0 34 0,0 0 25 0,0 0 15 16,0 0 10-16,0 0-1 0,0 0 25 0,0 0 10 15,0 0-20-15,0 0-30 0,0-3-37 0,0 3-42 0,0 0-41 16,0 0-33-16,0 0-28 0,0 0-16 0,0 0-18 16,0 0-18-16,0 0-7 0,0 0-11 0,0 0-6 0,0 0 5 15,0-2 2-15,0 2-4 0,3 0 3 0,-3 0 0 0,0-2-2 16,0 2-5-16,0 0 3 0,6-2-5 0,-6 2-10 0,7 0-2 16,-7 0-3-16,0-3-2 0,0 3-6 0,3 0-6 15,3 0 4-15,-6 0-1 0,0-3 2 0,4 3-5 0,-4 0-1 16,0 0 0-16,6 0-3 0,0-2 3 0,-6 2-1 0,0 0-3 15,4 0 4-15,2 0-1 0,-6 0-2 0,3 0-5 16,-3 0 2-16,0 0 0 0,7 0 1 0,-7 0-3 0,6 0-2 16,-6 0 0-16,3 0 4 0,-3 0-3 0,0 0 4 15,0 0-8-15,7 0 7 0,-7 0-5 0,6 0 1 0,-6 0 2 16,0 2-3-16,4-2-4 0,-4 0 0 0,6 0 0 0,-6 3 0 16,0-3 0-16,3 0 0 0,-3 3 0 0,0-3 0 0,7 0 0 15,-7 0 0-15,6 2 0 0,-6-2 0 0,0 0 0 0,0 2 0 16,0-2 0-16,3 0 0 0,-3 2 0 0,7-2 0 15,-7 3 0-15,0-1 0 0,0-2 0 0,3 2 0 0,-3 1 0 16,0-3 0-16,0 2 0 0,0-2 0 0,0 3 0 16,0-2 0-16,6 2 0 0,-6 0 0 0,0-1 0 0,0 0 0 15,7 0 0-15,-7-2 0 0,0 3 0 0,0 0 0 0,0-2 0 16,0 2 0-16,3-1 0 0,-3 1 0 0,0-2 0 16,0-1 0-16,0 3 0 0,6 0 0 0,-6-1 0 0,0 0 0 15,0 0 0-15,4-2 0 0,-4 3 0 0,0-1 0 0,0-2 0 16,0 2 0-16,0 1 0 0,0-1 0 0,0 1 0 0,0-3 0 15,0 1 0-15,6 2 0 0,-6 0 0 0,0 1 0 16,0-2 0-16,0 1 0 0,0-1 0 0,0 0 0 0,0 1 0 16,0 2 0-16,0-4 0 0,0 2 0 0,0-1 0 15,0 3 0-15,0-3 0 0,0 1 0 0,0-1 0 0,0 1 0 16,0-1 0-16,0 3 0 0,-6-3 0 0,6-2 0 0,0 4 0 16,0-4 0-16,0 3 0 0,0 0 0 0,0-2 0 0,0 2 0 15,-4-1 0-15,4 1 0 0,-6-1 0 0,6 0 0 0,0 1 0 16,0-1 0-16,-3 0 0 0,3 0 0 0,0 1 0 15,0 0 0-15,-7 1 0 0,7-2 0 0,0 1 0 0,-6-2 0 16,6 2 0-16,0 0 0 0,-3-1 0 0,3 0 0 16,0 0 0-16,0 1 0 0,-7 0 0 0,7-3 0 0,-3 4 0 15,3-4 0-15,0 2 0 0,-6 1 0 0,-1-2 0 0,7 2 0 16,-3 0 0-16,3-3 0 0,0 2 0 0,-6 0 0 0,2 0 0 16,4-2 0-16,-6 3 0 0,-1-1 0 0,7-2 0 0,-3 2 0 15,3-2 0-15,-6 3 0 0,-1-3 0 0,7 2 0 16,0-2 0-16,-3 0 0 0,3 3 0 0,-6-3 0 0,2 0 0 15,-2 0 0-15,0 2 0 0,6-2 0 0,-4 0 0 16,4 0 0-16,-9 0 0 0,9 0 0 0,-13 0 0 0,13 0 0 16,-3 0 0-16,-4 0 0 0,1 0 0 0,3 0 0 15,-4-2 0-15,4 2 0 0,3 0 0 0,-13 0 0 0,13 0 0 16,-3-3 0-16,-4 3 0 0,4 0 0 0,-3-2 0 0,-1 2 0 16,4 0 0-16,3 0 0 0,-6-3 0 0,2 3 0 0,4-2 0 15,-6 2 0-15,0-2 0 0,2-1 0 0,4 3 0 0,-6-2 0 16,-1 2 0-16,7-2 0 0,-3 2 0 0,-3-2 0 15,6 2 0-15,-3-3 0 0,3 0 0 0,-7 3 0 0,7-1 0 16,-6-2 0-16,6 3 0 0,-4-2 0 0,4-1 0 16,-6 2 0-16,6 1 0 0,-3-3 0 0,3 0 0 0,0 1 0 15,-7 0 0-15,1 0 0 0,6 2 0 0,0-6 0 0,0 6 0 16,-3-1 0-16,3-2 0 0,0 1 0 0,0-1 0 16,-7 2 0-16,7 1 0 0,-3-6 0 0,3 6 0 0,0-4 0 15,0 2 0-15,0-1 0 0,0 1 0 0,0 0 0 0,0-1 0 16,-6 1 0-16,6-1 0 0,0 2 0 0,0-5 0 0,0 4 0 15,0 0 0-15,0 0 0 0,0-1 0 0,0 1 0 16,0-3 0-16,6 3 0 0,-6-1 0 0,0 1 0 0,0-3 0 16,0 3 0-16,0-1 0 0,0-1 0 0,0 2 0 0,0-3 0 15,0 3 0-15,3-1 0 0,-3 1 0 0,0 0 0 16,0-3 0-16,7 2 0 0,-7 2 0 0,0-4 0 0,0 2 0 16,0 1 0-16,0 0 0 0,0-3 0 0,3 3 0 0,-3 0 0 15,0-1 0-15,0 0 0 0,0 2 0 0,0-2 0 0,0 1 0 16,0-2 0-16,6 1 0 0,-6 0 0 0,7 1 0 15,-7 0 0-15,0 0 0 0,0-4 0 0,0 5 0 0,3-2 0 16,-3 3 0-16,6-2 0 0,-6-1 0 0,0 1 0 16,0 0 0-16,4-1 0 0,-4 3 0 0,0-2 0 0,6 0 0 15,-6 0 0-15,0 2 0 0,7-3 0 0,-7 0 0 0,0 1 0 16,3 0 0-16,-3 0 0 0,0 2 0 0,6-3 0 0,-6 1 0 16,3 0 0-16,-3-1 0 0,0 3 0 0,7-5 0 15,-1 5 0-15,-6-1 0 0,0-2 0 0,0 1 0 0,4 2 0 16,-4-3 0-16,0 3 0 0,0-2 0 0,0 2 0 0,6-2 0 15,0 2 0-15,-6 0 0 0,0-3 0 0,0 1 0 16,4 2 0-16,2 0 0 0,-6-2 0 0,0-1 0 0,3 3 0 16,-3-2 0-16,0 2 0 0,7-3 0 0,-7 3 0 15,6-1 0-15,-6 1 0 0,3-3 0 0,4 1 0 0,-7 2 0 16,0 0 0-16,3 0 0 0,-3-3 0 0,6 3 0 0,1-2 0 16,-7 2 0-16,0 0 0 0,3 0 0 0,-3-2 0 0,0 2 0 15,7 0 0-15,-4-3 0 0,-3 3 0 0,13 0 0 0,-13 0 0 16,3-2 0-16,-3 2 0 0,6 0 0 0,1 0 0 15,-7-2 0-15,3 2 0 0,3 0 0 0,-6-2 0 0,4 2 0 16,-4 0 0-16,6 0 0 0,0 0 0 0,-6 0 0 16,4 0 0-16,2 0 0 0,-6 0 0 0,3 0 0 0,-3 0 0 15,7 0 0-15,-1 0 0 0,-6 0 0 0,3 0 0 0,-3 2 0 16,0-2 0-16,7 0 0 0,-1 2 0 0,-6-2 0 16,4 0 0-16,2 0 0 0,-6 2 0 0,0-2 0 0,3 3 0 0,-3-3 0 15,0 2 0-15,7-2 0 0,-1 2 0 0,-6 1 0 16,0-3 0-16,3 2 0 0,-3 1 0 0,7-3 0 0,-7 1 0 15,3-1 0-15,-3 3 0 0,6-1 0 0,-6-2 0 16,7 5 0-16,-7-5 0 0,3 2 0 0,-3 1 0 0,6-1 0 16,-2-2 0-16,-4 2 0 0,0 1 0 0,6-3 0 0,-6 2 0 15,7 1 0-15,-7-3 0 0,3 1 0 0,-3-1 0 0,0 0 0 16,0 5 0-16,0-5 0 0,6 3 0 0,-6-1 0 16,7 0 0-16,-7 1 0 0,0-3 0 0,0 2 0 0,3 0 0 15,-3 0 0-15,6 1 0 0,-6 0 0 0,0-1 0 16,0 0 0-16,0-2 0 0,0 2 0 0,0 1 0 0,0-1 0 15,0 0 0-15,3 1 0 0,-3-1 0 0,0-2 0 0,0 3 0 16,0-2 0-16,0 2 0 0,0 0 0 0,0-1 0 16,0 0 0-16,0 0 0 0,0 1 0 0,0 0 0 0,0 1 0 15,0-2 0-15,0 1 0 0,0-2 0 0,0 2 0 0,0 0 0 16,0-1 0-16,0 0 0 0,0 0 0 0,0 3 0 0,0-3 0 16,0 1 0-16,-3-1 0 0,3 1 0 0,0-2 0 15,0 5 0-15,0-4 0 0,0 0 0 0,0 0 0 0,0 1 0 16,0-1 0-16,-6 3 0 0,6-3 0 0,0 1 0 0,-3-2 0 15,3 2 0-15,0-1 0 0,0 3 0 0,0-3 0 16,0 1 0-16,0-1 0 0,0 1 0 0,-7-1 0 0,7 3 0 16,0-5 0-16,0 2 0 0,-6 0 0 0,6 0 0 0,0 1 0 15,0 0 0-15,0-3 0 0,0 1 0 0,-3 2 0 16,3-1 0-16,0 1 0 0,0-1 0 0,-7 0 0 0,1 1 0 16,6-3 0-16,0 2 0 0,-4 0 0 0,4 0 0 0,-6 1 0 15,6 0 0-15,-3-2 0 0,3 2 0 0,-7-3 0 0,1 2 0 16,6 1 0-16,-3-2 0 0,3 2 0 0,-7 0 0 15,4-1 0-15,3 0 0 0,-6-2 0 0,-1 2 0 0,7-2 0 16,-3 3 0-16,3-3 0 0,0 3 0 0,-6-3 0 16,2 1 0-16,4 2 0 0,0-3 0 0,-6 0 0 0,6 2 0 15,-7-2 0-15,7 0 0 0,0 0 0 0,-3 3 0 0,3-3 0 16,-6 0 0-16,6 0 0 0,-7 0 0 0,7 0 0 0,0 0-77 16,-3 0-127-16,3 0-54 0,0-3-105 0,-6 3-147 15,2 0-177-15,4-2-171 0,-6 2 4 0,0-3-61 0,2 2 125 16,4-2 59-16,-6 0 91 0,3 1 73 0,-10 2 141 0</inkml:trace>
          <inkml:trace contextRef="#ctx0" brushRef="#br0" timeOffset="1080.62">138 177 74 0,'-3'0'67'0,"3"2"18"0,-10-2 17 15,10 3 4-15,-6-3-7 0,-1 1-15 0,4-1-8 0,3 3 6 16,-6-1 2-16,2-2-1 0,4 3-3 0,0-1 0 16,-6-2-3-16,0 2 1 0,6-2-3 0,0 3-2 0,0-3-1 0,0 2 0 15,-4-2 3-15,4 3-5 0,0-1 1 0,0-2-7 16,0 2-3-16,0-2-1 0,0 3 3 0,0-3-3 0,-6 0 6 15,6 0 1-15,0 0 4 0,0 2 4 0,0-2 5 16,0 0 6-16,0 0 8 0,0 2 6 0,0-2 41 0,0 2 31 16,6-2 10-16,-6 0 8 0,0 0-5 0,0 3-4 15,0-3-6-15,0 0-6 0,0 3-10 0,4-3-6 0,-4 0-6 16,0 0-10-16,0 0 9 0,0 0 1 0,6 0-12 0,0 0-13 16,-6 0-11-16,0-3-7 0,4 3-8 0,2 0 0 0,-6-3-4 15,3 3-2-15,4-2-9 0,-1 0-8 0,-6 0-7 0,10 2-12 16,-10-5 4-16,3 5 2 0,3-5 0 0,1 3-7 15,-4 2-9-15,-3-3-9 0,10 1-3 0,-4 0-5 0,1-1-2 16,-4-2-6-16,3 4-2 0,1-2-6 0,-4 1 3 16,3-1-3-16,-2 1 1 0,2 0-6 0,0-1 0 0,-2 1 0 15,2 0-4-15,-6 0 1 0,3-4 0 0,4 5 4 0,-1 1 1 16,-3-5-2-16,4 5-1 0,-1-5-1 0,-6 3 2 0,10-1 0 16,-10 1-5-16,3 0 2 0,4 0 2 0,-1-4 0 15,-3 5-1-15,4-2-2 0,-7 1-2 0,3-1 5 0,3 2-4 16,1-5-1-16,-7 4 0 0,3 0 0 0,-3 0 0 0,6 2 0 15,-2-6 0-15,-4 6 0 0,6-1 0 0,1-2 0 16,-7 1-3-16,3-1 1 0,-3 3 7 0,0-2-5 0,6 2 0 16,1 0 0-16,-7-2 4 0,0 2 4 0,3-3-3 0,3 3 1 15,-6 0-5-15,0 0-1 0,0-2 4 0,3 2-1 16,-3 0-3-16,0 0 0 0,0-2 0 0,7 0 3 0,-7 2 1 16,0 0 5-16,0 0 0 0,0 0-2 0,6 0 2 0,-6 0-4 15,0 0 1-15,0-3-1 0,0 3-2 0,0 0-3 0,0 0 0 16,0 0 0-16,0 3 0 0,0-3-4 0,0 0 0 15,-6 0 3-15,6 0-1 0,0 2-1 0,0-2-2 16,0 0 4-16,0 2 1 0,0-2 0 0,0 0 0 0,0 0 0 16,0 0 0-16,0 0 0 0,0 0 0 0,0 0 0 0,0 0 0 15,0 0 0-15,0 0 4 0,0 0-3 0,0 0 2 0,0 0-3 16,0 0 1-16,0 0-10 0,0 0-2 0,0 0-9 0,0 0-12 16,-7 0-17-16,7 0-27 0,0 0-39 0,0 0-53 15,0 0-68-15,0 0-69 0,0 0-67 0,-3 0-60 0,3-2 2 16,0 2-17-16,0 0-14 0,-6-2-7 0,3 2 86 15,3 0 60-15,0 0 30 0,-7-3 15 0,7 3 21 0,-6 0 40 16,6 0 17-16,0 0 14 0,-3 0 15 0,3 0 40 0,-7 0 24 16,7 0 14-16,-6 0 16 0,6 0 10 0,0 0 15 15,0 0 17-15,-4 0 8 0,4 0 5 0,-6 0 1 0,6-3 0 16,0 3-3-16,0 0-5 0,-3 0-3 0,3 0-2 0,0 0-6 16</inkml:trace>
          <inkml:trace contextRef="#ctx0" brushRef="#br0" timeOffset="3334.41">164 219 63 0,'-3'3'66'0,"-4"-2"17"0,7 2 9 0,-3-1 4 0,3 1-10 16,0-1-12-16,-7 0-14 0,7-2-8 0,0 3-10 15,0-3-1-15,-6 2-1 0,6-2-2 0,0 0 4 0,0 2 2 16,0-2 7-16,0 0 1 0,0 2 7 0,0-2 0 15,0 0 4-15,0 0 4 0,0 0 4 0,0 0 3 0,0 0 0 16,6 0 14-16,-6 0 5 0,0 0 8 0,0-2 1 0,0 2 1 16,7 0 4-16,-7-2 3 0,0 2 6 0,0 0 3 0,3 0 8 15,-3-2 4-15,0 2 54 0,0 0 41 0,7-3 26 16,-4 3 11-16,-3 0 9 0,0 0-6 0,6 0-7 0,1 0-15 16,-7 0 20-16,0 0-6 0,3 0-16 0,-3 0-14 0,0 0-22 15,6 0-35-15,-6 3-33 0,7-3-32 0,-7 0-25 16,0 2-19-16,0-2-15 0,0 2-8 0,0-2-7 0,3 2-7 15,-3 1-7-15,0 0-6 0,0-2 3 0,0 2-4 16,-3-1-4-16,3 1 2 0,0-2-2 0,0 5-6 0,0-4 0 16,0 0 2-16,0-2 2 0,0 2 1 0,0 1-6 0,-7 0 8 15,7-3 0-15,0 1 3 0,0 2 2 0,-6-3-1 0,6 0-6 16,0 2-4-16,0-2-1 0,0 0 3 0,0-2-4 16,0 2 0-16,0 0 0 0,0-3 4 0,0 2-1 0,0 1-3 15,0-3 0-15,0 0 0 0,0 3 0 0,0-2 0 0,0 0 3 16,0 0-2-16,0-1-1 0,0 0-2 0,0 2-3 15,0-2 0-15,0 3 1 0,0-2 1 0,6 2 3 0,-6-3 3 16,0 2 6-16,7 1-2 0,-7-3 3 0,3 0 7 0,3 3 6 16,-6-2 3-16,4 0 4 0,2 2 3 0,0-2 5 15,-2 2-6-15,2-3 3 0,-3 3 0 0,-3 0-7 0,13-2 1 0,-10 2-2 16,-3 0 1-16,7 0 2 0,-1 0 0 0,-2 0-4 16,2 0 10-16,-6 0 0 0,3 0-8 0,-3 2-2 15,0 1-1-15,7-3-4 0,-7 2-4 0,0-2 0 0,0 2-5 16,0 0-5-16,0 1-2 0,0 0-3 0,0-2-2 0,0 2 4 15,0-1 2-15,0-2-3 0,0 3 3 0,0-2 3 0,-7-1-3 16,7 3-1-16,0 0 0 0,0-3-3 0,0 0-2 16,0 0 0-16,-3 0-3 0,3 0-5 0,0 0 5 0,0 0-4 15,-6 0 1-15,2 0-5 0,4 0 1 0,0 0 6 0,-6 0-1 16,-1-3 2-16,7 0 3 0,-3 3-5 0,3-1-1 16,0 1 0-16,-6-3 5 0,-1 1-4 0,7-1 0 0,0 2 1 15,0-2-4-15,0 0 4 0,0 1 3 0,0 0-1 0,0 0 1 16,0-3-3-16,7 3 2 0,-1-1 2 0,-6 1 0 15,0-1-3-15,3 2 1 0,-3-5 2 0,0 4 0 0,7 0 0 16,-7 0 0-16,6 2 0 0,-6 0 4 0,0-3 6 0,0 1 0 16,0 2 1-16,0 0-5 0,0 0 2 0,0 2-2 0,0 1 1 15,0-3 0-15,-6 2 0 0,-1 2-4 0,7-1-2 16,-3 0 2-16,3-2 0 0,-6 2-1 0,-1-1 2 0,4 3 1 16,-3-3-1-16,2 1 3 0,-2-1-2 0,0 0-1 15,2 0-2-15,-2-2-2 0,3 3 3 0,-4 0 5 0,1-3-2 16,3 0-3-16,3 0 1 0,-7 0-3 0,1 0 0 0,3 0-1 15,-4 0 0-15,7 0 0 0,-3 0 0 0,3 0-4 16,-7 0-1-16,7-3 1 0,-6 3 0 0,6 0 2 0,0 0 2 16,0 0-5-16,0 0 4 0,0 0 1 0,0 0 0 0,0 0 4 15,0 0-3-15,0 0 2 0,0 3 1 0,0-3 2 0,0 0 1 16,0 0 3-16,6 0-1 0,-6 0-2 0,0 0 2 16,7 0 0-16,-7 0 5 0,0 0-4 0,0 0 5 0,0 0 0 15,0 0 0-15,0 0-1 0,0 0 1 0,3 0 1 16,-3 0-1-16,0 0-3 0,0 0-2 0,0 0-1 0,0 0-6 15,0 0 2-15,0 0-3 0,0 0-2 0,7 0 0 0,-7 0 0 16,0 0 0-16,0 0 0 0,0 1-7 0,0-1-4 0,0 0-13 16,0 0-18-16,0 0-22 0,0 0-37 0,0 0-50 15,0 0-78-15,0 0-132 0,0 0-181 0,3 0-207 0,-3-1-90 16,0 1-94-16,0-3 54 0,0 0 67 0,0 1 81 0,0 0 97 16,0 2 250-16</inkml:trace>
          <inkml:trace contextRef="#ctx0" brushRef="#br0" timeOffset="2243.64">305 71 28 0,'0'-2'50'0,"-6"0"20"0,6 2 7 0,-3 0 10 0,3 0 10 15,0-2-4-15,0 2-10 0,-7 0-10 0,7 0-4 0,-3-3 5 16,3 3 2-16,0 0-4 0,0 0 0 0,0 0-1 0,0-2 1 16,0 2-1-16,0 0 4 0,-6 0 4 0,6-2 6 15,0 2 13-15,0 0 13 0,-7-3 6 0,7 3 2 0,0 0 2 16,0 0 2-16,0 0-3 0,0 0-2 0,0 0-3 15,0 0-2-15,-3 3 6 0,3-3 46 0,0 2 13 0,0-2 0 16,-6 2 0-16,6 1-12 0,-4-3-18 0,4 2-23 0,0 0-18 16,0 0-15-16,0 4-14 0,-6-4-12 0,6 0-7 15,-7 0-1-15,7 1-2 0,0-1 3 0,0 3 0 0,-3-3 8 16,3 1 8-16,0-2 2 0,0 2 14 0,-6 0-1 0,6 1 0 16,-7-2-4-16,7-2-2 0,0 3-8 0,0 0 0 0,0-2-5 15,-3 2-8-15,3-3-4 0,0 2-17 0,0-2-11 16,-6 3-10-16,6-3-5 0,0 0-3 0,0 0-10 0,-4 0 0 15,4-3-7-15,0 3 3 0,0-2 1 0,0 2 0 0,0-4 0 16,0 4 0-16,4-6 0 0,-4 4 0 0,6 0 0 16,-6 0 0-16,0-1 3 0,0 0 2 0,0-1-2 0,3 2 10 15,-3 2-2-15,0-3 1 0,0 1 7 0,0 0 3 0,7-1 5 16,-7 3 6-16,0-2 5 0,0 2 1 0,6-2 5 0,-6 2 0 16,0-2 4-16,0 2 8 0,0 0 20 0,0 0 19 15,0 0 7-15,0 0-9 0,3 0-8 0,-3 0-15 0,0 0-8 16,0 0-15-16,0 0-11 0,7 0-8 0,-7 0-6 15,6 0-1-15,-6 0-4 0,0 2-1 0,0-2 1 0,0 2 0 16,4 0-5-16,-4-2 0 0,0 5-2 0,-4-3-4 0,4 1-3 16,0-1 1-16,0 1 0 0,-6-2 1 0,-1 5-2 0,7-4-1 15,0 0 2-15,-3 0-1 0,-3 1 1 0,-1 0-3 16,7-2 3-16,-3 2-3 0,3-1-1 0,-6-2 0 0,2 3 0 16,4-3-2-16,-6 0 0 0,6 0-2 0,-6 0 2 0,6 0-4 15,0-3 4-15,0 3 2 0,0-2 0 0,0-1-4 16,0 2-1-16,0-2 4 0,0 0 0 0,0 1 1 0,0-2 0 15,0 1-3-15,6 0 1 0,-6 2 2 0,0-2 0 0,6 1 0 16,-6-1 0-16,0 1 0 0,0 2 4 0,4-5 0 16,-4 5 0-16,0-2 4 0,6 2 1 0,-6-2 5 0,0 2 4 15,0 0-3-15,0-2-3 0,0 2-1 0,0 0-6 0,0-3-1 16,0 3 0-16,0 0-3 0,0-3 6 0,0 3 0 0,0 0-1 16,-6 0-5-16,6 0 3 0,0 0-1 0,0-2-1 15,-4 2 3-15,4-2-1 0,0 2 1 0,0 0 0 0,0 0-3 16,0-2 5-16,0 2-5 0,0 0-1 0,0 0-1 15,0-3 0-15,0 3 4 0,0 0-2 0,0-2-2 0,0 2 3 16,0 0-2-16,0-2 3 0,0 2 4 0,4 0-2 0,-4-3 2 16,0 3-4-16,0 0-1 0,6 0 2 0,-6-2 1 0,0 2-5 15,0-3 2-15,0 3 6 0,0 0-4 0,0 0 4 16,0 0 2-16,0-1-2 0,3 1-2 0,-3 0-3 0,0 0 2 16,0-3 2-16,0 3-2 0,0-2 1 0,0 2-5 0,0 0-2 15,0 0 0-15,7-3-5 0,-7 3 1 0,0 0 6 16,0 0-2-16,6 0-2 0,-6 0 4 0,0 0-2 0,0 3 5 15,0-3-3-15,0 0 1 0,0 0 1 0,0 2 5 0,3 1-3 16,-3-3-1-16,0 1 1 0,0-1-2 0,0 3-2 16,-3-1 2-16,3-2 1 0,0 3-2 0,0-3 3 0,0 2-4 15,0-2 2-15,0 2-1 0,0-2-1 0,-6 0 3 0,6 3-4 16,0-3 2-16,-7 0-1 0,7 0-4 0,0-3 0 0,0 3 2 16,-3 0 0-16,3-2 0 0,0 2 0 0,0-2 0 15,0 2 0-15,0-3-4 0,0 1 3 0,0-1 1 0,0 3-6 16,-6-1-1-16,6 1 6 0,0-3 0 0,0 1 1 15,-4 2-4-15,4-3 4 0,0 1-2 0,0 2 2 0,0-2 4 16,0 2-4-16,0 0 4 0,0 0-2 0,0-3-2 0,0 3-3 16,0 0 2-16,0-2 4 0,0 2-2 0,-6-2-1 15,6-1 0-15,0 3 0 0,0-2-3 0,0 2-2 0,0-3 2 16,0 3 0-16,0-1 3 0,0 1 0 0,0-3 0 0,0 1 0 16,6-1 0-16,-6 1 0 0,0 0-3 0,0-1 0 0,0 3 3 15,0-2-2-15,4 0 0 0,-4 0-1 0,6-1 1 16,-6 0 2-16,0 2 0 0,3 1 3 0,-3-3-1 0,0 1 1 15,7 2 4-15,-7 0-1 0,6 0 3 0,-6-3-3 0,0 3 1 16,0 3-3-16,3-3 5 0,-3 0-6 0,0 2 1 16,0 1-3-16,7-3-1 0,-7 1 0 0,6 2-9 0,-6 0-14 15,0-1-13-15,0 0-19 0,4-2-22 0,-4 2-30 0,6-2-45 16,-6 3-62-16,0-3-79 0,0 2-85 0,0-2-88 0,0 0-77 16,0 0-6-16,0 2-37 0,0-2-46 0,0 0 110 15,0 0 50-15,0 0 10 0,0 3 53 0,0-3 15 0,0 2 66 16,0 1 52-16,-6-3 50 0</inkml:trace>
          <inkml:trace contextRef="#ctx0" brushRef="#br0" timeOffset="4272.19">550 114 100 0,'0'-3'86'0,"-7"3"32"16,4 0 16-16,3-2-5 0,-6 2-12 0,6 0 10 0,-7 0-6 15,7-2-6-15,0 2-4 0,-3 0 1 0,3-2-2 0,0 2 1 16,0 0 19-16,0-3 7 0,0 0 0 0,0 3-2 16,0-1-6-16,0 1-3 0,0-3 0 0,3 1 0 0,-3 2 3 15,0-5 26-15,7 3 43 0,-1-1 28 0,4-1 26 16,-10 2 19-16,10-4 13 0,-1 0 16 0,1 1 12 0,6-5 51 15,0 4 14-15,0-1-25 0,3-5-53 0,10 3-54 0,-9-1-46 16,5 4-36-16,-5-1-22 0,9 2-18 0,-4 0-10 0,1 3-21 16,0-1-11-16,0 3-13 0,-1 3-6 0,1-1-4 0,-6 5-2 15,5-3-5-15,4 6-3 0,-16-3-5 0,13 4-7 16,-10 1-2-16,10 0-7 0,-4 2-8 0,-6 0-6 0,-3 0-2 16,10 3 0-16,-7-1-8 0,0-2-1 0,3 0 0 15,-3 2 3-15,0-4 4 0,0-1 1 0,-3 1-1 0,10-2 4 16,-7-1 1-16,-3 0 8 0,9-2 2 0,-6 0 3 0,1 1 4 15,2-4-1-15,-3 1-5 0,0-1 3 0,0-1 3 16,-3 1-4-16,3-2-1 0,0 1-2 0,0 0-10 0,0-2 2 16,-6 2-5-16,6-1-1 0,-6 1 1 0,-1-2-1 0,1-1-2 15,3 3-8-15,-10 0 0 0,10-3 0 0,-3 2 0 0,-1-2 0 16,1 0 0-16,-4 2 0 0,4-2 0 0,0-2 0 16,-4 2 0-16,4-2 0 0,-4-1 0 0,4 0 0 0,-4 2 0 15,4-4 0-15,-7 1-47 0,10-2-29 0,-10 2-41 16,4-4-38-16,-4 4-63 0,3-1-98 0,1-2-176 0,-7 3-243 15,3-3-227-15,-3 0-106 0,0 3-13 0,0-2 83 0,0 0 100 16,0 1 327-16</inkml:trace>
        </inkml:traceGroup>
        <inkml:traceGroup>
          <inkml:annotationXML>
            <emma:emma xmlns:emma="http://www.w3.org/2003/04/emma" version="1.0">
              <emma:interpretation id="{9F84BA36-8A76-4A42-942E-0F636E62C2D8}" emma:medium="tactile" emma:mode="ink">
                <msink:context xmlns:msink="http://schemas.microsoft.com/ink/2010/main" type="inkWord" rotatedBoundingBox="29139,13441 29357,13459 29340,13672 29122,13654"/>
              </emma:interpretation>
            </emma:emma>
          </inkml:annotationXML>
          <inkml:trace contextRef="#ctx0" brushRef="#br0" timeOffset="5158.11">2288 266 10 0,'6'-6'141'0,"-3"2"58"16,4 2 9-16,-4-1-2 0,-3 2-5 0,6-5-14 0,1 4-18 15,-7 0-6-15,3 0 24 0,-3-1 16 0,6 1 11 0,-6 2 5 16,7-2 9-16,-7-1 47 0,0 3 91 0,0 0 41 16,0-2 22-16,-7 2 1 0,7 0 25 0,-6 2-17 0,6-2-53 15,-3 0-73-15,-4 3-67 0,1-1-54 0,-4 0-38 16,7 1-24-16,-3-1-9 0,-4 0-10 0,0 0-12 0,-3 4-7 15,4-2-12-15,-7-2-9 0,6 2-3 0,0 2-8 0,1-2-6 16,-4 1 2-16,3-1-8 0,1 1-4 0,-1-1-2 0,-3 2-8 16,10-2-4-16,-4 3-8 0,4-2-3 0,-10 0 3 0,13 2-3 15,-3-3-1-15,3 3-5 0,-6 0 2 0,6-2-3 16,-4 2 0-16,8 0-5 0,-4 0 4 0,6 0-4 0,-6 0-1 16,3 0-2-16,4-2-2 0,-1 2-15 0,-3-3-17 15,7 4-19-15,3-4-24 0,-10-2-24 0,10 3-27 0,-3-3-38 16,-1 1-56-16,1-1-102 0,0 0-130 0,3-2-152 15,-10 0-122-15,10 0 0 0,-1 0-17 0,1 0 69 0,-9 0 117 0,5 0 26 16,4-2 57-16,-10 2 16 0,7 0 55 0,-4-2 94 16</inkml:trace>
        </inkml:traceGroup>
        <inkml:traceGroup>
          <inkml:annotationXML>
            <emma:emma xmlns:emma="http://www.w3.org/2003/04/emma" version="1.0">
              <emma:interpretation id="{5B84507C-5048-4D4F-83CA-31E67B9C5AAA}" emma:medium="tactile" emma:mode="ink">
                <msink:context xmlns:msink="http://schemas.microsoft.com/ink/2010/main" type="inkWord" rotatedBoundingBox="29574,13412 30257,13467 30228,13818 29546,13764"/>
              </emma:interpretation>
            </emma:emma>
          </inkml:annotationXML>
          <inkml:trace contextRef="#ctx0" brushRef="#br0" timeOffset="6492.22">2558 312 164 0,'3'-5'123'0,"-3"3"64"0,0-3-3 0,7 3 12 16,-1 0-19-16,-6 0-29 0,0-4-18 0,0 6-18 0,3-1-7 15,-3-2 12-15,0 1 0 0,0 2 6 0,0-3 4 0,0 2 11 16,0 1 6-16,0-3 6 0,7 3 3 0,-7 0 20 0,0 0 61 16,0 0 23-16,0 0 6 0,0 3-2 0,0-3-7 0,0 0-11 15,-7 1-11-15,7 2-10 0,0-3 12 0,0 2-3 16,0 1-4-16,0-2-13 0,0 2-18 0,-3 0-17 0,3-1-23 16,0 2-25-16,0 1-16 0,-6-3-20 0,6 3-15 15,-7 0-12-15,7 2-8 0,0-3-7 0,-3 1-6 0,3 2-5 16,-6 0-7-16,6 1-10 0,0-2-7 0,-4 1-2 0,4-2-4 15,0 5-2-15,0-6 0 0,-6 3-3 0,6 0-6 16,0 0 5-16,-7 0-4 0,7 0-2 0,0-2 3 0,0 1-3 16,0 0 2-16,0-2-2 0,-3 1 0 0,3-1 0 0,0-1 0 15,0 2 0-15,0-4 7 0,0 5-5 0,0-4 2 16,0 0 0-16,0 0 2 0,0-2-1 0,0 3-1 0,0-1 2 16,0-2-5-16,0 0-1 0,0 0-4 0,0 0 1 0,3-2 2 15,-3-1-4-15,0 3-6 0,7-2-2 0,-7-2-2 16,6-2-3-16,-6 5-4 0,4-4-96 0,-4 0 99 0,6-2 23 15,-3 3-3-15,-3-4-5 0,13 1-8 0,-13 0 2 0,3 1-2 16,-3-2-2-16,7 4 2 0,-1-6 0 0,-3 5 3 0,4-2-2 16,-7 3 2-16,3-3-2 0,-3 2 4 0,13-1 0 15,-13-2-4-15,3 4 6 0,4-3-4 0,-7-1 3 0,3 4-4 16,3-3 0-16,1 2 3 0,-7-2 3 0,3 2 2 16,-3 1 2-16,6-1 0 0,1 1 0 0,-7-1 0 0,0 1-4 15,3-2 2-15,-3 4 2 0,6-2 0 0,-6 1 4 0,0 0-8 16,0 2 4-16,4-2-4 0,-4 1 1 0,0 2-7 0,0-3 1 15,0 2 3-15,6 1 1 0,-6-3 3 0,0 0 2 16,0 3 0-16,0 0 0 0,0 0 0 0,0 0 0 0,0 0 0 16,0 3 2-16,0-3 3 0,0 3 0 0,0-3 0 0,0 1-1 15,0-1 4-15,6 3-2 0,-6-1 1 0,0-2-2 16,0 3-5-16,0-2 4 0,0 2 1 0,0 0-3 0,0-1 5 16,0 0-6-16,0 0 4 0,0 4 1 0,0-2-8 15,0-2 5-15,0 2-3 0,4-1 0 0,-4 2 0 0,0-1 0 16,0 1 0-16,6-3 0 0,-6 3 0 0,0 0 0 0,0 0 0 15,0-3 0-15,0 2 0 0,3 1 0 0,-3 0 0 0,0-3 0 16,0 3 0-16,7-3 3 0,-7 3 2 0,0-2-2 0,6-2 3 16,-6 4 0-16,0-5-1 0,3 3 0 0,-3-1-3 15,0-2-2-15,7 2 0 0,-4-2 0 0,-3 0 0 16,0 0 0-16,7 0-6 0,-1 0-6 0,-6-2-2 0,3 2-5 16,-3-2-2-16,0-1-2 0,7 3-3 0,-1-2 1 0,-6-1-7 15,10 2-2-15,-10-4-8 0,3 0-1 0,-3 3-2 0,6-3-1 16,1 0 4-16,-4 0 3 0,3 1-4 0,-6-3 1 0,4 2 5 15,-4 0 2-15,6-2 6 0,1 3 9 0,-4-1 8 16,-3-2 7-16,6 2 3 0,1 1-2 0,-7-1 3 0,0 1 1 16,3-2 0-16,3 2 4 0,-6 2 4 0,3-2 0 15,-3 1 2-15,0 0 3 0,0 1 4 0,7 0 6 0,-7 0 5 16,6 2-2-16,-6-3 2 0,0 3-2 0,0-2-1 16,0 2-2-16,0 0-7 0,0 2 0 0,0-2 0 0,0 3-2 15,0-3 2-15,0 2-2 0,0 0 2 0,0 0-1 0,0 4 0 0,0-5 0 16,0 2 4-16,0 2-1 0,0-4-1 0,0 5-1 15,0-2-1-15,0 1-3 0,0-1 2 0,0 1 4 0,0-1-5 16,0 2 0-16,0-2-2 0,0 1 8 0,0-1-8 16,0 4 1-16,0-4 1 0,0 1 2 0,0-1-3 0,0 4 2 15,0-1-1-15,0-3-1 0,0 4 2 0,0-2-3 16,0-1-1-16,0 2-2 0,0 0 1 0,0 0 0 0,0 0-2 16,0 0-2-16,0 0-1 0,0 0 6 0,0 0-4 0,0-2-1 15,0 1 1-15,0 0-2 0,0 0 5 0,0-1 1 0,0 0-1 16,0 1 1-16,0 0-4 0,0-2 3 0,0 1 1 15,0-1 0-15,0 1 0 0,0-2-5 0,0 1 5 0,0 1-4 16,0-3-1-16,0 3-2 0,0-3 0 0,0 0-1 0,0 1 2 16,0 2-3-16,0-4-1 0,0 2 0 0,0-1 0 15,0-2-7-15,0 3 1 0,0-1-5 0,0 0-13 0,0-2-10 16,0 3-14-16,0-3-18 0,0 0-26 0,4 2-56 0,-4-2-82 16,0 0-111-16,0-2-123 0,6 2-84 0,-6-3-24 15,0 1-58-15,0 2-32 0,0-5 101 0,0 3 0 0,0-1 29 16,3 2 26-16,-3-4 78 0</inkml:trace>
          <inkml:trace contextRef="#ctx0" brushRef="#br0" timeOffset="7919.69">3044 331 148 0,'0'-3'124'0,"0"-1"64"0,0 2-5 0,-3-3 0 16,3 3-18-16,0-1-22 0,0 1-18 0,0-1-2 0,-7 1 0 16,7 0 26-16,-3-1 14 0,3 1 9 0,0 2 10 15,0-2 4-15,-6 2 5 0,6-2 27 0,0 2 67 0,-7-3 27 16,7 3 0-16,0-3-9 0,0 3-9 0,0 0-14 0,0-1 1 16,0 1 2-16,0-3-11 0,0 3-21 0,0 0-16 0,0-2-18 15,0 2-29-15,0 0-25 0,0-3-25 0,0 2-19 0,7 1-12 16,-7-3-12-16,6 0-4 0,-6 3-7 0,3-2 2 15,4 0-1-15,-7 0-1 0,3 2-2 0,3-6 2 0,1 6-2 16,-4-1-5-16,10-2-6 0,-10 1-6 0,3-2-10 16,4 1-5-16,0 0-3 0,-1 1-11 0,4 0-6 0,-9 0-10 15,5-1-5-15,4 3-3 0,-10-2-7 0,10 2-4 0,-3-2 2 16,-7 2 3-16,10 0 2 0,-10 0-5 0,4 2-3 16,-4-2 0-16,10 2 7 0,-13 1 2 0,3-1-3 0,-3 2 0 15,6 2-1-15,-6-2-3 0,7-2 1 0,-7 2 3 0,-7 4-4 16,7-4-2-16,-6 3 3 0,6-2-3 0,-3 2 2 0,-4 0-2 15,1 0 3-15,3-2-2 0,-7 2-1 0,3 0 0 16,1-3 0-16,3 4-4 0,-7-4-3 0,4 1-2 0,-1 0-1 16,4 0-3-16,-3-1-4 0,-1-2-7 0,7 3-2 15,-9-3-3-15,9 1 1 0,0-1 0 0,-4 0 2 0,4 0 0 16,0 1 1-16,0 0 7 0,0-3-4 0,0 1-3 0,0 2 0 16,0-3 6-16,4 2 8 0,-4-2-3 0,0 3 5 0,9-1 6 15,-9 0-1-15,7 1-4 0,-1-1 2 0,-3 0 4 16,-3 0 1-16,7 4 1 0,-1-2 0 0,-3-2 0 0,4 3 0 15,-7 2 3-15,0-3-5 0,3 2-3 0,-3 0 1 0,0 1 2 16,0 1 2-16,0-1 0 0,-3 2 0 0,3-2 0 16,0-1 0-16,0 4 3 0,-7-3-1 0,4-2 4 0,3 1 0 15,-13 2-4-15,13-4-2 0,-3 1 0 0,3 2 3 16,-13-2 2-16,13-3-3 0,-9 3 2 0,9-1 1 0,-4-1-5 16,-9-1 5-16,10 1-1 0,-3-2-1 0,3 2-3 0,-4 0 3 15,1-3-2-15,2 2-3 0,-5-2 1 0,9 0 1 0,-13 0-7 16,13 0-16-16,-3-2-17 0,-4 2-28 0,1 0-30 15,6 0-35-15,-3-3-58 0,3 0-91 0,-7 2-131 0,4-2-156 16,3 1-165-16,0-1-42 0,0 1-114 0,0-3 60 16,-6 3 22-16,-1 0 58 0,7-3 149 0,0 3 259 0</inkml:trace>
        </inkml:traceGroup>
      </inkml:traceGroup>
    </inkml:traceGroup>
  </inkml:traceGroup>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0:36.771"/>
    </inkml:context>
    <inkml:brush xml:id="br0">
      <inkml:brushProperty name="width" value="0.025" units="cm"/>
      <inkml:brushProperty name="height" value="0.025" units="cm"/>
      <inkml:brushProperty name="color" value="#004F8B"/>
    </inkml:brush>
  </inkml:definitions>
  <inkml:trace contextRef="#ctx0" brushRef="#br0">0 45 844,'0'-44'15972,"10"50"-8331,-6 8-4743,-3-13-2799,0 1 0,0-1 0,-1 0 1,1 1-1,-1-1 0,1 1 0,-1-1 0,0 0 1,1 1-1,-1-1 0,0 2 0,0 3 42,0-5-122,-1-1 1,1 1-1,0 0 0,0 0 1,0 0-1,0 0 0,0 0 1,0 0-1,0 0 0,0 0 1,0-1-1,1 1 0,-1 0 1,0 0-1,1 0 0,-1 0 1,0 0-1,1-1 0,-1 1 1,1 0-1,-1 0 0,1-1 1,0 1-1,-1 0 0,1-1 1,0 1-1,0 0 0,-1 0-15,1-1 0,-1 1 0,1 0-1,-1-1 1,0 1 0,0 0 0,1-1 0,-1 1-1,0 0 1,0-1 0,0 1 0,0 0-1,0 0 1,0-1 0,0 1 0,0 0 0,0-1-1,0 1 1,0 0 0,-1 0 0,1 0-6,0 1 1,-1-1-1,1 0 1,0 0-1,0 0 1,0 0-1,0 0 1,0 0-1,0 0 1,1 0-1,-1 0 1,0 0-1,0 0 1,1 1-1,2 1-7,-2-2-8,-1-1 1,1 1-1,-1-1 1,1 1-1,-1-1 0,0 1 1,1-1-1,-1 1 1,0-1-1,1 1 1,-1 0-1,0-1 1,0 1-1,0-1 1,1 1-1,-1 0 1,0-1-1,0 1 1,0 0-1,0-1 1,0 1-1,0 0 0,0 0 1,2 3-1381,5 2-5065,-6-6 6227,-1 0 1,0 0-1,1 0 0,-1 0 1,0 0-1,1 0 1,-1 0-1,0 0 0,1 0 1,-1 0-1,0 0 1,1 0-1,-1 0 1,0 0-1,1 0 0,-1 0 1,0 0-1,1 0 1,-1-1-1,0 1 1,1 0-1,-1 0 0,0 0 1,0 0-1,1-1 1,-1 1-1,0 0 0,0 0 1,1-1-1,-1 1 1,0 0-1,0 0 1,0-1-1,0 1 0,1 0 1,-1-1-1,0 1 1,0 0-1,0-1 0,0 1 1,0 0-1,0-1 1,0 1-1,0 0 1,0-1-1,0 1 0,0 0 1,0-1-1,0 1 1,0 0-1,0-1 0,0 1 1,0 0-1,-1-1 1,1 1 173,0 0 0,0 0 0,0-1-1,0 1 1,0 0 0,0 0 0,0 0 0,0-1 0,0 1 0,0 0 0,0 0 0,0 0 0,0-1 0,0 1 0,0 0 0,0 0 0,0 0-1,0 0 1,0-1 0,0 1 0,-1 0 0,1 0 0,0 0 0,0 0 0,0 0 0,0 0 0,0-1 0,-1 1 0,1 0 0,0 0 0,0 0-1,0 0 1,0 0 0,-1 0 0,1 0 0,0 0 0,0 0 0,0 0 0,-1 0 0,1 0 0,0 0 0,-1 0-32,1 0 0,0 0 1,0 0-1,0 0 0,-1 0 0,1 0 1,0-1-1,0 1 0,-1 0 1,1 0-1,0 0 0,0 0 0,0 0 1,-1 0-1,1 0 0,0 0 0,0-1 1,0 1-1,0 0 0,-1 0 1,1 0-1,0 0 0,0-1 0,0 1 1,0 0-1,0 0 0,0 0 1,0-1-1,0 1 0,-1 0 0,1 0 1,0-1-1,0 1 0,0 0 1,0 0-1,0 0 0,0-1 0,0 1 1,0 0-1,0 0 0,0-1 0,0-4-972</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0:37.165"/>
    </inkml:context>
    <inkml:brush xml:id="br0">
      <inkml:brushProperty name="width" value="0.025" units="cm"/>
      <inkml:brushProperty name="height" value="0.025" units="cm"/>
      <inkml:brushProperty name="color" value="#004F8B"/>
    </inkml:brush>
  </inkml:definitions>
  <inkml:trace contextRef="#ctx0" brushRef="#br0">1 61 784,'0'-30'5998,"0"16"5152,0 13-10552,1 1 1,-1-1-1,1 0 0,-1 1 1,1-1-1,-1 1 1,1-1-1,0 1 1,-1-1-1,1 1 1,0-1-1,0 1 0,-1-1 1,1 1-1,1-1 1,5-1-257,-6 2-503,0-5-5357</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0:40.598"/>
    </inkml:context>
    <inkml:brush xml:id="br0">
      <inkml:brushProperty name="width" value="0.025" units="cm"/>
      <inkml:brushProperty name="height" value="0.025" units="cm"/>
      <inkml:brushProperty name="color" value="#004F8B"/>
    </inkml:brush>
  </inkml:definitions>
  <inkml:trace contextRef="#ctx0" brushRef="#br0">12 12 748,'0'0'490,"0"-1"-155,0 1 0,-1-1 0,1 0 1,0 1-1,0-1 0,0 1 0,0-1 0,0 0 0,0 1 0,1-1 0,-1 1 0,0-1 0,0 1 1,0-1-1,0 0 0,1 1 0,0-1 0,-1 1 18,0 0-1,1 0 1,-1 0 0,1 0-1,-1 0 1,1 0 0,-1 1-1,0-1 1,1 0 0,-1 0-1,0 1 1,1-1 0,-1 0-1,0 1 1,1-1 0,-1 0-1,0 1 1,1-1 0,-1 0-1,0 1 1,0-1 0,0 0-1,1 1 1,-1-1 0,0 1 0,0-1-1,0 1 1,0-1 0,0 0-1,0 1 1,0-1 0,0 1-1,0 0 1,0 21 10769,0-11-12364,-5-2 1633,5-8-369,-1 0-1,1-1 0,-1 1 0,1-1 0,0 1 0,-1 0 1,1-1-1,-1 1 0,1 0 0,0-1 0,0 1 0,-1 0 1,1-1-1,0 1 0,0 0 0,0 0 0,0-1 1,0 2-1,0 3 59,0 0 1,0 0 0,0 0-1,-1 0 1,1 0 0,-1 0-1,-1 0 1,-2 9 0,3-11-77,0-1 1,0 1-1,1 0 0,0 0 1,-1 0-1,1 0 1,0-1-1,0 1 0,0 0 1,1 0-1,-1 0 0,1 0 1,0 0-1,0-1 1,0 1-1,0 0 0,0-1 1,2 4-1,-2-5-4,-1 0 0,1 0 0,-1-1 0,1 1 1,-1 0-1,0 0 0,1 0 0,-1 0 0,0 0 0,0 0 0,1 0 0,-1 0 0,0 0 0,0 0 0,0 0 0,0 0 1,0 0-1,-1-1 0,1 3 0,0-3 0,-1 1-1,1 0 1,0-1 0,0 1-1,0-1 1,0 1 0,0 0 0,0-1-1,0 1 1,0 0 0,0-1-1,0 1 1,0 0 0,0-1 0,1 1-1,-1 0 1,0-1 0,0 1 0,1 0-1,-1-1 1,0 1 0,1-1-1,-1 1 1,1-1 0,-1 1 0,1-1-1,-1 1 1,1-1 0,0 1-1,2 11-125,-1-11-8,-1 0 1,0 0 0,0 0-1,0 0 1,1-1-1,-1 1 1,0 0-1,1-1 1,-1 1 0,1-1-1,-1 0 1,1 1-1,-1-1 1,1 0-1,-1 0 1,1 0 0,-1 0-1,1 0 1,-1 0-1,1 0 1,-1-1-1,1 1 1,2-1 0,-3 0-1059,10-5-3973,-11 5 4505,1 0 0,0 0-1,0 0 1,0 0 0,-1 0-1,1 0 1,0 0 0,-1 0 0,1 0-1,-1 0 1,1 0 0,-1 0-1,1-1 1,-1 1 0,0 0 0,0 0-1,0 0 1,1-1 0,-1 1 0,0 0-1,0 0 1,-1-1 0,1 1-1,0 0 1,0 0 0,-1 0 0,0-2-1,-7-3-727</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0:40.999"/>
    </inkml:context>
    <inkml:brush xml:id="br0">
      <inkml:brushProperty name="width" value="0.025" units="cm"/>
      <inkml:brushProperty name="height" value="0.025" units="cm"/>
      <inkml:brushProperty name="color" value="#004F8B"/>
    </inkml:brush>
  </inkml:definitions>
  <inkml:trace contextRef="#ctx0" brushRef="#br0">1 45 708,'0'-30'6238,"0"15"12418,8 21-17153,-6-6-1999</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0:41.436"/>
    </inkml:context>
    <inkml:brush xml:id="br0">
      <inkml:brushProperty name="width" value="0.025" units="cm"/>
      <inkml:brushProperty name="height" value="0.025" units="cm"/>
      <inkml:brushProperty name="color" value="#004F8B"/>
    </inkml:brush>
  </inkml:definitions>
  <inkml:trace contextRef="#ctx0" brushRef="#br0">1 28 972,'0'-27'16536,"7"27"-14063,-3 0 3413,13 0-2627,2 4-2712,-17-3-464,26 5-71,-26-6-189,5 0-849,-6 0 327,-1 0 0,1 0 1,0 1-1,0-1 1,0 0-1,0 0 0,0 0 1,0 0-1,0 0 1,0 0-1,0 0 0,-1 0 1,1-1-1,0 1 1,0 0-1,0 0 0,0-1 1,0 1-1,0-1 1,-1 1-1,1 0 0,0-1 1,0 0-1,0 0 1,7 0-7093,-6 1 5854</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0:41.932"/>
    </inkml:context>
    <inkml:brush xml:id="br0">
      <inkml:brushProperty name="width" value="0.025" units="cm"/>
      <inkml:brushProperty name="height" value="0.025" units="cm"/>
      <inkml:brushProperty name="color" value="#004F8B"/>
    </inkml:brush>
  </inkml:definitions>
  <inkml:trace contextRef="#ctx0" brushRef="#br0">1 139 932,'21'6'4052,"5"-1"750,-24-5-3834,0 1-277,0-1-1,-1 0 1,1 1 0,0-1 0,0 0 0,0 0 0,0 0 0,-1-1 0,1 1 0,0 0 0,0-1-1,0 1 1,-1-1 0,1 0 0,0 1 0,-1-1 0,1 0 0,2-2 0,1 0 854,-2 2-1320,-2 1-194,-1 0 1,0 0 0,0 0-1,0 0 1,1 0-1,-1 0 1,0 0 0,0 0-1,1 0 1,-1 0-1,0 0 1,0 0 0,0 0-1,0 0 1,1 0-1,-1-1 1,0 1 0,0 0-1,0 0 1,0 0-1,1 0 1,-1 0 0,0-1-1,0 1 1,0 0-1,0 0 1,0 0 0,0-1-1,0 1 1,1 0-1,-1 0 1,0 0 0,0-1-1,0 1 1,0 0-1,0 0 1,0-1 0,0 1-1,0 0 1,0 0-1,0 0 1,0-1 0,-1 1-1,5-5 290,-3 5-308,-1 0 0,0-1 1,1 1-1,-1 0 0,0 0 0,1 0 0,-1-1 0,0 1 0,1 0 0,-1-1 0,0 1 0,0 0 0,1 0 0,-1-1 0,0 1 0,0 0 0,1-1 0,-1 1 0,0-1 0,0 1 0,0 0 0,0-1 0,0 1 0,0-1 0,0 1 0,0 0 0,0-1 0,0 1 0,0-1 0,0 1 0,0-1 0,0-60 608,-4 51-393,3 10-208,1-1-1,-1 1 1,1-1 0,-1 1-1,1-1 1,0 0 0,-1 1 0,1-1-1,0 0 1,-1 1 0,1-1-1,0 0 1,0 1 0,0-1 0,0 0-1,-1 1 1,1-2 0,0-31 1668,0 33-1483,0 0-181,-1 0 0,0 0 0,1 1 0,-1-1 0,1 1-1,-1-1 1,0 1 0,1-1 0,-1 1 0,1-1 0,-1 1 0,1-1 0,-1 1-1,1-1 1,0 1 0,-1 0 0,1-1 0,0 1 0,-1 0 0,1-1 0,0 1-1,0 0 1,0 0 0,0-1 0,0 1 0,-1 0 0,1 0 0,0-1 0,1 1-1,-1 1 1,0 33 961,1-23-819,3 2-166,-3-12 0,0 0 0,-1-1 0,1 1 0,-1-1 0,1 1 0,-1 0 0,1 0 0,-1-1 0,0 4 0,0-3-74,0 0 0,1 0 1,-1 0-1,0 0 0,1 0 0,-1 0 0,1 0 1,-1 0-1,1 0 0,0-1 0,0 1 0,2 3 1,-3 4-501,3 3-1457,2-3-72,-2 15-19235</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0:43.162"/>
    </inkml:context>
    <inkml:brush xml:id="br0">
      <inkml:brushProperty name="width" value="0.025" units="cm"/>
      <inkml:brushProperty name="height" value="0.025" units="cm"/>
      <inkml:brushProperty name="color" value="#004F8B"/>
    </inkml:brush>
  </inkml:definitions>
  <inkml:trace contextRef="#ctx0" brushRef="#br0">30 62 512,'1'-1'84,"-1"0"-1,0 1 1,0-1-1,-1 0 1,1 1-1,0-1 1,0 1 0,0-1-1,0 0 1,0 1-1,-1-1 1,1 1 0,0-1-1,-1 0 1,1 1-1,0-1 1,-1 1-1,1-1 1,-1 0 0,0 1 82,1-1 1,-1 0 0,1 1 0,-1-1 0,1 0 0,0 1 0,-1-1 0,1 0-1,0 0 1,-1 0 0,1 1 0,0-1 0,0 0 0,0 0 0,-1 0 0,1 0 0,0 0-1,0 1 1,1-2 0,-1-2-480,-1 3 1595,1-1 0,0 1 0,0-1 0,0 1 0,0-1 0,1 1 0,-1-1 1,0 1-1,1-1 0,-1 1 0,1-3 0,6 1 5782,2-3-5719,-8 6-990,0 1-130,-1 0-203,1-1-1,-1 0 0,0 1 0,1-1 1,-1 0-1,1 1 0,-1-1 0,0 0 0,1 1 1,-1-1-1,1 0 0,-1 0 0,1 0 1,-1 1-1,1-1 0,-1 0 0,1 0 1,-1 0-1,1 0 0,-1 0 0,2 0 0,-1 0 5,1 1-1,-1-1 0,0 0 1,0 1-1,1-1 0,-1 1 1,0 0-1,0-1 0,0 1 1,0 0-1,1 0 0,-1 0 1,1 1-1,1-1 59,-3-1-81,0 0 0,1 0 0,-1 0 0,0 0 0,0 0 0,1 0 1,-1 0-1,0 0 0,0 0 0,1 1 0,-1-1 0,0 0 0,0 0 0,1 0 0,-1 0 0,0 0 0,0 0 0,0 1 0,1-1 0,-1 0 0,0 0 1,0 0-1,0 0 0,1 1 0,-1-1 0,0 0 0,0 0 0,0 1 0,0-1 0,0 0 0,0 0 0,1 1 0,-1-1 0,0 0 0,0 0 1,0 1-1,0-1 0,0 0 0,0 1 0,4 4 86,-4-5-82,0 0-1,1 0 1,-1 0-1,0 1 1,1-1-1,-1 0 1,1 0-1,-1 1 1,0-1 0,0 0-1,1 1 1,-1-1-1,0 1 1,1-1-1,-1 0 1,0 1-1,0-1 1,0 1-1,0-1 1,1 0-1,-1 1 1,0-1-1,0 1 1,0-1 0,0 1-1,0-1 1,0 1-1,0-1 1,0 1-1,4 7 83,-4-7-79,1-1-1,-1 1 1,1-1-1,-1 1 1,1 0 0,-1-1-1,1 1 1,-1 0-1,0 0 1,0-1-1,1 1 1,-1 0 0,0 0-1,0 0 1,0-1-1,1 1 1,-1 1 0,0 4 19,1-5-25,-1 0-1,0 0 1,0 0 0,0 0 0,0 1 0,0-1 0,0 0 0,0 0-1,0 0 1,-1 0 0,1 1 0,0-1 0,-1 0 0,1 0 0,-1 0 0,1 0-1,-1 0 1,1 0 0,-1 0 0,0 0 0,0 0 0,1 0 0,-3 1 0,-1 6 3,-5 1 24,9-8-30,-2 0-4,0 0 0,0 0 1,0 0-1,0 0 1,0 0-1,0 0 1,0-1-1,0 1 1,0-1-1,0 1 1,0-1-1,0 0 1,0 0-1,-1 0 1,1 0-1,0 0 1,0 0-1,0-1 0,0 1 1,0-1-1,-4-1 1,-1 1-1,6 1 1,0 0-1,0-1 1,0 1 0,0 0-1,0-1 1,0 1 0,0-1-1,0 1 1,0-1 0,0 0-1,0 1 1,0-1 0,0 0-1,1 0 1,-1 1 0,0-1-1,1 0 1,-1 0-1,0 0 1,1 0 0,-1 0-1,1 0 1,-1 0 0,1 0-1,0 0 1,-1 0 0,1 0-1,0 0 1,0-1 0,0 1-1,0 0 1,0 0 0,0-2-1,0-45-1924,4 44-686,0 1-721,-2-3-4597,-2 3 5179</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1:05.367"/>
    </inkml:context>
    <inkml:brush xml:id="br0">
      <inkml:brushProperty name="width" value="0.025" units="cm"/>
      <inkml:brushProperty name="height" value="0.025" units="cm"/>
      <inkml:brushProperty name="color" value="#CC66FF"/>
    </inkml:brush>
  </inkml:definitions>
  <inkml:trace contextRef="#ctx0" brushRef="#br0">0 66 588,'0'-1'82,"0"1"0,0-1 0,0 0 0,0 1-1,0-1 1,0 0 0,0 1 0,1-1 0,-1 1 0,0-1 0,0 0 0,1 1-1,-1-1 1,0 1 0,0-1 0,1 1 0,-1-1 0,1 1 0,0-1 0,-1 0 35,1 0 1,-1 1 0,1-1-1,-1 0 1,1 1-1,-1-1 1,0 0 0,1 1-1,-1-1 1,0 0 0,1 0-1,-1 1 1,0-1 0,0 0-1,0 0 1,0 1 0,0-1-1,0 0 1,0-1-1,0-6 448,0-9 3318,0 17-3809,0-1 1,0 1-1,0 0 0,0-1 1,0 1-1,0-1 1,0 1-1,10-10 17240,-10 10-17277,0 1 0,0-1 0,0 0 0,0 0 0,0 0 0,0 0 0,0 1 0,0-1 0,0 0 0,0 0 0,0 0 0,0 1 0,0-1 0,0 0 0,0 0 0,0 0 0,1 0 0,-1 0 0,0 1 0,0-1 0,0 0 0,0 0 0,0 0 0,0 0 0,1 0 0,-1 0 0,0 1 0,0-1 0,0 0 0,0 0 0,1 0 0,-1 0 0,0 0 0,0 0 0,0 0 0,1 0 0,-1 0-2,0 0-1,1 1 1,-1-1-1,1 0 1,-1 0-1,0 0 1,1 0-1,-1 1 1,0-1-1,0 0 1,1 0-1,-1 1 1,0-1-1,0 0 1,1 1-1,-1-1 1,0 0-1,0 1 1,0-1-1,1 0 1,-1 1-1,0-1 1,0 0-1,0 1 1,0-1-1,0 1 1,0-1-1,0 0 1,0 1-1,0-1 1,0 1-1,0-1 1,0 0-1,0 1 1,0 0-1,0 402 1084,4-398-1274,-4-5 144,0 0-1,1 0 1,-1 0 0,0 1-1,1-1 1,-1 0-1,0 0 1,1 1 0,-1-1-1,0 0 1,1 0 0,-1 1-1,0-1 1,0 0-1,0 1 1,1-1 0,-1 1-1,0-1 1,0 0-1,0 1 1,0-1 0,0 0-1,1 1 1,-1-1-1,0 1 1,0 1 871,0 3-3803,-10-19-15093,10-8 9851,0 17 7080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1:06.269"/>
    </inkml:context>
    <inkml:brush xml:id="br0">
      <inkml:brushProperty name="width" value="0.025" units="cm"/>
      <inkml:brushProperty name="height" value="0.025" units="cm"/>
      <inkml:brushProperty name="color" value="#CC66FF"/>
    </inkml:brush>
  </inkml:definitions>
  <inkml:trace contextRef="#ctx0" brushRef="#br0">158 33 624,'0'0'81,"0"-1"-1,0 1 1,-1-1-1,1 0 1,0 1 0,0-1-1,0 1 1,0-1-1,0 1 1,0-1 0,0 1-1,0-1 1,0 0-1,1 1 1,-1-1 0,0 1-1,0-1 1,0 1-1,1-1 1,-1 1 0,0-1-1,0 1 1,1-1-1,-1 1 1,0 0 0,1-1-1,-1 1 1,1-1-1,-1 1 1,1 0 0,-1-1-1,1 1 1,-1 0-1,1-1 1,0 1-14,1-15 17662,-6 20-15924,4-5-1715,-1 0-1,1 0 1,0 0 0,-1 1-1,1-1 1,0 0-1,-1 0 1,1 1-1,0-1 1,0 0-1,-1 0 1,1 1-1,0-1 1,0 0-1,-1 1 1,1-1-1,0 0 1,0 1-1,0-1 1,0 0-1,-1 1 1,1-1-1,0 0 1,0 1 0,0-1-1,0 1 1,0-1-1,0 0 1,0 1-1,0 0 1,-4 3 817,3-3-891,1-1 1,0 0-1,0 0 0,-1 0 1,1 0-1,0 1 0,-1-1 1,1 0-1,0 0 0,0 0 1,-1 1-1,1-1 0,0 0 1,0 1-1,0-1 0,-1 0 1,1 0-1,0 1 0,0-1 1,0 0-1,0 1 0,0-1 1,-1 0-1,1 1 0,0 0 1,-5 9 714,0 1-518,5-9-165,-1 1 0,0-1-1,0 1 1,0-1 0,0 0 0,0 0 0,0 1 0,0-1-1,-3 2 1,-5 11 123,-17 12 47,21-14-152,4-11-53,1 0 1,-1 0-1,0 0 1,0 0-1,0 0 0,-1 0 1,1 0-1,0 0 1,-1-1-1,1 1 1,-4 2-1,4-2 9,-1 0 1,0 0-1,1 0 1,-1 0-1,1 0 0,0 0 1,0 0-1,-1 0 1,1 4-1,0-4-6,0 0-1,0 0 1,0 1 0,-1-1 0,1 0-1,0 0 1,-1 0 0,0 0 0,-1 2-1,0-2-4,1 0 1,0 0-1,0 1 0,0-1 0,0 1 0,0 0 0,0-1 0,-1 5 0,3-6-11,0-1 1,0 1-1,0-1 0,0 1 0,0-1 0,0 1 0,0-1 0,0 1 0,0-1 0,-1 1 1,1-1-1,0 1 0,0-1 0,0 1 0,-1-1 0,1 0 0,0 1 0,-1-1 0,1 1 0,0-1 1,-1 0-1,1 1 0,0-1 0,-1 0 0,1 0 0,-1 1 0,-11 10-17,10-7 19,2-3 9,12-5-123,-6-2-202,0 1-1,0-1 1,10-11-1,-11 11-187,31-33-3027,-22 17 1076,-12 19 2132,1-1 57,0 1-1,0-1 0,0 1 1,0 0-1,1-1 1,0 1-1,-1 1 1,1-1-1,0 1 1,6-3-1,-7 3 181,7-2 64,-6 4 120,-1 0 0,1 0 0,0 0 0,0 1 0,-1-1 0,1 1 0,6 2 0,-8-2 109,9 9 666,-8-9-797,-2-1-64,-1 0 1,0 0 0,0 0-1,0 0 1,1 0-1,-1 0 1,0 0-1,0 0 1,0 0 0,1 0-1,-1 0 1,0 0-1,0 0 1,0 1 0,0-1-1,1 0 1,-1 0-1,0 0 1,0 0-1,0 0 1,0 0 0,0 1-1,1-1 1,-1 0-1,0 0 1,0 0 0,0 0-1,0 1 1,0-1-1,0 0 1,0 0-1,0 0 1,0 1 0,0-1-1,0 0 1,0 0-1,0 0 1,0 1 0,0-1-1,0 0 1,0 1-1,1-1 24,-1 1 0,0 0 0,1 0-1,-1-1 1,1 1 0,-1 0 0,1 0 0,-1-1 0,1 1-1,0-1 1,-1 1 0,1 0 0,0-1 0,-1 1-1,2 0 1,-1-1-4,0 0 0,0 1 0,-1-1 0,1 1-1,0 0 1,-1-1 0,1 1 0,-1-1 0,1 1 0,0 0 0,-1 0 0,0-1-1,1 1 1,-1 0 0,1 1 0,-1-1-2,1 0 0,-1-1 0,0 1-1,1 0 1,-1 0 0,0 0 0,1 0 0,-1-1 0,1 1 0,-1 0-1,1 0 1,0-1 0,-1 1 0,1 0 0,0-1 0,0 1-1,1 0 1,-2 0-1,1-1-1,0 1 1,-1-1-1,1 1 1,0-1-1,-1 1 0,1-1 1,-1 1-1,1 0 1,-1-1-1,1 1 1,-1 0-1,0 0 0,1-1 1,-1 1-1,1 2 1,17 14 1040,-7 0 238,-10-16-1237,-1 1-1,0-1 1,1 1 0,-1-1 0,0 1-1,1-1 1,0 1 0,-1-1 0,1 1-1,0-1 1,0 0 0,0 0 0,0 1-1,0-1 1,0 0 0,0 0-1,2 1 1,-2-1-28,0 1-1,0-1 1,1 0-1,-1 0 1,0 1-1,0-1 1,0 0-1,0 1 1,0-1-1,-1 1 1,1 0-1,0-1 1,-1 1-1,1 0 1,-1-1-1,1 1 1,-1 2-1,5 1 912,-1-1-3879</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1:18.027"/>
    </inkml:context>
    <inkml:brush xml:id="br0">
      <inkml:brushProperty name="width" value="0.025" units="cm"/>
      <inkml:brushProperty name="height" value="0.025" units="cm"/>
    </inkml:brush>
  </inkml:definitions>
  <inkml:trace contextRef="#ctx0" brushRef="#br0">40 0 292,'0'0'807,"-11"11"1979,10-11-2748,1 0-1,0 0 1,-1 0 0,1 0-1,0 0 1,-1 0 0,1 0-1,0 0 1,-1 0 0,1 0-1,0 0 1,-1 0 0,1 1 0,0-1-1,0 0 1,-1 0 0,1 0-1,0 0 1,0 1 0,-1-1-1,1 0 1,0 0 0,0 0-1,-1 1 1,1-1 0,0 0-1,0 0 1,0 1 0,0-1-1,-1 0 1,1 1 0,0-1-1,0 0 1,0 0 0,0 1-1,0-1 1,0 0 0,0 1-1,0-1 1,0 0 0,0 1-1,0-1 1,0 0 0,0 1-1,0-1 1,0 0 0,0 1 0,0-1-1,0 1 267,0 17 4607,0-9 6200,0-14-7972,1 8-2777,-1-1 0,0 1 1,0-1-1,0 1 0,-1-1 1,1 1-1,-1 3 1,0-6-344,0 1 1,0 0 0,1-1 0,-1 1 0,0 0 0,1 0-1,-1 0 1,1 0 0,-1 0 0,1-1 0,0 1 0,-1 0 0,1 0-1,0 0 1,-1 0 0,1 0 0,0 0 0,0 0 0,0 1-1,0 27 347,0-16-252,1-13-111,-1 0 1,0 1-1,0-1 0,0 0 0,-1 1 0,1-1 0,0 0 0,0 1 1,0-1-1,0 0 0,0 1 0,0-1 0,0 0 0,-1 1 0,1-1 1,0 0-1,0 1 0,0-1 0,-1 0 0,1 0 0,0 1 0,0-1 1,-1 0-1,1 0 0,0 0 0,-1 1 0,1-1 0,-1 0 0,1 0 1,0 0-1,-1 1 0,1-1 0,0 0 0,-1 0 1,1 1-1,0-1 0,0 0 0,-1 1 0,1-1 1,0 0-1,0 1 0,0-1 0,-1 0 0,1 1 1,0-1-1,0 0 0,0 1 0,0-1 0,0 0 0,0 1 1,0-1-1,0 1 0,0-1 0,0 0 0,0 1 1,0 319 1007,2-319-1145,-2-1 76,1 0-1,-1 0 1,0 0-1,1 0 1,-1 0-1,0 0 1,1 0-1,-1 1 1,0-1-1,0 0 1,1 0-1,-1 0 1,0 0 0,0 0-1,1 0 1,-1 1-1,0-1 1,0 0-1,1 0 1,-1 0-1,0 1 1,0-1-1,0 0 1,1 0-1,-1 1 1,0-1-1,0 0 1,0 0-1,0 1 1,5-9-5468,-1 2 587,-3-1-1284,-1-10-1329,0 12 5508</inkml:trace>
</inkml:ink>
</file>

<file path=ppt/ink/ink5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7:54:48.145"/>
    </inkml:context>
    <inkml:brush xml:id="br0">
      <inkml:brushProperty name="width" value="0.07" units="cm"/>
      <inkml:brushProperty name="height" value="0.07" units="cm"/>
      <inkml:brushProperty name="color" value="#3165BB"/>
      <inkml:brushProperty name="fitToCurve" value="1"/>
    </inkml:brush>
    <inkml:brush xml:id="br1">
      <inkml:brushProperty name="width" value="0.01764" units="cm"/>
      <inkml:brushProperty name="height" value="0.01764" units="cm"/>
      <inkml:brushProperty name="color" value="#3165BB"/>
      <inkml:brushProperty name="fitToCurve" value="1"/>
    </inkml:brush>
  </inkml:definitions>
  <inkml:traceGroup>
    <inkml:annotationXML>
      <emma:emma xmlns:emma="http://www.w3.org/2003/04/emma" version="1.0">
        <emma:interpretation id="{3430B8A8-10EE-4EB1-A278-F41BC595680F}" emma:medium="tactile" emma:mode="ink">
          <msink:context xmlns:msink="http://schemas.microsoft.com/ink/2010/main" type="writingRegion" rotatedBoundingBox="25750,6840 24510,7110 24351,6379 25591,6109"/>
        </emma:interpretation>
      </emma:emma>
    </inkml:annotationXML>
    <inkml:traceGroup>
      <inkml:annotationXML>
        <emma:emma xmlns:emma="http://www.w3.org/2003/04/emma" version="1.0">
          <emma:interpretation id="{066618A8-D638-4F31-AE8C-33B0257CE347}" emma:medium="tactile" emma:mode="ink">
            <msink:context xmlns:msink="http://schemas.microsoft.com/ink/2010/main" type="paragraph" rotatedBoundingBox="25750,6840 24510,7110 24467,6911 25707,6641" alignmentLevel="1"/>
          </emma:interpretation>
        </emma:emma>
      </inkml:annotationXML>
      <inkml:traceGroup>
        <inkml:annotationXML>
          <emma:emma xmlns:emma="http://www.w3.org/2003/04/emma" version="1.0">
            <emma:interpretation id="{FF2772A6-AB25-499D-A673-DC55B55E6C94}" emma:medium="tactile" emma:mode="ink">
              <msink:context xmlns:msink="http://schemas.microsoft.com/ink/2010/main" type="line" rotatedBoundingBox="25750,6840 24510,7110 24467,6911 25707,6641"/>
            </emma:interpretation>
          </emma:emma>
        </inkml:annotationXML>
        <inkml:traceGroup>
          <inkml:annotationXML>
            <emma:emma xmlns:emma="http://www.w3.org/2003/04/emma" version="1.0">
              <emma:interpretation id="{A2DD735F-1467-411A-B03E-5E0EFE233D6E}" emma:medium="tactile" emma:mode="ink">
                <msink:context xmlns:msink="http://schemas.microsoft.com/ink/2010/main" type="inkWord" rotatedBoundingBox="25750,6840 24510,7110 24467,6911 25707,6641"/>
              </emma:interpretation>
              <emma:one-of disjunction-type="recognition" id="oneOf0">
                <emma:interpretation id="interp0" emma:lang="" emma:confidence="1">
                  <emma:literal/>
                </emma:interpretation>
              </emma:one-of>
            </emma:emma>
          </inkml:annotationXML>
          <inkml:trace contextRef="#ctx0" brushRef="#br0">-1215 230 26 0,'-6'0'82'0,"-1"0"6"0,4 2-4 15,3-2 2-15,-6 0-14 0,-1 0-13 0,7 2-10 0,-3-2-8 0,-4 0-2 16,7 0-5-16,0 0 0 0,-3 0-3 0,3 2 5 15,0-2 0-15,-6 0 0 0,6 0 2 0,-7 0-5 0,7 0-1 16,0 0 2-16,0 0-1 0,0 0 1 0,0 0 0 16,0 0 1-16,0 0-1 0,-3 0 6 0,3 3 6 0,0-3 1 15,0 0 4-15,0 0 6 0,0 0 1 0,0 0 1 0,0 0 6 16,-6 3 7-16,6-3 1 0,0 0-3 0,0 0-2 16,0 0 1-16,0 0-9 0,0 0-1 0,0 0-5 0,0 0-6 15,0 0-4-15,0 0-4 0,0 0 1 0,0 0-1 0,0 0 2 16,0 0 7-16,-3 0 7 0,3 1 10 0,0-1 7 15,0 0 11-15,0 0 15 0,0 0 51 0,0 0 22 0,0 0 17 16,0 0 15-16,0 0 0 0,0 0 2 0,0 0-1 0,0 0-2 16,0 0 0-16,0 0-10 0,0 0 20 0,0 0 8 15,0 0 0-15,0 0-8 0,0 0-16 0,0 0-24 0,0 0-32 16,0 0-27-16,0 0-29 0,0 0-18 0,0 0-16 0,0 0-9 16,0 0-11-16,0 0-11 0,0 0-5 0,0 0-5 0,0 0 1 15,0 0-8-15,0 0-3 0,0 0-5 0,0 0-18 16,0 0-31-16,0-1-53 0,0 1-89 0,0 0-123 0,0-3-153 15,0 3-144-15,0-3-142 0,0 3-138 0,0-2 65 0,0 0 27 16,0 0 68-16,0-1 302 0</inkml:trace>
          <inkml:trace contextRef="#ctx0" brushRef="#br0" timeOffset="1802.66">-1228 223 40 0,'-3'-3'86'0,"3"-2"15"0,0 4 15 0,-6-5-5 0,-1 4-8 16,7 0-7-16,0 0 2 0,-3-1 5 0,-4 1-8 0,7 0-7 15,0-1-2-15,0 3-6 0,0-2-2 0,-3-1-4 16,3 3-6-16,0-2-1 0,0 2 3 0,0 0 3 0,-6-2-3 15,6 2-1-15,0 0-8 0,0 0 1 0,-7-3-4 0,7 3 3 16,0 0 0-16,0 0 3 0,0-2 0 0,0 2 0 16,0 0 6-16,0-2-1 0,0 2 5 0,0 0 0 0,0 0 1 15,0 0-4-15,0 0-3 0,0-2 20 0,0 2 0 16,0 0-11-16,0 0-4 0,0 0 0 0,0 0 4 0,0 0 4 16,0 0 3-16,0 0-6 0,7 0 1 0,-7 0-4 0,0 0-1 15,6 0 6-15,-6 0 6 0,0 0-1 0,0 0 6 0,3 0-2 16,-3 0 0-16,0 0-9 0,7 0 2 0,-7 0 3 15,3 0-4-15,-3 0-6 0,7 0-10 0,-1 0-12 0,-6 0-2 16,3 0-3-16,4 0-15 0,-1 0-9 0,-6-3-6 16,3 3-5-16,4 0-3 0,-4 0-9 0,3 0 1 0,1-2 0 15,-4 2-5-15,-3 0 2 0,10 0 1 0,-4 0 2 0,1 0 0 16,-4 0-5-16,3-3 2 0,1 3 3 0,-4 0 0 0,3 0-2 16,-2 0 4-16,2 0 1 0,0-2-4 0,4 2-1 0,-10 0 4 15,3 0-3-15,4-2-4 0,-1 2 5 0,-3 0-4 16,4 0 4-16,-4-3-1 0,10 3-1 0,-13 0-3 0,3 0 5 15,10 0-4-15,-10 0 0 0,4-2 2 0,2 2 0 16,-2 0 0-16,2 0-2 0,-5 0 1 0,2 0 1 0,0 0 0 16,-2 0 0-16,5 0 0 0,4 0 0 0,-10 0 6 0,4 0-4 15,-1 0-2-15,4 0 3 0,-7 0-1 0,4 0 2 0,-1 0-3 16,-3-2 3-16,7 2 1 0,-4 0-3 0,1 0 1 16,-4-2-2-16,10 2 3 0,-13-3-3 0,10 3 3 0,-7 0 0 15,-3 0-2-15,13-3-1 0,-10 3-1 0,3 0 2 0,-2 0 0 16,2-1-2-16,0 1 4 0,-2 0-2 0,2-3 1 15,-3 3 0-15,10 0 3 0,-10 0-4 0,4 0-2 0,-1 0 4 16,-3 0-3-16,4-2 3 0,-4 2 0 0,10 0 2 16,-10-3-2-16,4 3 2 0,-4 0-4 0,10 0-2 0,-10-2 0 15,3 2 0-15,1 0 0 0,-4 0 0 0,3-2 0 0,-2-1 0 16,2 3 0-16,1 0 0 0,-4 0-5 0,3-2 5 0,-3 2-3 16,-3 0 2-16,7-2 0 0,-1 2 1 0,-3 0 7 0,-3 0-2 15,7-2-3-15,-4 2 1 0,-3 0 6 0,13-3 1 16,-13 3-2-16,3 0 3 0,-3 0-5 0,7-3 0 15,-1 3-1-15,-3 0-3 0,4-1-1 0,-7-2-1 0,3 3 0 16,3-2 0-16,1 2 0 0,-4-3 0 0,4 3 0 0,-4-2 0 16,-3 0-3-16,13 2-2 0,-13-3-1 0,3 3 12 0,3-2-8 15,-3 0-2-15,-3 2 0 0,7 0 3 0,-1 0 1 16,-2-2 0-16,-4 2 0 0,6-3-5 0,0 3 3 0,-6 0 2 16,10 0 0-16,-10-3 5 0,3 3-4 0,-3 0-1 0,7 0 0 15,-1-1 0-15,-3 1 2 0,-3 0 0 0,7-3-4 16,-4 3 1-16,3 0 1 0,1 0 0 0,-4-2 0 0,-3 2 0 15,13-3 0-15,-13 3 3 0,10-1 1 0,-10 1-3 0,3-3-4 16,3 3 2-16,1-3 1 0,-4 3 0 0,3-2-3 16,-6 2 2-16,4-2 1 0,2 2 0 0,1-2-5 0,-4-1 3 15,-3 3 0-15,9-3-2 0,-9 3 1 0,13-1 3 0,-13 1 0 16,3-3 0-16,4 3 0 0,-1-2 0 0,-6 2 0 0,4-3 0 16,2 3 0-16,-3-2 0 0,-3 0 0 0,7 2 0 15,-1 0 0-15,-6-3 4 0,3 3-4 0,-3 0 0 0,7-2-3 16,-4-1 2-16,-3 3-6 0,13-1-6 0,-13-2 3 15,3 3-4-15,-3-2 4 0,13-1-1 0,-13 1 5 0,10 0-3 16,-10-1 3-16,3 1-3 0,3 0 3 0,1 2 0 0,-4-3 1 16,3 1-4-16,-2 2 3 0,-4-3 4 0,6 3-2 0,0-1 3 15,-2-2 1-15,-4 3-4 0,9 0 2 0,-9-2 2 16,7 2 0-16,-1 0 0 0,-6-3 0 0,3 3 0 0,-3 0 4 16,7 0-3-16,-1-2-1 0,-6 2 0 0,3-2 0 15,4 2 0-15,-7-3 0 0,3 3 0 0,-3-2 0 0,7 0 0 16,-1 2 0-16,-3 0 0 0,4-3-4 0,-7 1 3 0,3 2 1 15,-3-3 0-15,6 3-3 0,1-1 2 0,-7 1 0 16,3-3 1-16,-3 3 0 0,13 0 2 0,-13-2 0 0,3 2-2 16,3-3 0-16,-6 3 4 0,4-2-2 0,-4 2-2 0,6-2 0 15,1-1 0-15,-7 3-4 0,3-2 3 0,3 0 1 0,-6 2 0 16,3-2 0-16,-3 2-6 0,7 0-3 0,-1-3 3 16,-6 3 0-16,4 0 1 0,-4 0 2 0,0-3 3 0,6 3 0 15,-3 0 0-15,-3 0 0 0,0-1 0 0,7 1 0 16,-7-3 0-16,6 3 3 0,-6 0-2 0,0 0-1 0,3-2 4 15,-3 2-2-15,7 0-2 0,-7-3-4 0,6 3 3 0,-6 0-5 16,0 0-13-16,3-2-18 0,4 2-14 0,-7 0-8 0,0-2-20 16,0 2-25-16,3 0-39 0,-3 0-62 0,0-3-77 0,0 3-68 15,0 0-76-15,0 0 13 0,0-2 8 0,0 0-28 16,0 2 5-16,0-2-10 0,-3-1 35 0,3 3 63 0</inkml:trace>
          <inkml:trace contextRef="#ctx0" brushRef="#br0" timeOffset="3216.85">-53-67 45 0,'0'0'92'0,"0"0"15"16,0 0 15-16,0 3-11 0,0-3-19 0,0 0-18 16,0 0-13-16,0 0 1 0,0 0 0 0,0 0 2 0,0 2-3 15,0-2 4-15,-7 0 0 0,7 0 2 0,0 0-2 16,0 0-1-16,-3 0-1 0,3 2-1 0,0-2-2 0,0 0-3 15,0 2 7-15,0-2 0 0,0 0-1 0,0 0 3 0,0 3 2 16,0-3 4-16,0 0 2 0,-6 0 7 0,6 0 3 0,0 0 2 16,0 0 2-16,0 2 1 0,-7-2 0 0,7 0 8 0,0 0-2 15,0 0 29-15,0 2 26 0,0-2 12 0,0 0 4 16,0 0-4-16,-3 3 2 0,3-3 0 0,0 0 0 0,0 2 0 16,-6-2 2-16,-1 3-3 0,7-2-8 0,-3-1 1 15,-3 3 3-15,6 0-9 0,-4-1-14 0,4 0-11 0,-6 0-13 16,-1 1-11-16,4-1-11 0,3 0-10 0,-9 1-4 0,9-1-6 15,-13 2-7-15,9-1-7 0,4 2 0 0,-9-3-9 0,9 0-9 16,-13 3-6-16,10-3-4 0,3 3-5 0,-13-2-6 16,10 1-1-16,-4 1-1 0,4-3-3 0,-10 3-2 0,10-1 1 15,3 1-5-15,-10-2 0 0,4 1 6 0,-1 1-2 16,4-1 4-16,-10-1 0 0,13-1 1 0,-9 2 4 0,9-1 3 16,-4 2-5-16,-2-3 0 0,0 3-2 0,2-2 0 0,4-2 0 15,-6 4-4-15,3-2 1 0,3-2 1 0,-7-1 1 16,7 3 1-16,-6 0 1 0,6-1-1 0,0-2-5 0,-3 2 2 15,3 0-3-15,0-2 2 0,0 0-4 0,0 3-2 0,0-3 4 16,-7 0-3-16,7 0-2 0,0 0 2 0,0 0-4 0,0 0-2 16,0 0 0-16,7 0 0 0,-7 0 0 0,0 0 0 15,0-3 0-15,0 3-3 0,0 0 1 0,0 0 2 0,3-2 0 16,-3 2 0-16,0-2 0 0,0 2-6 0,6 0-2 0,-6-2-5 16,7-1-6-16,-7 3-3 0,3-3-8 0,3 3-8 15,-6-1-5-15,4-2-8 0,-4-2-5 0,6 4-10 0,0-2-5 16,-2-2-7-16,-4 3-2 0,9-3 7 0,-9 2 7 0,7-1 3 15,-1-1 4-15,-3 1 8 0,4 1 4 0,-1-2 14 0,4 1 12 16,-10-1 1-16,3 3 6 0,4-3 4 0,-1 1 2 16,4-1 5-16,-10 2 2 0,3-1 1 0,3 2 0 0,1-3 0 15,-4 3-3-15,-3-1 3 0,6-1-1 0,1 1 1 16,-7 1 0-16,3-1 0 0,3 2 0 0,-2-2 3 0,-4-2-5 16,6 3-3-16,1 0 5 0,-7-1 0 0,3 1 0 0,3 0-8 15,-6 0 5-15,0 2 2 0,3-3-1 0,-3 3 1 16,0-3-7-16,7 3 5 0,-7-1 3 0,6-2 0 0,-6 3-3 15,0 0 1-15,0 0 2 0,0-2 4 0,0 2 4 0,4 0 3 16,-4 0 6-16,0 0 7 0,0 0 4 0,0 0 1 0,0 0 4 16,0-3 0-16,0 3 6 0,0 0 1 0,0 0-2 15,0 0 3-15,0 0 2 0,0 0 1 0,0 0 2 16,0 0-4-16,0 0-2 0,0 0-4 0,0 0-1 0,0 0-6 16,0 0-2-16,-4 0-5 0,4 0-4 0,0 0-2 0,-6 0-1 15,6 0-1-15,-7 0 2 0,7 0-5 0,-3 0 3 0,3 0 0 16,-6 0-2-16,3 0-1 0,3 0-2 0,-7 0 5 0,7-2 0 15,-6 2-2-15,2 0-1 0,4-2-4 0,-6 2-2 16,3-3-3-16,3 3-2 0,-7-2 0 0,1 0 7 0,3 0-1 16,3-1-1-16,-13 3-2 0,13-3-3 0,-3 3 3 15,-4-2-2-15,4 2 0 0,-3-2-1 0,-1 2-4 0,4 0 4 16,3-2 0-16,-7 2 0 0,4 0 3 0,-3 0-2 0,-1 0-1 16,4 0 0-16,3 0 0 0,-6 0 0 0,-1 0 0 0,4 0 0 15,-3 0 3-15,6 0 4 0,-4 0 0 0,4 0-5 0,-12 0-2 16,12 0 0-16,-4 0 0 0,4 0 0 0,-6 0 0 15,3 0 0-15,3 0 4 0,-7 0-6 0,1-3 1 0,6 3 1 16,-3 0 0-16,3 0 0 0,-7 0 0 0,4 0 0 16,3 0-3-16,-7 0 1 0,1 0 2 0,6 0 0 0,0 0 0 15,-3 0 2-15,3 0 0 0,0 0-2 0,-7-2 0 0,7 2 4 16,-6 0-2-16,6 0-2 0,0 0 0 0,-3 0 0 16,-4 0 0-16,7 0 0 0,0 0 0 0,-3 0-4 0,3-2 0 15,0 2 0-15,0 0 1 0,-6 0 3 0,6-3-3 0,-7 3 1 16,7 0 2-16,0 0 0 0,-3 0-6 0,3 0-1 0,0 0 3 15,0 0-2-15,0 0 1 0,-6 0 2 0,6 0 3 16,0 0 0-16,0 0 0 0,-4 0-2 0,4 0-3 0,0 0 4 16,0 0-3-16,0 0-1 0,0 0 3 0,0 0-1 15,0 0 1-15,0 0 2 0,0 0-3 0,0 0 1 0,0 0 2 16,0 0 0-16,0 0 0 0,0 0 0 0,0 0 0 0,0 0 0 16,0 0 4-16,0 0-3 0,0 0-1 0,0 3 0 0,0-3 0 15,0 0 0-15,0 0 0 0,0 0 0 0,0 0 0 16,0 0 0-16,0 0 0 0,0 0 0 0,0 0 0 0,0 2 0 15,0-2 0-15,0 0 0 0,0 0 0 0,0 0-4 16,0 0 3-16,0 2 1 0,0-2 0 0,0 0 0 0,0 0 0 16,0 0 0-16,0 0 0 0,0 3 0 0,4-3 0 15,-4 0-3-15,0 2 2 0,0-2 0 0,6 0 1 0,-6 0 0 0,0 2 0 16,0-2 0-16,0 0 0 0,0 2 0 0,0-2 0 16,0 3 3-16,0-3-2 0,3 3-4 0,-3-3 2 0,0 2 1 15,0 0 0-15,0 0 0 0,0 1 0 0,7-3 0 0,-7 2 0 16,0 0-3-16,6 1 5 0,-6-1-1 0,0 2-1 15,0-1 0-15,3 0 0 0,-3 1 0 0,0-2 0 0,0 3 0 16,7-3 0-16,-7 3 0 0,3-2 0 0,-3 1 0 16,0-2-3-16,0 3-3 0,0-3 1 0,6 3 2 0,-6-3-6 15,7 1-7-15,-7-1 1 0,0 2 3 0,0-1 5 0,3-1-6 16,-3 1-11-16,0-1-10 0,0 0-19 0,0 1-30 0,0-1-45 16,6 0-61-16,-6-2-82 0,7 3-116 0,-7-3-104 0,0 2-207 15,0-2-220-15,3 0 59 0,-3-2 40 0,0 2 80 16,7-3 323-16</inkml:trace>
        </inkml:traceGroup>
      </inkml:traceGroup>
    </inkml:traceGroup>
    <inkml:traceGroup>
      <inkml:annotationXML>
        <emma:emma xmlns:emma="http://www.w3.org/2003/04/emma" version="1.0">
          <emma:interpretation id="{371B0142-6C8B-48C1-B435-2770A289D808}" emma:medium="tactile" emma:mode="ink">
            <msink:context xmlns:msink="http://schemas.microsoft.com/ink/2010/main" type="paragraph" rotatedBoundingBox="25095,6540 24590,6538 24591,6279 25096,6281" alignmentLevel="2"/>
          </emma:interpretation>
        </emma:emma>
      </inkml:annotationXML>
      <inkml:traceGroup>
        <inkml:annotationXML>
          <emma:emma xmlns:emma="http://www.w3.org/2003/04/emma" version="1.0">
            <emma:interpretation id="{8F6ABA11-84F7-47C0-85F2-2647EB1DB11F}" emma:medium="tactile" emma:mode="ink">
              <msink:context xmlns:msink="http://schemas.microsoft.com/ink/2010/main" type="line" rotatedBoundingBox="25095,6540 24590,6538 24591,6279 25096,6281"/>
            </emma:interpretation>
          </emma:emma>
        </inkml:annotationXML>
        <inkml:traceGroup>
          <inkml:annotationXML>
            <emma:emma xmlns:emma="http://www.w3.org/2003/04/emma" version="1.0">
              <emma:interpretation id="{41E861F6-CA36-44EE-BEE2-137CAE2B19A6}" emma:medium="tactile" emma:mode="ink">
                <msink:context xmlns:msink="http://schemas.microsoft.com/ink/2010/main" type="inkWord" rotatedBoundingBox="24706,6442 24590,6441 24591,6308 24707,6309"/>
              </emma:interpretation>
              <emma:one-of disjunction-type="recognition" id="oneOf1">
                <emma:interpretation id="interp1" emma:lang="" emma:confidence="1">
                  <emma:literal/>
                </emma:interpretation>
              </emma:one-of>
            </emma:emma>
          </inkml:annotationXML>
          <inkml:trace contextRef="#ctx0" brushRef="#br1" timeOffset="15898.58">-1093-401 193 0,'0'-5'143'0,"7"1"55"0,-7-1 8 0,3 3 2 16,-3-3-14-16,0 1-19 0,0-2-5 0,6 4 18 0,-6-2 8 15,7-1 6-15,-7 0 8 0,0 3 6 0,0-1 14 0,0-1 83 16,0 2 29-16,0-1 20 0,0 1 0 0,0-3-1 16,0 3 19-16,0 0 17 0,0 2-30 0,0-3-43 0,0 1-57 15,0 2-57-15,0-3-50 0,0 3-40 0,0-1-27 0,0-2-16 16,0 3-20-16,-7 0-5 0,1 0-5 0,6-2-1 0,-3 2-1 15,-4 0-11-15,7 0-11 0,-3 0-6 0,-3 2-2 16,-1-2-5-16,4 3-5 0,3-3 4 0,-10 1 1 0,10 2-4 16,-6-1 0-16,0 1-1 0,2 1-4 0,-2-1-1 0,3-1 0 15,3 3 0-15,-13-3 0 0,13 2 0 0,-3 1 4 16,3-2 2-16,-7 1-6 0,1 3 2 0,6-2-2 0,0-1-3 16,-4 1 4-16,4 0 1 0,0 0-2 0,-6-1 3 0,6 1-2 15,0 0-5-15,6-1 4 0,-6 1-3 0,0 0-8 0,4 0-17 16,-4-4-14-16,6 5-22 0,1-4-28 0,-7 2-35 15,3-1-48-15,3-1-78 0,1 0-90 0,-4-2-98 0,3 3-96 16,-2-3-16-16,8 0-38 0,-8 0-58 0,2 0 65 16,-3 0 58-16,4 0 6 0,-1 0 34 0,-3 0 35 0,7-3 68 15</inkml:trace>
        </inkml:traceGroup>
        <inkml:traceGroup>
          <inkml:annotationXML>
            <emma:emma xmlns:emma="http://www.w3.org/2003/04/emma" version="1.0">
              <emma:interpretation id="{9D676D71-C9C9-4DB8-B248-48A3748E1FFB}" emma:medium="tactile" emma:mode="ink">
                <msink:context xmlns:msink="http://schemas.microsoft.com/ink/2010/main" type="inkWord" rotatedBoundingBox="25095,6540 24841,6539 24842,6280 25096,6281"/>
              </emma:interpretation>
              <emma:one-of disjunction-type="recognition" id="oneOf2">
                <emma:interpretation id="interp2" emma:lang="" emma:confidence="0.5">
                  <emma:literal>M</emma:literal>
                </emma:interpretation>
                <emma:interpretation id="interp3" emma:lang="" emma:confidence="0">
                  <emma:literal>,</emma:literal>
                </emma:interpretation>
                <emma:interpretation id="interp4" emma:lang="" emma:confidence="0">
                  <emma:literal>m</emma:literal>
                </emma:interpretation>
                <emma:interpretation id="interp5" emma:lang="" emma:confidence="0">
                  <emma:literal>.</emma:literal>
                </emma:interpretation>
                <emma:interpretation id="interp6" emma:lang="" emma:confidence="0">
                  <emma:literal>"</emma:literal>
                </emma:interpretation>
              </emma:one-of>
            </emma:emma>
          </inkml:annotationXML>
        </inkml:traceGroup>
      </inkml:traceGroup>
    </inkml:traceGroup>
  </inkml:traceGroup>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1:18.732"/>
    </inkml:context>
    <inkml:brush xml:id="br0">
      <inkml:brushProperty name="width" value="0.025" units="cm"/>
      <inkml:brushProperty name="height" value="0.025" units="cm"/>
    </inkml:brush>
  </inkml:definitions>
  <inkml:trace contextRef="#ctx0" brushRef="#br0">138 40 68,'0'-39'6555,"-18"45"-1734,-5 16 3361,21-21-7834,1 1 1,-1-1-1,1 0 1,-1 0-1,1 1 0,0-1 1,0 1-1,-1-1 1,1 1-1,0-1 1,0 1-1,-1 3 1,1-3-111,0 0 1,0-1 0,0 1 0,0 0-1,0 0 1,-1 0 0,1-1 0,-1 1-1,1-1 1,-1 1 0,1-1 0,-4 2-1,-6 7 410,-16 17 158,24-16-712,-1-12-75,4 2-19,-1-1 0,1 1 1,0-1-1,-1 0 1,1 1-1,0-1 0,-1 1 1,1-1-1,0 1 0,0-1 1,-1 1-1,1-1 1,0 1-1,0-1 0,0 1 1,0-1-1,0 1 0,0-1 1,0 1-1,0-1 1,0 1-1,0-1 0,0 2 1,0-2-1,0 1 1,0-1 0,0 0-1,0 0 1,0 1 0,0-1-1,0 0 1,0 1-1,0-1 1,0 0 0,0 1-1,-1-1 1,1 0 0,0 0-1,0 1 1,0-1 0,0 0-1,0 0 1,-1 1 0,1-1-1,0 0 1,0 0 0,0 0-1,-1 1 1,1-1 0,0 0-1,0 0 1,-1 0 0,1 0-1,0 1 1,-1-1-1,1 0 1,0 0 0,0 0-1,-1 0 1,1 0 0,0 0-1,-1 0 1,1 0 0,-1 0-1,0-1 18,8-1-13,-5 2-10,-2-1 5,0 0-1,0 1 1,0-1 0,0 1-1,0-1 1,0 1-1,0-1 1,0 1 0,1-1-1,-1 1 1,0-1-1,0 1 1,0-1 0,1 1-1,-1-1 1,0 1-1,1-1 1,-1 1-1,0 0 1,1-1 0,-1 1-1,1-1 1,-1 1-1,0 0 1,1-1 0,-1 1-1,1 0 1,-1 0-1,1 0 1,-1-1-1,1 1 1,0 0 0,-1 0-1,2 0 1,-2 0 0,0 0 0,1 0 0,-1 0 0,0 0 0,1-1-1,-1 1 1,0 0 0,1 0 0,-1 0 0,0 0 0,1 0 0,-1 0 0,0-1 0,0 1 0,1 0 0,-1 0 0,0-1 0,0 1 0,1 0 0,-1 0-1,0-1 1,0 1 0,1 0 0,-1 0 0,0-1 0,0 1 0,0 0 0,0-1 0,0 1 0,0 0 0,1-1 0,-1 0 0,-1 0-2,4-4-11,14-5 4,-12 7 12,0 0-1,1 1 1,-1 0 0,0 0 0,1 1 0,-1-1 0,9 0 0,-6 3 55,-1-1 0,1 2 0,-1-1 0,12 4 0,-10-2 17,19 12 172,-9-6-155,5 5-183,-22-12-61,0-1 0,0 1 0,0-1 0,1 1 0,-1-1 0,1 0 0,3 2 0,3 0-2944,-1-2-3719,-6-1 6724,9 0-13133,-7 0 10808,-3 0 795</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1:19.905"/>
    </inkml:context>
    <inkml:brush xml:id="br0">
      <inkml:brushProperty name="width" value="0.025" units="cm"/>
      <inkml:brushProperty name="height" value="0.025" units="cm"/>
    </inkml:brush>
  </inkml:definitions>
  <inkml:trace contextRef="#ctx0" brushRef="#br0">30 49 536,'0'-43'10560,"10"37"4322,-10 20-13927,1-10-538,-1-1-1,1 0 1,-1 1 0,0-1 0,-1 1-1,1-1 1,0 0 0,-1 1-1,0-1 1,0 0 0,0 1 0,0-1-1,-3 5 1,3-6-417,0-1 0,1 1 0,-1 0 0,1-1 0,-1 1 0,1 0 0,0-1 0,0 1 0,0 0 0,0-1 0,0 1 0,0 0 0,0 0 0,0-1 0,1 1 0,0 2 0,-1-2 0,1 0 0,-1 0 0,0 0 0,1 1 0,-1-1 0,0 0 0,0 0 0,-1 0 0,1 1 0,0-1 0,-1 0 0,0 3 0,-1-1 0,0 1 0,1 0 0,0-1 0,0 1 0,0-1 0,0 1 0,1 0 0,0 0 0,0-1 0,0 6 0,0 1 0,-10 20 0,12-19 0,-2-10 0,1 0 0,-1 0 0,0 0 0,0 1 0,0-1 0,0 0 0,0 0 0,0 0 0,0 1 0,-1-1 0,1 0 0,-1 0 0,0 0 0,1 0 0,-1 0 0,0 0 0,0 0 0,0 0 0,-3 3 0,3 10-6826,1-9 1688,0-12 1867,0 3 596,0-8-6738,0 5 6673,0 5 1264</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1:20.503"/>
    </inkml:context>
    <inkml:brush xml:id="br0">
      <inkml:brushProperty name="width" value="0.025" units="cm"/>
      <inkml:brushProperty name="height" value="0.025" units="cm"/>
    </inkml:brush>
  </inkml:definitions>
  <inkml:trace contextRef="#ctx0" brushRef="#br0">1 201 516,'0'-3'142,"0"2"-44,0 1-1,0-1 1,0 0 0,0 1 0,0-1-1,0 0 1,0 0 0,0 1-1,0-1 1,0 0 0,0 0-1,0 1 1,0-1 0,0 0-1,1 0 1,-1 1 0,0-1-1,1 0 1,-1 1 0,0-1-1,1 1 1,-1-1 0,1 0 0,-1 1-1,1-1 1,-1 1 0,1-1-1,-1 1 1,1-1 0,1 0-1,-2-1 333,1-1 0,0 0 0,-1 0 0,0 0 0,1 0 0,-1 0 0,0 0 0,-1-5 0,0 1 1518,1 6-1895,0 1 0,0-1 0,0 1 0,0-1 0,0 1 0,0 0 0,0-1 0,0 1 0,0-1 0,1 1 0,-1 0 1,0-1-1,0 1 0,0-1 0,0 1 0,1 0 0,-1-1 0,0 1 0,0 0 0,1-1 0,-1 1 0,0 0 0,1 0 0,-1-1 0,0 1 0,1 0 0,-1-1 0,1 1 29,-1 0-1,0 0 1,1-1 0,-1 1-1,0 0 1,1 0 0,-1-1 0,0 1-1,0 0 1,1-1 0,-1 1-1,0 0 1,0-1 0,0 1-1,1 0 1,-1-1 0,0 1 0,0-1-1,0 1 1,0 0 0,0-1-1,0 1 1,0-1 0,0 1-1,0-1 1,0 1 0,0-1 0,1 0 243,0 0 0,0-1 0,1 1 0,-1 0 0,0 0 0,0 0 0,1 0 0,-1 0 0,1 1 0,-1-1 0,3-1 1,-3-2 205,2-3 1060,-1 6-1264,0 0-1,0-1 1,0 1-1,-1-1 0,1 1 1,0-1-1,0 0 1,1-2-1,-2 3-12,1-1 1,-1 0-1,1 0 0,0 1 0,0-1 1,0 1-1,0-1 0,2 0 0,9-11 1391,-11 12-1573,0-1 0,0 1 0,0-1 0,0 1 0,0-1 0,-1 1 0,4-5 0,-5 5-99,1 0 0,-1 1 0,0-1 0,1 0 0,-1 0 0,1 1 0,-1-1 0,1 0 0,-1 1 0,1-1 0,-1 1 0,1-1 0,0 1 0,-1-1 0,1 1-1,0-1 1,0 1 0,-1-1 0,2 1 0,23-11 631,-11 5-156,2 2-106,-14 4-273,10 1 254,-6 1-223,-5-2-141,-1 0 0,1 0 0,0 0-1,-1 1 1,1-1 0,0 0 0,-1 0-1,1 1 1,-1-1 0,1 0 0,-1 1-1,1-1 1,0 0 0,-1 1 0,1-1-1,-1 1 1,0-1 0,1 1 0,0 0 0,-1-1-4,1 0 0,0 0 0,-1 0 0,1 1 0,-1-1 0,1 0 0,0 0 0,-1 1 0,1-1 0,-1 0 0,1 1 0,-1-1 0,1 0 0,-1 1 0,1-1 0,-1 1 1,1-1-1,0 2 0,-1-2 83,1 1-92,0-1 10,0 0 1,0 1-1,0 0 1,0-1-1,0 1 1,0-1-1,0 1 1,0 0-1,0 0 1,-1-1-1,1 1 1,0 0-1,0 0 1,-1 0-1,1 0 1,-1 0-1,1 0 0,-1 0 1,1 0-1,-1 0 1,1 0-1,-1 3 1,5 5 72,-5-8-85,1-1 0,-1 1 0,1-1 0,-1 1 0,1 0 0,-1-1 0,0 1-1,1-1 1,-1 1 0,0 0 0,0-1 0,1 1 0,-1 0 0,0 0 0,0-1 0,0 1 0,0 1 0,10 31 69,-10 178 584,4-198-657,-3-11 0,0 0 0,0-1 0,-1 1 0,1 0 0,-1 0 0,1 0 0,-1 0 0,1 0 0,-1 0 0,0 0 0,0 3 0,0-5 0,0 0 0,0 1 0,0-1 0,0 0 0,0 0 0,0 1 0,0-1 0,0 0 0,0 0 0,0 1 0,0-1 0,0 0 0,1 0 0,-1 0 0,0 1 0,0-1 0,0 0 0,0 0 0,0 0 0,1 1 0,-1-1 0,0 0 0,0 0 0,0 0 0,1 0 0,-1 0 0,0 1 0,0-1 0,0 0 0,1 0 0,-1 0 0,1 0 0,-1 0 0,1 1 0,-1-1 0,0 0 0,0 0 0,1 1 0,-1-1 0,0 0 0,1 0 0,-1 1 0,0-1 0,0 0 0,1 1 0,-1-1 0,0 0 0,0 1 0,0-1 0,0 1 0,1-1 0,-1 0 0,0 1 0,0-1 0,0 0 0,0 1 0,0-1 0,0 1 0,0-1 0,0 0 0,0 2 0,6 5 0,16 13 0,-12-15-3406,-9-5 2999,-1 1-1,1-1 1,0 0-1,-1 0 1,1 0-1,0 0 1,0 0 0,-1 0-1,1 0 1,0 0-1,-1 0 1,1-1 0,0 1-1,-1 0 1,1 0-1,0 0 1,-1-1 0,1 1-1,0 0 1,-1-1-1,1 1 1,-1-1-1,1 1 1,0-1 0,-1 1-1,1-1 1,-1 1-1,0-1 1,1 1 0,-1-1-1,1 0 1,-1 1-1,0-1 1,0 0-1,1 0 1,9-14-10349</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1:23.506"/>
    </inkml:context>
    <inkml:brush xml:id="br0">
      <inkml:brushProperty name="width" value="0.025" units="cm"/>
      <inkml:brushProperty name="height" value="0.025" units="cm"/>
    </inkml:brush>
  </inkml:definitions>
  <inkml:trace contextRef="#ctx0" brushRef="#br0">50 101 4,'-10'-4'1640,"10"4"-1480,-1 0 0,1 0 1,-1 0-1,1-1 0,-1 1 1,1 0-1,-1 0 1,1 0-1,-1-1 0,1 1 1,-1 0-1,1-1 0,-1 1 1,1 0-1,-1-1 1,1 1-1,-1 0 0,1-1 1,0 1-1,-1-1 0,1 0 1,-11-1 3429,10 2-2791,0-1-1,-1 1 1,1-1 0,0 1-1,-1-1 1,1 1-1,0-1 1,0 1 0,0-1-1,-1 0 1,1 0-1,0 0 1,0 0 0,-1-1-1,14-8 5682,16-12-4047,-16 16-2219,1 0 1,0 1-1,0 1 1,1 0-1,17-2 0,68-6 668,-79 11-819,-1 1 0,0 1 0,1 0 0,-1 2 0,0 0 0,0 1 0,-1 1 0,1 1 0,-1 1 0,0 0 0,-1 1 0,1 1 0,-2 1 0,21 15 0,-21-11-63,-1 1 0,0 1 0,20 28 0,5 5 0,-34-41 0,0 1 0,0-1 0,5 12 0,-6-11 0,0 0 0,0 0 0,8 8 0,-5-8 0,-1 1 0,9 16 0,-10-16 0,0 0 0,12 14 0,-11-17 0,0 1 0,0-1 0,1 0 0,11 7 0,-15-11 0,0-1 0,0 0 0,1 0 0,-1 0 0,1 0 0,-1-1 0,1 0 0,0 0 0,-1 0 0,1-1 0,7 1 0,-2-1 0,0 0 0,0-1 0,0 0 0,0-1 0,0 0 0,0-1 0,0 0 0,0 0 0,-1-1 0,10-5 0,3 1 0,-19 7 0,0 0 0,-1 1 0,1-1 0,-1 0 0,1-1 0,-1 1 0,1 0 0,-1-1 0,4-2 0,-4 2 0,0 1 0,0 0 0,0 0 0,0-1 0,0 1 0,0 0 0,0 1 0,1-1 0,-1 0 0,5 0 0,2-4 0,-8 2 0,-1 1 0,10 2 0,-7 0 0,12-7 0,-12 3-2806,-10-2-8039,-3 1-493,7 4 7655,2 1 1260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1:25.401"/>
    </inkml:context>
    <inkml:brush xml:id="br0">
      <inkml:brushProperty name="width" value="0.025" units="cm"/>
      <inkml:brushProperty name="height" value="0.025" units="cm"/>
    </inkml:brush>
  </inkml:definitions>
  <inkml:trace contextRef="#ctx0" brushRef="#br0">2 154 120,'-1'-10'560,"1"8"-356,0 0 1,0-1-1,0 1 0,0-1 0,0 1 1,0 0-1,0-1 0,1 1 1,0-1-1,-1 1 0,1 0 0,0 0 1,0-1-1,0 1 0,2-3 0,-3 5-127,0-1-1,1 1 0,-1-1 1,0 1-1,0-1 0,1 1 1,-1-1-1,0 0 0,0 1 1,0-1-1,0 1 1,0-1-1,0 0 0,0 1 1,0-1-1,0 1 0,0-1 1,0-1-1,1-8 1268,2 7-1167,-3 3-4,1 0 0,-1-1-1,1 1 1,-1-1 0,1 1 0,-1-1-1,0 0 1,1 1 0,-1-1 0,0 1-1,1-1 1,-1 0 0,0 1 0,0-1-1,0 1 1,0-1 0,1 0 0,-1 1 0,0-1-1,0 0 1,0 1 0,0-1 0,-1 0-1,6-8 2758,-5 9-2586,1-1 1,-1 1-1,1-1 0,-1 0 0,1 1 0,-1-1 0,0 0 1,1 1-1,-1-1 0,0 0 0,0 1 0,1-1 0,-1 0 1,0 1-1,0-1 0,0-1 0,4-2 3539,2-4-757,-6 8-3076,0 0 0,0 0-1,0-1 1,0 1 0,0 0-1,0 0 1,0-1 0,0 1-1,0 0 1,0 0-1,0 0 1,0-1 0,0 1-1,1 0 1,-1 0 0,0-1-1,0 1 1,0 0 0,0 0-1,0 0 1,1 0-1,-1-1 1,0 1 0,0 0-1,0 0 1,0 0 0,1 0-1,-1 0 1,0 0 0,0-1-1,0 1 1,1 0-1,-1 0 39,1 0-1,-1 0 1,1 0-1,-1-1 1,0 1-1,1 0 0,-1 0 1,0-1-1,1 1 1,-1 0-1,0-1 1,0 1-1,1 0 0,-1-1 1,0 1-1,0 0 1,0-1-1,1 1 1,-1 0-1,0-1 0,0 1 1,0-1-1,0 1 1,0 0-1,0-1 1,0 1-1,0-1 0,0 1 1,0-1-1,0 1 1,0 0-1,0-1 1,0 0-67,0 1 0,0 0 0,0 0 0,0 0 0,0 0 0,0 0 0,0-1 0,0 1 0,0 0 0,0 0 0,0 0 0,0 0 0,0-1 0,1 1 0,-1 0 1,0 0-1,0 0 0,0 0 0,0 0 0,0 0 0,0 0 0,0-1 0,1 1 0,-1 0 0,0 0 0,0 0 0,0 0 0,0 0 0,0 0 0,1 0 1,-1 0-1,0 0 0,0 0 0,0 0 0,0 0 0,1 0 0,-1 0 0,0 0 0,0 0-7,1 0 0,-1 0 0,0 0 0,0 0 0,1 0 0,-1 0 0,0 0 0,0 0 0,0-1 0,1 1 0,-1 0 0,0 0 0,0 0 0,0 0 0,1 0 0,-1 0 0,0-1 0,0 1 0,0 0 0,1 0 0,-1 0 0,0 0 0,0-1 0,0 1 0,0 0 0,0 0 0,0 0 0,1-1 0,-1 1 0,0 0 0,0 0 1,0-1-1,0 1 0,0 0 0,0 0 0,0 0 0,0-1 0,0 1 0,0-1 0,0-2-9,0 6-5,0 1 0,0 4 0,0-1 0,0 1 0,0-1 0,-1 1 0,0-1 0,-1 1 0,-2 9 0,2-12 0,1 0 0,1 1 0,-1-1 0,1 1 0,0-1 0,1 10 0,0-9 0,-1 1 0,0 0 0,0-1 0,-2 8 0,-14 82 0,6-25 0,8-61 0,1 0 0,0 0 0,1 14 0,1-16 0,-1-1 0,0 1 0,-1 0 0,0-1 0,0 1 0,-3 8 0,3-15 0,1 1 0,0-1 0,-1 1 0,1 0 0,0-1 0,-1 1 0,1 0 0,0 0 0,0-1 0,1 1 0,-1 0 0,0-1 0,0 1 0,1 0 0,-1-1 0,1 1 0,0 0 0,-1-1 0,1 1 0,0-1 0,0 1 0,2 1 0,-3-1 0,1-1 0,-1 0 0,1 1 0,-1-1 0,0 1 0,0-1 0,0 1 0,1-1 0,-1 0 0,-1 1 0,1-1 0,0 1 0,0 1 0,-1-2 0,1 0 0,0 0 0,0 0 0,0-1 0,0 1 0,-1 0 0,1 0 0,1 0 0,-1 0 0,0 0 0,0 0 0,0 0 0,0-1 0,1 1 0,-1 0 0,1 1 0,9 4 0,-2-5 0,2-1 0,47-1 0,-54-3 0,9 3 0,5 1 0,-7-1 0,13-4-501,-18 6 198,-4-1-446,9-6-4034,-2 6 1517,-6 0-249,3-3-4591,0-4-450,-5 6 7132</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1:25.835"/>
    </inkml:context>
    <inkml:brush xml:id="br0">
      <inkml:brushProperty name="width" value="0.025" units="cm"/>
      <inkml:brushProperty name="height" value="0.025" units="cm"/>
    </inkml:brush>
  </inkml:definitions>
  <inkml:trace contextRef="#ctx0" brushRef="#br0">1 45 768,'1'0'124,"-1"-1"0,1 0 0,0 1 1,0-1-1,-1 0 0,1 1 0,0-1 0,-1 0 0,1 0 0,-1 0 0,1 0 1,-1 0-1,1 1 0,-1-1 0,0 0 0,1 0 0,-1 0 0,0 0 0,0 0 1,0 0-1,0 0 0,0 0 0,0-2 0,0-9 4629,0 3 3295,0 9-7803,0-1 0,0 1 0,1 0-1,-1 0 1,0 0 0,0 0 0,1 0 0,-1 0-1,0 0 1,0 0 0,1 0 0,-1 0 0,0 0-1,1 0 1,-1 0 0,0 0 0,0 0 0,1 0-1,-1 0 1,0 0 0,0 0 0,1 0 0,-1 0-1,0 1 1,0-1 0,1 0 0,-1 0 0,0 0-1,0 0 1,1 1 0,-1-1 0,0 0-1,0 0 1,0 0 0,0 1 0,1-1 0,-1 0-1,0 0 1,0 1 0,0-1 0,0 0 0,0 0-1,0 1 1,0-1 0,0 0 0,0 0 0,0 1-1,0-1 1,0 1-170,0-1 1,0 1-1,0 0 0,0-1 0,1 1 0,-1-1 0,0 1 0,0-1 0,0 1 0,0 0 1,1-1-1,-1 1 0,0-1 0,0 1 0,1-1 0,-1 1 0,0-1 0,1 0 0,0 1 1,-1 0-33,1 0 0,-1-1 1,1 1-1,-1 0 0,1-1 1,-1 1-1,1 0 0,-1-1 1,0 1-1,1 0 0,-1 0 1,0-1-1,0 1 0,0 0 1,0 0-1,0 0 0,0-1 1,0 1-1,0 1 0,0 5 165,0-5-170,-1 1-1,1 0 0,0 0 1,0 0-1,0 0 1,0 0-1,1 0 0,-1-1 1,2 4-1,-1-5-48,0-1 2,-1 0 0,1 0 0,-1 1 1,1-1-1,-1 0 0,0 1 0,1-1 0,-1 0 0,1 1 0,-1-1 1,0 0-1,1 1 0,-1-1 0,0 1 0,0-1 0,1 1 1,-1-1-1,0 1 0,0-1 0,1 1 0,-1-1 0,0 1 1,0-1-1,0 1 0,0-1 0,0 1 0,0-1 0,0 1 1,0-1-1,0 1 0,0-1 0,0 1 0,0-1 0,-1 2 1,1-1-259,0 3-225,-7-20-26267,6 16 26648,-1-10-2171,2 9 1487</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1:26.238"/>
    </inkml:context>
    <inkml:brush xml:id="br0">
      <inkml:brushProperty name="width" value="0.025" units="cm"/>
      <inkml:brushProperty name="height" value="0.025" units="cm"/>
    </inkml:brush>
  </inkml:definitions>
  <inkml:trace contextRef="#ctx0" brushRef="#br0">1 173 484,'10'-50'3240,"-10"25"-2932,0-32 9173,0 39-11380,0 0-5410,-2 14 5397,-6 3 375</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1:26.637"/>
    </inkml:context>
    <inkml:brush xml:id="br0">
      <inkml:brushProperty name="width" value="0.025" units="cm"/>
      <inkml:brushProperty name="height" value="0.025" units="cm"/>
    </inkml:brush>
  </inkml:definitions>
  <inkml:trace contextRef="#ctx0" brushRef="#br0">0 0 364,'12'5'2232,"14"12"1973,-26-17-4094,1 0 0,-1 1 0,0-1-1,0 1 1,1-1 0,-1 0 0,0 1 0,0-1 0,0 1 0,1-1 0,-1 1 0,0-1 0,0 1 0,0-1 0,0 1 0,0-1 0,0 1 0,0-1 0,0 1 0,0-1 0,0 1 0,0-1 0,0 1 0,-1 0 0,1-1-24,0 1 0,0-1 0,0 1 0,-1-1 1,1 0-1,0 1 0,0-1 0,0 1 0,0-1 0,0 1 1,0-1-1,0 0 0,0 1 0,0-1 0,1 1 0,-1-1 1,0 0-1,0 1 0,0-1 0,0 1 0,1-1 1,-1 1-1,3 0 579,-3-1-572,1 0-1,-1 0 1,0 0-1,0 0 1,1 0-1,-1 0 1,0 0-1,0 0 1,0 0-1,1 0 1,-1 0-1,0 0 1,0 0-1,0 1 1,1-1-1,-1 0 1,0 0-1,0 0 1,0 0-1,0 0 1,1 1-1,-1-1 1,0 0-1,0 0 1,0 0-1,0 1 1,0-1-1,0 0 1,0 0-1,0 0 0,1 1 1,-1-1-1,0 0 1,0 0-1,0 1 1,0-1-1,0 0 1,0 0-1,0 0 1,0 1-1,-1-1 1,5 5 2609,-3-5-2558,-1 1 0,0-1-1,1 0 1,-1 0-1,1 1 1,-1-1 0,0 0-1,0 0 1,1 1 0,-1-1-1,0 0 1,1 1-1,-1-1 1,0 0 0,0 1-1,0-1 1,1 1-1,-1-1 1,0 0 0,0 1-1,0-1 1,0 1-1,0-1 1,0 1 0,0-1-1,0 0 1,0 1-1,0 0 1,5 14 4285,-4-14-4294,-1 1 0,1-1 1,0 0-1,-1 1 0,1-1 0,-1 0 1,0 1-1,1-1 0,-1 0 1,0 1-1,0-1 0,0 2 0,0-2-105,0-1-1,0 1 1,0 0 0,0-1-1,0 1 1,0 0-1,0-1 1,1 1-1,-1-1 1,0 1-1,0 0 1,1-1-1,-1 1 1,0-1 0,1 1-1,-1-1 1,0 1-1,1-1 1,-1 1-1,1-1 1,-1 1-1,0-1 1,1 1-1,-1-1 1,1 0 0,0 1-1,0-1 1,-1 1 0,0-1-1,0 0 1,1 1 0,-1-1 0,0 1 0,0-1-1,0 1 1,1-1 0,-1 0 0,0 1 0,0-1-1,0 1 1,0-1 0,0 1 0,0-1 0,0 1-1,0-1 1,0 0 0,0 1 0,0-1 0,0 1-1,-1-1 1,1 1 0,0 0 0,0-1-13,0 1 1,-1-1-1,1 0 1,0 1-1,0-1 1,0 1-1,0-1 1,0 1-1,0-1 1,0 1-1,0-1 1,0 1-1,0-1 1,0 1-1,0-1 1,0 1-1,0-1 1,0 0-1,1 1 1,-1-1-1,0 1 1,0-1-1,1 1 1,-1-1-1,1 1 1,0 0-9,-1-1-1,1 0 1,-1 0 0,1 1 0,-1-1 0,1 0 0,-1 1-1,1-1 1,-1 1 0,0-1 0,1 0 0,-1 1 0,0-1 0,1 1-1,-1-1 1,0 1 0,0-1 0,1 1 0,-1-1 0,0 1 0,0-1-1,0 1 1,0-1 0,0 1 0,0-1 0,0 1 0,0 0 0,0-1-1,0 1 1,0-1 0,0 1 0,0 0 0,1-1-3,0 0 0,0 0-1,0 0 1,1 0 0,-1 0 0,0-1 0,0 1 0,0 0 0,0-1 0,0 1-1,0-1 1,0 1 0,0-1 0,0 1 0,0-1 0,2-1 0,-2 0 11,0 0-1,0 0 1,0 1 0,1-1 0,-1 0 0,1 0 0,-1 1 0,1-1 0,0 1 0,2-2 0,-1-9 85,1 7-50,1 0 0,0 0 0,0 1 1,0-1-1,7-3 0,-10 7 27,-1 1-23,0 0-52,-1 0-1,1-1 1,-1 1 0,1 0-1,-1 0 1,0 0 0,1 0-1,-1-1 1,1 1 0,-1 0-1,1 0 1,-1 0-1,1 0 1,-1 0 0,1 0-1,-1 0 1,1 0 0,-1 1-1,1-1 1,-1 0 0,1 0-1,-1 0 1,0 0-1,1 1 1,-1-1 0,1 0-1,-1 0 1,0 1 0,1-1-1,-1 0 1,1 1 0,-1-1-1,0 0 1,1 1-1,-1-1 1,0 0 0,0 1-1,1-1 1,-1 1 0,0-1-5,0 0 0,1 1 0,-1-1 0,0 0 1,0 0-1,1 0 0,-1 0 0,0 1 0,0-1 1,0 0-1,0 0 0,1 0 0,-1 1 0,0-1 0,0 0 1,0 0-1,0 1 0,0-1 0,0 0 0,0 0 1,0 1-1,1-1 0,-1 0 0,0 0 0,0 1 0,0-1 1,0 0-1,0 0 0,-1 1 0,1-1 0,0 0 1,0 1-1,0-1 0,0 0 0,0 3-1,1-2 1,-1-1 0,1 1 0,0 0 0,0 0 0,-1 0 0,1 0 0,-1 0 0,1 0 0,-1 0 0,1 0 0,-1 0 0,1 1 0,-1-1 0,0 2 0,0-3 0,0 1 0,0-1 0,0 0 0,0 0 0,0 1 0,0-1 0,0 0 0,0 1 0,0-1 0,0 0 0,0 1 0,0-1 0,0 0 0,0 1 0,0-1 0,1 0 0,-1 1 0,0-1 0,0 0 0,0 0 0,0 1 0,1-1 0,-1 0 0,0 0 0,0 1 0,0-1 0,1 0 0,-1 0 0,0 1 0,0-1 0,1 0 0,-1 0 0,0 0 0,1 0 0,-1 1 0,1-1 0,-1 0 0,1 0 0,-1 1 0,0-1 0,1 0 0,-1 0 0,0 1 0,0-1 0,1 0 0,-1 1 0,0-1 0,1 0 0,-1 1 0,0-1 0,0 0 0,0 1 0,0-1 0,1 1 0,-1-1 0,0 0 0,0 1 0,0-1 0,0 1 0,0-1 0,0 1 0,0-1 0,0 0 0,0 1 0,0-1 0,0 1 0,0-1 0,-1 1 0,1 0-10,0-1 0,0 0 0,0 1 1,0-1-1,0 1 0,0-1 0,0 0 0,0 1 0,0-1 0,1 1 1,-1-1-1,0 0 0,0 1 0,0-1 0,0 0 0,1 1 0,-1-1 1,0 0-1,0 1 0,1-1 0,-1 0 0,0 1 0,0-1 0,1 0 1,-1 0-1,0 1 0,1-1 0,0 0 0,-1 1-3,0-1 0,1 0 0,-1 0 0,0 0 0,0 0 0,1 0-1,-1 1 1,0-1 0,0 0 0,0 0 0,1 0 0,-1 1 0,0-1 0,0 0 0,0 0 0,1 1 0,-1-1 0,0 0-1,0 1 1,0-1 0,0 0 0,0 0 0,0 1 0,0-1 0,0 0 0,0 1 0,0-1 0,0 1 0,0 0-303,0 0 1,1 0 0,-1 0 0,0 0 0,1 0-1,-1 0 1,0 0 0,1 0 0,-1 0-1,1 0 1,-1-1 0,1 1 0,1 1 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1:27.036"/>
    </inkml:context>
    <inkml:brush xml:id="br0">
      <inkml:brushProperty name="width" value="0.025" units="cm"/>
      <inkml:brushProperty name="height" value="0.025" units="cm"/>
    </inkml:brush>
  </inkml:definitions>
  <inkml:trace contextRef="#ctx0" brushRef="#br0">1 32 992,'0'-12'-944,"0"-8"24806,0 36-18932,4-1-3644,-3-14-1215,0 1 0,-1-1-1,1 0 1,0 0 0,-1 1 0,0-1 0,1 0-1,-1 0 1,0 1 0,1-1 0,-1 1-1,0 1 1,0 2 76,0 0-1,1 1 0,-1-1 1,1 0-1,1 0 1,2 8-1,-1 36 361,14 35-318,-7-23-189,-1-6 0,1 5 0,-9-41-91,-1-18 71,-1 0 0,1 1 0,0-1 1,0 0-1,0 1 0,0-1 1,0 0-1,0 0 0,0 1 1,1-1-1,-1 0 0,0 0 0,1 0 1,-1 1-1,2 0 0,-2-1-151,1 0 0,0 1 0,0-1-1,0 0 1,-1 0 0,1 1 0,0-1 0,-1 0-1,1 1 1,-1-1 0,0 0 0,1 1 0,-1-1-1,0 1 1,0-1 0,0 0 0,0 1 0,0 1-1,0-1 2910,2 0-5206</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1:27.440"/>
    </inkml:context>
    <inkml:brush xml:id="br0">
      <inkml:brushProperty name="width" value="0.025" units="cm"/>
      <inkml:brushProperty name="height" value="0.025" units="cm"/>
    </inkml:brush>
  </inkml:definitions>
  <inkml:trace contextRef="#ctx0" brushRef="#br0">0 51 524,'2'-4'409,"0"1"1,0 0-1,-1 1 0,2-1 0,-1 0 1,0 0-1,0 1 0,1-1 0,0 1 1,3-3-1,-5 5-336,-1 0 0,0 0 1,0 0-1,1-1 0,-1 1 0,0 0 0,0 0 1,1 0-1,-1 0 0,0-1 0,0 1 1,0 0-1,1 0 0,-1-1 0,0 1 1,0 0-1,0 0 0,0-1 0,0 1 1,0 0-1,0 0 0,0-1 0,1 1 1,-1 0-1,0-1 0,0 1 0,0 0 1,0 0-1,0-1 0,-1 0 0,1 1-53,0 0 0,0 0 0,0 0 0,0 0 0,0-1 0,0 1 0,0 0 0,0 0 0,0 0 0,0 0 0,0-1 0,0 1 0,1 0 0,-1 0 0,0 0 0,0 0 0,0-1 0,0 1 0,0 0 0,0 0 0,0 0 0,0 0 0,0 0 0,1 0 0,-1-1 1,0 1-1,0 0 0,0 0 0,0 0 0,0 0 0,1 0 0,-1 0 0,0 0 0,0 0 0,0 0 0,0 0 0,0 0 0,1 0 0,-1 0 0,0 0 0,0 0 0,0 0 0,0 0 0,1 0 0,-1 0 0,0 0 0,0 0 0,0 0 0,0 0 0,1 0 0,-1 0 0,0 0 0,0 0 0,12-5 11908,-12 22-5261,0-16-6626,0-1-1,0 1 1,0-1-1,0 1 1,1-1-1,-1 1 1,0 0-1,0-1 1,-1 1-1,1-1 1,0 1-1,0-1 1,0 1-1,0-1 1,0 1-1,0-1 1,-1 1-1,1-1 0,0 1 1,0-1-1,-1 1 1,1-1-1,0 1 1,-1-1-1,1 1 1,-1-1-1,1 0 1,0 1-1,-1-1 1,1 0-1,-1 1 1,1-1-1,-1 0 1,0 1-1,1-1-34,-1 0 16,1 1 0,0-1 0,-1 1 1,1-1-1,0 1 0,0-1 1,-1 1-1,1-1 0,0 1 1,0-1-1,0 1 0,0-1 0,0 1 1,0-1-1,0 1 0,0 0 1,0-1-1,0 1 0,0-1 0,0 1 1,0-1-1,1 2 0,-1-2 10,0 1 0,0 0 0,0 0 0,0 0 0,0-1 0,0 1 0,0 0 0,0 0 0,0 0 0,0-1 0,0 1 0,0 0 0,-1 0 0,1 0 0,-1 1 0,1-2-29,-1 1 33,1-1 1,-1 1 0,0 0 0,0 0 0,1 0-1,-1 0 1,1-1 0,-1 1 0,1 0-1,-1 0 1,1 0 0,0 0 0,-1 0 0,1 0-1,0 1 1,0-1 0,0 0 0,0 0 0,0 0-1,0 2 1,-4 7 236,3-10-257,1 1 0,-1-1 0,1 1-1,-1-1 1,1 1 0,-1-1 0,1 1 0,0 0 0,-1-1-1,1 1 1,0 0 0,0-1 0,0 1 0,-1 0 0,1 0-1,0-1 1,0 2 0,0 53 1760,10-38-1537,-10-16-239,0-1 0,0 0 0,0 1 0,0-1 0,0 1 0,0-1 0,0 0 0,0 1 0,0-1 0,0 1 0,0-1 0,0 0 0,1 1 0,-1-1 0,0 0 0,0 1 0,0-1 0,1 0 0,-1 1 0,0-1 0,0 0 0,1 1 0,-1-1 0,0 0 0,0 0 0,1 1 0,-1-1 0,0 0 0,1 0 0,0 1 0,-1-1 0,0 0 0,0 0 0,1 0 0,-1 0 0,0 0 0,0 0 0,1 1 0,-1-1 0,0 0 0,0 0 0,0 0 0,0 0 0,1 1 0,-1-1 0,0 0 0,0 0 0,0 0 0,0 1 0,0-1 0,1 0 0,-1 0 0,0 1 0,0-1 0,0 0 0,0 0 0,0 1 0,0-1 0,0 0 0,0 0 0,0 1 0,2 4 0,4 1 0,-3 0 0,4-1 0,-4 0 0,6-3 0,7 1-372,-11-5-529,5 0-579,0-5-7610,-2-4-9274,-8 6 16672</inkml:trace>
</inkml:ink>
</file>

<file path=ppt/ink/ink5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7:55:02.915"/>
    </inkml:context>
    <inkml:brush xml:id="br0">
      <inkml:brushProperty name="width" value="0.01764" units="cm"/>
      <inkml:brushProperty name="height" value="0.01764" units="cm"/>
      <inkml:brushProperty name="color" value="#3165BB"/>
      <inkml:brushProperty name="fitToCurve" value="1"/>
    </inkml:brush>
  </inkml:definitions>
  <inkml:traceGroup>
    <inkml:annotationXML>
      <emma:emma xmlns:emma="http://www.w3.org/2003/04/emma" version="1.0">
        <emma:interpretation id="{D733C8A4-F5FB-4A10-9D2F-1152C54745DB}" emma:medium="tactile" emma:mode="ink">
          <msink:context xmlns:msink="http://schemas.microsoft.com/ink/2010/main" type="writingRegion" rotatedBoundingBox="24572,5875 24543,6363 24306,6350 24335,5861"/>
        </emma:interpretation>
      </emma:emma>
    </inkml:annotationXML>
    <inkml:traceGroup>
      <inkml:annotationXML>
        <emma:emma xmlns:emma="http://www.w3.org/2003/04/emma" version="1.0">
          <emma:interpretation id="{AE50C434-7FBD-4869-B8AB-6B97FE5E7B1B}" emma:medium="tactile" emma:mode="ink">
            <msink:context xmlns:msink="http://schemas.microsoft.com/ink/2010/main" type="paragraph" rotatedBoundingBox="24572,5875 24543,6363 24306,6350 24335,5861" alignmentLevel="1"/>
          </emma:interpretation>
        </emma:emma>
      </inkml:annotationXML>
      <inkml:traceGroup>
        <inkml:annotationXML>
          <emma:emma xmlns:emma="http://www.w3.org/2003/04/emma" version="1.0">
            <emma:interpretation id="{DFA2BA0A-B029-42C4-A0A0-6EA44D978907}" emma:medium="tactile" emma:mode="ink">
              <msink:context xmlns:msink="http://schemas.microsoft.com/ink/2010/main" type="line" rotatedBoundingBox="24572,5875 24543,6363 24306,6350 24335,5861"/>
            </emma:interpretation>
          </emma:emma>
        </inkml:annotationXML>
        <inkml:traceGroup>
          <inkml:annotationXML>
            <emma:emma xmlns:emma="http://www.w3.org/2003/04/emma" version="1.0">
              <emma:interpretation id="{BF270EE0-6799-4ACF-AC08-824C1D82BF01}" emma:medium="tactile" emma:mode="ink">
                <msink:context xmlns:msink="http://schemas.microsoft.com/ink/2010/main" type="inkWord" rotatedBoundingBox="24572,5875 24543,6363 24306,6350 24335,5861"/>
              </emma:interpretation>
              <emma:one-of disjunction-type="recognition" id="oneOf0">
                <emma:interpretation id="interp0" emma:lang="" emma:confidence="1">
                  <emma:literal/>
                </emma:interpretation>
              </emma:one-of>
            </emma:emma>
          </inkml:annotationXML>
          <inkml:trace contextRef="#ctx0" brushRef="#br0">3 37 138 0,'0'-3'122'0,"3"1"58"0,3 0-6 16,-6 0-4-16,0-1-16 0,0 1-25 0,3 0-17 15,-3 2-10-15,0-3-4 0,0 3-3 0,0-2 15 0,0-1 7 16,0 3 2-16,7 0-2 0,-7-1-3 0,0-2 0 0,0 3-8 15,6 0-4-15,-6-2 0 0,0 2-1 0,0 0-3 0,0-3 12 16,0 3 36-16,0 0 5 0,0 0 5 0,0-2 0 16,0 2-3-16,0 0 0 0,0 0-4 0,0-2-9 0,0 2-10 15,0 0-15-15,0 0 0 0,0 0 15 0,0 0 20 16,0 0 34-16,0 0 28 0,0 2-2 0,0-2-10 0,0 2-18 16,0 1-14-16,0-1-18 0,0 2-21 0,0 1-25 0,0-2-20 15,0 1-17-15,0 3-6 0,0-2-12 0,0 4-1 0,0-2-7 16,0 0-3-16,0 1-6 0,0 1 7 0,-6 3-7 15,6-3-5-15,0 2 1 0,0 1 2 0,-7 2-2 0,7 0 0 16,0 0-1-16,0 0 2 0,0 3-4 0,0-1-2 16,0-3-2-16,0 2-7 0,0 1 0 0,0-2 1 0,0 0 0 15,0-2-8-15,0 2 4 0,0-3-5 0,7 1 3 0,-7 0-1 16,0 2 6-16,0-3-3 0,0-1-4 0,0-1 2 0,0 3-7 16,0-3 0-16,0-2-4 0,0 2 0 0,0 1 2 0,0-3 0 15,0 0 0-15,0 0 0 0,0-2-3 0,0 2-10 16,0-3-7-16,0 1-13 0,6-1-8 0,-6-1-19 0,0-1-17 15,0 1-36-15,0-1-60 0,0-2-85 0,4 0-124 16,-4-2-143-16,0-1-85 0,6 1-66 0,-3-2-71 0,-3-4 108 16,0 4 46-16,7-3 37 0,-7-1 5 0,6 2 77 0</inkml:trace>
          <inkml:trace contextRef="#ctx0" brushRef="#br0" timeOffset="519.79">3 135 179 0,'0'-7'135'0,"0"3"47"0,0-2-6 16,0 2 4-16,0-1-20 0,3 1-21 0,-3-1-17 0,0 1-6 16,0 1 0-16,0-1 21 0,6 1 8 0,-6-2 5 0,0 3 12 15,0 0 2-15,3-1 6 0,-3-1 6 0,0 2 33 0,7-1 52 16,-1 0 11-16,-2 1 3 0,-4 0-6 0,9 2-5 16,-9-2-11-16,13-1-11 0,-10 1 15 0,4 2-5 0,-1-2-22 15,4 2-20-15,-7-3-19 0,4 3-31 0,2 0-38 0,-2-2-20 16,-4 2-26-16,10 0-12 0,-4 2-17 0,-2-2-7 15,2 0-11-15,-5 3 1 0,9-1 1 0,-4 0-2 0,-6 3 4 16,10-3 2-16,-10 3-7 0,7 2 1 0,-3-2 4 16,-1 2-3-16,-3-1 11 0,4 2-1 0,-1 1 1 0,-6-2-1 15,0 3 0-15,3-4 0 0,-3 4 0 0,0-4-11 0,0 2-1 16,-3 1 1-16,3-2 1 0,0 0-8 0,-6 0-4 0,-1 0-3 16,4 0 8-16,3 0 0 0,-13-2 3 0,10-1-5 15,-4 1-1-15,4-1-3 0,-10-1-4 0,10 2-9 0,-3-3 3 16,3 0 4-16,-10 1-2 0,9 0-9 0,-2-3 0 0,3 1 3 15,-10-1 2-15,10 3-10 0,3-3-14 0,-13 2-18 16,13-2-25-16,-3 0-34 0,-4 0-40 0,7 0-50 0,0 0-80 16,0 0-119-16,0 0-142 0,0 0-137 0,0 0-57 15,0 0-80-15,0 0 96 0,7 0 53 0,-7 0 34 0,3 3 30 16,-3-3 102-16</inkml:trace>
        </inkml:traceGroup>
      </inkml:traceGroup>
    </inkml:traceGroup>
  </inkml:traceGroup>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1:28.743"/>
    </inkml:context>
    <inkml:brush xml:id="br0">
      <inkml:brushProperty name="width" value="0.025" units="cm"/>
      <inkml:brushProperty name="height" value="0.025" units="cm"/>
    </inkml:brush>
  </inkml:definitions>
  <inkml:trace contextRef="#ctx0" brushRef="#br0">28 25 12,'0'0'55,"0"-1"1,-1 1-1,1-1 1,0 1-1,0 0 0,-1-1 1,1 1-1,0-1 1,-1 1-1,1 0 0,0-1 1,-1 1-1,1 0 1,0 0-1,-1-1 0,1 1 1,-1 0-1,1 0 1,-1 0-1,1 0 0,-1-1 1,1 1-1,-1 0 1,1 0-1,0 0 0,-1 0 1,1 0-1,-1 0 1,1 0-1,-1 0 0,1 0 1,-1 1-1,1-1 1,-1 0-1,0 0 0,-2 0 285,2 0 187,0-1 0,0 1 0,0-1 0,0 0 0,1 1 0,-4-16 26526,6 17-24875,2 2-4671,-3 24 3014,-1-16-521,0-6 0,0 0 0,0-1 0,0 1 0,0 0 0,1-1 0,-1 1 0,1 0 0,1-1 0,-1 1 0,3 4 0,-4-7 0,1 0 0,-1 0 0,1 0 0,-1 0 0,1-1 0,-1 1 0,0 0 0,0 0 0,0 0 0,0 0 0,-1 0 0,1 2 0,-1-1 0,1-1 0,0 0 0,-1 1 0,1-1 0,1 0 0,-1 1 0,0-1 0,0 0 0,2 5 0,0-1 0,0 1 0,0 0 0,-1 0 0,0 0 0,0 0 0,-1 0 0,0 1 0,-1 6 0,1 4 0,0-17 0,0-1 0,0 0 0,0 0 0,0 1 0,0-1 0,0 0 0,0 1 0,0-1 0,0 0 0,0 0 0,0 1 0,0-1 0,0 0 0,0 0 0,0 1 0,0-1 0,0 0 0,0 0 0,0 1 0,1-1 0,-1 0 0,0 0 0,0 0 0,0 1 0,0-1 0,0 0 0,1 0 0,-1 0 0,0 1 0,0-1 0,1 0 0,-1 0 0,0 0 0,5 6 0,-3 19 0,-2-21 0,0-8 0,0-1 0,0-1 0,0 1 0,0-18 0,1 2 0,6 10 0,-7 10 0,1-1 0,0 0 0,-1 0 0,1-1 0,-1 1 0,0 0 0,1-1 0,-1 1 0,0 0 0,0 0 0,-1-1 0,0-2 0,1-4 0,10-29 0,-10 38 0,0-1 0,0 1 0,0-1 0,0 0 0,0 1 0,0-1 0,0 1 0,0-1 0,0 1 0,1-1 0,-1 0 0,0 1 0,0-1 0,1 1 0,-1-1 0,0 1 0,1-1 0,-1 1 0,0 0 0,2-2 0,-2 2 0,1 0 0,-1-1 0,0 1 0,1-1 0,-1 1 0,0-1 0,1 1 0,-1-1 0,0 1 0,1-1 0,-1 1 0,0-1 0,0 1 0,0-1 0,0 0 0,1 1 0,-1-1 0,0 1 0,0-1 0,0-1 0,9-24 0,-7 22 0,-1 0 0,0-1 0,1 1 0,0 0 0,0 0 0,0 0 0,1 0 0,-1 0 0,1 0 0,5-5 0,4-8 0,-12 16 0,1 0 0,0 0 0,-1 1 0,1-1 0,0 0 0,0 0 0,-1 1 0,1-1 0,0 1 0,0-1 0,0 1 0,0-1 0,0 1 0,-1-1 0,1 1 0,0 0 0,0-1 0,0 1 0,0 0 0,0 0 0,2 0 0,5 1 0,-7-1 0,0 1 0,1-1 0,-1 1 0,0 0 0,0-1 0,0 1 0,1 0 0,-1 0 0,0 0 0,0 0 0,0 0 0,-1 0 0,1 0 0,0 0 0,0 0 0,-1 0 0,1 1 0,0-1 0,-1 0 0,1 0 0,-1 1 0,1-1 0,-1 0 0,0 3 0,0-4 0,0 0 0,0 0 0,0 1 0,0-1 0,0 0 0,0 0 0,0 1 0,0-1 0,0 0 0,0 0 0,0 1 0,0-1 0,0 0 0,1 1 0,-1-1 0,0 0 0,0 0 0,0 0 0,0 1 0,0-1 0,1 0 0,-1 0 0,0 1 0,0-1 0,0 0 0,1 0 0,-1 0 0,0 0 0,0 0 0,0 1 0,1-1 0,-1 0 0,1 0 0,-1 0 0,1 1 0,-1-1 0,0 0 0,1 1 0,-1-1 0,1 0 0,-1 1 0,0-1 0,1 1 0,-1-1 0,0 1 0,0-1 0,1 1 0,-1-1 0,0 1 0,0-1 0,0 1 0,1-1 0,-1 1 0,0-1 0,0 1 0,0-1 0,0 1 0,0-1 0,0 1 0,0-1 0,0 1 0,0-1 0,-1 2 0,11 26 0,-5-19 0,-5-8 0,1-1 0,-1 1 0,0-1 0,1 1 0,-1 0 0,1-1 0,-1 1 0,0-1 0,1 1 0,-1 0 0,0-1 0,0 1 0,0 0 0,1 0 0,-1-1 0,0 1 0,0 1 0,0-1 0,0 1 0,-1-1 0,1 0 0,0 1 0,1-1 0,-1 1 0,0-1 0,0 0 0,1 1 0,-1-1 0,0 1 0,1-1 0,0 0 0,-1 0 0,1 1 0,0-1 0,-1 0 0,1 0 0,1 1 0,-1 0 0,-1-1 0,1 0 0,-1 1 0,1-1 0,-1 0 0,0 1 0,0-1 0,0 0 0,1 1 0,-1-1 0,-1 1 0,1-1 0,0 0 0,0 1 0,0-1 0,-1 2 0,0-1 0,1-1 0,0 0 0,-1 1 0,1-1 0,0 1 0,0-1 0,0 0 0,0 1 0,0-1 0,0 1 0,0-1 0,1 0 0,-1 1 0,1-1 0,-1 0 0,1 2 0,1-1 0,-1 0 0,0-1 0,-1 1 0,1 0 0,0 0 0,0 0 0,-1-1 0,1 1 0,-1 0 0,1 0 0,-1 0 0,0 0 0,0 0 0,0 0 0,0 3 0,4 6 0,-3-11 0,-1 1 0,1-1 0,-1 1 0,1-1 0,-1 1 0,0 0 0,1-1 0,-1 1 0,0-1 0,1 1 0,-1 0 0,0-1 0,0 1 0,0 0 0,0-1 0,0 1 0,0 1 0,0-1 0,0 1 0,0-1 0,0 1 0,0-1 0,0 1 0,0-1 0,1 0 0,-1 1 0,0-1 0,1 1 0,-1-1 0,1 0 0,-1 1 0,1-1 0,0 0 0,-1 0 0,1 1 0,2 1 0,7 24 0,-7-5 0,17 0 0,-20-22 0,0 0 0,0 0 0,1 0 0,-1 0 0,0 0 0,1 0 0,-1 0 0,0 0 0,0 0 0,1 0 0,-1 0 0,0 0 0,1 0 0,-1 0 0,0 0 0,0 1 0,1-1 0,-1 0 0,0 0 0,0 0 0,1 0 0,-1 1 0,0-1 0,0 0 0,0 0 0,1 0 0,-1 1 0,0-1 0,0 0 0,0 0 0,0 1 0,0-1 0,0 0 0,1 1 0,-1-1 0,0 0 0,0 0 0,0 1 0,0-1 0,0 1 0,-1 2 0,12-1 0,4-6-4646,-14 3 3630,0 0 0,-1 0 0,1 1 0,-1-1 0,1 0 1,-1 0-1,1 0 0,-1 0 0,0 0 0,1 0 0,-1 0 0,0 0 0,0 0 0,0 0 0,0 0 0,0 0 0,0 0 0,0 0 1,0 0-1,0 0 0,0 0 0,-1-2 0,0-1-1588,1 3 1293</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5:35.632"/>
    </inkml:context>
    <inkml:brush xml:id="br0">
      <inkml:brushProperty name="width" value="0.025" units="cm"/>
      <inkml:brushProperty name="height" value="0.025" units="cm"/>
    </inkml:brush>
  </inkml:definitions>
  <inkml:trace contextRef="#ctx0" brushRef="#br0">1 45 30279,'2'0'28,"40"3"865,-40-3-866,-1 0 0,0 1-1,0-1 1,0 0 0,0 0-1,0 1 1,0-1 0,0 0-1,0 1 1,0-1 0,0 1-1,0 0 1,0-1 0,0 1-1,0 0 1,-1-1 0,1 1-1,0 0 1,0 0 0,-1 0-1,1 0 1,-1 0 0,1 0-1,0 0 1,-1 0 0,0 0-1,1 0 1,-1 0 0,0 0-1,1 2 1,4 3 346,-5-6-366,0 0 0,1 0 0,-1 1 1,0-1-1,0 0 0,1 0 0,-1 0 0,0 0 1,0 1-1,1-1 0,-1 0 0,0 0 0,0 1 1,0-1-1,1 0 0,-1 0 0,0 1 0,0-1 1,0 0-1,0 0 0,0 1 0,0-1 1,1 0-1,-1 1 0,0-1 0,0 1 0,0 0 1,-1 0 0,1 0 0,0 0 0,0 0-1,0 0 1,1 0 0,-1 0 0,0 0 0,0 0 0,0 0-1,1 0 1,-1 0 0,1 0 0,-1 0 0,0-1 0,1 1-1,0 0 1,-1 0 0,1 0 0,-1-1 0,2 2-1,-1-1-6,-1 0-1,1 0 0,-1 0 0,0 0 0,1 0 0,-1 0 0,0 0 0,0 0 0,0 0 0,0 0 0,0 0 0,0 1 0,0-1 0,0 0 0,-1 1 0,1-1 0,0-1 0,0 1 0,0 0 0,-1 0 0,1-1 0,0 1 0,0 0 0,0-1 0,0 1 0,0 0 0,0 0 0,1-1 0,-1 1 0,0 0 0,0 0 0,0-1 0,1 1 0,-1 0 0,1 0 0,2 0 0,-2-1 0,-1 0 0,0 0 0,0 0 0,0 0 0,1 0 0,-1 0 0,0 1 0,0-1 0,0 0 0,1 0 0,-1 0 0,0 0 0,0 0 0,0 0 0,1 0 0,-1 0 0,0 1 0,0-1 0,0 0 0,0 0 0,0 0 0,1 0 0,-1 0 0,0 1 0,0-1 0,0 0 0,0 0 0,0 0 0,0 1 0,0-1 0,0 0 0,0 0 0,0 0 0,0 1 0,0-1 0,1 0 0,-1 0 0,-1 1 0,3 4 0,6 0 0,-7-5 0,-1 1 0,1-1 0,0 0 0,-1 0 0,1 1 0,-1-1 0,1 0 0,0 0 0,-1 0 0,1 0 0,-1 0 0,1 0 0,0 0 0,-1 0 0,1 0 0,0 0 0,-1 0 0,1 0 0,-1 0 0,1-1 0,0 1 0,-1 0 0,1 0 0,-1-1 0,1 1 0,-1 0 0,1-1 0,-1 1 0,1 0 0,0-1 0,0-1 0,6-1 0,0 0 0,0 0 0,-1-1 0,1-1 0,-1 1 0,0-1 0,0 0 0,10-11 0,-8 8 0,0 0 0,1 1 0,16-11 0,-5 6 0,-11 4 0,-9 8 0,1-1 0,-1 0 0,1 1 0,-1-1 0,1 0 0,-1 1 0,1-1 0,0 0 0,-1 1 0,1-1 0,0 1 0,-1 0 0,1-1 0,0 1 0,1-1 0,3 0 0,0-1 0,0 2 0,0-1 0,0 0 0,9 1 0,-5 0-21,-8 0-204,3 0 551,-1-1-3612,0-20-24311,-3 16 26293</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5:54.241"/>
    </inkml:context>
    <inkml:brush xml:id="br0">
      <inkml:brushProperty name="width" value="0.025" units="cm"/>
      <inkml:brushProperty name="height" value="0.025" units="cm"/>
    </inkml:brush>
  </inkml:definitions>
  <inkml:trace contextRef="#ctx0" brushRef="#br0">40 744 148,'0'0'259,"-12"-11"1878,-16 1 11339,32 9-12446,0 0 0,-1 0-1,1 0 1,0-1 0,-1 1-1,6-4 1,-4 4-683,-1-1-1,0 1 1,0-1-1,0 0 1,0 0-1,4-3 1,-3 2-204,-1 1 1,1-1-1,0 1 1,0 0-1,0 0 1,0 0-1,6-1 1,-7 3-107,1-1 0,-1 0 1,0 0-1,1 0 0,-1-1 0,0 1 1,0-1-1,5-3 0,-4 2 33,1 0 0,0 1 0,1 0 0,6-2 0,19-4 240,0-1-1,41-19 1,-38 13-169,109-42 30,-77 33-162,100-29 173,-39 20 68,4 0 77,-4-1-127,59-15 27,-50 10 94,-111 31-230,76-18 315,59-15 279,-115 28-523,9-2-30,119-37 124,-107 30-198,59-19-81,-113 38 15,5 2 11,-17 1-1,11-6 28,-6 5-29,-4-3 1,-2 4 5,-3-4-1950,-2-1-1475,1-9-15109,-1 10 15098,4 4 3392,-1-2-2697,2-2 1917,0 3 54</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5:56.507"/>
    </inkml:context>
    <inkml:brush xml:id="br0">
      <inkml:brushProperty name="width" value="0.025" units="cm"/>
      <inkml:brushProperty name="height" value="0.025" units="cm"/>
    </inkml:brush>
  </inkml:definitions>
  <inkml:trace contextRef="#ctx0" brushRef="#br0">20 1172 432,'1'0'74,"-1"1"0,0-1 0,0 1 0,0-1 1,0 1-1,0-1 0,1 1 0,-1-1 0,0 1 0,0-1 0,0 1 0,-1-1 0,1 1 1,0-1-1,0 1 0,0-1 0,0 1 0,0-1 0,-1 1 0,1-1 0,0 1 1,0-1-1,-1 1 0,1-1 0,0 1 0,-1-1 0,1 0 0,0 1 0,-1-1 0,1 1 1,-1-1-1,1 0 0,-1 0 0,0 1 0,-1 0-80,-1 15 3107,-4-14-2121,7-2-930,0 0 1,0 0 0,0 0 0,0 0-1,1 0 1,-1 0 0,0 0-1,0 0 1,0 0 0,0 0 0,0 0-1,0 0 1,0 0 0,-1 0 0,1 0-1,0-1 1,0 1 0,0 0-1,0 0 1,0 0 0,0 0 0,0 0-1,0 0 1,0 0 0,0 0 0,0 0-1,0 0 1,0 0 0,0 0 0,0 0-1,0 0 1,0 0 0,0 0-1,0 0 1,0 0 0,0 0 0,0 0-1,0 0 1,0 0 0,0 0 0,0 0-1,-1 0 1,1 0 0,0 0-1,0 0 1,0 0 0,0 0 0,0 0-1,0 0 1,0 0 0,0 0 0,0 0-1,0 0 1,0 0 0,0 0-1,0 0 1,0 0 0,0 0 134,1 0-1,0-1 1,-1 1 0,1 0 0,0 0-1,-1 0 1,1-1 0,-1 1-1,1 0 1,0-1 0,-1 1 0,1-1-1,-1 1 1,1 0 0,-1-1-1,1 1 1,-1-1 0,1-1 0,4-2 382,0 0 0,0 0 1,-1-1-1,6-7 1,-3 4-120,5-10 482,20-19 412,-25 28-908,0 1 1,16-16 0,-8 3-22,-14 19-369,0-1 0,0 1 0,1 0 0,-1 0 1,1 0-1,-1 0 0,1 0 0,3-3 0,16-19 297,-18 19-258,1 0-1,0 1 1,0-1 0,0 1 0,6-5-1,10-9 291,0-1 0,19-24 0,-31 34-294,71-68 482,9-7-253,-84 81-297,0 0 1,0-1-1,0 1 1,0 1-1,5-4 1,-4 4 13,-1-1 0,1 0 0,-1 0-1,0-1 1,5-4 0,5-7 193,1 1 0,19-13-1,13-12 304,-21 17-287,-15 13-115,-1 1 1,12-13-1,55-51 440,-6 5-87,-25 21-278,-29 30-160,-1 0-1,22-29 1,-18 24-32,-17 18-1,0 1 0,0-1 1,0 1-1,-1-1 1,1 0-1,-1 0 1,0 0-1,0 0 0,2-5 1,1-2 2,1 0-1,-1 0 1,2 1 0,-1-1-1,15-14 1,-17 14-11,-4 10 8,0-1-1,0 1 0,0 0 1,0-1-1,0 1 1,0 0-1,1-1 0,-1 1 1,0 0-1,0-1 0,0 1 1,0 0-1,0 0 0,0-1 1,1 1-1,-1 0 0,0 0 1,0-1-1,0 1 0,1 0 1,-1 0-1,0 0 0,0-1 1,1 1-1,-1 0 0,0 0 1,1 0-1,-1 0 0,1-1 1,3-7 0,-3 7-1,-1 0-1,0 0 1,0 0-1,1 0 0,-1 0 1,1 0-1,-1 1 1,1-1-1,-1 0 0,1 0 1,-1 0-1,1 1 1,0-1-1,1-1 1,-2 2 0,1 0 0,-1-1 0,1 1 1,0 0-1,-1-1 0,0 1 1,1-1-1,-1 1 0,1-1 0,-1 1 1,1-1-1,-1 1 0,0-1 1,1 1-1,-1-1 0,0 1 1,0-1-1,0 0 0,1 1 0,-1-1 1,0 1-1,0-1 0,0 0 1,0 1-1,0-1 0,0-1 1,4-2 20,-4 4-19,1 0 0,-1-1 0,0 1 0,1 0 0,-1 0 0,0 0 0,1-1 0,-1 1 0,0 0 0,1-1 0,-1 1 0,0 0-1,0 0 1,1-1 0,-1 1 0,0-1 0,0 1 0,0 0 0,0-1 0,1 1 0,-1 0 0,0-1 0,0 1 0,0-1 0,0 1 0,0-2 15,1 0-1,0 1 0,0-1 1,-1 1-1,1 0 0,0-1 1,0 1-1,0 0 0,0 0 1,1-1-1,-1 1 0,0 0 1,0 0-1,1 0 0,1-1 1,0-10 347,-1 12-367,-2-1 16,0 1 0,1 0 0,-1 0-1,1 0 1,-1-1 0,0 1 0,1 0-1,-1 0 1,0-1 0,1 1 0,-1 0-1,0-1 1,1 1 0,-1 0 0,0-1 0,0 1-1,0-1 1,1 1 0,-1 0 0,0-1-1,0 1 1,0-1 0,0 1 0,0-1 0,0 1-1,1 0 1,-1-1 0,0 0 0,0 1-11,0 0 1,0 0 0,0-1-1,0 1 1,0 0 0,0 0-1,0 0 1,0-1-1,0 1 1,0 0 0,0 0-1,0 0 1,0 0 0,0-1-1,0 1 1,1 0 0,-1 0-1,0 0 1,0 0 0,0 0-1,0-1 1,0 1 0,1 0-1,-1 0 1,0 0-1,0 0 1,0 0 0,1 0-1,-1 0 1,0 0 0,0 0-1,0 0 1,0 0 0,1 0-1,-1 0 1,0 0 0,1 0 0,-1 0 0,0 0 0,0 0 0,0 0 0,1-1 0,-1 1 0,0 0 0,0 0 0,0 0 0,1 0 0,-1 0 0,0 0 0,0 0 0,0 0 0,0 0 0,1 0 0,-1 0 0,0-1 0,0 1 0,0 0 0,0 0 0,0 0 0,1 0 0,-1-1 0,0 1 0,0 0 0,0 0 0,0 0 0,0 0 0,0-1 0,0 1 0,0 0 1,0 0-1,0 0 0,0-1 0,0 1 0,0-1 107,9-5 106,-8 6-52,-1 0-162,-1 0 1,1 0-1,0 0 0,-1 0 0,1 0 0,0 0 0,-1 0 0,1 0 1,-1 0-1,1 0 0,0 1 0,-1-1 0,1 0 0,0 0 0,-1 0 1,1 0-1,0 1 0,-1-1 0,1 0 0,0 0 0,-1 0 0,1 1 1,0-1-1,0 0 0,-1 1 0,1-1 0,0 0 0,-1 1 0,1 0 92,-7 3-407,-17-3-27967,16-1 27758</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6:00.996"/>
    </inkml:context>
    <inkml:brush xml:id="br0">
      <inkml:brushProperty name="width" value="0.025" units="cm"/>
      <inkml:brushProperty name="height" value="0.025" units="cm"/>
    </inkml:brush>
  </inkml:definitions>
  <inkml:trace contextRef="#ctx0" brushRef="#br0">100 23 96,'-9'-7'936,"2"3"-179,-5-2 132,10 6 143,0-2-3050,-2 0 3283,-8 0 16425,22 3-11757,-7-2-5723,1 1 0,-1 0 0,1 1 0,-1-1 0,0 1 0,1-1 0,-1 1 0,1 0 0,-1 0 1,0 0-1,6 4 0,20 11 254,-25-4-255,-2-9-181,-1-2-16,-1-1 1,1 0 0,-1 1 0,1-1 0,-1 1-1,0 0 1,1-1 0,-1 1 0,0-1-1,1 1 1,-1 0 0,0-1 0,0 1 0,1 0-1,-1-1 1,0 1 0,0 0 0,0-1-1,0 1 1,0 0 0,0 0 0,4 9 185,-3-10-184,-1 1 1,1-1-1,-1 1 1,1-1 0,-1 1-1,1 0 1,-1-1-1,0 1 1,1 0-1,-1-1 1,0 1-1,0 0 1,0-1 0,1 1-1,-1 0 1,0-1-1,0 2 1,0 3 49,0-1-1,0 0 1,0 0 0,-1 1 0,1-1 0,-1 0-1,0 0 1,0 0 0,-3 7 0,-7 10 82,9-16-133,0-1 1,0 0 0,0 0-1,-1 0 1,0 0-1,1 0 1,-1 0 0,-1 0-1,1-1 1,0 0-1,-1 0 1,-5 4 0,-9 8 101,5-9-15,12-6-91,-1 1 0,1 0-1,0-1 1,0 1 0,-1 0-1,1-1 1,0 0 0,-1 1 0,1-1-1,-1 0 1,1 0 0,0 1-1,-1-1 1,1 0 0,-1-1 0,1 1-1,-1 0 1,1 0 0,0 0-1,-1-1 1,1 1 0,0-1 0,-3 0-1,-9-12 120,11 10-115,-1 0 0,1 0 1,0 0-1,1 0 1,-1 0-1,0 0 0,1-1 1,-2-5-1,3-83-679,5 81-196,-5 10 730,1 1 1,-1-1-1,0 1 0,1-1 0,-1 1 0,1-1 0,-1 0 0,0 1 0,1-1 1,-1 1-1,0-1 0,0 0 0,0 1 0,0-1 0,1 0 0,-1 1 0,0-2 1,0-3-400,2-17-16547,4 16 13512,-4 4 215,-2-1 1946,0 2-59</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5:59.596"/>
    </inkml:context>
    <inkml:brush xml:id="br0">
      <inkml:brushProperty name="width" value="0.025" units="cm"/>
      <inkml:brushProperty name="height" value="0.025" units="cm"/>
    </inkml:brush>
  </inkml:definitions>
  <inkml:trace contextRef="#ctx0" brushRef="#br0">109 47 364,'-1'-2'283,"-1"0"-1,0 0 1,1 1 0,-1-1-1,0 1 1,0-1-1,0 1 1,-2-2 0,2 2 640,-1-2-474,3 3-263,-1 0-1,1 0 1,-1-1-1,1 1 1,0 0 0,-1 0-1,1-1 1,0 1 0,-1 0-1,1 0 1,0-1 0,-1 1-1,1-1 1,0 1-1,0 0 1,0-1 0,-1 1-1,1 0 1,0-1 0,0 1-1,0-1 1,0 1 0,0-1-1,-1 0 1,1 1-81,0 0 1,0-1-1,0 1 1,0 0-1,0-1 1,0 1-1,0 0 1,0 0 0,0-1-1,0 1 1,0 0-1,0-1 1,0 1-1,0 0 1,0-1-1,0 1 1,0 0-1,0-1 1,0 1-1,1 0 1,-1 0-1,0-1 1,0 1-1,0 0 1,1-1-1,-1 1 1,0 0-1,0 0 1,0 0-1,1-1 1,-1 1-1,0 0 1,0 0 0,1 0-1,-1 0 1,0-1-1,1 1 1,-1 0-1,0 0 1,1 0-1,-1 0 1,0 0-1,1 0 1,-1 0-1,0 0 1,0 0-1,1 0 1,0 0-1,0 0 553,-1 0-524,1-1-1,-1 1 1,0 0-1,0-1 0,0 1 1,0-1-1,1 1 1,-1 0-1,0-1 1,0 1-1,1 0 0,-1-1 1,0 1-1,1 0 1,-1 0-1,0-1 0,1 1 1,-1 0-1,1 0 1,-1 0-1,0-1 0,1 1 1,-1 0-1,1 0 1,-1 0-1,0 0 1,1 0-1,-1 0 0,1 0 1,-1 0-1,0 0 1,1 0-1,-1 0 0,1 0 1,-1 0-1,1 0 1,-1 0-1,0 1 1,1-1-1,-1 0 0,6 1 1214,24 5 1425,-30-6-2762,0 0 0,0 1 0,0-1 1,0 0-1,0 0 0,0 0 0,0 1 1,0-1-1,0 0 0,0 0 1,0 0-1,0 0 0,0 1 0,0-1 1,1 0-1,-1 0 0,0 0 0,0 0 1,0 0-1,0 1 0,0-1 0,1 0 1,-1 0-1,0 0 0,0 0 1,0 0-1,0 0 0,1 0 0,-1 0 1,0 0-1,0 1 0,0-1 0,1 0 1,-1 0-1,0 0 0,0 0 0,1 0 1,-1 0 0,0 0 0,0 0-1,0 0 1,1 0 0,-1 0 0,0 0-1,0 0 1,0 0 0,1 0 0,-1 0-1,0 0 1,0 0 0,0 0 0,1 0-1,-1 1 1,0-1 0,0 0 0,0 0-1,0 0 1,0 0 0,1 0 0,-1 0-1,0 1 1,0-1 0,0 0 0,0 0-1,0 0 1,0 1 0,0-1-1,0 0 1,0 0 0,0 0 0,0 1-1,0-1 1,0 0 0,5 5 247,0 2-55,-1-1-53,-3-5-141,-1-1 0,1 0 1,-1 0-1,0 0 1,1 1-1,-1-1 1,0 0-1,1 1 1,-1-1-1,0 0 1,0 1-1,1-1 1,-1 0-1,0 1 1,0-1-1,1 0 1,-1 1-1,0-1 1,0 1-1,0-1 1,0 1-1,0-1 1,0 0-1,0 1 1,0-1-1,0 1 1,0-1-1,0 1 1,0 0-1,0 65 571,-1-63-565,-1 1 0,0 0-1,0-1 1,0 1 0,0-1-1,0 1 1,-6 5 0,1-1 3,6-6-14,1-1 1,-1 0-1,0 0 1,0 0-1,1 0 1,-1 0-1,0 0 1,0 0-1,0 0 1,0-1-1,0 1 1,-2 1-1,-10 7 76,10-8-62,1 1 0,0-1 0,-1 1 0,0-1 0,1 0 0,-1 0 0,-4 1 0,-5 3 49,10-4-44,0 1 0,-1-2 0,1 1 0,-1 0 1,1 0-1,0-1 0,-1 1 0,-4-1 0,-25 6 622,21-10-517,10 3-126,0 0 0,0 0 1,1 0-1,-1 0 1,0-1-1,1 1 0,-1 0 1,1 0-1,-1-1 1,1 1-1,0 0 0,0-1 1,-1 1-1,1 0 0,0-1 1,0 1-1,0-2 1,0-3-1,1-10-75,6 10-114,-6 6 175,-1-1-29,0 1-1,0-1 1,1 1-1,-1 0 0,0-1 1,0 1-1,1-1 1,-1 1-1,0-1 1,0 1-1,0-1 1,0 1-1,0 0 1,0-1-1,0 1 0,0-1 1,0 1-1,0-1 1,0 1-1,0-1 1,-1 0-1,3-9-1401,1 9 1018,-2 0 324,-1 1 0,0 0 0,1 0-1,-1 0 1,0 0 0,0 0 0,1-1 0,-1 1 0,0 0 0,0 0-1,1 0 1,-1-1 0,0 1 0,0 0 0,0 0 0,1-1-1,-1 1 1,0 0 0,0-1 0,0 1 0,0 0 0,0 0-1,0-1 1,0 1 0,1 0 0,-1-1 0,0 1 0,0 0-1,0-1 1,0 1 0,0 0 0,0-1 0,-1 1 0,1 0-1,0-1 1,4-4-3262,1 2 1728,-4-2-2462,-1-15-5539,0 19 8134</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6:02.363"/>
    </inkml:context>
    <inkml:brush xml:id="br0">
      <inkml:brushProperty name="width" value="0.025" units="cm"/>
      <inkml:brushProperty name="height" value="0.025" units="cm"/>
    </inkml:brush>
  </inkml:definitions>
  <inkml:trace contextRef="#ctx0" brushRef="#br0">1 56 280,'0'-1'26,"0"1"1,0 0-1,0 0 0,0-1 1,0 1-1,0 0 0,0-1 0,0 1 1,0 0-1,0-1 0,0 1 1,0 0-1,0 0 0,0-1 1,0 1-1,0 0 0,0 0 0,1-1 1,-1 1-1,0 0 0,0 0 1,0-1-1,1 1 0,-1 0 1,0 0-1,0 0 0,0-1 0,1 1 1,-1 0-1,0 0 0,0 0 1,1 0-1,-1 0 0,0-1 1,1 1-1,-1 0 0,1 0 1,-1 0 0,0 0-1,0 0 1,0 0-1,1 0 1,-1 0-1,0-1 1,0 1 0,1 0-1,-1 0 1,0 0-1,0 0 1,0-1-1,1 1 1,-1 0 0,0 0-1,0 0 1,0-1-1,0 1 1,0 0 0,0 0-1,1-1 1,-1 1-1,0 0 1,0 0-1,0-1 1,0 1 0,0 0-1,0 0 1,0-1-1,0 1 1,0 0-1,0 0 1,0-1 0,1 0 102,0-1 1,0 1 0,0 0-1,0 0 1,1 0 0,-1 0 0,0 0-1,1 0 1,-1 0 0,1 1 0,2-2-1,-3-1 258,-1 3-337,0 0 0,0-1 0,0 1 0,0 0 0,0-1-1,0 1 1,0 0 0,0 0 0,0-1 0,0 1 0,0 0-1,0-1 1,1 1 0,-1 0 0,0 0 0,0-1-1,0 1 1,0 0 0,0 0 0,1-1 0,-1 1 0,0 0-1,0 0 1,1-1 0,-1 1 0,0 0 0,0 0 0,1 0-1,-1 0 1,0 0 0,0-1 0,1 1 0,-1 0 0,0 0-1,1 0 1,-1 0 0,0 0 0,0 0 0,1 0 0,-1 0-1,0 0 1,1 0 0,-1 0 0,0 0 0,1 0-1,-1 0 1,0 0 0,0 0 0,1 1 0,-1-1 0,8-3 2318,0-1 610,-8 4-2771,1 0 0,-1 0 0,0 0 0,0 0 0,0 0 0,1 0 0,-1 0 0,0 0 1,0 0-1,0 0 0,0 1 0,1-1 0,-1 0 0,0 0 0,0 0 0,0 0 0,0 0 0,0 0 0,1 1 0,-1-1 0,0 0 0,0 0 0,0 0 0,0 0 1,0 1-1,0-1 0,0 0 0,0 0 0,0 0 0,0 0 0,0 1 0,0-1 0,0 0 0,0 0 0,0 0 0,0 1 0,0-1 0,0 0 0,0 0 0,0 0 0,0 0 1,0 1-1,0 0 875,0-1-988,0 0-1,0 1 0,0-1 1,0 0-1,0 1 0,0-1 1,0 0-1,0 1 0,0-1 1,0 0-1,0 1 0,0-1 1,0 0-1,0 0 0,0 1 1,0-1-1,-1 0 0,1 1 1,0-1-1,0 0 0,0 0 1,0 1-1,-1-1 0,1 0 0,0 0 1,0 0-1,-1 1 0,1-1 1,0 0-1,0 0 0,-1 0 1,1 0-1,0 0 0,-1 1 1,1-1-1,0 0 0,0 0 1,-1 0-1,-3 3 676,4 4 60,0-5-310,0-6-552,0 4 48,0-1-6,2-4-4,4-1-4,-5 6-1,-1 0 0,0 0 0,0 0 0,0 0 0,1 0 0,-1 0 0,0 0 0,0 0 0,0 0 0,0-1 0,1 1 0,-1 0 0,0 0 0,0 0 0,0 0 0,0-1 0,0 1 0,1 0 0,-1 0 0,0 0 0,0 0 0,0-1 0,0 1 0,0 0 0,0 0 0,0 0 0,0-1 0,0 1 0,0 0 0,0 0 0,0 0 0,0-1 0,0 1 0,0 0 0,0 0 0,0-1 0,0 1 0,0 0 0,0 0 0,0 0 0,0 0 0,0-1 0,-1 1 0,1 0 0,0 0 0,0 0 0,0-1 0,1-1 2,2 1 3,-3 1-4,0 1 0,1-2-1,-1 1 1,0 0 0,0 0 0,0 0 0,1 0 0,-1 0 0,0 0-1,0 0 1,0 0 0,1 0 0,-1 0 0,0 0 0,0 0 0,0-1-1,1 1 1,-1 0 0,0 0 0,0 0 0,0 0 0,0 0-1,0-1 1,1 1 0,-1 0 0,0 0 0,0 0 0,0-1 0,0 1-1,0 0 1,0 0 0,0 0 0,0-1 0,0 1 0,0 0-1,0 0 1,0-1 0,0 1 0,0 0 0,0 0 0,0 0 0,0-1-1,0 1 1,0 0 13,0-1-1,0 1 1,0 0-1,0 0 1,0 0-1,0-1 1,0 1-1,0 0 0,1 0 1,-1 0-1,0-1 1,0 1-1,0 0 1,0 0-1,0 0 1,0 0-1,1-1 1,-1 1-1,0 0 1,0 0-1,0 0 1,1 0-1,-1 0 1,0 0-1,0 0 1,0-1-1,1 1 0,-1 0 1,0 0-1,0 0 1,0 0-1,1 0 1,-1 0-1,0 0 1,0 0-1,0 0 1,1 0-1,-1 0 1,0 0-1,0 0 1,0 0-1,1 1 1,-1-1-1,0 0 1,0 0-1,0 0 0,1 0 1,-1 0-1,0 0 1,0 0-1,0 1 1,0-1-1,1 0 1,-1 0-1,0 0 1,0 0-1,0 1 1,0-1-1,0 0 1,0 0-1,0 0 1,1 1-1,-1-1 1,0 0-1,0 0 1,0 1-1,0 0 156,0-1-98,0 1 0,0-1 0,0 1 0,0 0 0,0-1 0,0 1 0,0-1 0,0 1 0,0 0 0,0-1 0,0 1-1,0-1 1,0 1 0,-1-1 0,1 1 0,0-1 0,-1 2 0,-4 0 233,-4 2 204,9-4-507,0 0 0,0 0 0,0 0 1,-1 0-1,1 0 0,0 0 0,0 0 0,0 0 0,0 0 1,-1-1-1,1 1 0,0 0 0,0 0 0,0 0 1,0 0-1,0 0 0,-1 0 0,1 0 0,0 0 0,0 0 1,0 0-1,0-1 0,0 1 0,0 0 0,0 0 1,-1 0-1,1 0 0,0 0 0,0-1 0,0 1 0,0 0 1,0 0-1,0 0 0,0 0 0,0 0 0,0-1 1,0 1-1,0 0 0,0 0 0,0 0 0,0 0 0,0-1 1,0 1-1,0 0 0,0 0 0,-1-2-56,-16 7-29441,15-4 28585</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6:03.208"/>
    </inkml:context>
    <inkml:brush xml:id="br0">
      <inkml:brushProperty name="width" value="0.025" units="cm"/>
      <inkml:brushProperty name="height" value="0.025" units="cm"/>
    </inkml:brush>
  </inkml:definitions>
  <inkml:trace contextRef="#ctx0" brushRef="#br0">1 17 328,'0'0'88,"1"-1"1,-1 0-1,0 0 1,1 1-1,-1-1 1,1 0-1,-1 1 1,1-1-1,0 1 0,-1-1 1,1 1-1,0-1 1,-1 1-1,1-1 1,0 1-1,0-1 0,-1 1 1,1 0-1,0-1 1,0 1-1,1 0 1,22-5 3522,-14 17 870,-10 19 7920,0-20-10804,-10 1-341,10-13-1243,0 0 0,0 1 0,0-1 0,0 1 0,0-1 0,0 1 0,0-1 0,0 1 0,0-1 0,0 1 0,1-1 0,-1 1 0,0-1 0,0 0 0,0 1 0,1 0 0,-1-1 0,0 1 0,1-1 0,-1 1 0,0-1 0,1 1 0,-1 0 0,0-1 0,1 1 0,-1-1 0,1 1 0,-1 0-1,1 0 1,0-1 0,0 1-14,0-1 66,-1 0-46,0 1 0,0 0 0,0-1 0,0 1 0,0 0 0,0-1 1,0 1-1,-1 0 0,1-1 0,1 1 0,-1 0 0,0-1 0,0 1 0,0 0 0,0-1 1,0 1-1,0 0 0,0-1 0,0 1 0,0 0 0,1-1 0,-1 1 0,0 0 0,0-1 1,0 1-1,1 0 0,-1 0 0,0-1 0,0 1 0,1 0 0,-1 0 0,0 0 0,1-1 1,-1 1-1,0 0 0,1 0 0,-1 0 0,0 0 0,1 0 0,-1-1 0,0 1 0,1 0 1,-1 0-1,0 0 0,1 0 0,-1 0 0,0 0 0,1 0 0,-1 0 0,1 1 0,-1 26 1378,-1-18-832,2 16-62,-1-25-526,0-1 0,0 1 0,0 0 1,-1 0-1,1 0 0,0 0 0,0 0 1,0 0-1,-1-1 0,1 1 0,0 0 1,0 0-1,0 0 0,0 0 0,-1 0 0,1 0 1,0 0-1,0 0 0,0 0 0,-1 0 1,1 0-1,0 0 0,0 0 0,-1 0 1,1 0-1,0 0 0,0 0 0,0 0 1,-1 0-1,1 0 0,0 1 0,0-1 0,0 0 1,0 0-1,-1 0 0,1 0 0,0 0 1,0 0-1,0 1 0,0-1 0,0 0 1,-1 0-1,1 0 0,0 0 0,0 1 1,0-1-1,0 0 0,0 0 0,0 0 0,0 1 1,0-1-1,-2-8-10613,2 8 10499,0 0-1,0-1 1,0 1-1,0 0 1,0 0-1,0 0 1,0-1-1,0 1 1,0 0 0,0 0-1,0-1 1,0 1-1,0 0 1,0 0-1,-1 0 1,1-1 0,0 1-1,0 0 1,0 0-1,0 0 1,-1-1-1,1 1 1,0 0 0,0 0-1,0 0 1,-1 0-1,1 0 1,0-1-1,0 1 1,0 0-1,-1 0 1,1 0-76,-1 0-1,1 0 1,0-1 0,-1 1-1,1 0 1,0 0-1,-1 0 1,1-1 0,0 1-1,-1 0 1,1-1 0,0 1-1,0 0 1,0 0 0,-1-1-1,1 1 1,0-1-1,0 1 1,0 0 0,0-1-1,-1 1 1,1 0 0,0-1-1,0 1 1,0-1-1,0 1 1,0 0 0,0-1-1,0 1 1,0 0 0,0-1-1,0 0 151,0 1 1,0 0-1,0 0 0,0-1 0,0 1 0,0 0 1,0 0-1,0 0 0,0-1 0,0 1 0,0 0 1,0 0-1,0 0 0,0-1 0,0 1 0,0 0 1,-1 0-1,1 0 0,0 0 0,0-1 0,0 1 0,0 0 1,0 0-1,-1 0 0,1 0 0,0 0 0,0-1 1,0 1-1,-1 0 0,1 0 0,0 0 0,0 0 1,0 0-1,-1 0 0,1 0 0,0 0 0,0 0 1,0 0-1,-1 0 0,1 0 8,0 0 1,0 0-1,-1 0 1,1 0-1,0 0 1,0 0-1,0 0 1,-1 0-1,1 0 0,0 0 1,0 0-1,0-1 1,0 1-1,-1 0 1,1 0-1,0 0 1,0 0-1,0 0 0,0 0 1,0 0-1,0 0 1,-1-1-1,1 1 1,0 0-1,0 0 1,0 0-1,0 0 1,0-1-1,0 1 0,0 0 1,0 0-1,0 0 1,0 0-1,0-1 1,-1 1-1,1 0 1,0 0-1,0-1 1,0 0-1134</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6:04.061"/>
    </inkml:context>
    <inkml:brush xml:id="br0">
      <inkml:brushProperty name="width" value="0.025" units="cm"/>
      <inkml:brushProperty name="height" value="0.025" units="cm"/>
    </inkml:brush>
  </inkml:definitions>
  <inkml:trace contextRef="#ctx0" brushRef="#br0">11 17 88,'0'-5'154,"0"-2"4651,0 4-276,0 6-3145,0-2-750,-1-1 295,0 0-867,1 0 1,0 0-1,-1 0 1,1 0 0,0 0-1,0 0 1,-1 0 0,1 0-1,0 0 1,-1 0 0,1 0-1,0 0 1,0 0-1,-1 1 1,1-1 0,0 0-1,-1 0 1,1 0 0,0 0-1,0 0 1,-1 1 0,1-1-1,0 0 1,0 0-1,0 0 1,-1 1 0,1-1-1,0 0 1,0 0 0,0 1-1,0-1 1,0 0 0,-1 0-1,1 1 1,0-1 0,0 0-1,0 1 1,0-1-1,0 1 1,0 10 3434,0-8-884,0-6-1761,0 2 327,2-15-420,13 11-312,-15 5-419,0 0-1,1-1 1,-1 1-1,0 0 0,1 0 1,-1 0-1,0 0 1,1 0-1,-1 0 1,1-1-1,-1 1 1,0 0-1,1 0 1,-1 0-1,0 0 0,1 0 1,-1 1-1,1-1 1,-1 0-1,0 0 1,1 0-1,-1 0 1,0 0-1,1 0 0,-1 1 1,0-1-1,1 0 1,-1 0-1,0 0 1,1 1-1,-1-1 1,0 0-1,0 1 1,1-1-1,-1 0 0,0 0 1,1 1-1,-1 0 199,0-1-11,0 0-183,1 0 0,-1 0 0,0 0 0,1 0 0,-1 0 0,0 0-1,1 0 1,-1 0 0,0 0 0,1 0 0,-1 0 0,0 0 0,0 0 0,1 0-1,-1 0 1,0 0 0,1 1 0,-1-1 0,0 0 0,0 0 0,1 0 0,-1 0 0,0 1-1,0-1 1,1 0 0,-1 0 0,0 1 0,0-1 0,0 0 0,0 0 0,1 1 0,-1-1-1,0 0 1,0 0 0,0 1 0,0-1 0,0 0 0,0 1 0,0-1 0,0 1 0,1-1-18,-1 0 1,0 1-1,0-1 1,0 0 0,0 1-1,0-1 1,0 0-1,0 1 1,0-1 0,0 0-1,0 1 1,0-1 0,0 0-1,0 1 1,-1-1-1,1 0 1,0 0 0,0 1-1,0-1 1,0 0 0,-1 1-1,1-1 1,0 0-1,0 0 1,0 1 0,-1-1-1,1 0 1,0 0 0,0 0-1,-1 1 1,1-1-1,0 0 1,-1 0 0,1 0-1,0 0 1,-1 1 0,1-1-1,0 0 1,-1 0-1,1 0 1,0 0 0,-1 0-1,1 0 1,-1 0 0,0 0 216,-9-7-703,10 4 2748</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6:29.041"/>
    </inkml:context>
    <inkml:brush xml:id="br0">
      <inkml:brushProperty name="width" value="0.025" units="cm"/>
      <inkml:brushProperty name="height" value="0.025" units="cm"/>
    </inkml:brush>
  </inkml:definitions>
  <inkml:trace contextRef="#ctx0" brushRef="#br0">188 1178 168,'0'0'502,"10"-6"8706,-10 2-2863,0-5-3857,0-5-562,0 10-1283,0 2-468,0 1 0,1 0 0,-1 0 1,0-1-1,0 1 0,0 0 0,0 0 0,0-1 0,-1 1 0,1 0 1,0 0-1,-1-1 0,1 1 0,0 0 0,-1 0 0,0 0 0,1 0 1,-1-1-1,0 1 0,1 0 0,-1 0 0,-1-1 0,1 1-130,1 1-1,-1-1 1,1 0-1,0 0 1,-1 0 0,1 1-1,0-1 1,0 0-1,-1 0 1,1 0-1,0 0 1,0 0-1,0 0 1,0 0-1,0 1 1,0-1-1,1 0 1,-1 0 0,0-1-1,-1-14 294,0 14-316,0 0-1,0 0 1,0 0 0,0 0-1,0 0 1,1 0 0,-1 0-1,1 0 1,-1 0 0,1 0-1,0 0 1,0-1-1,-1 1 1,2 0 0,-1-4-1,0 4-18,-4-7 25,3 8-27,1 1 0,-1-1 1,1 0-1,-1 1 0,1-1 1,0 0-1,-1 1 0,1-1 1,0 0-1,-1 1 0,1-1 1,0 0-1,0 1 0,-1-1 1,1 0-1,0 0 0,0 1 1,0-2-1,0 0 1,1 1 1,-1-1-1,-1 1 0,1-1 0,0 1 0,0 0 0,0-1 1,-1 1-1,1-1 0,-1 1 0,1-1 0,-1 1 1,1 0-1,-1-1 0,0 1 0,0 0 0,-1-2 0,2 2 3,-1 1-1,1-1 0,0 0 1,-1 0-1,1 0 0,0 1 0,0-1 1,-1 0-1,1 0 0,0 0 1,0 0-1,0 0 0,0 1 0,0-1 1,1 0-1,-1 0 0,0 0 1,0-1-1,1 2 2,-1-1 0,0 0 0,0 0 0,0 0 1,0 0-1,1 1 0,-1-1 0,-1 0 0,1 0 0,0 0 0,0 0 1,0 0-1,0 1 0,0-1 0,-1 0 0,1 0 0,0 0 0,-1 0 0,0 0 9,0 0-1,0-1 0,0 1 1,0 0-1,1 0 0,-1-1 0,1 1 1,-1 0-1,1-1 0,-1 1 1,1 0-1,0-1 0,-1 1 0,1-1 1,0 1-1,0-1 0,0 1 1,1-3-1,-11-29 138,5 23-117,5 10-30,-1-1 0,1 1 0,-1-1 0,1 0 1,-1 1-1,1-1 0,0 0 0,-1 1 0,1-1 0,0 0 1,0 1-1,-1-1 0,1 0 0,0 1 0,0-1 1,0 0-1,0 0 0,0 0 0,-10-31 53,10 30-54,0-1 0,0 1 1,-1 0-1,1-1 0,-1 1 0,1 0 0,-1 0 0,-1-4 0,-3-16 95,1 8-10,3 13-83,0-1-1,0 1 1,1 0 0,-1-1-1,1 1 1,-1-1 0,1 1 0,0-1-1,-1 1 1,1-1 0,0-1 0,-4-11 6,3 13-12,0-1 0,1 1 0,-1-1 0,0 1 0,1-1 0,0 1 0,-1-1 0,1 1 0,0-1 0,-1 1 0,1-3 0,-10-50 1,11 43 2,-1 8 6,0 0-1,1 1 1,-1-1-1,-1 0 1,1 0-1,0 0 1,-1 0 0,1 0-1,-1 0 1,0 1-1,0-1 1,0 0-1,0 1 1,-2-4-1,2 3 9,0 0-1,1 0 0,-1 0 0,1 0 1,-1-1-1,1 1 0,0 0 1,0 0-1,1 0 0,0-5 1,0-4 3,-1-303 250,-5 309-243,5 5-24,0 1-1,-1 0 1,1 0 0,0 0 0,-1-1-1,1 1 1,0 0 0,-1 0 0,1-1-1,0 1 1,0 0 0,-1-1-1,1 1 1,0 0 0,0-1 0,-1 1-1,1-1 1,0 1 0,0 0 0,0-1-1,0 1 1,0-1 0,0 1 0,0 0-1,0-1 1,0 1 0,0-1 0,0 0-1,0-54 54,0 4 60,0 35-76,0 15-31,0 0 0,0 1 0,0-1-1,0 0 1,0 0 0,1 0 0,-2 1 0,1-1-1,0 0 1,0 0 0,0 0 0,0 1 0,0-1-1,-1 0 1,1 0 0,0 1 0,-1-1-1,1 0 1,-1 1 0,1-1 0,0 0 0,-1 1-1,0-1 1,1 0 0,-1 1 0,1-1-1,-1 1 1,-1-1 0,2 0-3,0 0 0,-1 0 0,1-1 0,0 1 0,-1 0 0,1 0 0,0 0 1,0 0-1,0 0 0,0-1 0,0 1 0,0 0 0,0 0 0,0 0 0,1-1 0,-1 1 0,0-1-1,1 1 1,-1 0 0,0 0-1,0 0 1,0 0 0,0-1 0,0 1-1,0 0 1,0 0 0,-1 0-1,1 0 1,0-1 0,-1 1-1,0-1 1,-2 1-2,3 1-4,0 0 1,-1 0-1,1 0 0,0 0 0,-1 0 1,1 0-1,0 0 0,0 0 0,-1 0 1,1-1-1,0 1 0,0 0 0,-1 0 1,1 0-1,0 0 0,0-1 1,0 1-1,-1 0 0,1 0 0,0-1 1,0 1-1,0 0 0,0 0 0,-1-1 1,1 1-1,0 0 0,0 0 1,0-1-1,0 1 0,0 0 0,0-1 1,0 1-1,0 0 0,0 0 0,0-1 1,0 1-1,0 0 0,0-1 1,0 1-1,0 0 0,0 0 0,0-1 1,0 1-1,0 0 0,1-1 0,-1 1 1,0-1 52,-2-16 806,0 18-858,-2-2 14,2-10 54,0 11-65,-5-1-7,6-2 43,1-4-966,-2 6 1399,-14 12-27991,15-10 26018</inkml:trace>
</inkml:ink>
</file>

<file path=ppt/ink/ink5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7:57:11.423"/>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CE94C189-A19A-468E-8D1E-23DC881C31B5}" emma:medium="tactile" emma:mode="ink">
          <msink:context xmlns:msink="http://schemas.microsoft.com/ink/2010/main" type="writingRegion" rotatedBoundingBox="27264,10615 24979,12042 24240,10859 26525,9432"/>
        </emma:interpretation>
      </emma:emma>
    </inkml:annotationXML>
    <inkml:traceGroup>
      <inkml:annotationXML>
        <emma:emma xmlns:emma="http://www.w3.org/2003/04/emma" version="1.0">
          <emma:interpretation id="{A333E790-6B57-4CE6-9CFD-EC0CF4AD166F}" emma:medium="tactile" emma:mode="ink">
            <msink:context xmlns:msink="http://schemas.microsoft.com/ink/2010/main" type="paragraph" rotatedBoundingBox="27264,10615 24979,12042 24240,10859 26525,9432" alignmentLevel="1"/>
          </emma:interpretation>
        </emma:emma>
      </inkml:annotationXML>
      <inkml:traceGroup>
        <inkml:annotationXML>
          <emma:emma xmlns:emma="http://www.w3.org/2003/04/emma" version="1.0">
            <emma:interpretation id="{87C384F6-F466-4249-889C-3F9A2685A4E3}" emma:medium="tactile" emma:mode="ink">
              <msink:context xmlns:msink="http://schemas.microsoft.com/ink/2010/main" type="line" rotatedBoundingBox="27264,10615 24979,12042 24879,11881 27163,10454"/>
            </emma:interpretation>
          </emma:emma>
        </inkml:annotationXML>
        <inkml:traceGroup>
          <inkml:annotationXML>
            <emma:emma xmlns:emma="http://www.w3.org/2003/04/emma" version="1.0">
              <emma:interpretation id="{DC03B6F1-E33E-4250-ABEF-486470B0B03D}" emma:medium="tactile" emma:mode="ink">
                <msink:context xmlns:msink="http://schemas.microsoft.com/ink/2010/main" type="inkWord" rotatedBoundingBox="27264,10615 24979,12042 24879,11881 27163,10454"/>
              </emma:interpretation>
              <emma:one-of disjunction-type="recognition" id="oneOf0">
                <emma:interpretation id="interp0" emma:lang="" emma:confidence="1">
                  <emma:literal/>
                </emma:interpretation>
              </emma:one-of>
            </emma:emma>
          </inkml:annotationXML>
          <inkml:trace contextRef="#ctx0" brushRef="#br0">-159 1676 78 0,'-7'3'85'16,"4"0"13"-16,3-3 16 0,-6 2-14 0,6 0-19 0,-7-2-14 16,7 2-11-16,0-2-6 0,0 0 4 0,-3 3 0 0,3-3-4 15,0 2-2-15,0-2-2 0,0 0-2 0,0 0-3 16,0 2-5-16,0-2-1 0,-6 0-2 0,6 3 0 0,0-3 0 15,0 0 1-15,-7 0 1 0,7 0 4 0,0 0 2 16,0 2 0-16,0-2 7 0,0 0 7 0,0 3 11 0,0-3 3 16,0 0-3-16,0 0-4 0,0 1-4 0,0-1 0 0,0 0-2 15,0 0-3-15,0 0-1 0,0 0 2 0,0 0-4 0,0 0 1 16,0 0-1-16,0 0-5 0,0 0 0 0,-3 0 0 16,3 0-1-16,0 0-6 0,0 0 1 0,3 0-2 0,-3 3-1 15,0-3-3-15,0 0 1 0,0 0-4 0,0 0-3 16,0 0 3-16,0 0 4 0,0 0 17 0,0 0 6 0,0 0 2 15,0 0-3-15,0 0 4 0,0 0-2 0,0 0 3 0,7 0-7 16,-7 0 2-16,6 0-5 0,-6 0 3 0,0 0-2 0,0-3 2 16,3 3 2-16,-3 0 0 0,0 0-4 0,7-1-8 15,-7 1-6-15,6 0-5 0,-6-3-5 0,3 3-12 0,-3-2-2 16,7 2-3-16,-7-3-6 0,3 1-3 0,-3 2 4 0,7-2 3 16,-1-1-6-16,-6 1 0 0,3 2-3 0,-3-2 0 15,7 0 5-15,-4-1-2 0,-3 0-2 0,13 2 1 0,-13-2 2 16,3 1 0-16,-3-3-2 0,6 3-2 0,1-1 2 15,-4 1-2-15,3 0 4 0,-6 0 2 0,4-4-2 0,-4 4 4 16,13 0 0-16,-13 0 0 0,9-1-2 0,-9 1 3 0,3-3 0 16,4 3-1-16,-1-1-4 0,-2 2 2 0,2-2-2 0,-3-2-1 15,4 3 2-15,-1-3-1 0,-3 3-3 0,4-3-1 0,-1 3 0 16,-3-2 0-16,4 1 0 0,-4 0 0 0,3-1 0 16,1-1 2-16,-4 3 3 0,4 0-1 0,-4-3-3 0,10 2-1 15,-10 2 0-15,-3-4 0 0,9 0 3 0,-2 3 1 16,-1-1-2-16,-2-1-6 0,2 1 0 0,0-2 4 0,-2 1-2 15,2 2 0-15,-3-3 2 0,4 3 0 0,-1-3 0 0,-3 2 0 16,-3 2 0-16,10-5 0 0,-10 2 0 0,13 2 0 0,-13-1 3 16,3-1-3-16,4 1 0 0,-1 1 0 0,-3-2 0 15,4-2 0-15,-4 4-3 0,3 0 3 0,1-3-2 0,-4 2-3 16,3-1 2-16,-2 2-1 0,2-2 3 0,1 1-4 16,-4 0 3-16,3-1 1 0,-3 2 1 0,4-3 0 0,-1 3 0 15,-3-3 0-15,4 2 0 0,-1 2 0 0,-2-2 0 0,2 0 0 16,-6-1 0-16,3 2 0 0,4-1 4 0,-1 1-2 0,-3-1-1 15,-3 1-10-15,10-3-2 0,-10 3 1 0,13-3-8 16,-13 3-2-16,3-2 2 0,3-1-2 0,1 2 6 0,3-1 3 16,-7-1 1-16,3 1 5 0,1 1 0 0,-4-1 4 15,3-1 1-15,-2 0 0 0,8 3 0 0,-8-3 0 0,5 1 0 16,-9-2 0-16,13 5 0 0,-10-4 0 0,4 2 3 0,-1-1 0 16,4-1-2-16,-7 3-1 0,4 0 4 0,-1-4-4 15,-3 2 0-15,4 2 0 0,-4-3 0 0,10 0-3 0,-13 1 2 16,3 2-1-16,10-4 0 0,-13 2 0 0,9-1-2 0,-5 3 0 15,2-3 1-15,1 0-2 0,2 4 5 0,-6-4-1 16,4 0-2-16,3 0 0 0,-4 3 2 0,-3-3 1 0,10 0 0 16,-10 1 0-16,10 2 0 0,-10-1 2 0,4-1-2 0,-4 1 0 15,10 1 0-15,-10-2 0 0,4 1 0 0,-4-1 0 0,10 1-2 16,-10-2-7-16,6 3-7 0,-2-3-7 0,-1 3-5 16,-2-2 1-16,8 1-1 0,-8-2 4 0,2 1 3 0,4 1 2 15,-4-4 1-15,-3 2 5 0,7 4 2 0,3-7 3 0,-10 4 3 16,10-1 0-16,-3 0 0 0,-1 0 3 0,1 1 1 15,-4-1 2-15,4 1 1 0,0-1 0 0,-4 0 1 0,-3 0-5 16,10 4 1-16,-10-4 1 0,10-2-4 0,-9 2-6 0,2 3-5 16,-3-3-11-16,10 0 0 0,-10 1-7 0,4-1-2 0,-4 0-6 15,10 0 3-15,-13-2 2 0,3 3 2 0,10-1 9 16,-10 1 4-16,4-1 2 0,-4 1 1 0,3-2 3 0,1 2 3 16,2-4-3-16,-5 4 2 0,2-1 3 0,0 1 1 15,-2-3 4-15,5 2-3 0,-2 1 0 0,-1-4 3 0,-3 4-6 16,10-1 4-16,-3 1 1 0,-7-4 1 0,4 4 5 0,2-1-7 15,-2 0 5-15,-4-1 1 0,10 1 1 0,-10 0 0 16,3 0-4-16,-2 1-1 0,8-1 6 0,-8-2-3 0,9 5 1 0,-10-3-2 16,3 0 2-16,-3 1 1 0,4 2 0 0,-1-4-2 15,-2 2 1-15,5 2-5 0,-9-3-5 0,13 3-2 16,-10-1-8-16,-3-1-5 0,13-1-6 0,-10 2-8 0,4-1-5 16,-4-1 6-16,3 1 1 0,1 1 0 0,-4-2 7 15,4 1 0-15,-4-1 6 0,3 1 8 0,1-1 5 0,-4 0 4 0,7 0 0 16,-10 4 4-16,12-4 0 0,-8 0 4 0,2 0 0 15,0 3 0-15,4-3 0 0,-7 0 3 0,-3 1 2 0,13 2 0 16,-10-1 0-16,4-1 2 0,-4 1-2 0,-3-1 1 0,13 1-1 16,-13-2-2-16,3 4 1 0,4-4 0 0,-1 2-3 15,-3 1 1-15,4-3-1 0,-7 3-1 0,3-2 0 0,3 1-3 16,1 0 3-16,-4-1-1 0,3 2-1 0,-6-4 2 16,4 5-2-16,2-2 2 0,1-2 0 0,-4 4 0 0,-3-2 1 15,9 0-1-15,-9 1 0 0,13-2 0 0,-13 1-1 0,4 1 1 16,2-3 0-16,0 3 0 0,-2-1 4 0,2 2-1 0,-6-2-1 15,3 0 2-15,4-1 1 0,-1 2-1 0,-6-1-2 0,10 1 1 16,-10 0-2-16,3-1 1 0,-3 3 0 0,6-2 0 16,1-1 1-16,-4 2-2 0,-3-2-1 0,7 0 0 0,-4 1 0 15,-3 0-2-15,6 0-2 0,1-1-2 0,-4 1 0 16,-3 0-1-16,6-1 2 0,1 1 1 0,-7-1 0 0,0 1 4 16,3 0 0-16,3 0 0 0,-6 2-1 0,4-3 0 0,-4 1-1 15,0 2 1-15,6-2 1 0,0-1-1 0,-6 3 1 16,0-2 0-16,0 2 0 0,4 0 0 0,-4-3 0 0,0 3 1 15,0 0-1-15,6-2 0 0,-6 2 0 0,3 0 2 0,-3 0-1 16,0-2 0-16,0 2-1 0,7 0-1 0,-1-3 2 0,-6 3-1 16,0 0 0-16,3-2 0 0,-3 0 1 0,7 2 0 15,-1-2-1-15,-6 2-1 0,4-3 1 0,2 0 0 0,-6 2 0 16,3-2 0-16,-3 3 0 0,7-2 0 0,-1-1 0 0,-3 2 0 16,4-2 0-16,-7 0 0 0,3 1 0 0,3 0 0 15,1 2 0-15,-4-2 0 0,-3-1 0 0,6 0 0 0,-2 2 0 16,-4-2 0-16,6 3 0 0,1-2 0 0,-7 2 0 0,3-3 0 15,-3 3 0-15,6-1 0 0,-6 1 0 0,7-3 1 16,-7 0 2-16,0 3-2 0,3-2 1 0,3 2 3 0,-6-2 3 16,0 2-2-16,3 0 2 0,-3-2-3 0,7 2 2 15,-1-3-1-15,-6 3-1 0,4-3 1 0,2 2-2 0,-3-2-2 16,-3 3-2-16,13-5 0 0,-10 5 0 0,-3-2 0 0,13 0 0 16,-13-1 0-16,10 1 0 0,-10 0 0 0,3 2 0 15,3-5 0-15,1 5 0 0,-7-2 0 0,10-1 0 0,-10 1 0 0,3 2 4 16,-3-2 1-16,6 2 1 0,1-3 4 0,-7 3 1 15,3-2 1-15,-3 2 3 0,0 0 3 0,6 0-4 0,-2-2 8 16,-4 2 0-16,0-3-1 0,6 3 0 0,0 0-1 16,-6 0-5-16,0-2 0 0,4-1-5 0,-4 3-2 0,6-1 2 15,1 1-3-15,-7-3-3 0,0 3-1 0,3-2-1 16,3 2-2-16,-6-3 0 0,0 1-4 0,3 2 3 0,-3 0-1 16,7-2-1-16,-7 2 2 0,6-3 1 0,-6 3 0 0,3 0 0 15,-3 0 0-15,7-2 0 0,-7 2 0 0,0 0-3 0,0 0 2 16,3-2 0-16,-3 2 1 0,0 0 0 0,7-2 0 0,-1 2 3 15,-6 0-2-15,0 0-1 0,3-3 5 0,-3 3 0 16,0 0-7-16,7-3 4 0,-1 3 2 0,-6 0-3 16,3 0 2-16,4-1-5 0,-7-2 2 0,3 3 0 0,-3-2 0 15,13 2 0-15,-13-3 0 0,3 1 0 0,3 2 0 0,-6-2 0 16,4-1 0-16,2 1-2 0,1 0-5 0,-7 0 3 0,3-1 7 16,3 3-2-16,-3-3-1 0,-3 3 0 0,7-1-2 0,-1-2-1 15,-2 3 2-15,-4-2 1 0,0 2 0 0,6-3 0 16,0 1 2-16,-6 2-2 0,4 0 0 0,2-2 5 0,-6 2-3 15,3 0 2-15,-3-3-3 0,7 3 2 0,-7 0-2 16,6 0 0-16,-6-2-4 0,0 2 2 0,3 0 4 0,4-2-2 16,-7 2-1-16,0-2 0 0,3 2 0 0,-3-3 0 0,0 3 0 15,6-3-3-15,1 3 0 0,-7-2-4 0,0 0 3 0,3 2 2 16,-3 0-1-16,7-2-3 0,-4-1-2 0,-3 3-4 16,0 0 3-16,6-2 4 0,-6 2 1 0,7 0-3 0,-7 0 2 15,0-2 1-15,0 2 3 0,0 0 3 0,3-3-1 0,-3 3-1 16,0 0-3-16,0 0 2 0,0-2 4 0,0 2-2 15,6-3-7-15,-6 3 2 0,7 0-3 0,-7 0 0 0,0-1-4 16,0 1-3-16,3 0 0 0,3-3 5 0,-6 3 1 16,0-3 6-16,0 3-2 0,0 0 3 0,4-2 0 0,-4 2 1 15,0 0 0-15,0-2 4 0,6 2-1 0,-6 0-3 0,6 0 0 16,-6-2-3-16,0-1 3 0,0 3 0 0,4 0 0 0,-4-2-2 16,6 2-7-16,-6-2-4 0,0-1-4 0,0 3-7 0,0-2-3 15,3 2-1-15,-3-3-4 0,0 3-8 0,0-1-18 16,0 1-11-16,0-3-14 0,0 1-13 0,0 2-8 15,0-3 0-15,0 1-1 0,0 2 0 0,0 0-2 0,0-2-2 16,0 2 0-16,0-3 5 0,0 3-5 0,0 0-12 0,0 0-9 16,0-2-13-16,0 2-25 0,-3 0-2 0,3 0-8 0,0-2 21 15,0 2 21-15</inkml:trace>
          <inkml:trace contextRef="#ctx0" brushRef="#br0" timeOffset="1446.06">2097 308 54 0,'-4'0'62'0,"4"-2"18"0,0-1 9 15,-6 3 13-15,6-1-4 0,0 1-10 0,-6-3-6 0,6 3-5 16,0 0 5-16,0 0-4 0,-4-2-8 0,4 2-3 0,0 0-8 16,0 0 1-16,0-3-6 0,0 3-3 0,0 0-2 15,-6-2-3-15,6 2-3 0,0 0-3 0,0 0-1 0,-3 0-3 16,3 0 1-16,0 0 4 0,0 0 1 0,0 0 5 15,0 0 3-15,0 0 4 0,0 0 4 0,-7 0 1 0,7 0 2 16,-6 2 5-16,6-2 0 0,0 3 3 0,0-3 1 0,-3 2-1 16,3-2 0-16,0 3 3 0,-7-2-2 0,7-1-2 0,-6 5-1 15,6-5-2-15,0 3-4 0,-3-1 26 0,-4 0 7 0,7 1 0 16,0-1 3-16,-3 0-5 0,3 1 2 0,-7-1-2 16,1 1-5-16,3-2-6 0,3 4 1 0,-7-2-6 0,4 1-2 15,3-1-4-15,-13 1-3 0,13-2-7 0,-3 4-1 16,3-5 2-16,-10 4-4 0,10 0-1 0,-12 0-3 0,12-1 8 15,-4 1 0-15,-2 0 1 0,-1-1 3 0,4 1 2 16,-3 0 5-16,3 0-1 0,-4-1 12 0,1 1 9 0,2-1-6 16,4 1 0-16,-9 2-7 0,9-3-6 0,-13 2-9 0,13-2-6 15,-3 1-2-15,-4-1-7 0,4 1-10 0,3-1-9 0,-13 1-1 16,13-2 1-16,-3-1-7 0,3 0 3 0,-6 3 2 0,6-3 1 16,-7 1 0-16,7-1 2 0,0-2-5 0,-3 5-1 15,3-5 1-15,0 2 0 0,0-2-5 0,0 2 3 0,0-2 0 16,0 3-3-16,-7-3 0 0,7 2-3 0,0-2-7 15,0 0-1-15,-3 0 1 0,3 2 0 0,0-2-4 0,0 0-2 16,0 0 1-16,0 3 2 0,0-3-2 0,0 0 2 0,0 0 1 16,-6 0-2-16,6 0-5 0,0 0-4 0,0 0-6 0,0-3-4 15,6 3-6-15,-6 0-4 0,0-2-2 0,0 2-2 0,0-2 1 16,0 2 2-16,3-3-2 0,-3 1-1 0,7 0 5 16,-7 0 1-16,0-1 2 0,3 1-4 0,-3-1 2 0,0 1-1 15,7 0 3-15,-1-1 3 0,-6 1-4 0,3-3 4 16,-3 3-4-16,7-1-4 0,-1-1-2 0,-3 2 1 0,4-3-1 15,-7 3 3-15,3-3 6 0,3 1 0 0,1 1-6 0,-4-1-6 16,3-1-3-16,-2 0-10 0,2 3 3 0,1-5 3 16,-4 5 6-16,3-4 9 0,-3 2 8 0,4 2 1 0,-1-3 4 15,-2 0-2-15,-4 1-2 0,12 2 1 0,-12-4 7 0,4 4 103 16,2 0-104-16,-6-3-24 0,3 3 1 0,-3 2 10 16,0-2 4-16,7-1 4 0,-7 1 3 0,6-1 5 0,-6 2 0 15,0 1 1-15,3-3 0 0,-3 3 0 0,7-3-3 16,-7 3 1-16,0 0 2 0,0-2 3 0,0 2-2 0,0 0-1 15,3-2 0-15,-3 2 6 0,0 0-3 0,0 0 2 0,0-2 3 16,0 2 1-16,0-3 5 0,0 3-1 0,6 0-1 0,-6 0 2 16,0 0 4-16,0 0-2 0,0 0 2 0,0 0 6 0,0-2-7 15,0 2 3-15,0 0-1 0,0 0-3 0,0 0-3 16,0 0-2-16,0 0-1 0,0 0-7 0,0 0 4 0,0 0-4 16,0 0 2-16,-6 0-4 0,6 0 3 0,0 0-2 15,0 2-2-15,0-2 0 0,-3 0 0 0,3 0 2 0,0 3-1 16,-7-3 1-16,7 2-2 0,-3-2 0 0,3 0 0 0,-6 0 0 15,-1 2 3-15,7-2-3 0,-3 0 0 0,3 2 0 16,0-2 0-16,-10 0 0 0,10 0 0 0,-6 3 0 0,0-3 0 0,6 0 0 16,-4 3 0-16,-2-3 0 0,-1 0 0 0,4 0 0 15,-3 1 0-15,6-1 0 0,-3 0 0 0,-4 3 0 0,1-1 0 16,2-2 0-16,-2 0 0 0,3 0 5 0,-4 3-1 16,1-3-2-16,3 0-2 0,-4 2 4 0,4-2 1 0,-3 0-3 15,-1 0-6-15,4 0-1 0,-3 0 5 0,-1 0-2 16,4 0 2-16,3 0-2 0,-10 2-4 0,10-2 5 0,-13 0 1 15,13 0-3-15,-3 3-2 0,3-3 4 0,-6 0-3 0,3 2 6 16,3-2-1-16,-7 0-6 0,1 0 9 0,6 0-3 0,-4 0-1 16,4 0 0-16,-6 0 2 0,0 2-1 0,6-2 1 15,-4 0-2-15,-2 0 0 0,6 0 0 0,-3 2-10 0,3-2-10 16,-7 0-10-16,1 0 0 0,6 0 3 0,-3 0-2 16,3 0 3-16,-10 0 8 0,10 3-2 0,-7-3-3 0,1 0-2 15,6 0-1-15,-3 3-1 0,3-3 4 0,0 0 6 0,-7 0 3 16,4 2 5-16,3-2 1 0,-6 0 6 0,-1 0-2 0,7 0 3 15,0 0 2-15,-3 0 1 0,3 0 4 0,0 0-2 16,0 0-3-16,-6 0-1 0,6 0-3 0,-7 0-5 0,7 0-2 16,0 0 4-16,0 0 0 0,-3 0 0 0,3 0 2 0,0 0 0 15,0 0-2-15,0 0-2 0,0 0-1 0,-6 0-1 16,6 0 3-16,0 0-2 0,-4 0 6 0,4 0 2 0,0 0 1 16,0 0 0-16,0 0-6 0,0 0 7 0,-6 2-1 0,6-2 0 15,0 0 0-15,0 2-8 0,0-2 4 0,-7 0 2 16,7 0 1-16,0 0-2 0,0 0 2 0,0 0 1 0,0 0 0 15,0 0 3-15,0 0 5 0,0 0 7 0,0 0 7 0,0 0-1 16,0 0-5-16,0 0 0 0,0 3 2 0,0-3-3 0,0 0 9 16,0 2 3-16,0-2 1 0,7 0 2 0,-7 0 1 15,0 2-8-15,0-2-5 0,0 3-2 0,0-3-4 0,6 2-2 16,-6-2-3-16,0 3 3 0,0-2-5 0,0 2-2 16,0 0-2-16,4-1-1 0,-4-2 0 0,6 4 0 0,-6-1 3 15,0-1-3-15,0 0 0 0,3 1 4 0,-3-1-1 0,0 2-3 16,7-1 0-16,-1 0 0 0,-6 1 0 0,0-2 0 0,0 3 0 15,3-3 3-15,-3 1-5 0,0-1 4 0,0 2 0 16,0-1-2-16,7-1 0 0,-7 1 0 0,6-1 0 0,-6 0 3 16,0 1-2-16,0-1 3 0,0 0-3 0,0 1-1 15,0-3-3-15,3 2 8 0,-3 1-2 0,0-1-2 0,0-2-5 16,7 2-6-16,-7-2-28 0,0 2-24 0,0-2-42 0,0 0-58 16,0 0-54-16,0 0-29 0,0 0-41 0,0 0-43 0,3 0-43 15,-3 0-41-15,0 0 28 0,0 0 29 0,0 0-19 16,0-2-27-16,0 2-3 0,0 0-40 0,0 0 23 0</inkml:trace>
        </inkml:traceGroup>
      </inkml:traceGroup>
      <inkml:traceGroup>
        <inkml:annotationXML>
          <emma:emma xmlns:emma="http://www.w3.org/2003/04/emma" version="1.0">
            <emma:interpretation id="{A1064CBC-BABE-412E-A08D-C3F91096CB75}" emma:medium="tactile" emma:mode="ink">
              <msink:context xmlns:msink="http://schemas.microsoft.com/ink/2010/main" type="line" rotatedBoundingBox="26043,10783 25061,10557 25139,10218 26121,10445"/>
            </emma:interpretation>
          </emma:emma>
        </inkml:annotationXML>
        <inkml:traceGroup>
          <inkml:annotationXML>
            <emma:emma xmlns:emma="http://www.w3.org/2003/04/emma" version="1.0">
              <emma:interpretation id="{3F4D8EDA-0C3E-42EB-A2CE-DDDF0269A8A0}" emma:medium="tactile" emma:mode="ink">
                <msink:context xmlns:msink="http://schemas.microsoft.com/ink/2010/main" type="inkWord" rotatedBoundingBox="26043,10783 25061,10557 25139,10218 26121,10445"/>
              </emma:interpretation>
              <emma:one-of disjunction-type="recognition" id="oneOf1">
                <emma:interpretation id="interp1" emma:lang="" emma:confidence="1">
                  <emma:literal/>
                </emma:interpretation>
              </emma:one-of>
            </emma:emma>
          </inkml:annotationXML>
          <inkml:trace contextRef="#ctx0" brushRef="#br0" timeOffset="3288.05">31 46 181 0,'0'-4'150'15,"0"-1"56"-15,0 3 1 0,-3-3-11 0,3 3-38 0,0 0-30 16,0-3-26-16,0 3-13 0,0-1-8 0,0 1 10 0,0 0 2 16,-7-1 0-16,7 3 1 0,0-2-4 0,0 2-4 15,0-2-5-15,0-1-4 0,0 3 1 0,0-2 0 0,0 2 1 16,-3 0 1-16,3 0 1 0,0 0-1 0,0 2-2 0,0-2 33 15,0 0 17-15,0 3 7 0,0-1 9 0,0 0 2 16,0 1 6-16,0-1 4 0,0 3 6 0,0-3-4 0,0 3-2 16,0-1-9-16,0 1-8 0,-7-3-16 0,7 6-16 15,0-1-8-15,0-3-7 0,0 4-11 0,-6-2-4 0,6 4-11 16,0-4 3-16,0 4-3 0,0-4-5 0,0 4-11 0,0-1-5 16,-3 0-3-16,3 1-12 0,0 0-3 0,0-1-6 15,0 1-4-15,0-1 0 0,0 0 2 0,0-2-3 0,0 2-4 16,0-2-1-16,0 2-1 0,0-2-7 0,0-2 2 0,0 5-2 15,0-6 0-15,0 4 1 0,0-4-3 0,0 1-4 0,0-1-8 16,0 1-20-16,0-1-25 0,0-1-26 0,0 2-32 16,0-3-44-16,0 0-52 0,0 1-36 0,0-1-44 0,0-2-56 15,0 2-58-15,0-2-48 0,0 0 38 0,0 0 76 0,0 0 21 16,0-2 9-16,0 2 15 0,0-2 29 0,0-1 6 16,0 1-6-16,0 0 18 0,0-1 23 0,3-2 39 0</inkml:trace>
          <inkml:trace contextRef="#ctx0" brushRef="#br0" timeOffset="3749.99">-24 130 109 0,'-6'-6'91'0,"6"1"34"0,0 0 14 15,0 1-11-15,-7-1-13 0,7 1 1 0,0-1-9 0,0 0-8 16,0 0-5-16,0 1-5 0,0 2-4 0,0-4-1 16,0 2-5-16,7-1-1 0,-7 1 0 0,6-1 0 0,-6 1 2 15,3-2 0-15,-3 2 0 0,7-1 3 0,-1 1 5 0,-3-1 2 16,4 1 6-16,-4-1 6 0,3-2 5 0,4 2 4 0,-3 0 7 16,-4-1 48-16,10 1 15 0,-4 0-7 0,1 0-11 15,0 3-15-15,2 0-16 0,-2-1-16 0,0 1-14 0,-1 2-9 16,1-3-7-16,3 3-12 0,-10 3-5 0,10-1-9 0,-3 1-5 15,-7 1-2-15,10 1-3 0,-10 0-2 0,3-3 0 16,-2 5-3-16,2-2-1 0,1-1 2 0,-7 3 3 0,3-2 0 16,-3 0 4-16,6-1 1 0,-3 1-6 0,-3 2-2 15,0-3-11-15,0 2-6 0,0-4-7 0,0 5-7 0,0-3-3 16,-3 1-6-16,3-1-3 0,-6 2 1 0,6-4-3 0,-3 2 6 16,-4 1-4-16,1 0 1 0,2-3-3 0,-2 2 2 15,3 2 0-15,-10-4-3 0,10 2 0 0,-4-1-10 0,4-1-10 16,-10 0-15-16,10 1-11 0,-10-1-17 0,10 2-25 0,-4-1-11 15,4 0-16-15,-10-3-25 0,10 2-35 0,-3 0-37 16,2 0-47-16,-2 1-53 0,0-1-58 0,2 1 2 0,4-1 26 16,-13-2-18-16,13 2-32 0,-3-2 9 0,-3 3-36 0,6-3 24 15,-3 2 72-15</inkml:trace>
          <inkml:trace contextRef="#ctx0" brushRef="#br0" timeOffset="4311.01">394 247 120 0,'7'-2'111'0,"-1"-2"64"0,-6 1 4 16,0 0-4-16,0-1-5 0,0 2-17 0,0-1-11 0,0 2-13 16,0-2-9-16,0 0 2 0,0 3-3 0,0-2-10 15,0 0-5-15,-6 2-8 0,6-2 1 0,-7 2 0 0,7 0-4 16,-3 0-3-16,3 0-3 0,-6 0-3 0,-1 0-3 0,4 0 0 16,-3 2 25-16,6-2 27 0,-4 2 13 0,-2 0 5 15,0 1 7-15,2 0 3 0,4-2-1 0,-9-1-3 0,9 3-10 16,-13-1-9-16,13 1-15 0,-3-2-10 0,3 5-8 0,-7-4-6 15,4 0-14-15,3 0-6 0,-7 1-10 0,7 0-9 16,-6 1-10-16,6-2-10 0,0 3-10 0,-3-3-7 0,3 3-8 16,0-3-3-16,0 3-3 0,0-3 2 0,0 3-2 0,0-3-4 15,3 3-1-15,-3-3-3 0,0 3-8 0,0-2-14 16,6-2-33-16,1 4-41 0,-7-2-36 0,3-1-33 0,4-2-52 16,-7 2-75-16,3-2-101 0,3 3-79 0,1-3 7 0,-4 0 32 15,3 0-26-15,-2 0 6 0,2 0-17 0,0 0 36 0,-2 0 80 16</inkml:trace>
        </inkml:traceGroup>
      </inkml:traceGroup>
    </inkml:traceGroup>
  </inkml:traceGroup>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6:31.076"/>
    </inkml:context>
    <inkml:brush xml:id="br0">
      <inkml:brushProperty name="width" value="0.025" units="cm"/>
      <inkml:brushProperty name="height" value="0.025" units="cm"/>
    </inkml:brush>
  </inkml:definitions>
  <inkml:trace contextRef="#ctx0" brushRef="#br0">91 28 492,'0'0'28,"0"0"-1,0-1 1,0 1-1,0 0 1,0 0-1,0 0 1,0-1-1,0 1 1,0 0-1,0 0 1,0-1-1,0 1 1,0 0-1,0 0 1,0 0-1,0-1 1,0 1 0,0 0-1,-1 0 1,1 0-1,0-1 1,0 1-1,0 0 1,0 0-1,0 0 1,-1 0-1,1 0 1,0-1-1,0 1 1,0 0-1,-1 0 1,1 0-1,0 0 1,0 0 0,0 0-1,-1 0 1,-3-4 1101,2-4 2503,2 8-3312,1 0-1,-1-1 1,0 1-1,0-1 1,0 1-1,0 0 1,1-1 0,-1 1-1,0-1 1,0 1-1,1 0 1,-1-1 0,0 1-1,1 0 1,-1-1-1,0 1 1,1 0 0,-1 0-1,0-1 1,1 1-1,-1 0 1,1 0 0,-1 0-1,0 0 1,1-1-1,-1 1 1,1 0 0,0 0-1,17-2 6256,-16 2-5161,8 6-87,1-5-388,-7 1-830,-3-2-73,0 0 1,0 0-1,-1 1 1,1-1-1,0 0 1,0 1-1,-1-1 1,1 1-1,0-1 1,0 1-1,-1 0 0,1-1 1,0 1-1,-1 0 1,1-1-1,-1 1 1,1 0-1,-1 0 1,1-1-1,-1 3 1,0-2 21,10 11 242,-10-12-296,0 0 0,0 0 0,0 0-1,0 1 1,0-1 0,0 0 0,0 0-1,0 0 1,0 0 0,0 1 0,0-1-1,1 0 1,-1 0 0,0 0 0,0 1-1,0-1 1,0 0 0,0 0 0,0 0-1,0 0 1,0 0 0,1 1-1,-1-1 1,0 0 0,0 0 0,0 0-1,0 0 1,1 0 0,-1 0 0,0 0-1,0 1 1,0-1 0,0 0 0,1 0-1,-1 0 1,0 0 0,1 0 1,-1 0 0,0 0 0,1 0 0,-1 1 0,0-1 0,1 0 0,-1 0 1,0 0-1,1 1 0,-1-1 0,0 0 0,0 0 0,1 1 0,-1-1 0,0 0 0,0 1 0,1-1 0,-1 0 0,0 1 1,0-1-1,0 0 0,0 1 0,0-1 0,0 0 0,1 1 0,-1-1 0,0 1 0,0-1 0,0 0 0,0 1 0,0-1 0,0 0 1,0 1-1,-1-1 0,1 1 0,4 7 108,-3-7-106,-1-1-1,1 1 1,-1-1-1,1 1 1,-1-1-1,1 1 1,-1 0-1,0-1 1,1 1-1,-1-1 1,0 1-1,0 0 1,1-1-1,-1 1 1,0 0 0,0-1-1,0 1 1,0 0-1,0-1 1,0 1-1,0 0 1,0 0 4,0 0 0,0 1 0,0-1 0,0 0 0,0 0 0,0 0 0,0 0 0,1 0 0,-1 0 0,0 0 0,1 0 0,-1 0 0,1 0 0,-1-1 0,1 1 0,-1 0 0,1 0 0,-1 0 0,1 0 0,1 1 1,-1-1 4,-1 0 1,1 0-1,-1 0 1,0 0-1,1 0 1,-1 1-1,0-1 1,0 0-1,0 0 1,0 0-1,0 1 1,0-1-1,0 0 1,-1 0-1,1 0 1,0 0-1,-1 1 1,1-1 0,0 0-1,-1 0 1,0 0-1,1 0 1,-1 0-1,1 0 1,-1 0-1,0 0 1,-1 1-1,1-2-12,1 1 1,0-1-1,0 0 0,0 0 0,-1 1 1,1-1-1,0 0 0,0 1 0,0-1 0,0 0 1,0 1-1,-1-1 0,1 0 0,0 1 1,0-1-1,0 0 0,0 1 0,0-1 0,0 0 1,0 1-1,0-1 0,0 0 0,0 1 1,1-1-1,-1 0 0,0 1 0,0-1 0,0 1-1,0-1-1,0 0 0,1 1 0,-1-1 0,0 0 0,0 1 1,0-1-1,0 0 0,0 1 0,0-1 0,0 0 0,0 1 1,0-1-1,0 0 0,0 1 0,0-1 0,-1 0 0,1 1 1,0-1-1,0 0 0,0 1 0,0-1 0,0 0 0,-1 1 1,1-1-1,-1 1 0,1-1 0,-1 0 0,1 0 0,-1 1 0,1-1 0,-1 0 0,1 1 0,-1-1 0,1 0 0,0 1 0,-1-1 0,1 1 0,0-1 0,-1 1 0,1-1 0,0 1 0,-1-1 0,1 1 0,0-1 0,0 1 0,-1-1-1,1 1 1,0-1 0,0 1 0,0 0 0,0-1 0,0 1 0,0-1 0,0 1 0,0 0 0,-20 18 55,19-17-48,0 0 0,-1 0 1,1 0-1,-1 0 0,1 0 0,-1 0 0,0 0 0,0 0 1,0-1-1,0 1 0,0-1 0,-1 0 0,-2 2 1,4-2 28,-21 4 448,18-5-395,-23-1 196,26 1-285,0 0 1,1 0-1,-1 0 0,0 0 0,1 0 0,-1 0 1,0 0-1,1 0 0,-1-1 0,1 1 0,-1 0 1,0 0-1,1-1 0,-1 1 0,1 0 0,-1-1 1,1 1-1,-1 0 0,1-1 0,-1 1 0,1-1 1,-1 1-1,1-1 0,0 1 0,-1-1 1,1 1-1,0-1 0,-1 0 0,1 0 0,-9-8 30,7 8-31,0 0 0,0-1 0,1 1 0,-1-1-1,0 1 1,1-1 0,-1 0 0,1 0 0,0 1 0,0-1 0,-1 0 0,0-3 0,-9-12-1,9 13-6,0 1 0,1-1 0,-1 0 0,1 0 0,0 0 0,1 0 0,-1 0 0,1 0 0,-1 0 0,1 0 0,0 0 0,1-1 0,0-3 0,-1-10-156,5 9-13,-5 8 123,1 1 0,-1-1 0,1 1 0,-1-1 0,1 1 0,-1-1 0,0 0 0,1 1 0,-1-1-1,0 0 1,1 0 0,-1 1 0,0-1 0,0 0 0,0 1 0,0-1 0,0 0 0,0-1 0,4-6-841,-3 8 632,0-1 0,-1 1 0,0-1 0,1 0 0,-1 1 0,1-1 0,-1 1-1,0-1 1,1 0 0,-1 1 0,0-1 0,0 0 0,1 1 0,-1-1 0,0 0 0,0 0 0,0 1-1,0-2 1,0 2-137,0-1-1,0 0 0,0 1 1,0-1-1,0 1 0,1-1 1,-1 1-1,0-1 0,0 1 1,0-1-1,1 1 1,-1 0-1,0-1 0,0 1 1,1-1-1,-1 1 0,0-1 1,1 1-1,0-1 0,-1 1-91,1-1 0,-1 1 0,1-1 0,-1 1 0,0 0 0,1-1 0,-1 1 0,0-1 0,1 1 0,-1-1 0,0 0 0,0 1 0,0-1 0,1 1 0,-1-1 0,0 1 0,0-1 0,0 1 0,0-2 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6:32.701"/>
    </inkml:context>
    <inkml:brush xml:id="br0">
      <inkml:brushProperty name="width" value="0.025" units="cm"/>
      <inkml:brushProperty name="height" value="0.025" units="cm"/>
    </inkml:brush>
  </inkml:definitions>
  <inkml:trace contextRef="#ctx0" brushRef="#br0">110 1 156,'-22'11'3801,"4"-6"2378,10-5 6101,17 0-8276,2-3-2299,5 1-1365,-12 0-190,6-2-20,17-1 74,1 16-77,-14-1-74,-11-9-53,-3 0 2,0-1 1,1 0-1,-1 0 0,0 0 1,1 1-1,-1-1 0,0 0 1,1 0-1,-1 1 0,0-1 1,0 0-1,1 0 0,-1 1 0,0-1 1,0 0-1,0 1 0,1-1 1,-1 0-1,0 1 0,0-1 1,0 0-1,0 1 0,0-1 1,0 1-1,0-1 0,0 0 1,0 1-1,0-1 0,0 0 0,0 1 1,0-1-1,0 1 0,0-1 1,0 1-1,4 7 33,-4-8-29,1 1 0,-1 0-1,1-1 1,-1 1 0,1-1 0,-1 1 0,1 0 0,-1 0-1,0-1 1,1 1 0,-1 0 0,0 0 0,0-1 0,0 1 0,1 0-1,-1 0 1,0 1 0,0 63 478,-4-60-453,3-5-30,1 0 1,0 0-1,-1 0 0,1 0 1,0 1-1,-1-1 1,1 0-1,0 0 1,-1 0-1,1 1 1,0-1-1,0 0 1,0 0-1,-1 1 0,1-1 1,0 0-1,0 1 1,0-1-1,-1 0 1,1 1-1,0-1 1,0 0-1,0 1 1,0-1-1,0 0 1,0 1-1,0 0 0,0-1 1,0 1 0,0 0 0,0-1 0,0 1 0,0 0 0,0-1 0,0 1 0,-1 0 0,1-1 0,0 1 0,0-1 0,-1 1 0,1-1 0,0 1 0,-1 0 0,1-1 0,0 1 0,-1-1 0,1 1 0,-1-1 0,1 0 0,0 1 0,-1-1 0,1 1 0,-1-1 0,0 1 0,-19 21 100,18-21-76,-9 9 43,-19 1 12,22-10-77,4-1 9,0 0 0,0 0 0,1-1 0,-1 1 0,0-1 0,-6-2 0,3 2-8,-6-8 24,12 8-28,1 1 1,-1-1-1,0 0 0,0 1 1,0-1-1,1 1 1,-1-1-1,0 1 1,0-1-1,0 1 1,0 0-1,0 0 1,0-1-1,0 1 1,-1 0-1,-11-12 36,-3 1-38,13-4-10,-1 15 6,1-1-2,1-16 0,2 15 35,0 1-82,0 0 1,0 0-1,0 0 1,-1 0 0,1 0-1,0 0 1,1 0-1,-1 0 1,0 0 0,0 0-1,0 0 1,0 0-1,1 0 1,-1 0 0,1 0-1,-1 0 1,1 0-1,-1 1 1,1-1-1,-1 0 1,1 0 0,-1 0-1,1 1 1,0-1-1,1-1 1,1-9-2387,13-5-5819,-15 15 7995,-1 1 0,0 0 1,0 0-1,0-1 0,1 1 0,-1 0 1,0 0-1,0-1 0,0 1 0,0 0 1,1-1-1,-1 1 0,0 0 0,0-1 1,0 1-1,0 0 0,0-1 0,0 1 0,0-1 1,0 1-1,0 0 0,0-1 0,0 1 1,0 0-1,0-1 0,-1 1 0,3-8-2643,1 7 1965,-3 1 835,0 0 1,0 0-1,1 0 0,-1 0 1,0 0-1,0 0 0,0 0 1,1 0-1,-1 0 0,0 0 1,0 0-1,0 0 0,1-1 1,-1 1-1,0 0 0,0 0 1,0 0-1,0 0 0,1 0 0,-1-1 1,0 1-1,0 0 0,0 0 1,0 0-1,0-1 0,1 1 1,-1 0-1,0 0 0,0 0 1,0-1-1,0 1 0,0 0 1,0 0-1,0 0 0,0-1 1,0 1-1,0 0 0,0 0 1,0-1-1,0 1 0,0 0 1,0-5-1406</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6:34.329"/>
    </inkml:context>
    <inkml:brush xml:id="br0">
      <inkml:brushProperty name="width" value="0.025" units="cm"/>
      <inkml:brushProperty name="height" value="0.025" units="cm"/>
    </inkml:brush>
  </inkml:definitions>
  <inkml:trace contextRef="#ctx0" brushRef="#br0">2 61 288,'-1'-3'460,"1"3"-296,0-1 0,0 0 1,0 1-1,0-1 0,0 1 1,0-1-1,-1 0 0,1 1 1,0-1-1,1 0 1,-1 1-1,0-1 0,0 0 1,0 1-1,0-1 0,0 1 1,1-1-1,-1 0 0,0 1 1,1-1-1,-1 1 0,0-1 1,1 1-1,-1-1 0,1 1 1,-1-1-1,0 1 0,1-1 1,-1 1-1,1 0 1,0-1-1,-1 1 0,1 0 1,-1-1-1,2-7 14402,-2-1-9256,0 2-7445,-9-5-18518,9 12 20585,0 0 0,0 0 0,0 0 0,0-1 1,0 1-1,0 0 0,0 0 0,-1 0 0,1 0 0,0-1 0,0 1 0,1 0 1</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6:52.308"/>
    </inkml:context>
    <inkml:brush xml:id="br0">
      <inkml:brushProperty name="width" value="0.025" units="cm"/>
      <inkml:brushProperty name="height" value="0.025" units="cm"/>
    </inkml:brush>
  </inkml:definitions>
  <inkml:trace contextRef="#ctx0" brushRef="#br0">1022 565 172,'0'0'252,"-2"0"-442,-6 0 11524,-16-2-4645,23 2-6588,1 0 1,-1 0-1,0 0 1,1 0-1,-1 0 1,0 0-1,0 0 1,1-1-1,-1 1 1,0 0-1,1 0 1,-1-1-1,0 1 0,1-1 1,-1 1-1,1 0 1,-1-1-1,1 1 1,-1-1-1,1 1 1,-1-1-1,0-1 1,-30-9 4303,-47-29-2469,68 33-1780,-9-3 165,8 6-173,1 0 0,0-1 0,0 0 0,-16-12 0,-6-3 266,-16-8-65,-21-5 151,-1 4-183,12 3-161,50 22-142,-1 0 1,1-1 0,1 1 0,-12-9-1,-11-7 5,-9-8 27,9 6-52,-19-17 8,-10-6 80,-69-32 278,108 65-345,-7-3-35,16 7 1,0 3-4,11 5 19,-1 0 0,1-1-1,-1 1 1,0 0 0,1 0-1,-1 0 1,1-1 0,-1 1-1,1 0 1,-1-1 0,1 1-1,-1-1 1,1 1 0,0 0-1,-1-1 1,1 1 0,-1-1-1,1 1 1,0-1 0,-1 1-1,1-1 1,0 0 0,-20-5-1010,20 6 992,0 1 0,0-1-1,0 0 1,0 0-1,0 1 1,-1-1-1,1 0 1,0 0 0,0 0-1,0 1 1,0-1-1,0 0 1,0 0 0,0 0-1,-1 1 1,1-1-1,0 0 1,0 0 0,0 0-1,-1 0 1,1 1-1,0-1 1,0 0-1,0 0 1,-1 0 0,1 0-1,0 0 1,0 0-1,-1 0 1,1 0 0,0 0-1,-1 0 1,5 0-899</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6:53.832"/>
    </inkml:context>
    <inkml:brush xml:id="br0">
      <inkml:brushProperty name="width" value="0.025" units="cm"/>
      <inkml:brushProperty name="height" value="0.025" units="cm"/>
    </inkml:brush>
  </inkml:definitions>
  <inkml:trace contextRef="#ctx0" brushRef="#br0">1 1 140,'0'0'127,"31"0"1639,-28 0-1834,12 0 1244,-14 0-1152,-1 0 0,0 0 0,1 0 1,-1 0-1,0 0 0,1 0 0,-1 0 1,1 0-1,-1 0 0,0 0 0,1 0 1,-1 0-1,0 0 0,1 1 1,-1-1-1,0 0 0,1 0 0,-1 0 1,0 1-1,1-1 0,-1 0 0,0 0 1,0 1-1,1-1 0,-1 0 0,0 1 1,0-1-1,0 0 0,1 1 0,-1 0 98,0 3-932,0-8-1990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6:54.634"/>
    </inkml:context>
    <inkml:brush xml:id="br0">
      <inkml:brushProperty name="width" value="0.025" units="cm"/>
      <inkml:brushProperty name="height" value="0.025" units="cm"/>
    </inkml:brush>
  </inkml:definitions>
  <inkml:trace contextRef="#ctx0" brushRef="#br0">2 46 564,'0'-18'3134,"0"16"-3058,0 1-2,-1 1 0,1 0 0,0-1 0,0 1 1,0-1-1,0 1 0,0 0 0,0-1 0,0 1 0,0 0 1,0-1-1,0 1 0,0-1 0,0 1 0,0 0 0,0-1 1,0 1-1,0 0 0,0-1 0,0 1 0,1-1 0,-1 1 0,0 0 1,0-1-1,0 1 0,1 0 0,-1 0 0,0-1 0,0 1 1,1 0-1,-1-1 0,0 1 0,1 0 0,-1 0 0,0 0 1,1-1-1,-1 1 0,0 0 0,1 0 0,-1 0 0,0 0 1,1 0-1,-1 0 0,0 0 0,1 0 0,0 0 0,1 0 1472,19-6 2636,-10 4-1889,13-2 9,-24 4-2274,0 0 0,1-1 0,-1 1 0,1 0 0,-1 0 0,0 0 1,1 0-1,-1 0 0,1 0 0,-1 0 0,1 0 0,-1 0 0,0 0 0,1 0 1,-1 0-1,1 1 0,-1-1 0,0 0 0,1 0 0,-1 0 0,1 0 1,-1 1-1,0-1 0,1 0 0,-1 0 0,0 1 0,1-1 0,-1 0 1,0 1-1,0-1 0,1 0 0,-1 1 0,0-1 0,1 1 0,18 1 337,19 25 543,-33-22-577,-3-4-141,-1 1-1,1-1 1,-1 0 0,0 1-1,0-1 1,0 1-1,0-1 1,0 1 0,0 0-1,0-1 1,0 1 0,0 0-1,-1 0 1,1-1-1,0 4 1,3 5 907,-3-10-1003,-1 1-1,1-1 1,-1 1 0,0-1-1,1 1 1,-1-1-1,1 1 1,-1 0 0,0-1-1,0 1 1,1-1 0,-1 1-1,0 0 1,0-1-1,0 1 1,0 0 0,0-1-1,0 2 1,0-1-49,0 0 0,0 0 1,0 0-1,0-1 1,0 1-1,0 0 0,0 0 1,0 0-1,0 0 0,0-1 1,0 1-1,1 0 0,-1 0 1,0 0-1,1-1 1,-1 1-1,0 0 0,1 0 1,-1-1-1,1 1 0,-1 0 1,1-1-1,-1 1 0,1-1 1,0 1-1,-1-1 0,2 2 1,-2-2-36,0 0 0,0 0 0,0 0 1,0 1-1,1-1 0,-1 0 0,0 0 0,0 1 1,0-1-1,0 0 0,0 0 0,0 1 0,0-1 1,0 0-1,0 0 0,0 1 0,0-1 0,0 0 1,0 1-1,0-1 0,0 0 0,0 0 1,0 1-1,0-1 0,-1 0 0,1 0 0,0 1 1,0-1-1,0 0 0,0 0 0,0 0 0,-1 1 1,1-1-1,0 0 0,0 0 0,0 0 0,-1 0 1,1 1-1,0-1 0,0 0 0,0 0 0,-1 0 1,1 0-1,0 0 0,0 0 0,-1 0 0,1 0 1,0 0-1,-1 0 0,-3 4 205,-5 18 227,7-21-430,1 1 0,0-1 1,-1 0-1,1 0 0,-1 1 1,0-1-1,1 0 0,-1 0 1,0-1-1,0 1 0,1 0 1,-1 0-1,0-1 1,0 1-1,0-1 0,-3 0 1,-42 6 245,42-6-208,1-1-1,0 0 0,0 0 0,0 0 1,0 0-1,0 0 0,-5-3 0,7 3 5,-9-9 123,7 8-159,4 2-17,-1 0 0,1 0 1,0 0-1,-1-1 0,1 1 0,0 0 1,0 0-1,-1 0 0,1-1 0,0 1 1,0 0-1,-1-1 0,1 1 0,0 0 1,0 0-1,0-1 0,-1 1 0,1 0 1,0-1-1,0 1 0,0 0 0,0-1 1,0 1-1,0 0 0,0-1 0,0 1 1,0-1-1,0 1 0,0 0 0,0-1 1,0 1-1,0 0 0,0-1 0,0 1 1,0 0-1,0-1 0,-3-4 1,2 5-1,1 0-1,0-1 0,-1 1 0,1 0 0,-1 0 0,1-1 0,0 1 0,-1 0 0,1-1 0,0 1 1,-1 0-1,1-1 0,0 1 0,0 0 0,0-1 0,-1 1 0,1-1 0,0 1 0,0-1 0,0 1 1,0 0-1,-1-1 0,1 1 0,0-1 0,0 1 0,0-1 0,0 1 0,0-1 0,1 0 0,3-13 8,-3 13-93,-1 0-1,1-1 0,0 1 1,-1 0-1,1-1 0,-1 1 1,1 0-1,-1-1 1,0 1-1,0-1 0,0 1 1,0-2-1,4-5-931,-3 7 706,0 1 1,-1-1-1,1 0 1,-1 1-1,1-1 1,-1 0-1,0 1 1,1-1-1,-1 0 1,0 1-1,0-1 1,1 0-1,-1 0 1,0 1-1,0-1 1,0 0-1,0-1 1,4-6-4271,-3 7 3895,-1 1-1,1-1 1,-1 0 0,1 1-1,-1-1 1,1 0-1,-1 1 1,0-1-1,1 0 1,-1 0-1,0 1 1,1-1-1,-1 0 1,0 0 0,0 1-1,0-1 1,0-2-1,0 0-1486</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6:55.863"/>
    </inkml:context>
    <inkml:brush xml:id="br0">
      <inkml:brushProperty name="width" value="0.025" units="cm"/>
      <inkml:brushProperty name="height" value="0.025" units="cm"/>
    </inkml:brush>
  </inkml:definitions>
  <inkml:trace contextRef="#ctx0" brushRef="#br0">1333 0 244,'0'1'17,"0"-1"0,0 0 1,0 0-1,0 1 0,0-1 0,0 0 1,0 0-1,0 0 0,0 1 0,0-1 0,0 0 1,0 0-1,0 0 0,-1 1 0,1-1 1,0 0-1,0 0 0,0 0 0,0 1 0,0-1 1,0 0-1,-1 0 0,1 0 0,0 0 0,0 0 1,0 1-1,-1-1 0,1 0 0,0 0 1,0 0-1,0 0 0,-1 0 0,1 0 154,-1 1 0,1-1 0,-1 0-1,1 0 1,0 0 0,-1 1 0,1-1-1,0 0 1,0 0 0,-1 1 0,1-1-1,0 0 1,-1 1 0,1-1 0,0 0-1,0 1 1,0-1 0,-1 1 0,1-1-1,0 0 1,0 1 0,0-1 0,0 1-1,0-1 1,0 0 0,0 1 0,0-1-1,0 1 1,0-1 0,0 1 0,0-1 0,0 1-1,0-1-6,0 1 0,-1-1 0,1 0 0,0 1 0,0-1 0,-1 0 0,1 1 0,0-1 0,-1 0 0,1 1 0,-1-1 0,1 0 0,0 0 0,-1 0-1,1 1 1,-1-1 0,1 0 0,0 0 0,-1 0 0,1 0 0,-1 0 0,1 0 0,-1 0 0,1 0 0,0 0 0,-1 0 0,0 0 0,-19 0 5153,13 0-5521,6 0 508,-37 0 1614,36 0-1807,-19 0 145,-106 5 2121,98-8-1891,23 2-413,-1 0 1,1 0-1,0 1 0,-1 0 1,1 0-1,-7 2 1,-34 1 215,36-3-204,0 0 0,-1 1 1,-14 4-1,-24 0 219,1 1-98,0-1-94,8-1-107,14-2-16,-73 9-24,-50 8 56,113-14 56,-23 4 194,21-3 360,34-5-525,1 0-1,0-1 0,-1 0 0,1 0 1,-9 0-1,0-1 68,-10-5-81,15 5-84,-32-10-25,31 9 13,3 0-3,0 0-1,0 1 0,0 0 0,0 0 1,0 0-1,-8 1 0,-1 1 16,11-1 4,0 0 0,0 0 0,0 0 0,0 0-1,0 0 1,0-1 0,0 0 0,0 1 0,-6-3-1,7 2 55,0 0 0,0 0 0,0 0 0,0 1 0,0 0 0,-1 0 0,1 0 0,0 0 0,0 0 0,-5 1 0,-10 1 203,17-4-327,2-1 338,-11 2-3899,10-11-16373,0 7 18470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6:56.435"/>
    </inkml:context>
    <inkml:brush xml:id="br0">
      <inkml:brushProperty name="width" value="0.025" units="cm"/>
      <inkml:brushProperty name="height" value="0.025" units="cm"/>
    </inkml:brush>
  </inkml:definitions>
  <inkml:trace contextRef="#ctx0" brushRef="#br0">3 56 544,'0'-32'3697,"0"32"-3658,1 0 0,0 0 0,-1 0 1,1-1-1,-1 1 0,1 0 0,0 0 0,-1-1 0,1 1 0,-1 0 0,1-1 0,-1 1 1,1 0-1,-1-1 0,1 1 0,-1-1 0,1 1 0,0-2 0,-1 2 211,9-6 108,-8 5-261,1 0-1,-1 0 1,0 0 0,1 0-1,-1 0 1,1 0 0,0 0-1,-1 1 1,1-1 0,-1 1-1,1-1 1,0 1 0,0-1-1,-1 1 1,1 0 0,0 0-1,-1 0 1,1 0 0,0 0-1,0 1 1,-1-1 0,1 0-1,0 1 1,-1-1 0,1 1-1,0-1 1,-1 1 0,1 0-1,1 1 1,1 0 23,-3-2-95,-1 0 0,1 1 0,0-1 1,0 0-1,0 1 0,-1-1 0,1 1 0,0-1 0,-1 1 0,1-1 0,0 1 0,-1-1 0,1 1 0,-1 0 0,1-1 1,0 1-1,-1 0 0,0-1 0,1 1 0,-1 0 0,1 0 0,-1 0 0,1 1 0,-1 1 74,1 0 1,0 0-1,0 0 0,0 0 1,0 0-1,0 0 0,1 0 1,-1-1-1,3 4 0,-2-3 123,0 0-1,0 0 1,0 0-1,-1 1 0,1-1 1,-1 1-1,0-1 1,0 1-1,1 5 1,-2 63 7679,-1-67-7390,0-1 1,0 0-1,-1 0 1,1 1-1,-1-1 1,0 0 0,-1-1-1,1 1 1,-1 0-1,1-1 1,-1 1 0,-5 4-1,7-7-476,0 0 1,0 0-1,0 0 0,0 0 1,0-1-1,0 1 0,0 0 1,0-1-1,0 1 0,0 0 0,-1-1 1,1 1-1,0-1 0,0 0 1,-1 1-1,1-1 0,0 0 1,-1 0-1,1 0 0,-2 0 1,1 0 19,-8 0 8,9 0-64,0 0 1,0 0 0,1 0 0,-1 0 0,0 0 0,0 0 0,0 0 0,0 0 0,0-1 0,1 1-1,-1 0 1,0-1 0,0 1 0,0 0 0,1-1 0,-1 1 0,0-1 0,0 1 0,0-2 0,0 2 2,-1-2-7,0 0 0,1 1-1,-1-1 1,0 0 0,1 0 0,0 0-1,-1 0 1,1 0 0,0 0 0,0 0-1,0 0 1,-1-4 0,-9-14-82,10 16 50,1 1 0,-1 0 0,0-1 0,1 1 0,0 0 0,0-1 0,0 1 0,0 0 0,1-7 0,0 0-535,-1 7 589,-1 1-633,1 0 0,0 0 0,0-1 0,0 1 0,0 0 0,1 0 0,-1 0 0,0 0 0,1-1 0,0 1 0,-1 0 0,1 0 0,0 0 0,0 0 0,2-2 0,0-13-12609,4 16 11583,-6-3 328</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6:58.237"/>
    </inkml:context>
    <inkml:brush xml:id="br0">
      <inkml:brushProperty name="width" value="0.025" units="cm"/>
      <inkml:brushProperty name="height" value="0.025" units="cm"/>
    </inkml:brush>
  </inkml:definitions>
  <inkml:trace contextRef="#ctx0" brushRef="#br0">1057 1 48,'0'0'39,"4"0"274,0-1 0,-1 1 0,1 1 0,0-1 0,-1 1 1,1-1-1,0 1 0,4 2 0,5-2 494,1 0 649,-14-1-1347,0 0 1,0 0 0,0 0 0,0 0-1,0 0 1,0 1 0,0-1 0,0 0-1,0 0 1,0 0 0,0 0-1,0 0 1,0 0 0,0 0 0,0 0-1,0 0 1,0 1 0,0-1 0,0 0-1,0 0 1,0 0 0,0 0-1,0 0 1,0 0 0,0 0 0,0 0-1,0 0 1,0 0 0,0 1 0,0-1-1,0 0 1,0 0 0,0 0-1,0 0 1,0 0 0,0 0 0,1 0-1,-1 0 1,0 0 0,0 0 0,0 0-1,0 0 1,0 0 0,0 0-1,0 0 1,0 0 0,0 0 0,0 0-1,1 0 1,-1 0 0,0 0 0,0 0-1,0 0 1,0 0 0,0 0-1,0 0 1,0 0 0,0 0 0,0 0-1,1 0 1,-28 7 2158,26-7-2088,-29 12 784,-69 21-436,12-1-510,56-20-11,-48 16 3,30-6-11,41-20 3,0 1 0,1-1 0,0 1 0,-1 0 0,1 1 0,-9 6 0,11-7 1,0-1 0,0 1 0,0-1-1,-1 0 1,1-1 0,-7 2-1,7-1-1,-8 2-26,-1 2-1,-20 11 0,-12 5-33,-92 33 23,114-44 57,-11 1-6,17-4-11,16-7-5,0 0-1,1 0 1,-1 0 0,1 0 0,-1-1 0,0 1-1,0 0 1,0-1 0,1 0 0,-1 1-1,-2-1 1,-44 11-46,45-9 20,-7 2 4,-16 6-25,24-9 48,0-1 4,1 0 27,0 0 1,0 0 0,0 1-1,0-1 1,0 0-1,0 1 1,0-1 0,0 0-1,0 1 1,0-1-1,0 1 1,0 0-1,0-1 1,0 1 0,1 0-1,-2 1 1,-1 0 269,0-1-184,-1-1 1,1 1-1,-1 0 1,1 0 0,0 1-1,-1-1 1,1 1-1,0 0 1,-4 3-1,7-4-3,-22 10 735,17-10-595,-1 1 0,1 0-1,-1 0 1,1 1 0,-9 5 0,9-5-82,4-2-61,-11 9 500,7-8-453,4-1-112,0-1 1,0 0-1,1 0 1,-1 1-1,0-1 1,0 1 0,0-1-1,1 1 1,-1-1-1,0 1 1,0-1-1,1 1 1,-1 0 0,0-1-1,0 2 1,-17 5 457,16-7-459,2-4-2588,0-6-9450,0 6 6527,0-1 4058</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6:58.906"/>
    </inkml:context>
    <inkml:brush xml:id="br0">
      <inkml:brushProperty name="width" value="0.025" units="cm"/>
      <inkml:brushProperty name="height" value="0.025" units="cm"/>
    </inkml:brush>
  </inkml:definitions>
  <inkml:trace contextRef="#ctx0" brushRef="#br0">10 62 260,'1'0'46,"-1"-1"-1,0 1 1,0 0-1,0-1 1,0 1-1,0 0 1,0-1 0,0 1-1,0 0 1,0-1-1,0 1 1,0-1 0,0 1-1,0 0 1,0-1-1,0 1 1,0 0-1,0-1 1,-1 1 0,1 0-1,0 0 1,0-1-1,0 1 1,-1 0-1,1-1 1,0 1 0,0 0-1,0 0 1,-1-1-1,1 1 1,0 0 0,-1 0-1,1 0 1,0 0-1,0-1 1,-1 1-1,1 0 1,0 0 0,-1 0-1,1 0 1,0 0-1,-1 0 1,1 0-1,-1 0 1,1 0 0,-1 0-1,1-1 20,0 1 0,0 0 0,-1-1 0,1 1 0,0 0 0,0-1 0,0 1 0,0 0 0,0-1 0,0 1 0,-1 0 0,1-1 0,0 1 0,0-1 0,0 1 1,0 0-1,0-1 0,0 1 0,1-1 0,-1 1 0,0 0 0,0-1 0,0 1 0,0 0 0,0-1 0,0 1 0,1 0 0,-1-1 0,1 1-38,-1 0 1,0 0 0,1 0 0,-1-1 0,1 1-1,-1 0 1,0 0 0,1 0 0,-1 0-1,0 0 1,1 0 0,-1-1 0,0 1-1,1 0 1,-1 0 0,0-1 0,1 1-1,-1 0 1,0 0 0,0-1 0,0 1 0,1 0-1,-1-1 1,0 1 0,0-1 0,1 1-3,-1-1-1,0 1 1,0 0 0,0-1 0,1 1 0,-1 0 0,0 0 0,0-1 0,1 1 0,-1 0 0,0-1-1,1 1 1,-1 0 0,0 0 0,0 0 0,1-1 0,-1 1 0,1 0 0,-1 0 0,0 0 0,1 0 0,-1 0-1,0 0 1,1 0 0,0 0 0,12-11 1324,-6 8-1085,1 0 0,0 0-1,0 1 1,0 0 0,0 0 0,0 1-1,0 0 1,0 0 0,1 1 0,8 1 0,-15-1-196,0 0 1,-1 0-1,1 1 0,0-1 1,0 1-1,0-1 1,-1 1-1,1 0 1,0 0-1,-1-1 1,1 1-1,0 0 1,-1 1-1,1-1 1,-1 0-1,0 0 1,3 3-1,18 30 2631,-15-22-1521,-6-9-883,1 1 0,-1 0-1,0-1 1,0 1-1,0 0 1,0 0 0,-1 0-1,1 0 1,-1-1 0,0 1-1,-1 0 1,1 0-1,0 0 1,-1 0 0,0 0-1,0-1 1,0 1 0,-3 6-1,0 5 1015,4-14-1179,-1 0 0,1 1-1,0-1 1,0 0 0,-1 1 0,1-1 0,0 0-1,-1 0 1,1 0 0,-1 1 0,-1 1-1,-2 8 1071,4-11-1175,0 1 0,0-1 1,0 1-1,0-1 1,0 1-1,0-1 0,-1 1 1,1-1-1,0 0 1,0 1-1,0-1 0,0 1 1,-1-1-1,1 1 1,0-1-1,0 0 0,-1 1 1,1-1-1,0 0 1,-1 1-1,1-1 0,0 0 1,-1 0-1,1 1 1,-1-1-1,1 0-4,0 0 0,-1 1 0,1-1 0,0 0 0,0 0 0,-1 0 0,1 0 0,0 1-1,0-1 1,-1 0 0,1 0 0,0 0 0,0 1 0,0-1 0,0 0 0,0 0 0,-1 1 0,1-1 0,0 0 0,0 1 0,0-1 0,0 0 0,0 0 0,0 1 0,0-1 0,0 0-1,0 1 1,0-1 0,0 0 0,0 1 0,0-1-18,0 0-1,0 0 0,0 1 0,0-1 1,0 0-1,0 0 0,0 0 0,0 0 1,0 1-1,0-1 0,0 0 0,0 0 1,0 0-1,0 0 0,0 1 0,0-1 1,0 0-1,0 0 0,-1 0 0,1 0 1,0 0-1,0 1 0,0-1 1,0 0-1,0 0 0,0 0 0,0 0 1,-1 0-1,1 0 0,0 0 0,0 0 1,0 1-1,0-1 0,-1 0 0,1 0 1,0 0-1,0 0 0,0 0 0,0 0 1,-1 0-1,1 0 0,0 0 1,0 0-1,0 0 0,0 0 0,-1 0 1,1 0-1,0 0 0,0 0 0,0 0 1,0-1-1,-1 1 0,1 0 0,-3 3 141,3-3-141,0 0-1,0 1 1,-1-1 0,1 0 0,0 0 0,0 1 0,0-1 0,0 0 0,0 0 0,-1 0 0,1 0 0,0 1 0,0-1 0,0 0 0,-1 0 0,1 0 0,0 0 0,0 0 0,-1 0 0,1 1 0,0-1 0,0 0-1,-1 0 1,1 0 0,0 0 0,0 0 0,-1 0 0,1 0 0,0 0 0,0 0 0,-1 0 0,1 0 0,0 0 0,0 0 0,-1-1 0,1 1 0,0 0 0,0 0 0,-1 0 0,1 0 0,0 0 0,0 0 0,0-1-1,-1 1 1,1 0 0,-6-2 10,5 2-12,1 0 0,-1-1 0,1 1 0,-1 0 0,0 0 0,1 0 0,-1 0 0,1-1 0,-1 1 0,1 0 0,-1 0 1,1-1-1,-1 1 0,1 0 0,-1-1 0,1 1 0,-1-1 0,1 1 0,0-1 0,-1 1 0,1-1 0,0 1 0,-1-1 0,1-1-4,-1 1 0,1 0 0,0-1-1,-1 1 1,1 0 0,-1 0 0,0-1 0,1 1 0,-1 0-1,0 0 1,0 0 0,1 0 0,-2-1 0,1 1 0,-1-1 0,2 1 0,-1 0 0,0 0 0,0-1 0,0 1 1,0 0-1,1-1 0,-1 1 0,1 0 0,-1-1 0,1 1 0,-1-3 0,-9-58-412,10 23-1240,0 25-1950,0 1-4063,0 13 7580,0 0 0,0 0 0,0-1 0,0 1 1,0 0-1,0 0 0,0 0 0,0-1 0,0 1 1,0 0-1,0 0 0,0 0 0,0-1 1,0 1-1,0 0 0,0 0 0,0 0 0,0-1 1,-1 1-1,1 0 0,0 0 0,0 0 0,0 0 1,0 0-1,0-1 0,-1 1 0,1 0 1,0 0-1,0 0 0,0 0 0,-1 0 0,1 0 1,0 0-1,0 0 0,0 0 0,-1 0 0,1 0 1,0 0-1,0 0 0,-1 0 0,1 0-60,0 0 0,0 0-1,0 0 1,-1 0 0,1 0-1,0-1 1,0 1 0,0 0-1,-1 0 1,1 0 0,0 0 0,0 0-1,0 0 1,-1 0 0,1 0-1,0 0 1,0-1 0,0 1-1,0 0 1,0 0 0,-1 0-1,1 0 1,0 0 0,0-1-1,0 1 1,0 0 0,0 0-1,0 0 1,0 0 0,0-1-1,0 1 1,-1 0 0,1 0 0,0 0-1,0-1 1,0 1 0,0 0-1,0 0 1,0 0 0,0-1-1</inkml:trace>
</inkml:ink>
</file>

<file path=ppt/ink/ink5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7:59:28.206"/>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9464A8ED-90C0-4E07-AD1A-76430EEA4967}" emma:medium="tactile" emma:mode="ink">
          <msink:context xmlns:msink="http://schemas.microsoft.com/ink/2010/main" type="writingRegion" rotatedBoundingBox="25563,10069 25630,10069 25630,10252 25563,10252"/>
        </emma:interpretation>
      </emma:emma>
    </inkml:annotationXML>
    <inkml:traceGroup>
      <inkml:annotationXML>
        <emma:emma xmlns:emma="http://www.w3.org/2003/04/emma" version="1.0">
          <emma:interpretation id="{411F5692-97AE-4BD7-9523-3CC808DD2957}" emma:medium="tactile" emma:mode="ink">
            <msink:context xmlns:msink="http://schemas.microsoft.com/ink/2010/main" type="paragraph" rotatedBoundingBox="25563,10069 25630,10069 25630,10252 25563,10252" alignmentLevel="1"/>
          </emma:interpretation>
        </emma:emma>
      </inkml:annotationXML>
      <inkml:traceGroup>
        <inkml:annotationXML>
          <emma:emma xmlns:emma="http://www.w3.org/2003/04/emma" version="1.0">
            <emma:interpretation id="{4DD31A42-7F6B-40A8-A54C-2414721E27E1}" emma:medium="tactile" emma:mode="ink">
              <msink:context xmlns:msink="http://schemas.microsoft.com/ink/2010/main" type="line" rotatedBoundingBox="25563,10069 25630,10069 25630,10252 25563,10252"/>
            </emma:interpretation>
          </emma:emma>
        </inkml:annotationXML>
        <inkml:traceGroup>
          <inkml:annotationXML>
            <emma:emma xmlns:emma="http://www.w3.org/2003/04/emma" version="1.0">
              <emma:interpretation id="{399C4A53-2915-4C36-B54E-F4AD05AC1A7B}" emma:medium="tactile" emma:mode="ink">
                <msink:context xmlns:msink="http://schemas.microsoft.com/ink/2010/main" type="inkWord" rotatedBoundingBox="25563,10069 25630,10069 25630,10252 25563,10252"/>
              </emma:interpretation>
              <emma:one-of disjunction-type="recognition" id="oneOf0">
                <emma:interpretation id="interp0" emma:lang="" emma:confidence="0.5">
                  <emma:literal>of</emma:literal>
                </emma:interpretation>
                <emma:interpretation id="interp1" emma:lang="" emma:confidence="0">
                  <emma:literal>.</emma:literal>
                </emma:interpretation>
                <emma:interpretation id="interp2" emma:lang="" emma:confidence="0">
                  <emma:literal>off</emma:literal>
                </emma:interpretation>
                <emma:interpretation id="interp3" emma:lang="" emma:confidence="0">
                  <emma:literal>If</emma:literal>
                </emma:interpretation>
                <emma:interpretation id="interp4" emma:lang="" emma:confidence="0">
                  <emma:literal>iff</emma:literal>
                </emma:interpretation>
              </emma:one-of>
            </emma:emma>
          </inkml:annotationXML>
          <inkml:trace contextRef="#ctx0" brushRef="#br0">26 110 32 0,'0'-5'41'0,"0"1"12"0,3-1-4 16,-3 3-7-16,0-3-7 0,0 3-8 0,0 0-2 0,0-1-1 15,0 1-1-15,0-1 1 0,0 3-3 0,0-1 1 16,0 1-2-16,0-3 1 0,0 0 2 0,0 3 0 0,0 0-2 16,0 0-2-16,0-2 1 0,0 2 1 0,0 0 4 0,0-2 1 15,0 2 3-15,0 0-1 0,0 0-1 0,0 0 6 0,0 0 1 16,-3 0 4-16,3 0 0 0,0 0 2 0,0 0 1 0,0 0 3 16,0 0 0-16,0 0 1 0,0 0 1 0,-7 0-1 15,7 0-1-15,0 0-3 0,0 0-3 0,0 0-4 0,-3 0-1 16,3 0-2-16,0 0-2 0,0 0-1 0,0 0-5 15,0 0 1-15,0 0-2 0,0 0-4 0,-6 2 2 0,6-2 4 16,0 0 2-16,0 2-3 0,0-2-2 0,-7 0 1 16,7 0-3-16,0 0 3 0,0 3 0 0,0-3 0 0,0 0 3 0,0 0 2 15,0 3 1-15,-3-3 1 0,3 0 2 0,0 0-1 16,0 0 2-16,0 0-4 0,0 0 2 0,0 0-4 0,0 0 2 16,0 0-1-16,0 0 1 0,0 0 7 0,0 0 2 15,0 0 8-15,0 0 5 0,0 0 5 0,0 1 4 0,0-1 1 16,0 0-1-16,0 0-1 0,0 0-7 0,0 0 2 15,0 0-3-15,0 0-1 0,0 0 14 0,0 0-2 0,0 0-4 16,0 0-4-16,0 0 0 0,3 0-5 0,-3 0-6 0,0 0-6 16,0 0-6-16,0 0 1 0,0 0 1 0,0 0-1 0,0 0 4 15,0 0 1-15,0 0-3 0,0 0 3 0,0 0-1 16,0 0 3-16,7 0-2 0,-7 0-1 0,0 0-7 0,0-1-6 16,6 1-5-16,-6 0-6 0,0 0-1 0,0-3-4 0,3 3-4 15,-3-3 2-15,7 3-4 0,-7 0 0 0,0-2 0 16,0 2 0-16,3-2 3 0,-3 2-3 0,0-2 0 0,0-1 0 15,0 3 0-15,6-2-2 0,-6 2-3 0,7-2-2 0,-7-1-5 16,0 1 5-16,0-1-4 0,3 3-2 0,-3-1 1 16,0-2 1-16,0 1 1 0,0-1 2 0,0 1 0 0,0 2 2 15,6-5 1-15,-6 5 2 0,0-2 2 0,0 0-3 0,7-1 4 16,-7 1-1-16,0-1 1 0,0 3 0 0,0-2 0 0,0 0 0 16,0 2 0-16,0-2 0 0,3 2 0 0,-3-3 0 15,0 1 0-15,0 2 0 0,6-2 0 0,-6 2 0 0,0-3 0 16,0 3 2-16,0 0 2 0,0 0-1 0,0-2 4 15,0 2-2-15,0-3 0 0,0 3 1 0,0 0 2 0,0 0 2 16,0-1 0-16,0 1-2 0,0 0 0 0,0 0-4 0,0 0-1 16,0 0 1-16,0 0-1 0,0 0 3 0,0 0-2 0,0 0 2 15,0 0-2-15,0 0-2 0,0 0-2 0,0 0 0 16,0 0 0-16,0 0-3 0,0 0 2 0,0 0 4 0,0 0-5 16,0 0 1-16,0 0-3 0,0 0 4 0,0 0 0 15,0 0-3-15,0 0 2 0,0 0 1 0,0 0-2 0,0 0 0 16,0 0 2-16,0 1 2 0,0-1-1 0,0 0 1 0,0 0 6 15,0 3-4-15,0-1-2 0,0-2 0 0,0 3 0 0,0-1-1 16,0-2-1-16,0 2 0 0,0 1-3 0,-6-3 2 16,6 2 1-16,0 0 0 0,0 0 0 0,-3 1 3 0,3-1-2 15,0 3-1-15,0-3 3 0,0 1 3 0,0-1 1 0,0 0 3 16,0 1 1-16,0-1 0 0,-7 2 0 0,7-1 1 16,0-1-4-16,0 3 1 0,0-3-5 0,-6 3 2 0,6-3-4 15,0 3-2-15,0-1-3 0,0-1 2 0,0 2 3 16,0-1 0-16,0 1-2 0,0-3 0 0,-3 3 0 0,3-1 0 0,0 1 0 15,0-2 0-15,0 1 0 0,0 1 0 0,0-1 0 16,0-1 0-16,0 2 0 0,0-1 0 0,0-1 0 0,0 1 0 16,3 1-6-16,-3-1-6 0,0-1-11 0,0 2-16 0,0-1-19 15,0-1-34-15,0-1-42 0,0 0-51 0,0 1-51 16,6-1-8-16,-6 1-13 0,0-2-59 0,0-1-84 0,7 0-36 16,-7 0-54-16,0 0 34 0</inkml:trace>
        </inkml:traceGroup>
      </inkml:traceGroup>
    </inkml:traceGroup>
  </inkml:traceGroup>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03.239"/>
    </inkml:context>
    <inkml:brush xml:id="br0">
      <inkml:brushProperty name="width" value="0.025" units="cm"/>
      <inkml:brushProperty name="height" value="0.025" units="cm"/>
    </inkml:brush>
  </inkml:definitions>
  <inkml:trace contextRef="#ctx0" brushRef="#br0">601 50 644,'1'0'98,"1"0"-1,-1-1 1,0 1-1,0-1 1,0 1-1,-1 0 1,1-1 0,0 0-1,0 1 1,0-1-1,0 1 1,0-1-1,-1 0 1,1 0-1,0 0 1,-1 1 0,1-1-1,0 0 1,-1 0-1,1 0 1,-1 0-1,1 0 1,-1 0-1,0 0 1,1 0 0,-1 0-1,0-1 1,4-3 402,-4 5-460,1 0 1,-1 0-1,1 0 0,-1-1 0,0 1 0,1 0 0,-1 0 0,0-1 0,0 1 0,1 0 0,-1-1 1,0 1-1,0 0 0,1-1 0,-1 1 0,0 0 0,0-1 0,0 1 0,1 0 0,-1-1 1,0 1-1,0-1 0,0 1 0,0 0 0,0-1 0,0 1-15,0-1 0,0 1 1,0 0-1,0-1 0,0 1 0,0 0 0,0 0 0,0-1 1,0 1-1,0 0 0,0 0 0,0-1 0,0 1 0,0 0 0,1 0 1,-1-1-1,0 1 0,0 0 0,0 0 0,0 0 0,1-1 1,-1 1-1,0 0 0,0 0 0,0 0 0,1-1 0,-1 1 0,0 0 1,0 0-1,0 0 0,1 0 0,-1 0 0,0 0 0,1-1 1,-1 1 11,1 0 1,-1 0-1,0 0 1,0 0 0,1 0-1,-1 0 1,0 0-1,0 0 1,0-1 0,1 1-1,-1 0 1,0 0 0,0 0-1,0-1 1,1 1-1,-1 0 1,0 0 0,0 0-1,0-1 1,0 1-1,0 0 1,1 0 0,-1-1-1,0 1 1,0 0-1,0 0 1,0-1 0,0 1-1,0 0 1,0 0 0,0-1-1,0 1 1,0-2 3285,-2 12-2564,1-9-653,-1 1-1,1-1 1,0 0 0,-1 1-1,1-1 1,0 1-1,0 0 1,0-1 0,0 1-1,-1 2 1,-12 16 686,11-16-638,-1-1-1,1 1 1,-1 0-1,1 0 1,-3 6-1,-10 12 356,4-3-86,10-16-356,1 0 0,-1 0-1,0 0 1,0-1 0,0 1 0,0-1 0,-3 3 0,-23 30 984,7-8-325,9-9-199,11-16-444,-1 1 1,0 0 0,0-1 0,0 1 0,0-1-1,0 1 1,-3 1 0,-19 25 414,9-9-335,-15 24 23,24-37-166,-1 0-1,1 1 0,1-1 0,-10 17 0,13-20-3,-18 24 63,14-21-23,0 0-1,1 1 1,-7 13 0,10-17-23,0-1 1,-1 0 0,1 0-1,-1 1 1,0-2 0,1 1-1,-1 0 1,-5 3 0,5-4 0,0 1 0,-1-1 0,2 1 0,-1 0 0,0 0 0,0 0 0,1 0 0,-3 5 0,3-5 6,1 0 0,-1-1 0,0 1 0,0-1 0,0 0 0,0 1 0,-6 2 0,6-3 1,0 0 0,0 0 1,0 0-1,0 0 0,0 0 1,0 1-1,-3 4 0,2-2 76,0 1 1,0-1-1,-1 0 0,-5 6 0,-8 11 247,0 0 20,15-20-339,-1 1-1,1 0 0,0-1 0,-1 1 1,1 0-1,0 0 0,1 0 0,-1 1 0,1-1 1,-1 0-1,0 5 0,1-6-26,1-1 1,0 0-1,-1 0 0,1 0 0,-1 1 0,1-1 1,-1 0-1,0 0 0,1 0 0,-1 0 1,0 0-1,0 0 0,-1 1 0,1-1 0,0 0-1,0 0 0,0 0 1,1 0-1,-1 0 0,0 0 1,0 0-1,1 0 0,-1 0 1,1 0-1,-1 0 0,1 1 1,-1 1-1,1-2 8,0 0 0,-1 0 0,1 1-1,0-1 1,-1 0 0,1 0 0,-1 0 0,0 0 0,1 0-1,-1 1 1,0-1 0,1 0 0,-1-1 0,-1 2 0,1-1 9,0 0 1,0 1-1,0-1 1,0 0-1,0 0 1,1 0-1,-1 1 1,0-1 0,1 0-1,-1 1 1,1-1-1,-1 0 1,1 1-1,-1 2 1,1-3-10,0 0 0,0 0-1,-1 0 1,1 0 0,-1 1 0,1-1 0,-1 0 0,1 0-1,-1 0 1,1 0 0,-1 0 0,0 0 0,0 0 0,-1 1 0,1-1-1,0 0 0,0 0 1,0 0-1,0 0 0,1 1 1,-1-1-1,0 0 0,1 1 1,-1-1-1,0 1 1,1-1-1,0 0 0,-1 1 1,1 2-1,-4 1 68,3-5-87,1 0 1,0 1-1,-1-1 1,1 0-1,0 0 1,-1 1-1,1-1 1,0 0-1,-1 0 1,1 1-1,0-1 1,-1 0-1,1 1 1,0-1-1,0 0 1,-1 1-1,1-1 1,0 1-1,0-1 1,0 0-1,0 1 1,0-1-1,0 1 1,-1-1-1,1 0 1,0 1-1,0-1 1,0 1-1,0-1 1,0 1-1,0-1 1,1 1-1,-1-1-4,0 0 1,0 0-1,0 1 0,0-1 0,0 0 0,0 0 0,0 0 1,0 1-1,0-1 0,0 0 0,-1 0 0,1 0 0,0 0 1,0 0-1,0 1 0,0-1 0,0 0 0,0 0 0,0 0 1,0 0-1,-1 0 0,1 0 0,0 1 0,0-1 0,0 0 1,0 0-1,0 0 0,0 0 0,-1 0 0,1 0 0,0 0 1,0 0-1,0 0 0,0 0 0,-1 0 0,1 0 0,0 0 1,0 0-1,0 0 0,-1 0 0,1 0 2,0 0-1,0 0 1,-1 0-1,1 0 1,0 0 0,0 1-1,-1-1 1,1 0-1,0 0 1,0 0-1,0 0 1,-1 0 0,1 0-1,0 0 1,0 0-1,0 1 1,-1-1 0,1 0-1,0 0 1,0 0-1,0 0 1,0 1-1,0-1 1,-1 0 0,1 0-1,0 0 1,0 1-1,0-1 1,0 0-1,0 0 1,0 1 0,0-1-1,0 0 1,0 0-1,0 0 1,0 1-1,0-1 1,0 0 0,0 0-1,0 1 1,0-1-1,-4 5 105,3-5-101,1 1 1,0-1 0,-1 0 0,1 0-1,0 0 1,-1 1 0,1-1 0,0 0-1,-1 1 1,1-1 0,0 0 0,0 1-1,-1-1 1,1 0 0,0 1 0,0-1-1,0 0 1,0 1 0,-1-1 0,1 1-1,0-1 1,0 0 0,0 1 0,0-1-1,0 1 1,0-1 0,0 1 0,-4 4 117,-2 2-10,6-7-111,0 0-1,0 1 1,0-1 0,0 0 0,0 1 0,0-1 0,0 0-1,0 1 1,0-1 0,0 0 0,0 0 0,0 1 0,0-1 0,0 0-1,0 1 1,0-1 0,-1 0 0,1 0 0,0 1 0,0-1-1,0 0 1,0 0 0,-1 0 0,1 1 0,0-1 0,0 0-1,0 0 1,-1 0 0,1 1 0,0-1 0,0 0 0,-1 0-1,1 0 1,0 0 0,-1 0 0,1 0-2,-1 1 0,1-1 0,0 0 0,0 0 0,-1 0 0,1 0-1,0 0 1,0 0 0,0 0 0,-1 1 0,1-1 0,0 0 0,0 0 0,0 0 0,-1 0 0,1 1 0,0-1 0,0 0-1,0 0 1,0 0 0,0 1 0,-1-1 0,1 0 0,0 0 0,0 1 0,0-1 0,0 0 0,0 0 0,0 1 0,0-1-1,0 0 1,0 0 0,0 1 0,0-1 0,0 1 0,-3 0 11,-1-2-10,1 13 29,3-12-36,0 0 0,0 0 0,0 0 0,0 1 0,0-1 0,0 0 0,0 0 0,0 0 0,0 1 1,0-1-1,0 0 0,0 0 0,0 0 0,0 1 0,0-1 0,0 0 0,0 0 0,0 0 0,-1 1 0,1-1 1,0 0-1,0 0 0,0 0 0,0 0 0,0 0 0,-1 0 0,1 1 0,0-1 0,0 0 0,0 0 0,-1 0 0,1 0 1,0 0-1,0 0 0,0 0 0,-1 0 0,1 0 0,0 0-98,0 0 0,0 0 0,-1 0 0,1 0 1,0 1-1,0-1 0,0 0 0,0 0 0,0 0 0,0 0 0,-1 0 1,1 0-1,0 0 0,0 0 0,0 0 0,0 0 0,0 0 0,-1-1 0,1 1 1,0 0-1,0 0 0,0 0 0,0 0 0,0 0 0,0 0 0,0 0 1,-1 0-1,1 0 0,0 0 0,0 0 0,0 0 0,0-1 0,0 1 0,0 0 1,0 0-1,0 0 0,0 0 0,0 0 0,0 0 0,0-1 0,-1 1 1,1 0-1,0 0 0,0 0 0,0 0 0,0 0 0,0 0 0,0-1 0,0 1 1,0 0-1,0 0 0,0 0 0,1 0 0,-1 0 0,0-1 0,0 1 0,0 0 1,0 0-1,0 0 0,0 0 0,0 0 0,1-1-95,0 1-103,-1-1 0,1 1 0,-1 0 0,1 0 0,-1-1 1,1 1-1,-1 0 0,0-1 0,1 1 0,-1-1 0,1 1 0,-1-1 1,0 1-1,1 0 0,-1-1 0,0 1 0,0-1 0,1 1 0,-1-1 1,0 0-1,0 1 0,0-1 0,0 1 0,0-1 0,0 1 1,0-1-1,0 1 0,0-1 0,0 0 0,0 1 0,0-1 0,0 1 1,0-1-1,-1 0 0,1 1 182,0-1-1,0 1 1,0 0 0,0-1 0,0 1-1,0 0 1,1-1 0,-1 1 0,0 0-1,0-1 1,0 1 0,0 0 0,0-1-1,0 1 1,1 0 0,-1 0 0,0-1-1,0 1 1,0 0 0,1-1 0,-1 1 0,0 0-1,0 0 1,1 0 0,-1-1 0,0 1-1,1 0 1,-1 0 14,1 0 1,-1-1-1,0 1 0,1 0 0,-1 0 1,0-1-1,1 1 0,-1 0 0,0 0 1,0-1-1,1 1 0,-1 0 0,0-1 0,0 1 1,0 0-1,1-1 0,-1 1 0,0-1 1,0 1-1,0 0 0,0-1 0,0 1 1,0 0-1,0-1 0,0 1 0,0-1 1,0 0-1,0-9-1424</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04.206"/>
    </inkml:context>
    <inkml:brush xml:id="br0">
      <inkml:brushProperty name="width" value="0.025" units="cm"/>
      <inkml:brushProperty name="height" value="0.025" units="cm"/>
    </inkml:brush>
  </inkml:definitions>
  <inkml:trace contextRef="#ctx0" brushRef="#br0">11 75 600,'-10'-16'2921,"10"15"-2568,2-13 1583,-2 13-1900,0 1 0,0 0 0,0-1 0,0 1 0,-1-1-1,1 1 1,1-1 0,-1 1 0,0-1 0,0 1 0,0-1 0,0 1 0,0 0-1,0-1 1,0 1 0,1-1 0,-1 1 0,0-1 0,0 1 0,1 0-1,-1-1 1,0 1 0,0 0 0,1-1 0,-1 1 0,0 0 0,1-1 0,-1 1-1,1 0 1,-1 0 0,1-1 0,9-11 1552,-9 11-1511,0 0-1,0 0 1,0 0-1,0 0 1,0 1 0,0-1-1,0 0 1,0 1-1,0-1 1,1 0 0,-1 1-1,0-1 1,0 1-1,1 0 1,1-1 0,0-1 455,7-1-44,6 2 722,-14 1-1000,1-1 0,0 1 0,0 0 0,0 0 1,0 0-1,0 0 0,0 0 0,-1 1 1,1-1-1,0 1 0,0 0 0,-1 0 0,1 0 1,0 0-1,-1 0 0,1 1 0,3 2 0,14 7 1175,-1 6 309,-15-14-1186,-1 0 0,1 0 1,-1 1-1,0-1 1,0 1-1,4 4 1,0 3 909,-5-9-1211,-1 0-1,1 0 0,-1 0 1,0 0-1,0 0 0,0 0 1,0 0-1,0 0 0,0 1 1,-1-1-1,1 0 0,-1 0 0,1 4 1,4 7 469,-4-12-638,0-1 0,-1 1-1,1 0 1,-1 0 0,1 0 0,-1 0-1,1 0 1,-1-1 0,0 1-1,0 0 1,1 0 0,-1 0 0,0 0-1,0 0 1,0 0 0,0 0-1,0 0 1,0 0 0,0 0 0,0 0-1,0 0 1,-1 0 0,1 0-1,0 0 1,-1 0 0,0 1 0,-1 1 10,1-1-22,1-1 0,-1 0 1,0 0-1,1 0 0,-1 0 1,1 0-1,-1 1 0,1-1 1,0 0-1,0 0 0,-1 1 1,1-1-1,0 2 0,-1-1 2,1 0 0,-1 0-1,0 0 1,0 0-1,0 0 1,-1 0 0,1 0-1,0 0 1,-1-1 0,1 1-1,-1 0 1,0-1 0,1 1-1,-1-1 1,0 1-1,0-1 1,0 0 0,0 0-1,-2 1 1,1-1-17,0 1 0,-1-1 1,1 1-1,0-1 0,-1 0 0,1 0 1,0-1-1,-1 1 0,1-1 0,-1 0 1,1 0-1,-5 0 0,5-1-12,0 1 0,0-1 0,0 0 0,0 0 0,0-1 0,0 1 0,0-1 0,0 1 0,0-1 0,1 0 0,-1 0 0,-2-3 0,0 1-21,0-1 1,0 0 0,1 0 0,-8-10 0,4 6-77,7 8 86,0 0 1,0 1-1,1-1 1,-1 1-1,0-1 1,1 0-1,-1 0 0,1 1 1,-1-1-1,1 0 1,-1 0-1,1 0 1,0 1-1,-1-1 0,1 0 1,0 0-1,0 0 1,0 0-1,-1 0 1,1-1-1,-4-11-493,3 12 403,0 0 1,1 0 0,-1 0-1,1 0 1,-1 0-1,1 0 1,0 0-1,-1 0 1,1 0-1,0 0 1,0 0-1,-1-1 1,1 0-1,0-5-973,3-21-14250,3 19 11483,-5-2-840,-1 10 3292</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04.735"/>
    </inkml:context>
    <inkml:brush xml:id="br0">
      <inkml:brushProperty name="width" value="0.025" units="cm"/>
      <inkml:brushProperty name="height" value="0.025" units="cm"/>
    </inkml:brush>
  </inkml:definitions>
  <inkml:trace contextRef="#ctx0" brushRef="#br0">0 29 344,'0'0'184,"0"-6"24,10 0 72,-10 1-144,0-1-144,0 1-276</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05.578"/>
    </inkml:context>
    <inkml:brush xml:id="br0">
      <inkml:brushProperty name="width" value="0.025" units="cm"/>
      <inkml:brushProperty name="height" value="0.025" units="cm"/>
    </inkml:brush>
  </inkml:definitions>
  <inkml:trace contextRef="#ctx0" brushRef="#br0">203 18 408,'0'0'427,"12"-10"2093,3 4-380,-15 6-2101,0 0 0,1 0 0,-1-1 0,0 1 0,1 0 1,-1 0-1,0 0 0,1 0 0,-1 0 0,0 0 0,1-1 0,-1 1 0,0 0 0,1 0 0,-1 0 0,0 0 0,1 0 0,-1 1 0,0-1 0,1 0 0,-1 0 0,0 0 0,1 0 0,-1 0 0,0 0 0,1 0 0,-1 1 0,0-1 0,1 0 0,-1 0 1,0 0-1,0 1 0,1-1 0,-1 0 0,0 1 0,0-1 0,1 0 0,-1 0 0,0 1 0,0-1 0,0 0 0,0 1 0,0 0 599,0 28 1757,1-19-1988,-1-5 53,0-1-1,0 1 1,0-1 0,0 1-1,-1 0 1,0-1 0,0 1-1,0-1 1,0 0-1,-3 6 1,3-8-246,1 0 0,-1 0 0,0 0 0,1 0 0,-1 0 0,1 1 0,0-1 0,0 0 0,0 0 0,0 0 0,0 1 0,0-1 0,1 0 0,0 3 0,-1-3 7,1 1 0,-1-1 0,1 0 0,-1 1 0,0-1 0,0 1 0,0-1 0,-1 1 0,1-1 0,-1 1 1,0 2-1,-1-1 71,1 0-1,0 0 1,-1 0 0,2 0 0,-1 1 0,0-1 0,1 0 0,0 8 0,-10 32 1308,0 11-567,0-21-648,0 4-14,10-33-320,-1 1-1,1-1 1,-1 1 0,-1-1-1,1 1 1,-3 5 0,1-5-10,2-1-1,-1 1 1,1 0 0,-1-1 0,2 1-1,-1 7 1,-1 4 36,-1-1-1,0 0 1,-1 0 0,-7 18-1,2-7-13,3-9-23,4-11-23,-1 0 0,1 0 0,1 0 0,-1 1 0,0 10 0,2-14-8,-1 0 0,1 0 1,-1 0-1,0 0 0,0 0 1,-1-1-1,-2 6 1,3-5-1,-1-1 0,1 1 0,-1 0 1,1 0-1,0 0 0,1 0 1,-2 5-1,-7 30 22,8-36-28,1-1 0,0 1-1,-1-1 1,0 0-1,1 1 1,-1-1 0,0 0-1,0 0 1,0 0 0,-2 3-1,1-3 1,1 0-1,0 0 1,0 0-1,0 1 1,0-1-1,0 0 0,1 1 1,-1-1-1,1 0 1,-1 4-1,0-1 1,0 0 0,0 0 0,0 0 0,-1 0 0,1 0 0,-1 0-1,-5 7 1,5-8 0,0 0-1,0 1 0,0-1 0,1 0 1,-1 1-1,1-1 0,-1 7 1,-8 23 17,1-1 16,4-17 26,4-15-67,0 0 0,1 1 1,-1-1-1,1 0 0,-1 1 1,1-1-1,-1 0 0,1 1 1,0-1-1,0 1 0,0 1 1,-5 3-2062,8-8-1865,-2 0 2243,-1-1 0,1 0-1,-1 1 1,1-1 0,-1 0 0,0 0-1,0 1 1,0-1 0,-1-4 0,1-1-2261,0 4 2990,0-2 97</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06.075"/>
    </inkml:context>
    <inkml:brush xml:id="br0">
      <inkml:brushProperty name="width" value="0.025" units="cm"/>
      <inkml:brushProperty name="height" value="0.025" units="cm"/>
    </inkml:brush>
  </inkml:definitions>
  <inkml:trace contextRef="#ctx0" brushRef="#br0">11 76 804,'-1'0'47,"1"0"0,0 0-1,-1 0 1,1 0 0,0 0 0,-1 0 0,1 0-1,-1 0 1,1 0 0,0 0 0,-1 0 0,1 0-1,0 0 1,-1 0 0,1-1 0,0 1 0,-1 0-1,1 0 1,0 0 0,-1-1 0,1 1 0,0 0-1,-1 0 1,1-1 0,0 1 0,0 0 0,0 0-1,-1-1 1,1 1 0,0 0 0,0-1-1,0 1 1,0-1 0,-1 1 0,1 0 0,0-1-1,0 1 1,0 0 0,0-1 0,0 1 0,0 0-1,0-1 1,0 1 0,0-1 0,0 1 0,0 0-1,0-1 1,0 1 0,1-1 0,-1-3 613,4-1 47,-3 5-691,-1 0-1,0 0 1,1 0 0,-1 0-1,0-1 1,0 1-1,1 0 1,-1 0 0,0 0-1,0-1 1,1 1 0,-1 0-1,0 0 1,0-1 0,1 1-1,-1 0 1,0-1 0,0 1-1,0 0 1,0-1 0,0 1-1,1 0 1,-1-1-1,0 1 1,0-1 0,0-1 110,1 0 0,0 0 0,0 0 0,0 0 0,0 1 0,0-1 0,0 0 0,1 0 0,-1 1 0,0-1 0,1 1 0,-1-1 0,4-1 0,-1 0 68,-1 0 1,1 0-1,-1 1 1,1 0-1,8-4 1,-10 5-130,0 1-1,0-1 1,-1 1 0,1 0 0,0 0 0,0-1 0,0 1 0,0 1 0,0-1-1,0 0 1,0 0 0,-1 1 0,1-1 0,0 1 0,0-1 0,0 1 0,-1 0 0,1 0-1,0 0 1,-1 0 0,3 1 0,0 2 72,-1 0 0,1-1 0,-1 2 0,0-1 0,0 0 1,3 6-1,-3 16 693,-1-20-332,0 0 0,-1 0 0,0 0 0,0 0 0,0 0 0,-1 1 0,0 11 0,-5-6 632,5-11-1044,-1 0-1,1 0 1,-1 0-1,1 0 1,-1 0-1,1 0 0,-1 0 1,1 0-1,0 0 1,0 1-1,-1-1 1,1 0-1,0 1 1,-1 0 162,0 1 1,0-1-1,-1 0 1,1 0-1,-1-1 1,1 1-1,-1 0 1,0 0-1,0-1 1,0 1-1,0-1 1,0 0-1,0 1 0,-3 0 1,3-1-177,1-1 1,-1 1-1,0-1 1,0 1-1,0-1 1,0 0-1,1 0 1,-1 0-1,0 0 1,0 0-1,0 0 1,0-1-1,0 1 1,1-1-1,-1 1 1,0-1-1,0 1 1,0-1-1,1 0 1,-1 0-1,1 0 1,-1 0-1,1 0 1,-1 0-1,1-1 1,-1 1-1,0-2 1,-10-5 25,10 6-97,-1-1-1,1 1 1,-1-1-1,1 0 1,0 0-1,0 0 1,0 0-1,0 0 0,1 0 1,-1 0-1,1 0 1,0-1-1,0 1 1,0-1-1,0 1 1,1 0-1,-1-6 1,1-47-4780,10 34-6128,0 15 5001</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07.071"/>
    </inkml:context>
    <inkml:brush xml:id="br0">
      <inkml:brushProperty name="width" value="0.025" units="cm"/>
      <inkml:brushProperty name="height" value="0.025" units="cm"/>
    </inkml:brush>
  </inkml:definitions>
  <inkml:trace contextRef="#ctx0" brushRef="#br0">70 12 128,'0'0'539,"8"-5"3224,-6 5-2952,-2 0-750,0-1-1,0 1 1,0 0-1,0 0 1,0 0-1,0-1 1,0 1-1,0 0 1,0 0-1,0-1 1,0 1-1,0 0 1,0 0-1,0 0 1,1-1-1,-1 1 1,0 0-1,0 0 1,0 0-1,0 0 1,0-1-1,1 1 1,-1 0-1,0 0 1,0 0-1,0 0 1,0 0-1,1-1 1,-1 1 0,0 0-1,0 0 1,0 0-1,1 0 1,-1 0-1,0 0 1,0 0-1,1 0 1,-1 0-1,0 0 1,0 0-1,0 0 1,1 0-1,-1 0 1,0 0-1,1 0 1,0 0-340,1 0 468,-2 23 3691,0 51 2993,0 101 484,-10-137-6674,10 85 165,-10-72-647,10-27-100,1-12-45,-1-1-1,0 0 1,-1 1-1,0-1 1,-1 0-1,-3 14 1,4-23-43,1 1 1,-1 0-1,1-1 1,0 1 0,0 0-1,0 0 1,0 4-1,1-4 4,-1 0-1,0 0 1,0 0-1,0 0 0,0 0 1,-1 0-1,-1 5 1,1-2 7,-1-1 1,1 0-1,-1 1 1,2-1-1,-2 11 1,-8 29 62,6-26-46,-1 2-22,5-14-15,0-5 1,0 0 0,0 0 0,0 0 1,0 1-1,0-1 0,0 0 0,-1 0 0,1 0 1,-1 1-1,1-1 0,-1 0 0,0 0 0,0 0 1,0 0-1,-2 2 0,3-3 0,-1 1 0,1-1 0,-1 0 0,1 0 0,0 0 0,0 0 0,-1 0 1,1 1-1,0-1 0,0 0 0,0 0 0,0 0 0,0 1 0,0-1 0,1 0 0,-1 0 0,1 2 0,-1-2-1,0 0 0,1 0 0,-1 0 0,0 0 0,0 1-1,0-1 1,0 0 0,0 0 0,0 0 0,0 1 0,0-1 0,0 0-1,-1 0 1,1 0 0,0 0 0,-1 0 0,0 2 0,0-1 1,-1 0 0,1 0 1,0 1-1,0-1 0,0 0 1,0 1-1,1-1 0,-1 1 1,1-1-1,-1 1 1,1-1-1,0 1 0,0 0 1,0-1-1,0 1 0,1 3 1,0 15 71,-5-11-53,3-10-34,0 1 0,1-1 0,0 1 0,-1-1 0,1 1 0,-1-1 0,1 1 0,0 0 0,-1-1 0,1 1 0,0 0 0,-1-1 0,1 1 0,0 0 0,0 0 0,0-1 0,0 1 0,0 0 0,0 1 0,0-26-26627,0 19 25149</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07.601"/>
    </inkml:context>
    <inkml:brush xml:id="br0">
      <inkml:brushProperty name="width" value="0.025" units="cm"/>
      <inkml:brushProperty name="height" value="0.025" units="cm"/>
    </inkml:brush>
  </inkml:definitions>
  <inkml:trace contextRef="#ctx0" brushRef="#br0">1 74 712,'0'0'117,"0"-1"-1,-1 0 1,1 0-1,0 0 1,0 0 0,0 1-1,0-1 1,0 0 0,1 0-1,-1 0 1,0 0-1,0 1 1,0-1 0,1 0-1,-1 0 1,0 1-1,1-1 1,-1 0 0,1 0-1,-1 1 1,1-1-1,-1 0 1,1 1 0,-1-1-1,1 1 1,0-1-1,0 0 1,2-11 1409,2 7-1069,0 0 0,0 0 0,0 0 0,1 1 0,-1 0 1,11-6-1,-15 9-370,1 1 1,0-1-1,0 1 1,0 0 0,0-1-1,0 1 1,0 0-1,0 0 1,0 0-1,0 0 1,0 1-1,0-1 1,0 1-1,0-1 1,0 1 0,0-1-1,2 3 1,2-1 112,-1 1 0,0-1 0,0 2 0,7 4 0,-2 1 371,-1 0-1,0 0 1,-1 1 0,0 0-1,-1 0 1,10 17-1,-15-22 254,0 0 0,0 0 0,-1 0 0,1 1 0,-1-1-1,0 1 1,-1-1 0,1 1 0,-1 0 0,-1 8 0,1-11-498,0-2-265,0-1 1,-1 1-1,1 0 0,0-1 0,-1 1 1,1 0-1,0-1 0,-1 1 0,1-1 1,-1 1-1,1-1 0,-1 1 0,1-1 1,-1 1-1,0-1 0,1 1 0,-1-1 0,0 1 1,1-1-1,-1 0 0,0 0 0,1 1 1,-1-1-1,-1 0 0,-23 4 656,21-4-703,1 0 0,-1-1 0,0 1 0,1-1 0,-1 0 0,1 0 1,0 0-1,-1-1 0,1 1 0,0-1 0,-6-4 0,-30-28-6,16 13-9,21 19-75,0 0 0,1 0 1,-1-1-1,1 1 0,-1-1 1,1 1-1,0-1 0,-1 0 0,2 1 1,-2-5-1,1 4-298,0 0-1,0 0 1,0 0-1,0 0 1,-1 1-1,1-1 1,-3-2-1,1-5-3885,4-11-7199,0 14 7378</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10.077"/>
    </inkml:context>
    <inkml:brush xml:id="br0">
      <inkml:brushProperty name="width" value="0.025" units="cm"/>
      <inkml:brushProperty name="height" value="0.025" units="cm"/>
    </inkml:brush>
  </inkml:definitions>
  <inkml:trace contextRef="#ctx0" brushRef="#br0">11 291 20,'0'1'121,"-1"-1"-1,0 1 1,0-1-1,1 1 1,-1-1-1,1 1 1,-1 0-1,0-1 1,1 1-1,-1 0 1,1-1-1,-1 1 1,1 0-1,0 0 1,-1 0-1,1-1 1,0 1-1,-1 0 1,1 0-1,0 0 1,0 0-1,0 0 1,0-1-1,0 1 1,0 0-1,0 0 1,0 0 0,0 1-1,1 2 396,-1-3-180,9 9 2107,-9-10-2371,0-1-1,0 1 1,0-1-1,0 0 1,0 1-1,0-1 1,0 1 0,0-1-1,0 1 1,0-1-1,1 1 1,-1-1 0,0 1-1,0-1 1,0 1-1,1-1 1,-1 1 0,0-1-1,1 1 1,-1-1-1,0 1 1,1 0-1,-1-1 1,1 1 0,-1-1-1,0 1 1,1 0-1,-1 0 1,1-1 0,0 1-1,0-1-58,-1 1 6,0 0-1,0 0 1,0 0-1,0 0 1,1 0-1,-1-1 1,0 1-1,0 0 1,0 0-1,0 0 1,0-1-1,1 1 1,-1 0-1,0 0 1,0 0-1,0-1 1,0 1-1,0 0 1,0 0-1,0 0 1,0-1-1,0 1 1,0 0-1,0 0 1,0-1-1,0 1 1,0 0 0,0 0-1,0 0 1,0-1-1,0 1 1,-1 0-1,3-7 439,-1 7-460,-1 0 27,1 0 0,-1-1 1,1 1-1,-1 0 0,0 0 1,1-1-1,-1 1 1,1 0-1,-1 0 0,0-1 1,0 1-1,1-1 0,-1 1 1,0 0-1,1-1 0,-1 1 1,0 0-1,0-1 0,0 1 1,1-1-1,-1 1 0,0-1 1,0 1-1,0-1 0,0 0 1,4-5 380,-3 6-367,-1 0-1,0 0 0,1-1 0,-1 1 1,0 0-1,1 0 0,-1-1 1,0 1-1,1 0 0,-1-1 1,0 1-1,0 0 0,1-1 1,-1 1-1,0 0 0,0-1 0,1 1 1,-1-1-1,0 1 0,0-1 1,0 1-1,0 0 0,0-1 1,0 1-1,0-1 0,0 1 1,0-1-1,0 1 0,0-1 0,4-7 529,-3 7-519,-1 1 0,1-1 0,-1 0 1,1 1-1,-1-1 0,0 0 0,1 1 0,-1-1 0,1 0 0,-1 1 0,0-1 0,0 0 0,0 0 0,1 1 0,-1-1 0,0 0 0,0-1 0,0 1 7,0 0-1,1 0 0,-1-1 0,0 1 1,1 0-1,-1 0 0,1 0 0,0 0 1,-1 0-1,1-1 0,0 1 0,0 0 1,1-1-1,-1 1-15,0 0 0,0 0 0,0-1 0,0 1 0,0 0 0,-1 0 0,1-1 0,0 1 0,-1 0 0,1-1 0,-1 1 0,1-1 0,-1 1 0,1-2 0,3-7 156,-3 9-180,-1 1 0,1-1 0,-1 1 1,0-1-1,1 1 0,-1-1 0,1 0 0,-1 1 0,0-1 0,0 0 0,1 1 1,-1-1-1,0 0 0,0 1 0,0-1 0,0 0 0,0-1 0,10-25 561,-10 26-565,0 1-1,0 0 1,0-1-1,0 1 0,0 0 1,0-1-1,0 1 1,1 0-1,-1-1 1,0 1-1,0 0 1,0-1-1,0 1 1,0 0-1,1-1 0,-1 1 1,0 0-1,0 0 1,0-1-1,1 1 1,-1 0-1,0 0 1,0-1-1,1 1 1,-1 0-1,0 0 1,1-1-1,-1 1 3,1 0-1,-1 0 1,0 0 0,1-1-1,-1 1 1,0 0 0,1 0-1,-1-1 1,0 1 0,0 0 0,1 0-1,-1-1 1,0 1 0,0 0-1,0-1 1,1 1 0,-1-1-1,0 1 1,0 0 0,0-1-1,0 1 1,0 0 0,0-1-1,0 1 1,0-1 0,0 1 0,0-1-1,0 0 23,0 0 0,0 0-1,0 0 1,0 0 0,0-1-1,1 1 1,-1 0 0,0 0-1,0 0 1,1 0 0,-1 0-1,1 0 1,-1 0 0,1 0-1,-1 0 1,1 0 0,0 0-1,0 1 1,0-2 0,0 1 1,-1 0 1,1 0 0,-1 1-1,0-1 1,0 0-1,1 0 1,-1 0 0,0 0-1,0 0 1,0 1 0,0-1-1,0 0 1,0 0 0,0 0-1,0 0 1,0 0 0,-1-1-1,1 1-1,0 0-1,-1 1 1,1-1-1,0 0 1,0 0-1,0 0 1,0 0-1,0 0 1,0 0-1,0 1 1,0-1-1,1 0 1,-1 0-1,0 0 1,0 0-1,1 1 1,0-3-1,0 2 18,0 0 0,-1 0 0,1 0-1,0 0 1,0-1 0,-1 1 0,1 0-1,-1-1 1,1 1 0,-1 0 0,1-1-1,-1 1 1,0-1 0,0 1-1,0-1 1,0 1 0,0-1 0,0-1-1,4-7 264,-3 10-280,-1-1 1,1 1-1,-1-1 1,1 1-1,-1-1 0,1 0 1,-1 1-1,0-1 1,1 0-1,-1 1 1,0-1-1,0 0 1,0 0-1,1 1 1,-1-1-1,0 0 1,0 0-1,0 0 1,0-1-39,0 2 53,-1-1 0,1 0 0,0 0-1,0 1 1,0-1 0,0 0 0,0 0 0,0 0-1,0 1 1,0-1 0,0 0 0,1 0 0,-1 0-1,0 1 1,0-1 0,1 0 0,-1 1 0,0-1 0,1 0-1,-1 1 1,1-1 0,-1 0 0,1 1 0,-1-1-1,1 1 1,0-1 0,-1 1 0,2-2 0,1-10 931,1 6-286,1 9-111,-4 3 722,-1-6-1273,0 1 0,0-1 0,0 0 1,0 0-1,0 1 0,0-1 1,0 0-1,0 0 0,0 1 0,0-1 1,0 0-1,0 0 0,1 0 1,-1 1-1,0-1 0,0 0 0,0 0 1,0 0-1,0 0 0,1 1 1,-1-1-1,0 0 0,0 0 0,0 0 1,1 0-1,-1 0 0,0 0 1,0 1-1,0-1 0,1 0 0,-1 0 1,0 0-1,0 0 0,1 0 1,-1 0-1,0 0 0,0 0 0,1 0 1,-1 0-1,0 0 0,0 0 1,0 0-1,1 0 0,-1 0 0,0-1 1,0 1-1,1 0 0,-1 0 1,0 0-1,0 0 0,1 0 140,-1 1-147,1-1 1,-1 1-1,0-1 1,1 0 0,-1 1-1,1-1 1,-1 0-1,0 1 1,1-1 0,-1 0-1,1 0 1,-1 0-1,1 1 1,-1-1 0,1 0-1,-1 0 1,1 0-1,-1 0 1,1 0 0,0 0-1,0 0 1,2 0 6,12 0 693,-14 0-714,-1 0 0,0 0 0,1 0 0,-1 0 0,0 0 0,1 0-1,-1 0 1,1 0 0,-1 0 0,0 0 0,1 0 0,-1 0 0,0 0 0,1 1 0,-1-1 0,0 0 0,1 0 0,-1 0 0,0 1-1,1-1 1,-1 0 0,0 0 0,0 1 0,1-1 0,-1 0 0,0 0 0,0 1 0,0-1 0,1 1 0,40 0 700,-28-2-522,-9 1-152,0 0 1,1 0 0,-1 0-1,0 0 1,0 0-1,1 1 1,-1 0-1,8 2 1,13 1 11,-2-2 32,-19-1-65,1 0 0,-1-1-1,1 1 1,-1-1-1,1 0 1,7-1 0,16 0-4,-26 1-4,1 1 5,1 0-1,-1 0 1,0 0 0,1 0-1,-1-1 1,1 1 0,-1-1 0,8-1-1,-8 3 28,7 2 1,28-4 30,1 0-71,-38 0 0,1 0 1,-1-1-1,0 1 1,0 0-1,1 0 1,-1 0-1,0 1 1,0-1-1,1 0 1,-1 0-1,0 1 1,0-1-1,0 0 1,1 1-1,0 0 1,9 2 8,18-3 40,7 0-105,-30 2 55,-4 0 1,12-1 47,-13-1-53,11 0 159,-11 0-129,-7 0-154,6 0 130,-1 0-1,1 0 1,-1 0 0,1 0-1,0 1 1,-1-1 0,1 0-1,0 0 1,-1 0 0,1 0-1,0 1 1,-1-1 0,1 0-1,0 0 1,-1 1 0,1-1-1,0 0 1,0 0 0,-1 1-1,1-1 1,0 0 0,0 1-1,0-1 1,-1 0 0,1 1-1,0-1 1,0 1 0,0-1-1,0 0 1,0 1 0,0-1-1,0 1 1,0-1 0,0 0-1,0 1 1,-18 17-9,17-18 9,1 0 0,0 0 0,0 0 0,-1 1 0,1-1 0,0 0 0,0 0 0,0 0 0,-1 0 0,1 1 0,0-1 0,0 0 0,0 0 0,0 1 0,0-1 0,-1 0 0,1 0 0,0 1 0,0-1 0,0 0 0,0 0 0,0 1 0,0-1 0,0 0 0,0 0 0,0 1 0,0-1 0,0 0 0,0 0 0,0 1 0,0-1 0,0 0 0,0 1 0,1-1 0,-2 3 0,-1 0 1,1-3-1,1 0 0,-1 1-1,1-1 1,-1 1 0,1-1-1,0 1 1,-1 0 0,1-1-1,0 1 1,-1-1 0,1 1 0,0 0-1,0-1 1,-1 1 0,1 0-1,0-1 1,0 1 0,0 0-1,0 1 1,-4 3 5,3-5-5,1 0 0,0 0 0,-1 0 0,1 0 0,0 1 0,0-1 0,-1 0 0,1 0 0,0 0 0,0 1 0,-1-1 0,1 0 0,0 0 0,0 1 0,-1-1 0,1 0 0,0 1 0,0-1 0,0 0 0,0 1 0,0-1 0,-1 0 0,1 1 0,0-1 0,0 1 0,-10 27 51,6-19-29,3-9-22,1 1 1,-1 0-1,1-1 0,0 1 1,-1-1-1,1 1 0,-1 0 0,1-1 1,0 1-1,-1 0 0,1 0 1,0-1-1,0 1 0,0 0 0,0-1 1,0 1-1,-1 0 0,1 1 0,0 0 2,0 0 0,-1 0-1,0 0 1,0 0-1,1 0 1,-1 0-1,0 0 1,-1 0-1,1-1 1,0 1-1,0 0 1,-3 2-1,2-3-1,1 1 1,-1 0-1,1-1 0,0 1 0,0 0 0,-1 0 0,1 0 0,0 0 0,1 0 0,-1 0 1,0 0-1,0 3 0,-9 16 2,10-19-1,0-1 0,-1 0 0,1 0 0,0 0 0,-1 0 0,1 1 0,-1-1 0,0 0 0,1 0 0,-1 0 0,0 0 0,1 0 0,-1 0 0,0-1 0,-1 2 0,1-1-1,0 0 0,0 0 1,1-1-1,-1 1 0,0 0 0,1 0 0,-1 0 0,0 0 0,1 1 0,-1-1 0,1 0 0,-1 0 1,1 0-1,0 0 0,-1 2 0,1-2 0,0 1 1,-1-1 0,1 1-1,0-1 1,-1 1 0,0-1-1,1 1 1,-1-1-1,0 1 1,0-1 0,0 0-1,-2 3 1,2-3-1,0 0 1,0 1 0,0-1-1,1 0 1,-1 1 0,0-1-1,0 1 1,1-1-1,-1 1 1,1-1 0,-1 1-1,1 2 1,-1-2-1,1-1-1,0 0 1,0 1 0,-1-1 0,1 0-1,-1 1 1,1-1 0,-1 0 0,1 1 0,-1-1-1,0 0 1,0 0 0,0 0 0,1 0-1,-3 2 1,2-2 0,0 0-1,0-1 1,1 1-1,-1 0 1,0 0 0,1 0-1,-1 0 1,0 0-1,1 0 1,0 0-1,-1 0 1,1 0-1,-1 1 1,1-1 0,0 1-1,0-1 1,0-1 0,0 1-1,0-1 1,0 1 0,0 0 0,0-1-1,-1 1 1,1-1 0,0 1-1,0-1 1,0 1 0,-1 0 0,1-1-1,0 1 1,0-1 0,-1 1 0,1-1-1,0 0 1,-1 1 0,0 0 0,0-1 0,1 1 0,0-1 1,-1 1-1,1-1 1,-1 1-1,1-1 1,0 1-1,-1-1 0,1 1 1,0-1-1,0 1 1,0-1-1,-1 1 0,1-1 1,0 1-1,0 0 1,0-1-1,0 1 1,0-1-1,0 2 0,-10 25 7,6-12-7,3-14 1,0 1 1,0-1-1,1 0 0,-1 1 0,1-1 1,-1 1-1,1-1 0,0 0 1,-1 1-1,1-1 0,0 3 1,-10 51 97,6-44-79,3-10-17,1 0-1,-1 0 0,0 0 1,1 0-1,-1 0 0,1 0 1,0 0-1,-1 1 0,1-1 1,0 0-1,0 0 0,-1 3 1,2 2 27,-1-3-25,1 0 0,-1 0 0,0-1 0,0 1 0,0 0 0,-1 0 0,1 0 0,-1 0 0,0 2 0,0-4 9,0 0 1,1-1 0,-1 1 0,0-1-1,1 1 1,-1 0 0,1 0 0,-1-1 0,1 1-1,-1 0 1,1 0 0,-1 0 0,1-1-1,0 1 1,-1 0 0,1 0 0,0 0-1,0 0 1,0 0 0,0 0 0,0 0 0,0 0-1,0-1 1,0 1 0,0 0 0,0 0-1,1 1 1,-1 4 156,8-13-3860,-7 3 860,-1 1 1,1 0 0,-1 0-1,1-1 1,-1 1 0,0 0-1,-1-7 1,0 6 1344,1-3-780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5:42.363"/>
    </inkml:context>
    <inkml:brush xml:id="br0">
      <inkml:brushProperty name="width" value="0.025" units="cm"/>
      <inkml:brushProperty name="height" value="0.025" units="cm"/>
    </inkml:brush>
  </inkml:definitions>
  <inkml:trace contextRef="#ctx0" brushRef="#br0">150 50 160,'-2'0'136,"1"0"0,0 0 0,0-1-1,0 1 1,0 0 0,-1-1 0,1 1 0,0-1 0,0 1 0,0-1 0,0 0-1,-1-1 1,0 1 196,1 0 0,0 0 0,0 0 0,-1 0 0,1 1 0,0-1 0,-1 0 0,1 1 0,-1-1 0,1 1 0,-1-1 0,1 1 0,-15-6 22267,25 1-20145,4-6-1183,-4 7-1124,1-3-93,-1 6-54,1 1 0,-1 0 0,1 0 0,0 0 0,-8 1 0,0-1 0,0 0 0,0 1 0,0 0 0,0-1 0,0 1 0,0 0 0,0 0 0,-1 0 0,1 0 0,0 0 0,0 0 0,-1 1 0,1-1 0,1 3 0,16 12 0,-19-16 0,1 1 0,0-1 0,-1 1 0,1-1 0,-1 0 0,1 1 0,-1-1 0,1 1 0,-1 0 0,1-1 0,-1 1 0,1-1 0,-1 1 0,1 0 0,-1-1 0,0 1 0,0 0 0,1-1 0,-1 1 0,0 0 0,0-1 0,0 1 0,0 0 0,0-1 0,0 1 0,0 1 0,0-1 0,0-1 0,0 1 0,0-1 0,0 0 0,0 1 0,0-1 0,0 1 0,0-1 0,0 0 0,0 1 0,1-1 0,-1 0 0,0 1 0,0-1 0,0 1 0,0-1 0,1 0 0,-1 1 0,0-1 0,0 0 0,1 1 0,-1-1 0,0 0 0,0 0 0,1 1 0,-1-1 0,0 0 0,1 0 0,-1 0 0,1 1 0,-1-1 0,1 0 0,-1 0 0,0 0 0,0 0 0,0 0 0,1 1 0,-1-1 0,0 0 0,0 0 0,0 0 0,1 0 0,-1 1 0,0-1 0,0 0 0,0 0 0,0 0 0,1 1 0,-1-1 0,0 0 0,0 0 0,0 0 0,0 1 0,0-1 0,0 0 0,0 0 0,0 1 0,0-1 0,0 0 0,0 0 0,0 1 0,5 15 0,-4-15 0,-1 0 0,1 0 0,0 0 0,-1 1 0,1-1 0,-1 0 0,0 0 0,1 1 0,-1-1 0,0 0 0,0 3 0,0 69 0,-5-60 0,5-13 0,-1 1 0,1 0 0,-1 0 0,1 0 0,-1 0 0,1 0 0,0 0 0,-1 0 0,1 0 0,0 0 0,0 0 0,-1 0 0,1 1 0,-1 2 0,0-1 0,0 0 0,0 0 0,-1 1 0,1-1 0,-1 0 0,0 0 0,0-1 0,0 1 0,0 0 0,-1-1 0,1 1 0,-1-1 0,-3 3 0,-4 5 0,-10 1 0,12-7 0,-21 3 0,-9-8 0,6-8 0,26 7 0,-17-8 0,18 6 0,-1 1 0,1-1 0,1 0 0,-1 0 0,1-1 0,-5-5 0,-4-17 0,11 24 0,1 0 0,0-1 0,-1 1 0,1 0 0,0 0 0,1-1 0,-1 1 0,1-1 0,-1 1 0,1 0 0,0-1 0,0 1 0,1-6 0,0-5 0,3 3 0,-3 11 0,-1-1 0,1 1 0,-1-1 0,1 0 0,-1 1 0,0-1 0,1 1 0,-1-1 0,0 0 0,1 1 0,-1-1 0,0 1 0,0-1 0,0 0 0,0 1 0,0-1 0,1-1 0,-1 0-284,0 0-1,0 0 1,1 0 0,0 0-1,-1 0 1,1 0 0,0 0-1,0 0 1,0 0 0,0 0-1,0 1 1,0-1 0,1 0-1,-1 1 1,0-1 0,1 1-1,0-1 1,-1 1 0,3-1-1,5-7-1553,4-3-8357,10-2 364,-16 12 8072,-3 3 53</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5:43.709"/>
    </inkml:context>
    <inkml:brush xml:id="br0">
      <inkml:brushProperty name="width" value="0.025" units="cm"/>
      <inkml:brushProperty name="height" value="0.025" units="cm"/>
    </inkml:brush>
  </inkml:definitions>
  <inkml:trace contextRef="#ctx0" brushRef="#br0">263 18 68,'-11'0'459,"8"0"-465,-13 0 780,16 0-743,0 0 1,-1 0-1,1 0 0,0 0 0,-1 0 1,1 0-1,0 0 0,-1 0 0,1 0 1,-1 0-1,1 0 0,0 0 0,-1-1 1,1 1-1,0 0 0,-1 0 0,1 0 1,0 0-1,-1-1 0,1 1 1,0 0-1,0 0 0,-1-1 0,1 1 1,0 0-1,0-1 0,-1 1 0,1 0 1,0-1-1,0 0 124,-10-4 1041,10 4-245,-8-4-469,6 5-429,-8 18 22264,10-15-21862,0-2 988,-1 20-65,-3-19-1324,4-2-45,-1 0 0,1 0 0,0 0 0,-1 1 1,1-1-1,0 0 0,0 0 0,-1 0 1,1 1-1,0-1 0,0 0 0,-1 0 1,1 1-1,0-1 0,0 0 0,0 0 0,0 1 1,-1-1-1,1 0 0,0 1 0,0-1 1,0 0-1,0 1 0,0-1 0,0 0 1,0 1-1,0-1 0,0 0 0,0 1 1,0-1-1,0 0 0,0 1 0,0-1 0,0 0 1,0 1-1,0-1 0,0 1-1,0-1-1,0 0 0,0 1 1,0-1-1,0 0 1,0 1-1,0-1 0,0 0 1,0 1-1,0-1 1,0 0-1,0 1 0,-1-1 1,1 0-1,0 1 1,0-1-1,0 0 0,-1 0 1,1 1-1,0-1 1,0 0-1,-1 0 1,1 1-1,0-1 0,0 0 1,-1 0-1,1 0 1,-1 1-1,1-1 0,0 0 0,-1 0 1,1 0-1,0 1 0,-1-1 0,1 0 1,0 1-1,0-1 0,-1 0 0,1 0 1,0 1-1,0-1 0,-1 0 0,1 1 1,0-1-1,0 1 0,0-1 1,0 0-1,0 1 0,0-1 0,-1 0 1,1 1-1,0-1 0,0 1 0,0-1 1,0 1-1,0 2 52,-1 1-1,0-1 1,-1 0 0,1 1 0,0-1 0,-1 0-1,0 0 1,0 0 0,0 0 0,-4 4 0,-11 20 342,-16 34-151,3-17-250,29-42 0,0 1 0,0 0 0,0 0 0,-1-1 0,1 1 0,-1-1 0,0 1 0,0-1 0,-3 4 0,2-3 0,-1 1 0,1 0 0,0 0 0,0 0 0,1 0 0,-1 0 0,1 0 0,0 1 0,-3 7 0,5-12 0,1 0 0,-1 1 0,0-1 0,0 0 0,0 1 0,-1-1 0,1 0 0,0 0 0,0 1 0,0-1 0,0 0 0,0 0 0,0 1 0,0-1 0,0 0 0,0 0 0,-1 1 0,1-1 0,0 0 0,0 0 0,0 1 0,-1-1 0,1 0 0,0 0 0,0 0 0,0 0 0,-1 1 0,1-1 0,0 0 0,0 0 0,-1 0 0,1 0 0,-1 0 0,1 1 0,0-1 0,-1 0 0,1 0 0,0 0 0,-1 1 0,1-1 0,0 0 0,0 1 0,-1-1 0,1 0 0,0 0 0,0 1 0,-1-1 0,1 0 0,0 1 0,0-1 0,0 1 0,0-1 0,0 0 0,0 1 0,-1-1 0,1 0 0,0 1 0,0-1 0,0 1 0,0-1 0,0 0 0,1 1 0,-1 1 0,0-1 0,-9 8 0,6 6 0,-2-14 0,10-2 0,12-13-4954,-4 2-565,-13 12 5241,0 0-1,0 0 1,1-1-1,-1 1 0,0 0 1,0-1-1,0 1 1,0 0-1,1 0 1,-1-1-1,0 1 1,0 0-1,0-1 1,0 1-1,0 0 1,0-1-1,0 1 1,0-1-1,0 1 1,0 0-1,0-1 1,0 1-1,0 0 1,0-1-1,0 1 1,0 0-1,-1-1 1,1 1 38,0-1-1,0 1 1,0 0 0,0-1 0,0 1 0,0 0 0,0-1 0,0 1-1,0 0 1,0-1 0,0 1 0,0 0 0,0-1 0,0 1 0,0 0 0,0-1-1,0 1 1,0 0 0,0-1 0,0 1 0,1 0 0,-1-1 0,0 1-1,0 0 1,0 0 0,1-1 0,1 0 39,-2 1 25,1-1 1,-1 1-1,1 0 0,-1 0 0,0-1 1,1 1-1,-1-1 0,1 1 0,-1 0 1,0-1-1,1 1 0,-1-1 0,0 1 1,1-1-1,-1 1 0,0-1 0,0 1 1,0-1-1,0 1 0,1-1 0,-1 1 0,0-1 1,0 0-1,0 1 0,0-1 0,0 1 1,0-1-1,0 1 0,0-1 0,0 1 1,-1-2-1,3-1-544,6 2 81</inkml:trace>
</inkml:ink>
</file>

<file path=ppt/ink/ink5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00:39.056"/>
    </inkml:context>
    <inkml:brush xml:id="br0">
      <inkml:brushProperty name="width" value="0.07" units="cm"/>
      <inkml:brushProperty name="height" value="0.07" units="cm"/>
      <inkml:brushProperty name="color" value="#7030A0"/>
      <inkml:brushProperty name="fitToCurve" value="1"/>
    </inkml:brush>
  </inkml:definitions>
  <inkml:traceGroup>
    <inkml:annotationXML>
      <emma:emma xmlns:emma="http://www.w3.org/2003/04/emma" version="1.0">
        <emma:interpretation id="{97D8AA0C-7529-4316-A22C-ADA353BC4F8B}" emma:medium="tactile" emma:mode="ink">
          <msink:context xmlns:msink="http://schemas.microsoft.com/ink/2010/main" type="inkDrawing" rotatedBoundingBox="25103,16392 27042,13547 27215,13665 25276,16510" semanticType="callout" shapeName="Other">
            <msink:sourceLink direction="with" ref="{E4C0AF07-26D9-49B8-A03F-953F5CFCAA53}"/>
            <msink:sourceLink direction="with" ref="{5FCD1717-1464-46BA-BB07-905C3E918D01}"/>
          </msink:context>
        </emma:interpretation>
      </emma:emma>
    </inkml:annotationXML>
    <inkml:trace contextRef="#ctx0" brushRef="#br0">58 2827 42 0,'0'0'76'0,"-3"3"16"15,-3-3 15-15,-1 0 8 0,7 0-12 0,-3 0-17 16,3 1-14-16,-6-1-5 0,2 0-6 0,4 0-9 0,-6 0-6 15,6 0-2-15,-6 0-1 0,6 0-2 0,0 0-2 0,0 0-4 16,-4 0-1-16,4 0 2 0,0 0-1 0,0 0-2 16,0 0 4-16,0 0-1 0,-6 0 1 0,6 0 1 0,0 0 3 15,0 0 2-15,-7 0-1 0,7 0 9 0,0 0 3 0,0 0 4 16,0 0 1-16,0 0 1 0,0 0-1 0,0 0 3 0,0 0-3 16,0 0 4-16,0 0 0 0,0 0 3 0,0 0-3 15,0 0-2-15,0 0-3 0,0 0 2 0,0 0-3 0,0 0-6 16,0-1-3-16,0 1-3 0,0 0-5 0,0 0-4 15,0 0-6-15,0 0-6 0,0 0-3 0,0 0 5 0,0 0 0 16,0 0 2-16,0 0 0 0,0 0-2 0,0-3 0 0,0 3-1 16,0 0-2-16,0-3 0 0,0 3 0 0,0 0-2 0,7 0 2 15,-7 0 1-15,0 0 3 0,0-2 0 0,6 2-7 0,-6 0-2 16,0 0-4-16,0-2-5 0,4 2-1 0,-4-2 1 16,0 2-7-16,0-3 2 0,6 1-4 0,-6 2 0 0,0-2 0 15,6 2 0-15,-6-5 0 0,0 5 0 0,4-3 0 16,2 1-1-16,-6 0 1 0,0-1 0 0,3 1 0 0,-3-1 0 15,0 2 0-15,7-4 0 0,-1 2 1 0,-6 1-1 0,3 0 0 16,-3-3 4-16,7 3-4 0,-4 0 2 0,-3-4-2 16,6 5 0-16,1-4 0 0,-7 2 0 0,3-1 0 0,-3-1 0 15,7 1 0-15,-1 1 0 0,-3-1 0 0,4-1 0 0,-7 2 0 16,0-1 0-16,3-1 0 0,-3 1 0 0,6-2 0 16,1 5 0-16,-7-4 0 0,3 0 0 0,3 0 0 0,-6 3 0 15,4-2 0-15,-4-2-3 0,6 2 0 0,-6 2-1 0,7-3 0 16,-7 0-3-16,3 0 2 0,-3 4-2 0,0-4 2 15,6 0 1-15,-3 0-3 0,-3 3 2 0,0-3 3 0,7 0 0 16,-1 1 1-16,-6 2-1 0,3-3 0 0,-3 0 1 0,7 1 1 16,-1-1-2-16,-6 1 0 0,4-4 2 0,2 4-2 0,-6-1-3 15,3-2-1-15,4 2 3 0,-1-2-2 0,-6 3 2 16,3-4 3-16,-3 1-2 0,7 1-4 0,-4-1-2 0,-3 2 3 16,6-2-1-16,1 0 3 0,-7 0 1 0,3 2-3 15,-3-1-3-15,6 0 1 0,1 0-4 0,-7-1-4 0,3 2-2 16,4-2 0-16,-4 0-2 0,-3 0 3 0,6 2-1 0,1-2 1 15,-7 0 2-15,9 3 0 0,-9-4 0 0,4 4 0 16,-4-3 0-16,0-1 2 0,12 4 3 0,-12-2-2 0,4 0-1 16,-4 0 2-16,6-1 7 0,-3 2 0 0,-3-2-2 0,7 0 4 15,-1 0 1-15,-3 2 0 0,-3-2-3 0,7 2 2 0,-1-1-1 16,-6 1-5-16,10-2 0 0,-10 0-4 0,3 2 2 16,-3 1 1-16,7-4 0 0,-1 4 0 0,-3-3-1 0,4-1 0 15,-7 4 2-15,3-1-1 0,-3 1 3 0,6-3-1 16,1 2 1-16,-4 1-2 0,-3-4 2 0,6 4 1 0,1-4 0 15,-7 1 1-15,9 3 1 0,-9-3 1 0,4 2-1 0,-4-1 1 16,6 0 1-16,1 0 0 0,-4 1 0 0,3 0 0 0,-3-1 0 16,-3 1 0-16,7-2 0 0,-1 2 0 0,-2 0 2 0,-4-1-2 15,9 1 0-15,-9-2 0 0,7 2 0 0,-1-2 0 16,-3 2 0-16,-3-2 0 0,13 3 0 0,-13-4-5 0,10 1 2 16,-10 1-5-16,3 0-4 0,3 0 1 0,1 2-2 15,-4-4-2-15,4 4 0 0,-4-3 0 0,-3-1-4 0,13 1 3 16,-10 1-3-16,-3-1 4 0,9 2-1 0,-2-4 2 0,-1 4 2 15,-2-2 4-15,2 0 0 0,0 0 2 0,-6-1 1 16,10 2 0-16,-10-1 1 0,3 2 1 0,4-2 0 0,-1 0 1 0,-3 1 0 16,-3-2-2-16,10 1 0 0,-3 0 2 0,-1 0 0 15,-3 0 2-15,4 3 0 0,-1-4 0 0,4 1 0 0,-7 0-1 16,10-2 0-16,-10 2 1 0,7 0 0 0,-4 0-2 16,4-2 2-16,-1 2-1 0,-2-2 1 0,2 2 0 0,-2-3-1 15,3 3 2-15,-4 0-1 0,-3-2 0 0,10 2 0 0,-3-1 0 16,-7 1-1-16,3 1 1 0,1-4-2 0,-4 4 0 15,4-2 2-15,-1 1-2 0,4 0-6 0,-10 1-2 0,3-2-2 16,3 1-5-16,1 0 0 0,-4 1-5 0,3-2-2 0,-2 1-1 16,2 0 1-16,0 0 0 0,-2 0 3 0,-4 0 5 15,6 1 5-15,-3-2 3 0,4-2 1 0,-1 4-2 0,-3-4-1 16,-3 4 0-16,13-4 2 0,-13 4 0 0,10-2 2 0,-7-1 3 16,-3 2-1-16,13-3 3 0,-13 6-4 0,10-6-2 15,-7 3 0-15,-3 1 0 0,13-1-1 0,-10-3-1 0,-3 3-1 16,10 0-3-16,-10 0-5 0,12 1-8 0,-12-2-7 0,4-2-12 15,9 4-5-15,-13-1-7 0,9 0-1 0,-9-1 3 0,3 2 5 16,4-4 5-16,-1 4 7 0,-2-4 7 0,2 3 6 16,-3-3 0-16,10 4 5 0,-13-4 5 0,3 1 6 0,10 0 6 15,-10 2 4-15,4-2 1 0,-4-1 4 0,3 1-2 16,4 1 0-16,-3-1-1 0,-4 2 0 0,3 0-1 0,1 1-2 16,-4-2 0-16,7 1 0 0,-10 3 2 0,6-4-4 0,0 2 2 15,-2 1-2-15,2-2-1 0,0 2-1 0,-6-2-4 16,10 0 0-16,-10 3-3 0,3-4-1 0,4 1-2 0,-1 3-2 15,-6-4-6-15,3 4 0 0,4-2-2 0,-7 0 0 0,3 0-2 16,4-1 0-16,-1 2 1 0,-6-2 2 0,3 2 3 0,-3 1 2 16,7-3 0-16,-1 2 1 0,-6-2-1 0,3 2-1 15,4-2 1-15,-7 0-5 0,3 2-3 0,3-2 4 0,1 2 7 16,-7-1 4-16,9-1 6 0,-9 0-2 0,4-1 3 0,2 2 3 16,1-1-1-16,-4 0 1 0,-3-1 0 0,9 2-2 15,-9 1 2-15,7-2 0 0,-1 0 3 0,-2 0 1 0,-4 0-3 16,12 0-2-16,-12 3 1 0,4-4-1 0,2 4 0 0,-6-3 1 15,3 2 1-15,4-2-3 0,-1 2-1 0,-6 1 1 0,10-3 1 16,-10-1 4-16,3 2 1 0,3 1 1 0,1-2 0 16,-4 2 0-16,-3-1 0 0,7 1 0 0,-4-2 0 0,3 2 0 15,1 1 0-15,-7-2-1 0,3 2-2 0,3-1-1 16,1 1 2-16,-7-1-1 0,3 1-1 0,3-2 2 0,-6 4-1 16,4 0-1-16,-4-3-2 0,6 3-2 0,0-3-4 0,-6 3-7 15,0-2-4-15,4-2-4 0,-4 2-1 0,6-1-8 0,-3 1-3 16,-3-1-2-16,0-2 5 0,7 0 7 0,-1 2 4 15,-6-2 8-15,3 2 6 0,4-1 7 0,-1-1 3 0,-6 2 3 16,4-2 4-16,2 2 2 0,-3-2-1 0,-3 3 0 0,13-4-4 16,-13 4 4-16,3-1-2 0,4 1 0 0,-7-2-2 15,3 2 1-15,3-2-3 0,1 3-1 0,-7-2-3 0,3 1-2 16,-3-2 0-16,6 5-7 0,-2-4-7 0,-4 0 1 16,0-2 5-16,6 3 1 0,1-1 0 0,-7-2-1 0,3 2-1 15,-3 0 3-15,6 0 4 0,1-1-2 0,-7-1 3 0,3 2 0 16,3-2 2-16,-6 3 3 0,3-1 3 0,-3-2 2 0,0 2 0 15,7 1 0-15,-1-3-2 0,-6 2 2 0,4-2 3 16,2 2-1-16,-6-2-1 0,0 2-3 0,3 1-1 0,-3-3 0 16,0 2-1-16,7 1 2 0,-7-2 0 0,6 2 1 0,-6-1-2 15,0 1-3-15,0-1 0 0,3 1-2 0,-3-2 1 16,0 2 0-16,0-1 0 0,0 1-1 0,7-1 0 0,-1 2 0 16,-6-1 2-16,0-1-1 0,3 1-2 0,4-1 1 0,-7 0 1 15,3 0-1-15,-3 1 0 0,6-3 0 0,1 2-4 0,-7 1 0 16,3-4-1-16,4 2 0 0,-4 0-3 0,-3 0 3 15,6 2 2-15,1-4 1 0,-4 1 0 0,-3 0-1 0,6 1 2 16,-2-2-3-16,2 1 2 0,0 0 2 0,-6 2 3 0,4-2 1 16,2 3 1-16,1-1-1 0,-7 1-1 0,3-1 4 15,3 0 0-15,-6 1 0 0,0-1 3 0,3 3 1 0,-3-3 1 16,0 0 3-16,7 3-3 0,-1-1 1 0,-6 1-1 16,0-2 0-16,3 1-2 0,4 0-2 0,-7 2-2 0,0-2 0 15,3 1-1-15,-3-1-1 0,0 1-1 0,7 0 0 0,-7-1-1 16,6 1 0-16,-6 2 2 0,3-4-2 0,-3 4 2 0,0-3 1 15,7 0-3-15,-7 2 2 0,6-2-2 0,-6 3-1 16,0-2 4-16,3 2-1 0,4-3-1 0,-7 2 1 0,0 1 0 16,0-3 3-16,0 0-2 0,3 3 3 0,-3-2-3 15,0 2 1-15,0-2-1 0,6 2-1 0,-6-2-1 0,7 2-2 16,-7-3 1-16,0 0-2 0,0 2 0 0,0-2 0 0,3 1 0 16,3-1 0-16,-6 1 0 0,0 0 0 0,4-1 0 0,-4 1 0 15,0-2 0-15,6 1 0 0,-6 1 1 0,7-1 0 0,-7 1 1 16,3 0-2-16,-3-3 0 0,0 5 0 0,6-2 3 15,-6-1-1-15,3 1-1 0,-3-1 3 0,0 2 0 0,0 1 1 16,0-5-2-16,0 5 0 0,7-3 0 0,-7 3 0 16,0-2-2-16,6 2 1 0,-6-2 1 0,0 2-3 0,0-3 2 15,0 1 0-15,0 2-1 0,0-2 1 0,0-1-2 0,4 3 1 16,-4-2-1-16,0 2 0 0,0-3 1 0,0 3 2 16,0-1 1-16,0 1 0 0,0-3-1 0,0 1 3 0,0 2-2 15,6-3 2-15,-6 1 1 0,0 2 2 0,0 0 2 0,6 0 0 16,-6-2 0-16,0-1-1 0,0 3-3 0,0 0-1 0,0 0 2 15,0-2-2-15,0 2-1 0,0-2 0 0,4 0-3 16,-4 2-1-16,0-3-1 0,0 0 0 0,6 3 0 0,-6-1 0 16,0-2 0-16,0 1 0 0,0 2 0 0,0-3 0 15,0 1 0-15,3-3 3 0,-3 5 1 0,0-2 0 0,0-2 4 16,7 1 2-16,-7 0 3 0,6 1-3 0,-6 0 3 0,0 0 1 16,0-1 1-16,3 1 3 0,-3 0 0 0,7-1-3 0,-7 3 0 15,0-2 0-15,0 2 0 0,0-3-1 0,0 2 0 16,0 1-4-16,0 0 0 0,0 0 0 0,3-3-3 0,-3 3 3 15,0-3-2-15,0 3 0 0,0 0 1 0,0 0-1 16,0-2 1-16,0 2-4 0,0 0 1 0,0-2-1 0,0 2-3 16,0 0 0-16,0 0 0 0,0-2 4 0,0 2 0 0,0 0 3 15,0 0-2-15,0-3 2 0,0 3 2 0,0 0-2 0,0-2-1 16,0 2 3-16,0 0 0 0,0 0-1 0,0 0-2 16,0 0 1-16,0 0 2 0,0 0 1 0,0 0-3 0,0 0 1 15,0 0 0-15,0 0 3 0,0 0 0 0,0 0-2 0,0 0 3 16,0 0 2-16,0 0-1 0,0 0 1 0,0 0 5 15,0 0-3-15,0 0 2 0,0 0 2 0,0 0-1 0,0 0 3 16,0 0 0-16,0 0-3 0,0 0 3 0,-3 0 0 0,3 0 3 16,0 2 2-16,0-2 2 0,0 0 5 0,0 3 0 15,0-3 4-15,0 2 2 0,-7-2-2 0,7 2 0 0,-3 0-3 16,3 1 0-16,-6 0-3 0,6-2-1 0,-7 2 4 0,7-1-4 16,0 3 0-16,-3 0-1 0,3-3-2 0,-6 0 6 0,2 3 2 15,4 0 8-15,0-1 19 0,-6 1 4 0,0 0 12 16,6 0 8-16,-4-1 5 0,4 1 5 0,-6-1 11 0,-1 3 13 15,7 1 15-15,-3-2 4 0,-3 1 0 0,6 0-5 16,0 1-15-16,-3-2-12 0,3 4-13 0,-7-1-13 0,1-2-11 16,6 2-6-16,-4 0-7 0,4 1-3 0,-6 2 3 0,3-6 3 15,3 4 1-15,-7-1 2 0,1-1-2 0,6-1-2 16,-3-1-5-16,3 4-1 0,0-5-11 0,-7 2-7 0,4-1-8 0,3-1-11 16,0 0-1-16,0 2-7 0,-6-3-3 0,6 2 2 15,-7-5-5-15,7 4 1 0,0 0 0 0,0-3-4 0,0 1 1 16,0-1 1-16,-3 0-2 0,3 0 2 0,0 4-2 15,0-5-6-15,0 2 3 0,0-3-2 0,0 2 2 0,0 1-1 16,-6-2 2-16,6-1 0 0,0 3 0 0,0 0 0 16,0-3 0-16,0 0 0 0,0 0-2 0,0 2-7 0,0-2-3 15,0 0-13-15,0 0-12 0,0 0-14 0,0 0-5 0,0 0-2 16,6-2-5-16,-6-1-5 0,0 0-7 0,0 2-3 0,0-2-4 16,3 1 4-16,-3-2 1 0,0-2 0 0,0 4 2 0,7-2 2 15,-1-1-3-15,-6 0 7 0,0 0 5 0,3 1 5 16,4-1 2-16,-7 1 1 0,3-3 3 0,-3 2 3 0,6 0 0 15,1-2 5-15,-7 3 1 0,0-1 5 0,3-2 4 16,3 2 1-16,-6-2-3 0,4 3 6 0,-4-4 4 0,6 1 1 16,1 3 7-16,-7-4 4 0,3 4-1 0,-3-2 3 0,6-2-2 15,-3 4-3-15,-3-3-4 0,0 2-2 0,7 0-2 16,-1-2 4-16,-6 3 1 0,4-1 6 0,-4 0 2 0,0 0 4 16,6 1 0-16,0-1 4 0,-6 2-4 0,0-1 8 0,0-1-1 15,4 3 1-15,-4 0 0 0,6-1 1 0,-6 1 1 16,0-3-1-16,0 3 0 0,0-1 3 0,0 3 2 0,0-1-2 15,0-2 2-15,3 1-1 0,-3-1 0 0,0 1 2 0,0 2 5 16,0-2-5-16,0-1 2 0,0 3-4 0,0-2-3 0,7 2 3 16,-7-2-3-16,0 2 5 0,0-2-2 0,0 2 2 15,0 0 2-15,0 0 4 0,0-3 0 0,0 3 0 0,0-3 0 16,0 3 5-16,0 0-5 0,0 0 6 0,0 0-3 0,0 0 0 16,0 0 1-16,0 0-1 0,0 0-1 0,0 0-4 15,0 0 2-15,0 0-3 0,0 0 2 0,0 0-3 0,0 0 1 16,0 0-5-16,0 0 1 0,0 0-4 0,-7 0 0 15,7 0 3-15,0 0-3 0,0 0 1 0,0 0 2 0,0 0 4 16,0 0 3-16,-3 0 2 0,3 3-4 0,0 0 2 0,0-3 1 16,-6 2-1-16,2-2 0 0,4 2-3 0,0 0 0 0,-6 1-1 15,0-1-2-15,6 0 1 0,-4 1-5 0,-2 2 3 16,-1-4-3-16,7 2-1 0,-3-1 0 0,-3 3 0 0,3-3 0 16,-4 1 0-16,1 1 2 0,2-1-2 0,-2 2 0 0,3-4 4 15,-4 4-6-15,1-2 2 0,3-1 0 0,-7 3 0 16,4-3 0-16,-1 3 0 0,4-3 0 0,-10 3 3 0,10-3-2 15,-4 0-1-15,4 3 0 0,-10-3-4 0,10 1 4 0,-3-1-2 16,3 2 1-16,-10-1 1 0,9 0 1 0,4-1-1 16,-12 0 0-16,8 0 0 0,-2 4 0 0,3-5 0 0,-4 2 0 15,1-1-1-15,3-2-2 0,-4 3 2 0,4-2 0 0,3 2 1 16,-7 0 3-16,1-1-2 0,3 0 1 0,3-2 5 16,-7 0 2-16,4 2 4 0,3-2 1 0,0 3 4 0,-6-1 0 15,-1-2-3-15,7 2 1 0,0 1-2 0,-3-3-6 16,3 2 0-16,0-2 2 0,-6 3-2 0,6-3 5 0,-7 1-3 15,7-1 1-15,0 0 6 0,0 0 0 0,0 3 1 0,-3-3-6 16,3 3-4-16,0-3 1 0,0 0-3 0,0 0 4 0,0 2-3 16,0-2 11-16,-6 0 3 0,6 2 2 0,0-2 10 0,0 2 1 15,6-2 4-15,-6 3 4 0,0-3 1 0,0 2 4 16,0 0-4-16,0 1 5 0,0-1 8 0,3 1-1 0,-3-3-6 16,0 2-4-16,0 3-12 0,7-3-5 0,-7 0-6 15,6 0-3-15,-6 1 2 0,0-1-3 0,0 3 1 0,3-3-4 16,-3 1-1-16,0-1-3 0,0 0-1 0,0 0-7 0,0-2 5 15,7 3-5-15,-7 0 1 0,0-2 1 0,0 2-3 0,6-3-2 16,-6 2-11-16,0-2-15 0,0 0-33 0,0 0-36 16,0 3-68-16,0-3-87 0,0-3-102 0,0 3-117 0,3 0-88 15,-3-2-4-15,0-1-79 0,0 2-35 0,-3 1 96 0</inkml:trace>
  </inkml:traceGroup>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5:44.206"/>
    </inkml:context>
    <inkml:brush xml:id="br0">
      <inkml:brushProperty name="width" value="0.025" units="cm"/>
      <inkml:brushProperty name="height" value="0.025" units="cm"/>
    </inkml:brush>
  </inkml:definitions>
  <inkml:trace contextRef="#ctx0" brushRef="#br0">1 55 332,'10'-12'1775,"-10"11"-1678,0 0 0,0 0 0,1 0 0,-1 0 0,0 0 0,1 0 1,-1 0-1,1 0 0,-1 1 0,1-1 0,-1 0 0,1 0 0,0 0 0,-1 1 0,1-1 0,0 0 1,1 0-1,-1 0-10,-1 1 1,1-1-1,0 0 0,-1 1 1,1-1-1,0 0 1,-1 0-1,1 1 1,-1-1-1,1 0 0,-1 0 1,1 0-1,-1 0 1,0 0-1,1 1 1,-1-1-1,0-1 0,3 1 345,-3 1-400,0 0 1,1 0-1,-1 0 1,0 0-1,1 0 1,-1 0-1,0 0 1,1 0-1,-1 0 1,0-1-1,0 1 1,1 0-1,-1 0 1,0 0-1,0 0 1,1 0 0,-1-1-1,0 1 1,0 0-1,1 0 1,-1 0-1,0-1 1,0 1-1,0 0 1,1 0-1,-1-1 1,0 1-1,0 0 1,0-1-1,0 0 1513,8-3-666,-4 4 4973,2 4-2086,0 1 2720,-2-4-6745,-1 11 3290,0-10-2909,0 0 1,0 0 0,-1 0 0,0 0 0,1 1 0,-1-1 0,0 1 0,0 0 0,0 0 0,2 5 0,-2-5-81,-1 0 0,1-1 0,-1 1-1,1-1 1,0 1 0,0-1 0,0 0 0,0 0 0,4 3 0,0 1 51,10 11 154,-8-9-111,-1-1 1,-1 1 0,10 14-1,33 38 528,-40-54-550,-8-6-107,-1 1 0,1-1 0,-1 0 0,1 0 0,-1 1 0,1-1 0,-1 0 0,1 1 1,-1-1-1,0 0 0,1 1 0,-1-1 0,1 1 0,-1-1 0,0 0 0,1 1 1,-1-1-1,0 1 0,0-1 0,1 1 0,-1 0 0,0-1 0,0 1 0,0 0 1,1 0 0,-1-1-1,0 1 1,0-1 0,0 1 0,0 0 0,0-1 0,1 1 0,-1-1 0,0 1 0,0-1 0,1 1 0,-1-1 0,0 0 0,1 1 0,-1-1 0,1 1-1,-1-1 1,0 0 0,1 1 0,-1-1 0,1 0 0,-1 1 0,1-1 0,-1 0 0,1 0 0,0 1 0,0-1 2,-1 0-1,1 0 1,-1 0 0,1 1 0,-1-1-1,1 0 1,-1 0 0,1 1 0,-1-1-1,1 1 1,-1-1 0,1 0 0,-1 1-1,0-1 1,1 1 0,-1-1 0,0 1-1,1-1 1,-1 1 0,0-1-1,0 1 1,1-1 0,-1 1 0,0-1-1,0 1 1,0 0 0,4 4 130,-4-5-133,1 0 0,-1 1 0,0-1 0,1 0 0,-1 0 0,0 0 0,1 1 0,-1-1 0,0 0-1,1 0 1,-1 1 0,0-1 0,0 0 0,1 1 0,-1-1 0,0 0 0,0 1 0,0-1 0,1 0 0,-1 1 0,0-1-1,0 1 1,0-1 0,0 0 0,0 1 0,0-1 0,0 1 0,0-1 0,0 0 0,0 1 0,0 0-71,-2-12-18905,1 11 18328,0 0 1,0-1 0,0 1-1,-1-1 1,1 1 0,0 0-1,0-1 1,0 0 0,0 1-1,0-1 1,0 0 0,0 0 0,0 1-1,0-1 1,-1-1 0,1 1-577,-8 1 120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5:44.802"/>
    </inkml:context>
    <inkml:brush xml:id="br0">
      <inkml:brushProperty name="width" value="0.025" units="cm"/>
      <inkml:brushProperty name="height" value="0.025" units="cm"/>
    </inkml:brush>
  </inkml:definitions>
  <inkml:trace contextRef="#ctx0" brushRef="#br0">48 23 260,'-3'1'416,"0"0"0,1 0 0,-1 0 0,0-1 1,0 1-1,0-1 0,0 1 0,0-1 0,-5-1 0,4 1 175,3 0 517,-8 0 6628,29 0 3676,2 0-6452,43 0-3207,-15-5-1130,28-1-460,-64 6-163,-14-2 0,-1 1 0,4 0 0,41 0 0,-34 1 0,-1 0 0,0-1 0,-6-3 0,4 2 0,-6-1-19,-1 2-171</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32.565"/>
    </inkml:context>
    <inkml:brush xml:id="br0">
      <inkml:brushProperty name="width" value="0.025" units="cm"/>
      <inkml:brushProperty name="height" value="0.025" units="cm"/>
    </inkml:brush>
  </inkml:definitions>
  <inkml:trace contextRef="#ctx0" brushRef="#br0">51 32 380,'-1'-1'105,"0"0"0,1 0 0,-1 1 0,0-1 0,0 0 0,0 0 0,0 1 0,0-1-1,0 0 1,1 1 0,-2-1 0,1 1 0,0-1 0,0 1 0,0 0 0,0-1 0,-1 1 0,0 0 725,-11 0 82,-4 0 21827,17 0-22696,0 0 0,0 0-1,0 0 1,0-1-1,0 1 1,0 0-1,0 0 1,0 0-1,0 0 1,0 0 0,0 0-1,0 0 1,0-1-1,0 1 1,0 0-1,0 0 1,0 0-1,0 0 1,0 0 0,0 0-1,0-1 1,0 1-1,0 0 1,0 0-1,0 0 1,0 0-1,0 0 1,0 0 0,0 0-1,0-1 1,0 1-1,0 0 1,1 0-1,-1 0 1,0 0-1,0 0 1,0 0 0,0 0-1,0 0 1,0 0-1,0 0 1,0 0-1,1-1 1,-1 1-1,0 0 1,16 5 380,-14-5-366,6 6 131,5 4-67,17-4 79,-1-2-85,-22-3-91,0 0 1,-1 0 0,1-1 0,0 0 0,-1 0-1,1 0 1,0-1 0,-1 0 0,12-3-1,-1-3-1336,32-18 0,-48 24 967,0 1-258,0-1 0,0 1-1,-1-1 1,1 1 0,0-1-1,-1 1 1,1-1-1,0 1 1,-1-1 0,1 1-1,-1-1 1,1 0-1,-1 1 1,1-1 0,-1 0-1,1 0 1</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33.362"/>
    </inkml:context>
    <inkml:brush xml:id="br0">
      <inkml:brushProperty name="width" value="0.025" units="cm"/>
      <inkml:brushProperty name="height" value="0.025" units="cm"/>
    </inkml:brush>
  </inkml:definitions>
  <inkml:trace contextRef="#ctx0" brushRef="#br0">111 0 160,'-1'0'260,"-1"0"-1,1 1 1,0-1 0,0 0-1,0 0 1,0 1 0,0-1-1,0 1 1,0-1 0,0 1-1,0-1 1,0 1 0,0-1-1,0 1 1,0 0 0,0 0-1,1 0 1,-2 0 0,2 0 251,-10 6 6714,10-6-6582,2 16 11066,4-9-10878,-5-8-792,-1 1 0,0-1 0,0 0-1,1 1 1,-1-1 0,0 1 0,0-1 0,1 0 0,-1 1 0,0-1-1,0 1 1,0-1 0,0 1 0,0-1 0,0 1 0,0-1-1,0 1 1,0-1 0,0 1 0,0-1 0,0 1 0,0-1 0,-1 1-1,3 11 435,-1-11-415,0 1 0,0 0 0,0-1 0,-1 1 0,1 0 0,0-1 0,-1 1 0,1 0 0,-1 0 0,1 0 0,-1-1 0,0 1 0,0 0 0,0 0 1,0 0-1,0 3 0,4 7 178,-3-11-216,0 0-1,-1 0 0,1 0 1,-1 0-1,1 0 0,-1 0 1,0 0-1,1 0 0,-1 0 1,0 0-1,1 1 0,-1 1 1,4 23 423,2 4-89,-7-24-282,1-4-39,0 1 0,-1-1 0,1 0 0,0 0 0,0 0 1,0 0-1,1 0 0,-1 0 0,1 0 0,0 4 0,1-4 26,-1 0 0,0 0 0,0 1 0,0-1 0,0 1 0,0-1 0,-1 0 0,1 1 0,-1-1 0,1 5 0,-1-5-23,0-1-1,0 1 0,0-1 1,0 0-1,0 1 1,0-1-1,0 0 1,0 1-1,0-1 1,-1 0-1,1 1 0,-1-1 1,1 0-1,-1 0 1,1 1-1,-1-1 1,0 0-1,1 0 1,-1 0-1,0 0 0,-2 2 1,3-3-19,0 1 0,-1-1 1,1 0-1,0 1 0,0-1 0,-1 1 0,1-1 1,0 1-1,0-1 0,0 0 0,0 1 1,0-1-1,0 1 0,-1-1 0,1 1 1,0-1-1,0 1 0,0-1 0,1 1 0,-1-1 1,0 1-1,0-1 0,0 0 0,0 1 1,1 0-1,-1-1-6,0 1 1,0-1-1,0 1 1,0-1-1,1 1 1,-1-1-1,0 1 1,0-1-1,0 0 1,0 1-1,0-1 0,0 1 1,0-1-1,0 1 1,-1-1-1,1 1 1,0-1-1,0 1 1,0-1-1,0 0 1,-1 1-1,1-1 1,0 1-1,0-1 0,-1 1 1,-1 0 8,1 0 0,-1 0 0,1 1 0,-1-1 0,1 0 0,0 1 0,0-1 0,-1 1 0,1-1 0,0 1 0,0-1 0,1 1 0,-2 2 0,1-3-11,1 0 0,-1 0 0,0 0 0,0 0 0,1 0 0,-1 0 1,0-1-1,0 1 0,0 0 0,0-1 0,0 1 0,0 0 0,0-1 0,0 1 0,0-1 0,-2 1 0,-11 7 23,5-8-32,0 0 0,-6-3 0,10-1 0,-3-5 0,-4-9-367,12 18 265,0-1 0,1 1 0,-1-1 0,0 1 0,0-1 1,0 0-1,0 1 0,0-1 0,0 1 0,0-1 0,0 1 1,0-1-1,-1 1 0,1-1 0,0 0 0,0 1 0,0-1 1,-1 1-1,1-1 0,0 1 0,-1 0 0,1-1 0,0 1 1,-1-1-1,1 1 0,0-1 0,-1 1 0,1 0 0,-1-1 1,1 1-1,-1 0 0,1-1 0,-1 1 0,0 0 0,1 0 70,-1-4-1883,0 1-1,1-1 0,-1 1 0,1-1 0,0 1 1,0 0-1,0-1 0,1-4 0,-1 0-2389,0-2 218</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34.506"/>
    </inkml:context>
    <inkml:brush xml:id="br0">
      <inkml:brushProperty name="width" value="0.025" units="cm"/>
      <inkml:brushProperty name="height" value="0.025" units="cm"/>
    </inkml:brush>
  </inkml:definitions>
  <inkml:trace contextRef="#ctx0" brushRef="#br0">11 34 352,'0'0'17,"0"0"0,0 0-1,0 0 1,0-1 0,0 1 0,0 0-1,0 0 1,0 0 0,0-1 0,0 1-1,0 0 1,0 0 0,0 0 0,-1-1-1,1 1 1,0 0 0,0 0 0,0 0-1,0 0 1,0 0 0,0-1 0,0 1-1,-1 0 1,1 0 0,0 0 0,-8-12 21181,9 11-20732,1 0-1,-1 0 1,1 0 0,0 1-1,-1-1 1,1 0 0,-1 1-1,1 0 1,0-1-1,0 1 1,-1 0 0,1 0-1,0 0 1,0 0 0,-1 0-1,4 1 1,2-1-401,-6 0 47,11 0 108,-9 0-200,-3 0-18,1 1-1,-1-1 1,1 0 0,-1 0-1,1 0 1,0 0 0,-1 0-1,1 0 1,-1 0-1,1 0 1,-1 0 0,1 0-1,-1 0 1,1 0 0,-1 0-1,1-1 1,-1 1-1,1 0 1,-1 0 0,1 0-1,-1-1 1,0 1 0,1 0-1,-1-1 1,1 1-1,-1 0 1,0-1 0,1 1-1,-1 0 1,1-2-1,9 2-171,-10 0 96,1 0 1,0 0-1,0 0 0,-1 1 0,1-1 1,0 0-1,0 0 0,0 0 1,-1 0-1,1 0 0,0 0 1,0-1-1,0 1 0,-1 0 1,1 0-1,0-1 0,0 1 1,-1 0-1,1-1 0,0 1 1,-1 0-1,1-1 0,0 1 1,-1-1-1,2 0 0,-2 0-710,3 2-2640,-16 4-19827</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34.899"/>
    </inkml:context>
    <inkml:brush xml:id="br0">
      <inkml:brushProperty name="width" value="0.025" units="cm"/>
      <inkml:brushProperty name="height" value="0.025" units="cm"/>
    </inkml:brush>
  </inkml:definitions>
  <inkml:trace contextRef="#ctx0" brushRef="#br0">21 1 440,'-1'-1'60,"1"1"0,0 0-1,-1 0 1,1 0 0,0 0 0,-1 0 0,1 0 0,0 0-1,-1 0 1,1 0 0,0 0 0,-1 0 0,1 1-1,0-1 1,-1 0 0,1 0 0,0 0 0,-1 0 0,1 0-1,0 1 1,-1-1 0,1 0 0,0 0 0,0 1-1,-1-1 1,1 0 0,0 0 0,0 1 0,0-1-1,-1 0 1,1 1 0,0-1 0,0 0 0,0 0 0,0 1-1,0-1 1,0 0 0,0 1 0,-1-1 0,1 0-1,0 1 1,0-1 0,0 1 0,0-1 0,0 0 0,1 1-1,-1-1 1,0 1 0,-3 0 724,3-1-721,0 0 0,0 0 0,-1 0 0,1 0 0,0 0 0,-1 0 0,1 0 0,0 0 0,0 0 0,-1 0 0,1 0 0,0 0 0,0 0 0,-1 0 0,1 0 0,0 1 0,0-1 0,-1 0 0,1 0 0,0 0 0,0 0 0,0 1 0,-1-1-1,1 0 1,0 0 0,0 0 0,0 1 0,0-1 0,0 0 0,-1 0 0,1 1 0,0-1 0,0 0 0,0 0 0,0 1 0,0-1 0,0 0 0,0 1 0,0-1 0,0 0 23,0 1-1,0-1 1,0 0-1,0 1 1,0-1 0,0 0-1,0 0 1,0 1 0,0-1-1,0 0 1,0 1 0,0-1-1,0 0 1,0 0-1,1 1 1,-1-1 0,0 0-1,0 0 1,0 1 0,0-1-1,1 0 1,-1 0-1,0 0 1,0 1 0,0-1-1,1 0 1,-1 0 0,0 0-1,1 1 1,5 7 3965,14-3 2347,11 1-1228,5-12-8538,-34 6 1811,8-2-5026,-1-1-4509</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35.628"/>
    </inkml:context>
    <inkml:brush xml:id="br0">
      <inkml:brushProperty name="width" value="0.025" units="cm"/>
      <inkml:brushProperty name="height" value="0.025" units="cm"/>
    </inkml:brush>
  </inkml:definitions>
  <inkml:trace contextRef="#ctx0" brushRef="#br0">1 221 472,'0'-1'154,"1"0"0,-1 1 0,1-1 0,0 0 0,-1 1 0,1-1 0,0 0 0,0 1 0,-1-1 0,1 0 0,0 1 0,0 0 0,0-1 0,0 1 0,0-1 0,-1 1 0,1 0 0,0 0 0,0-1 0,2 1 0,-1 0 400,6-6 1102,-7 6-73,0 1-1533,-1-1-1,0 0 1,1 0 0,-1 0 0,0 0 0,1 0 0,-1 0 0,0 0 0,0 0-1,1 0 1,-1 0 0,0 0 0,1 0 0,-1 0 0,0 0 0,1 0 0,-1 0-1,0 0 1,0-1 0,1 1 0,-1 0 0,0 0 0,1 0 0,-1 0 0,0-1-1,0 1 1,1 0 0,-1 0 0,0 0 0,0-1 0,0 1 0,1 0 0,-1 0-1,0-1 1,0 1 0,0 0 0,0-1 0,0 1 0,0 0 0,0 0 0,1-1 0,-1 1-1,0 0 1,0-1 0,0 1 0,0 0 0,0-1 0,0 1 0,0 0 0,-1-1-1,1 1 1,0-2-70,20-5 2405,-20 6-2341,0 1 0,0-1 0,0 1 0,0-1-1,0 1 1,0-1 0,0 1 0,0-1 0,0 0 0,0 1-1,0-1 1,0 1 0,1-1 0,-1 1 0,0-1 0,0 1 0,1-1-1,-1 1 1,0 0 0,1-1 0,-1 1 0,0-1 0,1 1-1,-1 0 1,1-1 0,-1 1 0,0 0 0,1-1 0,-1 1 0,2-1-1,-2 1-38,2-7 758,0 3-530,-1 3-207,-1 1 0,1 0 1,-1 0-1,1-1 1,-1 1-1,1 0 1,-1-1-1,0 1 1,1 0-1,-1-1 1,1 1-1,-1-1 1,0 1-1,1-1 1,-1 1-1,0-1 1,0 1-1,1-1 1,-1 1-1,0-1 1,0 1 0,0-1-1,1 1 1,-1-1-1,0 1 1,0-1-1,0 1 1,0-1-1,0 0 1,0 1-1,0-1 1,-1 1-1,1-1 1,0 1-1,0-2 1,4-4 372,-4 6-382,1 0 0,-1 0-1,0-1 1,1 1-1,-1 0 1,0 0 0,1-1-1,-1 1 1,0 0-1,1 0 1,-1-1 0,0 1-1,0 0 1,1-1 0,-1 1-1,0-1 1,0 1-1,0 0 1,0-1 0,0 1-1,1-1 1,-1 1-1,0 0 1,0-1 0,0 1-1,0-1 1,0 1 0,0-1-1,4-9 335,-3 10-323,-1-1 0,1 0-1,-1 1 1,1-1 0,-1 1 0,0-1 0,1 1-1,-1-1 1,0 0 0,0 1 0,1-1 0,-1 0 0,0 0-1,0 1 1,0-1 0,0 0 0,0 0 0,0 0 24,0-1 0,0 1 0,0 0 0,0 0 0,0 0 1,1 0-1,-1 0 0,0 0 0,0 0 0,1 0 0,-1 0 1,0 0-1,1 0 0,-1 0 0,1 0 0,-1 0 0,1 0 1,0 1-1,-1-1 0,3-1 0,-3 1-47,0 0 116,1 0 1,-1 0-1,1-1 1,-1 1-1,0 0 1,1-1-1,-1 1 1,0 0-1,0-1 1,0 1-1,0 0 1,0-1-1,0 1 1,0 0-1,-1-1 1,1 1-1,-1-2 1,1 2 85,0 0 0,-1-1 1,1 1-1,0 0 0,0-1 0,0 1 1,-1 0-1,2-1 0,-1 1 0,0 0 1,0-1-1,0 1 0,1 0 0,-1-1 1,0 1-1,1 0 0,0-2 1,0 3-111,0-1 0,-1 0 0,1 0 0,0 1 0,-1-1 0,1 0 0,-1 0 0,1 0 0,-1 0 0,1 0 0,-1 0 0,0 0 0,1 0 0,-1 0 0,0 0 0,0 0 0,0 0 0,0 0 0,0 0 0,0-2 0,0 2 46,0-7 318,0 6-54,0 8 53,0 226 1139,5-223-1584,-5-8-19,1-1-1,-1 1 1,1-1-1,-1 1 1,0 0 0,1-1-1,-1 1 1,1 0-1,-1-1 1,0 1-1,0 0 1,1 0-1,-1-1 1,0 1-1,0 0 1,0-1-1,0 1 1,0 1-1,2 25-1872,1-27 5543</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36.064"/>
    </inkml:context>
    <inkml:brush xml:id="br0">
      <inkml:brushProperty name="width" value="0.025" units="cm"/>
      <inkml:brushProperty name="height" value="0.025" units="cm"/>
    </inkml:brush>
  </inkml:definitions>
  <inkml:trace contextRef="#ctx0" brushRef="#br0">30 1 344,'-18'6'2144,"17"-6"-1058,-6 6 680,4 0 4267,3-6-5433,1 1 0,-1-1-1,0 1 1,1-1 0,-1 1-1,1-1 1,-1 1 0,1-1 0,0 0-1,-1 1 1,1-1 0,-1 0 0,1 1-1,0-1 1,-1 0 0,1 0-1,0 0 1,-1 1 0,2-1 0,15 3 2788,15-3-2732,4 5-429,-35-5-215,1-1 216,24-9-7831,-22-2-7655,2 8 13118,-4 4 470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38.574"/>
    </inkml:context>
    <inkml:brush xml:id="br0">
      <inkml:brushProperty name="width" value="0.025" units="cm"/>
      <inkml:brushProperty name="height" value="0.025" units="cm"/>
    </inkml:brush>
  </inkml:definitions>
  <inkml:trace contextRef="#ctx0" brushRef="#br0">60 0 328,'-10'5'1308,"0"-4"300,9-1-1493,1-1 1,-1 1-1,0 0 1,0 0-1,1 0 1,-1 0-1,0-1 1,0 1-1,1 0 1,-1 0-1,0 1 0,0-1 1,1 0-1,-1 0 1,0 0-1,1 0 1,-1 1-1,0-1 1,1 0-1,-1 1 1,0-1-1,1 1 0,-1-1 1,0 0-1,1 1 1,-2 0-1,2 0 283,-19 0 16110,20 6-11943,4-4-2504,-2 2-1850,-3-4 316,117-1 1355,-113 0-2442,-1-1 0,0 0 0,1 0-1,-1 0 1,0 0 0,0 0 0,5-3 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39.072"/>
    </inkml:context>
    <inkml:brush xml:id="br0">
      <inkml:brushProperty name="width" value="0.025" units="cm"/>
      <inkml:brushProperty name="height" value="0.025" units="cm"/>
    </inkml:brush>
  </inkml:definitions>
  <inkml:trace contextRef="#ctx0" brushRef="#br0">130 0 456,'-12'5'2012,"7"-2"-585,3-2-935,0 1 0,1-1-1,-1 0 1,0 0 0,0-1-1,0 1 1,-1 0-1,-2 0 1,2 9 3834,-5-2-710,7 6 3878,1-12-6373,0 2-789,0 0 1,0-1-1,1 1 1,-1-1 0,1 1-1,-1 0 1,1-1-1,0 1 1,1-1-1,1 4 1,-3-6-303,0 0 1,1 0 0,-1 0 0,0 0-1,1 0 1,-1 0 0,0 1 0,0-1 0,0 0-1,0 0 1,0 0 0,0 0 0,0 0-1,-1 2 1,1-2-17,0 0 0,-1-1 0,1 1 0,0 0 0,0 0-1,0 0 1,0-1 0,0 1 0,0 0 0,0 0 0,0 0 0,0-1 0,1 1 0,-1 0-1,0 0 1,0-1 0,1 1 0,0 1 0,0 1 11,1-1-1,-1 1 1,0 0-1,1-1 1,-1 1 0,-1 0-1,1 0 1,0 4-1,5 14 69,-5-3-27,-1-16-56,0-1 0,0 1 0,0-1 0,-1 0 0,1 1 0,1-1 0,-1 1 0,0-1 0,0 0 0,0 1 1,1-1-1,-1 0 0,2 3 0,-1-1 29,0 0 0,0 0 0,1 0 0,-2 0 0,1 0 0,0 0 0,-1 0 0,1 0 0,-1 0 0,0 4 0,4 6 217,-3-12-226,0 0 1,-1-1-1,1 1 1,-1 0-1,1 0 1,-1 1-1,1-1 1,-1 0-1,0 0 1,0 0-1,1 0 1,-1 0-1,0 2 1,0 35 1192,-1-38-1207,1 1 1,-1 0-1,0 0 0,0 0 0,1 0 1,-1-1-1,0 1 0,0 0 0,0-1 0,0 1 1,1-1-1,-1 1 0,0-1 0,0 1 0,0-1 1,0 1-1,-1-1 0,1 0 0,0 0 1,0 0-1,-2 1 0,0-1-8,-1-1 1,0 1-1,0 0 0,0-1 0,1 0 1,-8-2-1,-3-2 0,-14-6-35,26 10-11,1 1 6,1 0 1,-1 1-1,1-1 0,-1 0 0,0-1 0,1 1 0,-1 0 0,0 0 1,1 0-1,-1 0 0,1 0 0,-1-1 0,1 1 0,-1 0 0,0 0 1,1-1-1,-1 1 0,1-1 0,-1 1 0,1 0 0,-1-1 0,1 1 1,0-1-1,-1 0 0,-6-4-3482,1 3 1136,3-7-5873,3-14-6085,0 13 12839,0 4 519</inkml:trace>
</inkml:ink>
</file>

<file path=ppt/ink/ink5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00:40.383"/>
    </inkml:context>
    <inkml:brush xml:id="br0">
      <inkml:brushProperty name="width" value="0.07" units="cm"/>
      <inkml:brushProperty name="height" value="0.07" units="cm"/>
      <inkml:brushProperty name="color" value="#7030A0"/>
      <inkml:brushProperty name="fitToCurve" value="1"/>
    </inkml:brush>
  </inkml:definitions>
  <inkml:traceGroup>
    <inkml:annotationXML>
      <emma:emma xmlns:emma="http://www.w3.org/2003/04/emma" version="1.0">
        <emma:interpretation id="{96297797-C4F9-490C-A81D-3C3B157170BB}" emma:medium="tactile" emma:mode="ink">
          <msink:context xmlns:msink="http://schemas.microsoft.com/ink/2010/main" type="inkDrawing" rotatedBoundingBox="25337,14553 25339,14254 25355,14255 25353,14554" semanticType="verticalRange" shapeName="Other">
            <msink:sourceLink direction="with" ref="{57A1821B-E72F-4CDF-A2A1-6EFA6219245F}"/>
            <msink:destinationLink direction="with" ref="{B1543621-1341-4C2D-9A9F-0DAB1D60866C}"/>
          </msink:context>
        </emma:interpretation>
      </emma:emma>
    </inkml:annotationXML>
    <inkml:trace contextRef="#ctx0" brushRef="#br0">7 78 184 0,'0'-6'118'15,"0"-1"44"-15,0 2-15 0,0 1-17 0,0-2-8 16,0 0-16-16,0 0-11 0,0 5-8 0,0-4-2 0,0 1-1 15,0 1 0-15,0-2-3 0,0 3 8 0,0 0 4 0,7-4 0 16,-7 5-2-16,0-2 4 0,0 3 1 0,0-2 9 0,0-1 5 16,0 3 6-16,0-2 6 0,0 2 4 0,0 0 10 0,0 0 59 15,0 0 23-15,0 0 6 0,0 0 2 0,0 0-2 16,0 0-17-16,0 2-26 0,0 1-28 0,0-3-26 0,0 2-26 16,0 1-12-16,0 1 5 0,0 1 9 0,0-1-19 15,0 2-16-15,0-2-20 0,-7 2-12 0,7 0-4 0,0 0-11 16,0 4-7-16,0-4-6 0,0 4-2 0,0-3-2 0,0 3-1 15,0-1 1-15,0 0-3 0,0 1 2 0,0-4 0 0,0 4-3 16,0-1 0-16,0-2 2 0,0 2-4 0,0 1 5 16,0-1-2-16,0-1-1 0,0 1 0 0,0-2 0 0,-6 2 0 15,6-2-7-15,0 0-7 0,0 3-18 0,0-4-12 0,0 1-21 16,0-2-23-16,0 0-22 0,0 1-6 0,0-1-14 16,6 0-18-16,-6 0-18 0,0-3-25 0,0 3-34 0,7-3-25 15,-7 1-28-15,0-2-21 0,0-1 35 0,0 3 33 0,0-3 1 16,0 0-16-16,0-3-20 0,3 3 1 0,-3-1 11 15,0-2-12-15,0 1-3 0,0-1 14 0,0 1 26 0</inkml:trace>
  </inkml:traceGroup>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39.706"/>
    </inkml:context>
    <inkml:brush xml:id="br0">
      <inkml:brushProperty name="width" value="0.025" units="cm"/>
      <inkml:brushProperty name="height" value="0.025" units="cm"/>
    </inkml:brush>
  </inkml:definitions>
  <inkml:trace contextRef="#ctx0" brushRef="#br0">1 6 668,'0'0'8698,"10"-4"-3870,-10 3-3525,53 1 15240,-17 0-14052,-6 0-11266,-16 0-607,1 0-3970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40.102"/>
    </inkml:context>
    <inkml:brush xml:id="br0">
      <inkml:brushProperty name="width" value="0.025" units="cm"/>
      <inkml:brushProperty name="height" value="0.025" units="cm"/>
    </inkml:brush>
  </inkml:definitions>
  <inkml:trace contextRef="#ctx0" brushRef="#br0">10 1 80,'0'0'42,"0"0"0,0 0 0,0 1 0,0-1 0,0 0 0,0 0-1,0 0 1,0 1 0,0-1 0,0 0 0,0 0 0,-1 1 0,1-1 0,0 0 0,0 0 0,0 0 0,0 1 0,0-1 0,-1 0 0,1 0-1,0 0 1,0 1 0,0-1 0,-1 0 0,1 0 0,0 0 0,0 0 0,0 0 0,-1 0 0,1 1 0,-1-1 105,1 0 0,0 0 0,-1 0 0,1 0 0,0 1 0,-1-1 0,1 0 0,0 0 0,0 0 0,-1 1 0,1-1 0,0 0 0,0 1 0,-1-1 0,1 0 0,0 1 0,0-1 0,0 0 0,0 1 0,-1-1 0,1 0 0,0 1 0,0-1 0,0 0 0,0 1 0,0-1 0,0 1 0,0-1 0,0 0 0,0 1 0,0 0 708,2 9 4939,1-8-4604,-1-1 0,1 0 1,0 0-1,0-1 0,0 1 0,0-1 0,-1 1 1,1-1-1,0 0 0,5 0 0,-5 2-502,7 1-437,18-3-2219,-10 0-7330,-6-10-3417,-12 9 11251</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40.799"/>
    </inkml:context>
    <inkml:brush xml:id="br0">
      <inkml:brushProperty name="width" value="0.025" units="cm"/>
      <inkml:brushProperty name="height" value="0.025" units="cm"/>
    </inkml:brush>
  </inkml:definitions>
  <inkml:trace contextRef="#ctx0" brushRef="#br0">0 79 632,'0'-27'5349,"0"26"-4764,0-16 4264,2 12 1627,18-2 3391,-17 5-9485,0 1-1,0-1 1,1 1-1,-1 0 1,0 0 0,0 0-1,4 0 1,12-3 347,-15 2-658,-1 1 1,0 0 0,1 0 0,-1 1 0,0-1-1,8 0 1,-8 1-63,12 0 83,-15 0-89,1 0 0,-1 0 1,1 0-1,-1 0 1,0 0-1,1 0 0,-1 0 1,0 0-1,1 0 1,-1 0-1,1 0 1,-1 0-1,0 0 0,1 1 1,-1-1-1,0 0 1,1 0-1,-1 0 0,0 1 1,1-1-1,-1 0 1,0 0-1,0 1 1,1-1-1,-1 0 0,0 1 1,0-1-1,1 1 1,2 0 72,-3-1-74,0 0 0,0 0-1,1 0 1,-1 0 0,0 0-1,0 0 1,1 0 0,-1 0-1,0 0 1,1 0 0,-1 0-1,0 0 1,0 1 0,1-1-1,-1 0 1,0 0-1,0 0 1,0 0 0,1 0-1,-1 1 1,0-1 0,0 0-1,0 0 1,1 0 0,-1 1-1,0-1 1,0 0 0,0 0-1,0 1 1,0-1 0,0 0-1,0 0 1,1 1 0,-1-1-1,4 10 96,-3-9-93,-1-1 0,1 1 0,-1-1 1,0 1-1,1-1 0,-1 1 0,1-1 1,-1 1-1,0 0 0,0-1 0,1 1 1,-1-1-1,0 1 0,0 0 0,0-1 0,0 1 1,1 0-1,-1-1 0,0 1 0,0 0 1,0 0-5,0 5 25,0 0 1,0 1 0,-1-1-1,0 0 1,0 1 0,0-1-1,-4 10 1,-8 28-26,-43 66 0,45-92 0,9-13 0,-5 1 0,6-1 0,1 1 0,-5 0 0,4-6 0,1 0 0,0 0 0,0 0 0,-1 0 0,1 0 0,0 1 0,0-1 0,0 0 0,-1 0 0,1 0 0,0 0 0,0 0 0,0 0 0,-1 1 0,1-1 0,0 0 0,0 0 0,0 0 0,0 0 0,0 1 0,-1-1 0,1 0 0,0 0 0,0 0 0,0 1 0,0-1 0,0 0 0,0 0 0,0 1 0,0-1 0,0 0 0,0 0 0,0 1 0,0-1 0,0 0 0,0 0 0,0 0 0,0 1 0,0-1 0,0 0 0,0 0 0,0 1 0,0-1 0,0 0 0,0 0 0,1 0 0,-1 1 0,0-1 0,0 0 0,0 0 0,1 1 0,-1-1 0,0-1 0,0 1 0,1 0 0,-1 0 0,0 0 0,1 0 0,-1 0 0,0 1 0,0-1 0,1 0 0,-1 0 0,0 0 0,1 0 0,-1 0 0,0 0 0,0 0 0,1 0 0,-1 1 0,0-1 0,0 0 0,1 0 0,-1 0 0,0 0 0,0 1 0,0-1 0,1 0 0,-1 0 0,0 1 0,0-1 0,0 0 0,0 0 0,0 1 0,0-1 0,1 0 0,-1 1 0,0-1 0,0 0 0,0 0 0,0 1 0,0-1 0,0 1 0,0-1 0,0 1 0,0-1 0,0 0 0,0 1 0,1-1 0,-1 0 0,0 1 0,0-1 0,0 0 0,1 1 0,-1-1 0,0 0 0,0 1 0,1-1 0,-1 0 0,0 1 0,1-1 0,-1 0 0,0 0 0,1 0 0,-1 1 0,0-1 0,1 0 0,-1 0 0,0 0 0,1 0 0,3 2 0,5 0 0,0 2 0,1-3 0,0-1 0,0 0 0,-9 0 0,0 0 0,0 0 0,0 0 0,0 0 0,0 1 0,0-2 0,0 1 0,0 0 0,0 0 0,0 0 0,0 0 0,0-1 0,0 1 0,0 0 0,1-1 0,2-2 0,5 2 0,10 1 0,-5 0 0,-14-2 0,-2 1 0,6 0 0,40 0 0,-35 1 0,19-7-2346,-31 0-8573,-1 2 7804,-4-3-8537,4 6 8729,-5-3 1707</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47.795"/>
    </inkml:context>
    <inkml:brush xml:id="br0">
      <inkml:brushProperty name="width" value="0.025" units="cm"/>
      <inkml:brushProperty name="height" value="0.025" units="cm"/>
    </inkml:brush>
  </inkml:definitions>
  <inkml:trace contextRef="#ctx0" brushRef="#br0">32 7 208,'-1'0'44,"1"0"0,0-1-1,0 1 1,0-1 0,-1 1 0,1 0-1,0-1 1,0 1 0,-1 0 0,1-1 0,0 1-1,0 0 1,-1-1 0,1 1 0,-1 0 0,1 0-1,0-1 1,-1 1 0,1 0 0,0 0-1,-1 0 1,1 0 0,-1 0 0,1-1 0,-1 1-1,1 0 1,0 0 0,-1 0 0,1 0-1,-1 0 1,1 0 0,-1 0 0,1 1 0,0-1-1,-1 0 1,1 0 0,-18 8 30803,19-3-33265,0-4 2465,0 0 1,0 0-1,0 0 1,0-1 0,0 1-1,0 0 1,0 0-1,1-1 1,-1 1 0,0-1-1,0 1 1,1-1-1,1 1 1,-1-1 175,29 11 954,8-5-791,-20-1-345,-7-2-28,-11-3-13,-1 1 0,1-1 0,0 1 1,-1-1-1,1 0 0,0 1 0,-1-1 0,1 0 0,0 0 1,0 0-1,-1 1 0,1-1 0,0 0 0,0 0 1,-1 0-1,1 0 0,0 0 0,0 0 0,0 0 1,-1-1-1,2 1 0,5 1 0,-3 0 0,1 1 0,-1-2 0,1 1 0,-1 0 0,1-1 0,-1 0 0,7-1 0,9 1 0,-19 1 0,-1-1 0,1 0 0,-1 0 0,1 0 0,0 0 0,-1 0 0,1 0 0,-1 0 0,1 0 0,0 0 0,-1 0 0,1 0 0,-1 0 0,1 0 0,-1 0 0,1 0 0,0-1 0,-1 1 0,1 0 0,-1 0 0,1-1 0,-1 1 0,1 0 0,0-1 0,-1 0 0,1 1 0,-1-1 0,1 1 0,-1 0 0,1-1 0,-1 1 0,1 0 0,-1 0 0,1-1 0,0 1 0,-1 0 0,1 0 0,-1 0 0,1 0 0,-1 0 0,1 0 0,0 0 0,-1 0 0,1 0 0,-1 0 0,1 0 0,0 0 0,-1 0 0,2 1 0,4-3 0,27-2 0,-23 3 0,0-2 0,0 2 0,-1 0-15,-8-1-40,-1 0-53,10 1-67,-10 0 773,-2-14-24496,-5 14 22348</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48.666"/>
    </inkml:context>
    <inkml:brush xml:id="br0">
      <inkml:brushProperty name="width" value="0.025" units="cm"/>
      <inkml:brushProperty name="height" value="0.025" units="cm"/>
    </inkml:brush>
  </inkml:definitions>
  <inkml:trace contextRef="#ctx0" brushRef="#br0">207 1 516,'-11'0'1776,"8"0"-1871,-12 0 2289,14 0-2132,1 0 1,-1 0 0,1 0 0,0 0-1,-1 0 1,1 0 0,0 0 0,-1 0-1,1 0 1,-1 0 0,1 0 0,0 0-1,-1 1 1,1-1 0,0 0 0,-1 0-1,1 0 1,0 0 0,-1 1 0,1-1-1,0 0 1,0 0 0,-1 1 0,1-1 0,0 0-1,0 1 1,-1-1 0,1 1 0,0 0 399,0 27 7548,0 6 4602,0-23-11932,0-9-652,0 0 13,-1 0 0,1 0 1,0 0-1,0 1 0,1-1 0,-1 0 1,0 0-1,1 0 0,-1 1 0,1-1 0,0 0 1,0 0-1,0 0 0,0 0 0,1 2 1,-1-1-4,0 0 1,0 0 0,-1 1 0,1-1 0,-1 0 0,0 0-1,0 1 1,0-1 0,-1 0 0,0 4 0,1 4 50,0-10-82,-1 1 1,1-1-1,0 0 0,0 1 1,0-1-1,1 1 1,-1-1-1,0 1 1,0-1-1,1 0 0,-1 1 1,1-1-1,-1 0 1,1 1-1,0-1 1,-1 0-1,1 0 0,0 0 1,1 2-1,-1 0 1,0 0 0,-1 0 0,1 0 1,-1 0-1,1 0 0,-1 0 0,0 0 0,0 0 0,0 0 0,-2 5 0,2 4 13,-1-10-18,1-1 0,0 1 0,0-1 0,0 1 0,1-1 0,-1 1 0,0-1 0,1 1 0,-1-1 0,0 1 0,1-1 0,0 0 0,-1 1 0,1-1 0,0 0 0,0 0 0,1 2 0,-1 1 5,0 0 0,0 0 0,-1 0 0,1 0 0,-1 0 0,0 0 0,0 1 0,-2 7 0,1-2 30,1-7-31,0-1 3,0 0 1,0 0 0,0 1 0,0-1 0,0 0 0,0 0 0,1 0-1,-1 0 1,0 0 0,1 0 0,0 0 0,0 0 0,-1 0 0,1 0 0,3 4-1,-3-3 50,-1 0-1,1 0 1,0 0-1,-1 1 1,0-1-1,1 0 1,-1 1-1,-1-1 1,1 0-1,-1 4 1,0 3 179,-1-9-171,1-1-67,1 0 0,0 0 1,0 0-1,-1 0 0,1 0 1,0 0-1,-1 0 0,1 0 1,0 0-1,0 0 0,-1 0 1,1 0-1,0 0 0,0 0 1,-1 1-1,1-1 0,0 0 1,0 0-1,0 0 1,-1 0-1,1 0 0,0 1 1,0-1-1,0 0 0,0 0 1,-1 1-1,1-1 0,0 0 1,0 0-1,0 0 0,0 1 1,0-1-1,0 0 0,0 0 1,0 1-1,0-1 0,-1 0 1,1 1-1,0-1 0,1 0 4,-1 1 0,0-1 0,0 1 0,0-1 0,0 0 0,-1 1 0,1-1 0,0 1 0,0-1 0,0 0 0,0 1 0,0-1 0,0 0 0,0 1 0,-1-1 0,1 0 0,0 1 0,0-1 0,-1 0 0,1 1-1,0-1 1,0 0 0,-1 0 0,1 1 0,0-1 0,-1 0 0,1 0 0,0 1 0,-1-1 0,0 0 0,-2 5 64,3-4 24,-1-1-17,1 1-66,-1-1 1,1 1 0,0-1-1,-1 0 1,1 1-1,-1-1 1,1 0-1,0 1 1,-1-1 0,1 0-1,-1 0 1,1 1-1,-1-1 1,1 0-1,-1 0 1,1 0-1,-1 0 1,1 0 0,-1 0-1,0 0 1,0 0-1,-12 2 210,12-1-195,-1-1 0,1 0 0,0 1 0,0-1 1,-1 0-1,1 0 0,0 0 0,-1 0 1,1 0-1,0 0 0,-1 0 0,1-1 0,0 1 1,0 0-1,-1-1 0,0 0 0,1 1-11,0-1 0,-1 1 0,1-1 0,0 1 0,0 0-1,-1 0 1,1-1 0,0 1 0,-1 0 0,1 0 0,0 0 0,0 0 0,-1 1-1,1-1 1,-2 1 0,2-1-9,0 0 0,0 1 0,0-1-1,0 0 1,0 0 0,0 0 0,0 0 0,-1 0-1,1 0 1,0 0 0,0 0 0,0 0 0,0-1-1,0 1 1,-1-1 0,-7-2 41,8 3-43,1 0 1,-1 0 0,0 0-1,1 0 1,-1 0 0,1 0 0,-1-1-1,0 1 1,1 0 0,-1 0-1,1-1 1,-1 1 0,0 0 0,1-1-1,-1 1 1,1-1 0,0 1 0,-1-1-1,0 0 1,-27-10-2,27 10-104,-1 0 1,1 1-1,-1-1 1,1 0-1,0 0 0,-1-1 1,1 1-1,0 0 0,0 0 1,0-1-1,0 1 1,0 0-1,0-1 0,0 1 1,0-1-1,1 1 1,-1-1-1,1 0 0,-1-2 1,0 3-658,0 0 0,-1 0 0,1-1 0,0 1 0,0 0 0,-1 0 0,1 0 0,-1 0 0,1 1 0,-1-1 0,-1-1 0,-1-13-12711,-4 8 8549,8 3 3147</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6:35.066"/>
    </inkml:context>
    <inkml:brush xml:id="br0">
      <inkml:brushProperty name="width" value="0.025" units="cm"/>
      <inkml:brushProperty name="height" value="0.025" units="cm"/>
    </inkml:brush>
  </inkml:definitions>
  <inkml:trace contextRef="#ctx0" brushRef="#br0">11 34 84,'0'-1'97,"0"0"-1,0 0 1,0 0-1,0-1 1,0 1-1,0 0 1,0 0-1,0 0 1,-1-1-1,1 1 1,-1-1-1,-2 0-69,2 2 17,1 0 0,0-1-1,-1 1 1,1 0 0,0 0-1,0 0 1,-1 0 0,1-1-1,0 1 1,0 0 0,-1 0 0,1 0-1,0-1 1,0 1 0,0 0-1,0 0 1,-1-1 0,1 1-1,0 0 1,0-1 0,0 1 0,0 0-1,0 0 1,0-1 0,0 1-1,0 0 1,0-1 0,0 1-1,0 0 1,0-1 0,0 1-1,0 0 1,0 0 0,0-1 0,0 0-1,0 1 322,0-1-263,1 1 0,-1-1 0,0 1 0,1-1 1,-1 1-1,0 0 0,1-1 0,-1 1 0,1 0 0,-1 0 0,0-1 0,1 1 1,-1 0-1,1 0 0,-1 0 0,1-1 0,-1 1 0,1 0 0,-1 0 0,1 0 0,-1 0 1,1 0-1,0 0 0,18 6 8983,-10-1-1814,-7-5-6908,-1 0 1,0 0-1,0 1 0,0-1 1,0 0-1,0 1 0,0-1 1,0 0-1,0 1 0,0-1 1,0 1-1,0 0 0,0-1 1,0 1-1,0 0 0,0-1 1,-1 1-1,2 1 0,-2-1-146,10-5-932,-10 3 112,-3 0-2778,3 1 3024,0 0 0,-1 0 0,1 0 0,0 0 0,-1 0 1,1 0-1,0 0 0,0 0 0,-1 0 0,1-1 1,0 1-1,-1 0 0,1 0 0,0 0 0,0 0 0,-1 0 1,1-1-1,0 1 0,0 0 0,-1 0 0,1 0 0,0-1 1,0 1-1,0 0 0,0 0 0,-1-1 0,1 1 1,0 0-1,0-1 0,0 1 0,0 0 0,0 0 0,0-1 1,0 1-1,0 0 0,0-1 0,0 1 0,0 0 1,0 0-1,0-1 0,0 1 0,0 0 0,0-1 0,0 1 1,0-1-1,-3 0-3225,3 1 3502,0 0 0,-1 0-1,1 0 1,0 0 0,-1 0 0,1 0 0,0 0 0,0 0 0,-1 0 0,1 0 0,0 0 0,0 0 0,-1 0 0,1-1-1,0 1 1,0 0 0,-1 0 0,1 0 0,0 0 0,0-1 0,0 1 0,-1 0 0,1 0 0,0-1 0,0 1 0,0 0-1,0 0 1,0-1 0,-1 1 0,1-1-1256</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6:35.705"/>
    </inkml:context>
    <inkml:brush xml:id="br0">
      <inkml:brushProperty name="width" value="0.025" units="cm"/>
      <inkml:brushProperty name="height" value="0.025" units="cm"/>
    </inkml:brush>
  </inkml:definitions>
  <inkml:trace contextRef="#ctx0" brushRef="#br0">1 28 364,'0'-2'-12,"0"2"67,0 0 0,0-1-1,0 1 1,0 0-1,0-1 1,0 1-1,0 0 1,0-1 0,0 1-1,0 0 1,0-1-1,0 1 1,0 0 0,0-1-1,0 1 1,0 0-1,0 0 1,0-1 0,0 1-1,1 0 1,-1-1-1,0 1 1,0 0 0,0 0-1,1-1 1,-1 1-1,0 0 1,0 0-1,1 0 1,-1-1 0,0 1-1,0 0 1,1 0-1,-1 0 1,0 0 0,1-1-1,-1 1 1,0 0-1,0 0 1,1 0 0,-1 0-1,0 0 1,1 0-1,-1 0 1,0 0 0,1 0-1,-1 0 1,0 0-1,1 0 1,-1 0-1,0 0 1,1 1 0,4-6 2593,2 4 3751,1 7 3837,-8-2-8381,0-3-271,10-5 154,-10 3-2126,0-14-22642,0 13 20610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59.902"/>
    </inkml:context>
    <inkml:brush xml:id="br0">
      <inkml:brushProperty name="width" value="0.025" units="cm"/>
      <inkml:brushProperty name="height" value="0.025" units="cm"/>
    </inkml:brush>
  </inkml:definitions>
  <inkml:trace contextRef="#ctx0" brushRef="#br0">79 6 92,'-34'0'3969,"19"0"10856,23-5-12272,-6 5 51,-2 0-2535,0 0 1,0 1-1,0-1 0,1 1 1,-1-1-1,0 0 1,0 1-1,1-1 0,-1 0 1,0 1-1,1-1 1,-1 0-1,0 0 0,1 1 1,-1-1-1,0 0 1,1 0-1,-1 1 0,0-1 1,1 0-1,-1 0 1,1 0-1,-1 0 0,1 0 1,-1 1-1,0-1 1,1 0-1,-1 0 0,1 0 1,-1 0-1,1 0 1,-1-1-1,0 1 0,1 0 1,-1 0-1,1 0 1,-1 0-1,1-1 0,3 1 198,-2 0-107,29 0 789,5 0-497,-23 10-148,33 12 267,-16 1-52,-29-23-509,-1 0 1,1 1 0,0-1-1,-1 0 1,1 1 0,-1-1-1,1 1 1,0-1 0,-1 1-1,1-1 1,-1 1 0,1-1-1,-1 1 1,1 0 0,-1-1-1,0 1 1,1 0 0,-1-1-1,0 1 1,0 0 0,1-1-1,-1 1 1,0 0 0,0 0-1,0-1 1,0 2 0,4 3 61,-3-5-68,-1 0 1,0 0-1,1 1 0,-1-1 1,0 0-1,1 0 0,-1 0 1,0 1-1,1-1 0,-1 0 0,0 1 1,0-1-1,1 0 0,-1 1 1,0-1-1,0 0 0,0 1 0,1-1 1,-1 0-1,0 1 0,0-1 1,0 1-1,0-1 0,0 0 0,0 1 1,4 8 71,-3-9-72,-1 0 1,1 1-1,-1-1 1,1 1-1,-1-1 0,1 1 1,-1 0-1,0-1 1,1 1-1,-1-1 1,0 1-1,0 0 0,1-1 1,-1 1-1,0 0 1,0-1-1,0 1 0,0 0 1,0-1-1,0 1 1,0 0-1,0 75 317,-4-71-259,-2 2 5,6-6-64,1-1 0,-1 1 1,0-1-1,0 1 1,0-1-1,0 1 1,0-1-1,0 1 1,0 0-1,0-1 1,0 1-1,0-1 1,0 1-1,0-1 1,0 1-1,0-1 1,0 1-1,-1-1 0,1 1 1,0-1-1,0 1 1,-1-1-1,1 1 1,0-1-1,-1 0 1,1 1-1,0-1 1,-1 1-1,1-1 1,0 0-1,-1 1 1,1-1-1,-1 0 1,0 1-1,-1 0 0,-11 14 68,-35 1-4,27-10-105,15-4 54,0 1 0,-1-1 0,1-1 0,0 1 1,-13 0-1,16-2-10,-1 0 0,0 0 0,0 0 1,0 0-1,1-1 0,-1 0 0,-6-2 0,-29-19-56,38 22 45,0 0 0,1-1-1,-1 1 1,0 0 0,1-1-1,-1 1 1,1-1 0,-1 1-1,0-1 1,1 1 0,-1-1-1,1 1 1,-1-1 0,1 0 0,0 1-1,-1-1 1,1 0 0,0 1-1,-1-1 1,1 0 0,0 1-1,0-1 1,-1 0 0,1 0-1,0 1 1,0-1 0,0 0 0,0 0-1,-4-6-19,4 7 24,-1 0-1,1 0 1,0 0 0,-1-1-1,1 1 1,0 0-1,-1 0 1,1-1-1,0 1 1,-1 0-1,1-1 1,0 1 0,0 0-1,-1-1 1,1 1-1,0-1 1,0 1-1,0 0 1,0-1 0,-1 1-1,1-1 1,0 1-1,0-1 1,0 1-1,0 0 1,0-1-1,0 1 1,0-1 0,0 0-1,0-58-748,4 54 622,-3 5 119,-1 0 1,0 0 0,1 0 0,-1-1 0,0 1-1,1 0 1,-1 0 0,0 0 0,1-1 0,-1 1-1,0 0 1,0-1 0,1 1 0,-1 0 0,0 0-1,0-1 1,0 1 0,0 0 0,1-1 0,-1 1-1,0 0 1,0-1 0,0 1 0,0 0 0,0-1-1,0 1 1,0-1 0,0-12 226,0-1-3850,0 0-4585,0 1-5322</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02.299"/>
    </inkml:context>
    <inkml:brush xml:id="br0">
      <inkml:brushProperty name="width" value="0.025" units="cm"/>
      <inkml:brushProperty name="height" value="0.025" units="cm"/>
    </inkml:brush>
  </inkml:definitions>
  <inkml:trace contextRef="#ctx0" brushRef="#br0">60 12 208,'-28'-5'1171,"26"5"-804,-7-6 1019,3 6-318,-5 0 819,8 6 6502,8-6-7152,11 6 9276,-9-2-10312,-6-3 147,18 0 856,-7 2-672,-11-3-485,1 0 1,-1 0-1,0 0 0,1 0 0,-1 1 1,0-1-1,1 1 0,-1-1 0,0 1 1,1-1-1,-1 1 0,2 1 0,12-1 192,-13-2-218,1 1 0,-1 0-1,1 0 1,-1 0-1,1 0 1,-1 0 0,1 0-1,3 2 1,10 2 102,-14-4-76,9-1 152,26-8-222,-36 8-174,9-3-1182,-7 3-162,2-1-1372</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02.934"/>
    </inkml:context>
    <inkml:brush xml:id="br0">
      <inkml:brushProperty name="width" value="0.025" units="cm"/>
      <inkml:brushProperty name="height" value="0.025" units="cm"/>
    </inkml:brush>
  </inkml:definitions>
  <inkml:trace contextRef="#ctx0" brushRef="#br0">149 1 652,'0'0'1031,"-12"0"1998,12 0-2960,0 0 0,0 0 0,-1 0 0,1 0 0,0 0 0,-1 0 0,1 0 1,0 0-1,-1 0 0,1 0 0,0 0 0,-1 0 0,1 0 0,0 0 0,0 0 0,-1 1 0,1-1 0,0 0 1,-1 0-1,1 0 0,0 1 0,0-1 0,-1 0 0,1 0 0,0 1 0,0-1 0,0 0 0,0 0 1,-1 1-1,1-1 0,0 0 0,0 0 0,0 1 0,0-1 0,0 0 0,0 1 0,0-1 0,0 0 0,0 1 1,0-1-1,0 0 0,0 1 0,0-1 0,0 0 0,0 1 0,0-1 0,0 0 0,0 1 0,0 0 555,2 9 944,-1-9-1438,-1-1 0,1 1 0,0-1-1,-1 1 1,1 0 0,0 0 0,-1-1 0,1 1 0,-1 0 0,1 0 0,-1 0-1,0-1 1,1 1 0,-1 0 0,0 0 0,1 0 0,-1 0 0,0 0 0,0 0-1,0 0 1,0 0 0,0 0 0,0-1 0,0 1 0,0 0 0,-1 2 0,1 2 39,0-4-109,0 1 0,0-1 0,0 1 0,0-1 1,0 0-1,0 1 0,0-1 0,1 1 1,-1-1-1,0 1 0,1-1 0,-1 0 0,1 1 1,0-1-1,-1 0 0,1 0 0,0 1 1,1 0-1,-1-1-54,-1 0 0,1 0 1,-1 0-1,0 0 0,1 0 1,-1 0-1,0 0 0,0 0 1,0 0-1,0 0 0,0 0 1,0 0-1,0 0 0,0 0 1,0 0-1,0 0 0,0 0 1,-1 1-1,1-1 3,-1 0 0,1 0 0,0 0 0,0 0 0,0 0 0,0 0 0,0 0-1,0 0 1,0 0 0,0 0 0,0 0 0,0 0 0,0 0 0,1 0 0,-1 0 0,0 0 0,1-1 0,0 2 0,0 1 97,0-1 1,0 0 0,1 1 0,-2-1-1,1 1 1,0-1 0,0 1-1,-1 0 1,1-1 0,-1 1 0,0 0-1,0-1 1,0 1 0,-1 5-1,1 4 497,4-3-3,-3-8-552,-1-1 0,1 1 0,-1-1 1,1 1-1,-1 0 0,0-1 0,1 1 1,-1 0-1,0-1 0,1 1 0,-1 0 0,0-1 1,0 1-1,0 0 0,1 0 0,-1-1 1,0 2-1,0 4 321,0-4-209,1 0 1,-1 1-1,0-1 1,0 0-1,0 0 0,0 1 1,-1-1-1,1 0 1,-2 4-1,-1-4-58,-1 2 218,3 9 1961,0-12-2169,0 0 0,0 0 1,0 0-1,0 0 1,0-1-1,0 1 1,-1 0-1,1-1 1,0 1-1,0-1 1,-1 1-1,1-1 1,-2 1-1,1-1 91,-36-1 1519,17-8-990,3 2-342,11 2-263,-6-1-84,2-6-365,11 12 299,0 0 0,0 0 0,0 0 0,0-1 0,0 1-1,-1 0 1,1 0 0,0-1 0,0 1 0,0 0 0,0 0 0,0 0-1,0 0 1,0-1 0,0 1 0,0 0 0,0 0 0,-1 0 0,1 0-1,0-1 1,0 1 0,0 0 0,0 0 0,-1 0 0,1 0 0,0 0-1,0 0 1,0-1 0,0 1 0,-1 0 0,1 0 0,0 0 0,-1 0-1,-3-3-2095,3-3-2613,-9-7-8672,8 3 8408,-6 9 3683</inkml:trace>
</inkml:ink>
</file>

<file path=ppt/ink/ink5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00:40.782"/>
    </inkml:context>
    <inkml:brush xml:id="br0">
      <inkml:brushProperty name="width" value="0.07" units="cm"/>
      <inkml:brushProperty name="height" value="0.07" units="cm"/>
      <inkml:brushProperty name="color" value="#7030A0"/>
      <inkml:brushProperty name="fitToCurve" value="1"/>
    </inkml:brush>
  </inkml:definitions>
  <inkml:traceGroup>
    <inkml:annotationXML>
      <emma:emma xmlns:emma="http://www.w3.org/2003/04/emma" version="1.0">
        <emma:interpretation id="{B1543621-1341-4C2D-9A9F-0DAB1D60866C}" emma:medium="tactile" emma:mode="ink">
          <msink:context xmlns:msink="http://schemas.microsoft.com/ink/2010/main" type="inkDrawing" rotatedBoundingBox="25301,14197 25511,14167 25537,14354 25327,14383" semanticType="callout" shapeName="Other">
            <msink:sourceLink direction="with" ref="{96297797-C4F9-490C-A81D-3C3B157170BB}"/>
          </msink:context>
        </emma:interpretation>
      </emma:emma>
    </inkml:annotationXML>
    <inkml:trace contextRef="#ctx0" brushRef="#br0">-2 189 91 0,'0'-7'112'0,"0"3"46"16,0-3-5-16,0-1-26 0,0 1-17 0,3 1-12 0,-3-1-12 16,0-1-10-16,6 1-6 0,-6 1-3 0,0 0 0 15,0 0 5-15,4-1 4 0,-4 0 0 0,6-1 6 0,1 2 10 16,-7-1 3-16,3 0-1 0,3 0 0 0,-3 0-5 16,4 2 1-16,-1-2-8 0,-3 3-2 0,4-4-2 0,-1 4 2 15,-2-1 6-15,2 1 4 0,-3-2 2 0,4 5-4 0,-1-2 32 16,-3 1 6-16,7-1-2 0,-4 1-5 0,1 2-7 15,-4 0-14-15,10 2-21 0,-13 1-10 0,10-1-18 0,-7 2-13 16,3 2-8-16,1-2-3 0,2 1-9 0,-9 2-3 0,4-2 6 16,2 1 13-16,0 1 7 0,-2 0 9 0,-4 1 2 0,6-4 5 15,-3 3-3-15,-3-2-4 0,0 0-8 0,0 2-9 16,0-3-5-16,0 1-3 0,0 2-7 0,0-2-6 0,0-1-4 16,0 1-2-16,0-1 0 0,-3-1-5 0,-3 1-7 15,6 1-8-15,-4-2-5 0,4-2-7 0,-12 5-12 0,12-4-13 16,-4 0-21-16,-2 0-14 0,3 1-22 0,3-1-22 0,-7 0-24 15,1 1-29-15,3-1-33 0,3 1-21 0,-7-1 25 0,4-2-23 16,3 5-45-16,0-3-57 0,-7 0-12 0,1 0-38 0,6 1-1 16,0-1 40-16</inkml:trace>
  </inkml:traceGroup>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04.134"/>
    </inkml:context>
    <inkml:brush xml:id="br0">
      <inkml:brushProperty name="width" value="0.025" units="cm"/>
      <inkml:brushProperty name="height" value="0.025" units="cm"/>
    </inkml:brush>
  </inkml:definitions>
  <inkml:trace contextRef="#ctx0" brushRef="#br0">0 0 652,'12'12'7439,"-11"-12"-6978,1 0 0,-1 1-1,0-1 1,0 0 0,1 1 0,-1 0 0,0-1 0,0 1 0,0 0 0,0 0 0,0-1 0,1 1-1,0 3 2362,6-4-805,-5 0 1241,27 5 2411,16 1-4744,-44-6-909,-1 0-16,1-1 1,-1 1 0,0 0 0,1 0-1,-1 0 1,1 0 0,-1 0 0,0 0 0,1 1-1,-1-1 1,1 0 0,-1 1 0,0-1-1,3 2 1,4 0-163,28-7-7051,-34 5 5618,0 0-1444,-2 0 2768,1 0-1,-1 0 1,0 0 0,1 0 0,-1 0 0,0 0-1,1-1 1,-1 1 0,1 0 0,-1 0-1,0 0 1,1 0 0,-1-1 0,0 1 0,0 0-1,1 0 1,-1-1 0,0 1 0,1 0-1,-1 0 1,0-1 0,0 1 0,1-1 0,-10-5-8447,8 6 7666</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04.539"/>
    </inkml:context>
    <inkml:brush xml:id="br0">
      <inkml:brushProperty name="width" value="0.025" units="cm"/>
      <inkml:brushProperty name="height" value="0.025" units="cm"/>
    </inkml:brush>
  </inkml:definitions>
  <inkml:trace contextRef="#ctx0" brushRef="#br0">11 1 652,'0'0'54,"0"0"0,0 1 1,1-1-1,-1 0 0,0 1 0,0-1 0,0 0 1,0 1-1,0-1 0,0 0 0,0 1 0,0-1 1,0 0-1,0 1 0,0-1 0,0 0 0,0 1 1,0-1-1,-1 0 0,1 0 0,0 1 0,0-1 1,0 0-1,0 1 0,-1-1 0,1 0 0,0 0 1,0 1-1,0-1 0,-1 0 0,1 0 0,0 1 1,0-1-1,-1 0 0,1 0 0,0 0 0,-1 0 1,1 1-1,0-1 0,-1 0 0,1 0 1,0 0-1,-1 0 0,1 0 0,0 0 0,-1 0 1,1 0-1,0 0 0,-1 0 0,1 0 0,0 0 58,-1 0-1,1 1 0,0-1 1,0 0-1,0 0 0,0 1 0,-1-1 1,1 0-1,0 1 0,0-1 1,0 0-1,0 1 0,0-1 0,0 0 1,0 1-1,0-1 0,0 0 1,0 1-1,0-1 0,0 0 1,0 1-1,0-1 0,0 0 0,0 0 1,1 1-1,-1-1 0,0 0 1,0 1-1,0-1 0,1 1 1,-1-1-303,18 1 4491,-17-1-4182,-1-1-1,1 1 0,0 0 0,-1 0 0,1 0 1,0 0-1,-1-1 0,1 1 0,0 0 0,-1 0 0,1 0 1,0 1-1,-1-1 0,1 0 0,0 0 0,0 0 1,-1 0-1,1 1 0,0-1 0,-1 0 0,1 0 1,-1 1-1,1-1 0,0 1 0,-1-1 0,1 0 0,-1 1 1,1-1-1,0 2 0,-1-1 446,11-1 1228,1 0-667,12 2-2850,-4-5-5294,-8-9-461,-12 8 6318</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05.243"/>
    </inkml:context>
    <inkml:brush xml:id="br0">
      <inkml:brushProperty name="width" value="0.025" units="cm"/>
      <inkml:brushProperty name="height" value="0.025" units="cm"/>
    </inkml:brush>
  </inkml:definitions>
  <inkml:trace contextRef="#ctx0" brushRef="#br0">0 34 96,'0'0'31,"0"0"0,0 0 0,0-1 0,0 1 0,0 0 0,0 0 0,0-1 0,0 1 0,0 0 0,0 0 1,1-1-1,-1 1 0,0 0 0,0 0 0,0 0 0,0-1 0,0 1 0,1 0 0,-1 0 0,0 0 0,0-1 0,0 1 0,1 0 0,-1 0 0,0 0 0,0 0 0,0 0 0,1-1 0,-1 1 0,0 0 1,1 0 40,-1 0 0,0 0 0,1 0 0,-1-1 0,0 1 0,1 0 0,-1 0 0,0 0 0,1-1 0,-1 1 0,0 0 0,0-1 1,0 1-1,1 0 0,-1 0 0,0-1 0,0 1 0,0 0 0,1-1 0,-1 1 0,0 0 0,0-1 0,0 1 0,0-1 0,0 1 1,0 0-1,0-1 0,0 1 0,0 0 0,0-1 0,1-1 601,1 0 0,-1 0 0,1 1-1,0-1 1,0 1 0,-1-1 0,1 1 0,0-1 0,4-1 0,-5 3-337,0 0 1,-1 0 0,1 0 0,0 0-1,-1 0 1,1 0 0,0 0 0,-1 0 0,1 0-1,0 0 1,-1 0 0,1 1 0,-1-1-1,1 0 1,0 0 0,-1 1 0,1-1 0,-1 0-1,1 1 1,-1-1 0,1 1 0,-1-1-1,1 0 1,-1 1 0,1-1 0,-1 1 0,1 0-1,-1-1 1,0 1 0,1-1 0,-1 1-1,0 0 1,3 0 1285,-3-1-1557,1 0 1,-1 0 0,0 0 0,1 0 0,-1 0-1,0 0 1,0 0 0,1 0 0,-1 1 0,0-1-1,0 0 1,1 0 0,-1 0 0,0 0 0,0 0 0,1 0-1,-1 0 1,0 1 0,0-1 0,0 0 0,1 0-1,-1 0 1,0 1 0,0-1 0,0 0 0,0 0-1,0 0 1,1 1 0,-1-1 0,0 0 0,0 0 0,0 1-1,0-1 1,0 0 0,0 0 0,0 1 0,0-1-1,0 0 1,0 1 0,0-1 15,0 1-1,0 0 1,0 0 0,0 0-1,0-1 1,0 1 0,0 0-1,0 0 1,0 0 0,0-1-1,0 1 1,1 0 0,-1 0-1,0-1 1,0 1 0,1 0-1,-1 0 1,1-1 0,-1 1-1,0 0 1,1-1 0,0 1 0,-1-1-1,1 1 1,-1-1 0,1 1-1,1 0 1,-2 1-31,1-1 0,-1 1 0,1 0 0,-1 0 0,0-1 0,0 1 1,0 0-1,1 0 0,-2-1 0,1 1 0,0 0 0,-1 1 0,1 3 8,0 47 106,5-40-121,-5-12-42,1 0 0,0 0 0,-1 0 1,1 0-1,-1 0 0,0 0 0,1 0 0,-1 0 0,0 0 0,1 0 1,-1 0-1,0 1 0,0 0 0,10 37 90,-9-36-99,0 0-1,1-1 1,-1 1-1,1 0 1,0-1-1,0 1 1,0-1-1,3 4 1,0-3-275,-4-3 121,0 1-1,0-1 0,0 1 1,0-1-1,0 0 0,0 1 1,0-1-1,0 0 0,0 0 1,0 1-1,0-1 0,0 0 1,0 0-1,0 0 0,2-1 1,-2 1-321,0 0 0,0 0 0,0 0 0,0 0 0,0 0 1,0 0-1,0 0 0,0 0 0,0-1 0,0 1 0,0 0 1,0-1-1,0 1 0,0 0 0,0-1 0,-1 0 0,1 1 1,0-1-1,0 1 0,0-1 0,-1 0 0,1 0 0,0 1 1,-1-1-1,1 0 0,0-2 0,0 0-926,0 0 0,0-1 0,-1 1-1,1-1 1,-1 1 0,0-7 0,0 3-88</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05.662"/>
    </inkml:context>
    <inkml:brush xml:id="br0">
      <inkml:brushProperty name="width" value="0.025" units="cm"/>
      <inkml:brushProperty name="height" value="0.025" units="cm"/>
    </inkml:brush>
  </inkml:definitions>
  <inkml:trace contextRef="#ctx0" brushRef="#br0">0 29 816,'0'-28'13183,"12"28"-2395,-4 0-6888,-4 0-5028</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06.437"/>
    </inkml:context>
    <inkml:brush xml:id="br0">
      <inkml:brushProperty name="width" value="0.025" units="cm"/>
      <inkml:brushProperty name="height" value="0.025" units="cm"/>
    </inkml:brush>
  </inkml:definitions>
  <inkml:trace contextRef="#ctx0" brushRef="#br0">1 1 476,'0'0'1852,"0"0"-1326,0 1 0,0 0 0,0-1 1,0 1-1,0-1 0,0 1 0,0 0 1,0-1-1,0 1 0,0-1 1,0 1-1,0-1 0,1 1 0,-1 0 1,0-1-1,0 1 0,1 0 0,4 0-798,-5-1 753,0 0 0,1 1 0,-1-1 1,0 0-1,0 0 0,1 1 0,-1-1 1,0 0-1,0 1 0,1-1 0,-1 0 0,0 1 1,0-1-1,0 0 0,0 1 0,0-1 0,0 1 1,0-1-1,0 0 0,0 1 0,0-1 1,0 1-1,0-1 0,0 1 0,20 7 5824,-19-7-6193,0-1 0,0 1-1,0 0 1,0 0 0,1 0-1,-1-1 1,0 1 0,0 0 0,1-1-1,-1 1 1,0-1 0,1 0-1,-1 1 1,0-1 0,3 0-1,12 5 413,-3-1-242,25 3 29,-25-5-2388,0-5-5473,0 0 1096,-13-2-1788,0-1 774</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07.062"/>
    </inkml:context>
    <inkml:brush xml:id="br0">
      <inkml:brushProperty name="width" value="0.025" units="cm"/>
      <inkml:brushProperty name="height" value="0.025" units="cm"/>
    </inkml:brush>
  </inkml:definitions>
  <inkml:trace contextRef="#ctx0" brushRef="#br0">1 69 724,'0'-1'75,"0"1"-1,0 0 0,0-1 1,0 1-1,0 0 1,0-1-1,0 1 1,0 0-1,0-1 1,0 1-1,0 0 0,0-1 1,0 1-1,0 0 1,0-1-1,0 1 1,0 0-1,0-1 1,0 1-1,0 0 0,1-1 1,-1 1-1,0 0 1,0 0-1,0-1 1,1 1-1,-1 0 1,0 0-1,0-1 0,1 1 1,-1 0-1,0 0 1,1 0-1,-1-1 1,0 1-1,1 0 1,-1 0-1,0 0 0,1 0 1,-1 0-1,0 0 1,1 0-1,-1 0 1,0 0-1,1 0 1,-1 0-1,14-11 4180,-7 8-2134,0 0 0,1 0 0,-1 0 0,9-7 0,-15 10-2023,32-11 7093,-10 6-5413,-20 5-1681,0 0 0,0-1 0,0 1 0,-1-1 0,1 0 0,0 0 0,3-1 0,-5 2-72,0-1 0,1 1 0,-1 0 0,0-1 0,1 1 0,-1 0 0,0 0 0,1 0-1,-1 0 1,0 0 0,1 0 0,-1 0 0,0 1 0,1-1 0,-1 0 0,0 1 0,0-1 0,3 2-1,5 1 181,-7-3-106,3 7 123,-2-4-167,-10 2-9,7-4-40,0-1 0,0 0 0,-1 1 0,1-1 0,0 0 0,0 1 0,0-1-1,-1 0 1,1 1 0,0-1 0,0 1 0,0-1 0,0 0 0,0 1 0,0-1 0,0 1-1,0-1 1,0 1 0,0-1 0,0 0 0,0 1 0,0 0 0,-1 7 24,-8 3 22,1 1 0,-8 14 0,13-20-40,-17 32 68,20-38-76,0 0-1,-1 1 0,1-1 1,0 1-1,-1-1 1,1 0-1,0 1 1,0-1-1,0 1 1,-1-1-1,1 1 0,0-1 1,0 1-1,0-1 1,0 1-1,0-1 1,0 1-1,0-1 1,0 1-1,0-1 1,1 2-1,-2 3 13,-1-3-13,2-1 3,-1-1 1,0 1-1,1 0 0,-1 0 1,1 0-1,-1 0 0,1-1 0,-1 1 1,1 0-1,-1 0 0,1 0 1,0 0-1,0 0 0,-1 0 0,1 0 1,0 0-1,0 1 0,0-1 1,0 0-1,0 0 0,1 1 0,-1 42 321,1-43-303,0 0-1,0 0 1,0 1 0,0-1 0,1 0 0,-1 0-1,1 0 1,-1 0 0,0-1 0,1 1-1,2 1 1,3 3 127,-7-5-141,1 1 0,-1-1 0,1 1 0,-1-1 0,1 0 0,0 1 0,-1-1 0,1 0 0,0 1 0,-1-1 0,1 0 0,0 0 0,0 1 0,-1-1 0,1 0 0,0 0 0,0 0 0,32 5 153,1-5-637,-12 0-4012,-20 0 1688</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10.442"/>
    </inkml:context>
    <inkml:brush xml:id="br0">
      <inkml:brushProperty name="width" value="0.025" units="cm"/>
      <inkml:brushProperty name="height" value="0.025" units="cm"/>
    </inkml:brush>
  </inkml:definitions>
  <inkml:trace contextRef="#ctx0" brushRef="#br0">60 34 180,'-1'0'53,"0"0"0,0 0 0,0 0 0,0 0 0,0 0 0,0-1 0,0 1 0,0 0 0,0-1 1,0 1-1,0-1 0,0 1 0,0-1 0,0 1 0,1-1 0,-1 1 0,0-1 0,0 0 0,1 0 0,-2-1 0,-18-4 2030,16 6-1040,-8 0 834,9 1 4278,3-1-5736,0 0-1,0 1 1,0-1 0,0 1 0,0-1 0,0 0-1,0 1 1,0-1 0,1 0 0,-1 1-1,0-1 1,0 0 0,1 1 0,-1-1 0,0 0-1,0 0 1,1 1 0,-1-1 0,0 0 0,1 0-1,-1 1 1,0-1 0,1 0 0,-1 0-1,0 0 1,1 0 0,15 4 3830,26-5-4654,-28 1 1667,37-6-790,-24 1-573,-2-1-2044,-11 0-4928,-12 0 441</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10.899"/>
    </inkml:context>
    <inkml:brush xml:id="br0">
      <inkml:brushProperty name="width" value="0.025" units="cm"/>
      <inkml:brushProperty name="height" value="0.025" units="cm"/>
    </inkml:brush>
  </inkml:definitions>
  <inkml:trace contextRef="#ctx0" brushRef="#br0">119 1 428,'-18'5'2387,"17"-5"-1880,-9 16 3615,10-15-3627,0 21 3093,0-20-3343,0 1-1,0-1 1,0 1-1,0-1 1,1 0 0,-1 1-1,1-1 1,0 0-1,-1 0 1,1 1 0,0-1-1,2 2 1,-3-3-200,1 0-1,-1 0 1,0-1 0,1 1 0,-1 0 0,0 0 0,0 0 0,0-1 0,0 1 0,0 0 0,0 0-1,0 0 1,0 0 0,0-1 0,0 1 0,0 1 0,-1-1-16,1 0 0,0 0 0,0-1 0,0 1 0,0 0 0,0 0 0,0 0 0,0 0 0,0-1-1,0 1 1,0 0 0,0 0 0,1 0 0,-1 0 0,0-1 0,1 2 0,1 2 112,0 0 1,-1 0-1,0 0 0,0 0 0,1 8 0,6 16 565,-8-26-665,1-1 1,-1 0 0,0 1-1,1-1 1,-1 1-1,0-1 1,0 1-1,0-1 1,0 1-1,0-1 1,-1 3 0,1-3-2,0 0 1,0 1 0,0-1 0,0 1 0,0-1 0,0 1 0,0-1 0,0 1 0,0-1 0,1 1 0,0 1 0,1 1 102,-1 0-1,0 0 1,0 0-1,0 0 1,0 0-1,0 1 1,-1-1-1,0 7 1,10 27 1626,0 8 2442,-10-41-3663,1-2-420,-1-1 1,0 0-1,0 1 0,0-1 0,0 0 0,0 0 0,-1 1 0,1-1 0,-2 4 0,-1-5-57,2 0-35,0-1 0,0 1 0,-1-1 0,1 1 0,0-1 0,0 1 0,0-1 0,0 1 0,0 0 0,0 0 0,0 0 0,-1 1 0,-29-2 240,-35-26-2383,64 25 1150,0-1 1,1 1-1,-1-1 1,0 0-1,1 0 0,-1 1 1,1-1-1,0 0 0,-1-1 1,-1-3-1,1-4-5976,-3 0 3830,5 10 2903,-1-1 1,1 1 0,-1-1 0,1 1 0,-1-1 0,1 0 0,0 1 0,-1-1 0,1 0 0,0 1 0,0-1 0,-1 0 0,1 1-1,0-1 1,0 0 0,0 1 0,0-2 0,0-4-1115</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11.462"/>
    </inkml:context>
    <inkml:brush xml:id="br0">
      <inkml:brushProperty name="width" value="0.025" units="cm"/>
      <inkml:brushProperty name="height" value="0.025" units="cm"/>
    </inkml:brush>
  </inkml:definitions>
  <inkml:trace contextRef="#ctx0" brushRef="#br0">1 17 640,'0'0'333,"0"-1"0,0 0 0,-1 1 1,1-1-1,0 1 0,0-1 0,0 0 0,0 1 0,1-1 0,-1 1 1,0-1-1,0 1 0,0-1 0,0 0 0,1 1 0,-1-1 0,1 0 1,2-1-382,-3 2 331,1 0 1,-1 0-1,0-1 0,0 1 0,0 0 1,1 0-1,-1-1 0,0 1 0,1 0 1,-1 0-1,0 0 0,1-1 0,-1 1 1,0 0-1,1 0 0,-1 0 0,0 0 1,1 0-1,-1 0 0,0 0 0,1 0 1,-1 0-1,0 0 0,1 0 0,-1 0 1,0 0-1,1 0 0,-1 0 0,1 0 1,-1 0-1,0 0 0,1 0 0,-1 0 1,0 1-1,1-1 0,-1 0 0,0 0 1,0 0-1,1 1 0,-1-1 0,0 0 1,0 0-1,1 1 0,-1-1 0,0 0 1,1 2 1744,10-2 2967,38 6-2952,-32-1-2343,-15-5 21,13 0-2813,-12 0-1832</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11.865"/>
    </inkml:context>
    <inkml:brush xml:id="br0">
      <inkml:brushProperty name="width" value="0.025" units="cm"/>
      <inkml:brushProperty name="height" value="0.025" units="cm"/>
    </inkml:brush>
  </inkml:definitions>
  <inkml:trace contextRef="#ctx0" brushRef="#br0">11 0 760,'0'1'92,"0"-1"0,0 1 0,0-1 0,0 1 1,0 0-1,0-1 0,0 1 0,0-1 0,0 1 0,-1 0 0,1-1 0,0 1 0,0-1 0,0 1 1,-1-1-1,1 1 0,0 0 0,-1-1 0,1 1 0,0-1 0,-1 0 0,1 1 0,-1-1 0,1 1 1,-1-1-1,1 0 0,-1 1 0,1-1 0,-2 1 0,2 0 150,0-1 1,-1 1-1,1 0 1,0 0-1,0 0 0,0 0 1,0 0-1,-1-1 1,1 1-1,0 0 0,0 0 1,1 0-1,-1 0 1,0 0-1,0 0 1,0-1-1,1 1 0,-1 1 1,1-2-110,-1 0 1,1 0 0,-1 1 0,0-1-1,1 0 1,-1 0 0,0 0 0,1 0-1,-1 0 1,0 0 0,1 1-1,-1-1 1,0 0 0,1 0 0,-1 0-1,0 1 1,1-1 0,-1 0-1,0 0 1,0 1 0,1-1 0,-1 0-1,0 1 1,0-1 0,1 1-1,-1-1 8,0 1 0,0-1-1,0 0 1,1 1-1,-1-1 1,0 0-1,0 1 1,0-1 0,1 0-1,-1 0 1,0 1-1,1-1 1,-1 0-1,0 0 1,1 0-1,-1 1 1,0-1 0,1 0-1,-1 0 1,0 0-1,1 0 1,-1 0-1,1 0 1,-1 0 0,1 0-1,12 7 7457,-6-5-6110,-7-2-1380,1 1-1,-1-1 1,1 0 0,0 0-1,-1 0 1,1 0-1,0 1 1,-1-1 0,1 0-1,-1 1 1,1-1 0,-1 0-1,1 1 1,-1-1 0,1 1-1,-1-1 1,1 1 0,-1-1-1,1 1 1,30 7-1324,-23-6 428,2-4-11873,-6 1 7968,1 1 3707,-4-5-3074,-1 4 2718</inkml:trace>
</inkml:ink>
</file>

<file path=ppt/ink/ink6.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3-03T23:13:24.093"/>
    </inkml:context>
    <inkml:brush xml:id="br0">
      <inkml:brushProperty name="width" value="0.05292" units="cm"/>
      <inkml:brushProperty name="height" value="0.05292" units="cm"/>
      <inkml:brushProperty name="fitToCurve" value="1"/>
      <inkml:brushProperty name="ignorePressure" value="1"/>
    </inkml:brush>
  </inkml:definitions>
  <inkml:trace contextRef="#ctx0" brushRef="#br0">0 138 3,'0'0'5,"0"0"-1,11 0-1,-11 0-1,12 3-1,-12-3 1,14 0 0,-4 0 0,-2-1 0,4 1 1,0-2-1,-2 0 0,6 1 0,0-3 0,3 4-1,0 0 0,4 0-1,2-1 1,3 1 0,1 0-1,1 0 1,2-1 0,1-1 0,1 1 0,1 0-1,-1-2 1,-1 3 0,1-1 0,-2 0-1,-1 2 1,1 0-1,-1 2 1,-1-2-1,2 0 0,-1 0 1,5-1-1,1 0 1,-1 0 0,2-1 0,-3 1-1,2 0 1,-2-1 0,-1 1 0,0 1 0,-2-1 0,-2 2-1,1-2 1,0 2-1,1-3 1,-1 2-1,2 0 0,-4 1 0,4-1 0,0-1 1,0 1-1,2-1 0,-1 2 0,2-1 0,-1-2 1,0 3-1,1-1 0,-1 1-1,0 0 2,3 0-1,1-2 0,0 0 0,3 1 0,2-4 0,2 2 0,1-3 0,2 3 0,0-2 0,0 2 0,0 0 1,-1-1-1,-2 4 0,2-1 0,0 0 0,0-1 0,0 2 0,2-2 0,1 1 1,0 0-1,3-2 0,0 2 1,-1-1-1,1 0 0,-1 0 1,2 1-1,0-2 0,0 1 0,-1 0 0,1 0 0,0-2 0,1 2 0,3-2 1,1-3-1,-1 3 0,2-1 0,2-2 0,0 2 0,0 0 0,-1-2 0,3 3 0,-2 0 0,2 2 0,4-3 0,-1 2 1,1-1-1,5 0 0,0-2 0,1 1 0,1 0 1,0-1-1,4-1 0,1-1 1,1 3 0,1 0 0,0 0 0,3 1-1,3 0 1,-1 0 0,2-1-1,4 0 2,3 1-1,2-3 0,2 2 1,3 0 1,2-2-1,0 3 0,-1 0 1,-2 2-1,1 0-1,-5-3 1,-2 5-1,-5-4 0,-3 2 1,-10-2 0,-5 0 0,-8 1 1,-8-3 0,-12 1 1,-10 1-1,-10-3 1,-9 3 0,-8 0-2,-9 2-2,0 0-18,0 0-11,0 0-1,-11-5 0</inkml:trace>
</inkml:ink>
</file>

<file path=ppt/ink/ink6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00:41.356"/>
    </inkml:context>
    <inkml:brush xml:id="br0">
      <inkml:brushProperty name="width" value="0.07" units="cm"/>
      <inkml:brushProperty name="height" value="0.07" units="cm"/>
      <inkml:brushProperty name="color" value="#7030A0"/>
      <inkml:brushProperty name="fitToCurve" value="1"/>
    </inkml:brush>
  </inkml:definitions>
  <inkml:traceGroup>
    <inkml:annotationXML>
      <emma:emma xmlns:emma="http://www.w3.org/2003/04/emma" version="1.0">
        <emma:interpretation id="{DF6F84EE-97B7-43AE-91B3-D7703F395F6F}" emma:medium="tactile" emma:mode="ink">
          <msink:context xmlns:msink="http://schemas.microsoft.com/ink/2010/main" type="inkDrawing" rotatedBoundingBox="25575,14553 25638,14450 25730,14506 25667,14609" semanticType="callout" shapeName="Other"/>
        </emma:interpretation>
      </emma:emma>
    </inkml:annotationXML>
    <inkml:trace contextRef="#ctx0" brushRef="#br0">63 35 95 0,'7'-2'120'0,"-1"2"58"0,-2-3-2 0,-4 3-12 16,6-2-9-16,-3 2-18 0,-3-2-15 0,0-1-10 15,0 3-2-15,7-2-7 0,-7-1 11 0,0 3 7 0,0-1-4 16,0 1 0-16,0-3-5 0,0 1-7 0,0 2-10 0,0-3-9 16,-7 1-12-16,7 2-12 0,0-2-12 0,0 2-9 0,0-3-8 15,-3 1-2-15,-3 2-4 0,6 0 1 0,-4 0-1 16,4 0 0-16,-6 0 2 0,-1 0 8 0,7 0 9 0,-3 0 10 16,3 0 6-16,-9 2-2 0,9 1 0 0,-7-3-12 15,1 2-6-15,6-2-9 0,-4 5-4 0,-2-5-13 0,3 2-1 16,3 1-6-16,0-2-2 0,-7 2 1 0,1-1-1 0,6 3-1 15,0-3 4-15,-3 1-3 0,3-1 2 0,0 0-1 0,-7 3 0 16,7-2-1-16,0 1 3 0,0-2 0 0,0 3-4 0,0-3-5 16,0 3 3-16,0-3-3 0,0 3 0 0,0-2-1 15,7 1 0-15,-7-2 0 0,0 3-11 0,3 0-22 0,-3-3-37 16,6 0-38-16,1 3-40 0,-7-2-23 0,3 1 14 16,3-2-11-16,-2 1-20 0,-4-1-32 0,13 3-39 0,-13-3-15 15,9 1 6-15,-9-3-16 0,3 1 8 0,4-1 13 0,-1 3 43 16</inkml:trace>
  </inkml:traceGroup>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12.738"/>
    </inkml:context>
    <inkml:brush xml:id="br0">
      <inkml:brushProperty name="width" value="0.025" units="cm"/>
      <inkml:brushProperty name="height" value="0.025" units="cm"/>
    </inkml:brush>
  </inkml:definitions>
  <inkml:trace contextRef="#ctx0" brushRef="#br0">1 50 536,'4'-6'742,"-4"6"-681,0 0 0,1-1 0,-1 1 0,1 0 0,-1 0 0,0-1 0,1 1 1,-1 0-1,0-1 0,0 1 0,1 0 0,-1-1 0,0 1 0,0 0 0,1-1 0,-1 1 1,0-1-1,0 1 0,0 0 0,0-1 0,1 1 0,-1-1 0,0 1 0,0-1 0,0 1 1,0 0-1,0-1 0,0 1 0,-1-2 0,1 2-10,0 0-1,0-1 1,0 1-1,0-1 1,0 1 0,0 0-1,0-1 1,0 1-1,1-1 1,-1 1 0,0 0-1,0-1 1,0 1-1,0 0 1,0-1 0,1 1-1,-1 0 1,0-1-1,0 1 1,1 0 0,-1-1-1,0 1 1,0 0-1,1-1 1,-1 1 0,0 0-1,1-1 1,0 1 36,-1 0-1,0 0 1,1-1-1,-1 1 1,0 0 0,1 0-1,-1-1 1,0 1-1,1 0 1,-1-1 0,0 1-1,0-1 1,1 1 0,-1 0-1,0-1 1,0 1-1,0-1 1,0 1 0,0-1-1,0 1 1,1 0 0,-1-1-1,0 1 1,0-1-1,0 1 1,0-1 0,-1 0-1,2 0 132,-1 1-1,1-1 0,0 0 1,-1 1-1,1-1 1,0 0-1,-1 1 0,1-1 1,0 1-1,0-1 0,-1 1 1,1-1-1,0 1 1,0 0-1,0-1 0,0 1 1,1 0-1,5-2 4363,-6 2-4270,-1 0 1,1 0-1,0 1 0,0-1 1,0 0-1,-1 0 0,1 1 1,0-1-1,-1 0 0,1 1 1,0-1-1,-1 1 0,1-1 1,0 1-1,-1-1 0,1 1 1,-1 0-1,1-1 0,-1 1 1,1 0-1,-1-1 0,1 1 1,-1 0-1,0-1 0,1 1 1,-1 0-1,0 0 0,0-1 1,1 1-1,-1 2 0,3 34 879,-3-33-1200,0 1 1,0-1-1,1 1 1,-1-1-1,1 0 1,0 1 0,2 4-1,-3-7 14,1-1-1,-1 0 1,0 0-1,1 0 1,-1 0-1,0 1 1,0-1-1,0 0 1,0 0-1,0 1 1,0-1 0,-1 2-1,1-2 1,0 1 0,0-1 0,-1 0 1,1 1-1,0-1 0,0 1 0,1-1 0,-1 1 0,0-1 0,0 1 0,1-1 0,-1 0 1,1 2-1,1 0 1,-1-2 1,0 0-1,0 1 1,-1-1-1,1 0 0,-1 0 1,1 0-1,-1 0 1,1 1-1,-1-1 1,0 0-1,0 0 1,0 1-1,1 0 0,8 20 10,-8-21-60,0 0-1,0 0 0,0 0 0,0 0 0,1 0 0,-1 0 0,0 0 0,0 0 1,0 0-1,1-1 0,-1 1 0,3 1 0,-3-2-31,0 0-403,0 1 0,0 0 0,0-1 0,0 1-1,1 0 1,-1-1 0,0 0 0,0 1 0,1-1 0,-1 0 0,0 0 0,1 1 0,-1-1 0,0 0-1,1 0 1,-1-1 0,0 1 0,1 0 0,-1 0 0,0-1 0,2 1 0,-2-1-21,0 0 0,0 0-1,0 0 1,0 1 0,-1-1 0,1 0 0,0 0 0,0 0 0,-1 0 0,1 0 0,-1 0-1,1 0 1,-1-1 0,1 1 0,-1 0 0,0 0 0,0 0 0,1 0 0,-1-1 0,0 1 0,0 0-1,0-2 1,0 1-924,0-3 188</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13.107"/>
    </inkml:context>
    <inkml:brush xml:id="br0">
      <inkml:brushProperty name="width" value="0.025" units="cm"/>
      <inkml:brushProperty name="height" value="0.025" units="cm"/>
    </inkml:brush>
  </inkml:definitions>
  <inkml:trace contextRef="#ctx0" brushRef="#br0">0 35 728,'0'0'34,"0"-1"0,0 1 1,0 0-1,0 0 0,0-1 0,0 1 0,1 0 0,-1 0 1,0-1-1,0 1 0,0 0 0,0 0 0,0 0 0,0-1 1,0 1-1,0 0 0,0 0 0,1 0 0,-1-1 0,0 1 1,0 0-1,0 0 0,0 0 0,1 0 0,-1 0 0,0-1 1,0 1-1,0 0 0,0 0 0,1 0 0,-1 0 0,1 0 1,-1 0 65,0-1 0,1 1 1,-1 0-1,0 0 0,1 0 0,-1-1 1,0 1-1,1 0 0,-1 0 1,0-1-1,1 1 0,-1 0 1,0-1-1,0 1 0,0 0 1,1-1-1,-1 1 0,0-1 0,0 1 1,0 0-1,0-1 0,1 1 1,-1-1-1,0 1 0,0 0 1,0-1-1,0 1 0,0-1 1,0 1-1,9-12 20473,1 7-19991,-10 4-1624,2 1 1</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14.963"/>
    </inkml:context>
    <inkml:brush xml:id="br0">
      <inkml:brushProperty name="width" value="0.025" units="cm"/>
      <inkml:brushProperty name="height" value="0.025" units="cm"/>
    </inkml:brush>
  </inkml:definitions>
  <inkml:trace contextRef="#ctx0" brushRef="#br0">8 27 436,'0'-3'448,"0"-12"2005,0 15-2333,0 0 0,0-1 0,0 1 0,0 0 0,0 0 0,0 0 0,0-1 0,0 1 0,0 0 0,0 0 0,-1-1 0,1 1 0,0 0 0,0 0 0,0 0 0,0-1 0,0 1 0,0 0 0,0 0 0,-1 0 0,1 0 0,0-1 0,0 1 0,0 0 0,0 0 0,-1 0 0,1 0 0,0 0 0,0 0 0,0 0 0,0-1 0,-1 1 0,1 0 0,0 0 0,0 0 0,-1 0 0,1 0 0,0 0 0,0 0 0,0 0 0,-1 0 0,1 0 0,0 0 0,0 0 0,0 0 0,-1 0 0,1 0 0,0 0 1,0 1-1,-1-1 0,3-1-1497,-2 1 1544,0 0 1,0-1-1,0 1 0,0 0 1,0 0-1,0 0 0,0 0 1,0 0-1,0 0 0,1-1 1,-1 1-1,0 0 0,0 0 1,0 0-1,0 0 0,0 0 1,0 0-1,1 0 0,-1 0 1,0 0-1,0 0 1,0 0-1,0 0 0,0 0 1,1 0-1,-1-1 0,0 1 1,0 0-1,0 0 0,0 0 1,0 1-1,1-1 0,-1 0 1,0 0-1,0 0 0,0 0 1,0 0-1,0 0 0,1 0 1,-1 0-1,0 0 0,0 0 1,0 0-1,0 0 0,0 0 1,0 1-1,1-1 1,-1 0-1,0 0 0,0 0 1,0 0-1,0 0 0,0 0 1,0 1-1,0-1 0,0 0 1,0 0-1,0 0 0,0 0 1,0 0-1,0 1 0,0 0 1318,10 3 4848,10 4-3308,-14-5-2672,0 1 0,0-1 0,0 0 0,0-1 1,12 4-1,-8-6-83,14 0-1723,-6-5-5499,-11 4 2390,-7 1 4154,1 0-1,-1 0 0,0 0 1,1 0-1,-1 0 1,1 0-1,-1-1 0,1 1 1,-1 0-1,1 0 0,-1 0 1,0 0-1,1 0 0,-1-1 1,1 1-1,-1 0 1,0 0-1,1-1 0,-1 1 1,0 0-1,1-1 0,-1 1 1,0 0-1,1-1 0,-1 1 1,0-1-1,0 1 1,1 0-1,-1-1 0,0 1 1,0-1-1,0 1 0,0-1 1,0 0-1,2 0-1840,6 1 855</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15.771"/>
    </inkml:context>
    <inkml:brush xml:id="br0">
      <inkml:brushProperty name="width" value="0.025" units="cm"/>
      <inkml:brushProperty name="height" value="0.025" units="cm"/>
    </inkml:brush>
  </inkml:definitions>
  <inkml:trace contextRef="#ctx0" brushRef="#br0">1 77 352,'10'5'1943,"21"6"2876,-23-10-3487,-8-1-1270,1 0 0,-1 0 0,0 0 0,0-1 0,1 1 0,-1 0 0,0 0 0,1 0 0,-1 0 0,0 0 0,1 0 0,-1 0 0,0 0 0,1 0 0,-1 1 0,0-1 0,1 0 0,-1 0 0,0 0 0,0 0 0,1 0 0,-1 0 0,0 1 0,0-1 0,1 0 0,-1 0 0,0 0 0,0 1 0,1-1 0,-1 0 0,0 0 0,0 1 0,0-1 0,1 0 0,-1 0 0,0 1 0,0 0 0,0 0 843,5-1 96,16-1 10427,-17-3-10368,-4 3-380,0 1-646,0 0 0,0 0 0,1 0 0,-1 1 1,0-1-1,1 0 0,-1 0 0,0 0 0,0 0 0,1 0 1,-1 0-1,0 0 0,0 0 0,1 0 0,-1 0 0,0 0 1,1 0-1,-1 0 0,0 0 0,0-1 0,1 1 0,-1 0 1,0 0-1,0 0 0,1 0 0,-1 0 0,0-1 0,0 1 1,1 0-1,-1 0 0,0 0 0,0-1 0,0 1 0,1 0 1,-1 0-1,0 0 0,0-1 0,0 1 0,0 0 0,0 0 1,0-1-1,0 1 0,1-1 0,-1 0 151,11-11 244,-10 12-426,0-1 0,-1 0 0,1 1 1,0-1-1,-1 0 0,1 0 0,-1 0 0,1 1 0,0-1 0,-1 0 0,0 0 0,1 0 0,-1 0 0,0 0 0,1 0 1,-1 0-1,0 0 0,0 0 0,0 0 0,0 0 0,0 0 0,0 0 0,0 0 0,0 0 0,-1-1 0,1 0-1,4-5 35,-3 7-33,-1 0-1,1 0 0,-1 0 0,0-1 0,1 1 0,-1 0 0,0 0 0,1-1 0,-1 1 0,0 0 0,0-1 0,1 1 0,-1 0 0,0-1 0,0 1 0,0 0 0,1-1 0,-1 1 0,0-1 0,0 1 0,0 0 0,0-1 0,0 1 0,0-1 0,0 1 0,0 0 1,0-1-1,0 0 0,0-4 66,0 4-59,0 1 0,-1-1-1,1 1 1,0-1 0,0 1 0,0-1 0,0 1-1,0-1 1,0 1 0,0-1 0,0 1 0,0-1 0,0 1-1,0-1 1,0 1 0,0-1 0,0 1 0,0-1 0,1 1-1,-1-1 1,0 1 0,0-1 0,1 1 0,-1-1-1,0 1 1,1 0 0,-1-1 0,0 1 0,1 0 0,-1-1-1,0 1 1,1 0 0,-1-1 0,1 1 0,-1 0-1,1 0 1,-1-1 0,1 1 0,-1 0 0,1 0 0,1-8 391,-2 5-113,0 7-197,0-3-18,0 27 710,0 45-97,4-58-638,-3-13-46,0 0 0,0 0 0,-1 0-1,1 0 1,0 0 0,-1 0 0,0 0-1,1 0 1,-1 4 0,0 54-1760,4-50 531,-3-10 1078,-1 1 0,1-1 1,-1 1-1,1-1 1,-1 1-1,1 0 0,-1-1 1,0 1-1,1 0 0,-1-1 1,0 1-1,0 0 0,0-1 1,1 1-1,-1 0 1,0-1-1,0 2 0,0 3 12,-3 17-14989,-2-16 11758,3-1-711,2-4 2477</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20.006"/>
    </inkml:context>
    <inkml:brush xml:id="br0">
      <inkml:brushProperty name="width" value="0.025" units="cm"/>
      <inkml:brushProperty name="height" value="0.025" units="cm"/>
    </inkml:brush>
  </inkml:definitions>
  <inkml:trace contextRef="#ctx0" brushRef="#br0">79 29 172,'-1'-2'62,"0"1"1,0 0-1,-1-1 1,1 1-1,0 0 1,-1 0-1,1 0 1,-1 0-1,0 0 0,1 0 1,-1 0-1,0 1 1,1-1-1,-1 0 1,0 1-1,-2-1 0,-6-4 304,9 5-252,-11-6 961,9 6-1148,-12 0 1676,15 0-1541,-1 0 1,1 0-1,0 0 1,-1 0-1,1 0 1,-1 0-1,1 0 0,0 0 1,-1 0-1,1 0 1,0 0-1,-1 0 0,1 0 1,0 0-1,-1 1 1,1-1-1,0 0 1,-1 0-1,1 0 0,0 1 1,-1-1-1,1 0 1,0 0-1,0 1 0,-1-1 1,1 0-1,0 1 1,0-1-1,-1 2 1913,1 4 1523,0 8 2960,2-7 3474,1-7-9734,-2 0-163,-1 0 0,1 0 1,-1 0-1,1 0 0,-1 0 0,1-1 0,-1 1 1,1 0-1,-1 0 0,1 0 0,-1 1 0,1-1 1,-1 0-1,1 0 0,-1 0 0,1 0 0,-1 0 1,1 1-1,-1-1 0,1 0 0,-1 0 0,1 1 0,-1-1 1,1 0-1,-1 1 0,0-1 0,1 0 0,-1 1 1,0-1-1,1 1 0,1-1 45,0 0 0,0 0 0,-1 0-1,1 0 1,0 1 0,0-1 0,-1 0 0,1 1 0,0-1 0,2 2-1,5 1 148,5-4-220,0 1 0,26-6 0,-33 5-175,-5 0-142,0 1 1,-1 0-1,1 0 1,0-1 0,0 1-1,0-1 1,-1 0 0,1 1-1,0-1 1,2-2-1,8-2-6563,-4 2-1962,-8 0 7104,0-5-5718,0 4 6403</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20.440"/>
    </inkml:context>
    <inkml:brush xml:id="br0">
      <inkml:brushProperty name="width" value="0.025" units="cm"/>
      <inkml:brushProperty name="height" value="0.025" units="cm"/>
    </inkml:brush>
  </inkml:definitions>
  <inkml:trace contextRef="#ctx0" brushRef="#br0">70 0 588,'0'0'533,"-12"1"1863,6 2-1503,5-3-790,0 0 0,1 0 1,-1 0-1,0 0 0,1 0 1,-1 1-1,0-1 1,1 0-1,-1 0 0,1 1 1,-1-1-1,1 0 0,-1 1 1,1-1-1,-1 1 0,1-1 1,-1 1-1,1-1 0,-1 1 1,1 0 419,0 27 5751,0-27-6095,0 1 0,-1-1 1,1 1-1,0-1 0,1 1 0,-1-1 1,0 0-1,0 1 0,1-1 0,-1 1 1,0-1-1,1 0 0,0 1 0,-1-1 1,1 0-1,0 0 0,-1 0 0,1 1 1,1 0-1,0 9 414,-1 1-292,2-7-260,0 0 1,0 0-1,-1 0 0,0 0 1,0 0-1,2 8 0,5 14 90,-4-11 89,-4-14-176,0-1 0,-1 1 0,1-1 0,-1 1-1,1-1 1,-1 1 0,1-1 0,-1 1-1,0-1 1,0 3 0,0-3 10,0 1 0,0-1-1,0 0 1,0 0 0,0 0-1,1 0 1,-1 0 0,0 0 0,1 0-1,-1 0 1,0 0 0,1 0 0,-1 0-1,1 0 1,0 0 0,-1 0 0,1 0-1,0 0 1,0 1 0,1 2 461,-2 0 0,1 0 0,0 0 0,-1 0 0,0 0-1,0 0 1,0 0 0,-1 8 0,0-2 839,1-9-1330,0-1 0,0 0 0,0 1 0,1-1 0,-1 1 0,0-1 0,0 0 0,0 1 0,-1-1 0,1 1 0,0-1 0,0 0 1,0 1-1,0-1 0,0 1 0,0-1 0,-1 0 0,1 1 0,0-1 0,0 0 0,0 1 0,-1-1 0,1 0 0,0 1 0,0-1 0,-1 0 0,1 0 0,0 1 1,-1-1-1,1 0 0,0 0 0,-1 1 0,0-1-21,1 0 1,0 0-1,0 0 1,-1 0-1,1 0 1,0 0-1,0 1 1,-1-1-1,1 0 1,0 0-1,0 0 1,0 0-1,0 1 1,-1-1-1,1 0 1,0 0-1,0 0 1,0 1-1,0-1 1,0 0 0,-1 0-1,1 1 1,0-1-1,0 0 1,0 0-1,0 1 1,0-1-1,0 0 1,0 0-1,0 1 1,0-1-1,0 0 1,0 1-1,-1 0 8,0-1 0,0 1 1,0 0-1,0-1 0,-1 1 0,1 0 0,0-1 0,-1 0 1,1 1-1,0-1 0,0 0 0,-3 1 0,-6 1 22,9-1-2,-31-1 27,19-3-1682,13 3 1360,-1 0 1,1 0 0,0 0-1,-1-1 1,1 1 0,0 0-1,0-1 1,-1 1 0,1 0-1,0-1 1,0 1 0,-1 0-1,1-1 1,0 1 0,0 0-1,0-1 1,0 1 0,0 0-1,-1-1 1,1 1 0,0-1-1,0 1 1,0-1 0,-4-5-3900,4 5 3974,-1 1 0,1 0 1,0 0-1,-1 0 0,1-1 0,0 1 0,-1 0 0,1 0 0,0-1 0,0 1 0,-1 0 0,1-1 0,0 1 0,0 0 0,-1-1 0,1 1 0,0-1 0,0 1 0,0 0 0,0-1 0,0 1 0,-1-1 0,1 1 0,0 0 0,0-1 0,0 1 0,0-1 0,0 0 0,0-21-6874,0 16 5663</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20.972"/>
    </inkml:context>
    <inkml:brush xml:id="br0">
      <inkml:brushProperty name="width" value="0.025" units="cm"/>
      <inkml:brushProperty name="height" value="0.025" units="cm"/>
    </inkml:brush>
  </inkml:definitions>
  <inkml:trace contextRef="#ctx0" brushRef="#br0">0 16 384,'2'-5'-472,"11"4"11737,-8 1-5518,23 0 4789,-18 0-9495,25-3-150,2 0-4251,-25 0-6676</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21.374"/>
    </inkml:context>
    <inkml:brush xml:id="br0">
      <inkml:brushProperty name="width" value="0.025" units="cm"/>
      <inkml:brushProperty name="height" value="0.025" units="cm"/>
    </inkml:brush>
  </inkml:definitions>
  <inkml:trace contextRef="#ctx0" brushRef="#br0">2 1 776,'0'5'652,"-1"-4"-332,1 0 0,0 0-1,0 0 1,0 1-1,0-1 1,0 0 0,0 0-1,0 1 1,0-1-1,1 0 1,-1 0 0,0 0-1,1 1 1,-1-1 0,1 0-1,-1 0 1,1 0-1,-1 0 1,1 0 0,0 0-1,0 0 1,1 1-1,6 5 3197,-8-7-3133,1 1 0,-1-1 0,1 1-1,0-1 1,-1 1 0,1-1 0,0 0 0,-1 1 0,1-1-1,0 0 1,-1 1 0,1-1 0,0 0 0,0 0 0,-1 0-1,1 0 1,0 0 0,0 0 0,1 0 0,27 6 6941,1-4-6117,8 1-5576,-37-3 4512,8 0-3091,-7 0 934,0 0-1,0 0 0,0-1 1,0 1-1,0-1 1,0 0-1,0 1 1,3-3-1,3-2 241</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21.799"/>
    </inkml:context>
    <inkml:brush xml:id="br0">
      <inkml:brushProperty name="width" value="0.025" units="cm"/>
      <inkml:brushProperty name="height" value="0.025" units="cm"/>
    </inkml:brush>
  </inkml:definitions>
  <inkml:trace contextRef="#ctx0" brushRef="#br0">1 33 464,'0'-5'365,"0"5"-271,0-1 0,0 1 0,0-1 0,-1 1-1,1-1 1,0 1 0,0-1 0,0 1-1,0-1 1,0 1 0,0-1 0,0 1 0,0-1-1,0 1 1,0-1 0,0 1 0,1-1-1,-1 1 1,0-1 0,0 1 0,0-1 0,1 1-1,-1-1 1,0 1 0,1 0 0,-1-1 0,0 1-1,1-1 1,-1 1 0,0 0 0,1-1-1,-1 1 1,1 0 0,-1-1 0,1 1 0,-1 0-1,1 0 1,-1 0 0,1-1 0,0 1-1,2-3 1729,1-3 368,2 4 3927,-1 4-4168,0 8 5634,1 0-5829,-5-7-1603,0 0-1,0 1 1,-1-1-1,1 0 1,-1 0 0,0 0-1,0 1 1,0-1 0,0 0-1,-1 4 1,0 5-33,1-7-98,0 0 1,0 0-1,1 0 0,-1 0 1,1 0-1,1 0 0,2 9 1,-3-12-19,-1 0 1,1 0-1,-1 0 1,0 0 0,0 0-1,0 0 1,0 0-1,0 0 1,0 3 0,-1-3-2,1 0 1,0-1 0,0 1-1,0 0 1,0 0 0,0 0-1,1 0 1,-1 0 0,1 3-1,1-2 0,-1 0 0,0 0 0,0 0 0,0 0 0,0 0 0,0 1 0,-1-1 0,1 0 1,-1 0-1,0 4 0,9 26 27,-3-18-83,-2-2-12,1-2-59,-4-11 112,-1 1-1,1-1 1,-1 1-1,0-1 1,1 1-1,-1-1 1,0 1-1,1 0 1,-1-1-1,0 1 1,1-1-1,-1 1 1,0 0-1,0-1 1,0 1-1,0 0 1,0 1 0,2 0-180,-1-1 1,1 1-1,0 0 1,-1 0 0,1-1-1,0 1 1,4 1 0,-4-2-662,3-1-837,10-1-6662,-12-3 5068,-2 3 3100,-1 1 0,1 0 0,-1 0 0,0-1-1,1 1 1,-1 0 0,0 0 0,1-1 0,-1 1 0,0 0 0,1-1 0,-1 1 0,0 0 0,0-1-1,1 1 1,-1-1 0,0 1 0,0 0 0,0-1 0,0 1 0,1-1 0,-1 1 0,0-1 0,0 1-1,0-1 1,0 1 0,0 0 0,0-1 0,0 0 0,0-15-4094,0 11 3064</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22.364"/>
    </inkml:context>
    <inkml:brush xml:id="br0">
      <inkml:brushProperty name="width" value="0.025" units="cm"/>
      <inkml:brushProperty name="height" value="0.025" units="cm"/>
    </inkml:brush>
  </inkml:definitions>
  <inkml:trace contextRef="#ctx0" brushRef="#br0">0 23 340,'0'-3'892,"2"-12"3821,-1 15-4325,-1-1 1,0 1 0,0 0 0,0 0 0,1-1-1,-1 1 1,0 0 0,0 0 0,1-1 0,-1 1-1,0 0 1,0 0 0,1 0 0,-1-1 0,0 1 0,1 0-1,-1 0 1,0 0 0,1 0 0,-1 0 0,1 0-1,-1 0 1,0 0 0,1 0 0,9 12 10808,-10-12-10963,0 1-1,0 0 1,0 0 0,0 0 0,0 0 0,0-1 0,0 1-1,-1 0 1,1 0 0,0 0 0,-1-1 0,1 1 0,0 0-1,-1 0 1,1-1 0,-2 2 0,4-1 259,0-1-666,-1 0 164</inkml:trace>
</inkml:ink>
</file>

<file path=ppt/ink/ink6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00:44.832"/>
    </inkml:context>
    <inkml:brush xml:id="br0">
      <inkml:brushProperty name="width" value="0.07" units="cm"/>
      <inkml:brushProperty name="height" value="0.07" units="cm"/>
      <inkml:brushProperty name="color" value="#7030A0"/>
      <inkml:brushProperty name="fitToCurve" value="1"/>
    </inkml:brush>
  </inkml:definitions>
  <inkml:traceGroup>
    <inkml:annotationXML>
      <emma:emma xmlns:emma="http://www.w3.org/2003/04/emma" version="1.0">
        <emma:interpretation id="{091AFDFB-F4B5-4803-A002-E1D99E909F19}" emma:medium="tactile" emma:mode="ink">
          <msink:context xmlns:msink="http://schemas.microsoft.com/ink/2010/main" type="inkDrawing" rotatedBoundingBox="25722,14133 25780,13954 25842,13974 25783,14153" semanticType="callout" shapeName="Other">
            <msink:sourceLink direction="with" ref="{5FCD1717-1464-46BA-BB07-905C3E918D01}"/>
          </msink:context>
        </emma:interpretation>
      </emma:emma>
    </inkml:annotationXML>
    <inkml:trace contextRef="#ctx0" brushRef="#br0">0 133 62 0,'7'2'90'0,"-7"-2"19"16,0 0 13-16,0 0-15 0,3 0-18 0,-3-2-21 0,7 2-14 15,-7 0-6-15,0 0 1 0,0 0-5 0,3 0-1 0,-3-2-3 16,0 2-4-16,0 0-1 0,0 0-2 0,0-3 1 0,0 3-2 16,6 0-2-16,-6-2 0 0,7 2 4 0,-7-2-1 0,0-1-2 15,0 3-1-15,3-2-1 0,-3-1 3 0,0 2 0 16,0-2-4-16,0 0 0 0,6 1-1 0,-6 0-2 0,3 0-3 15,-3-3 3-15,0 3 0 0,0-1 3 0,7 1 4 16,-1-2 0-16,-6-1-1 0,0 2 1 0,0-1-3 0,4-1 2 16,-4 0-4-16,0 0-4 0,6 1 1 0,-6-3 2 0,6 2 2 15,-6 1 1-15,0-4 4 0,0 6-2 0,0-2-1 16,4-2-3-16,-4 2-3 0,0 2 0 0,0-2-6 0,6 1-4 16,-6 0-4-16,0 1 4 0,0 0 0 0,0 2 1 0,0-2 3 15,0 2 1-15,0 0 1 0,0 0-3 0,0 2-3 0,0 0-3 16,-6 0-1-16,6 4 0 0,0-2 0 0,-4 1-3 15,4-1-2-15,0 3-1 0,0-2 3 0,0 2-3 0,-6 0 0 16,6 0-3-16,0 0 0 0,0 0-1 0,-6 0 0 0,6 3 0 16,0-4 0-16,0 1 0 0,0 0-9 0,0 1-12 15,0-2-22-15,0 1-21 0,-4-2-27 0,4 2-24 0,0 0-28 16,0-2-33-16,0 2-13 0,0-3-20 0,-6 1-38 0,6 2-24 16,-7-2-6-16,7-1 34 0</inkml:trace>
  </inkml:traceGroup>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9:03.196"/>
    </inkml:context>
    <inkml:brush xml:id="br0">
      <inkml:brushProperty name="width" value="0.025" units="cm"/>
      <inkml:brushProperty name="height" value="0.025" units="cm"/>
      <inkml:brushProperty name="color" value="#AB008B"/>
    </inkml:brush>
  </inkml:definitions>
  <inkml:trace contextRef="#ctx0" brushRef="#br0">50 157 132,'-10'5'1034,"-10"1"1712,20-6-2565,-1 0 0,0 0 0,1 0-1,-1 0 1,0 0 0,0 0-1,1 0 1,-1 1 0,0-1 0,0 0-1,1 0 1,-1 1 0,0-1-1,1 0 1,-1 1 0,0-1 0,1 0-1,-1 1 1,1-1 0,-1 1-1,1-1 1,-1 1 0,1-1 0,-1 1-1,1 0 1,-1-1 0,1 1-1,0-1 1,-2 8 12481,9-8-11271,-3 0 2304,0 0-3550,-4 0-122,0 1 0,1-1 1,-1 0-1,1 0 0,-1 0 1,1 0-1,-1 0 1,1 0-1,-1 0 0,1 0 1,-1 0-1,1 0 0,-1 0 1,1 0-1,-1 0 0,0 0 1,1 0-1,-1 0 0,1-1 1,-1 1-1,1 0 1,-1 0-1,0-1 0,1 1 1,-1 0-1,1 0 0,-1-1 1,0 1-1,1-1 0,-1 1 1,0 0-1,0-1 0,1 1 1,-1 0-1,0-1 1,32-5 479,-16 0-283,-14 6-173,9-4 64,6 3-31,-16 1-67,11-6 125,-11 6-131,-1 0 0,1 0 0,0 0 0,0 0 0,-1 0 0,1 0 0,0-1 0,-1 1 0,1 0 0,0 0 0,0-1 0,-1 1 0,1 0 0,-1-1 0,1 1 0,1-2 0,-2 2-4,1-1 1,0 0 0,0 1-1,-1-1 1,1 1-1,0-1 1,0 1-1,0 0 1,0-1-1,0 1 1,0 0-1,0 0 1,0-1-1,0 1 1,0 0-1,1 0 1,25-11 63,-26 11-37,11 0 150,1-4-31,-11 3-129,0 0-1,0 0 1,0 0-1,1 0 1,-1 1-1,0-1 1,0 1-1,4-1 1,-4-1-7,-2 0-13,10 0 2,5-2 25,-13 3-25,0 0 0,0 0 0,0 0 0,0 1 0,0-1 0,0 1 0,-1-1 0,1 1 0,0 0-1,3-1 1,-1 1 38,-1-1-1,1 0 1,0 0-1,-1 0 1,1-1-1,4-2 0,-8 3-18,1 1-11,-1 1-9,0-1-1,0 0 1,1 0 0,-1 0-1,0 0 1,0 0 0,1 0-1,-1 0 1,0 0 0,0 0-1,1 0 1,-1 0 0,0 0-1,0 0 1,1 0 0,-1 0-1,0 0 1,0 0 0,1 0-1,-1 0 1,0 0 0,0 0-1,1-1 1,-1 1 0,0 0-1,0 0 1,0 0 0,1 0-1,-1 0 1,0-1 0,0 1-1,0 0 1,0 0 0,1 0-1,-1-1 1,0 1 0,0 0-1,0 0 1,0-1 0,0 1-1,0 0 1,0 0 0,0-1-1,0 1 1,1 0 0,-1-1 9,6-1 39,25-2-107,-29 4 841,-14 0-754,1 3-24,3 0 13,-5 1-10,11-3-6,0 0-1,0 0 0,0 0 0,0-1 0,-1 1 0,1 0 1,0-1-1,0 0 0,-1 1 0,-2-1 0,-21 10-7,21-7 18,-5 1-23,-6 0 19,-25 8 46,11-6-140,29-6 84,1-1 1,-1 1-1,1 0 0,-1 0 1,1 0-1,-1 0 0,0 0 1,1 0-1,-1 1 0,1-1 1,-1 0-1,1 0 1,-1 0-1,1 0 0,-1 1 1,0-1-1,1 0 0,0 1 1,-1-1-1,1 0 0,-2 1 1,-1 1-21,1-2-24,-10 1-80,6 2 73,5-3 47,1 0 0,-1 0 0,0 0-1,1 0 1,-1 0 0,0 1-1,1-1 1,-1 0 0,1 0 0,-1 1-1,1-1 1,-1 0 0,0 1-1,1-1 1,-1 1 0,1-1 0,0 1-1,-1-1 1,0 1 0,-17 5-55,17-5 49,-3-1 9,3 0 5,-6 5 10,0-5-10,6 0 17,9-5 46,-6 5-52,9-6 112,-6 5-74,0-1 0,0-1 0,-1 1 0,1-1 0,3-2 0,0 0 28,41-13 242,-45 15-317,30-9 83,-30 11-83,2-1-1,-1 0 1,0 0-1,0-1 0,1 1 1,6-6-1,-7 6 3,7-3 0,17-8-23,-1 1 17,1-3-13,-23 12 29,19-7-3,-16 8-13,-2-1 0,-1-1 0,0 3 3,-4 0 9,0-3-4,4 3-10,-4 1-6,26-6 490,-28 6-477,0 0 0,0 1 1,0-1-1,0 0 0,0 0 0,0 0 0,-1 0 0,1 1 0,0-1 0,0 0 0,0 0 0,0 0 0,0 0 1,0 0-1,0 0 0,-1 1 0,1-1 0,0 0 0,0 0 0,0 0 0,0 0 0,-1 0 0,1 0 1,0 0-1,0 0 0,0 0 0,0 0 0,-1 0 0,1 0 0,0 1 0,0-1 0,0 0 0,0 0 0,-1-1 1,1 1-1,0 0 0,0 0 0,0 0 0,-1 0 0,1 0 0,0 0 0,0 0 0,0 0 0,0 0 0,0 0 1,-1 0-1,1 0 0,0-1 0,0 1 0,0 0 0,0 0 0,0 0 0,-1 0 0,1 0 0,0 0 1,0-1-1,0 1 0,0 0 0,0 0 0,0 0 0,0 0 0,0-1 0,0 1 0,0 1 8,-2-1-8,-5 0-6,-9 7-25,13-6 27,0 1 1,0-1-1,0 0 0,0 1 0,0-1 0,-5 1 1,-2 1 3,0 1 1,0 0-1,-10 6 1,-6 1 17,21-8-22,0-1 1,-1 1-1,1-1 1,-1 0-1,0 0 0,-5 0 1,-7 4 6,2-1-15,14-5 1,-1 1-1,1-1 1,-1 1-1,1 0 0,-1 0 1,1 0-1,-5 2 1,3-1 7,1 1 1,-1-1-1,0-1 0,0 1 1,0 0-1,0-1 1,-4 1-1,-14 3 3,7 1 22,13-5-20,0 0 0,0 0 0,0 0 0,0-1-1,0 1 1,-1 0 0,1-1 0,0 0 0,-2 0 0,0 2 12,-5 2 1,-1 0-20,0 2-15,2-5 15,-1-1 3,8 0 57,11-1-39,-9-2-21,49-20 83,-45 20-82,0 1 0,1-1 0,0 1 0,-1 0 0,1 0 0,10-1 0,-8-1-16,-7 3 16,0 0 0,0 1-1,0-1 1,0 0 0,0 1-1,0-1 1,0 1-1,0-1 1,0 1 0,0 0-1,1-1 1,-1 1 0,0 0-1,0 0 1,0 0-1,2 0 1,7-1 0,6-7 12,-3 6-4,37-10-66,-50 11 48,0-2 11,10 2 5,10-2-22,-14 1-22,-11 1-144,3 1 126,-29 12-321,-5 3 342,32-11 14,-14 3 26,-19 12 32,7-4-67,28-15 39,-7 1 7,9 3-9,0-3 26,-2-1-17,1 0-17,1 0 1,-1 0 0,0 0 0,1 0-1,-1 0 1,0 0 0,1 0 0,-1 0-1,0 0 1,1 0 0,-1 1 0,1-1 0,-1 0-1,1 0 1,-1 1 0,0-1 0,1 0-1,-1 1 1,0 0 0,-3 1-9,3-2-1,-7 5-104,6-5 107,2 1-14,0 3 18,0-3-4,-6-1-97,4 0 97,8 0 28,-4 0 16,26-6-51,-8 0 43,19-9 147,-6 4-66,-20 7-83,-2 2-5,21-14 12,-30 15-25,-1 1-2,0 0 0,0-1 1,0 1-1,0 0 0,0 0 1,0 0-1,0-1 0,0 1 1,0 0-1,-1-1 0,1 1 1,0-1-1,0 1 0,0-1 1,0 0-1,0 1 0,-1-1 1,1 0-1,0 1 0,0-3 1,17 2 218,-14-4-111,-3 4-107,0 1-1,0-1 0,0 0 0,0 1 1,0-1-1,1 1 0,-1 0 0,0-1 1,0 1-1,0 0 0,1 0 0,-1-1 1,2 1-1,-3 0-112,1 0 0,-1 0 0,0 0 0,1 0 0,-1 0 0,1 0 0,-1 0 0,0 0 0,1 0 0,-1 0 0,0 0 0,1-1 0,-1 1 0,0 0 0,1 0 0,-1 0 0,0-1 0,1 1 0,-1 0 0,0-1 0,1 1 0,-1 0 0,0 0 0,0-1 0,0 1 0,1 0 0,-1-1 0,0 1 0,0-1 0,0 1 0,0 0 0,0-1 0,1 1 0,-1 0 0,0-1 0,0 1 0,0-1 0,0 0 0,-18-5-23460,18 6 22971,-2 0-1009</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9:06.277"/>
    </inkml:context>
    <inkml:brush xml:id="br0">
      <inkml:brushProperty name="width" value="0.025" units="cm"/>
      <inkml:brushProperty name="height" value="0.025" units="cm"/>
      <inkml:brushProperty name="color" value="#AB008B"/>
    </inkml:brush>
  </inkml:definitions>
  <inkml:trace contextRef="#ctx0" brushRef="#br0">402 67 80,'0'0'549,"-8"0"2536,44 0 3691,-34 0-5446,7 4 11456,-8-3-11092,-1 0-1370,-10 3 388,-20 4-365,2 7-325,3-5-10,22-10-1,0 1-1,1 0 1,-1 0-1,0 0 1,1 0-1,-1 1 1,1-1-1,-1 1 1,1-1-1,0 1 1,-4 3-1,1 0 64,-1-1-1,1-1 0,-1 1 1,0-1-1,0 0 1,-11 4-1,-42 13 457,-30 10 146,70-21-543,18-8-127,-1-1 0,1 1 0,-1 0 0,1 0 0,-1-1-1,1 1 1,-1-1 0,0 1 0,1-1 0,-1 0 0,-1 1 0,-45 15 137,46-16-112,-17 10 305,15-9-232,1-1 41,8-4-132,-3 3 29,9-4 130,96-46 755,-92 43-851,-7 3-38,1 0 1,-1 1-1,1 0 0,11-4 1,-12 6-35,-1 0 1,0-1 0,0 0-1,0-1 1,11-6 0,-13 7 0,43-18 90,-7 3-67,-22 12-31,-18 4-7,-1 0 5,18-4-1,-8 0 119,-8 6 246,-14 0-409,-34 11 92,43-10-46,-10 4 3,12-5 1,1-1 0,-1 1 0,0 0 0,1 0 0,-1 0 0,1 0 0,-1-1 0,0 1 0,1 0 0,-1 0 0,1 0 0,-1 0 0,0 0 0,1 0 0,-1 0 0,1 1 0,-1-1 0,0 0 0,1 0 0,-1 0 0,1 1 0,-1-1 0,0 1 0,-58 15-43,39-9 9,-10 2 9,-21 12 56,43-20-35,7-1 5,0 0 0,1 0-1,-1 0 1,0 0-1,0 1 1,0-1 0,1 0-1,-1 0 1,0 0 0,0 1-1,1-1 1,-1 0-1,0 1 1,1-1 0,-1 0-1,0 1 1,1-1 0,-1 1-1,0-1 1,1 1-1,-1 0 1,0 0 0,-3 2 29,3-3-30,0 0 1,1 0-1,-1 0 1,0 0-1,1 0 1,-1 0-1,1 0 0,-1 0 1,0 0-1,1 0 1,-1 0-1,0 0 1,1 0-1,-1 0 0,1 1 1,-1-1-1,0 0 1,1 0-1,-1 1 1,1-1-1,-1 0 0,1 1 1,-2 0-1,1 0 2,0 0 12,-1-1-11,-5 0-4,6 0 21,11-5 18,-7 5-34,1-1-1,0 0 1,-1-1-1,1 1 1,-1 0-1,7-5 1,11-1-26,-13 3 19,1 1-1,-1 0 1,13-2 0,-18 5 8,-1 0-1,0-1 1,0 1-1,1 0 1,-1-1 0,0 0-1,0 0 1,4-1 0,10-3-10,25-6 16,-21 5-24,-12 5 12,0-2-1,-7 2-3,1 0 3,-1 0 1,0 1 0,1-1-1,-1 1 1,0-1 0,1 1-1,-1-1 1,1 1 0,-1 0-1,4-1 1,-4 1-8,5-2 2,-5 2 11,-1-1-1,1 1 1,-1 0-1,1-1 1,0 1-1,-1 0 1,1-1-1,-1 1 1,1 0-1,0 0 1,-1 0-1,1 0 1,0-1-1,-1 1 1,1 0-1,0 0 1,-1 0-1,1 0 1,0 0-1,0 1 1,-9-7-135,6 6 105,-9 6 46,-2-7-31,13 1 9,-15 5-23,-44 6-36,39-7 42,17-4 13,0 1 0,-1-1 0,1 1 0,0 0 0,0 0 0,-6 3 0,-14 7-33,16-10 37,4-2-7,3 1 9,0 0 0,0 0-1,-1 0 1,1 0 0,0 0 0,0 0 0,-1 0 0,1 0 0,0 0-1,0 0 1,-1 0 0,1 0 0,0 0 0,0 0 0,0 0-1,-1 0 1,1 0 0,0 0 0,0 0 0,-1 0 0,1 0 0,0 0-1,0 0 1,-1 0 0,1 0 0,0 1 0,0-1 0,0 0 0,-1 0-1,1 0 1,0 0 0,0 1 0,0-1 0,0 0 0,0 0 0,-1 0-1,1 1 1,0-1 0,0 0 0,0 0 0,0 1 0,0-1 0,0 0-1,0 0 1,0 1 0,0-1 0,0 1 28,0-1-27,0 0 0,0 0 1,-1 0-1,1-1 0,0 1 0,0 0 0,0 0 1,0 0-1,0-1 0,0 1 0,0 0 1,0 0-1,0 0 0,0 0 0,0-1 0,0 1 1,0 0-1,0 0 0,1 0 0,-1 0 0,0-1 1,0 1-1,0 0 0,0 0 0,0 0 1,0 0-1,0-1 0,0 1 0,1 0 0,-1 0 1,0 0-1,0 0 0,0 0 0,2 0 0,-1 0 0,1 0-1,-1 0 1,0 0 0,1 0-1,-1 0 1,1-1 0,-1 1 0,0 0-1,1-1 1,-1 1 0,0-1-1,0 1 1,1-1 0,-1 0-1,0 1 1,2-2 0,-3 1-2,1 1 0,-1 0 0,1-1 1,-1 1-1,1-1 0,0 1 0,-1 0 0,1 0 1,-1-1-1,1 1 0,0 0 0,0 0 0,-1 0 1,1 0-1,0-1 0,-1 1 0,2 1 0,9-4 6,-1 0 0,20-9 0,8-3-45,11-2 56,-19 6 59,-22 10-74,15-11-10,-3 3-14,-20 9 24,1 0 1,-1 0-1,0 0 1,0 0-1,1 0 1,-1 0-1,0 0 1,0 0-1,1 0 1,-1 0-1,0 0 1,1 0-1,-1 0 1,0 0-1,0 0 1,1 0-1,-1 0 1,0-1-1,0 1 1,1 0-1,-1 0 1,0 0-1,0 0 1,0-1-1,1 1 1,-1 0-1,0 0 1,0-1-1,0 1 1,0 0-1,1 0 1,-1-1-1,0 1 1,0 0-1,0 0 1,0-1-1,0 1 1,0-1 14,8 1 223,-6 0-234,6-6-4,-6 6 27,0 0-19,5-1-12,-7-1-2,1 0 5,7 2 10,-6 0-5,-30 6-64,19-2-10,1 0 0,-1 0 0,-16 4 0,13-6 33,-6 3 20,-4 3-8,20-7 21,-1-1-1,0 1 1,0 0-1,1 0 1,-1 1-1,1-1 1,-1 0-1,1 1 0,-4 2 1,5-3 4,0 0-1,-1 0 1,1 0-1,0 0 1,-1 0 0,1-1-1,0 1 1,-1 0 0,1-1-1,-1 1 1,1-1-1,-1 1 1,1-1 0,-3 0-1,0 1 2,-1 0 0,1 0-1,-1 1 1,1-1 0,-8 5-1,-26 10 46,35-15-59,1 0-1,-1 0 1,0 0-1,0 0 1,1-1-1,-1 1 1,0-1-1,-5 1 1,6 1-801,4-4-143,4-2-2866,-4-12-19665,-2 14 23248</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9:11.670"/>
    </inkml:context>
    <inkml:brush xml:id="br0">
      <inkml:brushProperty name="width" value="0.025" units="cm"/>
      <inkml:brushProperty name="height" value="0.025" units="cm"/>
      <inkml:brushProperty name="color" value="#AB008B"/>
    </inkml:brush>
  </inkml:definitions>
  <inkml:trace contextRef="#ctx0" brushRef="#br0">60 89 332,'-3'0'545,"-1"-1"-1,1 0 1,0 0 0,-1-1 0,1 1-1,-5-3 1,7 3 486,-19-10 6269,10 5 7638,10 6-14764,0-1 1,0 1-1,0-1 0,0 1 1,0-1-1,0 0 1,0 1-1,0-1 0,0 1 1,0-1-1,0 0 0,0 1 1,0-1-1,1 1 1,-1-1-1,0 1 0,1-2 1,4 1 44,1 0 0,-1-1 0,1 0-1,8-4 1,9-4 205,-3 4-358,0 0 1,1 1-1,-1 1 0,1 1 1,27 0-1,3 3 83,52 6 0,-88-4-149,0 2 0,0 0 0,-1 0 0,0 1 0,0 1 0,0 0 0,-1 1 0,1 1 0,15 12 0,-23-14 0,0 0 0,0 1 0,0 0 0,-1 0 0,0 1 0,-1 0 0,1-1 0,-2 2 0,1-1 0,-1 0 0,3 10 0,-3 27 0,0-32 0,-1 1 0,0-1 0,-1 1 0,-1 24 0,0-24 0,0-12 0,1-1 0,-1 0 0,1 1 0,-1-1 0,1 0 0,-1 1 0,1-1 0,-1 0 0,1 0 0,0 1 0,0-1 0,0 0 0,1 1 0,-1-1 0,0 0 0,0 0 0,0 1 0,0-1 0,-1 0 0,1 0 0,0 1 0,-1-1 0,1 0 0,0 1 0,-1-1 0,0 1 0,1 1 0,1 1 0,-1-1 0,1 1 0,1-1 0,-1 0 0,0 1 0,1-1 0,-1 0 0,1-1 0,6 6 0,3 4 0,5 4 0,-14-14 0,0 0 0,0 1 0,0 0 0,0-1 0,-1 1 0,4 4 0,-5-5 0,1 0 0,0 0 0,0 0 0,0-1 0,0 1 0,0 0 0,1-1 0,4 3 0,-5-3 0,0 0 0,1 0 0,-1 1 0,0-1 0,0 1 0,0 0 0,0-1 0,4 5 0,-4-3 0,0 0 0,1 0 0,-1 0 0,1-1 0,0 1 0,-1-1 0,1 0 0,0 0 0,1 0 0,5 3 0,-4-2 0,24 19 0,3 5 0,-6-10 0,-23-12 0,-1-4 0,16 9 0,-10-9 0,-5-1 0,-1 1 0,5 3 0,1-4 0,2 0 0,0-4 0,-1 3 0,1 0 0,-10 0 0,1-2 0,18 2 0,-14 1 0,0 0 0,-4-3 0,18-4 0,-10 2-2540,-8-2-3623,-8-5-8293,4 7 10323,3 1 1996</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9:13.542"/>
    </inkml:context>
    <inkml:brush xml:id="br0">
      <inkml:brushProperty name="width" value="0.025" units="cm"/>
      <inkml:brushProperty name="height" value="0.025" units="cm"/>
      <inkml:brushProperty name="color" value="#AB008B"/>
    </inkml:brush>
  </inkml:definitions>
  <inkml:trace contextRef="#ctx0" brushRef="#br0">1 62 440,'10'-12'1862,"-10"9"-1533,0 3-291,-1 0-1,1-1 1,0 1-1,0 0 1,0-1-1,0 1 1,0 0-1,0-1 1,0 1-1,0-1 1,0 1-1,0 0 1,0-1-1,0 1 1,0-1-1,0 1 1,0 0-1,0-1 1,0 1-1,0 0 1,1-1-1,-1 1 1,0-1-1,0 1 1,0 0-1,1 0 1,-1-1-1,0 1 1,0 0-1,1-1 1,-1 1-1,0 0 1,1 0-1,-1-1 1,0 1-1,1 0 1,-1 0-1,0 0 1,1 0-1,-1 0 1,1-1-1,-1 1 1,0 0-1,1 0 1,-1 0-1,1 0 1,2-16 2848,4 12-1500,-6-4 4289,1 8-5534,5-2 5933,4-1 4169,-10 3-10207,-1 0 0,1 0 0,-1 0 0,0 0 0,1 0 0,-1 0 0,1 0 0,-1 1 0,0-1 0,1 0 0,-1 0 0,1 0 0,-1 1 0,0-1 0,1 0 0,-1 0 0,0 1 0,1-1 0,-1 0 0,0 1 0,0-1 0,1 0 0,-1 1 0,0-1 0,0 1 0,1-1 0,-1 0 0,0 1 0,0 0 0,1 17 527,-1-13-510,-1-1 0,0 1 1,0-1-1,-1 1 0,-2 6 0,3-9-52,0 0-1,1-1 1,-1 1-1,1 0 1,0 0-1,-1 0 1,1 0-1,0 0 1,0 0-1,0 0 1,0 0-1,1-1 1,0 5 0,-1-5-2,1 1 1,-1 0 0,0 0 0,0-1 0,0 1 0,0 0 0,0-1 0,0 1 0,0 0-1,0-1 1,-1 1 0,1 0 0,-1 2 0,-1-2 0,1 1 0,0 0 0,-1 0 0,2 1 0,-1-1 0,0 0 0,1 0 0,-1 0 0,1 0 0,0 1 0,0-1 0,0 4 0,0-5 0,-4 12 0,3-13 0,0 0 0,1 1 0,-1-1 0,1 0 0,-1 1 0,1-1 0,-1 1 0,1-1 0,0 1 0,0 0 0,-1 1 0,1 63 0,2-62 0,6-3 0,2-1 0,0-1 0,0-2 0,0 2 0,0 1 0,11-3-126,-14 0-270,-6 3-227,7-5-4952,-6 5 2869,6-6-10354,-6 2 9198</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9:14.198"/>
    </inkml:context>
    <inkml:brush xml:id="br0">
      <inkml:brushProperty name="width" value="0.025" units="cm"/>
      <inkml:brushProperty name="height" value="0.025" units="cm"/>
      <inkml:brushProperty name="color" value="#AB008B"/>
    </inkml:brush>
  </inkml:definitions>
  <inkml:trace contextRef="#ctx0" brushRef="#br0">1 22 396,'8'-6'919,"2"1"728,-8 5-1007,9-5 2717,7-1 10992,-6 16-6696,-9-8-7478,-2-2-136,-1 0 1,0 1 0,0-1 0,1 0 0,-1 0 0,0 0 0,0 0 0,1 1-1,-1-1 1,0 0 0,0 0 0,1 0 0,-1 1 0,0-1 0,0 0-1,0 0 1,1 1 0,-1-1 0,0 0 0,0 0 0,0 1 0,0-1 0,0 0-1,0 1 1,0-1 0,0 0 0,0 1 0,0-1 0,0 0 0,0 1-1,0-1 1,0 0 0,0 0 0,0 1 0,0 0 0,4 3 334,-4-4-358,1 0 0,-1 0 0,0 1 0,1-1 0,-1 0 0,0 0 0,1 1 0,-1-1 0,0 0 0,0 1 0,1-1 0,-1 0 0,0 0 0,0 1 0,1-1 0,-1 1 0,0-1 0,0 0 0,0 1 0,0-1 0,0 0 0,1 1 0,-1-1 0,0 1 0,0-1 0,4 9 125,-4-9-133,1 1-1,-1-1 1,1 1-1,-1-1 1,1 1-1,-1 0 1,1-1-1,-1 1 1,0-1-1,0 1 1,1 0-1,-1 0 1,0-1-1,0 1 1,0 0-1,1-1 1,-1 1-1,0 1 1,0 3 14,-1-4-18,1 0 0,0 0 0,0 0 0,0-1 0,0 1 0,0 0 1,0 0-1,0 0 0,0 0 0,0 0 0,0 0 0,0 0 0,1 0 0,-1-1 0,0 1 0,1 0 0,-1 0 0,1 0 0,-1-1 0,1 1 0,-1 0 0,1 0 0,-1-1 0,1 1 0,0 0 0,-1-1 0,2 1 0,-2 0-20,1-1-1,-1 1 1,0-1 0,1 1-1,-1-1 1,0 1-1,1-1 1,-1 1 0,0 0-1,0-1 1,0 1-1,1-1 1,-1 1 0,0 0-1,0-1 1,0 1-1,0-1 1,0 1 0,0 0-1,0-1 1,0 1-1,-1 0 1,1-1 0,0 1-1,0-1 1,-1 2-1,1-2-39,0 0 0,-1 1 0,1-1 0,0 1 0,0-1 0,0 0-1,0 1 1,-1-1 0,1 1 0,0-1 0,0 0 0,0 1-1,0-1 1,0 1 0,0-1 0,0 1 0,0-1 0,0 0 0,0 1-1,0-1 1,0 1 0,1-1 0,-1 0 0,0 1 0,0-1 0,0 1-1,0-1 1,1 0 0,-1 1 0,0-1 0,0 0 0,1 1-1,-1-1 1,0 0 0,1 1 0,-1-1 0,0 0 0,1 0 0,-1 1-1,0-1 1,1 0 0,-1 0 0,1 0 0,-1 0 0,0 0 0,1 1-1,-1-1 1,1 0 0,0 0 0,0 0-1350,1-10-13096,3 5 9520,-3 4 4800,-2 1-59,0-1 0,0 1 0,1-1 0,-1 1 0,0-1 0,0 1 0,0-1 0,1 1 0,-1-1 0,0 1 0,0-1 0,0 1 0,0-1 0,0 1 0,0-1 0,0 1 0,0-1 0,0 1 0,-1-2 0,1 1-464,0-5-584</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9:14.601"/>
    </inkml:context>
    <inkml:brush xml:id="br0">
      <inkml:brushProperty name="width" value="0.025" units="cm"/>
      <inkml:brushProperty name="height" value="0.025" units="cm"/>
      <inkml:brushProperty name="color" value="#AB008B"/>
    </inkml:brush>
  </inkml:definitions>
  <inkml:trace contextRef="#ctx0" brushRef="#br0">20 51 12,'0'-21'4984,"0"20"-4289,-10-11 2655,6 7-3205,-1 1-1992,4-2-3547,1 5 4165</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9:15.305"/>
    </inkml:context>
    <inkml:brush xml:id="br0">
      <inkml:brushProperty name="width" value="0.025" units="cm"/>
      <inkml:brushProperty name="height" value="0.025" units="cm"/>
      <inkml:brushProperty name="color" value="#AB008B"/>
    </inkml:brush>
  </inkml:definitions>
  <inkml:trace contextRef="#ctx0" brushRef="#br0">1 47 32,'8'-11'2708,"-8"11"-2590,1-1-1,-1 1 1,0 0-1,1-1 0,-1 1 1,0-1-1,0 1 1,0-1-1,1 1 0,-1-1 1,0 1-1,0-1 1,0 1-1,0-1 1,0 1-1,0-1 0,0 0 1,0 1-1,0-1 1,0 0-1,0 1-96,0 0 0,0-1 0,0 1 0,0 0 0,0 0 0,0 0 0,0-1 0,0 1 0,0 0 0,0 0 0,0 0 0,0-1 0,0 1 0,0 0 0,0 0 0,0 0 0,0 0 0,0-1 0,0 1 0,0 0 0,1 0 1,-1 0-1,0 0 0,0-1 0,0 1 0,0 0 0,0 0 0,0 0 0,1 0 0,-1 0 0,0 0 0,0-1 0,0 1 0,0 0 0,1 0 0,-1 0 0,0 0 0,0 0 0,0 0 0,1 0 0,-1 0 0,0 0 0,0 0 0,0 0 0,1 0 0,-1 0 0,0 0 0,0 0 0,0 0 0,1 0 0,-1 0 0,0 0 0,0 0 0,0 0 0,1 1 0,0-10 2202,1 1 3346,6 5 7355,-8 6-11710,1-3-990,-1 0-185,0 0 1,1 0 0,-1 0 0,0 0-1,1 0 1,-1 0 0,0 0 0,1 0-1,-1 0 1,0 0 0,1 0 0,-1 0-1,0 0 1,0 0 0,1 0 0,-1 0 0,0 0-1,1 1 1,-1-1 0,0 0 0,0 0-1,1 0 1,-1 0 0,0 1 0,0-1-1,0 0 1,1 0 0,-1 1 0,0-1-1,0 0 1,0 0 0,0 1 0,1-1-1,-1 0 1,0 1 0,0-1 0,0 0 0,0 0-1,0 1 1,0-1 0,0 2 63,0-1-70,0 0 0,0 0 0,-1-1 0,1 1-1,0 0 1,0 0 0,0-1 0,0 1 0,0 0 0,1-1-1,-1 1 1,0 0 0,0 0 0,0-1 0,1 1-1,-1 0 1,0-1 0,1 1 0,-1 0 0,0-1-1,1 1 1,-1-1 0,1 1 0,-1 0 0,1-1-1,-1 1 1,1-1 0,-1 0 0,1 1 0,0 0 0,0 2 17,0 0 1,-1 0-1,1 0 1,-1 0 0,0 0-1,0 0 1,0 0 0,-1 5-1,1-2 27,0-6-72,0 1-1,0-1 1,0 1 0,0-1-1,-1 1 1,1-1 0,1 1-1,-1-1 1,0 1-1,0 0 1,0-1 0,0 1-1,0-1 1,0 1 0,1-1-1,-1 1 1,0-1-1,0 1 1,1-1 0,-1 1-1,0-1 1,1 0 0,-1 1-1,0-1 1,1 1-1,-1-1 1,1 0 0,-1 1-1,1-1 1,-1 0-1,1 1 1,0-1 1,3 11 556,-3-11-558,0-1 0,0 1 1,0-1-1,0 1 0,0-1 0,0 0 0,0 1 0,0-1 0,0 0 0,0 0 0,0 0 0,-1 0 0,1 0 0,0 0 0,-1 0 0,1 0 0,0 0 0,-1 0 1,1 0-1,0-3 0,3-1-31,-4 5 27,1 0-1,-1 0 1,0 0-1,1-1 1,-1 1 0,0 0-1,0 0 1,1 0-1,-1-1 1,0 1-1,0 0 1,1 0 0,-1-1-1,0 1 1,0 0-1,0 0 1,1-1 0,-1 1-1,0 0 1,0-1-1,0 1 1,0 0 0,0-1-1,0 1 1,0-1-1,2-2-15,0 0-1,0 1 1,1-1-1,-1 0 1,1 1-1,-1-1 1,4-1-1,2-3-81,-7 7 90,0-1 1,-1 0-1,1 0 0,0 1 0,0-1 0,0 0 0,0 1 0,0-1 1,0 1-1,0-1 0,0 1 0,0-1 0,1 1 0,-1 0 1,0 0-1,0-1 0,2 1 0,-2 1 27,1 0-1,-1 0 1,0-1-1,1 1 1,-1 0 0,0 1-1,0-1 1,0 0-1,0 0 1,2 3 0,10 9 83,-11-6-81,-1-3-12,0-3-40,0-1 0,-1 1 0,1 0 0,0 0 0,-1-1 0,1 1 0,-1 0 0,1 0 0,-1 0 1,1 0-1,-1 0 0,1 0 0,-1 0 0,0 0 0,0 0 0,1 0 0,-1 0 0,0 0 0,0 0 0,0 0 1,0 0-1,0 0 0,0 0 0,-1 1 0,5 3-832,7-4-11462,-8-1 10432,-1-12-14159</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9:15.802"/>
    </inkml:context>
    <inkml:brush xml:id="br0">
      <inkml:brushProperty name="width" value="0.025" units="cm"/>
      <inkml:brushProperty name="height" value="0.025" units="cm"/>
      <inkml:brushProperty name="color" value="#AB008B"/>
    </inkml:brush>
  </inkml:definitions>
  <inkml:trace contextRef="#ctx0" brushRef="#br0">2 45 148,'-1'-6'902,"1"4"-248,0 0-1,0-1 1,0 1-1,0 0 1,0-1-1,0 1 1,0 0-1,1 0 1,0-5-1,2 6-1576,-3 1 1226,1 0 0,-1 0 0,0-1 0,1 1-1,-1 0 1,0 0 0,1 0 0,-1 0 0,0-1 0,0 1-1,1 0 1,-1 0 0,0-1 0,0 1 0,1 0-1,-1-1 1,0 1 0,0 0 0,0 0 0,0-1 0,0 1-1,1 0 1,-1-1 0,0 1 0,0-1 0,0 1-1,0 0 1,0-1 0,0-2 4742,0 8 2316,0 6-5422,0 7-1773,-1-15-104,1 0-1,0 0 1,0 0-1,1 0 1,-1 0-1,1 0 1,-1 0-1,1-1 0,0 1 1,0 0-1,3 4 1,-2 15 319,-1 0-70,0-19-281,1 0 0,-1-1 0,0 1 0,0 0 1,0 0-1,-1 0 0,1 0 0,-1 6 0,10 20 130,-10-25-146,0 0 0,0-1 1,0 1-1,1 0 1,-1-1-1,1 1 0,0 0 1,0-1-1,3 8 1,-3-8-12,0 0 1,0 1 0,0 0-1,-1-1 1,0 1-1,1-1 1,-1 1 0,-1 0-1,0 6 1,0 4-464,1-9 3307,-1 1-10039</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9:16.300"/>
    </inkml:context>
    <inkml:brush xml:id="br0">
      <inkml:brushProperty name="width" value="0.025" units="cm"/>
      <inkml:brushProperty name="height" value="0.025" units="cm"/>
      <inkml:brushProperty name="color" value="#AB008B"/>
    </inkml:brush>
  </inkml:definitions>
  <inkml:trace contextRef="#ctx0" brushRef="#br0">1 44 528,'28'-21'4951,"-17"8"-1367,-1 4 921,0 9 8635,-10 0-13118,0 0-1,0 1 0,0-1 1,0 0-1,0 1 0,0-1 0,0 0 1,0 1-1,0-1 0,0 0 1,0 1-1,0-1 0,0 0 1,0 1-1,0-1 0,0 0 0,0 0 1,-1 1-1,1-1 0,0 0 1,0 1-1,0-1 0,-1 0 0,1 0 1,0 1-1,0-1 0,0 0 1,-1 0-1,1 0 0,0 1 0,-1-1 1,1 0-1,0 0 0,-1 0 1,1 0-1,0 1 0,0-1 0,-1 0 1,1 0-1,0 0 0,-1 0 1,1 0-1,0 0 0,-1 0 1,-11 12 483,12-12-496,0 1-1,0-1 1,0 0 0,0 1-1,0-1 1,0 0 0,0 1 0,0-1-1,0 1 1,0-1 0,0 0-1,0 1 1,0-1 0,0 0-1,-1 1 1,1-1 0,0 0-1,0 1 1,0-1 0,-1 0 0,1 1-1,0-1 1,0 0 0,-1 0-1,1 1 1,0-1 0,-1 0-1,1 1 1,-1-1-1,1 0 0,-1 0 1,1 1-1,0-1 0,-1 0 0,1 1 0,0-1 0,-1 0 1,1 1-1,0-1 0,-1 1 0,1-1 0,0 0 0,0 1 0,0-1 1,-1 1-1,1-1 0,0 1 0,0-1 0,0 1 0,0-1 1,0 1-1,0-1 0,0 1 0,0-1 0,0 1 0,0-1 0,0 1 1,-4 4 70,4-5-75,0 0 0,-1 1 0,1-1 0,0 0 0,-1 0-1,1 0 1,0 1 0,-1-1 0,1 0 0,0 0 0,-1 1-1,1-1 1,0 0 0,0 1 0,0-1 0,-1 0 0,1 1-1,0-1 1,0 0 0,0 1 0,0-1 0,0 0 0,-1 1-1,1-1 1,0 0 0,0 1 0,0-1 0,0 1 0,0-1-1,0 1 1,0 0 34,-9 10 216,10 1 432,5-8-265,5 2 335,-10-6-592,11 10 514,24 1 124,-33-10-730,5 0-40,2 3-27,5-2-5,-11 0 0,-1-1 0,3 0-40,-4-1-210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9:16.999"/>
    </inkml:context>
    <inkml:brush xml:id="br0">
      <inkml:brushProperty name="width" value="0.025" units="cm"/>
      <inkml:brushProperty name="height" value="0.025" units="cm"/>
      <inkml:brushProperty name="color" value="#AB008B"/>
    </inkml:brush>
  </inkml:definitions>
  <inkml:trace contextRef="#ctx0" brushRef="#br0">2 38 28,'-1'-8'930,"2"-9"4036,-1 16-4881,0 1 0,0 0 0,0-1 0,0 1-1,0 0 1,0-1 0,0 1 0,0 0 0,10-10 15978,-11 20-9854,-5-4-4975,4-5-1031,2 3 56,-1-1-1,0 1 0,1 0 0,0-1 1,-1 1-1,1 0 0,1 6 0,0-3-75,-1 65-62,11-45-1774,-2-23 581,1-3-11482,-2-9-451,-7-3 11131,-1 10 621</inkml:trace>
</inkml:ink>
</file>

<file path=ppt/ink/ink6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02:43.682"/>
    </inkml:context>
    <inkml:brush xml:id="br0">
      <inkml:brushProperty name="width" value="0.07" units="cm"/>
      <inkml:brushProperty name="height" value="0.07" units="cm"/>
      <inkml:brushProperty name="color" value="#00B0F0"/>
      <inkml:brushProperty name="fitToCurve" value="1"/>
    </inkml:brush>
  </inkml:definitions>
  <inkml:traceGroup>
    <inkml:annotationXML>
      <emma:emma xmlns:emma="http://www.w3.org/2003/04/emma" version="1.0">
        <emma:interpretation id="{16F25EB0-731A-43AD-A217-125273D2CA5C}" emma:medium="tactile" emma:mode="ink">
          <msink:context xmlns:msink="http://schemas.microsoft.com/ink/2010/main" type="writingRegion" rotatedBoundingBox="28366,13617 31069,13617 31069,15058 28366,15058"/>
        </emma:interpretation>
      </emma:emma>
    </inkml:annotationXML>
    <inkml:traceGroup>
      <inkml:annotationXML>
        <emma:emma xmlns:emma="http://www.w3.org/2003/04/emma" version="1.0">
          <emma:interpretation id="{AEE82429-995F-498F-B126-2A3298D0D4BB}" emma:medium="tactile" emma:mode="ink">
            <msink:context xmlns:msink="http://schemas.microsoft.com/ink/2010/main" type="paragraph" rotatedBoundingBox="28366,13617 30412,13617 30412,14736 28366,14736" alignmentLevel="1"/>
          </emma:interpretation>
        </emma:emma>
      </inkml:annotationXML>
      <inkml:traceGroup>
        <inkml:annotationXML>
          <emma:emma xmlns:emma="http://www.w3.org/2003/04/emma" version="1.0">
            <emma:interpretation id="{59579975-566C-4660-87AE-F62A6DE300F2}" emma:medium="tactile" emma:mode="ink">
              <msink:context xmlns:msink="http://schemas.microsoft.com/ink/2010/main" type="line" rotatedBoundingBox="28366,13617 30412,13617 30412,14736 28366,14736"/>
            </emma:interpretation>
          </emma:emma>
        </inkml:annotationXML>
        <inkml:traceGroup>
          <inkml:annotationXML>
            <emma:emma xmlns:emma="http://www.w3.org/2003/04/emma" version="1.0">
              <emma:interpretation id="{850726D1-8B78-422A-A3EA-4BA0E70C52D5}" emma:medium="tactile" emma:mode="ink">
                <msink:context xmlns:msink="http://schemas.microsoft.com/ink/2010/main" type="inkWord" rotatedBoundingBox="28366,13617 29157,13617 29157,14312 28366,14312"/>
              </emma:interpretation>
              <emma:one-of disjunction-type="recognition" id="oneOf0">
                <emma:interpretation id="interp0" emma:lang="" emma:confidence="1">
                  <emma:literal/>
                </emma:interpretation>
              </emma:one-of>
            </emma:emma>
          </inkml:annotationXML>
          <inkml:trace contextRef="#ctx0" brushRef="#br0">-1524-698 129 0,'0'-5'126'0,"0"3"56"0,0 0-13 0,0-1-9 0,0 1-21 15,0-2-23-15,0 1-13 0,0 0-8 0,0 1-4 16,0 0-1-16,9 0-5 0,-9-1 8 0,4 1 11 0,9 0-1 16,-10-1 0-16,3 1 1 0,4 2-2 0,-1-3-8 0,4 3 7 15,-3 0 29-15,6 3 21 0,-3-3 15 0,3 5 43 0,0 2-10 16,0-3-34-16,0 5-34 0,0 1-22 0,-3 1-20 0,0 4-18 16,0-2-22-16,0 4-14 0,3 4-11 0,-6-3-8 15,-7 4-3-15,3 1-5 0,1 3-1 0,2-3-9 0,-9 5 5 16,0 0 0-16,4 0 5 0,-4 0 10 0,0 0 9 15,0-2 9-15,0 0 4 0,0-3 5 0,0-2 14 0,0 0 10 16,6-5 16-16,-6 3 10 0,6-5 6 0,-2 3 24 16,-4-6 18-16,13 0 13 0,-4 1-8 0,-6-2-25 0,10 1-26 15,0-1-25-15,0-3-14 0,0 2-13 0,3-2-2 0,0 0-6 16,7-3-5-16,-10 4-7 0,3-4-5 0,6 2 1 0,-3-2 2 16,4-2 3-16,-10 1-5 0,9-2 6 0,-6 2 9 0,4 0 1 15,-4-1 1-15,-6 0 3 0,12-2 9 0,-12 2 5 16,6-2-8-16,-13 0-3 0,10 3-14 0,-3-3-10 0,-1 0-6 15,-2 3-2-15,2-3-12 0,-2 0-13 0,2 0-22 16,-5 0-43-16,2 0-61 0,0 0-76 0,-2-3-76 0,2 0-82 16,-3 1-24-16,4 0-55 0,-1-3-60 0,-6 1-50 0,3-1 84 15,-3 1-15-15,0-2-26 0,0 0-17 0,0 0 46 0</inkml:trace>
        </inkml:traceGroup>
        <inkml:traceGroup>
          <inkml:annotationXML>
            <emma:emma xmlns:emma="http://www.w3.org/2003/04/emma" version="1.0">
              <emma:interpretation id="{3A7366FB-F13B-4A53-A949-C16B8EA404D5}" emma:medium="tactile" emma:mode="ink">
                <msink:context xmlns:msink="http://schemas.microsoft.com/ink/2010/main" type="inkWord" rotatedBoundingBox="29885,14360 30107,14360 30107,14736 29885,14736"/>
              </emma:interpretation>
              <emma:one-of disjunction-type="recognition" id="oneOf1">
                <emma:interpretation id="interp1" emma:lang="" emma:confidence="1">
                  <emma:literal/>
                </emma:interpretation>
              </emma:one-of>
            </emma:emma>
          </inkml:annotationXML>
          <inkml:trace contextRef="#ctx0" brushRef="#br0" timeOffset="2536.09">1 101 122 0,'0'-5'145'0,"0"0"61"16,0 0-15-16,0 1-2 0,0 1-33 0,0-1-33 15,0-1-29-15,0 1-15 0,0 1-7 0,0-2-1 0,0 1 1 16,3 1 15-16,-3-1 11 0,7 2 10 0,-7-3 9 15,3 3 6-15,-3-3 8 0,13 2 8 0,-13-1 8 0,3 1 5 16,10-1 21-16,-10 2 51 0,4-3 7 0,-4 3-4 16,10-1-17-16,-4 1-26 0,-5-1-29 0,8 3-26 0,-2-2-22 0,0 2-19 15,-1 0-16-15,-2 0-12 0,2 2-16 0,-2 1-14 16,3-1-7-16,-4 3-7 0,4 0-4 0,-7-3-1 0,10 5-2 16,-10-3-4-16,-3 4-3 0,13-1 1 0,-13-1-2 0,3 1 5 15,3-2 4-15,-6 2 1 0,0 0 6 0,4-2 0 16,-4 2 1-16,0-2-4 0,0 2 2 0,0-1-5 0,0 0-2 15,0-2-1-15,-4 1 0 0,4 2-5 0,-6-2-2 16,3-1-1-16,3 3 0 0,-7-2 0 0,1-3 0 0,3 3-8 16,-4 0-16-16,1-1-16 0,3 1-20 0,-7-3-19 0,4 3-26 15,-1-3-18-15,4 3-24 0,-7-3-31 0,4 1-31 16,-1-2-34-16,4 2-40 0,-10-3-43 0,10 2 54 0,-3-2-12 16,2 0-40-16,-2 3-51 0,0-3-9 0,2 2-30 0,-2-2 22 15,3 0 71-15</inkml:trace>
          <inkml:trace contextRef="#ctx0" brushRef="#br0" timeOffset="2090.36">11 98 133 0,'3'-4'96'0,"-3"1"47"0,0 1 1 0,6-2-18 0,-6 1-11 16,7 0-6-16,-7 3-10 0,0-2-10 0,0 0-7 15,3 0-5-15,-3 2 2 0,0-3 0 0,0 1-1 0,0 2 2 16,0 0 9-16,0 0 5 0,0 0 5 0,0 0-2 16,0 0 6-16,0 0 3 0,0 0 4 0,0 0 5 0,0 2 6 15,0 1 2-15,0-3 6 0,0 2 50 0,0 0 24 0,0 0 9 16,0 1-2-16,0 1-10 0,0-1-19 0,0 2-20 0,-3-1-18 16,3 1-21-16,0-1-17 0,0 2-11 0,0 0-7 0,0-1-5 15,0 2-2-15,-7 0 17 0,7 0 0 0,-6 0 4 16,6 0-1-16,0 0-6 0,0 0-7 0,-3 2-9 0,3-1-4 15,0-2-16-15,0 4-10 0,0-4-12 0,-7 4-6 16,7-1-11-16,-3 0-1 0,3 1-6 0,0-3-5 0,0 3-4 16,0-3-2-16,0-1-1 0,0 4 2 0,-6-4-1 0,6 2-1 15,0-1-5-15,0 0-7 0,0-2-12 0,0 1-21 0,0-1-18 16,0 2-16-16,0-2-21 0,0 0-26 0,0-1-26 16,0-2-29-16,0 4-5 0,0-5-9 0,0 2-27 0,0-1-36 15,0 1-39-15,0-2-26 0,0-1-9 0,0 3 43 0,0-3 58 16,0 0 19-16,0 0 0 0,0 0-9 0,0-3-17 15,0 3 14-15,0-1 4 0,0-2-3 0,0 3-8 0,6-2 21 16,-6-2 0-16,0 1 40 0,0 0 15 0</inkml:trace>
        </inkml:traceGroup>
        <inkml:traceGroup>
          <inkml:annotationXML>
            <emma:emma xmlns:emma="http://www.w3.org/2003/04/emma" version="1.0">
              <emma:interpretation id="{BB534511-9564-4AA1-97EC-48E35D52B956}" emma:medium="tactile" emma:mode="ink">
                <msink:context xmlns:msink="http://schemas.microsoft.com/ink/2010/main" type="inkWord" rotatedBoundingBox="30306,14201 30412,14201 30412,14383 30306,14383"/>
              </emma:interpretation>
              <emma:one-of disjunction-type="recognition" id="oneOf2">
                <emma:interpretation id="interp2" emma:lang="" emma:confidence="0.5">
                  <emma:literal>3</emma:literal>
                </emma:interpretation>
                <emma:interpretation id="interp3" emma:lang="" emma:confidence="0">
                  <emma:literal>,</emma:literal>
                </emma:interpretation>
                <emma:interpretation id="interp4" emma:lang="" emma:confidence="0">
                  <emma:literal>g</emma:literal>
                </emma:interpretation>
                <emma:interpretation id="interp5" emma:lang="" emma:confidence="0">
                  <emma:literal>T</emma:literal>
                </emma:interpretation>
                <emma:interpretation id="interp6" emma:lang="" emma:confidence="0">
                  <emma:literal>]</emma:literal>
                </emma:interpretation>
              </emma:one-of>
            </emma:emma>
          </inkml:annotationXML>
          <inkml:trace contextRef="#ctx0" brushRef="#br0" timeOffset="6428.14">468-149 145 0,'-10'0'125'0,"10"0"57"0,-13 0-10 15,13 0-3-15,-3 0-14 0,-3 0-21 0,-1 0-23 0,7-3-10 16,-3 3-14-16,3 0-10 0,0-2-3 0,-7 2 5 16,7 0 4-16,-3 0 5 0,3-2 7 0,0 2 3 0,0 0 8 15,3 0 4-15,-3-3 2 0,7 3 3 0,-7 0-3 0,3 0-3 16,-3 0-3-16,7 0 44 0,-1 3 36 0,-3-3 25 16,-3 2 2-16,13 0-22 0,-10 1-31 0,4 2-39 0,-4-4-26 15,3 2-24-15,1-1-15 0,-7 3-16 0,9 0-11 0,-9-3-9 16,4 3-5-16,-4 0-2 0,6-1-6 0,-6 1-2 0,7-1 0 15,-7 1-1-15,0-1-3 0,0 2 0 0,0-2-6 16,-7 1-13-16,7-2-12 0,-6 1-15 0,6 1-5 0,0-4 0 16,-4 2 1-16,4 0-5 0,0-3 3 0,0 2 5 0,0 0 7 15,-6-2 14-15,6 0 5 0,0 0 7 0,6 2 6 16,-6-2 1-16,0 0-3 0,0 0 6 0,0 3 3 0,4-3 0 16,-4 3 0-16,6-2 0 0,-6 2 0 0,7-3 0 15,-7 2 6-15,3 1-4 0,-3-2 0 0,0 5 2 0,0-4 1 16,6 2 5-16,-6-1 5 0,0-1 4 0,3 3 8 0,-3 0-1 15,0-3-6-15,-3 3-5 0,3-3-2 0,-6 2-2 0,6-1-6 16,0-1 1-16,0 1-4 0,-3-1-5 0,3 0 2 0,-7 1-4 16,1-1-6-16,6-2-6 0,-4 2-9 0,-2-2-12 15,3 0-10-15,3 0-12 0,-7 0-16 0,1 0-12 0,6 0-7 16,-3 0-15-16,3 0-11 0,-7 0-14 0,4-2-10 16,3 2-18-16,0 0 24 0,-6 0-5 0,-1 0-24 0,7 0-36 15,-3 0-49-15,3 0-48 0,-6 2-19 0,-1-2-49 0,7 0 10 16,-3 2 36-16</inkml:trace>
        </inkml:traceGroup>
      </inkml:traceGroup>
    </inkml:traceGroup>
    <inkml:traceGroup>
      <inkml:annotationXML>
        <emma:emma xmlns:emma="http://www.w3.org/2003/04/emma" version="1.0">
          <emma:interpretation id="{7F79DBC8-91E4-4C9A-A9FC-5472A296BAD6}" emma:medium="tactile" emma:mode="ink">
            <msink:context xmlns:msink="http://schemas.microsoft.com/ink/2010/main" type="paragraph" rotatedBoundingBox="30335,14699 31069,14699 31069,15058 30335,15058" alignmentLevel="2"/>
          </emma:interpretation>
        </emma:emma>
      </inkml:annotationXML>
      <inkml:traceGroup>
        <inkml:annotationXML>
          <emma:emma xmlns:emma="http://www.w3.org/2003/04/emma" version="1.0">
            <emma:interpretation id="{51539D9B-7DD3-46C0-B4F3-E8AE2013D559}" emma:medium="tactile" emma:mode="ink">
              <msink:context xmlns:msink="http://schemas.microsoft.com/ink/2010/main" type="inkBullet" rotatedBoundingBox="30335,14699 30435,14699 30435,14862 30335,14862"/>
            </emma:interpretation>
            <emma:one-of disjunction-type="recognition" id="oneOf3">
              <emma:interpretation id="interp7" emma:lang="" emma:confidence="0">
                <emma:literal>•</emma:literal>
              </emma:interpretation>
            </emma:one-of>
          </emma:emma>
        </inkml:annotationXML>
        <inkml:trace contextRef="#ctx0" brushRef="#br0" timeOffset="3169.94">522 367 21 0,'7'-3'158'0,"-1"2"72"16,-6-5 1-16,0 4 10 0,4 2-25 0,-4-2-31 0,0 0-29 16,0-1 1-16,0 1-1 0,0 2-4 0,0-3-7 0,0 3-13 15,0-2-16-15,0 2-14 0,0 0-10 0,0-2-6 0,0 2-4 16,-4 0-1-16,4 0 28 0,0 0 21 0,-6 2 8 16,-1-2 5-16,7 2-4 0,-3 1-5 0,-3-3-7 0,6 5-11 15,-3-3-12-15,-4 0-19 0,1 3-11 0,6-1-12 16,-4 1-2-16,-2-1-5 0,3 2-4 0,-4 0-5 0,1 0-2 15,3-2-8-15,3 2-2 0,-7 0-9 0,4 0-9 0,3 0-2 16,-6-2-5-16,-1 1-4 0,7 2 0 0,0-3 0 0,0 1-4 16,0 2-3-16,0-2-4 0,0-1-15 0,0 3-24 15,7-2-28-15,-1-3-42 0,-6 3-50 0,10 0-49 0,-10-3-46 16,3 0-40-16,10 1-30 0,-13-1 71 0,9 1 16 0,-5-2-15 16,2 2-23-16,1-3-20 0,-4 2 14 0,6-2-8 15,-2 0 21-15,-1 0 39 0,-2 0 35 0,2 0 36 0</inkml:trace>
      </inkml:traceGroup>
      <inkml:traceGroup>
        <inkml:annotationXML>
          <emma:emma xmlns:emma="http://www.w3.org/2003/04/emma" version="1.0">
            <emma:interpretation id="{CA093D73-0529-4FEB-A94A-52BF76862229}" emma:medium="tactile" emma:mode="ink">
              <msink:context xmlns:msink="http://schemas.microsoft.com/ink/2010/main" type="line" rotatedBoundingBox="30628,14720 31069,14720 31069,15058 30628,15058"/>
            </emma:interpretation>
          </emma:emma>
        </inkml:annotationXML>
        <inkml:traceGroup>
          <inkml:annotationXML>
            <emma:emma xmlns:emma="http://www.w3.org/2003/04/emma" version="1.0">
              <emma:interpretation id="{226E0C0A-A17F-4AF7-A018-09EB912D0175}" emma:medium="tactile" emma:mode="ink">
                <msink:context xmlns:msink="http://schemas.microsoft.com/ink/2010/main" type="inkWord" rotatedBoundingBox="30628,14720 31069,14720 31069,15058 30628,15058"/>
              </emma:interpretation>
              <emma:one-of disjunction-type="recognition" id="oneOf4">
                <emma:interpretation id="interp8" emma:lang="" emma:confidence="0.5">
                  <emma:literal>my</emma:literal>
                </emma:interpretation>
                <emma:interpretation id="interp9" emma:lang="" emma:confidence="0">
                  <emma:literal>MZ</emma:literal>
                </emma:interpretation>
                <emma:interpretation id="interp10" emma:lang="" emma:confidence="0">
                  <emma:literal>My</emma:literal>
                </emma:interpretation>
                <emma:interpretation id="interp11" emma:lang="" emma:confidence="0">
                  <emma:literal>mp3</emma:literal>
                </emma:interpretation>
                <emma:interpretation id="interp12" emma:lang="" emma:confidence="0">
                  <emma:literal>m}</emma:literal>
                </emma:interpretation>
              </emma:one-of>
            </emma:emma>
          </inkml:annotationXML>
        </inkml:traceGroup>
      </inkml:traceGroup>
    </inkml:traceGroup>
  </inkml:traceGroup>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9:17.608"/>
    </inkml:context>
    <inkml:brush xml:id="br0">
      <inkml:brushProperty name="width" value="0.025" units="cm"/>
      <inkml:brushProperty name="height" value="0.025" units="cm"/>
      <inkml:brushProperty name="color" value="#AB008B"/>
    </inkml:brush>
  </inkml:definitions>
  <inkml:trace contextRef="#ctx0" brushRef="#br0">0 39 444,'0'-27'4927,"0"26"-4388,5-5 1203,0 2 4493,-4 7-6776,3-2 5379,-4-1-4628,0 0 1,0 0-1,1 0 1,-1 0 0,0 0-1,0 0 1,0 0-1,1 0 1,-1 1-1,0-1 1,0 0 0,0 0-1,0 0 1,1 0-1,-1 0 1,0 0-1,0 0 1,0 0-1,0 1 1,1-1 0,-1 0-1,0 0 1,0 0-1,0 0 1,0 1-1,0-1 1,0 0-1,0 0 1,0 0 0,1 0-1,-1 1 1,0-1-1,0 0 1,0 0-1,0 0 1,0 1-1,0 0 1399,8 10 1788,-13-11-3134,5 0-248,0 1 0,0-1 0,-1 0 0,1 0 0,0 0 0,0 0 0,0 0 0,0 0 0,0 0 0,0 0 0,-1 0 0,1 0 0,0 0 0,0-1 0,0 1 0,0 0 0,0 0 0,-1 0 0,1 0 0,0 0 0,0 0 0,0 0 0,0 0 0,0 0 0,0 0 0,0 0 0,0 0 0,-1-1 0,1 1 0,0 0 0,0 0 0,0 0 0,0 0 0,0 0 0,0 0 0,0 0 0,0-1 0,0 1 0,0 0 0,0 0 0,0 0 0,0 0 0,0 0 0,0-1 0,0 1 0,0 0 0,0 0 0,0 0 0,0 0 0,0 0 0,0 0 0,0-1 0,0 1 0,0 0 0,0 0 0,0 0 0,0 0 0,0 0 0,1 0 0,-1-1 0,0 0-41,18 2-266,-16 18 875,-2-15-257,-2-1-308,-5-3-18,6-4 0,1-2 0,0 1-16,0 5-131</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43.074"/>
    </inkml:context>
    <inkml:brush xml:id="br0">
      <inkml:brushProperty name="width" value="0.025" units="cm"/>
      <inkml:brushProperty name="height" value="0.025" units="cm"/>
      <inkml:brushProperty name="color" value="#F6630D"/>
    </inkml:brush>
  </inkml:definitions>
  <inkml:trace contextRef="#ctx0" brushRef="#br0">129 1 340,'-18'0'1585,"16"0"-1206,-9 0 1323,7-1-980,-10 7 11266,21-6-10411,12 0 7667,-7 0-8635,-11 0-190,9 5 21,-10-4-203,20 0 680,-19 0-876,-1 0-1,1-1 1,0 1 0,0 0 0,0 0 0,0 0 0,0-1-1,0 1 1,1-1 0,-1 1 0,0-1 0,0 1 0,0-1-1,0 0 1,2 1 0,-1-1 186,9 5-46,-1-5-167,-4 1-13,-4 3 2,-2-3 9,0-1-11,1 0 0,-1 0 0,0 0 1,1 0-1,-1-1 0,0 1 0,1 0 1,-1 0-1,0 0 0,1 0 0,-1 0 1,0 0-1,1 1 0,-1-1 0,0 0 1,1 0-1,-1 0 0,0 0 0,1 0 1,-1 0-1,0 1 0,1-1 0,-1 0 1,0 0-1,0 0 0,1 1 0,-1-1 1,0 0-1,0 0 0,1 1 0,-1-1 1,0 0-1,0 0 0,0 1 0,0-1 1,0 0-1,1 1 0,6 5 43,-5-6-16,-2 1-24,0-1 0,0 1 0,-1-1 0,1 1 0,0 0-1,0-1 1,0 1 0,0-1 0,1 1 0,-1 0 0,0-1 0,0 1 0,0-1 0,0 1 0,1-1 0,-1 1 0,1 0 0,0-1-2,-1 0-2,0 0 0,0 0 1,1 0-1,-1 0 1,0 0-1,0 0 0,1 0 1,-1 0-1,0 0 0,0 0 1,1 0-1,-1 0 0,0 0 1,0 0-1,1 0 0,-1 0 1,0 1-1,0-1 0,0 0 1,1 0-1,-1 0 0,0 0 1,0 0-1,0 1 1,0-1-1,1 0 0,-1 0 1,0 0-1,0 0 0,0 1 1,0-1-1,0 0 0,0 0 1,1 1-1,-1-1 0,0 0 1,0 0-1,0 0 0,0 1 1,0-1-1,0 0 0,0 0 1,0 1-1,0-1 1,0 0-1,0 1 0,1 3 1,6 2-1,-5-1 2,-2-5 5,-1 1-7,1-1 0,0 0 0,0 0 0,0 0 0,0 0 0,0 0 0,-1 0 0,1 0 0,0 1 0,0-1 0,0 0 0,0 0 0,0 0 0,0 0 0,0 0 0,0 1 0,0-1 0,0 0 0,-1 0 0,1 0 0,0 0 1,0 1-1,0-1 0,0 0 0,0 0 0,0 0 0,0 0 0,0 1 0,0-1 0,0 0 0,1 0 0,-1 0 0,0 0 0,0 1 0,0-1 0,0 0 0,0 0 0,0 0 0,0 0 0,0 1 0,0-1 0,0 0 0,1 0 1,-1 0-1,0 0 0,0 0 0,0 0 0,0 0 0,0 1 0,1-1 0,-1 0 0,0 0 0,0 0 0,0 0 0,0 0 0,1 0 0,-1 0 0,0 0 0,1 1 1,-1-1-1,1 1 1,0-1 0,-1 1-1,1-1 1,-1 1 0,1 0-1,-1-1 1,1 1 0,-1 0-1,1-1 1,-1 1-1,0 0 1,1 0 0,-1 0-1,0-1 1,0 3 0,10 19 47,-10-21-31,0 0-20,0 2-3,0-2-2,2 2 11,-12 5 24,10-8-27,0 0 1,-1 0 0,1 1 0,0-1-1,0 0 1,0 0 0,-1 1 0,1-1 0,0 0-1,0 0 1,0 1 0,0-1 0,0 0 0,0 1-1,0-1 1,0 0 0,0 1 0,0-1-1,0 0 1,0 1 0,0-1 0,0 0 0,0 1-1,0-1 1,0 0 0,0 1 0,0 7 40,-3-3-3,2-5-37,1 0 1,-1 0 0,1 0 0,0 1 0,-1-1 0,1 0 0,0 0-1,0 1 1,-1-1 0,1 0 0,0 1 0,-1-1 0,1 0-1,0 1 1,0-1 0,0 0 0,-1 1 0,1-1 0,0 0 0,0 1-1,0-1 1,0 1 0,0-1 0,0 0 0,0 1 0,-1 0-2,1-1 0,0 0 1,0 1-1,0-1 0,0 0 1,-1 1-1,1-1 0,0 1 1,0-1-1,-1 0 0,1 0 0,0 1 1,-1-1-1,1 0 0,0 1 1,-1-1-1,1 0 0,0 0 1,-1 0-1,1 0 0,0 1 1,-1-1-1,1 0 0,-1 0 1,1 0-1,-1 0 0,0 0 1,1 0 0,-1 0 0,1 0 0,-1 1 0,1-1 0,-1 0 0,1 0 0,-1 0-1,1 1 1,-1-1 0,1 0 0,0 0 0,-1 1 0,1-1 0,-1 0 0,1 1 0,0-1-1,-1 0 1,1 1 0,0-1 0,-1 1 0,1-1 0,0 1 0,0-1 0,0 1 0,-1-1-1,1 0 1,0 2 0,0-1 2,0-1-1,0 0 0,0 0 0,0 1 0,0-1 0,0 0 0,0 0 0,0 0 0,0 1 0,0-1 0,-1 0 0,1 0 1,0 0-1,0 1 0,0-1 0,0 0 0,0 0 0,0 0 0,0 0 0,-1 0 0,1 1 0,0-1 0,0 0 0,0 0 0,0 0 0,-1 0 0,1 0 0,0 0 0,0 0 0,0 0 1,-1 1-1,1-1 0,0 0 0,0 0 0,0 0 0,-1 0 0,1 0 0,0 0 0,0 0 0,0 0 0,-1 0 0,1 0 0,0 0 0,0-1 0,0 1 0,-1 0 0,-22 6 38,15-2-42,1-3 27,0-1-1,0 0 1,-13 0 0,18 0-23,-34 0 80,34 0-72,-25-6-19,25 6 18,-10-6 55,5 6-57,7-2-7,-1 0 6,-9 1 22,10 0-25,0 1-3,0 0 1,0 0-1,0-1 0,1 1 0,-1 0 0,0 0 0,0 0 0,0 0 0,0 0 0,0 0 1,0-1-1,0 1 0,0 0 0,0 0 0,0 0 0,0 0 0,0 0 0,0-1 0,-1 1 1,1 0-1,0 0 0,0 0 0,0 0 0,0 0 0,0 0 0,0 0 0,0-1 1,0 1-1,0 0 0,0 0 0,0 0 0,-1 0 0,1 0 0,0 0 0,0 0 0,0 0 1,0 0-1,0 0 0,0-1 0,-1 1 0,1 0 0,0 0 0,0 0 0,0 0 0,0 0 1,0 0-1,0 0 0,-1 0 0,1 0 0,0 0 0,-15-4 14,14 3-2,-9-6 32,10 4-40,0 2 8,1-2 3,-11 0-4,9 2-19,1-2 1,0-9 6,0 11-11,0 1-6,0-15 25,0 14 3,0 0-17,0-3 4,0-12-18,0 15 13,1-10 19,0 11-12,-1 0 0,1 0-1,-1 0 1,1 0 0,-1 0 0,1-1-1,-1 1 1,0 0 0,1 0 0,-1-1 0,0 1-1,1 0 1,-1-1 0,0 1 0,1 0-1,-1-1 1,0 1 0,1-1 0,-1 1 0,0 0-1,0-1 1,0 1 0,1-1 0,-1 1 0,0-1-1,0 1 1,0 0 0,0-1 0,0 1-1,0-1 1,0 1 0,0-1 0,0 1 0,0-1-1,0-3-6,0 3 3,0 1-2,1 0 6,-1 0 0,0 0 0,1-1-1,-1 1 1,1 0 0,-1 0-1,1 0 1,-1 0 0,0-1 0,1 1-1,-1 0 1,1 0 0,-1-1 0,0 1-1,1 0 1,-1-1 0,0 1-1,0 0 1,1-1 0,-1 1 0,0-1-1,0 1 1,1 0 0,-1-1 0,0 1-1,0-1 1,0 1 0,0-1-1,0 1 1,1-1 0,-1 0-10,-1 0-42,1 1 41,0-1-1,0 0 0,0 1 0,0-1 0,0 1 0,0-1 0,0 1 1,0-1-1,0 0 0,0 1 0,1-1 0,-1 1 0,0-1 0,0 1 1,0-1-1,1 0 0,-1 1 9,1 0 0,-1 0 1,0 0-1,1 0 0,-1 0 0,0 0 1,1 0-1,-1 0 0,0 0 0,1 0 1,-1-1-1,0 1 0,1 0 1,-1 0-1,0 0 0,0 0 0,1 0 1,-1-1-1,0 1 0,0 0 0,1 0 1,-1 0-1,0-1 0,0 1 0,1 0 1,-1 0-1,0-1 0,0 1 0,0 0 1,0 0-1,0-1 0,1 1 0,-1 0 1,0-1-1,0 1 0,0 0 0,0-1 1,0 1-1,0 0 0,0-1 0,0 1 1,0 0-1,0 0 0,0-1 1,0 1-1,0 0 0,0-1 0,-1 1 1,1-1-16,2 1-10,5 0 25,-5-2-74,9-2-14,-8 5 94,-2-1-2,-1 0 1,0 0-1,0 0 0,0 0 0,1-1 1,-1 1-1,0 0 0,0 0 0,0 0 1,1 0-1,-1 0 0,0 0 0,0 0 0,0 0 1,0 0-1,1-1 0,-1 1 0,0 0 1,0 0-1,0 0 0,0 0 0,0-1 1,0 1-1,0 0 0,1 0 0,-1 0 1,0 0-1,0-1 0,0 1 0,0 0 0,0 0 1,0 0-1,0-1 0,0 1 0,0 0 1,0-1-1,0 0 11,9-1-4551,-8 2 3694,-1 0 0,1 0 1,0 0-1,-1-1 0,1 1 1,-1 0-1,1-1 0,-1 1 0,1 0 1,0-1-1,-1 1 0,1 0 1,0-2-2538,0 1 2537,-1 0 0,1 0 1,-1 0-529,0-4-6598</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45.365"/>
    </inkml:context>
    <inkml:brush xml:id="br0">
      <inkml:brushProperty name="width" value="0.025" units="cm"/>
      <inkml:brushProperty name="height" value="0.025" units="cm"/>
      <inkml:brushProperty name="color" value="#F6630D"/>
    </inkml:brush>
  </inkml:definitions>
  <inkml:trace contextRef="#ctx0" brushRef="#br0">1 62 212,'0'-2'-4,"0"1"96,0 0 0,0 0-1,0 0 1,0 0 0,0 0-1,0 0 1,0 0-1,0 0 1,0 0 0,0 0-1,0 0 1,1 0-1,-1 0 1,0 0 0,1 0-1,-1 0 1,1 0 0,-1 0-1,1 0 1,-1 0-1,1 0 1,0 1 0,0-1-1,1-1 1,-2-1 729,1 1 1,0-1-1,-1 0 1,0 0-1,1 1 1,-1-1-1,0 0 1,-2-9 17449,3 12-18256,-1-1-1,0 1 1,1 0 0,-1 0-1,0 0 1,0 0 0,1 0-1,-1 0 1,0 0 0,1 0-1,-1 0 1,0 0 0,1 0-1,-1 0 1,0 0 0,1 0 0,-1 0-1,0 1 1,0-1 0,1 0-1,-1 0 1,0 0 0,1 0-1,-1 1 1,0-1 0,0 0-1,0 0 1,1 0 0,-1 1-1,0-1 1,0 0 0,0 0 0,1 1-1,-1-1 1,0 0 0,0 0-1,0 1 1,0-1 0,0 0-1,0 1 1,0-1 0,1 0-1,-1 1 1,0-1 0,0 0-1,0 1 1,0-1 0,0 0 0,-1 0-1,1 1 1,0 0 0,0 0-21,0 0 133,10 5 145,-10-5-269,0-1 1,0 0-1,0 1 1,0-1-1,0 0 1,0 1-1,0-1 1,0 0-1,0 1 1,0-1-1,0 0 1,0 1-1,0-1 1,0 0-1,0 1 1,0-1-1,0 0 1,1 0-1,-1 1 1,0-1-1,0 0 1,0 1-1,0-1 1,1 0-1,-1 0 1,0 1-1,0-1 1,1 0-1,-1 0 1,0 0-1,1 1 1,-1-1-1,0 0 1,0 0 0,1 0-1,-1 0 1,0 0-1,1 0 1,-1 0-1,0 0 1,1 1-1,-1-1 1,0 0-1,1-1 1,3 18 149,-4-17-150,0 0 0,1 0 0,-1 0 0,0 0 0,1 0-1,-1 0 1,0 0 0,1 0 0,-1 0 0,0 1 0,1-1 0,-1 0 0,0 0 0,0 0 0,1 0 0,-1 0 0,0 1-1,1-1 1,-1 0 0,0 0 0,0 1 0,0-1 0,1 0 0,-1 0 0,0 1 0,0-1 0,0 0 0,1 1 0,-1-1 0,0 0-1,0 0 1,0 1 0,0-1 0,0 0 0,0 1 0,0-1 0,0 0 0,0 1 0,0-1 0,0 0 0,0 1 0,0-1-1,0 0 1,0 1 0,0 0 43,0-1-43,0 1 0,0-1-1,-1 0 1,1 0 0,0 0-1,0 0 1,0 1 0,0-1-1,0 0 1,0 0 0,0 0 0,0 0-1,0 1 1,0-1 0,0 0-1,0 0 1,0 0 0,0 0-1,0 1 1,0-1 0,0 0-1,1 0 1,-1 0 0,0 0-1,0 1 1,0-1 0,0 0-1,0 0 1,0 0 0,0 0-1,0 0 1,1 1 0,-1-1-1,0 0 1,0 0 0,0 0 0,0 0-1,0 0 1,1 0 0,-1 0-1,0 0 1,0 0 0,0 0-1,1 1 1,6 4 165,-7 0-140,-1-5-24,1 1 0,0-1 0,0 1 1,0-1-1,0 1 0,0-1 0,-1 1 0,1-1 0,0 1 0,0-1 0,0 1 0,0-1 0,1 1 0,-1-1 0,0 1 0,0-1 0,0 1 0,0-1 0,0 1 0,1-1 1,-1 1-1,0-1 0,0 1 0,1-1 0,-1 0 0,0 1 0,1-1 0,-1 1 0,0-1 0,1 0 0,-1 1 0,1-1 0,-1 0 0,1 0 0,-1 1 0,1-1 0,-1 0 1,1 0-1,0 1 0,2 26 142,-1-27-145,2 0 6,-2 12 41,0-8-43,7 2 13,-9-3-3,-1-1-13,1-1 18,0 0-15,0-1-5,0 0 0,0 0 1,0 1-1,0-1 0,0 0 0,0 0 0,0 0 0,0 0 0,0 0 1,0 1-1,0-1 0,0 0 0,0 0 0,0 0 0,0 0 0,0 1 1,0-1-1,0 0 0,1 0 0,-1 0 0,0 0 0,0 0 1,0 0-1,0 1 0,0-1 0,0 0 0,0 0 0,0 0 0,1 0 1,-1 0-1,0 0 0,0 0 0,0 0 0,0 0 0,0 1 1,1-1-1,-1 0 0,0 0 0,0 0 0,0 0 0,0 0 0,0 0 1,1 0-1,-1 0 0,0 0 0,0 0 0,0 0 0,0 0 1,1 0-1,-1 0 0,0 0 0,0-1 0,0 1 0,0 0 1,1 0-1,-1 0 1,0 0-1,0 0 0,0 0 1,0 0-1,1 0 0,-1 0 1,0 0-1,0 0 0,0 0 1,0 0-1,1 0 0,-1 0 1,0 0-1,0 0 0,0 0 1,0 0-1,0 1 0,1-1 1,-1 0-1,0 0 1,0 0-1,0 0 0,0 0 1,0 0-1,0 0 0,1 0 1,-1 1-1,0-1 0,0 0 1,0 0-1,0 0 0,0 0 1,0 0-1,0 1 0,0-1 1,0 0-1,0 0 0,0 0 1,0 0-1,0 1 1,0-1-1,0 0 0,0 0 1,0 0-1,0 0 0,0 1 1,0-1-1,0 0 0,0 0 1,0 1 27,-1 0-21,2 1 1,7 2 7,-6-1-13,-2-2 13,10 11-7,-11-10 346,12 1-4789,-11-12-7423,0-9 2563,0 16 7538,0-2 228</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46.829"/>
    </inkml:context>
    <inkml:brush xml:id="br0">
      <inkml:brushProperty name="width" value="0.025" units="cm"/>
      <inkml:brushProperty name="height" value="0.025" units="cm"/>
      <inkml:brushProperty name="color" value="#F6630D"/>
    </inkml:brush>
  </inkml:definitions>
  <inkml:trace contextRef="#ctx0" brushRef="#br0">0 59 464,'0'-11'26101,"10"16"-24163,-10-4-530,8-8-1005,4 8-89,-12 0-304,0 0 1,1 0-1,-1-1 0,0 1 0,1 0 1,-1 0-1,1-1 0,-1 1 0,1 0 0,-1-1 1,1 1-1,0 0 0,-1-1 0,1 1 1,0-1-1,1 1 0,-2-1-2,0 1 0,0-1-1,0 0 1,0 0 0,0 0-1,0 1 1,0-1 0,0 0-1,0 0 1,0 0 0,0 0-1,0 1 1,0-1 0,0 0 0,1 0-1,-1 0 1,0 0 0,0 1-1,0-1 1,0 0 0,0 0-1,1 0 1,-1 0 0,0 0 0,0 0-1,0 0 1,0 1 0,1-1-1,-1 0 1,0 0 0,0 0-1,0 0 1,1 0 0,-1 0-1,0 0 1,1 0 0,-1 0-2,0 0 1,0 0-1,0 0 0,1 0 0,-1 0 1,0 0-1,0 0 0,0 0 1,0 0-1,1 0 0,-1 0 1,0 0-1,0 0 0,0 1 1,1-1-1,-1 0 0,0 0 1,0 0-1,0 0 0,0 0 1,0 0-1,1 1 0,-1-1 1,0 0-1,0 0 0,0 0 1,0 0-1,0 1 0,0-1 1,0 0-1,0 0 0,0 0 1,0 1-1,0-1 0,0 0 1,0 0-1,0 1 161,-9-7-531,8 6 365,1-1 0,0 1-1,0 0 1,0-1 0,0 1 0,0 0-1,0-1 1,0 1 0,0 0-1,0-1 1,0 1 0,0 0 0,0-1-1,1 1 1,-1 0 0,0-1 0,0 1-1,0 0 1,0-1 0,0 1-1,1 0 1,-1 0 0,0-1 0,0 1-1,0 0 1,1 0 0,-1-1 0,0 1-1,0 0 1,1 0 0,-1 0-1,0 0 1,1-1 0,-1 1 0,0 0-1,1 0 1,-1 0 0,0 0 0,1 0-1,-1 0 1,0 0 0,1 0-1,-1 0 1,1 0 0,0 0-12,8-6-163,-8 6 164,-11 5 16,10-4 6,-1-1-2,-6 0-1,6 0 17,-11 5 63,12-5-91,-1 0-1,1 0 0,0 0 1,-1 0-1,1 0 1,0 0-1,-1 0 1,1 0-1,0 0 0,-1 0 1,1 0-1,0 0 1,0-1-1,-1 1 1,1 0-1,0 0 0,-1 0 1,1 0-1,0-1 1,0 1-1,-1 0 0,1 0 1,0-1-1,0 1 1,0 0-1,-1-1 1,1 1-1,0 0 0,0 0 1,0-1-1,0 1 1,0 0-1,0-1 1,0 1-1,-1 0 0,1-1 1,0 1-1,0 0 1,0-1-1,0 1 0,0 0 1,1-1-1,-1 1 1,0-1-1,0 0-9,2-11-195,14 1 47,-14 7 155,-2 3 379,-1 1-295,1-3-62,9 1 214,-8 2-241,-1-4-613,2-4-11366,2 5 10085</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48.501"/>
    </inkml:context>
    <inkml:brush xml:id="br0">
      <inkml:brushProperty name="width" value="0.025" units="cm"/>
      <inkml:brushProperty name="height" value="0.025" units="cm"/>
      <inkml:brushProperty name="color" value="#F6630D"/>
    </inkml:brush>
  </inkml:definitions>
  <inkml:trace contextRef="#ctx0" brushRef="#br0">30 45 384,'8'-12'1221,"-8"12"-1152,0-1 1,1 1-1,-1 0 0,0-1 0,1 1 1,-1 0-1,0-1 0,1 1 1,-1 0-1,0 0 0,1-1 0,-1 1 1,0 0-1,1 0 0,-1 0 0,1-1 1,-1 1-1,1 0 0,-1 0 0,0 0 1,1 0-1,-1 0 0,1 0 0,-1 0 1,1 0-1,-1 0 0,0 0 0,1 0 1,0 0-1,-1 0-48,0 0-1,0 0 1,-1 0 0,1 0-1,0 0 1,0 0-1,0 0 1,0 0 0,0 0-1,0-1 1,0 1 0,0 0-1,0 0 1,0 0 0,0 0-1,0 0 1,0 0 0,0 0-1,0 0 1,0-1-1,0 1 1,0 0 0,0 0-1,0 0 1,0 0 0,0 0-1,0 0 1,0 0 0,0-1-1,0 1 1,0 0-1,0 0 1,0 0 0,0 0-1,0 0 1,0 0 0,0 0-1,0 0 1,0-1 0,0 1-1,1 0 1,-1 0-1,0 0 1,0 0 0,0 0-1,0 0 1,0 0 0,0 0-1,0 0 1,0 0 0,1 0-1,-1 0 1,0 0 0,0 0-1,0 0 1,0 0-1,0 0 1,0 0 0,0 0-1,1 0 1,5-1 699,-4 1 1438,8 5 8575,-10-8-7124,0 5-2300,0-1-199,-3 2 41,-3 0-291,5-3-798,1-1-58,-2-3-4,-5 2 0,6-1-2,1 2-9,-1 0-99,-4-4-167,4 5 274,1 0-1,0 0 1,0 0 0,0 0 0,0 0 0,0 0 0,-1 0 0,1 0 0,0 0 0,0 0 0,0 0 0,0 0 0,0 0-1,0 0 1,-1 0 0,1 0 0,0 0 0,0 0 0,0 0 0,0 0 0,0 1 0,0-1 0,-1 0 0,1 0-1,0 0 1,0 0 0,0 0 0,0 0 0,0 0 0,0 0 0,0 1 0,0-1 0,0 0 0,0 0 0,0 0 0,0 0-1,-1 0 1,1 0 0,0 1 0,0-1 0,0 0 0,0 0 0,0 0 0,0 0 0,0 0 0,0 0 0,0 1 0,0-1-1,0 0 1,1 0 0,-1 0 0,0 0 0,0 0 0,0 0 0,0 1 0,0-1 0,0 1 62,-12-1 43,6 0-108,4 0-3,-9 0 35,4 0-23,5 0 416,2-4 197,0 7-420,0-2 169,8-9-12852,-6-2-842,-2 6 12024</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9:37.403"/>
    </inkml:context>
    <inkml:brush xml:id="br0">
      <inkml:brushProperty name="width" value="0.025" units="cm"/>
      <inkml:brushProperty name="height" value="0.025" units="cm"/>
      <inkml:brushProperty name="color" value="#F6630D"/>
    </inkml:brush>
  </inkml:definitions>
  <inkml:trace contextRef="#ctx0" brushRef="#br0">238 1228 72,'11'1'986,"5"4"458,-14-5-743,13 0 17897,-18-2-14666,1-1-6747,1 3 2850,1 0 0,-1 0 0,0-1 0,1 1 0,-1 0 1,1 0-1,-1 0 0,1-1 0,-1 1 0,0 0 0,1-1 0,-1 1 0,1-1 0,-1 1 0,1 0 0,0-1 0,-1 1 0,0-2 0,0 2 143,0-1-148,0 0-1,0 0 1,0 0-1,1-1 1,-1 1-1,0 0 1,0 0-1,1 0 1,-1-1 0,0 1-1,0-2 1,-8-14 371,1 8-262,5 6-103,0 0 1,0 0-1,1 0 1,-1 0-1,1-1 1,0 1-1,-2-5 1,-1-2 4,-1 0-1,-12-16 1,-10-17-28,10 15-14,15 23 2,-1 0 0,1 0 0,0-1-1,0 1 1,0-1 0,-2-7 0,2 3-1,-1-1 0,-1 1-1,0-1 1,-12-17 0,10 18-4,0-1 0,1 0 0,1-1 0,-5-11 0,-16-38-11,22 51 55,0-1 0,1 0 0,0 0 0,0 0 0,1-1-1,1 1 1,0-13 0,1 13 52,0 1-1,1 0 0,0 0 0,5-20 0,-1 1 3,-5 26-87,0 0 0,0 0 0,1 0-1,-1 0 1,1 0 0,0 0 0,1-3-1,8-26 44,0 8-56,-7 8-34,5 6 22,-7 8 18,0 1 0,-1 0 1,1 0-1,0 0 0,0 0 1,0 0-1,0 0 0,0 0 0,0 0 1,1 0-1,-1 0 0,0 0 1,0 1-1,1-1 0,-1 0 0,0 1 1,1-1-1,-1 1 0,1 0 1,-1-1-1,1 1 0,2 0 0,33-6 100,-14 0 3,-14 2-58,-6 3-33,0 0 0,0-1 0,0 1 0,0-1 1,0 1-1,-1-1 0,1 0 0,-1 0 0,1-1 0,-1 1 1,1 0-1,-1-1 0,0 0 0,3-5 0,12-13 6,-15 18-16,0-1 0,0 1 0,-1-1 0,1 1-1,-1-1 1,0 1 0,0-1 0,0 0 0,0-3-1,3-10-1,-3 12 4,0 0-1,-1 0 1,0 0-1,0-10 0,1-15 4,1 24-7,-1 1 0,0-1 0,0 1 0,-1-1 0,0 1 0,0-1 0,0 0 0,0 1 0,-1-1 0,0 1 0,-2-7 0,2 6 0,0 0 0,1-1 0,-1 1 0,1-1 0,1-6 0,0 9 0,-1 0 0,0 0 0,0 0 0,0 0 0,0 0 0,-1 0 0,1 0 0,-1 0 0,0 0 0,0 0 0,-4-6 0,4 6 0,0 1 0,1-1 0,-1 0 0,1 1 0,-1-1 0,1 1 0,0-1 0,1 0 0,0-5 0,0-6 0,-1 14 0,0 1 0,0-1 0,0 0 0,0 0 0,0 1 0,0-1-1,0 0 1,0 0 0,0 1 0,-1-1 0,1 0 0,0 0-1,0 1 1,-1-1 0,1 0 0,0 1 0,-1-1 0,1 0 0,-1 1-1,1-1 1,-2 0 0,2 0-5,0 1 0,-1 0 0,1-1-1,-1 1 1,1-1 0,0 1 0,-1-1 0,1 1-1,0-1 1,0 1 0,0-1 0,-1 1 0,1-1-1,0 1 1,0-1 0,0 0 0,0 1 0,0-1 0,0 1-1,0-1 1,0 1 0,0-2 0,0-2 3596,0-2-7401</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9:38.400"/>
    </inkml:context>
    <inkml:brush xml:id="br0">
      <inkml:brushProperty name="width" value="0.025" units="cm"/>
      <inkml:brushProperty name="height" value="0.025" units="cm"/>
      <inkml:brushProperty name="color" value="#F6630D"/>
    </inkml:brush>
  </inkml:definitions>
  <inkml:trace contextRef="#ctx0" brushRef="#br0">109 1 108,'49'0'24637,"-61"4"-21794,-25 8-1610,28-7-1124,1 1 0,0-1 0,0 1 0,1 1 0,0-1 0,-7 9 0,-6 6 4,12-11-84,7-9-27,0-1 0,1 1 0,-1 0 0,0 0 0,0 0 0,1 0 0,-1 0 0,0 0 0,1 0 0,-1 0 0,1 0 0,-1 0 0,1 0 0,0 0-1,-1 0 1,1 2 0,-5 8 20,5-10-19,-1-1-1,1 1 0,-1-1 0,1 1 1,0-1-1,-1 1 0,1 0 0,0-1 1,-1 1-1,1-1 0,0 1 0,0 0 1,-1-1-1,1 1 0,0 0 1,0-1-1,0 2 0,0-1 1,2 37 197,-1-36-184,0 1-1,0-1 1,0 1 0,0-1 0,0 1-1,1-1 1,-1 0 0,1 0 0,-1 1-1,3 1 1,-1 1 14,16 7 2,-15-10-25,-1 0-44,0 0 0,1 0 0,-1-1-1,0 1 1,0-1 0,1 0 0,-1 0 0,6 1 0,5 1-643,-12-3 475,-1 1 1,0-1-1,1 0 1,-1 0-1,0 1 1,1-1 0,-1 0-1,1 0 1,-1 0-1,1 0 1,-1 0-1,0-1 1,1 1-1,-1 0 1,0-1-1,1 1 1,1-2-1,27-5-13372,-11-8 4337,-10 14 7629</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9:40.107"/>
    </inkml:context>
    <inkml:brush xml:id="br0">
      <inkml:brushProperty name="width" value="0.025" units="cm"/>
      <inkml:brushProperty name="height" value="0.025" units="cm"/>
      <inkml:brushProperty name="color" value="#F6630D"/>
    </inkml:brush>
  </inkml:definitions>
  <inkml:trace contextRef="#ctx0" brushRef="#br0">0 178 236,'0'-39'8552,"0"35"-4344,0 23 6174,0 11-7687,5-24-2564,-5-6-127,0 0 0,1 1 0,-1-1 0,0 0 0,1 0 0,-1 1 0,0-1-1,1 0 1,-1 0 0,0 1 0,0-1 0,1 0 0,-1 1 0,0-1 0,0 1 0,0-1 0,1 0 0,-1 1 0,0-1-1,0 0 1,0 1 0,0-1 0,0 1 0,0-1 0,0 0 0,0 1 0,0-1 0,0 2 0,0 47 304,10-21-224,-10-21-72,0 8 235,0-15-241,1 0 0,-1 1 0,0-1 0,0 0 1,0 1-1,0-1 0,0 0 0,0 0 0,1 1 0,-1-1 0,0 0 1,0 1-1,0-1 0,1 0 0,-1 0 0,0 0 0,0 1 0,1-1 0,-1 0 1,0 0-1,0 0 0,1 0 0,-1 1 0,0-1 0,1 0 0,-1 0 0,0 0 1,1 0-1,-1 0 0,0 0 0,1 0 0,-1 0 0,2 0 145,-2 0-142,0 0 1,1 0-1,-1 1 0,0-1 1,0 0-1,0 0 1,1 0-1,-1 0 0,0 0 1,0 0-1,1 0 1,-1 0-1,0 0 0,0 0 1,1 0-1,-1 0 1,0 0-1,1 0 0,-1 0 1,0 0-1,0 0 1,1 0-1,-1 0 0,0 0 1,0 0-1,1 0 1,-1 0-1,0 0 0,0-1 1,0 1-1,1 0 1,-1 0-1,0 0 0,0 0 1,0-1-1,1 1 1,-1 0-1,0 0 0,0 0 1,0-1-1,0 1 1,0 0-1,0 0 0,1-1 1,-1 1-1,0 0 1,0 0-1,0-1 0,0 1 1,0-1-1,0 0 14,0-5 11,0 1-33,0 5-1,-1-1 0,1 1 0,0-1 1,0 1-1,0-1 0,0 0 0,0 1 1,0-1-1,0 1 0,0-1 0,0 0 1,0 1-1,0-1 0,0 1 0,0-1 1,0 1-1,1-1 0,-1 1 0,0-1 1,0 1-1,1-1 0,-1 1 0,0-1 1,1 1-1,-1-1 0,0 1 1,1-1-1,-1 1 0,1-1 0,0 1 1,-1-1-1,1 1 0,-1 0 0,1-1 1,-1 1-1,0-1 0,1 1 0,-1 0 1,0-1-1,1 1 0,-1-1 0,0 1 1,1-1-1,-1 0 0,0 1 0,0-1 1,0 1-1,1-1 0,-1 1 0,0-1 1,0 1-1,0-1 0,0 0 0,0 1 1,0-1-1,0 1 0,0-1 1,-1 0-1,1 1 0,0-1 0,0 0 1,0-148-1278,0 145 1265,2 5 4,-2-1 8,1 0 0,-1 0 0,0 0 0,0 0 0,0 0 0,0 1 0,0-1-1,0 0 1,0 0 0,0 0 0,0 0 0,0 0 0,0 0 0,0 0 0,0 0 0,0 0 0,1 0 0,-1 0 0,0 0 0,0 1-1,0-1 1,0 0 0,0 0 0,0 0 0,0 0 0,0 0 0,1 0 0,-1 0 0,0 0 0,0 0 0,0 0 0,0 0 0,0 0-1,0 0 1,0 0 0,0 0 0,1 0 0,-1 0 0,0-1 0,0 1 0,0 0 0,0 0 0,0 0 0,0 0 0,0 0 0,0 0-1,0 0 1,1 0 0,-1 0 0,0 0 0,0 0 0,0 0 0,0-1 0,0 1 0,0 0 0,0 0 0,0 0 0,0 0-1,0 0 1,3-32 1,-3 29-1,1-13-153,-1 16 150,0 0 1,0-1-1,0 1 0,0 0 0,0 0 1,0 0-1,0 0 0,0 0 0,0-1 0,1 1 1,-1 0-1,0 0 0,0 0 0,0 0 1,0 0-1,0 0 0,1-1 0,-1 1 0,0 0 1,0 0-1,0 0 0,0 0 0,0 0 1,1 0-1,-1 0 0,0 0 0,0 0 0,0 0 1,1 0-1,-1 0 0,0 0 0,0 0 1,0 0-1,0 0 0,1 0 0,-1 0 1,0 0-1,0 0 0,0 0 0,0 0 0,1 1 1,-1-1-1,0 0 0,0 0 0,0 0 1,0 0-1,0 0 0,1 0 0,-1 1 0,4 7 31,5 4 0,-9-12-28,1 0 0,-1 0 0,0 0 0,0 0 0,1 0 0,-1 0 0,0 0 0,1 0 0,-1 0 0,0 0 0,0 0 0,1 0 0,-1 0 0,0 0 0,0 0 0,1 1 0,-1-1 0,0 0 0,0 0 0,1 0 0,-1 0 0,0 1 0,0-1 0,1 0 0,-1 0 0,0 0 0,0 1 0,0-1 0,0 0 0,0 0 0,1 1 0,-1-1 0,0 0 0,0 1 0,0-1 0,0 0 0,0 0 0,0 1 0,0-1 0,0 1 0,0-1 1,0 0-1,0 0 0,0 0 0,0 1 0,0-1 0,0 0 0,0 0 0,0 0 0,0 1 0,0-1 0,0 0 0,0 0 0,0 0 0,0 0 0,1 1 0,-1-1 1,0 0-1,0 0 0,0 0 0,0 0 0,0 1 0,0-1 0,1 0 0,-1 0 0,0 0 0,0 0 0,0 0 0,0 0 0,0 0 0,1 0 0,-1 1 0,0-1 1,0 0-1,0 0 0,1 0 0,-1 0 0,0 0 0,0 0 0,0 0 0,1 0 0,-1 0 0,0 0 1,1 0-1,-1 0 0,0 0 0,0 0 0,0 0 1,1 0-1,-1 0 0,0 0 0,0 0 1,0 0-1,1 1 0,-1-1 0,0 0 1,0 0-1,0 0 0,1 0 0,-1 0 1,0 0-1,0 1 0,0-1 0,0 0 1,0 0-1,1 0 0,-1 1 0,0-1 0,0 0 1,0 0-1,0 0 0,0 1 0,0-1 1,0 0-1,0 0 0,0 0 0,0 1 1,0-1-1,0 0 0,0 0 0,0 1 1,0-1-1,0 0 0,0 2 5,1 0 3,0-2-6,-1 0-1,1 0 1,0 0-1,0 1 1,0-1-1,0 0 1,0 1-1,-1-1 1,1 0-1,0 1 1,0-1-1,0 1 1,-1 0-1,1-1 1,0 1-1,-1-1 1,1 1-1,-1 0 1,1 0 0,0-1-1,-1 1 1,1 1-1,29 26 19,-29-27-17,-1 0 0,1 0 0,0 0-1,0 0 1,1 0 0,-1-1 0,0 1 0,0 0 0,0-1-1,0 1 1,1 0 0,1 0 0,-2-1-2,-1 0 0,0 0-1,0 0 1,0 0 0,1 0 0,-1 0-1,0 0 1,0 0 0,0 0 0,1 0-1,-1 0 1,0 0 0,0 0 0,0 1-1,0-1 1,1 0 0,-1 0 0,0 0 0,0 0-1,0 0 1,0 0 0,0 1 0,0-1-1,1 0 1,-1 0 0,0 0 0,0 1-1,0-1 1,0 0 0,0 0 0,0 0-1,0 0 1,0 1 0,0-1 0,0 0 0,0 0-1,0 1 1,0 0 10,10 1 43,1 1 57,-10-3-109,14-1 87,-14 1-87,-1 0 0,1 0 0,-1 0 0,1-1 0,-1 1 0,1 0 0,-1 0 0,1 0 0,-1 0 0,1-1 0,-1 1-1,1 0 1,-1 0 0,1-1 0,-1 1 0,1 0 0,-1-1 0,0 1 0,1-1 0,-1 1 0,0-1 0,1 1 0,-1 0 0,0-1 0,1 1 0,-1-1 0,0 1 0,0-2-1,2 2 15,3-1-14,-2-9 10,-3 10-12,0 0 0,0-1 0,0 1 0,0 0 0,0 0 0,0 0-1,0-1 1,0 1 0,0 0 0,0 0 0,0 0 0,0 0 0,0-1-1,0 1 1,0 0 0,0 0 0,1 0 0,-1-1 0,0 1 0,0 0-1,0 0 1,0 0 0,0 0 0,0 0 0,0-1 0,1 1 0,-1 0-1,0 0 1,0 0 0,0 0 0,0 0 0,0 0 0,1 0 0,-1 0-1,0 0 1,0-1 0,0 1 0,1 0 0,3-3-8,-2-11-13,-2 13 18,0 1 0,0-1 1,0 0-1,0 1 0,0-1 0,0 0 1,0 1-1,1-1 0,-1 1 1,0-1-1,0 0 0,1 1 0,-1-1 1,0 1-1,1-1 0,-1 1 1,0-1-1,1 1 0,-1-1 0,1 1 1,-1-1-1,0 1 0,1-1 1,0 1-1,-1 0 0,1-1 0,2-9-52,-2 2 32,15-24-18,-16 32 40,1-1 1,-1 1-1,0 0 0,0-1 0,1 1 0,-1-1 1,0 1-1,0-1 0,0 1 0,0 0 0,1-1 1,-1 1-1,0-1 0,0 1 0,0-1 0,0 1 1,0-1-1,0 1 0,0-1 0,-1 1 0,1 0 1,0-1-1,0 0 0,0 1 3,-1-1-1,1 1 1,0-1-1,0 1 1,0-1 0,0 1-1,0-1 1,0 1-1,0-1 1,0 1 0,0 0-1,0-1 1,0 1-1,0-1 1,0 1 0,0-1-1,1 1 1,-1-1-1,0 1 1,0 0 0,0-1-1,1 1 1,-1-1-1,4-1 5,-4 2-4,1 0 0,-1 0 0,0 0 1,0-1-1,1 1 0,-1 0 0,0 0 1,1 0-1,-1 0 0,0-1 0,0 1 1,0 0-1,1 0 0,-1-1 0,0 1 1,0 0-1,0 0 0,0-1 0,1 1 1,-1 0-1,0-1 0,0 1 0,0 0 1,0 0-1,0-1 0,0 1 0,0 0 1,0-1-1,0 1 0,0 0 0,0-1 0,0 1 1,0 0-1,0-1 0,0 1 0,0-1 13,10-9 78,-10 9-79,0 18 208,0-16-219,-1 0 6,1 0 0,0 0 0,0 1-1,0-1 1,0 0 0,0 0 0,0 0 0,0 0 0,0 0 0,0 0 0,1 0 0,-1 0 0,0 0 0,1 0 0,-1 0 0,1 0-1,-1 0 1,1 0 0,-1-1 0,1 1 0,0 0 0,-1 0 0,1 0 0,1 0 0,-1 2 4,-1-1 0,1 0 0,-1 1 0,0-1-1,1 1 1,-1-1 0,0 1 0,0-1 0,-1 1 0,1 2 0,-1-1 4,6 12 30,-4-15-47,0 0-1,-1 1 0,1-1 1,-1 0-1,1 0 0,-1 1 1,0-1-1,1 0 0,-1 1 1,0-1-1,0 3 1,0-3 0,0-1 0,0 1 0,0 0 0,1 0 0,-1 0 0,0 0 0,0 0 0,1 0 0,-1-1 0,0 1 0,1 0 0,-1 0 0,1-1 0,0 3 0,0-3 1,-1 1-1,1 0 1,-1-1 0,1 1-1,-1 0 1,0 0 0,1 0-1,-1 0 1,0-1 0,1 1-1,-1 0 1,0 0 0,0 0 0,0 1-1,5 8 12,-5-9-11,1-1-1,-1 1 1,1-1-1,-1 1 1,0-1 0,1 1-1,-1 0 1,0-1 0,1 1-1,-1 0 1,0-1 0,0 1-1,1 0 1,-1-1 0,0 1-1,0 0 1,0 1 0,5 13 68,-5-14-62,1 1-1,0-1 1,-1 0-1,1 0 1,-1 1-1,1-1 1,-1 0-1,0 0 1,1 1 0,-1-1-1,0 3 1,4 6 20,-3-10-25,-1 1 0,1-1 0,-1 1 0,1-1 0,-1 1 0,1 0 0,-1-1 0,0 1 0,0 0 0,1-1 0,-1 1 0,0 0 0,0-1 0,0 1 0,1 0 0,-1-1 0,0 2 0,0-1 0,0-1-1,0 1 1,0 0 0,0-1 0,0 1-1,0 0 1,0-1 0,0 1 0,0-1 0,0 1-1,0 0 1,1-1 0,-1 1 0,0-1-1,0 1 1,1-1 0,-1 1 0,0 0 0,1-1-1,-1 1 1,1-1 0,-1 0 0,1 1-1,-1-1 1,1 1 0,-1-1 0,1 0-1,0 1 1,-1-1 4,1 1-1,-1 0 1,0-1-1,1 1 0,-1 0 1,0-1-1,0 1 1,0 0-1,1-1 1,-1 1-1,0 0 1,0-1-1,0 1 0,0 0 1,0-1-1,0 1 1,-1 1-1,2 8 59,0-9-53,0 0 1,0 0-1,0 1 0,-1-1 0,1 0 0,0 0 0,-1 1 0,1-1 1,-1 0-1,1 1 0,-1-1 0,0 0 0,1 1 0,-1-1 1,0 1-1,0-1 0,0 1 0,-1 1 0,5 1 9,-3-3-16,-1-1 0,0 0 1,1 0-1,-1 0 0,1 1 1,-1-1-1,0 0 0,0 0 0,1 1 1,-1-1-1,0 0 0,1 0 1,-1 1-1,0-1 0,0 1 1,0-1-1,1 0 0,-1 1 0,0-1 1,0 0-1,0 1 0,0-1 1,0 1-1,0-1 0,0 1 1,0-1-1,0 0 1,0 0-1,0 0 1,0 1-1,0-1 1,0 0-1,0 0 1,0 0 0,0 0-1,0 1 1,0-1-1,0 0 1,0 0-1,0 0 1,0 0-1,0 0 1,0 1 0,0-1-1,0 0 1,1 0-1,-1 0 1,0 0-1,0 0 1,0 1-1,0-1 1,0 0 0,0 0-1,0 0 1,0 0-1,1 0 1,-1 0-1,0 0 1,0 0 0,0 1-1,0-1 1,0 0-1,1 0 1,-1 0-1,0 0 1,0 0-1,0 0 1,0 0 0,0 0-1,1 0 1,-1 0-1,0 0 1,0 0-1,0 0 1,0 0-1,1 0 1,-1 0 0,0 0-1,0 0 1,4-5-2835,-3-3-5499,-1-3-6888,0 7 13852</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3:46.361"/>
    </inkml:context>
    <inkml:brush xml:id="br0">
      <inkml:brushProperty name="width" value="0.025" units="cm"/>
      <inkml:brushProperty name="height" value="0.025" units="cm"/>
      <inkml:brushProperty name="color" value="#33CCFF"/>
    </inkml:brush>
  </inkml:definitions>
  <inkml:trace contextRef="#ctx0" brushRef="#br0">0 49 152,'1'0'55,"-1"0"-1,1 0 1,-1 0 0,1 0-1,-1 0 1,1 0 0,-1 0-1,1-1 1,-1 1-1,0 0 1,1 0 0,-1-1-1,1 1 1,-1 0 0,0 0-1,1-1 1,-1 1 0,1 0-1,-1-1 1,0 1-1,0-1 1,1 1 0,-1 0-1,0-1 1,0 1 0,1-1-1,-1 1 1,0-1 0,0 1-1,0-1 1,0 1 0,0-1-1,0 1 1,0 0-1,0-1 1,0 1 0,0-1-1,0 1 1,0-1 0,0 1-1,0-1 1,0 1 0,0-1-1,-1 0 1,1-4 242,0 4-62,1 1-177,-1 0 0,1-1 0,0 1 0,-1 0 1,1-1-1,-1 1 0,1 0 0,-1-1 0,1 1 0,-1 0 0,1-1 0,-1 1 0,1-1 1,-1 1-1,0-1 0,1 1 0,-1-1 0,0 1 0,1-1 0,-1 0 0,0 1 1,0-1-1,0 1 0,1-1 0,-1 0 0,0 1 0,0-1 0,0 0 0,0 1 1,0-1-1,0 0 0,0 1 0,0-1 0,0 1 0,-1-2 0,1-1 3107,0-2 1685,0 50-1387,4-41-3280,-4-3-171,1-1 1,-1 0 0,0 0 0,1 1 0,-1-1 0,0 0 0,1 0 0,-1 1 0,0-1 0,1 0 0,-1 1-1,0-1 1,0 0 0,1 1 0,-1-1 0,0 1 0,0-1 0,0 0 0,1 1 0,-1-1 0,0 1 0,0-1 0,0 1-1,0-1 1,0 1 0,0-1 0,0 0 0,0 1 0,0 0 0,0 9 283,-1-7-226,1 0 1,0 0-1,0 0 1,0 0-1,0-1 1,0 1-1,1 0 1,0 0-1,-1 0 0,1 0 1,0-1-1,0 1 1,0 0-1,2 2 1,-2-2-31,0 0 0,0 0 0,-1 0 0,1 0 0,-1 0 0,0 0 0,0 1 0,0-1 0,0 0 0,-1 4 0,0 5 84,1-12-119,-1 1 0,1-1 0,0 1 0,0-1 0,0 1 0,0 0 0,0-1 0,0 1-1,0-1 1,0 1 0,0-1 0,0 1 0,0-1 0,0 1 0,0 0 0,0-1 0,1 1 0,-1-1-1,0 1 1,0-1 0,1 1 0,-1-1 0,0 1 0,1-1 0,-1 0 0,0 1 0,1-1 0,-1 1-1,1-1 1,-1 0 0,1 1 0,-1-1 0,1 0 0,0 1 0,0-1-2,0 4 20,0 0 1,-1-1-1,1 1 0,-1 0 0,0 0 0,0-1 0,-1 7 1,1-2-1,-1-6-10,1 0-1,0 0 0,0-1 1,0 1-1,0 0 0,1 0 0,-1 0 1,0 0-1,1 0 0,-1 0 0,1-1 1,0 1-1,0 0 0,-1 0 1,1-1-1,2 3 0,-2-1 32,0 0-1,-1 1 1,1-1-1,-1 0 1,1 0-1,-1 1 1,0-1-1,0 0 1,-1 1-1,0 2 1,0 5-12,6 5-10,-4-15-21,0 0 0,-1 0 0,1 0 0,-1 1 0,1-1 0,-1 0 0,1 1 0,-1-1 0,0 0 0,0 1 0,0 1 0,0 47 35,5-40-36,-5-9 0,1-1 0,-1 1 0,1-1 0,-1 1-1,1-1 1,-1 1 0,0 0 0,1-1 0,-1 1 0,0 0 0,0-1 0,1 1-1,-1 0 1,0-1 0,0 1 0,0 0 0,0 1 0,0 59-12,10-28 29,-10 17-17,0-50-1,0 1 1,0-1-1,0 0 1,0 1-1,0-1 1,0 0-1,0 1 1,0-1-1,0 0 1,1 1 0,-1-1-1,0 0 1,0 1-1,0-1 1,0 0-1,1 0 1,-1 1-1,0-1 1,0 0 0,0 0-1,1 1 1,-1-1-1,0 0 1,1 0-1,-1 0 1,0 1-1,1-1 1,-1 0 0,0 0 0,1 1 0,-1-1 0,0 0 0,1 0 1,-1 0-1,0 1 0,1-1 0,-1 0 0,0 1 0,0-1 0,1 0 0,-1 1 1,0-1-1,0 0 0,0 1 0,0-1 0,1 0 0,-1 1 0,0-1 0,0 1 0,0-1 1,0 0-1,0 1 0,0-1 0,0 1 0,0-1 0,0 60 7,5-48 4,-5-11-10,1 0 0,-1 0 0,1 0 0,-1 0 0,1 0 0,-1 0-1,1 0 1,-1 0 0,0 1 0,0-1 0,1 0 0,-1 0 0,0 1 0,0 54-1,4-43 0,-3-13 0,0 1 0,-1 0 0,1 0 0,-1 0 0,1 0 0,-1 0 0,0 0 0,1 0 0,-1 1 0,0-1 0,0 0 0,1 0 0,-1 2 0,0-2 0,-1 2 1,1-1-1,0 0 1,0 0 0,0 1-1,0-1 1,1 0 0,-1 0 0,1 0-1,-1 0 1,1 1 0,0-1-1,0 0 1,0 0 0,2 3 0,-2-2 2,0 0 0,-1 0 0,1 0 1,-1 0-1,1 0 0,-1 0 0,0 0 1,0 0-1,0 0 0,-2 5 0,2 5-6,4 7 20,-3-18-17,0 0 0,0 1 0,0-1 0,-1 1 0,1-1 0,-1 0 0,0 6 0,0-8 0,0 3-2,0 1 0,0-1 1,0 1-1,0-1 0,1 1 1,-1-1-1,1 0 0,0 1 1,0-1-1,0 0 1,3 5-1,-4-6 2,1 0 0,0 0 0,-1 0 0,1 0 0,-1 0 0,0 0 0,0 0 0,0 0 0,0 0 0,0 0 0,0 0 0,0 0 0,-1 0 0,0 2 0,1-2 0,-1 0 0,1 0 0,0 0 0,-1 0 0,1 0 0,0 1 0,0-1 0,0 0 0,1 0 0,-1 0 0,0 0 0,1 0 0,-1 0 0,2 2 0,-1-1 0,1 0 0,-1 0 0,0 0 0,0 1 0,0-1 0,0 0 0,-1 1 0,0-1 0,1 0 0,-1 1 0,-1 5 0,1-2 0,5 5 0,-5-12 0,1 1 0,-1 0 0,1 0 0,-1 0 0,1 0 0,-1 0 0,1 0 0,-1 0 0,0 0 0,1 0 0,-1 0 0,0 0 0,0 0 0,0 1 0,0 36 3,4-28 13,-3-10-16,-1 1 0,1-1 0,-1 1 0,1 0 0,-1-1 0,1 1 0,-1 0 0,0-1 0,1 1 0,-1 0 0,0-1 0,0 1 1,1 0-1,-1 0 0,0-1 0,0 1 0,0 0 0,0 1 0,0 1 0,0 1 0,0 0 0,0 0 0,1-1 0,-1 1 0,1 0 0,0-1 0,0 1 0,3 5 0,-3-7 0,-1-1 0,1 0 0,-1 1 0,0-1 0,0 1-1,1 0 1,-1-1 0,0 1 0,0-1 0,0 1 0,-1-1 0,1 1 0,-1 1 0,1-2 1,0 0-1,-1 1 1,1-1 0,0 0-1,0 0 1,0 0-1,0 0 1,0 1 0,0-1-1,0 0 1,0 0 0,1 0-1,-1 1 1,0-1 0,1 0-1,-1 0 1,1 1 0,1 0-1,-1 0 1,0 0-1,0 0 1,0 0-1,-1 0 1,1 0 0,0 0-1,-1 1 1,1-1-1,-1 0 1,0 0 0,0 0-1,0 1 1,0-1-1,0 4 1,0 1-1,4 4 0,-3-10 0,-1 0 0,1 0 0,-1 0 0,1 0 0,-1 0 0,1 0 0,-1 1 0,1-1 0,-1 0 0,0 0 0,0 0 0,1 3 0,-2-1 1,1 0 1,0 0-1,0 0 0,1 0 1,-1 0-1,1 0 0,-1-1 1,1 1-1,0 0 0,0 0 1,3 4-1,-3-4-1,-1-1 0,1 0 0,0 0 0,-1 0 0,1 1 0,-1-1 0,0 0 0,0 1 0,0-1 0,0 0 0,-1 5 0,1-5 0,0 0 0,0 0 0,-1 0 0,1 0 0,0-1 0,0 1 0,1 0 0,-1 0 0,0 0 0,1 0 0,-1 0 0,1 0 0,0-1 0,-1 1 0,1 0 0,2 2 0,-3-3 0,1 0-1,-1 1 1,1-1 0,-1 0 0,0 0-1,1 1 1,-1-1 0,0 0 0,0 0-1,0 1 1,0-1 0,0 0 0,0 1-1,0-1 1,0 0 0,-1 0 0,0 3-1,1-3 2,-1 0-1,1 0 0,0 1 0,0-1 1,-1 0-1,1 1 0,0-1 0,0 0 1,0 1-1,0-1 0,1 0 0,-1 1 1,0-1-1,0 0 0,1 0 0,-1 1 1,2 1-1,0 0 2,-1 1 0,1-1 0,-1 1 0,0-1 0,0 1 0,0 0 0,-1 0 0,1-1 0,-1 1 0,0 0 0,0 0 0,0-1 0,-1 6 0,0 8-6,5-3-5,-3-13 9,0 0-1,0 1 0,-1-1 1,1 1-1,-1-1 0,1 1 1,-1-1-1,0 1 0,1 0 1,-1-1-1,0 2 0,0 46-2,0-48 3,0-1 0,0 0 0,0 1-1,0-1 1,0 0 0,0 1 0,0-1 0,0 0 0,0 1 0,0-1 0,1 0 0,-1 1-1,0-1 1,0 0 0,0 1 0,0-1 0,1 0 0,-1 0 0,0 1 0,0-1 0,1 0 0,-1 0-1,0 1 1,0-1 0,1 0 0,-1 0 0,1 1 0,-1-1 0,0 0 0,1 0-1,-1 0 1,0 1 0,1-1 0,-1 0 0,0 0 0,1 1-1,-1-1 1,0 0 0,0 1 0,1-1 0,-1 0 0,0 1 0,0-1-1,0 0 1,0 1 0,1-1 0,-1 0 0,0 1 0,0-1-1,0 1 1,0-1 0,0 0 0,0 1 0,0-1 0,0 1 0,0 2-1,0-1 1,0 1-1,0-1 1,1 1-1,-1-1 1,1 1-1,-1-1 1,1 1-1,0-1 1,0 1-1,2 2 1,0 38 9,-1-41-7,-1 1 0,0-1 0,0 1 0,0 0 1,0-1-1,0 1 0,-1 0 0,1 0 0,-1 0 0,0-1 1,0 1-1,0 6 0,0-7-2,0 0 0,0-1 0,0 1 0,0 0 0,1 0 0,-1 0 0,1 0 0,-1 0 0,1 0 0,0 0 0,0-1 0,2 4 1,-2-3 0,0 1 0,-1-1 0,1 0 0,-1 0 0,1 1 0,-1-1 1,0 0-1,0 1 0,1-1 0,-2 0 0,1 5 0,-1-5 0,1 0-1,0 0 0,0 0 1,-1 0-1,1 0 0,1-1 1,-1 1-1,0 0 1,0 0-1,1 0 0,-1 0 1,1 0-1,0-1 0,-1 1 1,1 0-1,2 2 1,-3-3-2,1 0 0,-1 0 1,1 0-1,-1 1 0,0-1 1,0 0-1,1 0 0,-1 0 1,0 0-1,0 1 0,0-1 1,0 0-1,0 0 0,0 0 1,-1 1-1,1-1 0,-1 1 1,1-1-1,0 1 1,-1-1-1,1 0 1,0 0-1,0 0 1,0 0-1,0 1 1,0-1-1,0 0 1,0 0-1,0 0 1,0 1-1,1-1 1,-1 0-1,0 0 1,1 0-1,0 1 1,0 1 0,1-1 1,-1 0 0,0 0-1,0 0 1,-1 1 0,1-1-1,0 0 1,-1 1-1,1-1 1,-1 1 0,0-1-1,0 0 1,0 4 0,0-2-1,0-1 1,0 0 0,1 0-1,-1 1 1,1-1 0,0 0 0,0 0-1,0 0 1,1 4 0,-1-6-1,0 1 0,-1 0 0,1-1 0,-1 1 0,0 0 0,0 0 0,1-1 0,-1 1 0,0 0 0,-1 0 0,1-1 0,0 3 0,-1-2 0,1-1 0,0 1 0,0-1 0,0 1 0,0-1 0,0 1 0,0-1 0,0 1 0,0-1 0,1 0 0,0 3 0,0-1 0,1 1 0,-1-1 0,0 1 0,0-1 0,0 1 0,-1-1 0,1 1 0,-1-1 0,0 1 0,0 7 0,0-7 0,10 29 15,-10-31-15,0 0 0,0 0 0,0-1 0,0 1 0,0 0 0,0 0 1,1-1-1,-1 1 0,1 0 0,-1-1 0,1 1 0,0-1 0,-1 1 0,3 2 0,-2-2 0,0 0 0,-1-1 0,0 1 0,1 0 0,-1 0 0,0-1 0,0 1 0,0 0 0,0 0 0,0 0 0,-1 3 0,1-4 0,-1 1 0,1-1 0,0 1 0,0 0 0,0-1 0,0 1 0,0-1 0,0 1 0,0-1 0,0 1 0,1 0 0,-1-1 0,0 1 0,2 2 0,0-2 1,-1 0 1,0 0-1,0 0 1,0 0 0,-1 0-1,1 1 1,0-1-1,-1 0 1,1 0-1,-1 1 1,0-1-1,0 0 1,0 1-1,0 3 1,0 0-1,4 7-2,-3-12 2,-1 0-1,1 0 0,0 0 0,-1 0 0,0 0 0,1 0 1,-1 0-1,1 0 0,-1 0 0,0 0 0,0 1 1,0-1-1,0 1 0,0 0 1,0 0 0,0 0 0,0-1 1,1 1-1,-1 0 0,0 0 0,1 0 0,-1-1 1,1 1-1,-1 0 0,1-1 0,0 1 0,0 0 1,1 1-1,-1-2-1,-1 0-1,0 1 0,1-1 0,-1 1 0,0-1 0,0 1 0,0-1 1,0 1-1,0-1 0,0 1 0,0-1 0,-1 3 0,1-3 1,0 0-1,0 1 1,-1-1 0,1 0-1,0 1 1,0-1 0,0 1-1,0-1 1,1 0 0,-1 1 0,0-1-1,1 0 1,-1 1 0,0-1-1,2 2 1,-1-1 1,0 0-1,0 0 1,0 0 0,0 0 0,0 0 0,0 0-1,-1 0 1,1 1 0,-1-1 0,1 0 0,-1 0-1,0 0 1,0 1 0,0-1 0,-1 3-1,1 3 3,4 6-1,-3-12-3,0-1 0,0 1 0,-1-1 0,1 1 0,0 0 0,-1-1 0,0 1 0,1 0 0,-1 3 0,4 14 35,-3-17-30,0 1 1,0-1 0,0 1-1,0-1 1,-1 1 0,0-1-1,1 1 1,-1 2 0,4 14 3,-3-16-6,0-1 0,0 1-1,0-1 1,-1 1 0,1-1 0,-1 1-1,1-1 1,-1 4 0,10 43 16,-1-16 32,1 11 24,0-11-34,-4-11 53,-2-5-30,1-2-21,-5-13-37,1-1 1,0 1-1,0 0 1,-1-1-1,1 1 1,-1-1-1,0 1 1,1 0-1,-1-1 1,0 3-1,10 44 73,-6-32-39,-3-15-38,0 1 0,0-1 1,-1 1-1,1-1 1,-1 1-1,1-1 1,-1 1-1,0 0 1,0-1-1,1 3 1,9 40 186,-1 7 115,1-14-158,0-4 26,-5-19-82,-4-13-82,-1 0 0,1 0 0,-1-1 0,1 1 0,-1 0 0,1 0 1,-1 0-1,0 0 0,0 0 0,1 0 0,-1 0 0,0 1 0,0 0 0,0 2 16,0-1 1,0 1-1,0-1 0,0 1 0,1-1 0,-1 1 0,1-1 0,0 1 0,0-1 1,0 0-1,2 4 0,-2-6-14,-1 0 0,0 0 1,1 1-1,-1-1 0,0 0 0,0 0 1,0 1-1,0-1 0,0 0 0,0 0 1,-1 3-1,1-2 1,0-1 0,0 0 0,0 1 0,0-1 0,0 1 0,0 0 0,0-1 0,0 1 0,0-1 0,1 0-1,-1 1 1,2 2 0,-1-2-5,0 1 0,0 0-1,0-1 1,0 1 0,0 0-1,0 0 1,-1 0 0,1 0-1,-1 0 1,0 0 0,0 4-1,10 25 23,-11-31-27,1 1 0,0-1 0,0 1 0,0-1 1,0 1-1,0-1 0,0 0 0,1 1 0,-1-1 0,0 1 0,1-1 0,-1 0 0,1 1 0,-1-1 1,1 0-1,0 0 0,0 1 0,-1-1 0,3 2 0,-3-3 1,1 1 1,-1-1-1,0 1 0,0 0 0,1-1 0,-1 1 1,0-1-1,0 1 0,0 0 0,1-1 1,-1 1-1,0 0 0,0-1 0,0 1 0,0 0 1,0-1-1,-1 1 0,1 0 0,0 1 1,0-2 1,-1 1 1,1 0-1,0 0 1,0 0-1,0 0 1,0 0 0,0 0-1,0 0 1,0-1-1,0 1 1,1 0-1,-1 0 1,0 0 0,1 1-1,1 2 3,-1-3-3,0 0 1,-1 0 0,1 0 0,0 0 0,-1 0 0,1 0 0,-1 1 0,0-1 0,1 0 0,-1 0 0,0 0 0,0 1 0,0-1 0,0 2 0,5 9 39,-5-12-40,1 1 0,0 0 0,-1 0-1,1 0 1,-1 0 0,1 0 0,-1 0 0,0 0-1,1 0 1,-1 0 0,0 0 0,0 0 0,0 0-1,0 1 1,0 0-2,0 0 2,0 1-1,0-1 1,0 0 0,0 0 0,0 1-1,0-1 1,1 0 0,-1 0 0,1 0-1,0 0 1,-1 0 0,1 1 0,0-1-1,0-1 1,1 3 0,-1-3-3,-1-1 0,0 1 1,1 0-1,-1-1 0,0 1 1,0-1-1,1 1 0,-1 0 1,0-1-1,0 1 0,0 0 1,0-1-1,0 1 0,0 0 1,0-1-1,0 1 0,0 0 1,0-1-1,-1 2 0,1-1 1,0-1 0,0 1 0,-1 0-1,1-1 1,0 1 0,0 0 0,0-1-1,0 1 1,0 0 0,0-1 0,0 1-1,0 0 1,1-1 0,-1 1-1,0 0 1,0-1 0,1 1 0,-1 0-1,1 0 1,0 0-1,0 0 1,-1 0-1,1 0 0,0 1 1,0-1-1,-1 0 0,1 0 1,-1 1-1,1-1 0,-1 1 0,1-1 1,-1 0-1,0 1 0,0-1 1,1 1-1,-1-1 0,0 0 1,0 1-1,-1 2 0,5 9 12,-3-11-11,0-1 1,0 0-1,-1 1 0,1-1 1,-1 1-1,1-1 1,-1 1-1,0-1 1,1 1-1,-1-1 0,0 3 1,10 46 32,-10-37-31,-1-8 4,1 0-1,0 0 0,0 0 0,0 0 1,1 0-1,0 0 0,0 0 0,0 0 1,4 9-1,-4-10 0,0-1 0,0 1 1,-1 0-1,0-1 1,1 1-1,-1 0 0,0-1 1,-2 8-1,2 5 35,-1-12-35,1 1 0,1 0 0,-1 0-1,1 0 1,0-1 0,0 1-1,0 0 1,3 6 0,-3-9-1,-1 1 0,1 0-1,-1 0 1,1 0 0,-1 0 0,0 0 0,0 0 0,0 0-1,0 0 1,-2 3 0,2-3-1,-1 0-1,1 0 0,0 0 1,0 0-1,0 0 0,0 0 1,0 0-1,1 0 0,-1 0 1,2 4-1,0 0 2,0 1 1,0 0 0,-1-1-1,0 1 1,0 0 0,-1 0-1,0 13 1,-1-2-2,11 26 43,-10-35-5,0 0 0,1 1 0,0-1 0,5 20 0,-5-26-24,0-1 1,0 1 0,0 0-1,-1 0 1,0 7 0,0-9-14,0 1 0,0 0 0,0-1 0,1 1 0,-1-1 0,1 1 0,-1-1 0,1 1 0,0-1 0,1 4 0,-1-4 0,-1-1 0,1 1 1,-1 0-1,1-1 1,-1 1-1,0 0 0,0 0 1,0-1-1,0 1 1,0 0-1,0 0 1,-1 2-1,1-3-1,0 0 0,0 1 0,0-1 1,-1 1-1,1-1 0,1 1 0,-1-1 0,0 1 1,0-1-1,0 1 0,2 1 0,-1 0 3,0-1-1,0 1 1,0-1-1,0 1 1,0 0-1,0 0 1,-1-1-1,1 1 1,-1 0-1,0 0 1,0 0 0,0-1-1,0 4 1,4 8 43,-3-13-41,0 0-1,-1 1 1,1-1 0,0 1 0,-1-1-1,0 1 1,1-1 0,-1 1 0,0-1-1,1 1 1,-1 1 0,10 42 229,-6-28-144,-3-15-80,0 0 0,0 0 1,-1 0-1,1 0 0,-1 0 0,1 0 1,-1 0-1,0 4 0,0-4-2,0 0 0,1 1-1,-1-1 1,0 1 0,1-1 0,-1 1 0,1-1 0,0 0-1,0 1 1,0-1 0,2 3 0,-3-3 1,1-1 0,-1 1 0,1-1 0,-1 1 1,0-1-1,1 1 0,-1 0 0,0-1 0,0 1 0,0 0 0,0-1 1,0 1-1,-1 2 0,0-3-3,1 0 0,0 1 0,0-1 0,0 0 0,0 1 1,0-1-1,0 1 0,0-1 0,0 0 0,0 1 0,1-1 0,0 2 0,0 1 13,1-1-1,-1 0 1,0 0-1,0 0 1,0 1 0,0-1-1,-1 0 1,0 1-1,1-1 1,-1 1-1,-1 5 1,1-9-23,5 13 48,-5-13-44,1 1 0,0 0-1,-1 0 1,1 0 0,-1 0 0,0 0 0,1 0 0,-1 0 0,0 0 0,1 1-1,-1-1 1,0 0 0,0 1 0,10 37 69,-6-25-37,-3-13-34,0 1-1,-1-1 1,1 1-1,0-1 1,-1 0-1,1 1 1,-1-1-1,0 1 0,0-1 1,1 1-1,-1 2 1,4 13 15,2 4 76,-2-1-51,-3-18-39,0 0 1,0 1-1,0-1 1,-1 1-1,1-1 1,-1 1-1,0-1 1,0 4-1,0-4 2,1 1 0,-1 0 0,0-1-1,1 1 1,-1-1 0,1 1 0,0-1 0,-1 1 0,1-1 0,3 4-1,-4-4-1,1 0 0,-1 0-1,1 0 1,-1 0 0,0 0 0,0 0-1,0 0 1,0 0 0,0 0-1,0-1 1,0 1 0,-1 3 0,0-3-2,1-1 1,0 1 0,-1-1 0,1 1 0,0 0 0,0-1 0,0 1 0,0-1 0,0 1 0,0-1 0,1 1 0,-1-1 0,0 1 0,1 0 0,-1-1-1,2 3 1,0 0 7,0 0-1,-1 1 0,1-1 1,-1 1-1,0 0 0,-1-1 1,1 1-1,-1 0 0,0 0 0,0-1 1,0 1-1,-1 5 0,0 8 0,6-4-7,-5-12-1,1-1 0,0 1 0,0 0 0,-1-1 0,1 1 0,-1 0 0,0-1 0,1 1 0,-1 3-1,0 60 39,0-65-37,0 1-1,0-1 0,0 1 0,0-1 1,0 0-1,0 1 0,0-1 1,0 0-1,0 1 0,0-1 0,1 0 1,-1 1-1,0-1 0,0 0 0,0 1 1,0-1-1,1 0 0,-1 1 0,0-1 1,0 0-1,1 1 0,-1-1 1,0 0-1,0 0 0,1 1 0,-1-1 1,0 0-1,1 0 0,-1 0 0,1 1 1,-1-1-1,0 0 0,1 0 0,-1 0 0,0 1 0,0-1 1,1 0-1,-1 0 0,0 1 0,0-1 0,1 0 0,-1 1 1,0-1-1,0 0 0,0 1 0,1-1 0,-1 0 0,0 1 1,0-1-1,0 1 0,0-1 0,0 0 0,0 1 0,0-1 1,0 0-1,0 1 0,0 0 0,0 64 154,10-31-83,-10 104 64,4-128-123,-3-9-11,-1-1-1,1 1 1,-1-1-1,1 1 1,-1-1-1,0 1 1,1 0-1,-1-1 1,0 1-1,1 0 1,-1-1-1,0 1 1,0 0-1,0-1 1,1 1-1,-1 0 1,0 0-1,0 122 240,4-117-233,-4-6-7,0 0 1,1 0 0,-1 1-1,1-1 1,-1 0-1,0 0 1,1 1-1,-1-1 1,0 0 0,1 1-1,-1-1 1,0 0-1,0 1 1,1-1 0,-1 0-1,0 1 1,0-1-1,0 1 1,0-1 0,0 0-1,1 1 1,-1-1-1,0 1 1,0-1-1,0 1 1,0-1 0,0 0-1,0 1 1,0 0-1,0 42 258,3-39-214,-2-4-42,-1 1-1,1-1 1,-1 0 0,0 0 0,1 0-1,-1 1 1,0-1 0,1 0 0,-1 0-1,0 1 1,0-1 0,1 0 0,-1 1-1,0-1 1,0 0 0,0 1-1,1-1 1,-1 0 0,0 1 0,0-1-1,0 1 1,0-1 0,0 0 0,0 1-1,0 0 1,0 3-3,0-3 10,0 0 0,0 0 0,0 0 0,0 0 0,0 0-1,0-1 1,0 1 0,0 0 0,0 0 0,0 0 0,0 0 0,0 0 0,1 0-1,-1 0 1,0 0 0,1 0 0,-1-1 0,1 1 0,-1 0 0,1 0 0,-1-1-1,1 1 1,0 0 0,-1 0 0,1-1 0,1 1 0,1 21 302,-2-20-259,0-1 0,0 1 0,0 0 0,0 0 0,0 0 0,0 0 0,-1 1 0,1-1 0,-1 0 0,0 0 0,1 0 0,-1 0 0,0 0 0,0 1 0,-1 2 0,1-2-14,5 6 38,-5-8-69,1-1 0,-1 1 0,1-1 0,-1 1 0,0-1 0,1 1 0,-1 0-1,0-1 1,1 1 0,-1 0 0,0 0 0,0-1 0,1 1 0,-1 0 0,0 0 0,0-1 0,0 1 0,0 1 0,0-1-6,0 0 6,0 0-1,-1 0 1,1 0-1,0 0 1,0 0-1,0 0 1,0 0-1,1 0 1,-1 0-1,0 0 1,0 0-1,0 0 1,1 0-1,-1 0 1,1 0-1,-1 0 1,1 0-1,-1 0 1,1 0-1,-1 0 1,1 0-1,0-1 1,0 1-1,0 1 1,1-1 55,-2-1-73,0 0 0,0 0 0,0 0 0,0 0-1,0 0 1,0 1 0,0-1 0,0 0 0,0 0 0,0 0-1,0 0 1,0 1 0,0-1 0,0 0 0,0 0 0,0 0-1,0 0 1,0 0 0,0 1 0,0-1 0,0 0 0,0 0-1,0 0 1,0 0 0,0 0 0,-1 1 0,1-1 0,0 0-1,0 0 1,0 0 0,0 0 0,0 0 0,0 0 0,0 0-1,-1 0 1,1 0 0,0 1 0,0-1 0,0 0 0,0 0-1,-1 0 1,1 0 0,0 0 0,0 0 0,0 0 0,0 0-1,0 0 1,-1 0 0,1 0 0,0 0 0,0 0 0,-1-1-156,1 1 1,0 0 0,-1 0 0,1 0-1,-1-1 1,1 1 0,0 0-1,0-1 1,-1 1 0,1 0 0,0-1-1,-1 1 1,1 0 0,0-1-1,0 1 1,0-1 0,0 1 0,-1 0-1,1-1 1,0 1 0,0-1 0,0 1-1,0 0 1,0-1 0,0 1-1,0-1 1,0 0 0,-1-1-1207,1 0 0,-1 0 0,0 0 0,0 0 0,0 0 0,0 0 0,0 0 0,-1 0 1,1 1-1,-2-3 0,-5-7-3663,-1 2 3057,0 2 773</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3:49.500"/>
    </inkml:context>
    <inkml:brush xml:id="br0">
      <inkml:brushProperty name="width" value="0.025" units="cm"/>
      <inkml:brushProperty name="height" value="0.025" units="cm"/>
      <inkml:brushProperty name="color" value="#33CCFF"/>
    </inkml:brush>
  </inkml:definitions>
  <inkml:trace contextRef="#ctx0" brushRef="#br0">2 79 272,'0'-2'86,"0"1"-5,-1 0 0,1 0 0,0 0 1,0 0-1,0 0 0,0 0 0,0 0 0,0 0 1,0 0-1,0 0 0,1 0 0,-1 0 0,0 0 1,1 0-1,-1 0 0,1 0 0,-1 0 0,1 1 1,-1-1-1,1 0 0,-1 0 0,1 0 0,0 1 1,-1-1-1,2-1 0,1-21 3285,-2 23-3334,-1 0 1,0 1 0,0-1-1,0 0 1,1 0-1,-1 0 1,0 0 0,0 0-1,1 0 1,-1 0 0,0 0-1,0 0 1,1 0 0,-1 0-1,0 0 1,0-1 0,0 1-1,1 0 1,-1 0 0,0 0-1,0 0 1,1 0 0,-1 0-1,0 0 1,0-1 0,0 1-1,0 0 1,1 0 0,-1 0-1,0 0 1,0-1 0,0 1-1,0 0 1,0 0 0,0-1-1,1 1 1,-1 0-1,0 0 1,0 0 0,0-1-1,0 1 1,0 0 0,0 0-1,0-1 1,0 1 0,0 0-1,0 0 1,0-1 0,0 1-1,0 0 1,0-1 0,1-8 2833,18 2 2490,-19 7-5073,1-1 0,-1 1 0,0 0 1,0-1-1,1 1 0,-1 0 0,0-1 0,1 1 0,-1 0 1,0-1-1,1 1 0,-1 0 0,1 0 0,-1-1 0,0 1 1,1 0-1,-1 0 0,1 0 0,-1 0 0,1-1 1,-1 1-1,1 0 0,-1 0 0,1 0 0,-1 0 0,0 0 1,1 0-1,-1 0 0,1 0 0,-1 0 0,1 1 1,-1-1-1,1 0 0,0 0 0,2 1 601,-1-1-732,-2 39 2657,0 56-1895,-4-82-878,3-11-32,0-1 0,0 1 0,1-1 0,-1 0 0,1 1 0,-1-1 0,1 1 1,0-1-1,-1 1 0,1-1 0,0 3 0,0 0 7,0 3-1,1-1 0,-2 1 0,1-1-1,-1 1 1,0-1 0,0 1 0,-4 9-1,4-14-4,1 0-1,-1 0 0,1 1 1,-1-1-1,1 0 0,0 1 1,0-1-1,0 0 0,1 1 1,-1 1-1,1-1 1,-1-1 1,0 0-1,0 1 1,0-1-1,0 0 0,0 1 1,0-1-1,-1 0 0,1 1 1,-1 1-1,-1 2 6,0 0 1,0 1-1,1-1 0,0 0 1,0 1-1,1-1 0,0 13 0,0-9-2,-4 9 11,-1 7-6,5 73 22,-10-61-36,10 84-65,0-121 90,3 0-42,2-2 35,-3-16 7,-3 17-25,1 0 0,0-1 0,0 1 1,0 0-1,0 0 0,0 0 0,0-1 0,0 1 0,0 0 1,0 0-1,0 0 0,1 0 0,-1-1 0,0 1 1,0 0-1,0 0 0,0 0 0,0-1 0,0 1 0,0 0 1,0 0-1,0 0 0,1 0 0,-1 0 0,0-1 1,0 1-1,0 0 0,0 0 0,0 0 0,1 0 0,-1 0 1,0 0-1,0 0 0,0 0 0,1-1 0,-1 1 1,1 0-1,-1 0 0,1 0 0,-1-1 0,0 1 1,1 0-1,-1-1 0,1 1 0,-1 0 0,0-1 1,1 1-1,-1-1 0,0 1 0,1-1 1,-1 1-1,0-1 0,0 1 0,1-1 0,-1 1 1,0-1-1,0 1 0,0-1 0,0 1 0,0-1 1,0 1-1,0-1 0,0 1 0,0-1 1,0 0-1,0 1 0,0-1 0,0 1 0,0-1 1,-1 0-1,1 1 0,0-2-1,0 0 1,0 0-1,0 0 1,0 1-1,0-1 1,0 0-1,0 0 1,1 0 0,-1 1-1,1-1 1,-1 0-1,1 0 1,0 1-1,-1-1 1,1 1-1,0-1 1,2-1-1,-3 0-4,1 0 0,0 1 0,-1-1 0,1 1 0,-1-1 0,0 0 0,0 1 0,0-1-1,0 0 1,0 1 0,-1-4 0,0-5-3,1 3-4,0 1 5,0 1 0,0-1 0,0 0 0,1 1 0,0-1 0,1 1 0,2-11 0,-2 11 2,-1 1 0,0-1 1,0 0-1,-1 0 0,0 0 1,0 0-1,-2-9 0,1-7 5,-9-28-43,10-205-106,1 249 150,2 7-3,1-1 2,-2-22 19,-2 21-7,0-5 77,0 2-90,0 3 16,0 23 326,0-21-340,0-1 0,0 0 1,0 0-1,0 0 0,0 1 1,0-1-1,0 0 0,0 0 0,0 1 1,0-1-1,0 0 0,0 0 0,1 0 1,-1 1-1,0-1 0,0 0 1,0 0-1,0 0 0,0 1 0,0-1 1,1 0-1,-1 0 0,0 0 1,0 0-1,0 0 0,1 1 0,-1-1 1,0 0-1,0 0 0,0 0 1,1 0-1,-1 0 0,1 0 1,-1 1 1,0-1-1,1 0 1,-1 0-1,0 0 0,1 1 1,-1-1-1,0 0 0,1 0 1,-1 1-1,0-1 0,0 0 1,1 1-1,-1-1 0,0 0 1,0 1-1,1-1 1,-1 1-1,0-1 0,0 0 1,0 1-1,0-1 0,0 1 1,0-1-1,0 0 0,0 1 1,0-1-1,0 1 0,0-1 1,0 0-1,0 1 0,0 0 1,0 0 0,0 0 8,0 0 0,-1 0 0,1 0 0,0 0 0,0 1 1,0-1-1,0 0 0,1 0 0,-1 0 0,0 0 0,0 0 0,1 0 0,-1 0 0,0 0 0,1 0 0,-1 0 0,1 0 0,-1-1 0,1 1 0,0 0 0,-1 0 0,1 0 0,1 1 0,-1-2-3,-1 1 1,0-1-1,0 0 1,1 1-1,-1-1 1,0 1-1,0-1 0,0 0 1,1 1-1,-1-1 1,0 1-1,0-1 1,0 1-1,0-1 1,0 1-1,0-1 0,0 1 1,0-1-1,0 1 1,0-1-1,0 1 1,0-1-1,-1 0 1,1 1-1,0 0-1,0-1-1,0 1 1,0-1-1,-1 1 1,1-1-1,0 0 1,0 1-1,0-1 1,0 1-1,0-1 1,0 1-1,0-1 1,0 0 0,1 1-1,-1-1 1,0 1-1,0-1 1,0 1-1,0-1 1,0 0-1,1 1 1,-1-1-1,1 1 1,-1-1 3,1 1 0,-1-1 0,1 1 0,0-1-1,-1 1 1,1-1 0,-1 1 0,1-1 0,-1 1 0,1-1 0,-1 1 0,0 0 0,1-1 0,-1 1 0,0 0 0,1-1 0,-1 1-1,0 0 1,0-1 0,0 1 0,1 0 0,-1 0 0,0-1 0,0 1 0,0 0 0,0 0 0,0-1 0,-1 1 0,1 0-1,0 1 1,0 0 3,4 8 75,-3-10-83,-1 1 1,1-1-1,-1 1 1,1 0-1,-1-1 1,0 1 0,1-1-1,-1 1 1,0 0-1,1-1 1,-1 1-1,0 0 1,0-1 0,0 1-1,0 0 1,1 0-1,-1 0 1,0 0-3,-1-1 0,1 1 0,0-1 0,0 1 0,0-1 0,0 0 0,0 1 0,1-1 0,-1 1 0,0-1 0,0 1 0,0-1 0,0 0 0,0 1 0,1-1 0,-1 1 0,0-1 0,0 0 0,1 1 0,-1-1 0,0 1 0,0-1 1,1 0-1,-1 0 0,1 1 0,0-1 0,-1 1-1,0-1 1,1 0-1,-1 0 1,0 1-1,1-1 1,-1 0-1,0 1 1,1-1-1,-1 0 1,0 1-1,0-1 1,1 1-1,-1-1 1,0 0-1,0 1 1,0-1-1,0 1 1,0-1-1,1 1 1,-1-1-1,0 0 1,0 1-1,0-1 1,0 1-1,0-1 1,-1 2-1,6 7 24,-4-8-24,-1-1 0,1 1 0,-1-1-1,0 1 1,1 0 0,-1-1 0,0 1 0,1-1 0,-1 1 0,0 0 0,1-1-1,-1 1 1,0 0 0,0 0 0,0-1 0,0 1 0,0 1 0,5 13 57,-4-14-53,-1 1 0,1-1 1,0 0-1,-1 0 0,1 1 1,-1-1-1,0 0 1,1 1-1,-1-1 0,0 0 1,0 3-1,12 23 122,-9-26-112,-2 0-15,-1-1 1,0 0-1,1 0 0,-1 0 0,0 0 0,0 1 0,1-1 0,-1 0 0,0 0 1,0 0-1,1 1 0,-1-1 0,0 0 0,0 0 0,0 1 0,1-1 0,-1 0 1,0 1-1,0-1 0,0 0 0,0 1 0,0-1 0,0 0 0,0 1 0,1-1 1,-1 0-1,0 1 0,0-1 0,0 0 0,0 1 0,0-1 0,-1 0 0,1 1 1,0-1-1,0 0 0,0 1 0,4 9-1,-3-10 0,0 1 0,-1-1 0,0 1 0,1-1 0,-1 1 0,1 0 0,-1-1 0,0 1 0,1-1 0,-1 1 0,0 0 0,0-1 0,0 1 0,1 0 0,-1 0 0,0-1 0,0 2 0,0-1 0,0 0 0,0 0 0,0-1 0,0 1 0,0 0 0,0 0 0,1 0 0,-1 0 0,0-1 0,1 1 0,-1 0 0,0 0 0,1-1 0,-1 1 0,2 1 0,-2-2 0,1 1 0,-1 0 0,1 0 0,-1 0 0,1-1 0,-1 1 0,0 0 0,1 0 0,-1 0 0,0 0 0,0 0 0,1 0 0,-1 0 0,0-1 0,0 3 0,0-3 0,-1 1 0,1-1 0,0 1 0,0 0 0,0-1 0,0 1 0,0-1 0,0 1 0,0-1 0,0 1 0,0 0 0,0-1 0,1 1 0,-1-1 0,0 1 0,0-1 0,0 1 0,1-1 0,-1 1 0,0-1 0,0 1 0,1-1 0,-1 1 0,1-1 0,-1 0 0,0 1 0,1-1 0,-1 1 0,1-1 0,-1 0 0,1 0 0,-1 1 0,1-1 0,0 0 0,2 16 0,0-13 0,-3-3 0,1 1 0,-1-1 0,1 1 0,-1-1 0,1 1 0,-1-1 0,0 1 0,1-1 0,-1 1 0,0 0 0,1-1 0,-1 1 0,0 0 0,0-1 0,0 1 0,0 0 0,0-1 0,1 1 0,-1 0 0,0-1 0,-1 2 0,6 8 0,-5-10 0,1 1 0,-1-1 0,1 1 0,-1-1 0,1 1 0,-1-1 0,0 1 0,1 0 0,-1-1 0,0 1 0,1 0 0,-1-1 0,0 1 0,0 0 0,0 0 0,0-1 0,0 2 0,0-1 0,0-1 0,0 1 0,0 0 0,0-1 0,0 1 0,0 0 0,1-1 0,-1 1 0,0 0 0,0-1 0,0 1 0,1 0 0,-1-1 0,0 1 0,1-1 0,-1 1 0,0-1 0,1 1 0,-1 0 0,1-1 0,0 1 0,2 2 0,-3-3 0,0 0 0,0 0 0,0 0 0,1 0 0,-1 0 0,0 1 0,0-1 0,0 0 0,1 0 0,-1 0 0,0 1 0,0-1 0,0 0 0,0 0 0,1 1 0,-1-1 0,0 0 0,0 0 0,0 1 0,0-1 0,0 0 0,0 0 0,0 1 0,0-1 0,0 0 0,0 0 0,0 1 0,0-1 0,0 0 0,0 0 0,0 1 0,0-1 0,0 0 0,0 1 0,0 2 0,2-1 0,-1-1 0,-1-1 0,1 1 0,-1-1 0,1 1 0,-1-1 0,1 1 0,-1 0 0,0-1 0,1 1 0,-1-1 0,0 1 0,0 0 0,1-1 0,-1 1 0,0 0 0,0-1 0,0 1 0,0 0 0,0-1 0,0 1 0,0 0 0,4 6 0,-3-7 0,-1 0 0,0 0 0,1 0 0,-1 1 0,0-1 0,1 0 0,-1 0 0,0 1 0,1-1 0,-1 0 0,0 1 0,0-1 0,1 0 0,-1 1 0,0-1 0,0 0 0,0 1 0,0-1 0,1 1 0,-1-1 0,0 0 0,0 1 0,0-1 0,0 1 0,0-1 0,0 0 0,0 1 0,0 0 0,-1 2 0,1-2 0,0 0 0,0-1 0,1 1 0,-1 0 0,0-1 0,0 1 0,0 0 0,1-1 0,-1 1 0,0-1 0,1 1 0,-1-1 0,0 1 0,1 0 0,-1-1 0,1 0 0,-1 1 0,1-1 0,-1 1 0,1-1 0,-1 1 0,1-1 0,0 1 0,2 2 0,-1-1 0,0-1 0,-1 1 0,1 0 0,0 0 0,-1 0 0,0 0 0,1 0 0,-1 1 0,0-1 0,0 0 0,0 0 0,1 4 0,16 16 0,-18-22 0,0 0 0,0 0 0,0 0 0,1 1 0,-1-1 0,0 0 0,0 0 0,0 0 0,0 0 0,1 0 0,-1 0 0,0 0 0,0 1 0,0-1 0,0 0 0,0 0 0,1 0 0,-1 0 0,0 1 0,0-1 0,0 0 0,0 0 0,0 0 0,0 1 0,0-1 0,0 0 0,0 0 0,0 0 0,0 1 0,0-1 0,0 0 0,0 0 0,0 1 0,0-1 0,0 0 0,0 0 0,0 0 0,0 1 0,0-1 0,0 0 0,0 0 0,0 0 0,0 0 0,0 1 0,-1-1 0,1 0 0,0 0 0,1 2 0,-1-2 0,0 0 0,1 0 0,-1 0 0,0 0 0,1 0 0,-1 0 0,0 0 0,0 0 0,1 0 0,-1 0 0,0 0 0,1 1 0,-1-1 0,0 0 0,0 0 0,1 0 0,-1 0 0,0 0 0,0 1 0,1-1 0,-1 0 0,0 0 0,0 0 0,0 0 0,1 1 0,-1-1 0,0 0 0,0 0 0,0 1 0,0-1 0,1 0 0,-1 0 0,0 1 0,0-1 0,0 0 0,0 1 0,0-1 0,0 0 0,0 1 0,0-1 0,0 0 0,0 0 0,0 0 0,0 0 0,0 1 0,0-1 0,0 0 0,-1 0 0,1 0 0,0 0 0,0 0 0,0 1 0,0-1 0,0 0 0,0 0 0,0 0 0,0 0 0,0 1 0,0-1 0,0 0 0,0 0 0,0 0 0,1 0 0,-1 0 0,0 1 0,0-1 0,0 0 0,0 0 0,0 0 0,0 0 0,0 0 0,0 0 0,0 0 0,0 1 0,1-1 0,-1 0 0,0 0 0,0 0 0,0 0 0,0 0 0,0 0 0,0 0 0,1 0 0,-1 0 0,0 0 0,0 0 0,0 0 0,0 0 0,0 0 0,1 0 0,-1 0 0,0 0 0,0 0 0,0 0 0,0 0 0,1 0 0,-1 0 0,0 0 0,0 0 0,4 1 0,-2 10 0,0-6 0,4 1 0,-6-1 0,-8 0 0,5-4 0,-24 9 0,19-7 0,7-1 0,-19-1 0,20-1 0,-11 1 0,13 0 0,-2-1 0,0 0 0,0 0 0,-1 0 0,1 0 0,0 1 0,0-1 0,0 0 0,0 0 0,0 0 0,0 0 0,0 0 0,0 0 0,0 0 0,0 0 0,0 0 0,0 0 0,0 0 0,0 0 0,0 0 0,0 0 0,0 0 0,0 1 0,0-1 0,0 0 0,0 0 0,0 0 0,0 0 0,0 0 0,0 0 0,0 0 0,0 0 0,0 0 0,0 0 0,0 0 0,0 0 0,0 0 0,0 0 0,0 1 0,0-1 0,0 0 0,0 0 0,-40 1 0,38-1 0,-1-1 0,-3-3 0,-2 3 0,-2 1 0,0 0 0,0 0 0,2 1 0,6 3-44,2-3-195,0-4-1572</inkml:trace>
</inkml:ink>
</file>

<file path=ppt/ink/ink6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01:48.645"/>
    </inkml:context>
    <inkml:brush xml:id="br0">
      <inkml:brushProperty name="width" value="0.07" units="cm"/>
      <inkml:brushProperty name="height" value="0.07" units="cm"/>
      <inkml:brushProperty name="color" value="#FFC000"/>
      <inkml:brushProperty name="fitToCurve" value="1"/>
    </inkml:brush>
  </inkml:definitions>
  <inkml:traceGroup>
    <inkml:annotationXML>
      <emma:emma xmlns:emma="http://www.w3.org/2003/04/emma" version="1.0">
        <emma:interpretation id="{408ED5E5-7AF5-4F3B-9507-0B0B00B0617E}" emma:medium="tactile" emma:mode="ink">
          <msink:context xmlns:msink="http://schemas.microsoft.com/ink/2010/main" type="writingRegion" rotatedBoundingBox="27083,15867 27325,13619 29440,13846 29198,16095"/>
        </emma:interpretation>
      </emma:emma>
    </inkml:annotationXML>
    <inkml:traceGroup>
      <inkml:annotationXML>
        <emma:emma xmlns:emma="http://www.w3.org/2003/04/emma" version="1.0">
          <emma:interpretation id="{7AA4ADBC-B043-49BC-8FCA-21A4DEBABDB4}" emma:medium="tactile" emma:mode="ink">
            <msink:context xmlns:msink="http://schemas.microsoft.com/ink/2010/main" type="paragraph" rotatedBoundingBox="27101,15705 27325,13619 27586,13647 27362,15733" alignmentLevel="1"/>
          </emma:interpretation>
        </emma:emma>
      </inkml:annotationXML>
      <inkml:traceGroup>
        <inkml:annotationXML>
          <emma:emma xmlns:emma="http://www.w3.org/2003/04/emma" version="1.0">
            <emma:interpretation id="{57A1821B-E72F-4CDF-A2A1-6EFA6219245F}" emma:medium="tactile" emma:mode="ink">
              <msink:context xmlns:msink="http://schemas.microsoft.com/ink/2010/main" type="line" rotatedBoundingBox="27101,15705 27325,13619 27586,13647 27362,15733">
                <msink:destinationLink direction="with" ref="{96297797-C4F9-490C-A81D-3C3B157170BB}"/>
              </msink:context>
            </emma:interpretation>
          </emma:emma>
        </inkml:annotationXML>
        <inkml:traceGroup>
          <inkml:annotationXML>
            <emma:emma xmlns:emma="http://www.w3.org/2003/04/emma" version="1.0">
              <emma:interpretation id="{5FCD1717-1464-46BA-BB07-905C3E918D01}" emma:medium="tactile" emma:mode="ink">
                <msink:context xmlns:msink="http://schemas.microsoft.com/ink/2010/main" type="inkWord" rotatedBoundingBox="27101,15705 27325,13619 27586,13647 27362,15733">
                  <msink:destinationLink direction="with" ref="{97D8AA0C-7529-4316-A22C-ADA353BC4F8B}"/>
                  <msink:destinationLink direction="with" ref="{091AFDFB-F4B5-4803-A002-E1D99E909F19}"/>
                </msink:context>
              </emma:interpretation>
              <emma:one-of disjunction-type="recognition" id="oneOf0">
                <emma:interpretation id="interp0" emma:lang="" emma:confidence="0.5">
                  <emma:literal>-f</emma:literal>
                </emma:interpretation>
                <emma:interpretation id="interp1" emma:lang="" emma:confidence="0">
                  <emma:literal>-o</emma:literal>
                </emma:interpretation>
                <emma:interpretation id="interp2" emma:lang="" emma:confidence="0">
                  <emma:literal>-s</emma:literal>
                </emma:interpretation>
                <emma:interpretation id="interp3" emma:lang="" emma:confidence="0">
                  <emma:literal>-r</emma:literal>
                </emma:interpretation>
                <emma:interpretation id="interp4" emma:lang="" emma:confidence="0">
                  <emma:literal>-I</emma:literal>
                </emma:interpretation>
              </emma:one-of>
            </emma:emma>
          </inkml:annotationXML>
          <inkml:trace contextRef="#ctx0" brushRef="#br0">0 133 28 0,'0'-5'45'16,"0"4"9"-16,0-5-3 0,0 4-5 0,6-2-9 16,-6 1-4-16,0 0 3 0,0 2-5 0,0-2-1 0,6 1 2 15,-6-1 1-15,0 2 1 0,0-2-4 0,0 0 0 0,0 1-3 16,0 2-2-16,0-2 1 0,0 0-3 0,0 2-2 0,0-3 1 15,0 1-1-15,4 2 0 0,-4-2 5 0,0 2 3 0,0-3 0 16,0 3-2-16,0 0 1 0,6-2-2 0,-6 2-1 16,0 0-6-16,0-3-2 0,0 3-5 0,0-1-4 0,0 1-6 15,0-3 0-15,0 3-4 0,0-3 0 0,0 1-1 16,0 0-2-16,0 0 0 0,0-1 3 0,0 1-2 0,0 2 3 16,0-2 0-16,3-1 1 0,-3 1 0 0,0-1-3 0,0 1 2 15,0 0-2-15,0 0 1 0,0 2-1 0,0-3-6 0,0 1-6 16,0 0-9-16,0-1-11 0,0 1-11 0,0-1-9 15,0 1-8-15,7 0-13 0,-7-3-20 0,0 1-18 0,0 1 2 16,0 0 12-16,0-1 1 0</inkml:trace>
          <inkml:trace contextRef="#ctx0" brushRef="#br0" timeOffset="1687.73">32-2 94 0,'0'-5'69'0,"0"3"13"0,0-1 18 16,0 1-2-16,0 0-19 0,0 2-14 0,0-2-10 0,0 2-13 16,0 0-9-16,0-3 1 0,0 3-2 0,0 0 3 0,0 0 0 15,0 0-2-15,0 0-1 0,0 0 2 0,0 0 0 16,0 0 1-16,0 3 5 0,0-3 4 0,0 0 4 0,0 0 2 16,0 2 4-16,0-2 5 0,0 0-1 0,0 2 3 0,0-2-2 15,0 0 11-15,0 0 3 0,0 2 4 0,0-2 0 0,0 3-2 16,0-3-2-16,0 0-1 0,0 0 2 0,0 0 2 15,0 2 3-15,0-2 0 0,0 0 3 0,0 0 1 0,0 2 4 16,0-2 0-16,0 0 2 0,0 0 39 0,0 0 19 16,0 0 8-16,0 0 7 0,0 0-3 0,0 0-1 0,0 0-5 15,0 0-3-15,0 0-5 0,0 0-13 0,0 0-11 0,0 0-13 16,0 0-11-16,0-2-11 0,6 2-9 0,-6 0-1 0,0 0-1 16,0-2 0-16,0 2-6 0,0-3-10 0,0 1-5 15,0 0-7-15,3 0-4 0,-3-1-10 0,0 0-2 0,0 2-6 16,0-4-5-16,0 1-2 0,7-2-2 0,-7 4-4 0,0-5-6 15,6 3 5-15,-6-1-6 0,0-2 0 0,0 2-3 16,0-2-2-16,0 0 4 0,4 0 2 0,-4 2-2 0,6-1-2 16,-6-2 2-16,0-1 1 0,0 2-1 0,0 0 2 15,0 0 2-15,0 0-2 0,3-3-4 0,-3 4 2 0,0-1-3 16,0-2 2-16,0 1-1 0,7-1 2 0,-7 2-3 0,6-3-1 16,-6 4 3-16,0-4-1 0,0 4-1 0,0-4 2 0,3 1-2 15,-3 0-1-15,7 1-4 0,-7-1 4 0,0-1 0 0,0-1 0 16,0 4 0-16,3-5-4 0,-3 2 4 0,0 0 0 15,0-2 0-15,6 0 0 0,1 0-4 0,-7-2 2 0,0 0-1 16,3 3 2-16,-3-4-3 0,0 1-4 0,6 1 5 16,-2 1-1-16,-4-2-7 0,0 2-3 0,0-2-4 0,6 3 1 15,-6-1 2-15,7 0 4 0,-7 3 3 0,0-3 3 0,0 3 0 16,3-3-1-16,-3 2 1 0,0 1 0 0,0 0 0 16,0-1-4-16,6 1 1 0,1 0-5 0,-7-1-2 0,0 1 0 15,3 2-3-15,3-2 2 0,-6 0 0 0,0-1-5 0,3 4-3 16,-3-4 6-16,0 1 2 0,7 0 4 0,-7-1 4 15,6 3-1-15,-6-3-3 0,0 4-3 0,0-4 1 0,4 3-8 16,-4-2 5-16,6 1 1 0,-6 2 1 0,0-1-1 0,0-2-5 16,0 2 3-16,3 2 5 0,-3-5 0 0,0 6-1 15,0-4 2-15,7 2-2 0,-7-1-2 0,6 2 1 0,-6-2 1 16,0 0-1-16,0 2-1 0,3 1 3 0,-3-4-5 0,0 4-4 16,0-1 4-16,7 1-4 0,-7-3-4 0,6 2-4 0,-6 1 0 15,0-4 1-15,0 4 0 0,0-1 3 0,0-2 1 16,0 3-4-16,0-1-5 0,0-2-7 0,0 2-7 0,0 1-6 15,0-3-6-15,0 2 2 0,0 0 2 0,0-2 5 16,0 3 7-16,0-2 9 0,0 0 4 0,0 1 5 0,0 0 1 16,0-1 4-16,0 1-2 0,0 0 2 0,0 0 0 0,0 1-2 15,0-1 2-15,3 1 3 0,-3-1-1 0,0 0 0 0,0 0-1 16,0 3-3-16,0-3-6 0,0 0 1 0,0 1 0 16,0 2 3-16,0-3 6 0,0 0 1 0,0 1-1 0,0 2-1 15,0-4 3-15,0 2-1 0,7-1 4 0,-7 1 1 0,0-1 1 16,0 1-1-16,0-2 2 0,0 2 0 0,0 2 2 15,0-5 2-15,0 4-1 0,0-2 5 0,0 1 2 0,0-1 1 16,0 3 0-16,0-3 0 0,0 1 0 0,0 1-2 0,0-2-2 16,0 4 2-16,0-5 2 0,0 4 0 0,0-2 0 15,0 1 0-15,0-1 0 0,0 1-3 0,0 1 2 0,0-3-1 16,0 3 0-16,0 0 2 0,0-3-5 0,0 3-2 0,0-3-4 16,0 0-3-16,0 0-4 0,0 3 4 0,0-2 3 0,0-3 6 15,0 2 0-15,0 1 0 0,0-2 4 0,0 4 1 16,0-5 0-16,0 3 0 0,0-1 0 0,0 1-2 0,3-2 0 15,-3 4 5-15,0-2-3 0,0-2 0 0,0 2 5 16,0-1-3-16,0 3 0 0,0-3 1 0,0 1 0 0,0-1 4 16,0 3-4-16,0-5 3 0,0 2 0 0,0 0-5 0,0 0 0 15,0 4-1-15,0-7 0 0,0 4 0 0,0-1-1 0,0 1-2 16,0-2 2-16,0 2-1 0,0-3 6 0,0 0-2 0,0 3-1 16,0-3-2-16,0 2-2 0,0-2 2 0,0 2-1 15,0-2 6-15,0 0-3 0,0 0-1 0,0 2 0 0,0-1-3 16,0 0-3-16,7 0-7 0,-7 1 3 0,0-2 7 15,0 0 2-15,6 0 1 0,-6 0 0 0,0 0-2 0,0 3-2 16,0-4 2-16,0 4 2 0,0-3 0 0,0-1 0 0,0 4 0 16,0-3 0-16,0 0 0 0,0 3 0 0,3-4 0 15,-3 4 0-15,0-3-2 0,0 2 1 0,7-2 1 0,-7 2 0 16,0-2 0-16,0 0 0 0,0 2 0 0,0-2 0 0,0 3 0 16,0-3 0-16,0 2-3 0,3-1 5 0,-3 0-2 15,0 2-4-15,0-3 4 0,0 2 0 0,0 0 0 0,0-1 0 16,0 1 2-16,6 3 0 0,-6-3-2 0,0-2 0 0,0 2 0 15,0 3 0-15,7-3-4 0,-7 1 6 0,0-1-4 16,0 2 2-16,0-1 2 0,0-1 0 0,0 1-6 0,0 1-2 16,3-1-1-16,-3-1 0 0,0 1 1 0,0-2 2 0,0 2 2 15,0-1 2-15,0 1-2 0,0 1 0 0,0-2 2 0,6 1 0 16,-6-1-4-16,0 3 4 0,0-3 0 0,4 3 0 16,-4-3 0-16,0 3 0 0,0-3 0 0,0 3 0 0,0-3 0 15,0 2 0-15,0 2 0 0,0-4 3 0,6 0-2 16,-6 3-1-16,0-1 0 0,0 1 0 0,0-3 0 0,0 3 0 15,0-1 0-15,0-1 0 0,0 2 0 0,0-3 0 0,0 3 0 16,0-3 0-16,0 3 0 0,0 0 0 0,0-4-4 0,0 5 4 16,0-2 0-16,0 1-6 0,0-1 2 0,0 1-3 0,0 0-12 15,0-1-6-15,0 1 1 0,-6 2 6 0,6-4-1 16,0 4 2-16,0-3 3 0,0 0 2 0,0 3 1 0,0-2 3 16,0 2 5-16,0-2-3 0,-4 0-3 0,4 2-1 15,0-3 2-15,0 3-3 0,-6-2-4 0,6 2 3 0,0 0-2 16,0 0-5-16,0-2-3 0,0 2-3 0,0 0 2 0,0-3 2 15,0 3 5-15,-3 0 4 0,3 0 1 0,0 0 2 16,0 0-1-16,0 0-1 0,0 0-2 0,0 0 2 0,0 0 0 16,0 0 1-16,0 0 1 0,0 0-1 0,0 0 0 0,0 0 3 15,0 0-3-15,0 0 1 0,0 0 1 0,0 0 1 16,0 0-3-16,0 0-2 0,0 0 1 0,0 0 2 0,0 0 2 16,0 0-2-16,0-2 3 0,0 2-1 0,0 0-4 0,0 0 1 15,0-3-2-15,0 3-5 0,0 0 0 0,0-1-1 16,0 1-6-16,0 0-2 0,0 0-2 0,0 0-8 0,0 0-9 15,0-3-12-15,0 3-14 0,-7-3-14 0,7 3-6 16,0 0-13-16,0 0-17 0,0 0-12 0,-6 0 6 0,6-2 6 0,0 2 5 16,0 0 8-16,0 0 11 0,0 0 8 0,0 0 7 15,0 0 2-15,-3 0 5 0,3 0 6 0,0 0-2 0,0 2-5 16,0-2-6-16,0 0-5 0,0 0 11 0,0 3 7 16,0-3 6-16,-7 3 1 0,7-3 6 0</inkml:trace>
          <inkml:trace contextRef="#ctx0" brushRef="#br0" timeOffset="2336.11">244-1941 107 0,'-3'3'69'0,"3"-1"19"0,0 1 22 16,0-1-2-16,0 0-12 0,0 1-12 0,0-1-9 0,0-2-1 16,0 2-4-16,0-2-3 0,0 2-5 0,0-2-2 15,0 3-1-15,0 0-1 0,0-3 2 0,0 4 1 0,0-4-1 16,0 2-2-16,0 3-4 0,-6-3 2 0,6 1 4 0,0 2 4 15,-7-4 4-15,7 5 10 0,0-2 6 0,-3-2 0 0,3 3 0 16,0 2-6-16,-7-3-4 0,4 1-7 0,3 2-5 16,-6 0-8-16,-1 1 0 0,4-4-4 0,3 3-1 0,-13 0-4 15,10 3-3-15,3-4-1 0,-10 1-8 0,4 1-5 0,-1 1-6 16,4-2-4-16,-6 0-5 0,9-1-4 0,-13 2-1 16,10-1-2-16,-4 0-3 0,1-2-2 0,2 2-1 0,-2-3 0 15,3 3 0-15,-4-2 0 0,1 0-4 0,3-1-2 16,3 1 0-16,-7-3 1 0,4 3-1 0,3-3 1 0,0 1 2 15,-6-1-2-15,6 0 5 0,-7 1 0 0,7-1-2 0,0-2 0 16,0 0 5-16,0 0-3 0,0 0 0 0,7 0 0 0,-7 0 0 16,6-2 0-16,-6 2 0 0,0-5 0 0,3 5 0 0,-3-2 0 15,7-1 1-15,-7 1-1 0,3-1 0 0,-3 1 0 16,6-2 0-16,1 1 0 0,-7-1 3 0,3 1-2 0,3 1-1 16,-2-3 1-16,-4 0-1 0,6 3 0 0,1-2 0 15,-4-2 0-15,-3 5 0 0,6-4 0 0,1 0 0 0,-4-2 0 16,3 3 0-16,-3-2 0 0,-3 5 0 0,7-4 0 0,-1 1 2 15,-2-2 1-15,2 4 0 0,-6 0 4 0,3-3 3 0,-3 2 4 16,13 2 5-16,-13-2 5 0,3 1 4 0,-3-1 5 16,7 3 4-16,-1-2 7 0,-3 2 14 0,4 0 14 0,-7 0 14 15,3 2 9-15,-3 1 1 0,7-1-9 0,-1 1-3 16,-6 1-6-16,3 1-1 0,4-3-5 0,-7 3-1 0,0 2-5 16,3-2-5-16,-3-1 0 0,0 3-3 0,6-5-4 0,-6 5-4 15,7-2-6-15,-7-1-6 0,0 4-2 0,0-4 1 16,3 1 4-16,-3 2 2 0,0-2 1 0,0 0-5 0,6 1-3 15,-2-1-2-15,-4 0-2 0,0 2 3 0,6-3-4 0,-6 3-5 16,6-2-1-16,-6 2 0 0,4 0-1 0,-4 1 3 0,0-4-3 16,6 2-6-16,1 0-5 0,-7 0-5 0,0 0-2 15,3-2-1-15,-3 1 0 0,6-4 1 0,-6 5 2 0,0-4-2 16,0 2-4-16,0-1-21 0,3 0-31 0,-3-1-30 0,0 0-35 16,0-2-55-16,0 0-78 0,0 0-106 0,0-2-121 15,0 0-71-15,0-1 1 0,0 0-68 0,0 1-38 0,0-2 71 16</inkml:trace>
        </inkml:traceGroup>
      </inkml:traceGroup>
    </inkml:traceGroup>
    <inkml:traceGroup>
      <inkml:annotationXML>
        <emma:emma xmlns:emma="http://www.w3.org/2003/04/emma" version="1.0">
          <emma:interpretation id="{DA1738AF-7725-4C84-BBDD-065F7F1D8766}" emma:medium="tactile" emma:mode="ink">
            <msink:context xmlns:msink="http://schemas.microsoft.com/ink/2010/main" type="paragraph" rotatedBoundingBox="27442,15002 29241,15002 29241,16047 27442,16047" alignmentLevel="2"/>
          </emma:interpretation>
        </emma:emma>
      </inkml:annotationXML>
      <inkml:traceGroup>
        <inkml:annotationXML>
          <emma:emma xmlns:emma="http://www.w3.org/2003/04/emma" version="1.0">
            <emma:interpretation id="{4274BA7D-F204-4E70-A238-3B1C6EDA8A28}" emma:medium="tactile" emma:mode="ink">
              <msink:context xmlns:msink="http://schemas.microsoft.com/ink/2010/main" type="line" rotatedBoundingBox="27442,15002 29241,15002 29241,16047 27442,16047"/>
            </emma:interpretation>
          </emma:emma>
        </inkml:annotationXML>
        <inkml:traceGroup>
          <inkml:annotationXML>
            <emma:emma xmlns:emma="http://www.w3.org/2003/04/emma" version="1.0">
              <emma:interpretation id="{A67D2D62-5ADC-4874-B238-B907A6CD8AB4}" emma:medium="tactile" emma:mode="ink">
                <msink:context xmlns:msink="http://schemas.microsoft.com/ink/2010/main" type="inkWord" rotatedBoundingBox="27442,15002 28163,15002 28163,15840 27442,15840"/>
              </emma:interpretation>
              <emma:one-of disjunction-type="recognition" id="oneOf1">
                <emma:interpretation id="interp5" emma:lang="" emma:confidence="0.5">
                  <emma:literal>ZPR</emma:literal>
                </emma:interpretation>
                <emma:interpretation id="interp6" emma:lang="" emma:confidence="0">
                  <emma:literal>2.2</emma:literal>
                </emma:interpretation>
                <emma:interpretation id="interp7" emma:lang="" emma:confidence="0">
                  <emma:literal>ZBPR</emma:literal>
                </emma:interpretation>
                <emma:interpretation id="interp8" emma:lang="" emma:confidence="0">
                  <emma:literal>ZPPR</emma:literal>
                </emma:interpretation>
                <emma:interpretation id="interp9" emma:lang="" emma:confidence="0">
                  <emma:literal>Los</emma:literal>
                </emma:interpretation>
              </emma:one-of>
            </emma:emma>
          </inkml:annotationXML>
          <inkml:trace contextRef="#ctx0" brushRef="#br0" timeOffset="4639.71">218-569 123 0,'-3'0'107'16,"3"0"47"-16,0 0-11 0,0-3-22 0,0 3-12 0,3 0-2 15,4-2-4-15,-7 2 1 0,3-3 0 0,-3 1-3 0,13 2 1 16,-10-2-4-16,4 2 11 0,-4 0 14 0,10-3 33 16,-10 3 25-16,7 0 15 0,2 0 6 0,5 3-10 0,-8-3 27 15,1 2 19-15,6 3-10 0,0 0-16 0,-6 1-7 16,6 1-24-16,0 0-23 0,-3 5-34 0,0 2-26 0,-1 0-20 16,5 3-15-16,-5 1-18 0,1 3-6 0,0 0-10 0,0 0-3 15,0 3-6-15,-10-1-2 0,7 1-2 0,-4-2 0 0,1 0-3 16,-4 1-1-16,3 0-1 0,1 1 2 0,-7 1-7 0,0-1 4 15,0 2 0-15,0-4-2 0,0 2 0 0,3-1 1 16,-3 1 4-16,0-3-1 0,0 0 2 0,6-1 1 0,-6 2 3 16,0-1-2-16,4-3 0 0,2 1-1 0,0-3 0 15,4 1 0-15,-7-1 3 0,10-2-2 0,-10 0 2 0,10 1 1 16,-3-4 9-16,6 1 6 0,-3-3 9 0,0 0 7 0,0 0 11 16,3-3 9-16,-3 0 10 0,0-1 7 0,3 0-5 15,-7-3-8-15,7 0-20 0,0-2-15 0,-6 2-9 0,6-2-14 16,-6 0-8-16,6 0-5 0,-6 0-15 0,2 0-25 0,-2-2-26 15,-3 2-49-15,2 0-65 0,-6 0-102 0,10-2-89 0,-9 2-128 16,2-2-153-16,-3-1-54 0,4 1-15 0,-1 0-21 16,-6-3 42-16,0 2 273 0</inkml:trace>
        </inkml:traceGroup>
        <inkml:traceGroup>
          <inkml:annotationXML>
            <emma:emma xmlns:emma="http://www.w3.org/2003/04/emma" version="1.0">
              <emma:interpretation id="{B6DA4F1C-5BC6-45F7-8938-BA45E47FCFF2}" emma:medium="tactile" emma:mode="ink">
                <msink:context xmlns:msink="http://schemas.microsoft.com/ink/2010/main" type="inkWord" rotatedBoundingBox="28681,15467 29241,15467 29241,16047 28681,16047"/>
              </emma:interpretation>
            </emma:emma>
          </inkml:annotationXML>
          <inkml:trace contextRef="#ctx0" brushRef="#br0" timeOffset="6216.38">1454 171 4 0,'7'-7'152'0,"-7"2"52"15,0-2-4-15,3 0-23 0,3 0-20 0,-6 0-33 0,3 3-25 16,-3-4-14-16,7 4-9 0,-1-3-2 0,-6 2-3 16,10-2 0-16,-10 2 6 0,3 1 3 0,4-3 2 0,-1 2 8 15,-3 1 6-15,7-4 0 0,3 4 2 0,-10-1 1 0,3 0-4 16,4-2-7-16,-3 5-5 0,-4-3-7 0,10 3-6 16,-4 0-4-16,-5 2-1 0,2 0 18 0,0 0 10 0,-2 0 3 15,8 2 0-15,-8 0 0 0,2 1-2 0,-3 1-8 0,4 1-3 16,-1 2-4-16,-3 0 5 0,4 0 0 0,-7 0 0 0,3 0 5 15,-3 2-6-15,0-1-7 0,0 1-9 0,0-2-11 16,0 2-14-16,-3-2-16 0,3 0-8 0,0 0-5 0,-7 0-4 16,4 0-7-16,-3-2 0 0,-1-1-2 0,4 1-6 0,3-1-4 15,-10-1-12-15,4-1-7 0,0 3-3 0,2-3-6 16,-8 1-21-16,8-1-30 0,4 0-34 0,-9 1-40 0,9-3-40 16,-13 2-40-16,13 1-34 0,-3-2 29 0,-4 2 12 0,4-1-25 15,3-2-36-15,-7 3-26 0,1-1 2 0,6 0-39 0,-3 1 22 16,3 1 37-16</inkml:trace>
          <inkml:trace contextRef="#ctx0" brushRef="#br0" timeOffset="5844.22">1547 127 169 0,'0'-6'167'0,"-6"0"50"15,6 0 3-15,0 2-16 0,0-1-31 0,0 1-35 0,-3-1-26 16,3 3-19-16,0-3-6 0,0 3-11 0,0-3-12 16,0 3-10-16,0-1-5 0,0 2 1 0,-7-2 5 0,7 0 9 15,0 3 12-15,0 0 11 0,0-2 8 0,0 2 8 16,0 0 3-16,0 0 6 0,0 2-2 0,0-2 14 0,0 3 32 16,0 0 24-16,0-2 26 0,-6 2 20 0,6 2 0 0,0-1-18 15,0 1-30-15,0 2-32 0,0 0-29 0,0-1-19 0,0 2-17 16,0 2-17-16,-3-1-16 0,3 0-12 0,0 5 4 0,-7-2-8 15,7 2-3-15,0 0-14 0,0 2-3 0,0 1-5 16,-3 1-5-16,3-2-1 0,0 3-1 0,0-3 0 0,0 1 0 16,0-1-6-16,0-2-6 0,0 0-16 0,3 0-14 15,-3-2-13-15,0-1-16 0,0-1-22 0,0-4-29 0,0 2-26 16,0-1-22-16,0-3-21 0,0 4-25 0,7-4-33 0,-7-1-35 16,0 1-26-16,0-2 50 0,0 1 2 0,0 0-17 15,0-3-16-15,0 0 10 0,0-3 13 0,-7 0-15 0,7 1 18 16,0 0 9-16,-3 0 35 0</inkml:trace>
          <inkml:trace contextRef="#ctx0" brushRef="#br0" timeOffset="12173.89">1895-61 28 0,'-6'-2'59'15,"6"-3"18"-15,0 3-2 0,0 0 11 0,-4 0 5 0,4-3-10 16,0 5-4-16,0-3-12 0,0 1-9 0,0 0 1 16,0-1 6-16,0 1-3 0,0 2-2 0,0-2 0 0,0-1 2 15,0 3-2-15,0-2 0 0,0 2 1 0,0-3-3 16,0 2-2-16,0 1 2 0,4 0 0 0,-4-3-3 0,0 3 9 0,0 0 5 16,0-2 4-16,0 2 5 0,0-3 2 0,6 3 3 15,-6 0 6-15,6-2 7 0,-6 2 7 0,0 0 3 0,0 0 3 16,4-2 4-16,2 2 1 0,-6 0 13 0,3 0 46 0,-3-3 18 15,7 3 0-15,-1-2 1 0,-3 2-9 0,-3 0-15 16,10 0-19-16,-10 0-24 0,13 0-23 0,-13 2-21 0,3-2-16 16,4 3-12-16,-1-3-10 0,-3 2-7 0,4-2-6 15,-7 2-3-15,3-2 0 0,-3 3-6 0,13-1-5 0,-13 1 1 16,3-2-2-16,3 2-3 0,-6-1 2 0,0 1 2 0,4-1-2 16,-4 0 0-16,0 1 0 0,0-1-5 0,0 3-5 0,0-3 0 15,0 3 1-15,0-3-2 0,0 3-1 0,-4-3 0 16,4 3-3-16,0 0-4 0,-9-1-5 0,9-1-5 0,-13 3-4 15,10 0 3-15,-4-2 0 0,4 1 2 0,-10-1 5 16,10 3 5-16,-4-2 1 0,-2-3 4 0,2 5-3 0,4-3 3 16,-10-1-4-16,13 2 3 0,-3-1 4 0,-3-1-2 0,2 1-2 15,-2-1 1-15,0 2-2 0,6-3 8 0,-4 3 2 0,4-3 5 16,0 0 9-16,-6 3 10 0,6-3 16 0,0 3 33 16,0-3 30-16,6 3 16 0,-6-3-7 0,0 3-17 0,4-2-10 15,-4 1-21-15,6-2-11 0,0 3-10 0,-6 0-7 0,10-3-2 16,-10 0-4-16,3 3-5 0,4-2-7 0,-1 1-7 15,-3-2-7-15,4 1-3 0,-4-2-1 0,10 2-5 0,-13 0-1 16,3-1-11-16,10 0-21 0,-13 0-22 0,3-2-31 16,4 3-37-16,-4-3-53 0,3 3-74 0,1-3-44 0,-7 0-63 15,3-3-71-15,3 3-76 0,-6-3-29 0,4 3 34 0,-4-2-45 16,6-2-3-16,-6 1 6 0,0 0 85 0</inkml:trace>
        </inkml:traceGroup>
      </inkml:traceGroup>
    </inkml:traceGroup>
  </inkml:traceGroup>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4:56.540"/>
    </inkml:context>
    <inkml:brush xml:id="br0">
      <inkml:brushProperty name="width" value="0.025" units="cm"/>
      <inkml:brushProperty name="height" value="0.025" units="cm"/>
      <inkml:brushProperty name="color" value="#CC66FF"/>
    </inkml:brush>
  </inkml:definitions>
  <inkml:trace contextRef="#ctx0" brushRef="#br0">297 47 120,'0'-27'1012,"0"26"-861,0 0-12,15-16 27795,-17 18-26341,-1-1-4831,-7 6 3486,2-1-86,6-5 130,2 0-286,-1 0-1,1 0 0,0 0 1,-1 0-1,1 0 0,-1 0 1,1 0-1,0 0 0,-1 0 1,1 0-1,-1 0 0,1 1 1,0-1-1,-1 0 0,1 0 1,0 0-1,-1 0 0,1 1 1,0-1-1,-1 0 0,1 0 1,0 1-1,0-1 0,-1 0 1,1 0-1,0 1 0,0-1 1,-1 1-1,1 0 2,-18 0 7,12 2 28,-8 4 58,13-7-63,-19 1 64,21 1-98,-10 0 6,7-2-1,-9 1-8,10 1 5,-2 0-10,-11-1 65,13 0-38,1-1-16,-1 0 0,1 1-1,0-1 1,-1 1 0,1-1-1,-1 0 1,1 1 0,-1-1-1,1 0 1,0 0 0,-1 1-1,1-1 1,-1 0 0,1 0-1,-1 0 1,1 0 0,-1 0-1,0 0 1,1 1 0,-1-1-1,0 0 1,-5 1 21,5 0-22,0 0 0,0-1 0,-1 1-1,1-1 1,0 1 0,0-1 0,0 0 0,-1 1-1,1-1 1,0 0 0,0 0 0,-1 0-1,1 0 1,0 0 0,0 0 0,-1 0 0,-1-1-1,1 1 5,-1 1-1,1-1 0,-1 1 0,1 0 0,0 0 1,-1 0-1,1 0 0,0 0 0,-5 3 0,-12-3 246,19 0-245,0-1-9,0 0 0,0 0 1,0 0-1,0 0 0,0 1 0,0-1 1,1 0-1,-1 0 0,0 0 0,0 0 1,0 0-1,0 0 0,0 0 0,0 1 1,0-1-1,0 0 0,0 0 0,0 0 1,0 0-1,0 0 0,0 0 0,0 0 1,0 1-1,0-1 0,-1 0 0,1 0 1,0 0-1,0 0 0,0 0 0,0 0 1,0 0-1,0 0 0,0 1 0,0-1 1,0 0-1,0 0 0,0 0 0,-1 0 1,1 0-1,0 0 0,0 0 0,0 0 1,0 0-1,0 0 0,0 0 0,0 0 1,0 0-1,-1 0 0,-27 0 67,18 12 128,10-12-193,0 0 0,0 0 1,0 1-1,0-1 0,0 0 0,0 0 1,0 0-1,0 0 0,0 1 0,0-1 0,0 0 1,0 0-1,-1 0 0,1 1 0,0-1 0,0 0 1,0 0-1,0 0 0,0 0 0,0 0 1,-1 1-1,1-1 0,0 0 0,0 0 0,0 0 1,0 0-1,-1 0 0,1 0 0,0 0 1,0 0-1,0 0 0,-1 0 0,1 0 0,0 0 1,0 0-1,-1 0 0,1 0 3,0 0 0,0 0 1,0 0-1,-1 0 0,1 0 0,0 0 1,0 1-1,0-1 0,-1 0 0,1 0 1,0 0-1,0 0 0,0 0 0,-1 0 0,1 0 1,0 0-1,0 0 0,0 1 0,0-1 1,0 0-1,-1 0 0,1 0 0,0 0 0,0 0 1,0 1-1,0-1 0,0 0 0,0 0 1,0 0-1,0 0 0,0 1 0,-1-1 1,1 0-1,0 0 0,0 0 0,0 1 0,0 0 261,-10 4-20,10-5-218,-1 1-46,0-1 36,0 0 0,0 0 0,0 0 0,0 0 0,0 1 0,0-1-1,1 0 1,-1 0 0,0 1 0,0-1 0,0 1 0,1-1 0,-1 1-1,0-1 1,1 1 0,-1-1 0,0 1 0,1 0 0,-1-1 0,1 1-1,-1 0 1,0 1 0,0-2-26,1-1 0,0 1 0,-1 0-1,1 0 1,-1 0 0,1 0 0,0 0 0,-1 0 0,1 1-1,0-1 1,-1 0 0,1 0 0,-1 0 0,1 0-1,0 0 1,-1 1 0,1-1 0,0 0 0,-1 0-1,1 0 1,0 1 0,0-1 0,-1 0 0,1 0 0,0 1-1,0-1 1,-1 0 0,1 1 0,0-1-49,0 0 0,0 0 0,0-1 0,0 1 0,0 0 0,0 0 0,0 0 0,0-1 0,0 1 0,0 0 0,0 0 0,1 0 0,-1 0 0,0-1 0,0 1 0,0 0-1,0 0 1,0 0 0,0 0 0,1 0 0,-1-1 0,0 1 0,0 0 0,0 0 0,0 0 0,1 0 0,-1 0 0,0 0 0,0 0 0,0 0 0,0 0 0,1 0 0,-1 0 0,0 0 0,0 0 0,1 0 0,-1 0-84,0 0 0,0 0 0,1 0 0,-1 0-1,0 0 1,0 0 0,0-1 0,1 1 0,-1 0 0,0 0 0,0 0-1,0 0 1,0 0 0,1 0 0,-1 0 0,0 0 0,0 0 0,0-1-1,0 1 1,1 0 0,-1 0 0,0 0 0,0 0 0,0 0 0,0-1-1,0 1 1,0 0 0,0 0 0,0 0 0,1-1 0,-1 1 0,0 0-1,0 0 1,0 0 0,0 0 0,0-1 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4:58.795"/>
    </inkml:context>
    <inkml:brush xml:id="br0">
      <inkml:brushProperty name="width" value="0.025" units="cm"/>
      <inkml:brushProperty name="height" value="0.025" units="cm"/>
      <inkml:brushProperty name="color" value="#CC66FF"/>
    </inkml:brush>
  </inkml:definitions>
  <inkml:trace contextRef="#ctx0" brushRef="#br0">237 16 108,'0'0'317,"0"-11"2217,0 7 3275,0 4-5604,0 0-1,0 1 1,0-1-1,0 0 1,0 1-1,0-1 0,0 0 1,0 1-1,0-1 1,0 0-1,0 1 1,0-1-1,0 0 1,0 1-1,0-1 1,0 0-1,0 0 1,0 1-1,-1-1 1,1 0-1,0 1 1,0-1-1,0 0 0,0 0 1,-1 1-1,1-1 1,0 0-1,0 0 1,-1 0-1,1 1 1,0-1-1,-1 0 1,1 0-1,0 0 1,-4 1-623,2-1 2149,0 10 2302,1-9-3735,0-1-58,-1 1 0,1-1 1,0 1-1,0-1 0,0 1 0,0 0 1,1-1-1,-1 1 0,0 0 1,0 0-1,0 0 0,0-1 1,1 1-1,-1 0 0,0 0 0,1 0 1,-1 0-1,0 2 0,1-3-189,-1 0 0,0 0 0,1 0 0,-1 0 0,0 1 0,1-1 0,-1 0-1,1 1 1,-1-1 0,0 0 0,1 1 0,-1-1 0,1 1 0,-1-1 0,1 0-1,-1 1 1,1-1 0,-1 2 0,-45 24 980,44-25-961,-29 15 543,23-14-557,7-2-36,0 0 0,-1 0 0,1 0 0,0 1 0,0-1 0,-1 0 0,1 1 0,0-1 0,0 1 0,0 0 0,-1-1 0,1 1 0,0 0 0,0 0 0,-1 1 0,-18 4 218,19-6-232,0 0-1,1 0 0,-1 0 0,0 0 1,0 0-1,0 0 0,0 0 1,0 1-1,1-1 0,-1 0 0,0 0 1,0 1-1,0-1 0,1 1 0,-1-1 1,0 1-1,0-1 0,1 1 1,-2 0-1,-9 4 130,10-5-52,-8 6 83,8-6-8,1 2-143,-7 0 3,6-2-16,1 0 0,-1 1 1,0-1-1,0 0 0,1 0 0,-1 0 1,0 0-1,1 1 0,-1-1 0,0 0 0,1 1 1,-1-1-1,0 1 0,1-1 0,-1 0 0,1 1 1,-1-1-1,0 2 0,0-2 32,1 0-27,0 0 0,-1 0 1,1 0-1,0 0 0,0 0 0,-1 0 1,1 0-1,0 0 0,-1 0 1,1 0-1,0 0 0,-1 0 1,1 0-1,0 0 0,0 0 0,-1 0 1,1 0-1,0 1 0,-1-1 1,1 0-1,0 0 0,0 0 0,-1 0 1,1 1-1,0-1 0,0 0 1,0 0-1,-1 1 0,1-1 1,0 0-1,0 0 0,0 1 0,0-1 1,0 0-1,-1 1 0,1-1 1,0 0-1,0 0 0,0 1 1,0-1-1,0 2-2,2 1 110,8-3 10,-4 0-114,-4 0-3,0-1 3,-1 1-10,17 1 50,-13-1-41,18-5 11,-8 3-19,0 3-29,16-1 67,17 6-23,-34-7-15,-14 1-1,15 6 0,-14-6 0,-1 0-1,0-1 0,1 1 0,-1 0 0,0 0 0,1 0 1,-1 0-1,0 0 0,1 1 0,-1-1 0,0 0 0,1 0 0,-1 0 1,0 0-1,1 0 0,-1 0 0,0 0 0,0 1 0,1-1 0,-1 0 1,0 0-1,1 0 0,-1 1 0,0-1 0,0 0 0,0 0 0,1 1 1,-1-1-1,0 0 0,0 1 0,0-1 0,0 0 0,1 1 1,7 0 37,-6-1-7,18-1 95,-20-21-68,0 21-58,0 1 1,0-1 0,0 0 0,0 1-1,0-1 1,0 0 0,0 1 0,0-1-1,0 0 1,0 1 0,-1-1 0,1 0-1,0 1 1,0-1 0,-1 0 0,1 1-1,0-1 1,-1 1 0,1-1 0,0 1-1,-1-1 1,1 1 0,-1-1 0,0 0-2,1 1 0,-1 0 0,1-1-1,0 1 1,-1-1 0,1 1 0,0-1 0,-1 1 0,1 0 0,0-1 0,0 1 0,-1-1 0,1 0 0,0 1 0,0-1 0,0 1 0,0-1 0,0 1 0,0-1 0,0 1 0,0-1 0,0 1 0,0-2 0,0-13 6,0 14-5,0 1-1,0-1 1,0 1-1,0 0 1,0-1-1,0 1 1,0 0-1,0-1 1,0 1-1,0 0 1,0-1-1,0 1 1,0 0-1,0-1 1,0 1-1,0 0 1,0-1-1,-1 1 1,1 0-1,0-1 0,0 1 1,0 0-1,-1-1 1,1 1-1,0 0 1,0 0-1,-1-1 1,1 1-1,0 0 1,-1 0-1,1 0 1,0-1-1,-1 1 1,1 0-1,-3-2 2,1-2-1,2-2 0,0-15 17,0 20-28,0 0-37,0 2 670,0 70-561,0-70-37,0-7-10,0 1-13,0 0-1,-2-13-3,2 18 3,0-1 0,0 1 0,0 0 0,-1 0 0,1-1 0,0 1 0,0 0 0,0 0 0,-1-1 0,1 1 0,0 0 0,0 0 0,-1 0 0,1-1 0,0 1 0,0 0 0,-1 0 0,1 0 0,0 0 0,-1 0 0,1 0 0,0-1 0,-1 1 0,1 0 0,0 0 0,-1 0 0,1 0 0,-1 0 0,1-10-73,0 7 35,0 4 50,0 0-25,0 3-398</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5:04.362"/>
    </inkml:context>
    <inkml:brush xml:id="br0">
      <inkml:brushProperty name="width" value="0.025" units="cm"/>
      <inkml:brushProperty name="height" value="0.025" units="cm"/>
      <inkml:brushProperty name="color" value="#CC66FF"/>
    </inkml:brush>
  </inkml:definitions>
  <inkml:trace contextRef="#ctx0" brushRef="#br0">82 1077 120,'28'-5'1788,"-27"5"-1581,11 0 1030,4-6 1622,-14 6-2387,-12-12 3065,10 12-3531,0 0 0,0-1 0,0 1 0,0 0 0,0 0 0,0-1 0,0 1 0,0 0 1,0 0-1,0-1 0,0 1 0,0 0 0,0 0 0,0-1 0,0 1 0,-1 0 0,1 0 1,0-1-1,0 1 0,0 0 0,0 0 0,0 0 0,-1-1 0,1 1 0,0 0 0,0 0 1,-1 0-1,1 0 0,0-1 0,0 1 0,0 0 0,-1 0 0,1 0 0,-1 0 0,1 0-3,0 0 0,-1 0-1,1 0 1,0 0 0,0-1 0,-1 1-1,1 0 1,0 0 0,0 0-1,0 0 1,-1 0 0,1-1-1,0 1 1,0 0 0,0 0-1,-1 0 1,1-1 0,0 1 0,0 0-1,0 0 1,0-1 0,0 1-1,0 0 1,-1 0 0,1-1-1,0 1 1,0 0 0,0 0-1,0-1 1,0 1 0,0 0 0,0 0-1,0-1 1,0 0 0,0 1 50,-11-12 264,-6-9 7,-2-1 79,18 21-389,-1 0 1,1 0-1,0 0 1,0 0-1,1 0 1,-1 0-1,0 0 1,0 0-1,0 0 0,1 0 1,-1-1-1,1 1 1,-1 0-1,1 0 1,-1-1-1,1-1 0,-10-18 106,7 19-82,1-1 0,1 0 0,-1 1 0,0-1 0,1 0 0,-1 0 0,1 0 0,0 0 0,0-1 0,0 1 0,1 0 0,-1-4 0,1 6-31,0 1 0,0 0 0,0-1 0,0 1 0,-1 0 0,1-1 0,0 1 0,0 0 0,0-1 0,0 1 0,0 0 0,0-1 0,0 1 0,-1 0 0,1 0 0,0-1 0,0 1 0,0 0 0,-1-1 0,1 1 0,0 0 0,0 0 0,-1 0 0,1-1 0,0 1 0,0 0 0,-1 0 0,0 0 0,1-1 0,0 1 0,-1 0 0,1 0 0,0-1 0,0 1 0,-1 0 0,1 0 0,0-1 0,-1 1 0,1 0 0,0-1 0,0 1 0,0 0 0,-1-1 0,1 1 0,0 0 0,0-1 0,0 1 0,0-1 0,0 1 0,0 0 0,0-1 0,0 1 0,0 0 0,0-1 0,0 0 0,0 0 8,0 0-1,0 0 1,0 0 0,0 0-1,-1 0 1,1 0 0,0-1-1,0 1 1,-1 0 0,1 0 0,0 0-1,-1 0 1,1 0 0,-1 0-1,0 0 1,1 1 0,-1-1-1,0 0 1,-1-1 0,2 1-3,-1 0 1,1 0-1,0 0 1,-1 0-1,1 0 1,0 0-1,-1 0 1,1 0-1,0 0 0,0-1 1,0 1-1,0 0 1,0 0-1,0 0 1,0 0-1,1 0 1,-1 0-1,1-2 1,-1 2-5,1 0 0,-1 0 0,0 0 0,0 0 0,0-1 0,1 1 0,-1 0 0,0 0 0,0 0 0,-1 0 0,1 0 0,0 0 0,0 0 0,0-1 0,-1 1 0,1 0 0,0 0 0,-2-1 0,1-1 16,-1 1 0,1 0 0,0 0 0,0-1 0,0 1 0,0 0 0,1-1 0,-1 1 0,1-1 0,-1 1 0,1-1 0,0-3 0,1-39 488,0 18-238,3 13-222,-3 13-47,0 0 0,-1-1 1,1 1-1,0-1 0,-1 1 0,1 0 0,-1-1 1,0 0-1,0 1 0,1-1 0,-1-1 0,0-8 2,-1 7-3,1 0 1,0 0-1,0 0 0,0 0 0,1 0 1,0 0-1,-1 1 0,1-1 1,1 0-1,-1 0 0,2-3 0,-2 5-4,-1 0 0,1 1 0,-1-1 1,0 0-1,1 0 0,-1 1 0,0-1 0,0 0 0,0 0 0,0 1 0,-1-5 0,1 4 0,-1 0-1,1 0 1,0 0 0,0 0 0,0 0-1,0-1 1,1 1 0,-1 0 0,1-3-1,0 2 0,1 1-1,-1-1 1,0 1 0,0-1 0,-1 1 0,1-1 0,0 0 0,-1 1 0,0-1 0,1 0-1,-1-2 1,4-10 1,-3 14 0,-1 0 0,1 0 0,0-1 0,-1 1 0,1-1 0,-1 1 0,1-1 0,-1 1 0,0-1 0,0-2 0,10-24-3,-9 27 0,-1-1 1,0 0-1,1 1 0,0-1 0,-1 0 1,1 1-1,0-1 0,0 1 1,0-1-1,0 1 0,2-3 0,-2 3-3,0 0 0,0-1 0,0 1 0,0 0-1,-1 0 1,1-1 0,0 1 0,-1 0-1,1-1 1,-1 1 0,1-2 0,-1 1-12,1 1 1,0-1 0,-1 1 0,1 0-1,0-1 1,-1 1 0,1 0 0,0 0-1,0-1 1,0 1 0,0 0 0,0 0-1,1 0 1,1-1 0,-2 1 2,0 0 0,1 0 0,-1 0-1,0 0 1,0 0 0,0 0 0,0 0 0,0 0 0,-1 0 0,1-1 0,0 1 0,0 0 0,-1-1-1,2-1 1,-1 0 9,0 0 0,1 0-1,0 1 1,-1-1 0,1 1 0,0-1-1,0 1 1,1 0 0,-1 0-1,0 0 1,4-3 0,9-8-11,-15 12 17,1 0 0,0 0 0,0 0 0,0 0 0,0 0 0,0 0 0,0 1 0,0-1 0,0 0 0,0 0 0,0 1 0,0-1 0,0 1 0,1-1 0,-1 1 0,2-1 0,4-2 0,3-6 0,0 1 1,0 0-1,1 1 0,0 0 0,24-10 0,-4 1 0,26-12 103,95-34 0,-124 52-98,6 3 23,-30 6-24,0 1 0,0-1 0,0 0 0,0 0 0,0 0 0,0 0 0,5-3 0,-2 1 23,-1 1 1,1 0-1,0 0 1,0 0 0,0 1-1,0 0 1,10 0-1,18-3 210,1-1 324,63 0-1,100 5 2395,-120 6-1516,8-1 217,22 1 1171,29-1-51,-58-8-1279,89-16 0,-73 7-925,6-6-10,-56 8-391,-39 9-137,9-2 160,0 0-1,24 0 1,-38 1-74,-2 0-45,10 1-45,-2 0-30,-5-6 8,-4 4-48,1-6-674,0-3-5160,0 10 4237,0 1 0,0-1 0,0 0 0,0 0 1,-1 1-1,1-1 0,0 0 0,-1 1 0,1-1 0,-1 0 0,-2-2 0,-3-2-2078,-2 6 2094</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5:07.405"/>
    </inkml:context>
    <inkml:brush xml:id="br0">
      <inkml:brushProperty name="width" value="0.025" units="cm"/>
      <inkml:brushProperty name="height" value="0.025" units="cm"/>
      <inkml:brushProperty name="color" value="#CC66FF"/>
    </inkml:brush>
  </inkml:definitions>
  <inkml:trace contextRef="#ctx0" brushRef="#br0">73 51 452,'0'-27'2835,"0"26"-2542,-10-16 7140,-1 12 3680,10 5-11016,1 0 1,0 0-1,-1 0 1,1 0-1,0 0 1,-1 0-1,1 0 1,0 0-1,-1 0 0,1 0 1,0 0-1,-1 0 1,1 1-1,0-1 1,0 0-1,-1 0 0,1 0 1,0 0-1,-1 1 1,1-1-1,0 0 1,0 0-1,-1 0 0,1 1 1,0-1-1,0 0 1,0 1-1,-1-1 1,1 0-1,0 0 0,0 1 1,0-1-1,0 0 1,0 1-1,0-1 1,0 0-1,0 1 1,0-1-1,0 0 0,0 1 1,0-1-1,0 0 1,0 1-1,0-1 1,0 0-1,0 1 0,0-1 1,0 0-1,0 1 1,0-1-1,-3 3 352,3-2-425,-1-1 1,1 0-1,-1 0 1,1 0-1,0 1 1,-1-1-1,1 0 1,0 1-1,-1-1 1,1 0-1,0 1 1,-1-1-1,1 0 1,0 1 0,0-1-1,-1 0 1,1 1-1,0-1 1,0 1-1,0-1 1,0 1-1,0 1 23,0-1 0,0 1 0,0-1 0,0 0 0,0 1 0,0-1 0,-1 1 0,1-1 0,0 1 0,-1-1 0,1 0 0,-1 1 0,1-1 0,-1 0 0,0 0-1,1 1 1,-1-1 0,-2 2 0,3-2-29,-1 0-1,1 0 1,0 0-1,-1-1 1,1 1-1,0 0 1,-1 0-1,1 0 0,0 0 1,0 0-1,0 0 1,0 0-1,0 0 1,0 0-1,0 0 1,0 0-1,1 0 1,-1 1-1,1 0 2,-1-1-1,0 0 1,0 1-1,0-1 1,0 0-1,1 0 1,-2 1-1,1-1 1,0 0 0,0 1-1,0-1 1,-1 0-1,0 3 1,-1 1 31,0 0 0,1 0 1,-1 1-1,1-1 1,0 0-1,1 1 0,-1-1 1,1 1-1,0 7 0,1-7-20,-1 0-1,0 0 1,-1 1-1,0-1 0,0 0 1,-3 11-1,2-11-17,1 0 0,0-1-1,1 1 1,-1-1 0,1 1 0,0 0 0,2 10-1,-1 7-2,-1 83-276,4-98 132,-3-8 83,-1 1 0,1-1 0,-1 1 0,1-1 0,-1 1 1,0 0-1,1-1 0,-1 1 0,0 0 0,1-1 0,-1 1 0,0 0 0,0-1 0,1 1 0,-1 0 0,0 0 0,0-1 0,0 1 0,0 1 0,1 6-2413,8-24-19071,-9 12 19727,0-2 233</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5:08"/>
    </inkml:context>
    <inkml:brush xml:id="br0">
      <inkml:brushProperty name="width" value="0.025" units="cm"/>
      <inkml:brushProperty name="height" value="0.025" units="cm"/>
      <inkml:brushProperty name="color" value="#CC66FF"/>
    </inkml:brush>
  </inkml:definitions>
  <inkml:trace contextRef="#ctx0" brushRef="#br0">13 109 56,'-2'-12'2894,"1"11"-2626,0-1-1,0 1 0,0 0 0,0-1 1,0 1-1,1-1 0,-1 1 0,0-1 1,1 1-1,-1-1 0,1 0 0,0 1 1,-1-1-1,1 0 0,0 1 0,0-1 1,0 0-1,0 1 0,0-1 1,0 0-1,1-2 0,0-8 1619,1 10-1434,-1-1 0,1 1 0,0 0 0,0 1 0,1-1 0,-1 0 0,0 1 0,1-1 0,-1 1 0,3-2 0,-3 2-367,3-3 1752,1 2-1061,34-9 5288,1 5-3832,-25 5-1902,-13 0-299,0 1 0,0 0 0,0-1 0,0 1 0,0 0 0,0 1 1,0-1-1,5 1 0,23 5 134,45 24 287,-73-28-444,11 9 406,-13-9-373,0 0-1,0 1 1,-1-1-1,1 0 1,-1 1-1,0-1 1,0 1-1,0 3 1,0-4-38,-1-1 0,1 0 0,-1 1 1,1-1-1,-1 0 0,0 1 0,1-1 0,-1 0 0,0 0 0,0 0 0,0 0 1,0 0-1,0 0 0,0 0 0,0 0 0,0 0 0,0 0 0,-1-1 1,1 1-1,0 0 0,0-1 0,-1 1 0,-1 0 0,-1 0 0,0 1 0,-1-1-1,1 0 1,0 0 0,-9 1-1,-56 3-91,68-5 19,-28 0-1470,20 0-8785,7-10-3890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5:10.366"/>
    </inkml:context>
    <inkml:brush xml:id="br0">
      <inkml:brushProperty name="width" value="0.025" units="cm"/>
      <inkml:brushProperty name="height" value="0.025" units="cm"/>
      <inkml:brushProperty name="color" value="#CC66FF"/>
    </inkml:brush>
  </inkml:definitions>
  <inkml:trace contextRef="#ctx0" brushRef="#br0">109 73 316,'5'-10'835,"-5"10"-732,1-1-1,-1 1 1,1-1 0,-1 1 0,0-1-1,1 0 1,-1 1 0,0-1 0,1 1-1,-1-1 1,0 0 0,0 1 0,1-1-1,-1 0 1,0 1 0,0-1-1,0 0 1,0 0 0,0-1 90,1 1 0,-1 0 0,0 0 0,1 0 0,-1 0 0,1 0 0,-1 0 0,1 0-1,0 0 1,-1 0 0,1 0 0,0 1 0,0-1 0,-1 0 0,3-1 0,-2 2 29,-1-1 1,1 0-1,0 1 0,0-1 0,-1 0 1,1 1-1,-1-1 0,1 0 1,-1 0-1,1 1 0,-1-1 0,1 0 1,-1 0-1,1-1 0,-1 1-78,0 1 0,0 0 0,0-1 0,0 1 0,1 0-1,-1-1 1,0 1 0,0-1 0,0 1 0,1 0 0,-1-1 0,0 1 0,0 0-1,1 0 1,-1-1 0,0 1 0,1 0 0,-1 0 0,0-1 0,1 1 0,-1 0 0,0 0-1,1 0 1,-1 0 0,1-1 0,-1 1 0,1 0 0,0 0 263,-1 0 0,1 0 1,-1 0-1,1 0 0,-1-1 1,1 1-1,-1 0 0,1-1 0,-1 1 1,1 0-1,-1-1 0,1 1 1,-1 0-1,1-1 0,-1 1 1,1-1-1,-1 1 0,0 0 0,1-1 1,-1 1-1,0-1 0,0 0 1,1 1-1,-1-1 0,0 1 1,0-1-1,0 1 0,0-1 0,1-1 2762,-4 2-3108,1 0-1,0 0 0,-1 0 1,1 1-1,0-1 1,0 1-1,0 0 0,0-1 1,-1 1-1,1 0 1,0 0-1,-2 3 0,3-4-52,-37 16 567,35-15-511,-1 0-1,1 1 1,-1-1-1,1 1 0,0-1 1,-1 1-1,1 0 1,0 0-1,0 1 0,-5 4 1,-11 5 172,16-11-219,2-1-10,0 1 1,0-1-1,0 1 0,0-1 1,0 1-1,0-1 1,0 1-1,0-1 0,1 1 1,-1 0-1,0-1 0,0 1 1,1 0-1,-1 0 1,1 0-1,-1-1 0,0 1 1,0 1-1,-3 3 77,-1 2 33,4-1 89,3 16 245,-1-21-449,-1 0 0,1-1 0,-1 1 0,0 0 0,1-1 0,-1 1 0,1 0 0,0-1 0,-1 1 0,1-1 0,-1 1 0,1-1 0,0 1 0,-1-1 0,1 0 0,0 1 0,0-1 0,-1 0 0,1 1 0,0-1 0,0 0 0,-1 0 0,1 0 0,0 0 0,0 0 0,0 0 0,1 0 0,34 6-1399,-5-1-2885,27-5-19672,-56 0 22449</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5:11.074"/>
    </inkml:context>
    <inkml:brush xml:id="br0">
      <inkml:brushProperty name="width" value="0.025" units="cm"/>
      <inkml:brushProperty name="height" value="0.025" units="cm"/>
      <inkml:brushProperty name="color" value="#CC66FF"/>
    </inkml:brush>
  </inkml:definitions>
  <inkml:trace contextRef="#ctx0" brushRef="#br0">1 28 100,'1'0'161,"0"0"0,0 0 0,0-1 0,0 1 0,0 0 0,0-1 0,-1 1 0,1 0 0,0-1-1,0 1 1,0-1 0,0 0 0,0 1 0,-1-1 0,1 0 0,0 1 0,-1-1 0,1 0 0,0 0 0,-1 0 0,1 1 0,-1-1 0,1 0 0,-1-2 0,0 2 397,1 1-343,0 0-1,-1 0 0,1 0 0,-1 0 1,1 0-1,0-1 0,-1 1 1,1 0-1,-1 0 0,1-1 0,-1 1 1,1 0-1,-1-1 0,1 1 0,-1 0 1,0-1-1,1 1 0,0-2 0,8-2 14880,-13 8-10940,3-3-4030,1 1 1,-1-1 0,0 0-1,1 0 1,-1 0 0,1 1-1,-1-1 1,1 0 0,0 1-1,0-1 1,-1 3 0,-3 2 67,4-6-186,0 0 1,-1 0 0,1 0 0,-1 1 0,1-1 0,0 0 0,-1 1 0,1-1 0,0 0 0,0 1-1,-1-1 1,1 0 0,0 1 0,0-1 0,-1 0 0,1 1 0,0-1 0,0 1 0,0-1-1,0 0 1,-1 1 0,1-1 0,0 1 0,0-1 0,0 1 0,0-1 0,0 0 0,0 1-1,0 0 1,-4 7 52,4-7-57,-1-1 1,1 1-1,-1-1 0,1 1 1,-1 0-1,1-1 1,0 1-1,-1 0 0,1-1 1,0 1-1,0 0 1,-1-1-1,1 1 0,0 0 1,0-1-1,0 1 1,0 0-1,0 0 0,-1 5 5,1-3-10,0 0 1,-1 0-1,1 0 0,0 1 0,1-1 0,-1 0 0,0 0 1,2 4-1,1-6 1,-2-1 0,-1 0-1,0 0 1,0 0 0,0 0-1,1 0 1,-1 0 0,0 0-1,0 0 1,0 1 0,1-1-1,-1 0 1,0 0 0,0 0-1,0 0 1,1 0-1,-1 0 1,0 0 0,0 1-1,0-1 1,0 0 0,1 0-1,-1 0 1,0 1 0,0-1-1,0 0 1,0 0-1,0 0 1,0 1 0,0-1-1,1 0 1,-1 0 0,0 0-1,0 1 1,0-1 0,0 0-1,0 0 1,0 1 0,0-1-1,0 0 1,0 0-1,-1 1 1,2 0-94,0-1 0,0 1-1,-1 0 1,1 0 0,0 0 0,0-1-1,0 1 1,0-1 0,0 1 0,0 0-1,0-1 1,0 0 0,0 1 0,0-1-1,0 0 1,3 1 0,-3-1-691,7-1-3006,-8 1 3667,1 1 1,-1-1-1,0 0 0,0 0 0,1 0 0,-1 0 1,0 0-1,1 1 0,-1-1 0,0 0 0,1 0 1,-1 0-1,0 0 0,1 0 0,-1 0 0,0 0 1,1 0-1,-1 0 0,0 0 0,1 0 0,-1-1 1,0 1-1,1 0 0,-1 0 0,0 0 1,0 0-1,1 0 0,-1-1 0,0 1 0,1 0 1,-1 0-1,0 0 0,0-1 0,0 1 0,1 0 1,-1 0-1,0-1 0,0 1 0,0 0 0,1-1 1,-1 1-1,0-1 0,1 1-268,-1 0 1,1 0-1,-1 0 1,1 0-1,0-1 0,-1 1 1,1 0-1,-1 0 0,1-1 1,0 1-1,-1 0 1,1-1-1,-1 1 0,1-1 1,-1 1-1,0-1 1,1 1-1,0-2 0,1 1-2405,-2 1 2590,1 0-1,-1-1 0,1 1 1,-1 0-1,1-1 0,-1 1 1,0 0-1,1-1 0,-1 1 0,1-1 1,-1 1-1,0-1 0,0 1 1,1-1-1,-1 1 0,0-1 1,0 1-1,1-1 0,-1 0 0,0 1 1,0-1-1,0 1 0,0-1 1,0 1-1,0-1 0,0 0 1,0 1-1,0-2 0,0-3-794</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5:11.461"/>
    </inkml:context>
    <inkml:brush xml:id="br0">
      <inkml:brushProperty name="width" value="0.025" units="cm"/>
      <inkml:brushProperty name="height" value="0.025" units="cm"/>
      <inkml:brushProperty name="color" value="#CC66FF"/>
    </inkml:brush>
  </inkml:definitions>
  <inkml:trace contextRef="#ctx0" brushRef="#br0">1 45 800,'4'-16'2073,"-3"15"-1670,0 0 1,-1 0-1,1-1 0,0 1 0,-1 0 0,0-1 0,1 1 1,-1-1-1,0 1 0,0-1 0,1-1 0,-1 2-31,0 1-1,0-1 1,0 1-1,0-1 1,0 1-1,0-1 1,0 1-1,0 0 1,0-1 0,0 1-1,1-1 1,-1 1-1,0-1 1,0 1-1,1 0 1,-1-1-1,0 1 1,0 0-1,1-1 1,-1 1-1,0 0 1,1-1-1,0 1-291,-1 0-1,0 0 1,0 0 0,0 0-1,0 0 1,1 0-1,-1 0 1,0-1-1,0 1 1,0 0 0,0 0-1,0 0 1,1 1-1,-1-1 1,0 0-1,0 0 1,0 0 0,0 0-1,0 0 1,1 0-1,-1 0 1,0 0 0,0 0-1,0 0 1,0 0-1,0 0 1,0 0-1,1 1 1,-1-1 0,0 0-1,0 0 1,0 0-1,0 0 1,0 0-1,0 0 1,0 1 0,0-1-1,0 0 1,0 3 5488</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5:15.433"/>
    </inkml:context>
    <inkml:brush xml:id="br0">
      <inkml:brushProperty name="width" value="0.025" units="cm"/>
      <inkml:brushProperty name="height" value="0.025" units="cm"/>
      <inkml:brushProperty name="color" value="#CC66FF"/>
    </inkml:brush>
  </inkml:definitions>
  <inkml:trace contextRef="#ctx0" brushRef="#br0">1 50 148,'10'-12'1688,"-10"12"-1657,0 0 1,0 0 0,0 0 0,0-1-1,0 1 1,0 0 0,0 0 0,0-1-1,0 1 1,0 0 0,0 0 0,0 0-1,0-1 1,0 1 0,0 0 0,1 0-1,-1 0 1,0 0 0,0-1 0,0 1 0,0 0-1,0 0 1,1 0 0,-1 0 0,0 0-1,0-1 1,0 1 0,1 0 0,-1 0-1,0 0 1,0 0 0,0 0 0,1 0-1,-1 0 9,0 0 0,1 0-1,-1-1 1,0 1 0,1 0-1,-1 0 1,0 0 0,1 0-1,-1-1 1,0 1-1,0 0 1,1 0 0,-1-1-1,0 1 1,0 0 0,0 0-1,1-1 1,-1 1 0,0 0-1,0-1 1,0 1-1,0 0 1,0-1 0,1 1-1,-1 0 1,0-1 0,0 1-1,0 0 1,0-1 0,0 1-1,0 0 1,0-1-1,0 1 1,0-1 364,9-11 3374,-9 10-3072,2-5 784,6 5 11382,-9 18-9663,0-15-3182,0-1 1,1 0-1,-1 1 0,0-1 0,1 1 0,-1 0 0,1-1 0,-1 1 0,1-1 0,-1 1 0,1 0 0,0-1 0,-1 1 0,1 0 0,0 0 0,-1-1 0,1 1 0,0 0 0,0 0 0,0-1 0,0 1 0,0 0 1,0 0-1,0-1 0,0 1 0,0 0 0,0 0 0,0 0 0,0 0 0,0 0-27,-4 4 64,4-5-62,0 0-1,-1 0 1,1 1 0,0-1-1,-1 0 1,1 0-1,0 0 1,-1 1 0,1-1-1,0 0 1,0 0-1,-1 1 1,1-1-1,0 0 1,0 1 0,0-1-1,-1 0 1,1 1-1,0-1 1,0 0-1,0 1 1,0-1 0,0 0-1,0 1 1,0-1-1,0 0 1,0 1 0,0 0-1,0 1 1,0-1 0,0 0 0,0 0-1,-1 0 1,1 0 0,0 0 0,0 0-1,-1 0 1,1 0 0,0 0 0,-1 0 0,1 0-1,-1 0 1,1 0 0,-1 0 0,0 0-1,1-1 1,-3 3 0,2 3-9,0 0 0,0 0 0,1 1 0,-1-1 0,1 0 0,1 1 0,0 6 0,0-3-84,-1-9 77,-1-1 1,1 1-1,0-1 0,0 1 0,0-1 1,0 1-1,0 0 0,1-1 0,-1 1 0,0-1 1,0 1-1,0-1 0,0 1 0,0-1 1,1 1-1,-1-1 0,0 1 0,1-1 1,-1 1-1,0-1 0,1 0 0,-1 1 0,0-1 1,1 1-1,-1-1 0,1 0 0,-1 1 1,1-1-1,-1 0 0,1 1 0,0-1 8,1 1-192,-2-1 100,0 1 0,0-1 0,0 1 0,0-1 0,0 1-1,0-1 1,1 0 0,-1 1 0,0-1 0,0 1 0,0-1 0,1 0 0,-1 1 0,0-1 0,1 0 0,-1 1 0,0-1 0,1 0 0,-1 1 0,0-1 0,1 0-1,-1 0 1,1 0 0,-1 1 0,1-1 0,-1 0 0,0 0 0,1 0 0,0 0 0,17 2-8402,-16-2 6328,8-12-9098,-10 7 10030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5:15.964"/>
    </inkml:context>
    <inkml:brush xml:id="br0">
      <inkml:brushProperty name="width" value="0.025" units="cm"/>
      <inkml:brushProperty name="height" value="0.025" units="cm"/>
      <inkml:brushProperty name="color" value="#CC66FF"/>
    </inkml:brush>
  </inkml:definitions>
  <inkml:trace contextRef="#ctx0" brushRef="#br0">1 33 548,'1'-32'25189,"1"31"-23620</inkml:trace>
</inkml:ink>
</file>

<file path=ppt/ink/ink6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01:55.389"/>
    </inkml:context>
    <inkml:brush xml:id="br0">
      <inkml:brushProperty name="width" value="0.07" units="cm"/>
      <inkml:brushProperty name="height" value="0.07" units="cm"/>
      <inkml:brushProperty name="color" value="#FFC000"/>
      <inkml:brushProperty name="fitToCurve" value="1"/>
    </inkml:brush>
  </inkml:definitions>
  <inkml:traceGroup>
    <inkml:annotationXML>
      <emma:emma xmlns:emma="http://www.w3.org/2003/04/emma" version="1.0">
        <emma:interpretation id="{51471CFF-5C6F-47B0-A1C3-B3B8DDF7B95C}" emma:medium="tactile" emma:mode="ink">
          <msink:context xmlns:msink="http://schemas.microsoft.com/ink/2010/main" type="writingRegion" rotatedBoundingBox="29157,15983 29936,15983 29936,16371 29157,16371"/>
        </emma:interpretation>
      </emma:emma>
    </inkml:annotationXML>
    <inkml:traceGroup>
      <inkml:annotationXML>
        <emma:emma xmlns:emma="http://www.w3.org/2003/04/emma" version="1.0">
          <emma:interpretation id="{0F4BF4A7-B7A4-40E0-BA75-17253316337B}" emma:medium="tactile" emma:mode="ink">
            <msink:context xmlns:msink="http://schemas.microsoft.com/ink/2010/main" type="paragraph" rotatedBoundingBox="29157,15983 29936,15983 29936,16371 29157,16371" alignmentLevel="1"/>
          </emma:interpretation>
        </emma:emma>
      </inkml:annotationXML>
      <inkml:traceGroup>
        <inkml:annotationXML>
          <emma:emma xmlns:emma="http://www.w3.org/2003/04/emma" version="1.0">
            <emma:interpretation id="{2EDB986D-BD1C-4B6F-BF54-88FC3E6E0E01}" emma:medium="tactile" emma:mode="ink">
              <msink:context xmlns:msink="http://schemas.microsoft.com/ink/2010/main" type="line" rotatedBoundingBox="29157,15983 29936,15983 29936,16371 29157,16371"/>
            </emma:interpretation>
          </emma:emma>
        </inkml:annotationXML>
        <inkml:traceGroup>
          <inkml:annotationXML>
            <emma:emma xmlns:emma="http://www.w3.org/2003/04/emma" version="1.0">
              <emma:interpretation id="{7F225A13-C450-48CF-8516-507BA21BA72D}" emma:medium="tactile" emma:mode="ink">
                <msink:context xmlns:msink="http://schemas.microsoft.com/ink/2010/main" type="inkWord" rotatedBoundingBox="29157,15983 29299,15983 29299,16202 29157,16202"/>
              </emma:interpretation>
              <emma:one-of disjunction-type="recognition" id="oneOf0">
                <emma:interpretation id="interp0" emma:lang="" emma:confidence="0.5">
                  <emma:literal>CMZ</emma:literal>
                </emma:interpretation>
                <emma:interpretation id="interp1" emma:lang="" emma:confidence="0">
                  <emma:literal>CM}</emma:literal>
                </emma:interpretation>
                <emma:interpretation id="interp2" emma:lang="" emma:confidence="0.5">
                  <emma:literal>C m }</emma:literal>
                </emma:interpretation>
                <emma:interpretation id="interp3" emma:lang="" emma:confidence="0">
                  <emma:literal>CM]</emma:literal>
                </emma:interpretation>
                <emma:interpretation id="interp4" emma:lang="" emma:confidence="0">
                  <emma:literal>( m }</emma:literal>
                </emma:interpretation>
              </emma:one-of>
            </emma:emma>
          </inkml:annotationXML>
          <inkml:trace contextRef="#ctx0" brushRef="#br0">132 56 131 0,'4'-4'140'0,"2"-2"60"0,-6 0-8 0,0 2-1 0,0 1-29 16,0-2-23-16,0 1-21 0,0 1-17 0,0-1-12 16,0 1-1-16,-6 1 4 0,2-1-4 0,4 1-2 0,0 0-6 15,-6-1-2-15,-1 3 2 0,7 0 0 0,0-2-5 0,-3 2-5 16,-3 0 0-16,3 2-6 0,3-2 0 0,-13 3 5 0,13-1 3 15,-3 0 9-15,-10 3 27 0,9-2 52 0,-2 1 23 16,3-1 17-16,-10 3 8 0,10 0-5 0,-4 0-16 0,4-2-28 16,-10 4-29-16,13-1-34 0,-3 0-26 0,-4-1-22 15,1 0-16-15,6 3-12 0,-3-5-6 0,3 4-3 0,-7-1-4 16,7-1 0-16,0 2-2 0,0-1 0 0,0-1-4 0,0 0-1 16,7 0-2-16,-7-1-4 0,3 2-15 0,-3-3-26 0,13 3-30 15,-13-2-39-15,3 0-45 0,10 0-45 0,-13-1-39 0,10-2-39 16,-7 4-46-16,10-5 30 0,-10 4 4 0,3-2-26 15,-2-1-45-15,9 0 5 0,-10 1-22 0,3 1 16 0,1-2 43 16</inkml:trace>
        </inkml:traceGroup>
        <inkml:traceGroup>
          <inkml:annotationXML>
            <emma:emma xmlns:emma="http://www.w3.org/2003/04/emma" version="1.0">
              <emma:interpretation id="{BFA70EBF-2147-4E16-A846-BFCC4812023A}" emma:medium="tactile" emma:mode="ink">
                <msink:context xmlns:msink="http://schemas.microsoft.com/ink/2010/main" type="inkWord" rotatedBoundingBox="29476,16025 29936,16025 29936,16371 29476,16371"/>
              </emma:interpretation>
            </emma:emma>
          </inkml:annotationXML>
        </inkml:traceGroup>
      </inkml:traceGroup>
    </inkml:traceGroup>
  </inkml:traceGroup>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5:17.865"/>
    </inkml:context>
    <inkml:brush xml:id="br0">
      <inkml:brushProperty name="width" value="0.025" units="cm"/>
      <inkml:brushProperty name="height" value="0.025" units="cm"/>
      <inkml:brushProperty name="color" value="#CC66FF"/>
    </inkml:brush>
  </inkml:definitions>
  <inkml:trace contextRef="#ctx0" brushRef="#br0">179 28 304,'-3'1'216,"0"0"0,1 0 0,-1 0 0,0 0 0,0-1 0,0 1 0,0-1 0,0 0 0,-5 0 0,4 0-72,3 0 142,-11 0 1468,9 0-2574,-12 0 7734,14 0-6571,1 0 0,0 0 0,-1 0-1,1 0 1,0 0 0,-8-6 12571,20 0-11101,4 1-1210,-14 5-427,27 5 240,-29-4-345,10 3-26,-10-3-1,0 1-9,0-2-34,0 1 0,0-1 0,0 0 0,0 1 0,0-1 0,0 1 0,-1-1 0,1 1 0,0-1 0,0 0-1,0 1 1,0-1 0,1 1 0,-1-1 0,0 1 0,0-1 0,0 0 0,0 1 0,0-1 0,0 1 0,1-1 0,-1 0 0,0 1 0,0-1 0,1 0 0,-1 1 0,0-1 0,0 0-1,1 1 1,-1-1 0,0 0 0,1 0 0,-1 1 0,1-1 0,-1 0 0,0 0 0,1 0 0,-1 0 0,1 1 0,-1-1 0,0 0 0,1 0 0,0 2 6,0-1-1,-1 1 1,1 0 0,-1-1 0,0 1 0,0 0 0,1 0 0,-1-1-1,0 1 1,-1 0 0,1 0 0,-1 2 0,1 4-5,0 26 27,0-33-28,0-1-1,0 0 0,0 0 0,0 0 0,0 1 1,0-1-1,0 0 0,0 0 0,0 0 1,0 0-1,0 1 0,0-1 0,0 0 1,0 0-1,0 0 0,0 0 0,0 1 0,0-1 1,0 0-1,0 0 0,0 0 0,0 0 1,-1 0-1,1 1 0,0-1 0,0 0 1,0 0-1,0 0 0,0 0 0,0 0 0,-1 0 1,1 1-1,0-1 0,0 0 0,0 0 1,0 0-1,-1 0 0,1 0 0,0 0 1,0 0-1,0 0 0,-5 3 2,3 12 17,2-14-17,-1 1 1,0-1-1,0 1 0,1-1 0,-1 0 1,0 1-1,0-1 0,0 0 1,0 1-1,0-1 0,-1 0 0,1 0 1,0 0-1,-1 0 0,-1 1 1,0 10 32,-3-8-25,-5 2-3,10-6 5,-13 7-2,6-4-10,2-2 2,-6 2 18,11-2-19,0-1 0,0 1 1,0-1-1,0 1 0,0-1 0,0 0 0,0 0 1,0 1-1,1-1 0,-1 0 0,0 0 0,0 0 1,0 0-1,0 0 0,0 0 0,0-1 0,0 1 0,0 0 1,0 0-1,-1-1 0,-1 0 0,1 2 3,-20-12-38,3 0 15,15 1-22,-5-6-33,5 16 75,3 0-2,1 0 0,-1-1 0,1 1 0,0-1 0,-1 1 0,1 0 0,0-1 0,-1 1-1,1-1 1,0 1 0,0-1 0,0 1 0,-1-1 0,1 1 0,0-1 0,0 1 0,0-1-1,0 1 1,0-1 0,0 0 0,0 1 0,0-1 0,0 1 0,0-1 0,0 0 0,0 1 0,0-1 0,0 0 1,-1 1-1,1-1 0,0 1 0,0-1 1,0 1-1,0-1 0,0 0 0,0 1 1,0-1-1,0 1 0,1-1 0,-1 1 1,0-1-1,0 0 0,0 1 0,1-1 1,-1 1-1,0-1 0,0 1 0,1-1 1,-1 1-1,0-1 0,1 1 0,-1 0 1,1-1-1,-1 1 0,1-1 0,0 1 1,-1-1-1,1 1 1,-1 0-1,1-1 1,-1 1-1,0 0 1,1-1-1,-1 1 1,0-1-1,1 1 1,-1-1-1,0 1 1,0-1-1,0 1 1,1-1-1,-1 1 1,0-1-1,0 1 1,0-1-1,0 1 1,0-1-1,0 1 1,0-1-1,0 0 1,0 1-1,0-1 1,0 1-1,0-1 1,0 1-1,-1-2 1,1 1-21,0-3-10,0 4 30,0 0 0,0-1 0,0 1 0,0 0 1,0 0-1,0 0 0,0-1 0,0 1 0,0 0 0,0 0 1,0 0-1,0-1 0,0 1 0,0 0 0,0 0 1,0 0-1,0-1 0,0 1 0,0 0 0,0 0 1,0 0-1,0-1 0,0 1 0,0 0 0,0 0 0,1 0 1,-1-1-1,0 1 0,0 0 0,0 0 0,0 0 1,0 0-1,1-1 0,-1 1-1,1 0 1,-1 0-1,1 0 0,-1-1 0,1 1 1,-1 0-1,1 0 0,-1-1 1,0 1-1,1 0 0,-1-1 0,1 1 1,-1 0-1,0-1 0,1 1 0,-1-1 1,0 1-1,0 0 0,1-1 1,-1 1-1,0-1 0,0 1 0,0-1 1,1 1-1,-1-1 0,0 1 1,0-1-1,0 1 0,0-1 0,0 1 1,0-1-1,0 1 0,0-1 1,0 1-1,0-1 0,-1 1 0,1-1 1,4-4-5,-4 5 5,1 0 0,-1 0 0,0-1 0,1 1 0,-1 0 0,0 0 0,1-1 0,-1 1 1,0 0-1,1 0 0,-1-1 0,0 1 0,0 0 0,1-1 0,-1 1 0,0 0 0,0-1 0,0 1 1,0-1-1,1 1 0,-1 0 0,0-1 0,0 1 0,0-1 0,0 1 0,2-5 1,4-1 0,-6 6 0,1 0 0,-1 0 0,0 0 0,0 0 0,0 0 0,1 0 0,-1 0 0,0 0 0,0 0 0,0-1 0,0 1 0,1 0 0,-1 0 0,0 0 0,0 0 0,0 0 0,0-1 0,0 1 0,0 0 0,1 0 0,-1 0 0,0-1 0,0 1 0,0 0 0,0 0 0,0 0 0,0-1 0,0 1 0,0 0 0,0 0 0,0 0 0,0-1 0,0 1 0,0 0 0,0 0 0,0 0 0,0-1 0,0 1 0,0 0 0,0 0 0,-1 0 0,1-1 0,0 1 0,0 0 0,0 0 0,0 0 0,-1-1 0,2-1 0,2 2 0,-1 0 0,10-12 0,-5 7-8,-6 5 8,-1 0-1,0 0 1,0 0-1,0 0 1,1 0-1,-1 0 1,0 0-1,0 0 1,0 0-1,1-1 1,-1 1-1,0 0 1,0 0-1,0 0 1,0 0-1,0 0 1,1-1-1,-1 1 1,0 0-1,0 0 1,0 0-1,0 0 1,0-1-1,0 1 1,0 0-1,0 0 1,0 0-1,0-1 1,0 1-1,0 0 1,0 0-1,0 0 1,0-1-1,0 1 1,0-1-12,12-9-37,-11 9 45,0 1 0,-1-1 0,1 0 1,0 1-1,0-1 0,0 1 0,0-1 1,0 1-1,0 0 0,0-1 0,0 1 1,0 0-1,0 0 0,0 0 0,1-1 1,0 1-8,29 0-1122,-27 0 1640,9 0-10472</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5:32.129"/>
    </inkml:context>
    <inkml:brush xml:id="br0">
      <inkml:brushProperty name="width" value="0.025" units="cm"/>
      <inkml:brushProperty name="height" value="0.025" units="cm"/>
      <inkml:brushProperty name="color" value="#33CCFF"/>
    </inkml:brush>
  </inkml:definitions>
  <inkml:trace contextRef="#ctx0" brushRef="#br0">60 62 196,'-18'-6'1176,"16"6"-400,-27 6 6334,19-1 7295,30-11-10812,-20 5-3590,0 1 0,0 0 0,0-1 0,1 1 0,-1-1 0,0 1-1,0-1 1,1 1 0,-1 0 0,0-1 0,0 1 0,1 0-1,-1-1 1,0 1 0,1 0 0,-1-1 0,1 1 0,-1 0-1,0 0 1,1 0 0,-1-1 0,1 1 0,-1 0 0,1 0-1,-1 0 1,2 0 0,-2 0-1,0 0-1,1-1 1,-1 1-1,1 0 1,-1 0-1,1 0 1,-1 0-1,1 0 1,-1-1-1,1 1 1,-1 0-1,0 0 1,1-1 0,-1 1-1,0 0 1,1-1-1,-1 1 1,0 0-1,1-1 1,-1 1-1,0-1 1,0 1-1,1-1 1,-1 1-1,0 0 1,0-2-1,19-19 64,-16 14-72,-3 7 6,0 0 1,0-1-1,0 1 1,0 0 0,0 0-1,0 0 1,0-1-1,0 1 1,0 0-1,0 0 1,0 0 0,0-1-1,0 1 1,1 0-1,-1 0 1,0 0-1,0 0 1,0 0 0,0-1-1,0 1 1,1 0-1,-1 0 1,0 0-1,0 0 1,0 0 0,1 0-1,-1 0 1,0 0-1,0-1 1,0 1-1,1 0 1,-1 0 0,0 0-1,0 0 1,0 0-1,1 0 1,-1 0-1,0 0 1,0 0 0,0 0-1,1 1 1,-1-1-1,0 0 1,0 0 0,2 0 35,-2-7-24,0 4-9,0 2 196,0 11-160,0-9-26,0-1-7,0 1 0,0 0-1,1-1 1,-1 1 0,0-1-1,0 1 1,0 0 0,0-1-1,-1 1 1,1-1 0,0 1-1,0-1 1,0 1 0,0 0-1,-1-1 1,1 1 0,-1 0-1,1-1-3,0 0 1,-1 0-1,1 0 0,0 0 0,-1 0 1,1 0-1,0 0 0,-1 0 0,1 0 1,0 0-1,-1 0 0,1 1 0,0-1 1,0 0-1,-1 0 0,1 0 0,0 0 1,-1 1-1,1-1 0,0 0 0,0 0 1,0 1-1,-1-1 0,1 0 0,0 0 1,0 1-1,0-1 0,-1 0 0,1 1 1,0-1-1,0 0 0,0 1 0,0-1 1,0 0-1,0 1 0,0-1 0,0 0 0,0 1 1,0-1-1,0 0 0,0 1 0,0-1 1,0 0-1,0 1 0,0 0 5,0 0-1,1 0 0,-1 1 1,0-1-1,0 0 1,0 0-1,-1 0 1,1 1-1,0-1 1,0 0-1,0 0 0,-1 2 1,-4-4 0,5 2-6,0-1 0,-1 0 1,1 1-1,0-1 0,-1 1 1,1-1-1,0 1 0,-1-1 0,1 1 1,0-1-1,0 1 0,0-1 1,-1 1-1,1-1 0,0 1 0,0-1 1,0 1-1,0-1 0,0 1 0,0-1 1,0 1-1,0-1 0,0 2 1,0-2-2,0 1 1,0 0-1,0-1 1,0 1-1,0-1 1,0 1-1,0 0 1,0-1 0,0 1-1,0-1 1,-1 1-1,1-1 1,0 1-1,0 0 1,-1-1 0,1 1-1,0-1 1,-1 1-1,1-1 1,-1 1-1,0 0 5,1-1-1,-1 1 0,1-1 0,-1 1 0,1 0 1,-1 0-1,1-1 0,0 1 0,-1 0 1,1 0-1,0-1 0,0 1 0,0 0 1,-1 0-1,1 0 0,0-1 0,0 1 0,0 0 1,0 1-1,1-1-1,-1 0 0,0 0 0,0 0 0,0-1 0,0 1 0,0 0 1,0 0-1,0-1 0,0 1 0,0 0 0,-1 0 0,1 0 0,0-1 0,0 1 0,-1 0 0,1-1 0,0 1 0,-1 0 1,1-1-1,-1 1 0,0 1 0,0-2-2,1 1 0,-1 0 1,0 0-1,1-1 0,-1 1 1,1 0-1,0 0 0,-1 0 1,1 0-1,0 0 0,-1 0 1,1 0-1,0 0 0,0 0 0,0 0 1,0 0-1,0 0 0,0 0 1,0-1-1,0 1 0,1 1 1,-1-1 0,0 0 0,0 0 0,0 0 0,0 0 0,0-1 0,0 1 0,0 0 0,0 0 0,0 0 0,0-1 0,0 1 0,0 0 0,-1 0 0,1 0 0,0-1 0,-1 1 0,1 0 0,-1 0 0,1-1 1,0 1-1,-1 0 0,1-1 0,-1 1 0,0-1 0,1 1 0,-1-1 0,-1 2 0,2-1 0,-1 0 0,1 0 0,0 0 0,-1 0 0,1 0 0,0 0 0,-1 1 0,1-1 0,0 0 0,0 0 0,0 0 0,0 0 0,0 1 0,1-1 0,-1 1 0,1 13-2,-1-15 1,0 0 0,0 0 0,0 0 0,0 0 0,0 1 0,0-1 1,0 0-1,0 0 0,0 0 0,0 0 0,0 0 0,0 0 0,0 0 0,0 1 1,0-1-1,0 0 0,0 0 0,0 0 0,0 0 0,0 0 0,0 0 0,0 0 1,0 1-1,0-1 0,0 0 0,0 0 0,0 0 0,0 0 0,0 0 1,0 0-1,0 0 0,0 0 0,0 1 0,0-1 0,-1 0 0,1 0 0,0 0 1,0 0-1,0 0 0,0 0 0,0 0 0,0 0 0,0 0 0,0 0 1,-1 0-1,1 0 0,0 0 0,0 0 0,0 0 0,0 0 0,0 0 0,0 0 1,0 0-1,-1 0 0,1 0 0,0 0 0,0 0 0,0 0 0,0 0 1,0 0-1,0 0 0,-1 0 0,-3 1 3,2 16 2,2 16 115,0-33-112,0 1-3,0 4-4,0 0-3,0-4-7,0-9-2490,0-8-10300,0 1 2358,0 9 8820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6:00.275"/>
    </inkml:context>
    <inkml:brush xml:id="br0">
      <inkml:brushProperty name="width" value="0.025" units="cm"/>
      <inkml:brushProperty name="height" value="0.025" units="cm"/>
      <inkml:brushProperty name="color" value="#008C3A"/>
    </inkml:brush>
  </inkml:definitions>
  <inkml:trace contextRef="#ctx0" brushRef="#br0">40 45 104,'-10'-12'863,"10"12"-855,0 0 0,0-1 0,0 1 0,0 0 0,0 0 0,0 0-1,0-1 1,0 1 0,0 0 0,0 0 0,0 0 0,0-1 0,0 1-1,-1 0 1,1 0 0,0 0 0,0 0 0,0-1 0,0 1 0,0 0-1,0 0 1,-1 0 0,1 0 0,0 0 0,0-1 0,0 1 0,0 0-1,-1 0 1,1 0 0,0 0 0,0 0 0,0 0 0,-1 0 0,1 0 3,-1 0 1,1-1-1,0 1 1,-1 0 0,1 0-1,0 0 1,0 0-1,-1-1 1,1 1 0,0 0-1,-1 0 1,1 0 0,0-1-1,0 1 1,0 0-1,-1-1 1,1 1 0,0 0-1,0 0 1,0-1-1,0 1 1,-1 0 0,1-1-1,0 1 1,0 0 0,0-1-1,0 1 1,0 0-1,0-1 1,0 1 0,0 0-1,0-1 1,0 0-1,0 0 98,0 1 5,-1 1 0,0-1 0,0 0 0,1 0 0,-1-1 0,0 1 0,0 0 1,1 0-1,-1 0 0,0 0 0,1-1 0,-1 1 0,0 0 0,1 0 0,-1-1 0,0 1 0,1-1 0,-1 1 0,0-1 0,1 1 0,-1-1 0,1 1 0,-1-1 0,1 1 0,0-1 0,-1 1 0,1-1 0,-2-7 13929,10 13-13393,-7-5-550,-1 1-74,0-1 0,0 1 0,0-1-1,0 1 1,-1-1 0,1 1 0,0-1 0,0 1 0,0-1 0,0 1 0,0-1 0,0 1 0,0 0 0,1-1-1,-1 1 1,0-1 0,0 1 0,0-1 0,0 1 0,1-1 0,-1 1 0,0-1 0,0 0 0,1 1-1,-1-1 1,0 1 0,1-1 0,-1 0 0,1 1 0,-1-1 0,0 0 0,1 1 0,-1-1 0,1 1 0,2 0-8,-3-1 8,0 0-1,1 1 0,-1-1 0,0 0 1,0 0-1,1 1 0,-1-1 1,0 0-1,0 1 0,0-1 0,1 0 1,-1 1-1,0-1 0,0 0 1,0 1-1,0-1 0,0 1 0,0-1 1,0 0-1,0 1 0,0-1 1,0 0-1,0 1 0,0-1 0,0 1 1,0-1-1,0 0 0,0 1 1,-1 0-1,1-1-14,0 0 0,0 1 0,0-1 0,0 0 0,0 0 0,0 1 0,0-1 0,-1 0 0,1 1 0,0-1 0,0 0 1,0 1-1,0-1 0,0 0 0,1 1 0,-1-1 0,0 0 0,0 0 0,0 1 0,0-1 0,0 0 0,0 1 0,0-1 0,1 0 0,-1 0 0,0 1 0,0-1 0,0 0 1,0 0-1,1 1 0,-1-1 0,0 0 0,0 0 0,1 0 0,-1 1 0,0-1 0,1 0 0,-1 0 0,0 0 0,0 0 0,1 0 0,-1 0 0,0 0 0,1 0 0,-1 1 0,0-1 1,1 0-1,-1 0 0,0 0 0,0 0 0,1-1 0,-1 1 0,0 0 0,1 0 0,9 12 471,-10-12-479,0 0-1,0 1 1,0-1-1,0 0 1,0 0-1,0 0 1,0 1-1,0-1 1,0 0-1,0 0 1,1 0-1,-1 1 1,0-1-1,0 0 1,0 0-1,0 0 1,0 0-1,0 0 1,1 1-1,-1-1 1,0 0-1,0 0 1,0 0-1,0 0 1,1 0-1,-1 0 1,0 0-1,0 0 1,0 1-1,0-1 1,1 0-1,-1 0 1,0 0-1,0 0 1,0 0-1,1 0 1,-1 0 1,0 0 0,1 0 0,-1 0 0,0 0 0,0 0 0,0 0 0,1 0 1,-1 0-1,0 0 0,0 0 0,0 0 0,0 0 0,1 0 0,-1 0 0,0 0 0,0 1 1,0-1-1,0 0 0,1 0 0,-1 0 0,0 0 0,0 0 0,0 1 0,0-1 0,0 0 1,0 0-1,0 0 0,1 0 0,-1 1 0,0-1 0,0 0 0,0 0 0,0 0 0,0 1 0,0-1 1,0 0-1,0 1 35,10 11 112,-10-11-150,0 0 0,1 0 0,-1 0 0,0 0 0,1-1 0,-1 1 0,1 0 0,-1 0 0,1-1 0,0 1 0,-1 0 0,1-1 0,0 1 0,-1 0 0,1-1 0,0 1 0,0-1 0,-1 1 0,1-1-1,0 0 1,0 1 0,0-1 0,0 0 0,1 1 0,1 0 15,-3 0-8,0 0 0,1 0 0,-1 0 0,1 0 0,0 0 0,-1 0 1,1-1-1,0 1 0,-1 0 0,1 0 0,0-1 0,0 1 0,0 0 0,-1-1 1,1 1-1,0-1 0,0 1 0,0-1 0,0 1 0,0-1 0,2 1 0,10 11 179,23 14-105,-34-25-66,7 3 53,11 4 86,-17-5-16,1 0 0,-1 0 1,0-1-1,1 1 0,0-1 1,6 4-1,17 9 212,-24-13-321,0-1 1,1 1-1,-1 0 1,1-1-1,-1 0 1,6 2 0,5 7 39,22 1 58,-17-1-98,0-2 0,0 0 0,24 7 0,-29-10-15,-10-3-8,0 0 0,1-1 0,-1 1 0,0-1-1,9 1 1,-10-1-3,9 6-4,-10-6 0,12 2 2,-9 0 2,0-1 5,1 1 1,0-1 0,0 0 0,7 2-1,-6-2 17,-1 0-1,0 0 0,0 1 1,0 0-1,11 6 0,4-1 62,-16-5-75,-3-1-10,-1-1 0,1 0 0,-1 0 0,1 0 0,-1 0 0,1 0 0,0 0 0,-1 0 0,1-1 0,0 1 0,0-1 0,3 1 0,-1 1 15,0-1-1,1 1 1,-1-1-1,0 1 1,0 0-1,0 1 1,4 2-1,1 1 49,53 38 58,-60-43-117,0 1 0,0-1 0,0 0 0,0 1 0,0 0 0,0-1 0,2 5 0,-3-5-6,0 0 0,0 0 0,0 0 0,0 0-1,0 0 1,0 0 0,0 0 0,0 0 0,0 0 0,1-1 0,-1 1 0,0 0 0,3 0-1,10 8 15,-10-4-1,1-1 0,1 0-1,-1 0 1,11 6 0,-5-4-8,-9-5-5,0 0 0,1 0 0,-1 1 0,0-1 0,0 1 0,0-1 0,0 1 0,-1 0 0,3 2 0,-3-3 1,-1 0 0,1 0-1,0 0 1,0 0-1,0 0 1,0 0-1,1 0 1,-1-1 0,0 1-1,0 0 1,0-1-1,2 2 1,0 2 21,-2-3-13,16 5-21,-15-2-3,-2-3 13,0 0 3,1 1 0,0-1-1,0 0 1,1 1 0,-1-1-1,0 0 1,0 0 0,1 0-1,-1 0 1,0 0 0,1 0-1,2 1 1,-1-1 11,25 21 13,3 1 69,-23-19-85,20 14 27,-8-2-11,-17-11-25,-2-4 0,-1-1 0,0 1 0,0-1 0,1 1 0,-1 0 0,1-1 0,-1 1 0,0-1 0,1 1 0,-1-1 0,1 0 0,-1 1 0,1-1 0,-1 1 0,1-1 0,-1 0 0,1 1 0,0-1 0,-1 0 0,1 0 0,-1 0 0,1 1 0,0-1 0,-1 0 0,2 0 0,1 1 0,1 3 3,0 0-1,1-1 0,-1 0 0,8 5 0,38 19 38,2 8 205,-46-31-223,0-1 1,-1 1-1,0 0 0,0 0 1,0 1-1,-1-1 0,1 1 1,4 7-1,9 5-13,-15-15-8,-1 1 0,1-1 0,0 1 0,0-1 1,-1 1-1,3 4 0,25 26 15,6 5-9,7 1-4,-15-17-3,41 22 36,-62-39-21,-1 0 1,0 0-1,1 0 1,5 8-1,-6-7-11,0 0-1,0 0 1,1-1 0,9 6-1,3 11 8,32 18 136,-13-8 45,-31-27-175,-1 0 1,0 0-1,0 1 1,8 10 0,-12-14-9,67 59 34,-49-44-43,0 0 10,6-1-2,-22-12-4,1-1-1,-1 0 1,1 0-1,-1 0 0,11 4 1,-2-1-3,29 16 11,-22-12 8,-16-9-11,0 1 0,0 0-1,0 0 1,-1 0 0,1 0 0,-1 1-1,1-1 1,2 5 0,37 31 79,-13-15-57,-12-12-21,2 4-10,-17-13 4,0-1 0,0 0 1,0 1-1,0 0 1,0 0-1,4 4 1,-4-4-1,-1 0 0,1 0 0,-1-1 0,1 1 0,0 0 0,5 1 1,31 23 57,50 9 338,0-3 234,-83-31-595,1 1-1,-1 0 0,0 1 0,0 0 0,0 0 1,8 6-1,3-2 36,-15-6-67,-1-1-1,1 1 0,0-1 1,-1 1-1,1-1 1,0 1-1,-1 0 1,1 0-1,-1 0 1,2 1-1,1 1 10,-1 0 0,1-1-1,0 0 1,0 0 0,0 0 0,0 0 0,1-1-1,-1 1 1,7 0 0,23 11 49,25 14 100,-37-18-63,-20-9-90,1 1-1,0 0 1,0 0 0,-1 0-1,1 0 1,-1 0 0,1 1-1,-1-1 1,4 4 0,-2-3 10,0 1 0,0 0 0,0-1 0,0 0 1,0 0-1,1 0 0,-1 0 0,1-1 0,7 2 0,17 7 67,-21-6-73,1-1 0,0 0 1,16 3-1,1 0 15,53 13 131,-59-12 0,-18-5-138,1-1 1,0 0-1,0 0 1,-1 0-1,1 0 1,0-1-1,6 1 1,20 7 283,-17-4-221,27 13 231,-34-15-288,0 0 1,0 0-1,0 0 0,-1 0 1,8 6-1,21 12 17,-13-4-1,-14-14-28,-1 0 0,0 1-1,0 0 1,8 5 0,1 1 23,39 19 457,-45-27-473,11 5-20,-9-5-5,30 8 0,9-4 0,-37-3 0,-1-2 0,1 1 0,11-2 0,-12 0 0,29 7 0,-11 0 0,-8 3 0,-12-7 0,40 13 0,-21-7 0,-24-6 0,23 5 0,52 17 0,-46-11 0,-16-6 0,-8-4 0,4 0 0,0 1 0,-1 1 0,1 0 0,16 10 0,-10-9 0,-17-6 0,-1 0 0,1 1 0,-1-1 0,1 1 0,-1-1 0,1 1 0,-1-1 0,1 1 0,-1 0 0,0 0 0,1 0 0,-1 0 0,0 0 0,0 0 0,2 2 0,1 1 0,0-2 0,0 1 0,8 13 0,-8-13 0,12 11 0,-16-14 0,0 0 0,0 0 0,0 0 0,1 0 0,-1 0 0,0 0 0,0 0 0,0 0 0,0 0 0,1 0 0,-1 0 0,0 0 0,0 0 0,0 1 0,0-1 0,0 0 0,1 0 0,-1 0 0,0 0 0,0 0 0,0 0 0,0 1 0,0-1 0,0 0 0,0 0 0,0 0 0,0 0 0,0 1 0,1-1 0,-1 0 0,0 0 0,0 0 0,0 0 0,0 1 0,0-1 0,0 0 0,0 0 0,0 0 0,0 1 0,0-1 0,-1 0 0,1 0 0,0 0 0,0 0 0,0 1 0,0-1 0,0 0 0,0 0 0,0 0 0,0 0 0,0 0 0,-1 0 0,1 1 0,0-1 0,0 0 0,0 0 0,11 8 0,-11-8 0,0 0 0,1 0 0,-1 0 0,0 0 0,1 0 0,-1 0 0,0 0 0,1 0 0,-1 0 0,0 0 0,0 0 0,1 1 0,-1-1 0,0 0 0,0 0 0,1 0 0,-1 0 0,0 0 0,0 0 0,1 1 0,-1-1 0,0 0 0,0 0 0,0 0 0,1 1 0,-1-1 0,0 0 0,0 0 0,0 1 0,0-1 0,1 0 0,-1 0 0,0 1 0,0-1 0,0 0 0,0 1 0,0-1 0,0 0 0,0 1 0,1 0 0,0 1 0,0-1 0,0 1 0,0-1 0,0 0 0,0 0 0,0 1 0,1-1 0,-1 0 0,0 0 0,1 0 0,-1 0 0,2 0 0,1 3 0,2-2 0,-2 0 0,-3-2 0,-1 0 0,0 0 0,1 0 0,-1 0 0,0 1 0,1-1 0,-1 0 0,0 0 0,1 0 0,-1 1 0,0-1 0,1 0 0,-1 0 0,0 1 0,1-1 0,-1 0 0,0 1 0,0-1 0,0 0 0,1 1 0,-1-1 0,0 0 0,0 1 0,0-1 0,0 1 0,0-1 0,1 0 0,-1 1 0,1 4 0,6-3 0,-4 2 0,4 2 0,-4-2 0,4-2 0,-6 3 0,-1-3 0,0-2 0,8 4 0,-6 1 0,-2-3 0,0-2 0,8 4 0,-6 1 0,0 0 0,4-3 0,-4 0 0,-2-11-112,0 1-1824,0 6 1122,0 1 0,1-1 0,-1 1 0,0 0 0,0-1 0,0 1 0,-1-1 0,1 1 0,0-1 0,0 1 0,-1 0 0,1-1 0,-1 1 0,1 0 0,-1-1 0,0 1 0,1 0 0,-1 0 0,0 0-1,0 0 1,0-1 0,-1 0 0,-18-20-7425,10 6 5906</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6:02.900"/>
    </inkml:context>
    <inkml:brush xml:id="br0">
      <inkml:brushProperty name="width" value="0.025" units="cm"/>
      <inkml:brushProperty name="height" value="0.025" units="cm"/>
      <inkml:brushProperty name="color" value="#008C3A"/>
    </inkml:brush>
  </inkml:definitions>
  <inkml:trace contextRef="#ctx0" brushRef="#br0">61 49 56,'-1'0'24,"0"0"0,0 0 0,0 0 0,0 0-1,0 0 1,0-1 0,0 1 0,0 0 0,0-1 0,0 1 0,1 0 0,-1-1 0,0 1-1,0-1 1,1 0 0,-1 1 0,0-1 0,0 0 0,1 1 0,-1-1 0,1 0 0,-1 0-1,0-1 1,0 1 40,0 0 0,0 1 0,0-1 0,0 0 0,0 0-1,0 0 1,0 1 0,0-1 0,-1 1 0,1-1 0,0 1-1,0-1 1,-1 1 0,0-1 0,-1-10 1037,2 11-1061,1 0 0,0 0 0,-1 0 0,1 0 0,0 0 0,-1 0 0,1 0 0,0 0 0,-1 0 0,1 0 0,0 0 0,-1 0 0,1 0 0,0 0 0,0-1 0,-1 1 0,1 0 0,-13-15 25505,13 16-25523,0-1 1,0 0 0,0 1-1,0-1 1,0 0-1,0 1 1,0-1 0,0 0-1,0 1 1,0-1 0,0 0-1,0 1 1,0-1-1,0 0 1,0 1 0,1-1-1,-1 0 1,0 1 0,0-1-1,0 0 1,0 0-1,1 1 1,-1-1 0,0 0-1,0 0 1,1 1 0,-1-1-1,0 0 1,0 0-1,1 0 1,-1 1 0,0-1-1,0 0 1,1 0 0,-1 0-1,0 0 1,1 0-1,-1 0 1,0 1 0,1-1-1,-1 0 1,0 0 0,1 0-1,0 0 1,2 23 678,-3-23-695,1 0-1,-1 1 1,1-1-1,-1 1 1,1-1-1,-1 1 1,1-1 0,-1 1-1,0-1 1,1 1-1,-1-1 1,0 1-1,1-1 1,-1 1-1,0-1 1,0 1 0,0 0-1,0-1 1,0 1-1,1 0 1,-1-1-1,0 1 1,0-1 0,0 1-1,-1 0 1,1-1-1,0 2 1,0-1 1,0 0 1,0-1 0,0 1 0,0 0-1,0 0 1,0 0 0,0 0 0,0 0-1,0 0 1,1 0 0,-1-1-1,0 1 1,0 0 0,1 0 0,-1 0-1,1-1 1,0 2 0,1 1 0,-1-3-6,-1 1 0,1-1 0,-1 1 0,1-1 1,-1 1-1,1-1 0,-1 1 0,0-1 0,1 1 0,-1 0 1,0-1-1,0 1 0,1 0 0,-1-1 0,0 1 0,0 0 0,0-1 1,0 1-1,0 0 0,0-1 0,0 2 0,5 7 49,-5-8-48,1-1-1,-1 1 1,1 0-1,-1-1 1,0 1-1,1-1 1,-1 1-1,0 0 1,1-1-1,-1 1 1,0 0-1,0-1 1,1 1-1,-1 0 1,0-1-1,0 1 1,0 1-1,0-1 1,0-1 0,0 1 1,0-1-1,0 1 0,0 0 0,0-1 0,0 1 0,0 0 0,0-1 0,1 1 0,-1-1 1,0 1-1,0-1 0,1 1 0,-1 0 0,0-1 0,1 1 0,-1-1 0,1 1 0,0-1 1,-1 1-1,1 0 1,-1-1 0,1 1 0,-1-1 0,0 1-1,1 0 1,-1-1 0,0 1 0,1 0 0,-1-1-1,0 1 1,0 0 0,1 0 0,-1-1 0,0 1-1,0 0 1,0 0 0,0-1 0,0 3 0,4 6 64,-3-8-62,-1-1 0,1 1-1,-1 0 1,1-1 0,-1 1-1,0-1 1,1 1 0,-1 0-1,0-1 1,1 1 0,-1 0-1,0-1 1,0 1 0,0 0-1,1-1 1,-1 1 0,0 1-1,4 8 74,-3-10-71,-1 1-1,1-1 0,-1 1 1,1-1-1,-1 1 0,0 0 1,1-1-1,-1 1 0,0-1 1,1 1-1,-1 0 1,0-1-1,0 1 0,0 0 1,0 0-1,0-1 0,1 2 1,3 8 111,-4-10-112,1 1 0,-1-1 0,1 1 0,-1-1 0,1 1 1,-1 0-1,0-1 0,1 1 0,-1 0 0,0-1 0,1 1 0,-1 0 0,0 0 1,0-1-1,0 1 0,0 0 0,0 0 0,0 0 0,5 11 67,-4-11-66,-1 0-1,1 0 1,-1 0 0,1 0 0,-1 0 0,1 0-1,-1-1 1,0 1 0,1 0 0,-1 0 0,0 0-1,0 0 1,0 2 0,5 7 51,-5-10-58,1 1 1,-1-1 0,1 1 0,-1-1-1,0 1 1,1 0 0,-1-1 0,1 1-1,-1 0 1,0-1 0,0 1 0,1 0-1,-1 0 1,0-1 0,0 1 0,0 0-1,0-1 1,0 2 0,5 12 16,-5-13-15,1 1 0,0-1 0,-1 1 0,1-1-1,-1 0 1,1 1 0,-1-1 0,0 1 0,1-1-1,-1 4 1,0-4 0,0 0-1,0 0 0,0 0 1,0 0-1,0 0 0,0 0 1,0 0-1,0 0 0,1 0 1,-1 0-1,0 0 0,1 0 1,-1 0-1,1 0 0,-1 0 1,1 0-1,-1 0 0,1-1 1,0 1-1,1 1 0,-2-1-1,1-1 0,-1 1 1,1 0-1,-1-1 1,0 1-1,1 0 1,-1-1-1,0 1 1,1 0-1,-1 0 1,0-1-1,0 1 1,0 0-1,0 0 1,0 0-1,0-1 1,0 2-1,0-1-1,0 0 1,0-1-1,0 1 0,0-1 0,0 1 0,0-1 1,0 1-1,0-1 0,0 1 0,0-1 0,0 1 1,1-1-1,-1 1 0,0-1 0,0 1 0,1-1 1,-1 1-1,0-1 0,0 0 0,1 1 1,-1-1-1,0 1 0,1-1 0,-1 0 0,1 1 1,-1-1-1,1 1 0,1 0 9,-1 15 30,4-12-20,-3-3-18,-2-1 0,0 0 0,1 1 1,-1-1-1,0 0 0,0 1 0,1-1 0,-1 0 1,0 1-1,0-1 0,0 0 0,0 1 0,0-1 1,0 1-1,1-1 0,-1 0 0,0 1 1,0-1-1,0 1 0,0-1 0,0 0 0,0 1 1,-1-1-1,1 1 0,0 0 0,0 5 36,9 6 291,-9-14-324,0 2-4,9-4-1,-7-3 2,-3 4-5,1 1-7,0 1 0,0 0-1,0-1 1,0 1 0,0-1 0,0 1 0,0 0 0,1-1 0,-1 1 0,0 0 0,1-1 0,-1 1 0,1 0 0,-1-1 0,1 1 0,0 0 0,0 0-1,-1 0 1,3-2 0,-3 2 2,0 0-1,1 0 1,-1-1-1,1 1 1,-1 0-1,0 0 1,0 0-1,0-1 1,0 1 0,0 0-1,0 0 1,0-1-1,0 1 1,-1 0-1,1 0 1,0 0-1,-1-1 1,1 1-1,0 0 1,-1 0-1,0 0 1,1 0-1,-2-1 1,-3-12-128,5 13 128,1-6-35,-1 1 0,0 0 0,-1 0 0,1 0-1,-1 0 1,-1-1 0,1 1 0,-3-5 0,1-23-106,1 31 131,1-1 0,0 0 1,-1 0-1,2 0 0,-1 1 1,0-1-1,1-8 0,-10-16-34,0-6 2,5 19 61,5 14-9,-1 0 0,0-1 0,1 1 0,-1 0 0,1 0 0,-1-1 0,1 1 0,0-1 0,-1 1 1,1 0-1,0-1 0,0-1 0,-3-4 15,2 6-17,0 0 1,1 0-1,-1 1 1,0-1-1,1 0 1,-1 0-1,1 0 1,0 0-1,-1 0 1,1 0 0,0 0-1,-1 0 1,1 0-1,0 0 1,0 0-1,0 0 1,0 0-1,0-2 1,0-2 0,0-1 0,0 6 0,0 0 0,0 0 1,0-1-1,0 1 0,0 0 1,0 0-1,0 0 0,0-1 1,0 1-1,0 0 0,0 0 1,0 0-1,0-1 0,0 1 0,0 0 1,0 0-1,0 0 0,0-1 1,-1 1-1,1 0 0,0 0 1,0 0-1,0 0 0,0-1 0,0 1 1,-1 0-1,1 0 0,0 0 1,0 0-1,0 0 0,0 0 1,-1 0-1,1-1 0,0 1 0,0 0 1,0 0-1,-1 0 0,1 0 1,0 0-1,0 0 0,-1 0 1,1 0-1,0 0-1,0 0 1,-1 0 0,1 0 0,0 0 0,0 0 0,0 0 0,-1 0 0,1 0 0,0 0 0,0 0 0,0 0 0,-1-1 0,1 1 0,0 0 0,0 0 0,0 0-1,0 0 1,-1 0 0,1 0 0,0-1 0,0 1 0,0 0 0,0 0 0,0 0 0,0 0 0,-1-1 0,1 1 0,0 0 0,0 0 0,0 0 0,0-1-1,0 1 1,0 0 0,0 0 0,0 0 0,0-1 0,0 1 0,0 0 0,0 0 0,0-1 0,0 0 0,1 0 10,8 4 127,3 8-79,-12-11-58,0 0 1,1 0-1,-1 0 1,1 0-1,-1 1 1,0-1-1,1 0 1,-1 0-1,0 0 1,1 0 0,-1 0-1,0 1 1,1-1-1,-1 0 1,0 0-1,1 0 1,-1 1-1,0-1 1,0 0-1,1 1 1,-1-1 0,0 0-1,0 1 1,0-1-1,1 1 1,-1-1-1,0 0 1,0 1 0,1-1-1,-1 0 1,0 1-1,0-1 1,0 0 0,1 1-1,-1-1 1,0 0-1,1 0 1,-1 1 0,0-1-1,1 0 1,-1 0-1,0 0 1,1 1 0,-1-1-1,0 0 1,1 0 0,-1 0-1,0 0 1,1 0-1,-1 0 1,1 0 0,12 11 53,35 17-53,-30-16 1,-15-10 0,-5-2-2,0-1 2,3 3-1,30 16 8,-1 3-9,-22-15 3,-6-5 9,-1 0-4,11 9-4,-8-10 11,-2 0-6,3 5 48,0-1 40,-5-4-96,0 0 0,0 0 0,0 0 0,0 0 0,0 0-1,0 0 1,0 0 0,0 0 0,-1 0 0,1 0 0,0 0 0,0 0 0,0 0 0,0 0 0,0 0-1,0 0 1,0 0 0,0 0 0,0 0 0,0 0 0,0 0 0,0 1 0,0-1 0,0 0 0,0 0-1,0 0 1,0 0 0,0 0 0,0 0 0,0 0 0,0 0 0,-1 0 0,1 0 0,0 0 0,0 0-1,0 0 1,0 0 0,0 0 0,0 0 0,0 0 0,0 0 0,0 0 0,0 0 0,0 0 0,0 1-1,0-1 1,0 0 0,0 0 0,0 0 0,0 0 0,0 0 0,0 0 0,0 0 0,0 0 0,0 0-1,0 0 1,0 0 0,0 0 0,1 0 0,-1 0 0,0 0 0,0 0 0,0 0 0,-8 1-1,8 1 2,-1 0-4,-10-1-11,4 0 8,4 3 4,-3-3 1,1 2 0,-5 5 0,1 3 0,2 1 0,1-8 0,3-3 0,-10 14 5,10-14 3,3-1-7,-1 0 0,1 0 0,0 0 0,0 0 0,0 0 0,-1 0-1,1 0 1,0 0 0,0 0 0,-1 0 0,1 1 0,0-1 0,0 0 0,0 0-1,-1 0 1,1 0 0,0 0 0,0 0 0,0 1 0,0-1 0,0 0 0,-1 0-1,1 0 1,0 0 0,0 1 0,0-1 0,0 0 0,0 0 0,0 1-1,0-1 1,0 0 0,0 0 0,0 0 0,-1 1 0,1-1 0,0 0 0,0 0-1,0 1 1,0-1 0,1 0 0,-1 1 0,-13 10 17,11-11-9,1 1 1,0 0 0,-1-1 0,1 1 0,0 0 0,0 0-1,0 0 1,0 0 0,0 0 0,0 0 0,0 0 0,0 1-1,-1 0 1,2-1 15,0-1-25,-1 1 0,1-1 1,-1 0-1,1 0 0,-1 0 0,1 0 0,-1 0 1,1 1-1,-1-1 0,1 0 0,-1 1 0,1-1 1,0 0-1,-1 1 0,1-1 0,-1 0 0,1 1 1,0-1-1,0 0 0,-1 1 0,1-1 0,0 1 1,0-1-1,-1 1 0,1-1 0,0 1 0,0-1 1,0 1-1,0-1 0,0 1 0,0-1 0,-1 1 1,1-1-1,1 1 0,-1-1 0,0 1 0,0-1 1,0 1-1,0 0 0,0 0 51,0-17-24826,0 11 18813,0 4 5083</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6:04.761"/>
    </inkml:context>
    <inkml:brush xml:id="br0">
      <inkml:brushProperty name="width" value="0.025" units="cm"/>
      <inkml:brushProperty name="height" value="0.025" units="cm"/>
      <inkml:brushProperty name="color" value="#008C3A"/>
    </inkml:brush>
  </inkml:definitions>
  <inkml:trace contextRef="#ctx0" brushRef="#br0">50 44 44,'0'0'316,"20"0"2487,-21-1-2600,0 0 0,0 0 0,0 0 0,1 0 0,-1 1 1,0-1-1,0 0 0,0 1 0,0-1 0,0 1 0,0-1 0,0 1 0,0 0 0,0-1 1,0 1-1,0 0 0,-1 0 0,0-1 257,-10-4 1679,11 5-1886,0-1 0,0 1 1,0 0-1,-1-1 1,1 1-1,0-1 1,0 1-1,0-1 1,0 1-1,0-1 1,0 0-1,0 1 1,0-1-1,0 0 1,-1-1-1,2 1 222,0 1-419,0 0 0,-1 0 0,1 0 0,0 0-1,-1 0 1,1 0 0,-1 0 0,1 0 0,0 0 0,-1 0 0,1 0 0,0 0 0,-1 0 0,1 0-1,0 0 1,-1-1 0,1 1 0,0 0 0,0 0 0,-1 0 0,1 0 0,0-1 0,-1 1 0,1 0-1,0 0 1,0-1 0,0 1 0,-1 0 0,1 0 0,0-1 0,0 1 0,0 0 0,-1-1 0,1 1-1,0 0 1,0-1 0,0 1 0,0 0 0,0-1 0,0 1 0,0 0 0,0-1 0,0 1-1,0 0 1,0-1 0,0 1 0,0 0 0,0-1 0,0 1 0,-2-1 421,1 1-414,1 0 0,0 0-1,0 0 1,-1 0 0,1 0 0,0 0-1,-1 0 1,1-1 0,0 1 0,0 0-1,-1 0 1,1 0 0,0 0 0,-1 0 0,1 0-1,0-1 1,0 1 0,-1 0 0,1 0-1,0 0 1,0-1 0,0 1 0,-1 0-1,1 0 1,0-1 0,0 1 0,0 0 0,0 0-1,-1-1 1,2 2-36,-1 0 0,1 0 0,-1 0 0,1 0 0,-1 0 0,1 0 0,0-1 0,-1 1 0,1 0 0,0 0-1,0-1 1,0 1 0,0 0 0,-1-1 0,1 1 0,0-1 0,0 1 0,0-1 0,0 1 0,0-1 0,2 1 0,0 9 177,-1-9-51,1 0 1,-1 0-1,1 0 0,-1 0 1,1-1-1,0 1 0,-1-1 1,6 0 323,0-6 106,-8 6-559,1-1 0,-1 1 0,0 0-1,0-1 1,1 1 0,-1 0 0,0 0-1,0-1 1,1 1 0,-1-1 0,0 1-1,0 0 1,0-1 0,0 1 0,0 0-1,1-1 1,-1 1 0,0-1 0,0 1-1,0 0 1,0-1 0,0 1 0,0-1-1,0 1 1,0-1 0,-1 1 0,1 0-1,0-1 1,0 0 0,0 1-51,0 0 0,-1 0 0,1-1 1,0 1-1,0 0 0,0 0 0,0-1 0,0 1 1,0 0-1,0 0 0,0-1 0,0 1 1,0 0-1,0-1 0,0 1 0,0 0 0,0 0 1,0-1-1,0 1 0,0 0 0,0 0 0,0-1 1,0 1-1,1 0 0,-1-1 0,0 1 0,0 0 1,0 0-1,0 0 0,1-1 0,-1 1 1,0 0-1,0 0 0,0 0 0,1-1 0,-1 1 1,0 0-1,0 0 0,1 0 0,-1 0 0,0 0 1,1 0-1,-1 0 0,0 0 0,0-1 0,1 1 1,-1 0-1,0 0 0,1 0 0,-1 0 0,0 0 1,1 1-1,1-1-1059</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6:06.864"/>
    </inkml:context>
    <inkml:brush xml:id="br0">
      <inkml:brushProperty name="width" value="0.025" units="cm"/>
      <inkml:brushProperty name="height" value="0.025" units="cm"/>
      <inkml:brushProperty name="color" value="#008C3A"/>
    </inkml:brush>
  </inkml:definitions>
  <inkml:trace contextRef="#ctx0" brushRef="#br0">1 73 124,'8'-12'1083,"-4"1"-98,-4 11-968,0-1 1,0 1-1,0-1 0,0 1 1,0 0-1,1-1 1,-1 1-1,0-1 0,0 1 1,0 0-1,0-1 1,0 1-1,1-1 0,-1 1 1,0 0-1,0-1 1,1 1-1,-1 0 0,0-1 1,0 1-1,1 0 1,-1-1-1,0 1 0,1 0 1,-1 0-1,1-1 1,-1 1 31,1-1 0,-1 1 0,0 0 0,1-1 0,-1 1 0,0-1 0,0 1 0,0-1 0,1 1 0,-1 0 0,0-1 0,0 1 0,0-1 0,0 1 1,0-1-1,0 1 0,0-1 0,0 1 0,0-1 0,0 1 0,0-1 0,0 1 0,0-1 0,0 1 0,-1-1 0,1 0 0,0 1-14,0-1-1,0 1 1,-1 0 0,1-1-1,0 1 1,0-1-1,0 1 1,0-1-1,0 1 1,0 0-1,0-1 1,0 1 0,0-1-1,0 1 1,0-1-1,0 1 1,0 0-1,1-1 1,-1 1 0,0-1-1,0 1 1,0 0-1,1-1 1,-1 0-1,6-3 467,5-2 1123,-9 4-1112,4-2-4506,-6 4 3951,0 0 0,0 0 0,1 0 1,-1 0-1,0 0 0,0 0 0,0 0 0,0 0 0,0 0 0,1 0 1,-1 0-1,0 0 0,0 0 0,0 0 0,0 1 0,0-1 1,1 0-1,-1 0 0,0 0 0,0 0 0,0 0 0,0 0 0,0 0 1,0 0-1,0 1 0,0-1 0,0 0 0,0 0 0,1 0 1,-1 0-1,0 0 0,0 1 0,0-1 0,0 0 0,0 0 0,0 0 1,0 0-1,0 0 0,0 1 0,0-1 0,0 0 0,0 0 1,0 0-1,0 0 0,0 0 0,0 1 0,-1-1 0,1 0 0,10 2-757,-10 2 535</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6:07.796"/>
    </inkml:context>
    <inkml:brush xml:id="br0">
      <inkml:brushProperty name="width" value="0.025" units="cm"/>
      <inkml:brushProperty name="height" value="0.025" units="cm"/>
      <inkml:brushProperty name="color" value="#008C3A"/>
    </inkml:brush>
  </inkml:definitions>
  <inkml:trace contextRef="#ctx0" brushRef="#br0">51 39 340,'-11'-11'2754,"10"11"-2690,1 0 0,0 0 1,-1 0-1,1 0 0,0 0 1,-1 0-1,1 0 0,0 0 1,-1 0-1,1 0 0,0 0 1,-1 0-1,1-1 0,0 1 1,0 0-1,-1 0 0,1 0 1,0 0-1,0-1 1,-1 1-1,1 0 0,0 0 1,0 0-1,-1-1 0,1 1 1,0 0-1,0 0 0,0-1 1,-1 1-1,1 0 0,0-1 1,0 1-1,0 0 0,0-1 1,0 1-1,0 0 0,0 0 1,0-1-1,0 1 0,0 0 1,0-1-1,0 1 0,0 0 1,0-1-1,0 1 1,0 0-1,0-1 0,0 0 2603,0-1-2485,0-9 10721,2 8-9916,-2 3-862,0 0 1,0 0 0,1 0 0,-1 0 0,0 0-1,0 0 1,0 0 0,0 0 0,1 0 0,-1 0-1,0 0 1,0 0 0,0 0 0,1 0 0,-1 0 0,0 0-1,0 0 1,0 0 0,0 0 0,0 0 0,1 0-1,-1 0 1,0 0 0,0 1 0,0-1 0,0 0-1,0 0 1,1 0 0,-1 0 0,0 0 0,0 0-1,0 1 1,0-1 0,0 0 0,0 0 0,0 0 0,0 0-1,0 1 1,0-1 0,0 0 0,0 0 0,0 0-1,0 1 1,3 14 1798,-3 24-2105,0-31 758,0 7-445,1-10-92,-1 0 0,0 1 1,0-1-1,0 0 0,-1 0 1,1 0-1,-2 0 0,1 0 1,0 0-1,-3 5 0,3-8-25,0 0-1,1 1 0,-1-1 0,1 0 0,0 0 0,-1 0 0,1 0 1,0 0-1,0 0 0,0 1 0,1-1 0,-1 0 0,1 3 1,0-3-11,-1 0 1,0 0-1,0-1 1,1 1 0,-1 0-1,0 0 1,0 0-1,-1 0 1,1 0 0,0 0-1,-1 0 1,0 3-1,-1-2 0,1 0 0,0-1 0,0 1-1,0-1 1,0 1 0,1 0 0,-1 0-1,1-1 1,-1 1 0,1 0 0,0 0-1,0 4 1,-9 27-3,9-29 4,0-4-10,0 0 0,0 0-1,0-1 1,0 1 0,1 0 0,-1 0 0,0 0 0,-1 0 0,1 0 0,0 0 0,0 0 0,0 0 0,0-1 0,-1 1 0,1 0 0,0 0 0,-1 0 0,1 0 0,-1-1 0,1 1-1,-1 0 1,1-1 0,-1 1 0,0 0 0,1-1 0,-1 1 0,-1 0 0,2 2-245,-1-1-1,1 1 1,-1-1-1,1 1 0,0-1 1,0 1-1,0-1 1,0 1-1,1 2 1,-1-1-1267,0-3 617,10-6-7162,-10 4 6557,0-8-6966,0-3 3169,0 11 4526</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6:08.373"/>
    </inkml:context>
    <inkml:brush xml:id="br0">
      <inkml:brushProperty name="width" value="0.025" units="cm"/>
      <inkml:brushProperty name="height" value="0.025" units="cm"/>
      <inkml:brushProperty name="color" value="#008C3A"/>
    </inkml:brush>
  </inkml:definitions>
  <inkml:trace contextRef="#ctx0" brushRef="#br0">2 157 500,'-1'-12'954,"1"10"-695,0-1 0,0 0-1,-1 0 1,2 1 0,-1-1 0,0 0 0,0 1 0,1-1 0,0 1 0,-1-1 0,1 0 0,0 1 0,0 0 0,3-5 0,-4 6-198,1 0 0,-1 0 0,1 0 0,-1 0 0,0 0 0,0 0-1,1 0 1,-1 0 0,0 0 0,0 0 0,0 0 0,0 0 0,0 0 0,0 0 0,0 0 0,-1 0 0,1-2 0,-1 2 32,1 0 0,0 0 0,0 0 0,-1 0 0,1 0 0,0 0 0,0 0 0,0 0-1,0 0 1,0 0 0,1 0 0,-1 0 0,0 0 0,0 0 0,1 0 0,-1 0 0,1-1 0,0 1-26,0 0 0,0 0 0,-1 1 1,1-1-1,-1 0 0,1 0 0,0 0 0,-1 0 0,1 0 0,-1 0 0,0 0 0,1 0 0,-1 0 1,0 0-1,0 0 0,0 0 0,1 0 0,-1 0 0,-1-3 0,6 0 477,-5 4-513,0-1 0,1 1 0,-1 0 0,0 0 0,0 0 0,1 0 0,-1-1 0,0 1 0,1 0 1,-1 0-1,0-1 0,0 1 0,1 0 0,-1 0 0,0-1 0,0 1 0,0 0 0,1-1 0,-1 1 0,0 0 0,0-1 0,0 1 0,0 0 0,0-1 0,0 1 1,0-1-1,0 0 0,0 1 93,0-1 1,1 0 0,-1 0-1,0 1 1,0-1 0,0 0 0,1 0-1,-1 1 1,0-1 0,1 0-1,-1 0 1,0 1 0,1-1 0,-1 1-1,1-1 1,-1 0 0,1 1-1,-1-1 1,1 1 0,0-1 0,-1 1-1,2-1 1,21-7 2580,31 5 1818,-52 3-4372,8-1 605,-7 1-576,1 0 1,-1 0 0,1 0-1,-1 0 1,1 1-1,-1-1 1,0 1 0,1 0-1,3 1 1,26 6 1305,-27-5-1237,-1 1 0,1 0-1,-1 0 1,1 0 0,-1 1 0,8 9-1,-2 9 516,-11-18-640,1-3-92,-1 0 0,0 0 1,0-1-1,0 1 1,0 0-1,0 0 1,-1-1-1,1 1 0,-1 0 1,1 0-1,-1-1 1,1 1-1,-1 0 1,0-1-1,0 1 0,0-1 1,-1 3-1,-1 12 57,-1-12-42,-1 0 1,1 0-1,0 0 0,-1-1 1,-9 5-1,-9-2-37,16-5-409,1 0 0,-1-1 1,1 1-1,-1-1 0,-12-2 0,5 2-5635,12 0 3782,-8-5-7493,0 4 3643</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6:12.606"/>
    </inkml:context>
    <inkml:brush xml:id="br0">
      <inkml:brushProperty name="width" value="0.025" units="cm"/>
      <inkml:brushProperty name="height" value="0.025" units="cm"/>
      <inkml:brushProperty name="color" value="#008C3A"/>
    </inkml:brush>
  </inkml:definitions>
  <inkml:trace contextRef="#ctx0" brushRef="#br0">158 41 448,'-10'-12'2383,"10"12"-2333,0-1 0,0 1 0,0 0 0,0-1 0,0 1 0,0 0 0,0 0 0,0-1 1,0 1-1,0 0 0,0 0 0,0-1 0,0 1 0,0 0 0,0 0 0,-1-1 0,1 1 0,0 0 0,0 0 0,0 0 0,0-1 0,0 1 0,-1 0 0,1 0 1,0 0-1,0-1 0,-1 1 0,1 0 0,0 0 0,0 0 0,-1 0 0,1 0 0,0 0 0,-1-1 0,1 1 10,0 0 0,-1 0 0,1 0 0,0 0 0,0 0 0,-1 0 0,1 0 0,0 0 0,0-1-1,0 1 1,-1 0 0,1 0 0,0 0 0,0-1 0,0 1 0,-1 0 0,1 0 0,0 0 0,0-1 0,0 1 0,0 0 0,0 0-1,0-1 1,-1 1 0,1 0 0,0 0 0,0-1 0,0 1 0,0 0 0,0 0 0,0-1 0,0 1 0,0-2 3337,-13-6 13601,6 5-15281,7 3-1711,0 0 1,-1 0-1,1-1 0,0 1 1,0 0-1,0 0 1,-1 0-1,1 0 0,0 0 1,0 0-1,-1 0 1,1 0-1,0 0 0,0 0 1,-1 0-1,1 0 0,0 0 1,0 0-1,-1 0 1,1 0-1,0 0 0,0 0 1,-1 0-1,1 0 1,0 0-1,0 0 0,0 0 1,-1 1-1,1-1 0,0 0 1,0 0-1,0 0 1,-1 0-1,1 1 0,0-1 1,0 0-1,0 0 1,0 0-1,-1 1 0,1-1 1,0 0-1,0 0 1,0 0-1,0 1 0,0-1 1,0 0-1,0 0 0,0 1 1,0-1-1,0 1 1,-32 6 727,6 8-421,20-13-213,5-2-88,0 0 0,1 1 0,-1-1 0,0 0 0,0 0 0,0 1 0,1-1 0,-1 0 0,0 1 0,1-1 0,-1 1 0,0-1-1,1 1 1,-1-1 0,0 1 0,1-1 0,-1 1 0,1 0 0,-1-1 0,1 1 0,-1 1 0,-17 13 282,6-2-168,12 2-82,2-9-42,7 2 2,-9-7-1,-1 2 4,13 8-335,7-4-801,-15-6-657,0 0 1,0-1-1,0 1 0,0-1 0,1-1 1,-1 1-1,0 0 0,0-1 1,7-2-1,17-2-7411,-26 4 7659</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6:13.273"/>
    </inkml:context>
    <inkml:brush xml:id="br0">
      <inkml:brushProperty name="width" value="0.025" units="cm"/>
      <inkml:brushProperty name="height" value="0.025" units="cm"/>
      <inkml:brushProperty name="color" value="#008C3A"/>
    </inkml:brush>
  </inkml:definitions>
  <inkml:trace contextRef="#ctx0" brushRef="#br0">1 12 520,'5'0'387,"-4"0"-291,-1 0 0,1 0-1,-1 0 1,1 1 0,-1-1-1,1 0 1,-1 0 0,1 0-1,-1 0 1,1 0 0,-1 0-1,1 0 1,-1 0-1,1-1 1,-1 1 0,1 0-1,-1 0 1,1 0 0,-1 0-1,0-1 1,1 1 0,-1 0-1,1 0 1,-1-1 0,1 1-1,-1 0 1,0-1 0,1 1-1,-1 0 1,0-1 0,1 0-1,-1 0 789,10-4 4480,-8 4-4223,4 3 6245,-2 3-1017,-8-1-7037,1-3 871,3-1-142,-1 0 0,1 1 0,0-1 0,-1 0 0,1 0 0,0 0-1,-1 1 1,1-1 0,0 0 0,0 0 0,-1 1 0,1-1 0,0 0 0,0 1 0,0-1 0,-1 0 0,1 1 0,0-1-1,0 0 1,0 1 0,0-1 0,0 0 0,-1 1 0,1-1 0,0 1 0,0-1 0,0 0 0,0 1 0,0-1 0,0 0-1,0 1 1,1-1 0,-1 1 0,0 0 0,-4 4 349,4-5-397,-1 0-1,1 0 1,0 0-1,-1 1 1,1-1-1,0 0 1,-1 0 0,1 1-1,0-1 1,-1 0-1,1 1 1,0-1-1,0 0 1,-1 1-1,1-1 1,0 1 0,0-1-1,0 0 1,0 1-1,-1-1 1,1 1-1,0-1 1,0 0-1,0 1 1,0-1 0,0 1-1,0-1 1,0 1-1,-4 9 164,3-10-167,1 1 0,-1-1 1,1 1-1,-1 0 0,1-1 1,0 1-1,-1-1 0,1 1 0,0 0 1,-1-1-1,1 1 0,0 0 0,0 0 1,0-1-1,-1 1 0,1 0 1,0 1-1,1 4 16,-1-5-24,1 0 0,-1 0 1,0 0-1,0 1 1,0-1-1,0 0 1,0 0-1,0 0 1,-1 0-1,1 0 1,0 1-1,-1-1 1,1 0-1,0 0 1,-1 0-1,1 0 1,-1 0-1,0 0 1,1 0-1,-1 0 0,0 0 1,0 0-1,-1 1 1,2-2-3,-1 1 1,1-1-1,0 1 0,0 0 1,-1-1-1,1 1 0,0-1 0,0 1 1,0 0-1,0-1 0,0 1 1,0 0-1,0-1 0,0 1 1,0-1-1,0 1 0,0 0 1,0-1-1,0 1 0,1-1 1,-1 1-1,0 0 0,0-1 1,1 1-1,-1-1 0,0 1 1,1-1-1,-1 1 0,1 0 1,5 15-521,-5-16 393,-1 1 1,0-1-1,1 1 0,-1-1 1,0 0-1,1 1 0,-1-1 0,0 0 1,1 1-1,-1-1 0,1 0 1,-1 1-1,1-1 0,-1 0 0,1 0 1,-1 0-1,1 0 0,-1 1 1,1-1-1,-1 0 0,1 0 0,-1 0 1,1 0-1,-1 0 0,1 0 1,-1 0-1,1 0 0,-1-1 0,1 1 1,0 0-1,0 0-249,-1 0 0,1 0-1,0 0 1,-1 0 0,1 0 0,-1-1-1,1 1 1,0 0 0,-1 0 0,1 0-1,-1-1 1,1 1 0,0 0 0,-1-1-1,1 1 1,-1 0 0,1-1 0,-1 1-1,1-1 1,-1 1 0,0-1 0,1 1-1,-1-1 1,0 1 0,1-1 0,-1 1-1,0-1 1,1 0 0,3-4-3043,-4 5 3267,1 0 1,-1-1 0,0 1-1,1 0 1,-1 0 0,0 0-1,1-1 1,-1 1-1,0 0 1,0 0 0,1-1-1,-1 1 1,0 0 0,0 0-1,0-1 1,1 1 0,-1 0-1,0-1 1,0 1 0,0 0-1,0-1 1,0 1 0,1 0-1,-1-1 1,0 1-1,0 0 1,0-1 0,1-10-2964,8 6 1970</inkml:trace>
</inkml:ink>
</file>

<file path=ppt/ink/ink6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7:58:59.636"/>
    </inkml:context>
    <inkml:brush xml:id="br0">
      <inkml:brushProperty name="width" value="0.07" units="cm"/>
      <inkml:brushProperty name="height" value="0.07" units="cm"/>
      <inkml:brushProperty name="color" value="#177D36"/>
      <inkml:brushProperty name="fitToCurve" value="1"/>
    </inkml:brush>
  </inkml:definitions>
  <inkml:traceGroup>
    <inkml:annotationXML>
      <emma:emma xmlns:emma="http://www.w3.org/2003/04/emma" version="1.0">
        <emma:interpretation id="{F8C9AB75-9A19-4D13-8A01-408D23DFAAA4}" emma:medium="tactile" emma:mode="ink">
          <msink:context xmlns:msink="http://schemas.microsoft.com/ink/2010/main" type="writingRegion" rotatedBoundingBox="28025,11249 29115,11468 29011,11986 27921,11767"/>
        </emma:interpretation>
      </emma:emma>
    </inkml:annotationXML>
    <inkml:traceGroup>
      <inkml:annotationXML>
        <emma:emma xmlns:emma="http://www.w3.org/2003/04/emma" version="1.0">
          <emma:interpretation id="{C7B41BAB-4416-4AFF-8139-3CF4952B1D76}" emma:medium="tactile" emma:mode="ink">
            <msink:context xmlns:msink="http://schemas.microsoft.com/ink/2010/main" type="paragraph" rotatedBoundingBox="27900,11390 28469,11260 28534,11542 27964,11673" alignmentLevel="1"/>
          </emma:interpretation>
        </emma:emma>
      </inkml:annotationXML>
      <inkml:traceGroup>
        <inkml:annotationXML>
          <emma:emma xmlns:emma="http://www.w3.org/2003/04/emma" version="1.0">
            <emma:interpretation id="{03F0BD46-E63E-4807-9E53-864743549650}" emma:medium="tactile" emma:mode="ink">
              <msink:context xmlns:msink="http://schemas.microsoft.com/ink/2010/main" type="line" rotatedBoundingBox="27900,11390 28469,11260 28534,11542 27964,11673"/>
            </emma:interpretation>
          </emma:emma>
        </inkml:annotationXML>
        <inkml:traceGroup>
          <inkml:annotationXML>
            <emma:emma xmlns:emma="http://www.w3.org/2003/04/emma" version="1.0">
              <emma:interpretation id="{0E366206-9186-4C13-8487-B3A4347DBA3C}" emma:medium="tactile" emma:mode="ink">
                <msink:context xmlns:msink="http://schemas.microsoft.com/ink/2010/main" type="inkWord" rotatedBoundingBox="27900,11390 28194,11323 28258,11605 27964,11673"/>
              </emma:interpretation>
              <emma:one-of disjunction-type="recognition" id="oneOf0">
                <emma:interpretation id="interp0" emma:lang="" emma:confidence="1">
                  <emma:literal/>
                </emma:interpretation>
              </emma:one-of>
            </emma:emma>
          </inkml:annotationXML>
          <inkml:trace contextRef="#ctx0" brushRef="#br0">681 1131 36 0,'-6'-3'22'0,"6"-2"4"0,-7 4 4 16,7-2 1-16,-3 0 0 0,3 3 3 0,0-2 0 0,0 0-3 15,0 0 2-15,-7-1 5 0,7 1-1 0,0 2-1 16,-3-2 0-16,3-1-2 0,0 3 2 0,0-2-2 0,0 2 1 15,0-3 3-15,0 3 0 0,0-1 2 0,0 1 7 0,0-3 6 16,0 3 4-16,0-2 4 0,0 2 0 0,0 0 0 16,0 0-1-16,0-3 0 0,0 3 1 0,0-2 2 0,0 2 0 15,0 0-1-15,0 0 1 0,0-2 4 0,0 2 11 0,0 0 3 16,0-3 0-16,0 3 5 0,0 0 0 0,0-2-2 0,0 2 1 16,0 0-2-16,0 0-5 0,0-2-2 0,0 2-1 15,0 0-8-15,0-3-2 0,0 3-3 0,0 0-6 0,0 0-3 16,0 0 7-16,0 0 8 0,0 0 4 0,0 0 7 0,0 0 5 15,0 0 9-15,0 3-2 0,0-3 4 0,0 2-2 16,0-2 3-16,0 2 0 0,0-2-3 0,0 3-7 0,0-1-1 16,0 0-9-16,0 1-3 0,-6-1 4 0,6 2-3 0,0-1 2 15,0-1-5-15,-7 3-9 0,7 0-13 0,0-1-11 16,0 4-7-16,0-4-4 0,0 1-2 0,0 2-1 0,0-1 3 16,0 1-5-16,-3 1 1 0,3-1-3 0,0-1-1 15,0 4-2-15,-6-3-1 0,6 0 5 0,0 3-2 0,-7 1 5 16,7-4-5-16,0 5 0 0,0-3-6 0,-3 1 1 0,3-4 1 15,0 4 3-15,0-1-2 0,0-2-4 0,-6 0-2 16,6 0-2-16,-4 3-3 0,4-6-3 0,0 4-1 0,0-2 2 16,0-2-2-16,0 2-1 0,-6-2 4 0,6 1-2 0,0-1-2 15,0 1 0-15,-6-2-7 0,6 1-12 0,0-1-10 0,0-1-18 16,0 0-15-16,0 0-8 0,0-2-13 0,0 3-21 16,0-1-25-16,6-2-31 0,-6 2-37 0,0-2-34 0,0 0-33 15,6-2-29-15,-6 2-21 0,0 0 57 0,0-2 21 16,0-1-5-16,4 1-17 0,2 0-10 0,-6 0 18 0,0-4 7 0,0 2-8 15,0 2 7-15,3-3 10 0,-3 3 26 0,0-3 31 16</inkml:trace>
          <inkml:trace contextRef="#ctx0" brushRef="#br0" timeOffset="526.3">626 1175 3 0,'0'-5'117'16,"0"1"24"-16,0-1 21 0,0 0-18 0,0 0-22 0,0 1-6 15,0 1-16-15,0-1-15 0,7-1-9 0,-7 1-7 0,0 1-5 16,6-2-4-16,-6 1 1 0,0 1 0 0,3-1-2 15,-3 2 1-15,0-3 3 0,7 3 3 0,-1-1 1 0,-6-2 0 16,3 4-3-16,4-4 1 0,-7 2 4 0,3-1-5 0,4 1 4 16,-1 1-1-16,-6 0-1 0,10-1 1 0,-10 3-2 0,3-5-6 15,3 5-3-15,1-2-2 0,-4 0-3 0,3 2-4 16,-2-2-3-16,2 2-4 0,0 0-3 0,-2-3-5 0,9 3 1 16,-13 0-1-16,9 0 2 0,-6 3 0 0,4-3-7 15,-1 0-5-15,-2 2-4 0,2 0-3 0,-3 0 0 0,4 1-4 16,-1-1 0-16,-3 3-2 0,4-3-4 0,-4 3-1 0,-3 0 1 15,13 0-5-15,-13-4 1 0,3 4 5 0,3 0 3 0,1 2 2 16,-7-3 1-16,3-1 6 0,4 1 2 0,-7 1-1 0,0 0 2 16,3-3 10-16,-3 3 3 0,0-3-5 0,0 3-1 15,0-2 2-15,0-2 0 0,0 4-7 0,0-2-1 0,0-1-6 16,0 0-1-16,0 1-5 0,-3-1-1 0,3 0-3 16,-7 0-5-16,4 1-1 0,-4 0 0 0,1-3 0 0,3 2-5 15,-4 0-5-15,1-2-6 0,3 2-9 0,-4-2-6 0,4 3-21 16,-10-3-20-16,10 0-24 0,3 2-29 0,-10-2-30 0,10 0 19 15,-13 0-4-15,13 2-13 0,-3-2-8 0,-3 0-21 16,3 3-22-16,3-3-24 0,-7 0 9 0,1 0-12 0,6 2-34 16,0-2 1-16,-4 3-6 0,4-2 42 0</inkml:trace>
        </inkml:traceGroup>
        <inkml:traceGroup>
          <inkml:annotationXML>
            <emma:emma xmlns:emma="http://www.w3.org/2003/04/emma" version="1.0">
              <emma:interpretation id="{3280DF80-A34A-4FEF-9B4E-B06D98BE063F}" emma:medium="tactile" emma:mode="ink">
                <msink:context xmlns:msink="http://schemas.microsoft.com/ink/2010/main" type="inkWord" rotatedBoundingBox="28373,11333 28480,11308 28515,11457 28407,11482"/>
              </emma:interpretation>
              <emma:one-of disjunction-type="recognition" id="oneOf1">
                <emma:interpretation id="interp1" emma:lang="" emma:confidence="0.5">
                  <emma:literal>2</emma:literal>
                </emma:interpretation>
                <emma:interpretation id="interp2" emma:lang="" emma:confidence="0">
                  <emma:literal>Q</emma:literal>
                </emma:interpretation>
                <emma:interpretation id="interp3" emma:lang="" emma:confidence="0">
                  <emma:literal>a</emma:literal>
                </emma:interpretation>
                <emma:interpretation id="interp4" emma:lang="" emma:confidence="0">
                  <emma:literal>Z</emma:literal>
                </emma:interpretation>
                <emma:interpretation id="interp5" emma:lang="" emma:confidence="0">
                  <emma:literal>z</emma:literal>
                </emma:interpretation>
              </emma:one-of>
            </emma:emma>
          </inkml:annotationXML>
          <inkml:trace contextRef="#ctx0" brushRef="#br0" timeOffset="22262.28">1070 1061 20 0,'0'-3'11'0,"0"3"3"0,-6-2-1 16,6 2-1-16,-7-2-1 0,7-1-2 0,0 3-2 15,0-2-2-15,0 2 0 0,0 0-3 0,0 0 1 0,0-3-1 16,0 3 2-16,-3 0 0 0,3 0 1 0,0 0-1 0,0 0 2 15,0-2 1-15,0 2-3 0,0 0 0 0,0 0 3 0,-6-2-1 16,6 2 2-16,0 0-3 0,0 0 6 0,0 0 0 16,0 0 1-16,0 0 0 0,0 0 1 0,0 0 2 0,0-3-3 15,0 3 2-15,0 0-2 0,0 0 4 0,0-2 1 0,0 2 2 16,0 0-1-16,0 0-2 0,0 0-2 0,0 0 1 16,0 0-1-16,0 0 0 0,0 0-2 0,0 0 2 0,0 0 0 15,0 0-1-15,0 0 0 0,0 0 2 0,0 0 0 0,0-2 0 16,0 2 0-16,0 0 1 0,0 0 3 0,0 0-1 15,0 0 2-15,0 0 0 0,-7 0 0 0,7 0 2 0,0 0-1 16,0 0 0-16,0 0 2 0,0 0 2 0,0 0 2 0,0 0 0 16,0 0-1-16,0 0-1 0,0 0 2 0,0 0-1 0,-3 0-1 15,3 0 2-15,0 0 0 0,0 0 0 0,0 0-1 16,0 0-2-16,0 0 1 0,0 0 0 0,0 0-1 0,0 0 0 16,0 0-1-16,0 0 1 0,0 0 0 0,0 0-3 15,0 0-4-15,0 0 1 0,0 0-5 0,0 0-3 0,0 0-4 16,0 0-1-16,0 0-1 0,0 0-2 0,0 0-2 0,0 0 1 15,0 0-1-15,0 0 0 0,0 0 0 0,0 0 2 0,0 0-1 16,0 0-3-16,0 0 4 0,0 0-2 0,0 0-2 16,0 0 4-16,0 0-2 0,0 0 0 0,0 0 0 0,0 0 2 15,0 0-1-15,0 0 1 0,0 0 3 0,0 2 0 0,0-2 2 16,0 2 0-16,0-2 1 0,0 0 2 0,0 0 0 16,0 0 2-16,0 0-1 0,0 0 1 0,0 0 3 0,0 0-1 15,0 0 1-15,0 0 3 0,0 0 0 0,0 0 2 16,0 0 1-16,0 0 1 0,0 0 1 0,0 0 1 0,0 0 0 15,0 0-4-15,0 0 1 0,0 0-3 0,0 0-4 0,0 0 2 16,0 0-4-16,0 0 1 0,0 0 0 0,0 0 2 0,0 0 2 16,0 0-1-16,0 0 1 0,0 0 4 0,0 0 1 15,0 0 0-15,0 0 1 0,3 0-2 0,-3 0 2 0,0 0 0 16,0 0-1-16,0 0 0 0,0 0 2 0,0 0-2 0,0 0-1 16,0 0 2-16,0 0 2 0,0 0-3 0,0 0 4 15,0 0 0-15,7 0-2 0,-7 0 1 0,0 0 0 0,0 0-4 16,0 0-1-16,0 0-1 0,0 0-1 0,0 0-2 0,0 0-2 15,0 0-2-15,6 0-1 0,-6 0 0 0,0 0-3 0,0 3 0 16,0-3-2-16,0 0 4 0,0 2-3 0,0-2 6 16,3 0 0-16,-3 0 3 0,0 0 2 0,0 0 3 0,0 0 1 15,0 0-1-15,0 0 4 0,0 0 1 0,0 0-1 16,7 0 2-16,-7 0-1 0,0 0 10 0,0 0 7 0,6 0 2 16,-6 0-5-16,0 0-1 0,0 0-5 0,0 0-7 0,0 0-5 15,0 0 0-15,0 0-11 0,0 0 0 0,4 0-3 0,-4 0 0 16,0 0 0-16,0 0-5 0,6 0 0 0,-6 0-4 15,0 0 3-15,0 0-2 0,0 0 3 0,0 0-3 0,0 0 2 16,0 0 1-16,3 0-2 0,-3 0 0 0,0 0 1 0,0 2-2 16,7-2 0-16,-7 0 0 0,0 0 0 0,6 0-2 15,-6 3 2-15,0-3 0 0,0 0 0 0,0 0 0 0,0 2 5 16,0-2-5-16,3 0 2 0,-3 0-2 0,0 3 3 0,0-3-2 16,7 2-1-16,-7-2 0 0,0 0 0 0,0 0 1 15,0 0-1-15,0 0 0 0,0 2 0 0,0-2 0 0,0 0 0 16,3 3 2-16,-3-3-4 0,0 0 2 0,0 2 0 0,0-2 0 15,0 2 2-15,0-2-2 0,0 0 0 0,0 2 0 0,6-2 0 16,-6 0 0-16,0 0 0 0,0 3 0 0,0-3 0 16,0 2 0-16,0-2 0 0,0 3 0 0,0-1 0 0,0-2 0 15,0 0 0-15,0 0 0 0,0 2 3 0,0-2-2 16,0 0 0-16,0 3 2 0,0-3-5 0,0 0 4 0,0 2-4 16,0-2 1-16,0 0 1 0,0 2 0 0,0 1 0 15,0-3 0-15,0 2 0 0,0-2 0 0,0 3 0 0,-6-3 0 0,6 1 0 16,0-1 0-16,0 3 0 0,0-1 0 0,0-2 0 15,0 3 0-15,-3-1 0 0,3 0 0 0,0-2 0 0,0 3-4 16,0-1-1-16,-7-2 0 0,7 2-5 0,-3-2-1 16,3 2 2-16,0-2-6 0,0 3 7 0,-6 0-3 0,-1-3-2 15,7 1 1-15,0 2 0 0,-3-1-2 0,3-2 4 0,0 3 2 16,0-3-1-16,-6 2 1 0,6-2 0 0,-4 2-1 16,4 1-1-16,0-3 1 0,0 2 0 0,0-2 1 0,-6 2 5 15,6-2 1-15,-7 2-3 0,7-2 4 0,0 0-2 0,0 0 0 16,-3 3 2-16,3 0 1 0,0-3 0 0,0 0 0 0,0 1 0 15,0-1 0-15,0 0 5 0,0 0-7 0,-6 3 2 16,6-3 0-16,0 0 3 0,0 2-2 0,0-2-4 0,-7 0 0 16,7 0 2-16,0 3 1 0,0-3 0 0,0 2 0 15,0-2 0-15,0 0 5 0,-3 0-4 0,3 0 0 0,0 0-4 16,0 0 2-16,0 0 4 0,0 0 0 0,0 0-2 0,0 0 2 16,0 0 3-16,0 0 4 0,0 0 5 0,0 0 0 0,0 0 1 15,0 0 3-15,0 0-2 0,3 0-3 0,-3 0-2 0,0 0 0 16,0 0-1-16,0 0-2 0,7 0 3 0,-7 0-3 15,6 0-3-15,-6-2-2 0,0 2-1 0,0 0-3 0,0 0 2 16,3 0 2-16,-3 0-4 0,0 0 2 0,0 0-2 16,0 0 0-16,7 0 0 0,-7 0 0 0,6 0 0 0,-6 0 0 15,0 0 3-15,0 0 2 0,4 0 3 0,2 0-4 16,-6 0 4-16,0 0-4 0,3 0-1 0,-3 0 1 0,0 0-1 16,7 0 4-16,-1 0-4 0,-6 0 6 0,0 0-2 0,3 0 1 15,-3 0 0-15,7 0 0 0,-7 0-1 0,0 0 4 0,3 0 1 16,-3 0 0-16,6 0-3 0,-6 0 0 0,7 0-1 15,-7 0 0-15,0 0-5 0,3 0-2 0,-3 2-1 0,0-2 0 16,0 0 0-16,6 0 0 0,-6 2 0 0,4-2 0 0,-4 0 0 16,0 0 0-16,0 0 2 0,0 0-2 0,0 0 0 15,0 3 0-15,6-3 4 0,-6 0-3 0,0 0-1 0,0 0 0 16,7 0 0-16,-7 0 0 0,0 0 0 0,0 0 0 0,0 0 4 16,0 0-6-16,0 0-2 0,0 0-5 0,3 0-7 0,-3 0-11 15,0 0-11-15,0 0-23 0,0 0-20 0,0 0-21 16,0 0-23-16,0 0 9 0,0 0-17 0,0 0-18 0,0 0-23 15,0 0-30-15,0 0-39 0,0-3-16 0,0 3-8 16,0 0-38-16,0-2 2 0,0 2 9 0,-3 0 46 0</inkml:trace>
        </inkml:traceGroup>
      </inkml:traceGroup>
    </inkml:traceGroup>
    <inkml:traceGroup>
      <inkml:annotationXML>
        <emma:emma xmlns:emma="http://www.w3.org/2003/04/emma" version="1.0">
          <emma:interpretation id="{F5A45962-9557-45EF-9A5F-5628C646E79E}" emma:medium="tactile" emma:mode="ink">
            <msink:context xmlns:msink="http://schemas.microsoft.com/ink/2010/main" type="paragraph" rotatedBoundingBox="28337,11600 29059,11745 29011,11986 28288,11841" alignmentLevel="2"/>
          </emma:interpretation>
        </emma:emma>
      </inkml:annotationXML>
      <inkml:traceGroup>
        <inkml:annotationXML>
          <emma:emma xmlns:emma="http://www.w3.org/2003/04/emma" version="1.0">
            <emma:interpretation id="{04092B8F-42EC-4A12-A21A-70EF4E0D41DC}" emma:medium="tactile" emma:mode="ink">
              <msink:context xmlns:msink="http://schemas.microsoft.com/ink/2010/main" type="line" rotatedBoundingBox="28337,11600 29059,11745 29011,11986 28288,11841"/>
            </emma:interpretation>
          </emma:emma>
        </inkml:annotationXML>
        <inkml:traceGroup>
          <inkml:annotationXML>
            <emma:emma xmlns:emma="http://www.w3.org/2003/04/emma" version="1.0">
              <emma:interpretation id="{0B577DBB-8EA3-415E-A6A4-E7D2D74D4AE3}" emma:medium="tactile" emma:mode="ink">
                <msink:context xmlns:msink="http://schemas.microsoft.com/ink/2010/main" type="inkWord" rotatedBoundingBox="28337,11600 29059,11745 29011,11986 28288,11841"/>
              </emma:interpretation>
              <emma:one-of disjunction-type="recognition" id="oneOf2">
                <emma:interpretation id="interp6" emma:lang="" emma:confidence="1">
                  <emma:literal/>
                </emma:interpretation>
              </emma:one-of>
            </emma:emma>
          </inkml:annotationXML>
          <inkml:trace contextRef="#ctx0" brushRef="#br0" timeOffset="1270.07">1012 1399 94 0,'4'-5'110'0,"-4"5"47"0,6-5 8 0,1 5-16 0,-7-1 5 16,3-2-16-16,3 1-14 0,-6-1-7 0,0 1-7 0,0 2-2 15,3-2 0-15,-3-1 9 0,0 3 1 0,0-2-3 16,0 2-8-16,0 0-3 0,7 0-8 0,-7-2-4 16,0 2-6-16,0 0-10 0,-7-2-11 0,7 2-2 0,0 0-5 15,0 0-1-15,0 0 1 0,-3 2 15 0,3-2 19 0,0 0 4 16,-6 2 3-16,3-2-2 0,3 2 4 0,-7-2-1 0,1 5 6 15,2-5 3-15,4 2 0 0,-6 1-1 0,3-1-3 0,3 1-4 16,-7-2-7-16,1 4-10 0,3-2-13 0,3-1-12 16,-7 0-7-16,1 1-12 0,6 1-1 0,-10-1-6 0,10 2-9 15,0-1-2-15,-3-2-1 0,3 4-2 0,-6 0 4 16,-1-1-4-16,7 0-3 0,0-3-1 0,0 5-4 0,0-3-4 16,-3 1-3-16,3 2-1 0,0-2 1 0,0-1-1 0,3 3-2 15,-3-2-4-15,0-1-10 0,0 2-19 0,7-2-17 0,-7 1-33 16,6-2-35-16,-6 1-42 0,3-2-51 0,4 3-51 0,-4-3-39 15,-3 1-45-15,13-1 18 0,-13 0 27 0,3 0-15 16,3-2-23-16,1 3 4 0,-4-3 4 0,3 2-7 0,-2-2 30 16,2 0 47-16</inkml:trace>
        </inkml:traceGroup>
      </inkml:traceGroup>
    </inkml:traceGroup>
  </inkml:traceGroup>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6:13.671"/>
    </inkml:context>
    <inkml:brush xml:id="br0">
      <inkml:brushProperty name="width" value="0.025" units="cm"/>
      <inkml:brushProperty name="height" value="0.025" units="cm"/>
      <inkml:brushProperty name="color" value="#008C3A"/>
    </inkml:brush>
  </inkml:definitions>
  <inkml:trace contextRef="#ctx0" brushRef="#br0">20 44 172,'-8'-8'1299,"6"-7"6132,0 7 4597,-4 3-3030,5 1-6760,1 3-78,0-2-5207</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6:17.294"/>
    </inkml:context>
    <inkml:brush xml:id="br0">
      <inkml:brushProperty name="width" value="0.025" units="cm"/>
      <inkml:brushProperty name="height" value="0.025" units="cm"/>
      <inkml:brushProperty name="color" value="#008C3A"/>
    </inkml:brush>
  </inkml:definitions>
  <inkml:trace contextRef="#ctx0" brushRef="#br0">10 35 564,'1'-5'804,"-1"5"-710,0-1 1,0 1 0,0-1 0,0 1 0,1-1-1,-1 1 1,0-1 0,0 1 0,0-1-1,0 1 1,0-1 0,0 0 0,0 1 0,0-1-1,0 1 1,-1-1 0,1 1 0,0-1 0,0 1-1,0 0 1,-1-1 0,1 1 0,0-1-1,0 1 1,-1-1 0,1 1 0,0 0 0,-1-1-1,1 1 1,0-1 0,-1 1 0,1 0 0,-1 0-1,1-1 1,-1 1 0,1 0 0,-1 0-1,1-1 1,-1 1 0,0 0 0,0-12 19111,19 14-15750,21 7-2028,-35-8-1363,0-1-1,0 1 1,0-1-1,-1 0 1,1 0 0,5-1-1,2 1 6,-1 0-156,12 0-162,-8-5-2842,-12 4 1592,-22 1-22003</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6:17.707"/>
    </inkml:context>
    <inkml:brush xml:id="br0">
      <inkml:brushProperty name="width" value="0.025" units="cm"/>
      <inkml:brushProperty name="height" value="0.025" units="cm"/>
      <inkml:brushProperty name="color" value="#008C3A"/>
    </inkml:brush>
  </inkml:definitions>
  <inkml:trace contextRef="#ctx0" brushRef="#br0">89 1 372,'-11'1'2282,"4"1"-955,6-2-1143,1 0 0,-1 0 0,1 0 0,-1 1 0,1-1 0,-1 0 0,1 0 0,-1 0 0,0 0 0,1 1 0,-1-1 0,1 0 0,0 1 0,-1-1 0,1 0 0,-1 1 0,1-1 0,-1 1 0,1-1 0,0 0 0,-1 1 0,1 0 0,0 0 978,0 32 6271,0-31-7282,-1 0 63,1 0 0,0 1-1,0-1 1,0 0 0,0 0 0,0 1 0,1-1 0,-1 0 0,1 0 0,-1 0 0,1 0 0,0 0 0,0 0 0,0 0 0,2 3 0,-3-4-113,1 0 0,-1 1 0,1-1 0,-1 0 0,0 0 1,1 0-1,-1 0 0,0 0 0,0 1 0,0-1 0,0 0 0,0 0 0,0 0 1,0 1-1,-1-1 0,1 0 0,-1 1 0,1 0-3,0-1-1,-1 0 1,1 0-1,0 0 1,0 0-1,0 1 1,0-1-1,0 0 1,0 0-1,0 0 1,0 1-1,0-1 1,1 0-1,-1 0 1,0 0-1,1 0 1,0 2 0,0-2 132,0 1 1,0 0 0,0-1 0,0 1 0,0 0 0,-1 0 0,1-1 0,-1 1 0,1 0 0,-1 0 0,0 0 0,1 0 0,-1 0 0,0 0 0,-1 3 0,1-4 143,-1 10 1662,-2-11-2003,-13 0 554,16 0-577,0 1 0,-1-1 0,1 0 0,0 0-1,-1 0 1,1-1 0,-1 1 0,1 0 0,0 0 0,-1 0 0,1 0 0,0 0-1,-1 0 1,1 0 0,0-1 0,-1 1 0,1 0 0,0 0 0,-1 0-1,1-1 1,0 1 0,0 0 0,-1-1 0,1 1 0,0 0 0,0 0 0,-1-1-1,1 1 1,0 0 0,0-1 0,0 1 0,-18-1 64,12-2-628,-7-8-6228,10-3-8054,3 14 14724,0-1 0,0 1-1,0 0 1,0 0-1,0 0 1,0-1 0,0 1-1,0 0 1,0 0-1,0 0 1,0 0 0,-1-1-1,1 1 1,0 0-1,0 0 1,0 0-1,0 0 1,0-1 0,0 1-1,-1 0 1,1 0-1,0 0 1,0 0 0,0 0-1,-1 0 1,1 0-1,0 0 1,0-1-1,0 1 1,0 0 0,-1 0-1,1 0 1,0 0-1,0 0 1,-1 0 0,-2-1-1057,1-3-945</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6:18.904"/>
    </inkml:context>
    <inkml:brush xml:id="br0">
      <inkml:brushProperty name="width" value="0.025" units="cm"/>
      <inkml:brushProperty name="height" value="0.025" units="cm"/>
      <inkml:brushProperty name="color" value="#008C3A"/>
    </inkml:brush>
  </inkml:definitions>
  <inkml:trace contextRef="#ctx0" brushRef="#br0">20 61 500,'-5'-3'518,"4"3"-337,0 0 1,1 0-1,-1-1 0,0 1 1,0 0-1,1-1 1,-1 1-1,0-1 1,0 1-1,1-1 1,-1 1-1,0-1 1,1 0-1,-1 1 1,1-1-1,-1 0 0,1 1 1,-1-1-1,1 0 1,0 1-1,-1-3 1,1 2 1011,0-2 505,0-11 9451,3 10-6072,13-2-2471,-4 7-1930,14 9-134,-24-9-520,0-1 0,0 1 0,0 0 0,0 0 1,0 1-1,-1-1 0,1 0 0,0 1 1,-1-1-1,1 1 0,-1-1 0,0 1 1,1 0-1,-1-1 0,1 3 0,11 11 91,-13-15-110,0 0 0,0 0 0,0 0 0,1 0 0,-1 0 0,0 1 0,0-1 0,0 0 0,0 0 0,0 0 0,0 1 0,1-1 1,-1 0-1,0 0 0,0 0 0,0 0 0,0 1 0,0-1 0,0 0 0,0 0 0,0 1 0,0-1 0,0 0 0,0 0 0,0 0 0,0 1 1,0-1-1,0 0 0,0 0 0,0 0 0,0 1 0,0-1 0,-1 0 0,1 0 1,0 1 0,0-1 1,0 0-1,0 0 0,0 0 0,0 1 0,0-1 1,0 0-1,0 0 0,0 0 0,0 1 0,0-1 1,0 0-1,0 0 0,0 0 0,0 1 1,0-1-1,0 0 0,0 0 0,0 0 0,0 1 1,0-1-1,0 0 0,1 0 0,-1 0 0,0 1 1,0-1-1,0 0 0,0 0 0,0 0 0,1 0 1,-1 0-1,0 1 0,1-1 24,0 1-1,-1 0 1,1-1-1,0 1 1,-1 0 0,1 0-1,-1 0 1,1-1-1,-1 1 1,1 0-1,-1 0 1,1 0 0,-1 2-1,1-2 5,-1 0-1,0-1 1,1 1-1,-1 0 1,0 0 0,1 0-1,-1 0 1,1 0-1,0 0 1,-1-1-1,1 1 1,0 0-1,1 1 1,-2-2-2,0 1 0,0 0-1,1-1 1,-1 1 0,0 0 0,0 0 0,0-1 0,1 1-1,-1 0 1,0 0 0,0-1 0,0 1 0,0 0-1,-1 0 1,1-1 0,0 1 0,0 0 0,0-1-1,-1 1 1,1 1 0,-3 0-19,2-2-3,1 0 0,0 0-1,-1 0 1,1 0 0,0 0-1,0 1 1,-1-1 0,1 0 0,0 0-1,-1 1 1,1-1 0,0 0-1,0 0 1,0 1 0,-1-1 0,1 0-1,0 0 1,0 1 0,0-1-1,0 0 1,-1 1 0,1-1 0,0 0-1,0 1 1,0-1 0,0 0-1,0 1 1,0-1 0,0 1 0,0-1-1,0 0 1,0 1 0,0-1-1,0 1 35,0-1-36,-1 0-1,1 0 1,-1 1-1,1-1 1,-1 0-1,1 0 0,0 0 1,-1 1-1,1-1 1,-1 0-1,1 0 1,0 1-1,-1-1 1,1 0-1,0 1 0,-1-1 1,1 0-1,0 1 1,-1-1-1,1 1 1,0-1-1,0 0 0,-1 1 1,1 0-1,0-1 1,0 1-1,-1-1 0,1 1 1,0 0-1,-1-1 0,1 0 1,0 1-1,-1-1 0,1 1 1,-1-1-1,1 1 0,0-1 1,-1 0-1,1 1 0,-1-1 1,1 0-1,-1 1 0,1-1 1,-1 0-1,1 0 0,-1 0 1,0 1-1,1-1 0,-1 0 1,0 0-1,-9 0 44,7 0-27,0 1 0,0-1 0,0 0 0,0 0 0,0-1 0,0 1 0,0-1 0,0 1 0,1-1 0,-5-2 1,5 2 1,2 1-23,0 1 1,0-1-1,0 0 0,0 0 0,0 0 1,-1 0-1,1 0 0,0 0 0,0 1 1,0-1-1,0 0 0,0 0 0,-1 0 0,1 0 1,0 0-1,0 0 0,0 0 0,0 0 1,-1 0-1,1 0 0,0 0 0,0 0 1,0 0-1,0 0 0,-1 0 0,1 0 1,0 0-1,0 0 0,0 0 0,0 0 0,-1 0 1,1 0-1,0 0 0,0 0 0,0 0 1,0 0-1,-1 0 0,1-1 0,0 1 1,0 0-1,0 0 0,0 0 0,0 0 0,0 0 1,0 0-1,-1-1 0,1 1 0,0 0 1,0 0-1,0 0 0,0 0 0,0-1 1,0 1-1,0 0 0,0 0 0,0 0 1,0 0-1,0-1 0,-4-7 82,-2 6-46,5 1-33,1 1 0,-1 0 0,0 0 0,1 0 0,-1 0 1,1-1-1,-1 1 0,1 0 0,-1-1 0,1 1 0,-1 0 0,1-1 0,-1 1 0,1 0 0,-1-1 1,1 1-1,-1-1 0,1 1 0,0-1 0,-1 1 0,1-1 0,0 1 0,0-1 0,-1 0 0,1 1 1,0-1-1,0 1 0,0-1 0,0 0 0,0 1 0,0-2 0,0 2 27,-10-12 90,10-42-245,4 49-33,-4 5 139,0 0 1,1 0-1,-1 0 0,0-1 0,1 1 0,-1 0 1,0 0-1,1-1 0,-1 1 0,0 0 1,1 0-1,-1-1 0,0 1 0,0 0 0,0-1 1,1 1-1,-1 0 0,0-1 0,0 1 1,0-1-1,0 1 0,0 0 0,1-1 0,-1 1 1,0-1-1,4-8-818,-3 9 611,-1-1 0,0 1 0,1 0 0,-1-1 0,1 1 0,-1-1 0,0 1 1,1-1-1,-1 0 0,0 1 0,0-1 0,1 1 0,-1-1 0,0 1 0,0-1 1,0 0-1,0 1 0,0-1 0,0 0 0,3-1-3546,3 1 1771,-5-4-3606,-1 4 4268,0 0 427,0-7-10152</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7:27.197"/>
    </inkml:context>
    <inkml:brush xml:id="br0">
      <inkml:brushProperty name="width" value="0.025" units="cm"/>
      <inkml:brushProperty name="height" value="0.025" units="cm"/>
      <inkml:brushProperty name="color" value="#996633"/>
    </inkml:brush>
  </inkml:definitions>
  <inkml:trace contextRef="#ctx0" brushRef="#br0">59 40 56,'0'0'5,"0"-1"0,0 1 0,0 0 0,0 0 0,0 0 0,0-1 0,0 1 0,0 0 0,0 0 0,0 0 0,0-1 0,0 1 1,0 0-1,0 0 0,0 0 0,0 0 0,0-1 0,0 1 0,0 0 0,-1 0 0,1 0 0,0 0 0,0 0 0,0-1 0,0 1 0,0 0 0,-1 0 0,1 0 0,0 0 0,0 0 0,0 0 0,0 0 0,-1 0 0,1-1 0,0 1 0,0 0 1,0 0-1,-1 0 0,1 0 0,0 0 0,0 0 0,-1 0 12,1 0-1,0 0 1,0 0 0,-1 0 0,1 0 0,0 0-1,0 0 1,0 0 0,-1 0 0,1 0 0,0 0-1,0 0 1,0 0 0,-1-1 0,1 1 0,0 0-1,0 0 1,0 0 0,0 0 0,-1 0 0,1-1-1,0 1 1,0 0 0,0 0 0,0 0 0,0-1-1,0 1 1,-1 0 0,1 0 0,0 0 0,0-1-1,0 1 1,0 0 0,0 0 0,0-1 0,0 1-1,0 0 1,0 0 0,0 0 0,0-1 0,0 1-1,-1-1 46,1 0 0,-1 0 0,0 0 0,0 0 0,-1 0-1,1 1 1,0-1 0,0 0 0,0 1 0,0-1 0,-1 1-1,1-1 1,0 1 0,-2 0 0,-10-12 1251,9 13-637,-7-2 84,8-4 5584,34 5-6811,-19 1 49,-11-1 704,0 1 0,-1-1-1,1 1 1,-1-1 0,0 0 0,1 1 0,-1-1-1,1 1 1,-1-1 0,0 1 0,1-1 0,-1 1 0,0 0-1,1-1 1,-1 1 0,0-1 0,0 1 0,0-1-1,0 1 1,0 0 0,1-1 0,-1 1 0,0 0-1,0-1 1,0 1 0,-1-1 0,1 1 0,0 0 0,0-1-1,-1 2 1,1 6-987,0-7 811,0 16 245,0 15 232,0-31-565,9 4 65,-8 22 120,-1-26-216,0 0 4,0 3 5,0 2 0,0 10 48,0-15-55,0 0 2,0 2 3,0-2-7,10 11 32,-10-10 1,0-1-18,0 0 1,0-1-1,-1 1 0,1 0 0,0 0 0,0-1 0,0 1 0,0 0 0,0 0 0,1-1 1,-1 1-1,0 0 0,0-1 0,0 1 0,1 0 0,-1-1 0,0 1 0,0 0 0,1-1 1,-1 1-1,1 0 0,-1-1 0,1 1 0,-1-1 0,1 1 0,-1-1 0,1 1 0,-1-1 1,1 1-1,0-1 0,0 1-2,-1 1 0,1-1 0,-1 0 1,0 0-1,1 0 0,-1 0 0,0 0 1,0 0-1,0 1 0,0-1 0,0 0 0,0 0 1,0 0-1,0 0 0,-1 2 0,1 10-1,0-13-3,0 1 1,0-1-1,0 1 0,0-1 1,0 0-1,0 1 1,0-1-1,0 1 0,0-1 1,0 0-1,0 1 1,1-1-1,-1 1 0,0-1 1,0 0-1,0 1 1,1-1-1,-1 0 0,0 1 1,0-1-1,1 0 1,-1 1-1,0-1 0,1 0 1,-1 1-1,0-1 1,1 0-1,0 0 0,3 6 30,-4-4-30,0-1 3,-1 0-1,1 0 0,0 0 0,0 0 1,0 0-1,0 0 0,0 0 0,0 0 1,0 0-1,0 0 0,1 0 0,-1 0 1,0 0-1,1 0 0,-1 0 1,1 0-1,-1 0 0,1 0 0,-1 0 1,1 0-1,-1 0 0,1-1 0,0 1 1,1 1-1,0-1-1,-1 3-4,-2 26 27,1-30-24,-1 0 0,1 1 0,0-1 0,0 0 0,0 1 0,0-1 0,0 0 0,0 1 0,0-1 0,0 1 0,0-1 0,0 0 0,0 1 0,0-1 0,0 0 0,0 1 0,0-1 0,0 1 0,1-1-1,-1 0 1,0 1 0,0-1 0,0 0 0,1 1 0,-1-1 0,0 0 0,0 0 0,1 1 0,-1-1 0,0 0 0,0 0 0,1 1 0,3 5 10,-1 27 27,-4-33-36,1 1-1,0-1 1,0 1 0,0-1 0,0 1-1,0-1 1,0 1 0,0-1 0,0 1-1,0-1 1,0 1 0,1 0 0,-1-1-1,0 1 1,0-1 0,0 1 0,1-1-1,-1 1 1,0-1 0,0 0 0,1 1-1,-1-1 1,1 1 0,-1-1 0,0 0-1,1 1 1,-1-1 0,1 0 0,-1 1-1,1-1 1,0 1 0,0-1 3,0 29 8,-1-28-11,0-1-1,0 1 1,0 0 0,0 0 0,0 0-1,0 0 1,0-1 0,0 1 0,0 0-1,0 0 1,0 0 0,0-1 0,1 1-1,-1 0 1,0 0 0,1-1 0,-1 1-1,0 0 1,1 0 0,-1-1 0,1 1 0,-1-1-1,1 1 1,-1 0 0,1-1 0,0 1-1,-1-1 1,2 1 0,-2 2 5,1-1 0,0 0 0,-1 1 0,0-1 0,1 1 1,-1-1-1,0 1 0,0-1 0,-1 1 0,1 2 0,-1-1-2,1 52 2,4-48-6,-3-7 2,-1 0-1,1-1 0,-1 1 1,1 0-1,-1 0 0,1-1 1,-1 1-1,1 0 0,-1 0 1,0 0-1,1 0 0,-1-1 1,0 1-1,0 0 0,0 0 1,1 0-1,-1 0 0,0 0 1,0 0-1,-1 0 0,1 1 1,0 186 968,0-187-970,0-1 0,0 1 0,0-1 0,0 0-1,0 1 1,0-1 0,0 1 0,0-1 0,0 0 0,0 1 0,0-1 0,1 1 0,-1-1 0,0 0 0,0 1 0,0-1 0,0 0 0,1 1 0,-1-1 0,0 0 0,0 1 0,1-1 0,-1 0 0,0 0 0,1 1 0,-1-1 0,0 0 0,1 0 0,-1 1 0,1-1 0,-1 0 0,0 0 0,1 0 0,-1 0 0,0 0 0,0 1 0,0-1 0,1 0 0,-1 0 0,0 0 0,0 0 0,0 0 0,1 1 0,-1-1 0,0 0 0,0 0 0,0 0 0,0 1 0,0-1 0,1 0 0,-1 0 0,0 1 0,0-1 0,0 0 0,0 0 0,0 0 0,0 1 0,0-1 0,0 0 0,0 0 0,0 1 0,0 38 16,0-39-16,0 1 0,0-1 0,0 1 0,0-1 0,0 0 0,0 1 0,0-1 0,0 1 0,0-1 0,0 0 0,0 1 0,0-1 0,1 0 0,-1 1 0,0-1 0,0 0 0,0 1 0,1-1 0,-1 0 0,0 1 0,0-1 0,1 0 0,-1 1 0,0-1 0,0 0 0,1 0 0,-1 1 0,0-1 0,1 0 0,0 0 0,-1 1 0,0-1 0,0 0 0,1 0 0,-1 0 0,0 0 0,0 0 0,1 0 0,-1 0 0,0 1 0,0-1 0,0 0 0,0 0 0,1 0 0,-1 1 0,0-1 0,0 0 0,0 0 0,0 0 0,0 1 0,1-1 0,-1 0 0,0 0 0,0 1 0,0-1 0,0 0 0,0 0 0,0 0 0,0 1 0,0-1 0,0 1 0,0 8-2,-1-5 2,1 0 1,0-1-1,0 1 0,0 0 0,1 0 0,-1 0 0,1-1 0,0 1 1,0 0-1,0-1 0,3 8 0,-3-8 5,0 0 0,0 0-1,-1 0 1,1 1 0,-1-1 0,0 0-1,0 1 1,0-1 0,0 0 0,-2 4 0,2 4 14,0-4-26,-1-5 8,1 0 0,0 0 0,0 1 1,0-1-1,0 0 0,1 0 0,-1 0 0,0 1 1,1-1-1,0 0 0,-1 0 0,1 0 0,0 0 1,0 0-1,2 3 0,-2-2-2,0 0 0,0 0 0,-1 0 0,1 0 0,-1 0 0,0 0 1,0 0-1,0 0 0,0 0 0,-2 5 0,2 4-1,-1-11 3,1 1-1,0-1 1,0 1-1,0-1 1,0 1 0,1-1-1,-1 0 1,0 1-1,0-1 1,1 1 0,-1-1-1,1 0 1,-1 1-1,1-1 1,0 0 0,0 0-1,-1 1 1,3 1-1,-2-2 1,-1 1 0,1 0 0,-1 0 1,1-1-1,-1 1 0,0 0 0,0 0 0,0 0 0,0 0 0,0-1 0,0 1 0,0 0 0,-1 2 0,1-2 2,-1-1 0,1 1-1,0 0 1,0-1 0,0 1 0,0-1-1,0 1 1,0 0 0,0-1 0,1 1-1,-1-1 1,1 3 0,1-2 1,-1 0-1,0 1 1,0-1-1,0 1 1,0-1 0,0 1-1,-1-1 1,1 1-1,-1 0 1,0-1 0,1 1-1,-1 0 1,0-1-1,-1 6 1,0 4-24,11 21 34,-10-30-8,0-1-5,0 0 0,0 0 0,0 1 0,0-1 0,0 0 0,0 0 1,1 0-1,-1 0 0,1 1 0,-1-1 0,1 0 0,0 0 1,0 0-1,0 0 0,1 2 0,-1-1-2,0-1 0,0 0 0,-1 0 0,0 0 0,1 1 0,-1-1 0,0 0 0,0 1 1,0-1-1,0 0 0,-1 3 0,0 4-2,1-7 6,0 0 0,0 0-1,0 0 1,0 0 0,0-1 0,0 1-1,0 0 1,1 0 0,-1 0 0,1-1 0,-1 1-1,1 0 1,0 0 0,-1-1 0,1 1 0,2 3-1,-2-3 2,0 0 0,-1 0 0,1 0-1,-1 1 1,1-1 0,-1 0 0,0 1 0,0-1-1,0 0 1,-1 0 0,1 4 0,-1 2 8,1 31 17,4-29-19,-3-10-10,-1 1 0,1-1 1,-1 1-1,1 0 1,-1-1-1,1 1 1,-1-1-1,0 1 1,1 0-1,-1 0 0,0-1 1,0 1-1,1 0 1,-1-1-1,0 1 1,0 0-1,0 0 1,0 0-1,0 59 102,4-50-92,-3-9-10,-1-1 1,1 1-1,-1-1 1,1 1-1,-1-1 1,1 1-1,-1 0 0,0-1 1,0 1-1,1 0 1,-1-1-1,0 1 1,0 0-1,0-1 1,1 1-1,-1 0 1,0 1-1,0 53 167,4-45-128,-3-10-35,-1 1 1,1-1-1,-1 1 0,1 0 0,-1-1 0,0 1 0,1-1 0,-1 1 1,0 0-1,1-1 0,-1 1 0,0 0 0,0-1 0,0 1 0,0 0 0,1 0 1,-1 0-1,0 110 386,4-99-375,-3-11-15,-1 0 1,1 0 0,-1 0-1,1 0 1,-1 0 0,1 0 0,-1 0-1,1 0 1,-1 0 0,0 1-1,0-1 1,0 2 0,0 141 63,0-143-64,0-1 0,0 1 0,0-1 1,0 0-1,1 1 0,-1-1 0,0 0 0,0 1 0,0-1 0,0 0 0,0 1 0,0-1 0,0 0 0,1 0 0,-1 1 0,0-1 0,0 0 0,0 1 0,1-1 0,-1 0 0,0 0 0,0 0 0,1 1 0,-1-1 0,0 0 0,0 0 0,1 1 0,0-1 0,-1 0 0,0 0 0,1 0 0,-1 1 0,0-1 0,0 0 0,1 0 0,-1 1 0,0-1 0,1 0 0,-1 1 0,0-1 0,0 0 0,0 1 0,1-1 0,-1 0 0,0 1 0,0-1 0,0 0 0,0 1 0,0-1 0,0 1 0,0-1 0,0 0 0,0 1 0,0-1 0,0 1 0,0 70 5,5-56 1,-4-14-2,-1 1-1,1-1 0,0 1 1,-1 0-1,1-1 0,-1 1 1,1 0-1,-1-1 0,0 5 1,0 37-10,0-43 6,0 1 1,0-1 0,0 0-1,0 1 1,0-1-1,0 0 1,0 1 0,0-1-1,1 0 1,-1 1-1,0-1 1,0 0 0,0 1-1,0-1 1,0 0 0,1 1-1,-1-1 1,0 0-1,0 0 1,1 1 0,-1-1-1,0 0 1,0 0-1,1 0 1,-1 1 0,0-1-1,1 0 1,-1 0-1,1 0 0,-1 1 0,0-1 1,1 0-1,-1 0 0,0 1 0,0-1 0,1 0 0,-1 0 0,0 1 1,1-1-1,-1 0 0,0 1 0,0-1 0,0 0 0,0 1 0,1-1 1,-1 1-1,0-1 0,0 0 0,0 1 0,0-1 0,0 0 0,0 1 1,0-1-1,0 1 0,0 0 0,0 82 0,4-70 0,-3-11 1,0-1 1,0 1-1,-1-1 0,1 1 1,-1-1-1,1 1 0,-1-1 1,0 1-1,1-1 0,-1 1 1,0 1-1,0 0-1,0 1 1,0-1-1,1 0 1,-1 0-1,1 0 0,0 1 1,-1-1-1,1 0 1,3 5-1,-3-6 1,-1 0-1,1 0 1,-1 0-1,1 0 1,-1 0 0,0 0-1,0-1 1,0 1-1,0 0 1,0 0-1,-1 0 1,0 3 0,1-3-1,-1-1 1,1 1-1,0-1 1,-1 1-1,1-1 1,0 1-1,0 0 1,0-1-1,0 1 1,1-1-1,-1 1 1,0-1-1,1 1 1,-1-1-1,1 1 1,0 2-1,1-2 0,-1 0 0,0 1 0,0 0 0,0-1 0,0 1 0,-1-1 0,1 1 0,-1 0 0,1 0 0,-1-1 0,0 1 0,-1 4 0,1-4 0,0-1 0,0 1 0,0 0 0,0 0 0,1 0 0,-1-1 0,1 1 0,0 0 0,0 0 0,-1-1 0,2 1 0,1 3 0,-2-4 0,-1-1 0,1 0 0,-1 0-1,0 1 1,1-1 0,-1 0 0,0 1 0,0-1-1,0 0 1,0 1 0,0-1 0,0 0 0,0 1-1,0-1 1,0 0 0,-1 1 0,1 1 0,-1-2-1,1 0 1,-1 0-1,1 1 1,0-1 0,0 0-1,0 1 1,0-1-1,0 0 1,0 1 0,0-1-1,0 0 1,0 1-1,1-1 1,-1 0 0,1 1-1,-1-1 1,1 1-1,1 1 1,-1-1 0,0 1-1,0 0 1,0-1 0,0 1-1,0 0 1,-1 0 0,1 0-1,-1 0 1,0-1 0,1 1-1,-2 0 1,1 0-1,0 3 1,-1 5 0,6-2 0,-5-8 0,1-1 0,-1 1 0,1-1 0,-1 1 0,1 0 0,-1-1 1,0 1-1,1 0 0,-1-1 0,0 1 0,1 0 0,-1 0 0,0-1 0,0 1 1,0 0-1,0-1 0,0 1 0,0 1 0,0 0 1,0 1 1,1 0-1,-1-1 0,0 1 0,1-1 1,0 1-1,-1-1 0,1 1 1,0-1-1,3 4 0,-4-4-1,1 0 0,-1-1 0,1 1 0,-1 0 0,0-1 0,0 1 0,0 0 0,0 0 0,0-1 0,0 1 0,0 0 0,0 0 0,-1 1 0,0-1 0,1-1 0,0 0 0,-1 1 0,1-1 0,0 0 0,0 1 0,0-1 0,0 0 0,0 1 0,0-1 0,1 0 0,-1 0 0,0 1 0,1-1 0,-1 0 0,0 1 0,2 0 0,-1 2 0,1-1 0,-1 0 0,1 1 0,-1 0 0,0-1 0,-1 1 0,1 0-1,0-1 1,-1 1 0,0 0 0,0-1 0,0 1 0,-1 5 0,0 7 0,6-6-6,-5-9 7,1-1-1,-1 1 1,0-1-1,1 1 1,-1-1-1,1 1 1,-1 0-1,0-1 1,1 1-1,-1 0 1,0-1-1,0 1 1,1 0-1,-1-1 1,0 1-1,0 0 1,0 1-1,0-1 1,0 0 0,-1 1 0,1-1 0,0 1 1,1-1-1,-1 1 0,0-1 0,0 0 0,1 1 0,-1-1 0,0 0 0,1 1 0,0-1 0,-1 0 1,1 1-1,0-1 0,-1 0 0,1 0 0,1 1 0,-1 2-1,0-1 0,0 0 0,-1 0 0,1 0 0,-1 1 0,0-1 0,0 0 0,0 1 0,0-1 0,-2 4 0,2 3 0,0 78-20,4-77 14,-3-11 5,-1 1 1,1 0-1,-1-1 1,1 1-1,-1-1 1,0 1-1,1 0 1,-1-1-1,0 1 1,1-1-1,-1 1 1,0 0-1,0 0 1,0-1-1,1 1 1,-1 0-1,0-1 1,0 2-1,0 113 38,9-82-58,-9 40 17,5-60 3,-4-12 2,-1 0-1,1 0 0,-1 0 0,1 0 1,-1 0-1,1 0 0,-1 0 0,0 0 1,1 0-1,-1 0 0,0 0 0,0 0 1,0 2-1,0 79 37,5-69-33,-4-12-4,-1 0 1,1 0 0,-1 0 0,1 0 0,-1 0-1,1 0 1,-1 0 0,0 0 0,1 0 0,-1 0-1,0 0 1,0 0 0,0 2 0,0 95-1,5-85 6,-5-12-7,1 0 1,0 0 0,-1 0 0,1 0 0,-1 0 0,1 0-1,-1 0 1,0 0 0,0 0 0,1 0 0,-1 0-1,0 0 1,0 2 0,0 540 637,5-527-621,-4-15-13,-1 1 0,1-1 0,0 1 0,-1-1 1,1 1-1,-1-1 0,0 1 0,1-1 0,-1 1 0,0 2 0,0 311 2018,5-301-1988,-5-13-32,1-1 0,0 1 0,-1 0 0,1 0 0,-1 0 1,0 0-1,1 0 0,-1 0 0,0 0 0,0 0 0,1 0 1,-1 0-1,0 2 0,0 346 625,10-317-603,-10 124 47,4-145-78,-3-11 8,-1 1 0,1-1 0,-1 1 0,1-1 0,-1 1 0,0-1 0,1 1 0,-1 0 0,0-1 0,1 1 0,-1 0 0,0-1 0,0 1 0,0 0 0,0 0 0,1-1 0,-1 1 0,0 1 0,0 385 1126,9-353-1103,-9 105 358,5-123-276,-4-14-76,-1-1-1,1 1 1,0 0 0,0 0-1,-1 0 1,0 0-1,1 0 1,-1 1 0,0 2-1,0 50 242,5-45-226,-5-10-40,1 1 0,-1-1 0,1 1 0,-1-1 0,1 1 0,-1 0 0,0-1 0,1 1 0,-1-1 0,0 1 0,0 0 0,1 0 0,-1-1 0,0 1 0,0 0 0,0-1 0,0 2 0,0 43 656,9-39-401,-7-3-388,-5-7-837,-2-5-142,2-20-11013,-2 10 4731,-10-8 2000,6 11 4012</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7:31.273"/>
    </inkml:context>
    <inkml:brush xml:id="br0">
      <inkml:brushProperty name="width" value="0.025" units="cm"/>
      <inkml:brushProperty name="height" value="0.025" units="cm"/>
      <inkml:brushProperty name="color" value="#996633"/>
    </inkml:brush>
  </inkml:definitions>
  <inkml:trace contextRef="#ctx0" brushRef="#br0">1 101 128,'0'0'14,"0"-1"0,0 1 0,0 0 0,0-1 0,0 1 0,0 0 0,0 0 0,0-1 0,0 1 0,0 0 0,0-1 0,0 1 0,0 0 0,0 0 0,0-1 0,0 1 0,0 0 0,1 0 0,-1-1 0,0 1 0,0 0 0,0 0 0,1-1 0,-1 1 0,0 0 0,0 0 0,0 0-1,1-1 1,-1 1 0,0 0 0,0 0 0,1 0 0,-1 0 0,0 0 0,1-1 0,-1 1 4,1 0-1,-1 0 0,0 0 0,0 0 0,1 0 0,-1 0 1,0 0-1,0 0 0,0-1 0,1 1 0,-1 0 0,0 0 1,0 0-1,0 0 0,1-1 0,-1 1 0,0 0 0,0 0 1,0 0-1,0-1 0,0 1 0,0 0 0,1 0 0,-1-1 1,0 1-1,0 0 0,0 0 0,0-1 0,0 1 0,0 0 1,0 0-1,0-1 0,0 1 0,0 0 0,0-1 0,3 0 352,-3 1-358,0 0 0,0 0 0,1 0 0,-1 0-1,0 0 1,0 0 0,1 0 0,-1 0 0,0 0-1,0 0 1,1 0 0,-1 0 0,0 0-1,0-1 1,1 1 0,-1 0 0,0 0 0,0 0-1,0 0 1,1 0 0,-1-1 0,0 1 0,0 0-1,0 0 1,1 0 0,-1-1 0,0 1 0,0 0-1,0 0 1,0-1 0,0 1 0,0 0 0,0 0-1,1-1 1,-1 1 0,0 0 0,0 0 0,0-1-1,0 1 1,0 0 8,0-1 1,0 1-1,-1 0 0,1-1 1,1 1-1,-1 0 0,0 0 1,0-1-1,0 1 0,0 0 0,0 0 1,0-1-1,0 1 0,0 0 1,0 0-1,0-1 0,0 1 1,1 0-1,-1 0 0,0-1 0,0 1 1,0 0-1,1 0 0,-1 0 1,0 0-1,0-1 0,0 1 1,1 0-1,-1 0 0,0 0 0,0 0 1,1 0-1,-1 0 0,1-1 1,-1 1-2,0 0 0,0 0 0,1 0 0,-1 0 0,0 0 0,0 0 0,1 0 0,-1-1 0,0 1 1,0 0-1,0 0 0,1 0 0,-1 0 0,0-1 0,0 1 0,0 0 0,1 0 0,-1 0 0,0-1 1,0 1-1,0 0 0,0 0 0,0-1 0,0 1 0,0 0 0,1 0 0,-1-1 0,0 1 0,0 0 0,0 0 1,0-1-1,0 1 0,0 0 0,0-1 0,2 0 318,-2 1-316,1 0 0,-1 0 1,0 0-1,1 0 0,-1 0 1,0 0-1,0 0 0,1 0 1,-1 0-1,0 0 0,1 0 1,-1-1-1,0 1 0,0 0 1,1 0-1,-1 0 0,0 0 1,0-1-1,1 1 0,-1 0 1,0 0-1,0 0 0,0-1 0,1 1 1,-1 0-1,0 0 0,0-1 1,0 1-1,0-1 0,0 0 711,12-10 1206,-5 6-1564,-7 5-310,0 0-1,0-1 0,1 1 0,-1-1 0,0 1 0,1 0 0,-1-1 0,1 1 0,-1 0 1,1-1-1,-1 1 0,1 0 0,-1-1 0,0 1 0,1 0 0,0 0 0,-1 0 0,1 0 1,-1-1-1,1 1 0,-1 0 0,1 0 0,0 0 0,1-6 1032,-2 5-1081,0 1 0,0 0 0,0 0 0,0 0 0,0 0 1,0-1-1,0 1 0,0 0 0,0 0 0,0 0 1,0-1-1,0 1 0,0 0 0,0 0 0,1 0 0,-1 0 1,0 0-1,0-1 0,0 1 0,0 0 0,0 0 1,0 0-1,0 0 0,1 0 0,-1-1 0,0 1 0,0 0 1,0 0-1,0 0 0,0 0 0,1 0 0,-1 0 1,0 0-1,0 0 0,0 0 0,0 0 0,1 0 0,-1 0 1,0 0-1,0 0 0,0 0 0,0 0 0,1 0 1,-1 0-1,0 0 0,0 0 0,0 0 0,1 0 0,-1 0 1,0 0-1,0 0 0,2 0 305,-2-1-56,0 0-142,0 1 0,0 0 0,-1-1 0,1 1-1,0 0 1,0-1 0,0 1 0,0 0 0,0-1 0,0 1 0,0 0 0,0-1-1,0 1 1,1 0 0,-1 0 0,0-1 0,0 1 0,0 0 0,0-1 0,0 1 0,0 0-1,1 0 1,-1-1 0,0 1 0,0 0 0,0 0 0,1-1 0,-1 1 0,0 0 0,0 0-1,1 0 1,-1-1 0,0 1 0,1 0 0,-1 0 0,0 0 0,0 0 0,1 0 0,-1 0-1,0 0 1,1-1 0,-1 1 0,0 0 0,1 0 0,-1 0 0,0 0 0,1 0-1,-1 1 1,0-1 0,1 0 0,-1 0 0,1 0 0,0-11 3437,0 11-3508,-1 0 0,0 0 1,1 0-1,-1 0 0,0 0 0,1 0 1,-1 0-1,0 0 0,1 0 0,-1 0 0,0 0 1,0 0-1,1 0 0,-1 1 0,0-1 1,1 0-1,-1 0 0,0 0 0,0 0 1,1 1-1,-1-1 0,0 0 0,0 0 0,1 0 1,-1 1-1,0-1 0,0 0 0,0 1 1,0-1-1,1 0 0,-1 0 0,0 1 0,0-1 1,0 0-1,0 1 0,0-1 0,0 0 1,0 1-1,0-1 0,0 0 0,0 1 1,0-1-1,0 0 0,0 0 0,0 1 0,0-1 1,0 0-1,0 1 0,0 0 193,-2 9 750,0-9-976,2-1 20,-1 1 0,1-1-1,-1 0 1,1 0 0,0 1-1,-1-1 1,1 0 0,-1 1-1,1-1 1,0 0 0,-1 1 0,1-1-1,0 1 1,-1-1 0,1 1-1,0-1 1,0 1 0,0-1-1,-1 1 1,1-1 0,0 1 0,0-1-1,0 1 1,0-1 0,0 1-1,0-1 1,0 1 0,0-1-1,0 1 1,0-1 0,0 1 0,0-1-1,0 1 1,1 0 0,-1 0 42,-2 26 237,1-27-310,1 1-1,-1-1 1,0 1-1,1 0 1,-1-1-1,0 1 1,1 0 0,-1-1-1,1 1 1,-1 0-1,1 0 1,0-1-1,-1 1 1,1 0 0,0 0-1,-1 0 1,1 0-1,0 0 1,0-1-1,0 1 1,0 0 0,0 0-1,0 0 1,0 0-1,0 0 1,0 0-1,1 1 1,-1 4 42,0-4-41,0-1-1,0 1 1,0-1 0,0 1-1,0-1 1,0 1 0,-1-1 0,1 0-1,0 1 1,-1-1 0,1 1 0,-1-1-1,0 0 1,1 1 0,-1-1 0,0 0-1,-1 2 1,1 13 28,1-15-32,0 0 0,0 0-1,1 0 1,-1 0 0,0-1-1,0 1 1,0 0 0,0 0-1,0 0 1,0 0 0,-1 0 0,1 0-1,0-1 1,0 1 0,0 0-1,-1 0 1,1 0 0,-1 0-1,0 0 1,0 1-1,0-1 1,0 1-1,0 0 0,0-1 0,1 1 0,-1 0 1,0 0-1,1 0 0,-1-1 0,1 1 0,0 0 1,-1 0-1,1 0 0,0 0 0,1 3 0,-1 46 67,0-29-35,0-22-33,0 1 0,0-1 0,0 0 0,0 1 0,0-1 0,0 1 0,0-1 0,0 0 0,0 1 0,0-1 0,0 1 0,0-1 0,0 0 0,-1 1 0,1-1 0,0 0 0,0 1 0,0-1 0,-1 0 0,1 1 0,0-1 0,0 0 0,-1 1 0,1-1 0,0 0 0,-1 0 0,1 1 0,0-1 0,-1 0 0,0 0 0,1 0 0,0 1-1,0-1 1,-1 0-1,1 0 1,0 0 0,0 0-1,0 0 1,-1 0-1,1 1 1,0-1 0,0 0-1,0 0 1,0 0-1,-1 0 1,1 1 0,0-1-1,0 0 1,0 0-1,0 1 1,0-1-1,0 0 1,-1 0 0,1 0-1,0 1 1,0-1-1,0 0 1,0 0 0,0 1-1,0-1 1,0 1-1,0 32-22,0-23 58,0-9-47,1-1 6,0 0 7,0 0 1,0-1-1,0 1 0,0 0 0,-1 0 0,1-1 1,0 1-1,0 0 0,0-1 0,-1 1 0,1-1 0,0 1 1,0-1-1,-1 1 0,1-1 0,0 0 0,-1 1 1,1-1-1,-1 0 0,1 0 0,-1 1 0,1-1 0,-1 0 1,0 0-1,1 0 0,-1 1 0,0-1 0,1 0 1,-1 0-1,0 0 0,0 0 0,0 0 0,0-1 0,4-4-7,-3 5 5,-1 1 0,0 0 0,1 0 0,-1 0 0,0-1 0,1 1 0,-1 0 1,0-1-1,1 1 0,-1 0 0,0 0 0,0-1 0,1 1 0,-1-1 0,0 1 0,0 0 1,0-1-1,0 1 0,1 0 0,-1-1 0,0 1 0,0-1 0,0 1 0,0 0 0,0-1 0,0 1 1,0-1-1,0 0 0,0-1-10,0-1-14,-1 1-1,1 0 0,0 0 0,0 0 0,0 0 1,1-1-1,-1 1 0,1 0 0,-1 0 0,1 0 0,-1 0 1,1 0-1,0 0 0,0 0 0,2-3 0,-2 2-33,0 0 0,0 0 0,-1 0 0,1 0-1,-1 0 1,0 0 0,0 0 0,0 0-1,0 0 1,-1-5 0,0-4-178,1 4 103,-1 6 106,1 0 0,0 0 0,0 0 0,0 0 0,0 0 0,0-1 0,1 1 0,-1 0 0,1 0 0,-1 0 0,1 0 0,0 0 0,-1 1 0,1-1 0,0 0 0,2-2 0,-2 2 21,-1 0 1,1 0 0,-1-1 0,1 1 0,-1 0-1,0 0 1,0 0 0,0 0 0,0-1 0,0 1 0,-1-4-1,1-4-17,-1-1 13,1 9 13,-1-1 0,1 1 0,0 0 0,0 0 0,0 0 0,0-1 0,0 1 0,0 0 0,1 0 0,-1 0 0,1-1 0,0 1 1,-1 0-1,1 0 0,0 0 0,0 0 0,0 0 0,2-2 0,-1-14 362,-2 10-55,-1 10 506,1-1-600,0 3-71,0 0 0,0 1 0,0-1 0,0 0 0,2 8 0,-1-12-133,0 1 0,-1-1 0,1 1 1,0 0-1,-1-1 0,1 1 0,-1 0 0,1 0 0,-1-1 1,1 1-1,-1 0 0,1 0 0,-1 0 0,0 0 1,1-1-1,-1 1 0,0 0 0,0 0 0,0 0 0,0 0 1,0 0-1,0 0 0,0 0 0,0 0 0,0 0 1,0-1-1,-1 3 0,1 2 37,5 4 66,-5-9-111,1 1 0,-1-1 1,0 1-1,1-1 0,-1 1 0,1-1 1,-1 1-1,0-1 0,1 1 0,-1 0 1,0-1-1,0 1 0,1-1 0,-1 1 1,0 0-1,0-1 0,0 1 1,0 0-1,0-1 0,0 1 0,0 0 1,0 0-3,0-1 0,0 1 1,0-1-1,0 0 0,0 1 1,0-1-1,0 0 0,0 1 1,0-1-1,1 1 0,-1-1 1,0 0-1,0 1 0,0-1 1,0 0-1,1 0 0,-1 1 1,0-1-1,0 0 0,1 1 1,-1-1-1,0 0 0,0 0 1,1 1-1,-1-1 0,0 0 1,1 0-1,-1 1 0,1-1 2,-1 0-1,0 0 1,1 0 0,-1 0-1,0 0 1,0 1-1,1-1 1,-1 0-1,0 0 1,0 1 0,0-1-1,1 0 1,-1 0-1,0 1 1,0-1-1,0 0 1,0 0 0,1 1-1,-1-1 1,0 0-1,0 1 1,0-1-1,0 0 1,0 0 0,0 1-1,0-1 1,0 0-1,0 1 1,2 2 13,-1 1 0,1-1 0,0 0 0,0 0-1,0 0 1,5 4 0,-7-7-16,0 0 1,0 0-1,0 0 0,1 0 0,-1 0 1,0 0-1,0 0 0,0 0 0,0 0 1,0 0-1,0 0 0,0 0 0,0 0 1,0 0-1,0 0 0,1 0 0,-1 0 0,0 0 1,0 0-1,0 0 0,0 0 0,0 1 1,0-1-1,0 0 0,0 0 0,0 0 1,0 0-1,0 0 0,0 0 0,0 0 0,0 0 1,0 0-1,0 0 0,1 0 0,-1 0 1,0 1-1,0-1 0,0 0 0,0 0 1,0 0-1,0 0 0,0 0 0,0 0 0,0 0 1,0 0-1,0 0 0,0 0 0,-1 1 1,1-1-1,0 0 0,0 0 0,0 0 1,0 0-1,0 0 0,0 0 0,0 0 0,0 0 1,0 0-1,0 0 0,0 0 0,0 1 1,0-1-2,-1 0 1,1 0 0,0 0 0,0 0 0,0 1 0,0-1 0,0 0-1,0 0 1,0 0 0,-1 1 0,1-1 0,0 0 0,0 0 0,0 1-1,0-1 1,0 0 0,0 0 0,0 0 0,0 1 0,0-1 0,0 0-1,0 0 1,0 1 0,0-1 0,0 0 0,1 0 0,-1 0 0,0 1-1,0-1 1,0 0 0,0 0 0,0 0 0,0 1 0,0-1 0,1 0-1,-1 0 1,0 0 0,0 0 0,0 0 0,0 1 0,1-1 0,-1 0-1,0 0 1,3 3-1,-3-3 2,1 0 0,-1 1 0,1-1 0,-1 1 0,1 0 0,-1-1 0,0 1 0,1-1 0,-1 1 0,0 0 0,1-1 0,-1 1 0,0-1 0,0 1 0,0 0 0,1-1 1,-1 1-1,0 0 0,0 1 0,8 7 38,-7-9-38,0 1 0,-1-1 0,1 1 0,0-1 0,0 1 0,-1-1 0,1 1 0,0 0 0,-1-1 0,1 1 0,-1 0 0,1 0 0,-1 0 0,1-1 0,-1 1 0,0 0 0,1 0 0,-1 1 0,0 0 2,0-2-1,9 9 13,2 9 20,-6-9 15,-5-9-48,1 0 1,-1 1-1,0-1 1,1 1-1,-1-1 0,1 1 1,-1-1-1,0 1 1,1-1-1,-1 1 0,0-1 1,0 1-1,0 0 1,1-1-1,-1 1 0,0-1 1,0 1-1,0-1 1,0 2-1,4 3 31,-4-5-32,1 0 0,-1 0 0,0 0 0,1 0 0,-1 1 0,0-1 0,1 0 1,-1 0-1,0 0 0,0 1 0,1-1 0,-1 0 0,0 1 0,0-1 0,1 0 0,-1 0 1,0 1-1,0-1 0,0 0 0,0 1 0,0-1 0,1 0 0,-1 1 0,0-1 1,0 1-1,0-1 0,0 1 0,4 8 89,-3-9-88,-1 0 1,1 1-1,-1-1 0,1 1 1,-1-1-1,0 1 1,1-1-1,-1 1 0,0-1 1,0 1-1,1 0 1,-1-1-1,0 1 1,0-1-1,0 1 0,1 0 1,-1-1-1,0 1 1,0 0-1,0 0 15,10 11 105,-10 3-32,0-14-21,-9 4 612,8-5-611,-31 11 134,24-10-196,0-1-4,-12 5 20,19-5-14,-1 0 4,-5 0-8,-22 6 19,27-6-36,2 0 11,0-1 0,0 1 0,0 0 0,0 0 0,-1 0 0,1 0 0,0 0 1,0 0-1,0 0 0,0 0 0,-1 0 0,1 0 0,0 0 0,0 0 0,0 0 0,0 0 0,-1 0 1,1 0-1,0 0 0,0 0 0,0 0 0,0 0 0,-1 0 0,1 0 0,0 0 0,0 0 0,0 0 0,0 0 1,-1 0-1,1 0 0,0 0 0,0 0 0,0 0 0,0 1 0,0-1 0,0 0 0,-1 0 0,1 0 1,0 0-1,0 0 0,0 0 0,0 1 0,0-1 0,-5 3 10,-2-2-13,5-1-8,1 0 5,-7 1 10,8 0-1,0 2 0,-19-2 4,18-1-18,-1-1 5,-4-3 4,4 3-7,2 1-18,0 1 20,0-1-1,0 0 1,0 0 0,0 0-1,0 1 1,-1-1-1,1 0 1,0 0-1,0 0 1,0 1-1,0-1 1,0 0 0,-1 0-1,1 0 1,0 0-1,0 0 1,0 1-1,0-1 1,-1 0-1,1 0 1,0 0 0,0 0-1,0 0 1,-1 0-1,1 0 1,0 0-1,0 0 1,0 0 0,-1 0-1,1 0 1,0 0-1,0 0 1,0 0-1,-1 0 1,1 0-1,0 0 1,0 0 0,-1 0-1,1 0 1,0 0-1,0 0 1,0 0-1,-1 0 1,1 0-1,0-1 1,0 1 0,0 0-1,0 0 1,-1 0-1,1 0 1,0 0-1,0-1 1,0 1-1,0 0 1,0 0 0,0 0-1,0-1 1,-1 1-1,1 0 1,0 0-1,0 0 1,0-1 0,0 1-1,0 0 1,0 0-1,0-1 1,1 1 9,-1-1-1,1 0 1,0 0 0,-1 1 0,1-1 0,0 1 0,0-1 0,-1 0 0,1 1-1,0 0 1,0-1 0,0 1 0,0-1 0,1 1 0,3-3-5,-2-7 13,-4 4 1,5 0-3,-4 6-8,1 0 1,-1 0-1,0 0 0,1-1 0,-1 1 1,0 0-1,1 0 0,-1-1 0,0 1 1,1 0-1,-1-1 0,0 1 0,0-1 1,1 1-1,-1 0 0,0-1 0,0 1 1,0 0-1,1-1 0,-1 1 0,0-1 1,0 1-1,0-1 0,0 1 0,0 0 1,0-1-1,0 1 0,0-1 0,0 0 1,0 0-1,0 0 0,0 0 0,0 0 1,0 0-1,0-1 0,0 1 0,0 0 1,1 0-1,-1 0 0,0 0 0,1 0 1,-1 0-1,1 0 0,-1 0 0,1 0 0,-1 1 1,1-1-1,0 0 0,1-1 0,-2 1 1,1 0-1,-1 1 1,0-1-1,1 0 0,-1 1 1,0-1-1,0 0 1,0 1-1,0-1 0,1 0 1,-1 1-1,0-1 1,0 0-1,0 0 1,0 1-1,-1-1 0,1 0 1,0 0-1,1-14 13,1 11-15,0 0 1,-1-1-1,0 1 0,0 0 0,0-1 1,-1 1-1,1-1 0,-1 1 1,0-1-1,-1-4 0,1 2 6,4-2-18,-3 9 15,-1-1 0,1 0 0,0 1 0,-1-1-1,1 0 1,-1 0 0,1 0 0,-1 1-1,0-1 1,1 0 0,-1 0 0,0 0 0,0 0-1,0 0 1,1 1 0,-1-1 0,0 0 0,0 0-1,0 0 1,0 0 0,-1-1 0,1-30-23,0 31 8,0 1-12,0 0 26,0 0-1,0 0 1,0 0-1,0 0 1,0 0-1,0 0 1,0 0-1,0 0 1,0 0-1,0 0 1,0 0-1,0-1 0,0 1 1,-1 0-1,1 0 1,0 0-1,0 0 1,0 0-1,0 0 1,0 0-1,0 0 1,0 0-1,0 0 1,0 0-1,0 0 0,0 0 1,0 0-1,0 0 1,0 0-1,0 0 1,0 0-1,0-1 1,0 1-1,0 0 1,0 0-1,0 0 0,0 0 1,0 0-1,0 0 1,0 0-1,0 0 1,0 0-1,0 0 1,0 0-1,0 0 1,0 0-1,0 0 1,0 0-1,0 0 0,0-1 1,0 1-1,0 0 1,1 0-1,-1 0 1,0 0-1,0 0 1,0 0-1,0 0 1,0 0-1,0 0 0,0 0 1,0 0-1,0 0 1,2 2-24,-2-2 24,0 0 1,1 0-1,-1 0 1,0 0-1,1 0 1,-1 0-1,0 0 0,0 0 1,1 0-1,-1 0 1,0 0-1,0 0 1,1 0-1,-1 0 1,0 0-1,1 0 1,-1 0-1,0 0 1,0 0-1,0 1 1,1-1-1,-1 0 1,0 0-1,0 0 0,1 1 1,-1-1-1,0 0 1,0 0-1,0 0 1,0 1-1,0-1 1,1 0-1,-1 0 1,0 1-1,0-1 1,0 0-1,0 0 1,0 1-1,0-1 1,0 0-1,0 0 0,0 1 1,0-1-1,0 1 0,0-1 0,0 0 0,0 0-1,0 1 1,0-1 0,0 0-1,0 0 1,0 0 0,0 1 0,0-1-1,1 0 1,-1 0 0,0 1-1,0-1 1,0 0 0,0 0 0,0 0-1,0 1 1,1-1 0,-1 0-1,0 0 1,0 0 0,0 0 0,1 1-1,-1-1 1,0 0 0,0 0-1,0 0 1,1 0 0,-1 0 0,0 0-1,1 1 2,-1-1-1,0 0 0,1 0 0,-1 0 1,0 0-1,1 1 0,-1-1 1,0 0-1,1 0 0,-1 1 1,0-1-1,0 0 0,1 1 1,-1-1-1,0 0 0,0 1 0,0-1 1,1 0-1,-1 1 0,0-1 1,0 0-1,0 1 0,0-1 1,0 1-1,0-1 0,0 0 1,0 1-1,0-1 0,0 1 0,0-1 1,0 1-1,5 9 6,-5-10-7,1 1 1,-1-1-1,0 1 0,1-1 1,-1 1-1,1-1 1,-1 1-1,0 0 0,1-1 1,-1 1-1,0-1 1,0 1-1,0 0 0,1-1 1,-1 1-1,0 0 1,0-1-1,0 1 1,0 0-1,0 0 0,4 7 0,-3-7-4,-1-1-1,1 1 1,-1 0 0,1-1-1,-1 1 1,0 0-1,1-1 1,-1 1-1,0 0 1,1-1-1,-1 1 1,0 0-1,0 0 1,1-1-1,-1 1 1,0 0 0,0 1-1,4 6-49,-4-7 52,1 0 0,-1-1-1,1 1 1,-1-1 0,1 1-1,-1 0 1,1-1 0,-1 1 0,0 0-1,1 0 1,-1-1 0,0 1-1,0 0 1,0 0 0,1-1 0,-1 1-1,0 1 1,0-1 2,0-1 1,-1 0-1,1 1 0,0-1 0,0 0 1,0 1-1,1-1 0,-1 0 0,0 1 1,0-1-1,0 0 0,0 1 0,0-1 1,0 0-1,0 0 0,0 1 0,1-1 1,-1 0-1,0 1 0,0-1 0,0 0 1,0 0-1,1 0 0,-1 1 0,0-1 1,0 0-1,1 0 0,-1 0 0,0 1 1,1-1-1,-1 0 0,1 0 1,-1 0 0,0 1 0,1-1 0,-1 0 0,0 0 0,1 1-1,-1-1 1,0 0 0,1 1 0,-1-1 0,0 0 0,0 1 0,1-1 0,-1 0 0,0 1 0,0-1 0,0 1-1,0-1 1,1 0 0,-1 1 0,0-1 0,0 1 0,0-1 0,0 1 0,0-1 0,0 0 0,0 1 0,0-1-1,0 1 1,0 0 0,0 0-9,8 4-12,-7-5 15,0 0-105,-1-1 109,0 1 0,0-1 0,0 0 0,0 1 1,0-1-1,0 1 0,0-1 0,0 0 0,0 1 0,0-1 0,-1 1 0,1-1 0,0 0 0,0 1 0,0-1 1,-1 1-1,1-1 0,0 1 0,-1-1 0,1 1 0,0-1 0,-1 1 0,1-1 0,-1 1 0,1 0 0,-1-1 1,-3-6 25,4-20-137,0 26 120,0-16-21,0 13 9,2 3-25,-2 1 33,1 0 1,-1 0-1,0 0 1,1 0-1,-1 0 1,0 0-1,0 0 1,1 0 0,-1 0-1,0 0 1,1 0-1,-1 0 1,0-1-1,0 1 1,1 0-1,-1 0 1,0 0-1,0 0 1,1-1 0,-1 1-1,0 0 1,0 0-1,0-1 1,1 1-1,-1 0 1,0 0-1,0-1 1,0 1-1,0 0 1,18 16 121,-16-12-123,-2 0 3156,0 1-10531</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7:33.460"/>
    </inkml:context>
    <inkml:brush xml:id="br0">
      <inkml:brushProperty name="width" value="0.025" units="cm"/>
      <inkml:brushProperty name="height" value="0.025" units="cm"/>
      <inkml:brushProperty name="color" value="#996633"/>
    </inkml:brush>
  </inkml:definitions>
  <inkml:trace contextRef="#ctx0" brushRef="#br0">0 45 448,'0'-44'20576,"0"67"-14568,0 154-4056,10-116-1669,-10 111-182,4-164-107,-4-7 4,1 0 1,0-1-1,-1 1 0,1 0 1,-1-1-1,1 1 0,-1 0 1,0 0-1,1 0 0,-1 0 1,0-1-1,1 1 0,-1 0 1,0 0-1,0 0 0,0 0 1,0 0-1,0 0 0,0 0 1,0-1-1,0 2 0,0 10 500,0-9-2668,-2-19-22874,-6 12 23479</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7:34.074"/>
    </inkml:context>
    <inkml:brush xml:id="br0">
      <inkml:brushProperty name="width" value="0.025" units="cm"/>
      <inkml:brushProperty name="height" value="0.025" units="cm"/>
      <inkml:brushProperty name="color" value="#996633"/>
    </inkml:brush>
  </inkml:definitions>
  <inkml:trace contextRef="#ctx0" brushRef="#br0">11 138 584,'-5'-16'1756,"0"-1"351,4 15-1940,1 1 0,0-1 0,0 1 0,0-1 0,0 1 0,1-1 0,-1 1-1,0 0 1,1-1 0,-1 1 0,0-1 0,1 1 0,0 0 0,-1-1 0,1 1 0,0 0 0,0 0 0,1-2 0,1-13 2421,15 1 2042,-13 10-3381,-1 1 0,1 0 0,0 0-1,8-5 1,-9 7-815,0-1 145,1 1 0,0-1 0,0 1 0,9-2 0,-10 3-436,-1 0-1,1 1 0,-1-1 1,1 1-1,-1 0 1,1 0-1,-1 0 0,0 0 1,1 1-1,-1-1 1,1 1-1,-1 0 0,0 0 1,1 0-1,-1 1 1,0-1-1,0 1 0,4 2 1,6 9 259,-11-12-356,0 0 1,0 0-1,0 1 1,0-1-1,0 1 1,0-1-1,-1 1 1,1 0-1,-1-1 1,1 1-1,-1 0 1,0 0-1,1 0 1,-1 0-1,0 1 0,1 2 1,2 1 137,-4-6-172,1 1 0,-1-1 0,1 0 0,-1 0 0,0 1 0,1-1 0,-1 0 0,0 0 0,0 1 0,1-1 0,-1 0 0,0 1 0,1-1 0,-1 1-1,0-1 1,0 0 0,0 1 0,0-1 0,1 1 0,-1-1 0,0 0 0,0 1 0,0-1 0,0 1 0,0-1 0,0 1 0,0-1 0,0 0 0,0 2 0,0 2 52,0-3-56,0 0-1,0 0 0,1 0 1,-1 0-1,0 0 1,0 0-1,0-1 1,-1 1-1,1 0 0,0 0 1,0 0-1,0 0 1,-1 0-1,1 0 0,0 0 1,-1 0-1,1-1 1,-1 1-1,1 0 0,-1 0 1,1 0-1,-1-1 1,0 1-1,1 0 1,-1-1-1,0 1 0,-3 5 20,3-5-28,1 0 0,0 0 0,-1-1 0,1 1 0,-1 0 0,1-1 0,0 1 0,-1 0 0,0-1 0,1 1 0,-1-1 0,1 1 0,-1-1 1,0 1-1,-1 0 0,-13 9-25,-7 2 61,9-4-26,12-7-11,0 0 0,1-1 0,-1 1 0,0 0 0,0-1 0,0 1 0,1-1 0,-1 1 0,0-1 0,0 1-1,0-1 1,0 0 0,0 0 0,0 1 0,0-1 0,0 0 0,-1 0 0,-13 5-205,13-4 37,0 0 1,0-1-1,0 1 1,0 0-1,0 0 0,0-1 1,-1 0-1,1 1 0,0-1 1,-3 0-1,1 1 683,-3 1-4319,-8 1-4127,13-3 5958,-5 0-2927,2-1-1302,-3-4 4708</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7:43.932"/>
    </inkml:context>
    <inkml:brush xml:id="br0">
      <inkml:brushProperty name="width" value="0.025" units="cm"/>
      <inkml:brushProperty name="height" value="0.025" units="cm"/>
      <inkml:brushProperty name="color" value="#996633"/>
    </inkml:brush>
  </inkml:definitions>
  <inkml:trace contextRef="#ctx0" brushRef="#br0">1 39 600,'0'0'76,"0"-1"-1,0 1 1,0-1 0,0 1-1,0-1 1,0 1-1,0-1 1,0 1 0,0-1-1,0 0 1,0 1 0,0-1-1,0 1 1,1-1-1,-1 1 1,0-1 0,0 1-1,1-1 1,-1 1 0,0-1-1,0 1 1,1 0-1,-1-1 1,1 1 0,-1-1-1,0 1 1,1 0-1,-1-1 1,1 1 0,-1 0-1,1-1 1,0 1-74,0-1 166,-1 0 0,0 1 1,1-1-1,-1 1 0,0-1 1,0 0-1,1 1 1,-1-1-1,0 0 0,0 0 1,0 1-1,0-1 0,0 0 1,0 1-1,0-1 0,0 0 1,-1 0-1,1 0-11,0 1 0,0 0-1,0-1 1,0 1 0,-1-1-1,1 1 1,0 0 0,0-1 0,0 1-1,0-1 1,0 1 0,0 0 0,0-1-1,1 1 1,-1-1 0,0 1-1,0 0 1,0-1 0,0 1 0,0-1-1,1 1 1,-1 0 0,0-1 0,1 1-1,3 0 1388,0 8 11395,-4-3-12294,0-3-2248,-4 3 1999,-2 2-21,6 126 624,1-132-1027,0 0 0,0 0 0,1 0 0,-1 1 1,0-1-1,0 0 0,1 0 0,-1-1 0,1 1 0,-1 0 0,3 1 0,-3-2-302,1 1 0,-1 0 0,0-1-1,1 1 1,-1-1 0,1 0 0,-1 1-1,0-1 1,1 0 0,-1 0 0,1 0-1,1 0 1,-1 0-895,9-12-7371,-10 12 8432,4-4-1878,-3-3-3320,-2 2 3690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7:44.432"/>
    </inkml:context>
    <inkml:brush xml:id="br0">
      <inkml:brushProperty name="width" value="0.025" units="cm"/>
      <inkml:brushProperty name="height" value="0.025" units="cm"/>
      <inkml:brushProperty name="color" value="#996633"/>
    </inkml:brush>
  </inkml:definitions>
  <inkml:trace contextRef="#ctx0" brushRef="#br0">10 35 480,'-1'-11'2109,"-3"10"-2051,4 0 44,0 1 1,-1 0 0,1 0 0,0 0 0,0 0 0,-1 0 0,1-1 0,0 1-1,0 0 1,-1 0 0,1 0 0,0-1 0,0 1 0,0 0 0,-1 0 0,1-1-1,0 1 1,0 0 0,0 0 0,0-1 0,0 1 0,-1 0 0,1-1-1,0 1 1,0 0 0,0-1 0,0 1 0,0 0 0,0 0 0,0-1 0,0 1-1,0 0 1,0-1 0,0 1 0,1-2 1641,1 1-2120,3-3 4899,4-3 8390,-6 8-8750,-1 0-5154</inkml:trace>
</inkml:ink>
</file>

<file path=ppt/ink/ink6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3-05T18:02:42.194"/>
    </inkml:context>
    <inkml:brush xml:id="br0">
      <inkml:brushProperty name="width" value="0.07" units="cm"/>
      <inkml:brushProperty name="height" value="0.07" units="cm"/>
      <inkml:brushProperty name="color" value="#00B0F0"/>
      <inkml:brushProperty name="fitToCurve" value="1"/>
    </inkml:brush>
  </inkml:definitions>
  <inkml:traceGroup>
    <inkml:annotationXML>
      <emma:emma xmlns:emma="http://www.w3.org/2003/04/emma" version="1.0">
        <emma:interpretation id="{03C64D9F-362C-4A94-8F5B-D770E3940F8B}" emma:medium="tactile" emma:mode="ink">
          <msink:context xmlns:msink="http://schemas.microsoft.com/ink/2010/main" type="writingRegion" rotatedBoundingBox="27574,13307 28205,13307 28205,13660 27574,13660"/>
        </emma:interpretation>
      </emma:emma>
    </inkml:annotationXML>
    <inkml:traceGroup>
      <inkml:annotationXML>
        <emma:emma xmlns:emma="http://www.w3.org/2003/04/emma" version="1.0">
          <emma:interpretation id="{0CC1573D-264E-4FDD-A0AA-6903C90A45A5}" emma:medium="tactile" emma:mode="ink">
            <msink:context xmlns:msink="http://schemas.microsoft.com/ink/2010/main" type="paragraph" rotatedBoundingBox="27574,13307 28205,13307 28205,13660 27574,13660" alignmentLevel="1"/>
          </emma:interpretation>
        </emma:emma>
      </inkml:annotationXML>
      <inkml:traceGroup>
        <inkml:annotationXML>
          <emma:emma xmlns:emma="http://www.w3.org/2003/04/emma" version="1.0">
            <emma:interpretation id="{A5463A5B-189F-40CB-9561-E434CA39F727}" emma:medium="tactile" emma:mode="ink">
              <msink:context xmlns:msink="http://schemas.microsoft.com/ink/2010/main" type="line" rotatedBoundingBox="27574,13307 28205,13307 28205,13660 27574,13660"/>
            </emma:interpretation>
          </emma:emma>
        </inkml:annotationXML>
        <inkml:traceGroup>
          <inkml:annotationXML>
            <emma:emma xmlns:emma="http://www.w3.org/2003/04/emma" version="1.0">
              <emma:interpretation id="{5E6C4CDC-2421-4DC7-9E35-0EF84A636A9D}" emma:medium="tactile" emma:mode="ink">
                <msink:context xmlns:msink="http://schemas.microsoft.com/ink/2010/main" type="inkWord" rotatedBoundingBox="27603,13246 28241,13558 28152,13740 27514,13428"/>
              </emma:interpretation>
              <emma:one-of disjunction-type="recognition" id="oneOf0">
                <emma:interpretation id="interp0" emma:lang="" emma:confidence="0.5">
                  <emma:literal>•2</emma:literal>
                </emma:interpretation>
                <emma:interpretation id="interp1" emma:lang="" emma:confidence="0.5">
                  <emma:literal>. 2</emma:literal>
                </emma:interpretation>
                <emma:interpretation id="interp2" emma:lang="" emma:confidence="0">
                  <emma:literal>•Z</emma:literal>
                </emma:interpretation>
                <emma:interpretation id="interp3" emma:lang="" emma:confidence="0">
                  <emma:literal>•z</emma:literal>
                </emma:interpretation>
                <emma:interpretation id="interp4" emma:lang="" emma:confidence="0">
                  <emma:literal>. .</emma:literal>
                </emma:interpretation>
              </emma:one-of>
            </emma:emma>
          </inkml:annotationXML>
          <inkml:trace contextRef="#ctx0" brushRef="#br0">1184 356 6 0,'0'5'26'0,"0"-2"5"0,0 1 3 0,0-1-2 16,0-1-1-16,0 2-2 0,0-4-2 0,0 3 1 0,0 0-4 16,0-2 2-16,0 2 8 0,0-3-1 0,0 2 2 0,0-2-2 15,0 3 6-15,0-1 1 0,0-2-3 0,0 2-5 0,0-2-1 16,0 3-3-16,0-3-2 0,0 0-3 0,0 0 2 16,-7 2-3-16,7-2 7 0,0 0 8 0,0 0 3 0,0 2 3 15,0-2-2-15,0 2 2 0,0-2-2 0,0 3-3 16,0-3 0-16,0 3-3 0,0-3-3 0,0 0 1 0,0 0 4 15,0 1 2-15,0-1 3 0,0 0 4 0,-6 3 2 0,6-3 2 16,0 0 2-16,0 0 6 0,0 2 10 0,0-2 3 0,0 0-1 16,0 0 0-16,0 3 0 0,0-3 1 0,-3 0 4 15,3 2-1-15,0-2-2 0,0 0-3 0,0 0-4 0,0 2-1 16,0-2-2-16,0 0 1 0,0 3 4 0,0-3 0 16,0 0 4-16,0 0 14 0,0 0 20 0,0 0 11 0,0 0 2 15,0 0 4-15,0 0 5 0,0 0-2 0,0 0-5 0,0 0-1 16,0 0-8-16,0 0-7 0,0 0-6 0,0 0-5 0,0 0-10 15,0-3-7-15,-7 3-9 0,7 0-11 0,0 0-12 16,0-2-7-16,0 2-9 0,-6 0-5 0,6 0-5 0,0 0 0 16,0 0-5-16,0-2-3 0,0 2-2 0,0 0-2 0,0 0 1 15,-3-3-2-15,3 3-9 0,0 0 5 0,0 0-1 16,-7-2-2-16,7 2 0 0,0 0 6 0,0 0-4 0,0-3 0 16,0 3 4-16,-3 0-3 0,3-1-1 0,0 1 0 15,0 0 2-15,0-3-4 0,-6 0 2 0,6 3 0 0,-7 0 0 16,7 0 0-16,0-2 0 0,-3 0 0 0,3 2 3 0,0 0-3 15,0-2 3-15,-6 2-5 0,2 0 0 0,4-3 0 0,0 1 2 16,-6 2 0-16,-1 0 3 0,7-2-3 0,0-1-3 0,-3 3 6 16,3 0-3-16,-6-2 0 0,3 2 0 0,3-3 0 15,-7 2 3-15,1 1-5 0,6-3 2 0,-4 3 0 0,4-3 0 16,-6 3 0-16,0-2 0 0,2 0 3 0,-2 2-5 16,3-2 1-16,3-1 4 0,-13 1-2 0,13 0-1 0,-3-1 0 15,-4 3 0-15,4-2 0 0,-3-1 0 0,-1 2 3 0,4-2-2 16,3 1-1-16,-7-1-3 0,4 3 2 0,3-2 1 15,-13 2 0-15,13-2 0 0,-3 2 0 0,3-3-3 0,-6 1 2 16,-1 2 1-16,7-2 0 0,-3-1 0 0,3 3 0 0,-6-2 0 16,2 2 3-16,4-3-5 0,-6 3 4 0,0-2-4 15,6 2 4-15,-4-2-4 0,4 0 1 0,-6 2 1 0,3-3 0 16,3 1 0-16,0 2 0 0,-7-2 0 0,1 2 0 16,6-3 0-16,-3 3 0 0,-4-2 0 0,1 2 0 0,6-3 0 0,-4 1 0 15,-2 2 0-15,6-2 0 0,-3-1 0 0,3 3 3 16,-7-2-2-16,1 2-1 0,6 0-3 0,-3 0 2 0,3-2 1 15,-7 2 0-15,4-2 0 0,3 2 0 0,0 0 0 0,-6-3 0 16,-1 0 0-16,7 3 0 0,-3-1 0 0,3 1 0 16,-10-3 0-16,10 1 0 0,-6 2 0 0,-1-4 3 0,7 4-2 15,-3-3-1-15,-3 0 0 0,-1 1 0 0,7 0 0 16,-3 0 0-16,3 2 0 0,-6-6 0 0,2 6 0 0,-2-1-3 16,0-2 2-16,6 1 1 0,-4 2 0 0,4-3 0 0,-6 2 0 15,3 1-2-15,3-3 0 0,-7 0 2 0,1 3 0 0,6-2 0 16,-3 2 0-16,3-2 0 0,0 2-5 0,-7-2-2 15,1 2 4-15,6-3-1 0,0 3 3 0,-3-2 1 0,3 2 0 16,-7-2-2-16,7-1 1 0,0 3 1 0,-3-2 0 0,3-1 0 16,-7 2 0-16,7 1 0 0,-6-3 0 0,6 3 0 15,0-3-4-15,-3 3 4 0,3-4-1 0,-7 4 1 0,7-2 0 16,-3 2 0-16,3 0-5 0,0-3 0 0,-6 1 1 16,-1 2 0-16,7-2-3 0,0-1 3 0,-3 3-1 0,3 0-1 15,0-2-3-15,-6 2 1 0,6-3-8 0,-4 3-2 0,4-2 2 16,0 2 2-16,0-2 4 0,-6-1 3 0,6 3 3 0,-6-2 0 15,6-1 2-15,0 3 2 0,0-1 0 0,-4 1 0 16,4-3-2-16,0 3-3 0,0-2 5 0,-6 2-1 0,6-3 1 16,-7 1 0-16,7 2 0 0,0 0 0 0,0-2-3 0,-3 2 0 15,3 0-1-15,0-3 3 0,0 3-3 0,0 0 1 16,-6-2-1-16,6 2-1 0,-3 0-1 0,3-2-2 0,0 2-2 16,0-2-4-16,0 2-4 0,-7-3-5 0,7 0-2 0,-6 3-21 15,6-1-28-15,0 1-7 0,0-3 10 0,-3 1 23 16,3-1 15-16,0 1 11 0,0 0 8 0,0-1-2 0,-7 1-4 15,7 0 6-15,-3 0 2 0,3-1 3 0,0 0 5 0,0-1 1 16,-7 2 2-16,7-1-3 0,-6 2 3 0,6-2 1 16,0 0 0-16,0 1 0 0,0 0 0 0,0 0 0 0,0-1 3 15,-3 0-5-15,3 2 1 0,0-2 1 0,0 3 3 0,0-2-2 16,0 2-1-16,0-3 0 0,0 1-3 0,0 2 0 16,-7-2 1-16,7 2 2 0,0-3 0 0,0 3 0 0,-6 0 0 15,6 0 0-15,0-2 0 0,0 2 0 0,0 0 0 0,0 0 0 16,0 0 0-16,0 0 0 0,0 0 0 0,-3 0 0 0,3 0 0 15,0 0 0-15,0 0 2 0,-7 0-2 0,7 0 0 16,0 0 0-16,0 0 0 0,0 0 0 0,0 0 0 0,0 0 0 16,0 0 4-16,0 0-3 0,-3 0 0 0,3 0-1 15,0 0 0-15,0 0 0 0,0 0-3 0,0 0 2 0,0 0 1 16,0 0-2-16,-6 0 0 0,6 0 2 0,0 0 0 0,0 0 0 16,0 0 0-16,0 0 0 0,0 0 0 0,0 0 0 0,0-2 0 15,0 2 0-15,0 0 0 0,0-2 6 0,0 2-2 0,0 0 3 16,0 0 0-16,0 0 3 0,0 0 5 0,0 0 2 15,0 0 4-15,0 0-6 0,0 0-2 0,0 0-5 0,0 0 4 16,0-3-1-16,0 3 6 0,0 0 2 0,0 0-3 16,-7 0-1-16,7 0-5 0,0 0-1 0,0 0-3 0,0 0 0 15,0 0-1-15,0 0 6 0,0 0-3 0,0 0 3 0,0 0-3 16,0 0 1-16,0 0 1 0,0 0 3 0,0 0-1 16,0 0-3-16,0 0-4 0,0 0 3 0,0 0-6 0,0 0 2 15,0 0-2-15,0 0 3 0,0 0-2 0,0 0 2 0,0 0 2 16,0 0-5-16,0 0-1 0,0 3 0 0,0-3 3 0,0 0 3 15,0 0-2-15,0 2 1 0,0-2 5 0,7 2 0 16,-7-2 0-16,0 2 0 0,0-2 1 0,0 3 0 0,0-1 0 16,0 0 0-16,0 1-3 0,0-1 2 0,0-2-3 0,0 4 0 15,6-1-2-15,-6 0 2 0,0-1-1 0,0 0 1 16,0 3 0-16,0-2-1 0,0 1 1 0,0-2 1 0,0 2-1 16,3-1 0-16,-3 2 0 0,0-3 0 0,0 3 0 0,0-1-3 15,0-1 2-15,0 2 1 0,0-4-3 0,0 5 0 16,7-2-1-16,-7-2 0 0,0 3 0 0,0 0-3 0,3-3-1 15,-3 2 4-15,0 1-3 0,0 0-1 0,0-3 2 0,0 3-1 16,0-2-1-16,0 1 0 0,0-1 0 0,6-1 0 16,-6 2 0-16,0-1 3 0,0 0-2 0,7 1-1 0,-7-2 0 15,0-2 0-15,0 5 0 0,0-5 0 0,0 2-2 16,0 1 1-16,0-3 4 0,0 2-3 0,0-2 0 0,0 0 4 16,0 2-4-16,0-2 0 0,0 2 0 0,0-2 0 0,0 0 0 15,0 0-2-15,0 0 0 0,0 0-2 0,0 0-4 0,3 0-3 16,-3-2 0-16,0 2-1 0,0-2 0 0,0 2-1 0,0-2 0 15,0-1-2-15,0 1-4 0,0 0 5 0,0-1-1 16,0 1-3-16,0-2 1 0,0 1-3 0,0-2 7 0,0 1 0 16,0-1 3-16,0 3 0 0,0-3 4 0,6 0-3 15,-6 0-4-15,0 0-5 0,0 1-2 0,7-1 1 0,-7 1 1 16,0-1 2-16,0 3 2 0,0-3 2 0,0 1 3 0,0 1 0 16,0-2 7-16,0 3 0 0,0-3 2 0,0 3 0 0,0 0 0 15,0 0 0-15,0-4 0 0,0 5-2 0,0-2 4 16,0 3-2-16,0-2-3 0,0-1 5 0,0 2-1 0,0-2-4 15,0 0 5-15,0 3-1 0,0-2-1 0,0 2 0 16,0-2 0-16,0 0 0 0,0 2 0 0,0-3 0 0,0 3 0 16,0-3 0-16,0 3 0 0,0 0-3 0,0 0 1 0,0-1 0 15,0 1-1-15,0 0 2 0,0-3 1 0,0 3 0 0,0 0 0 16,0 0 0-16,3-2 4 0,-3 2 1 0,0 0 1 16,0 0 0-16,7 0-3 0,-7 0 5 0,0 0-1 0,0 0 0 15,0 0 2-15,0 0-1 0,0 0-1 0,3 0 2 0,-3 0-1 16,0 0 0-16,0 0 1 0,0 0 2 0,6 0 0 15,-6 0 1-15,7 0 2 0,-7 0-3 0,0 0 2 0,0 0-1 16,3 0 0-16,-3 0-2 0,6 0-1 0,-6 2 2 0,0-2 4 16,3 0 3-16,-3 0 0 0,0 0 3 0,7 0 4 15,-7 0 2-15,6 3-3 0,-6-3 4 0,4 0 2 0,-4 0 0 16,0 0 4-16,6 0 3 0,-6 0-1 0,6 1 6 0,-6-1 8 16,0 0 12-16,4 0 9 0,2 0 2 0,-6 0 2 0,0 0-1 15,3-1-2-15,-3 1-5 0,0 0-7 0,7-3-10 16,-7 3-11-16,6 0-8 0,-6 0-11 0,0 0-6 0,0 0-7 15,0 0-5-15,3 0 3 0,-3 0-5 0,0 0 0 16,0 0 0-16,7-2-9 0,-7 2-10 0,0 0-17 0,0 0-20 16,0 0-29-16,0 0-47 0,0-3-58 0,0 3-51 0,0 0-56 15,3-2-71-15,-3 2-85 0,0 0-100 0,0-2 48 0,0-1-54 16,6 3-46-16,-6-2-3 0,0 2 128 0</inkml:trace>
        </inkml:traceGroup>
      </inkml:traceGroup>
    </inkml:traceGroup>
  </inkml:traceGroup>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7:45.907"/>
    </inkml:context>
    <inkml:brush xml:id="br0">
      <inkml:brushProperty name="width" value="0.025" units="cm"/>
      <inkml:brushProperty name="height" value="0.025" units="cm"/>
      <inkml:brushProperty name="color" value="#996633"/>
    </inkml:brush>
  </inkml:definitions>
  <inkml:trace contextRef="#ctx0" brushRef="#br0">149 22 24,'-34'0'3834,"27"0"2209,-1 0 5724,18 12-9255,-10-12-2502,0 0-1,0 1 0,0-1 0,0 0 1,0 1-1,0-1 0,0 0 1,0 0-1,0 1 0,0-1 0,0 0 1,0 0-1,0 1 0,0-1 1,0 0-1,1 0 0,-1 1 0,0-1 1,0 0-1,0 0 0,0 0 1,0 1-1,1-1 0,-1 0 0,0 0 1,0 0-1,1 0 0,-1 1 1,0-1-1,0 0 0,0 0 1,1 0-1,-1 0 0,1 0 0,-1 0-5,0 0 0,1 1 0,-1-1-1,0 0 1,0 0 0,1 0-1,-1 0 1,0 0 0,0 0 0,0 1-1,1-1 1,-1 0 0,0 0-1,0 0 1,0 0 0,1 1 0,-1-1-1,0 0 1,0 0 0,0 1 0,0-1-1,0 0 1,0 0 0,1 1-1,-1-1 1,0 0 0,0 0 0,0 1-1,0-1 1,0 0 0,0 0-1,0 1 1,0-1 0,0 1 0,0 0 51,0 16 274,0-12-295,0-2 30,1 0 1,-1 1-1,0-1 0,0 0 0,-1 1 1,1-1-1,-2 6 0,1-8-63,0-1 8,1 1 0,-1-1 0,1 0-1,-1 0 1,1 1 0,-1-1 0,1 0-1,0 1 1,-1-1 0,1 0 0,0 1 0,-1-1-1,1 1 1,0-1 0,-1 1 0,1-1 0,0 0-1,0 1 1,0-1 0,-1 1 0,1-1 0,0 1-1,0-1 1,0 1 0,0 0 0,0-1 0,0 1-1,0-1 1,0 1 0,0-1 0,0 1 0,0-1-1,0 1 1,1 0 0,-4 0 87,3-1-92,0 0 1,-1 0 0,1 0 0,0 0 0,-1 0-1,1 0 1,0 0 0,0 0 0,-1 0-1,1 0 1,0 0 0,0 0 0,-1 1 0,1-1-1,0 0 1,0 0 0,0 0 0,-1 0-1,1 0 1,0 1 0,0-1 0,0 0 0,-1 0-1,1 0 1,0 1 0,0-1 0,0 0-1,0 0 1,-1 0 0,1 1 0,0-1 0,0 0-1,0 0 1,0 1 0,0-1 0,0 0-1,0 1 1,0-1 0,0 0 0,0 1 2,0-1 1,0 1 0,-1-1-1,1 1 1,0-1 0,0 1-1,-1-1 1,1 0 0,0 1-1,0-1 1,-1 1 0,1-1-1,0 0 1,-1 1 0,1-1-1,0 0 1,-1 0 0,1 1-1,-1-1 1,1 0 0,-1 0-1,1 1 1,-1-1 0,1 0 0,0 0-1,-1 0 1,1 0 0,-1 0-1,1 0 1,-1 0 0,1 0-1,-2 0 1,-30 1 118,29-1-133,2 0-1,-11 0-26,6-4 32,4 3-8,-8-6-32,9-1 42,-3 7 2,1 0 4,1-10 4,-8-12-46,10 21 29,0 1 1,0 0 0,0 1 0,0-1 0,0 0 0,0 1 0,0-1 0,0 0 0,0 0 0,0 1 0,0-1 1,0 0-1,0 0 0,0 1 0,1-1 0,-1 0 0,0 1 0,1-1 0,-1 0 0,0 1 0,1-1 0,-1 0 0,1 1 1,-1-1-1,1 1 0,-1-1 0,1 1 0,-1-1 0,1 1 0,0-1 0,0 1-1,-1-1 1,1 1-1,-1-1 0,0 1 0,1 0 0,-1-1 1,0 1-1,0-1 0,0 1 0,1-1 1,-1 1-1,0-1 0,0 1 0,0-1 1,0 1-1,0-1 0,0 1 0,1-1 1,-1 1-1,0-1 0,-1 1 0,1-1 1,0 1-1,0-1 0,0 1 0,0-1 0,0 1 1,0 0-1,-1-1 0,1 0 5,0 1 0,0 0 0,-1 0 0,1-1 0,0 1 0,0 0 0,0-1 1,0 1-1,0 0 0,0-1 0,0 1 0,-1 0 0,1-1 0,0 1 0,0 0 0,0-1 0,0 1 0,1 0 0,-1-1 0,0 1 0,0 0 0,0-1 0,0 1 0,0 0 0,0-1 0,0 1 0,1 0 0,-1-1 0,0 1 0,0 0 0,0 0 1,1-1-1,-1 1 0,0 0 0,0 0 0,1-1 0,-1 1 0,0 0 0,0 0 0,1 0 0,-1 0 0,0-1 0,1 1 0,-1 0 0,0 0 0,1 0 0,-1 0 0,0 0 0,1 0 0,-1 0 0,0 0 0,1 0 0,3-17-258,-4 17 258,0 0 1,0 1 0,0-1-1,1 0 1,-1 0 0,0 0 0,0 0-1,1 0 1,-1 0 0,0 0-1,0-1 1,0 1 0,1 0 0,-1 0-1,0 0 1,0 0 0,0 0-1,1 0 1,-1 0 0,0 0-1,0 0 1,0-1 0,0 1 0,1 0-1,-1 0 1,0 0 0,0 0-1,0 0 1,0-1 0,0 1-1,0 0 1,1 0 0,-1 0 0,0-1-1,0 1 1,0 0 0,0 0-1,0 0 1,0-1 0,0 1 0,4-6-37,2 5 33,-4 1-13,-1 0 9,0-1 1,0 0-1,0 1 0,0-1 0,0 1 0,0 0 0,0-1 0,0 1 1,0 0-1,0 0 0,1-1 0,-1 1 0,0 0 0,0 0 0,0 0 1,1 1-1,-1-1 5,-1 0 1,0 1-1,0-1 1,0 0 0,0 0-1,0 1 1,1-1 0,-1 0-1,0 0 1,0 1-1,0-1 1,1 0 0,-1 0-1,0 0 1,0 1-1,1-1 1,-1 0 0,0 0-1,0 0 1,1 0 0,-1 1-1,0-1 1,1 0-1,-1 0 1,0 0 0,0 0-1,1 0 1,-1 0-1,0 0 1,1 0 0,-1 0-1,0 0 1,1 0-1,-1 0 1,0 0 0,0 0-1,1-1 1,0 1 0,-1 0 0,0 0 0,1 0 0,-1 0 0,0 0 0,0 0 0,1 0-1,-1 0 1,0 0 0,1 0 0,-1 0 0,0 0 0,1 0 0,-1 0 0,0 0 0,0 0 0,1 0 0,-1 0 0,0 0 0,1 0 0,-1 1 0,0-1 0,0 0 0,1 0 0,-1 0 0,0 1-1,0-1 1,1 0 0,-1 0 0,0 0 0,0 1 0,0-1 0,1 0 0,-1 0 0,0 1 0,0-1 0,0 1 0,0 0-12,2-1-3,4 1 10,24 19-2987,-28-19 1662,-2 10-16485</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8:31.762"/>
    </inkml:context>
    <inkml:brush xml:id="br0">
      <inkml:brushProperty name="width" value="0.025" units="cm"/>
      <inkml:brushProperty name="height" value="0.025" units="cm"/>
      <inkml:brushProperty name="color" value="#33CCFF"/>
    </inkml:brush>
  </inkml:definitions>
  <inkml:trace contextRef="#ctx0" brushRef="#br0">1 80 192,'0'-45'3098,"3"40"-2755,-2 5-277,-1 0 0,1 0 1,-1-1-1,0 1 0,1 0 0,-1 0 0,0 0 1,1-1-1,-1 1 0,0 0 0,1-1 0,-1 1 1,0 0-1,0-1 0,1 1 0,-1 0 1,0-1-1,0 1 0,0-1 0,1 1 0,-1 0 1,0-1-1,0 1 0,0-1 0,0 1 0,0-1 1,0 1-1,0 0 0,0-1 0,0 1 0,0-1 1,0 0-1,0-16 18633,0 30-16624,4 1-1348,-3-12-671,0-1 0,-1 0-1,1 1 1,-1-1 0,1 1 0,-1-1 0,1 0 0,-1 1 0,0-1-1,1 4 1,-1 150 2256,-10-116-2002,10 149 1009,10-153-1087,-10 81 357,4-98-544,1 3-18,-5 39-27,0-58 0,0-1 0,9 8 0,-7 12-4343,-2-16 988,-1-16 1053,1 10 1746,0 0-1,0 0 1,0 0 0,0 0 0,0 0 0,0 0-1,0 0 1,-1 0 0,1 0 0,0 0 0,-1 0 0,1 0-1,-1 0 1,1 0 0,-1 0 0,1 0 0,-1 0-1,0 0 1,-1-1 0,0-11-4331,1 5 3007,-6 1-59,6 2 310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8:32.628"/>
    </inkml:context>
    <inkml:brush xml:id="br0">
      <inkml:brushProperty name="width" value="0.025" units="cm"/>
      <inkml:brushProperty name="height" value="0.025" units="cm"/>
      <inkml:brushProperty name="color" value="#33CCFF"/>
    </inkml:brush>
  </inkml:definitions>
  <inkml:trace contextRef="#ctx0" brushRef="#br0">30 168 324,'0'-1'67,"-1"1"0,0 0-1,1-1 1,-1 1 0,0-1 0,1 1 0,-1-1-1,1 1 1,-1-1 0,1 1 0,-1-1 0,1 0-1,-1 1 1,1-1 0,0 0 0,-1 1 0,1-1-1,0 0 1,0 0 0,-1 1 0,1-1 0,0 0-1,0 0 1,0 1 0,0-1 0,0 0 0,0 0-1,0 0 1,0-1 0,0 1-6,-4-3 664,4 4-639,0 0 0,-1-1 0,1 1 0,0 0 0,-1 0 0,1 0 0,0-1 0,-1 1 0,1 0 0,0-1 1,0 1-1,-1 0 0,1 0 0,0-1 0,0 1 0,-1-1 0,1 1 0,0 0 0,0-1 0,0 1 0,0 0 0,0-1 1,0 1-1,0-1 0,0 1 0,-4-5 736,3 5-658,1-1 0,0 1 0,-1 0 0,1 0 0,0 0 0,-1-1 0,1 1 0,0 0 0,-1 0 0,1-1 0,0 1 0,0 0 0,-1 0 0,1-1 0,0 1 0,0 0 1,-1-1-1,1 1 0,0-1 0,0 1 0,0 0 0,0-1 0,0 1 0,0 0 0,0-1 0,0 1 0,0-1 0,0 1 0,0-2 3163,1-15 4850,0 17-7880,0-1-1,1 1 0,-1 0 0,0-1 0,0 0 1,0 1-1,0-1 0,0 0 0,-1 1 0,1-1 1,0 0-1,0 0 0,0 0 0,0-1 0,11-8 1079,39-30 2298,-47 38-3533,1-1 0,-1 0 0,1 0 0,-1 0 0,5-5 0,-1 3-139,32-6-1,-38 9 0,25 8 0,-23-6 0,12 2 0,9 7 0,-22-7 0,-1-1 0,1 0 0,-1 1 0,0-1 0,1 1 0,-1 0 0,0-1 0,0 1 0,0 0 0,-1 0 0,1 1 0,0-1 0,-1 0 0,1 0 0,1 5 0,-3-6 0,0 0 0,1 0 0,-1 0 0,0-1 0,1 1 0,-1 0 0,0 0 0,1-1 0,-1 1 0,1 0 0,-1-1 0,1 1 0,0 0 0,-1-1 0,1 1 0,0-1 0,-1 1 0,2 0 0,-1-1 0,-1 1 0,1-1 0,0 1 0,-1 0 0,1-1 0,0 1 0,-1-1 0,1 1 0,-1 0 0,1-1 0,-1 1 0,1 0 0,-1 0 0,0 0 0,1-1 0,-1 1 0,0 0 0,1 1 0,-1-1 0,1 1 0,-1-1 0,0 1 0,1-1 0,0 0 0,-1 1 0,1-1 0,0 0 0,0 0 0,0 1 0,1 0 0,-1-1 0,0 1 0,0-1 0,0 1 0,0-1 0,0 1 0,0-1 0,0 1 0,-1-1 0,1 1 0,-1 0 0,2 3 0,7 39 0,-8-28 0,-1-13 0,1 0 0,-1 0 0,0 1 0,0-1 0,0 0 0,0 1 0,-1-1 0,0 0 0,1 0 0,-1 0 0,0 1 0,0-1 0,-1 0 0,-1 3 0,-10 16 0,7-15 0,3-3 0,-1 0 0,1-1 0,-1 0 0,0 0 0,1 0 0,-1 0 0,-1 0 0,-7 3 0,-27 16 0,37-20 0,1-1 0,1-1 0,-1 1 0,0-1 0,1 0 0,-1 1 0,0-1 0,0 0 0,1 1 0,-1-1 0,0 0 0,0 0 0,1 0 0,-1 0 0,0 1 0,0-1 0,0 0 0,1 0 0,-1-1 0,0 1 0,0 0 0,-1 0 0,-6 2 0,7-2 0,0 1 0,0-1 0,-1 1 0,1-1 0,0 1 0,0-1 0,0 0 0,-1 1 0,1-1 0,0 0 0,0 0 0,-1 0 0,1 0 0,0 0 0,-2-1 0,-29-9 14,30 9-19,0 1 0,0-1 0,0 0 0,0 1 0,0-1 1,0-1-1,0 1 0,1 0 0,-1 0 0,0 0 0,1-1 1,-1 1-1,-2-4 0,4 5-2,0 0-1,0 0 1,0 0 0,0-1 0,0 1-1,0 0 1,0 0 0,0-1-1,0 1 1,0 0 0,0 0 0,0 0-1,0-1 1,0 1 0,0 0-1,0 0 1,-1 0 0,1-1 0,0 1-1,0 0 1,0 0 0,0 0-1,-1 0 1,1-1 0,0 1-1,0 0 1,0 0 0,0 0 0,-1 0-1,1 0 1,0 0 0,-1-1-1,-3-2-2547,2-5-6147</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8:35.127"/>
    </inkml:context>
    <inkml:brush xml:id="br0">
      <inkml:brushProperty name="width" value="0.025" units="cm"/>
      <inkml:brushProperty name="height" value="0.025" units="cm"/>
      <inkml:brushProperty name="color" value="#33CCFF"/>
    </inkml:brush>
  </inkml:definitions>
  <inkml:trace contextRef="#ctx0" brushRef="#br0">100 65 516,'0'-1'56,"0"1"0,0-1 0,0 1 0,0-1 0,0 1 0,0-1 0,0 1 0,0-1 0,0 1-1,0-1 1,0 1 0,1-1 0,-1 1 0,0-1 0,0 1 0,1-1 0,-1 1 0,0-1 0,1 1 0,-1-1 0,0 1 0,1 0 0,-1-1 0,0 1 0,1 0-1,-1-1 1,1 1 0,-1 0 0,1 0 0,-1-1 0,1 1 0,-1 0 0,1 0 0,0 0 0,-1 0 8,1 0 0,-1-1 0,1 1 0,-1 0 0,1 0 0,-1 0 0,1 0-1,-1-1 1,1 1 0,-1 0 0,0-1 0,1 1 0,-1 0 0,0 0 0,1-1 0,-1 1 0,0-1 0,1 1 0,-1 0 0,0-1 0,0 1 0,1-1 0,-1 1-1,0-1 1,0 1 0,0-1 0,0 1 0,1 0 0,-1-1 0,0 1 0,0-1 0,0 1 0,0-1 0,0 0 0,1 0 244,0-1 0,0 1 0,0 0 0,0 0 0,1 0 0,-1 0 0,0 0 0,1 0 0,-1 0 0,1 1 0,2-2 0,6-10 4591,-9 9-1074,14-3 5567,-12 5-7770,0-1-563,-7 2 617,-5 2-849,2 2-812,-1 0-6,0 1-1,1-1 1,0 1-1,-1 1 0,2-1 1,-12 13-1,-21 21 45,36-36-50,0-1 7,1 1 0,-1-1 0,1 1 0,0 0 0,0 0 0,0 0 0,0 0 1,1 0-1,-1 1 0,1-1 0,-2 6 0,-2 1 58,5-10-64,-1 1 0,1-1 0,-1 1 0,1-1 1,0 1-1,-1 0 0,1-1 0,0 1 0,-1 0 0,1-1 0,0 1 1,0 0-1,-1-1 0,1 1 0,0 0 0,0-1 0,0 2 1,-4 8 100,3-10-93,1 1 0,-1-1 0,1 1-1,-1 0 1,1-1 0,-1 1 0,1-1-1,0 1 1,-1 0 0,1-1 0,0 1-1,0 0 1,0-1 0,-1 1 0,1 0-1,0 0 1,0 0 0,0 2 1,0-3-2,0 1-1,0 0 1,-1 0 0,1-1 0,0 1 0,0 0 0,0 0-1,0-1 1,0 1 0,0 0 0,1 0 0,-1-1-1,0 1 1,0 0 0,0-1 0,1 1 0,-1 0-1,0-1 1,1 1 0,-1 0 0,0-1 0,1 1 0,-1 0-1,1-1 1,-1 1 0,1-1 0,0 1 0,-1-1-1,1 0 1,0 1 0,1 0-11,-2 0 0,-1 0 0,10 12 0,-8-12 0,0 0 0,0-1 0,0 1 0,0-1 0,0 1 0,0-1 0,0 1 0,0-1 0,0 1 0,0-1 0,1 0 0,1 1 0,13 2 0,-15-2-5,0-1 0,0 1 0,1-1 0,-1 1 0,0-1 0,1 0 0,-1 0 0,1 0 1,-1 0-1,0 0 0,1 0 0,-1 0 0,0 0 0,1-1 0,-1 1 0,0 0 0,1-1 0,-1 1 0,2-2 0,10-1-259,8 0-2123,-5 0-3293,-1-1-2461,-10-2-1581,-3 5 6913,6 1 612</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8:36.097"/>
    </inkml:context>
    <inkml:brush xml:id="br0">
      <inkml:brushProperty name="width" value="0.025" units="cm"/>
      <inkml:brushProperty name="height" value="0.025" units="cm"/>
      <inkml:brushProperty name="color" value="#33CCFF"/>
    </inkml:brush>
  </inkml:definitions>
  <inkml:trace contextRef="#ctx0" brushRef="#br0">1 40 488,'0'0'31,"0"-1"0,0 1-1,-1 0 1,1-1 0,0 1 0,0 0 0,0-1 0,0 1-1,1 0 1,-1 0 0,0-1 0,0 1 0,0 0 0,0-1-1,0 1 1,0 0 0,0 0 0,0-1 0,1 1-1,-1 0 1,0 0 0,0-1 0,0 1 0,1 0 0,-1 0-1,0 0 1,0-1 0,0 1 0,1 0 0,-1 0-1,0 0 1,1 0 0,-1 0 0,0 0 0,1-1 0,-1 1 7,0 0 0,1 0 0,-1 0 0,0 0 1,0 0-1,1 0 0,-1 0 0,0 0 1,0-1-1,0 1 0,1 0 0,-1 0 0,0 0 1,0 0-1,0-1 0,1 1 0,-1 0 1,0 0-1,0-1 0,0 1 0,0 0 0,0 0 1,0 0-1,0-1 0,1 1 0,-1 0 1,0 0-1,0-1 0,0 1 0,0 0 0,0 0 1,0-1-1,0 1 0,0 0 0,0-1 1,0 1 24,0-1 0,0 1 1,0 0-1,0-1 1,0 1-1,0 0 0,1 0 1,-1-1-1,0 1 0,0 0 1,0 0-1,1-1 1,-1 1-1,0 0 0,1 0 1,-1-1-1,0 1 0,0 0 1,1 0-1,-1 0 1,0 0-1,1 0 0,-1-1 1,0 1-1,1 0 1,-1 0-1,0 0 0,1 0 1,-1 0-1,0 0 0,1 0 1,-1 0-1,1 0 1,-1 0 14,1 0 1,-1 0-1,0 0 1,1 0 0,-1 0-1,1 0 1,-1 0 0,0 0-1,1 0 1,-1 0-1,0 0 1,1 0 0,-1 0-1,0 0 1,1-1-1,-1 1 1,0 0 0,1 0-1,-1 0 1,0-1-1,1 1 1,-1 0 0,0 0-1,0-1 1,1 1 0,-1 0-1,0-1 1,0 1-1,0 0 1,1-1 0,-1 1-1,0 0 1,0-1-1,0 0 1,1 0 634,0 0 0,0 0-1,0 1 1,0-1 0,0 0 0,0 0-1,0 1 1,0-1 0,0 1 0,0-1 0,0 1-1,0-1 1,0 1 0,0 0 0,4-1 7003,-4 1-7437,-1 0-184,0 0-1,1 0 0,-1 0 1,0 0-1,0 0 0,1 0 1,-1 0-1,0 0 1,1 0-1,-1 0 0,0 0 1,1 0-1,-1 0 0,0 0 1,0 0-1,1 0 0,-1 0 1,0 1-1,1-1 1,-1 0-1,0 0 0,0 0 1,1 0-1,-1 1 0,0-1 1,0 0-1,0 0 0,1 1 1,-1-1-1,0 0 0,0 0 1,0 1-1,0-1 1,0 0-1,1 1 0,-1-1 1,0 0-1,0 0 0,0 1 1,0-1-1,0 2-34,0 0-1,0 0 1,0 0-1,0 0 1,0 0-1,0 0 1,-1 0-1,1 0 1,-1-1 0,1 1-1,-1 0 1,0 0-1,1 0 1,-1-1-1,-2 4 1,2-2-28,0 0 0,0 0 1,1 1-1,-1-1 0,1 0 1,0 0-1,0 1 0,0-1 0,0 0 1,1 4-1,0 4 31,-1 60-633,0-70 487,1-1 0,-1 1 1,0-1-1,1 1 0,-1 0 0,0-1 1,1 1-1,-1-1 0,1 1 0,-1-1 1,1 0-1,-1 1 0,1-1 0,-1 1 0,1-1 1,0 0-1,-1 1 0,1-1 0,-1 0 1,1 0-1,0 1 0,5 0-3873,4-2-6640,-9 0 9849,-1 0-1,0 1 1,1-1-1,-1 0 1,0 0-1,1 0 1,-1 0-1,0 0 1,0 0-1,0 0 0,0 1 1,0-1-1,0 0 1,0-2-1,0-2-1094,0-1 777</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8:36.498"/>
    </inkml:context>
    <inkml:brush xml:id="br0">
      <inkml:brushProperty name="width" value="0.025" units="cm"/>
      <inkml:brushProperty name="height" value="0.025" units="cm"/>
      <inkml:brushProperty name="color" value="#33CCFF"/>
    </inkml:brush>
  </inkml:definitions>
  <inkml:trace contextRef="#ctx0" brushRef="#br0">1 51 400,'0'-35'5044,"0"20"11903,0 19-13954</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8:39.196"/>
    </inkml:context>
    <inkml:brush xml:id="br0">
      <inkml:brushProperty name="width" value="0.025" units="cm"/>
      <inkml:brushProperty name="height" value="0.025" units="cm"/>
      <inkml:brushProperty name="color" value="#33CCFF"/>
    </inkml:brush>
  </inkml:definitions>
  <inkml:trace contextRef="#ctx0" brushRef="#br0">40 45 220,'0'5'136,"0"-4"-79,0 0 1,1 1-1,-1-1 1,0 0-1,0 0 1,0 0 0,0 0-1,-1 1 1,1-1-1,0 0 1,0 0-1,-1 0 1,1 0-1,-1 1 1,1-1 0,-1 0-1,1 0 1,-1 0-1,1 0 1,-1 0-1,0 0 1,-1 1-1,1-1-27,1 0-1,-1-1 0,1 1 1,0 0-1,-1-1 0,1 1 0,0 0 1,0 0-1,0-1 0,-1 1 0,1 0 1,0 0-1,0 0 0,0-1 1,0 1-1,1 0 0,-1 0 0,0-1 1,0 1-1,0 0 0,1 0 0,-1 0 51,0 0 0,0 0-1,1-1 1,-1 1 0,0 0 0,0 0-1,0-1 1,0 1 0,0 0-1,0 0 1,0-1 0,0 1-1,0 0 1,0-1 0,-1 1 0,1 0-1,0 0 1,0-1 0,-1 1-1,0 0 1,-2 1-86,2-2 86,1 1-1,0-1 0,0 0 1,-1 0-1,1 0 1,0 0-1,-1 0 1,1 1-1,0-1 1,0 0-1,0 0 1,-1 0-1,1 1 1,0-1-1,0 0 1,0 0-1,-1 1 1,1-1-1,0 0 1,0 1-1,0-1 1,0 0-1,0 0 1,0 1-1,0-1 1,0 0-1,0 1 1,0-1-1,0 0 1,0 1-1,0-1 1,0 0-1,0 1 1,0-1-1,0 1 1,0 0 869,-2 1 380,-6 8 3332,8-10-4627,0 0 1,1 0-1,-1 1 1,0-1-1,0 0 1,0 1-1,0-1 1,0 0-1,0 1 1,0-1-1,0 0 1,0 1-1,0-1 1,0 0-1,0 1 1,-1-1-1,1 0 1,0 0-1,0 1 1,0-1-1,0 0 0,0 1 1,-1-1-1,1 0 1,0 0-1,0 1 1,0-1-1,-1 0 1,1 0-1,0 0 1,0 1-1,-1-1 1,1 0-1,0 0 1,0 0-1,-1 0 1,1 0-1,0 1 1,-1-1-1,1 0 1,0 0-1,-1 0 1,1 0-1,0 0 1,-1 0-1,1 0 0,0 0 1,-1 0-1,1 0-14,0 0-1,-1 0 0,1 1 0,0-1 0,0 0 1,0 1-1,0-1 0,0 0 0,-1 1 1,1-1-1,0 0 0,0 0 0,0 1 0,0-1 1,0 0-1,0 1 0,0-1 0,0 0 0,0 1 1,0-1-1,0 0 0,0 1 0,0-1 0,1 0 1,-1 1-1,0-1 0,0 0 0,0 1 0,0-1 1,1 0-1,-1 1-15,5 0 149,6-1 4576,-2-5 22,-6 0-4561,0 4-56,-3 1-132,0 0 0,0 0 0,1 0 1,-1 0-1,0 0 0,1 0 0,-1 0 0,0-1 1,0 1-1,1 0 0,-1 0 0,0 0 1,0 0-1,1 0 0,-1 0 0,0 0 0,0 0 1,0-1-1,1 1 0,-1 0 0,0 0 0,0 0 1,0-1-1,1 1 0,-1 0 0,0 0 1,0 0-1,0-1 0,0 1 0,0 0 0,0 0 1,1-1-1,-1 1 0,0 0 0,0 0 1,0-1-1,0 1 0,0 0 0,0-1 0,0 0 2,0-2-1,-1 1 0,1 0 0,0 0 0,0-1 0,1 1 0,-1 0 0,0 0 0,1 0 0,-1 0 0,1-1 0,0 1 0,0 0 0,0 0 0,0 0 0,1-2 0,-1 3-2,-1 0 0,1 0-1,-1 0 1,0 0-1,1 0 1,-1-1 0,0 1-1,0 0 1,0 0 0,0 0-1,0 0 1,0-1-1,0 1 1,0 0 0,0 0-1,-1 0 1,1-2-1,-1 2 5,1 0 0,0 0 0,-1 0-1,1-1 1,0 1 0,0 0-1,0 0 1,0 0 0,0-1 0,0 1-1,1 0 1,-1 0 0,0 0 0,0 0-1,1-1 1,-1 1 0,1-1-1,1-1 56,-1 1 0,0-1-1,0 1 1,0-1-1,0 0 1,0 1 0,-1-1-1,1 0 1,-1 0-1,1 1 1,-1-1 0,0 0-1,0 0 1,-1-3-1,1-5 376,0 10 1169,0 29-994,0-13-433,0-12-126,1 1 0,-1-1 0,0 0 0,0 1 0,0-1 0,0 1 0,-1-1 0,0 0 0,1 1 0,-1-1 0,0 0 0,-1 1 0,-2 4-1,3-5-14,1-1-1,-1 1 1,0 0-1,1 0 1,0 0-1,-1 0 1,1 0-1,0 0 1,1 0-1,0 6 0,0 4 52,-2 0-41,1-10-43,-1 1 1,1-1-1,0 1 1,0-1-1,0 1 1,1-1-1,-1 1 1,1-1-1,0 1 1,0-1-1,0 0 1,0 1-1,3 3 1,-3-4-12,0 0 1,-1 0-1,1 0 1,-1 0-1,1 0 1,-1 0-1,0 0 1,0 0-1,0 0 1,-2 5-1,2 5-1659,1-10 2994,1-1-5094</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8:40.739"/>
    </inkml:context>
    <inkml:brush xml:id="br0">
      <inkml:brushProperty name="width" value="0.025" units="cm"/>
      <inkml:brushProperty name="height" value="0.025" units="cm"/>
      <inkml:brushProperty name="color" value="#33CCFF"/>
    </inkml:brush>
  </inkml:definitions>
  <inkml:trace contextRef="#ctx0" brushRef="#br0">169 84 540,'0'0'24,"0"0"-1,0 0 0,0-1 1,0 1-1,0 0 1,0 0-1,0-1 1,0 1-1,0 0 1,0 0-1,0-1 1,-1 1-1,1 0 1,0 0-1,0 0 1,0-1-1,0 1 1,0 0-1,-1 0 1,1 0-1,0-1 1,0 1-1,0 0 1,-1 0-1,1 0 1,0 0-1,0 0 0,0 0 1,-1-1-1,1 1 1,-1 0 38,1 0 1,0 0 0,-1 0-1,1-1 1,0 1-1,0 0 1,-1 0-1,1 0 1,0-1-1,-1 1 1,1 0 0,0-1-1,0 1 1,-1 0-1,1 0 1,0-1-1,0 1 1,0 0-1,0-1 1,-1 1-1,1-1 1,0 1 0,0 0-1,0-1 1,0 1-1,0 0 1,0-1-1,0 1 1,0-1-1,0 1 1,-3-2 653,3 2-674,0 0 0,0 1 1,-1-1-1,1 0 0,0-1 0,0 1 0,-1 0 1,1 0-1,0 0 0,0 0 0,-1 0 0,1 0 1,0 0-1,0 0 0,-1 0 0,1 0 0,0-1 1,0 1-1,-1 0 0,1 0 0,0 0 0,0 0 1,0-1-1,0 1 0,-1 0 0,1 0 0,0-1 1,0 1-1,0 0 0,0 0 0,0-1 1,0 1-1,0 0 0,-1 0 0,1-1 0,0 1 1,0 0-1,0 0 0,0-1 0,0 1-16,0 0 0,0 0 0,0-1 0,0 1 0,0 0 1,0 0-1,0 0 0,0-1 0,0 1 0,0 0 0,0 0 0,0 0 0,0 0 0,0-1 0,0 1 0,0 0 0,0 0 0,0 0 0,-1 0 0,1 0 0,0-1 0,0 1 0,0 0 0,0 0 1,0 0-1,-1 0 0,1 0 0,0 0 0,0 0 0,0-1 0,0 1 0,-1 0 0,1 0 0,0 0 0,0 0 0,0 0 0,-1 0 103,1 0 1,-1 0-1,1 0 0,0-1 1,-1 1-1,1 0 0,0 0 0,-1 0 1,1-1-1,0 1 0,0 0 0,-1-1 1,1 1-1,0 0 0,0 0 1,-1-1-1,1 1 0,0 0 0,0-1 1,0 1-1,-1 0 0,1-1 0,0 1 1,0-1-1,0 1 0,0 0 1,0-1-1,0 1 0,0-1 0,0 1 1,0 0-1,0-1 0,0 1 0,0 0 1,0-2-1,3-14 15312,3 12-14700,-5 3 2,-1 1-718,1-1 0,-1 1 0,0 0 0,0-1 1,0 1-1,1 0 0,-1-1 0,0 1 0,0 0 0,1-1 0,-1 1 0,0 0 1,1-1-1,-1 1 0,0 0 0,1 0 0,-1-1 0,1 1 0,-1 0 0,0 0 1,1 0-1,-1 0 0,1 0 0,-1 0 0,0-1 0,1 1 0,-1 0 0,1 0 1,-1 0-1,1 0 0,-1 0 0,0 1 0,1-1 0,-1 0 0,1 0 0,0 0 1,5 1 86,2 5-50,-4 3 13,-1-7-69,-3-2 0,0 0-1,1 0 1,-1 1 0,0-1-1,1 0 1,-1 0-1,0 0 1,1 1 0,-1-1-1,0 0 1,0 0 0,1 1-1,-1-1 1,0 0-1,0 1 1,0-1 0,1 0-1,-1 1 1,0-1-1,0 0 1,0 1 0,0-1-1,0 1 1,0-1-1,0 0 1,0 1 0,0-1-1,0 0 1,0 1-1,0-1 1,0 1 0,0-1-1,0 0 1,0 1-1,3 4 68,-2-5-67,-1 1 0,1-1-1,-1 0 1,0 0 0,1 1-1,-1-1 1,1 0 0,-1 0-1,0 1 1,0-1 0,1 0 0,-1 1-1,0-1 1,0 1 0,1-1-1,-1 0 1,0 1 0,0-1-1,0 1 1,1-1 0,-1 1-1,0-1 1,0 0 0,0 1-1,0-1 1,0 1 0,0-1-1,0 1 1,0 0 0,0 0-1,0-1 0,-1 1 0,1-1 0,0 1 0,0-1-1,1 1 1,-1 0 0,0-1 0,0 1 0,0-1 0,0 1 0,0-1 0,1 1 0,-1-1 0,0 1 0,1-1 0,-1 1 0,0-1 0,1 1 0,-1-1 0,0 1 0,1-1 0,-1 1 0,1-1 0,-1 0 0,1 1 0,-1-1-1,1 0 1,0 1 0,0 1 15,-1 0-1,1 1 0,-1-1 0,1 1 0,-1-1 1,0 0-1,0 1 0,0-1 0,0 1 1,-1 2-1,1 0 23,0-4-35,0 1-1,0-1 1,0 1 0,0-1 0,0 1 0,0-1 0,-1 1 0,1-1-1,0 1 1,-1-1 0,1 0 0,-1 1 0,0-1 0,1 0-1,-1 1 1,0-1 0,0 0 0,-1 2 0,1 9 59,1-12-62,0 0 0,0 1 1,1-1-1,-1 1 0,0-1 1,0 1-1,0-1 0,0 1 1,0-1-1,0 1 0,0-1 1,0 1-1,0-1 0,-1 1 1,1-1-1,0 1 0,0-1 1,0 0-1,-1 1 0,1-1 1,0 1-1,0-1 0,-1 1 1,0-1 2,1 1 0,-1-1 0,0 1 0,1-1 0,-1 1 0,1-1 0,-1 1 0,1 0 0,-1-1 0,1 1 0,-1 0 0,1-1 0,0 1 0,-1 0 0,1 0 0,0-1 0,0 1 0,0 0 0,-1 0 0,1 0 0,0-1 0,0 1 0,0 0 0,0 0 0,0 0 0,0-1 0,1 2 0,-5 3 45,3-5-49,1 0 0,0 0 0,-1 1 0,1-1 0,0 0 0,-1 0 0,1 0 0,0 1 0,0-1 0,-1 0 1,1 0-1,0 1 0,0-1 0,-1 0 0,1 0 0,0 1 0,0-1 0,0 0 0,0 1 0,-1-1 0,1 0 0,0 1 0,0-1 1,0 0-1,0 1 0,0-1 0,0 1 0,-4 4 34,4-5-33,-1 1-1,1-1 1,0 0 0,-1 0 0,1 0-1,0 1 1,-1-1 0,1 0 0,0 0-1,-1 1 1,1-1 0,0 0 0,0 0-1,-1 1 1,1-1 0,0 0 0,0 1-1,0-1 1,0 0 0,-1 1 0,1-1-1,0 1 1,0-1 0,0 0 0,0 1-1,0-1 1,0 0 0,0 1 0,0-1-1,0 1 1,-3 0 52,3-1-54,0 0 0,0 0-1,-1 0 1,1 0-1,0 0 1,-1 0 0,1 0-1,0 0 1,0 0 0,-1 0-1,1 0 1,0 1-1,0-1 1,-1 0 0,1 0-1,0 0 1,0 0 0,0 0-1,-1 0 1,1 1 0,0-1-1,0 0 1,0 0-1,-1 0 1,1 1 0,0-1-1,0 0 1,0 0 0,0 1-1,0-1 1,0 0-1,-1 0 1,1 1 0,0-1-1,0 0 1,0 0 0,0 1-1,0-1 1,0 0 0,-1 1 6,0 0 1,0 0-1,0 0 1,0 0 0,0 0-1,0 0 1,0-1-1,0 1 1,-1-1 0,1 1-1,0-1 1,0 1 0,-3 0-1,-6 4 55,9-5-34,-11 6 127,-34-6-17,43-1-126,-4-3-8,-14-3-1,10 2-4,11 2-1,-1 1-1,-1 1-5,1 1 3,0-1 0,0 1 0,0-1-1,0 1 1,0-1 0,0 1-1,1-1 1,-1 1 0,0-1-1,0 0 1,1 0 0,-1 1-1,1-1 1,-1 0 0,0 0 0,1 0-1,-1 0 1,1 0 0,0 1-1,-1-1 1,1 0 0,0 0-1,0 0 1,-1 0 0,1 0 0,0 0-1,0-2 1,0 3 3,0 0 1,0-1-1,0 1 1,0-1-1,0 1 1,0 0-1,0-1 1,0 1-1,0 0 1,0-1-1,0 1 1,-1 0-1,1-1 1,0 1-1,0 0 1,0-1-1,-1 1 1,1 0-1,0-1 1,0 1-1,-1 0 1,1 0-1,0-1 1,0 1-1,-1 0 1,1 0-1,-1-1 1,1 1-1,-1 0 0,1 0 1,0 0-1,0-1 1,-1 1-1,1 0 1,0 0-1,0 0 1,-1-1-1,1 1 1,0 0-1,0 0 1,0-1-1,-1 1 1,1 0-1,0 0 0,0-1 1,0 1-1,0 0 1,0-1-1,-1 1 1,1 0-1,0-1 1,0 1-1,0 0 1,0 0-1,0-1 1,0 0-5,0 0 1,0 0 0,0 0 0,0 1 0,0-1 0,0 0 0,0 0-1,0 0 1,0 1 0,0-1 0,0 0 0,1 0 0,-1 0-1,0 1 1,1-1 0,-1 0 0,0 1 0,1-1 0,-1 0 0,1 1-1,-1-1 1,1 0 0,0 1 0,-1-1 0,1 1 0,1-2 0,-2 0-23,1 0 1,-1-1 0,1 1 0,-1 0 0,1-1 0,-1 1 0,0-1-1,0 1 1,-1 0 0,1-5 0,-1 2-24,5-2 40,-4 6 6,1 1 0,0-1-1,-1 0 1,1 1 0,-1-1-1,1 0 1,-1 1 0,0-1 0,1 0-1,-1 0 1,0 0 0,1 0-1,-1 1 1,0-1 0,0 0 0,0 0-1,0 0 1,1 0 0,-1 0-1,-1 0 1,1 1 0,0-3 0,-1 3 0,1-3 0,9-4-13,-7 1 1,-2 6 15,0 0 1,-1-1-1,1 1 1,0 0-1,0 0 1,0 0-1,0-1 1,0 1-1,0 0 1,0 0-1,0-1 0,0 1 1,0 0-1,0 0 1,0 0-1,0-1 1,0 1-1,0 0 1,1 0-1,-1-1 1,0 1-1,0 0 1,0 0-1,0 0 1,0 0-1,0-1 1,0 1-1,1 0 1,-1 0-1,0 0 1,0 0-1,1-1 0,0 0-5,1 0-1,-1 0 1,1 0-1,0 0 0,-1 0 1,0 0-1,1-1 1,-1 1-1,0-1 0,0 1 1,2-2-1,15-12-121,-5 2 53,-11 11 71,-2 0 0,18-9-30,-9 5 34,0 6 0,-8 0 0,1 0-1,0 0 1,-1 0 0,1 0-1,0-1 1,-1 1 0,1 0 0,-1-1-1,1 1 1,0-1 0,2 0 0,2-1-10,-5 2-4,1 0 6,9 3 7,-11-3 1,1 0 0,-1 1 0,1-1 0,-1 0-1,1 1 1,0-1 0,-1 0 0,1 1 0,0-1 0,-1 0 0,1 0 0,0 0 0,-1 0 0,1 0 0,0 0-1,-1 0 1,1 0 0,0 0 0,-1 0 0,1 0 0,0 0 0,0 0 0,9 5-112,-8-5 33,-2 0-176,1 0 112,0 0 1,-1 1-1,1-1 0,-1 0 1,1 0-1,-1 0 1,1 1-1,-1-1 1,1 0-1,0 1 0,-1-1 1,0 0-1,1 1 1,-1-1-1,1 0 0,-1 1 1,1 0-1,7 4-2859,-6-5 261</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8:45.294"/>
    </inkml:context>
    <inkml:brush xml:id="br0">
      <inkml:brushProperty name="width" value="0.025" units="cm"/>
      <inkml:brushProperty name="height" value="0.025" units="cm"/>
      <inkml:brushProperty name="color" value="#33CCFF"/>
    </inkml:brush>
  </inkml:definitions>
  <inkml:trace contextRef="#ctx0" brushRef="#br0">10 61 284,'0'-45'10924,"-9"40"4508,9 4-15261,0 1-1,0 0 0,0-1 0,1 1 0,-1 0 0,0 0 0,1-1 1,-1 1-1,0 0 0,1 0 0,-1-1 0,0 1 0,1 0 0,-1 0 1,1 0-1,-1 0 0,0-1 0,1 1 0,-1 0 0,1 0 0,0 0 0,20 9 1212,10-7-601,-30 1-714,2-2 35,21 0-50,-14-1-52,0 0 0,0 0 0,0 0 0,0-1 0,-3-1-336,16-6-5500,-22 8 5609,-1 0-1,1 0 1,-1 0-1,1-1 1,-1 1-1,1 0 1,-1-1-1,1 1 1,-1 0 0,0-1-1,1 1 1,-1 0-1,1-1 1,-1 1-1,0-1 1,0 1-1,1-1 1,-1 1-1,0-1 1,0 1 0,1-1-1,-1 1 1,0-1-1,0 1 1,0-1-1</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8:45.826"/>
    </inkml:context>
    <inkml:brush xml:id="br0">
      <inkml:brushProperty name="width" value="0.025" units="cm"/>
      <inkml:brushProperty name="height" value="0.025" units="cm"/>
      <inkml:brushProperty name="color" value="#33CCFF"/>
    </inkml:brush>
  </inkml:definitions>
  <inkml:trace contextRef="#ctx0" brushRef="#br0">20 1 656,'0'0'139,"-1"1"0,1 0 0,-1 0 0,1-1 0,-1 1 0,0 0 0,1-1 1,-1 1-1,0 0 0,1-1 0,-1 1 0,0-1 0,0 0 0,0 1 0,1-1 0,-1 1 0,0-1 0,0 0 0,0 0 0,0 0 0,0 1 0,-1-1 0,1 3 934,2 10 14857,22-14-9535,-16 0-6100,0 1 0,0 0 0,0 0 0,0 0 0,0 1 0,0 0 0,0 0 0,10 3 0,-16-4-290,0 1 0,0-1 0,0 0 0,0 0 0,0 1 0,0-1 0,0 0 1,0 0-1,0 0 0,1 0 0,-1 0 0,0-1 0,1 1 0,-1 0-2,0-1-1,0 1 1,0 0 0,1 0-1,-1 0 1,0 0-1,0 0 1,0 0 0,0 0-1,0 0 1,0 1 0,0-1-1,2 1 1,-1 0-77,0-1 1,0 1-1,0-1 1,0 1-1,0-1 1,0 0-1,0 0 1,0 0-1,0 0 1,0 0-1,0 0 1,0 0-1,0-1 1,0 1-1,4-2 1,17-4-11664,-18 3 8215</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47:57.086"/>
    </inkml:context>
    <inkml:brush xml:id="br0">
      <inkml:brushProperty name="width" value="0.025" units="cm"/>
      <inkml:brushProperty name="height" value="0.025" units="cm"/>
      <inkml:brushProperty name="color" value="#004F8B"/>
    </inkml:brush>
  </inkml:definitions>
  <inkml:trace contextRef="#ctx0" brushRef="#br0">1 132 260,'4'-9'1524,"-3"8"-1411,-1 1 0,1-1 1,-1 1-1,1-1 0,-1 0 0,0 1 1,1-1-1,-1 1 0,0-1 1,1 0-1,-1 1 0,0-1 1,0 0-1,0 0 0,1 1 0,-1-1 1,0-1-1,4-8 976,-3 10-1037,-1-1 1,1 1-1,-1-1 1,1 1-1,-1-1 1,0 1-1,1-1 1,-1 0-1,0 1 1,1-1-1,-1 0 1,0 1-1,0-1 1,0 0-1,0 1 1,0-1-1,1-1 1,-1-75 1766,0 76-1912,-2-9-1615,1 11 1660,0-1-25,1 0 0,-1 0 0,1 0 1,0 1-1,-1-1 0,1 0 0,-1 0 0,1 1 0,0-1 1,-1 0-1,1 1 0,0-1 0,0 0 0,-1 1 1,1-1-1,0 1 0,0-1 0,-1 0 0,1 1 0,0-1 1,0 1-1,0-1 0,0 0 0,0 1 0,0-1 0,0 1 1,0-1-1,0 1 0,0-1 39,0 1 0,0-1-1,0 0 1,0 0 0,-1 0 0,1 1 0,0-1-1,0 0 1,0 0 0,0 0 0,0 1 0,0-1-1,0 0 1,0 0 0,0 0 0,-1 0-1,1 0 1,0 1 0,0-1 0,0 0 0,0 0-1,-1 0 1,1 0 0,0 0 0,0 0 0,0 0-1,0 1 1,-1-1 0,1 0 0,0 0 0,0 0-1,0 0 1,-1 0 0,1 0 0,0 0 0,-4 1-387,3 3-446</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9:19.369"/>
    </inkml:context>
    <inkml:brush xml:id="br0">
      <inkml:brushProperty name="width" value="0.025" units="cm"/>
      <inkml:brushProperty name="height" value="0.025" units="cm"/>
      <inkml:brushProperty name="color" value="#996633"/>
    </inkml:brush>
  </inkml:definitions>
  <inkml:trace contextRef="#ctx0" brushRef="#br0">60 56 288,'-10'-6'1714,"10"5"-1676,1 1 0,-1 0 0,0 0 0,0-1 0,0 1 0,0 0 0,0 0 0,-1-1-1,1 1 1,0 0 0,0-1 0,0 1 0,0 0 0,0 0 0,0-1 0,0 1 0,0 0 0,-1 0 0,1 0 0,0-1-1,0 1 1,0 0 0,0 0 0,-1 0 0,1-1 0,0 1 0,0 0 0,-1 0 0,1 0 0,0 0 0,0 0 0,0 0-1,-1-1 1,1 1 0,-1 0-5,1 0 0,0 0 1,-1 0-1,1 0 0,0 0 0,0 0 0,-1 0 0,1-1 0,0 1 0,0 0 0,0 0 0,-1 0 1,1 0-1,0-1 0,0 1 0,0 0 0,0 0 0,-1-1 0,1 1 0,0 0 0,0 0 0,0 0 1,0-1-1,0 1 0,0 0 0,0-1 0,0 1 0,-1 0 0,1 0 0,0-1 0,0 1 0,0 0 1,0 0-1,1-1 0,-1 0 1215,-7-8 756,4 1 7572,2-4-4475,1 8-2892,1 8-1631,-1-3 698,0 26 979,0 24-1130,-5-41-1031,5-10-89,-1 1 0,1-1 0,-1 1 0,1-1 0,-1 1 0,1 0 0,0-1-1,-1 1 1,1-1 0,0 1 0,0 0 0,-1-1 0,1 1 0,0 0-1,0 0 1,0-1 0,0 2 0,0 15 113,1-13-78,-1 1 0,1-1 0,-1 0 0,0 0 0,-1 1 0,1-1-1,-1 0 1,1 0 0,-1 0 0,-1 0 0,1 0 0,-3 7 0,3-8-25,0 1 1,0-1-1,1 1 0,-1-1 1,1 1-1,0 0 1,0-1-1,0 1 1,1 4-1,0 1 1,-1 107 129,-5-103-131,5-12-13,-1 0 0,1 0-1,-1 0 1,1 0 0,-1 0 0,1 0-1,-1 0 1,1 0 0,0 0 0,-1 0 0,1 0-1,0 1 1,0 0 0,0 114-46,0-112-239,-1 29 681,1-22-1045,1-14-1660,3-1 1231,-4 3 837,1 1 0,-1 0 0,0-1 0,1 1 0,-1 0 0,1-1 0,-1 1 0,0 0 0,1-1 0,-1 1 0,0-1 0,1 1 0,-1-1 0,0 1 0,0-1 0,0 1-1,1-1 1,-1 1 0,0-1 0,0 1 0,0-1 0,0 1 0,0-2 0,0 1-760,6-6-1800,-2 2-3145,-4-8 2479,0 7 1637,0 9-345,0-2 2119,0-7-3478</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9:20.102"/>
    </inkml:context>
    <inkml:brush xml:id="br0">
      <inkml:brushProperty name="width" value="0.025" units="cm"/>
      <inkml:brushProperty name="height" value="0.025" units="cm"/>
      <inkml:brushProperty name="color" value="#996633"/>
    </inkml:brush>
  </inkml:definitions>
  <inkml:trace contextRef="#ctx0" brushRef="#br0">21 27 148,'0'0'66,"0"-1"0,0 1-1,0-1 1,0 1 0,0-1 0,0 1 0,0-1 0,0 1-1,0 0 1,0-1 0,0 1 0,0-1 0,-1 1 0,1-1-1,0 1 1,0 0 0,0-1 0,-1 1 0,1-1 0,0 1-1,0 0 1,-1-1 0,1 1 0,0 0 0,-1 0 0,1-1-1,-1 1 1,0-1 6,1 1 0,0 0 0,0 0-1,-1 0 1,1-1 0,0 1 0,-1 0 0,1-1 0,0 1-1,0 0 1,-1-1 0,1 1 0,0 0 0,0-1 0,0 1-1,-1 0 1,1-1 0,0 1 0,0 0 0,0-1 0,0 1-1,0-1 1,0 1 0,0 0 0,0-1 0,0 1 0,0-2 1907,0-3 4912,0 60 1455,0-55-8331,0 0 1,0 0 0,0 1 0,0-1 0,0 0 0,0 0 0,0 1 0,0-1 0,0 0-1,0 0 1,0 0 0,0 1 0,0-1 0,0 0 0,-1 0 0,1 0 0,0 1 0,0-1-1,0 0 1,0 0 0,0 0 0,-1 1 0,1-1 0,0 0 0,0 0 0,0 0 0,0 0-1,-1 0 1,1 0 0,0 0 0,0 1 0,-1-1 0,1 0 32,-1 0 1,1 0-1,0 0 0,-1 1 0,1-1 1,0 0-1,-1 0 0,1 1 1,0-1-1,-1 0 0,1 1 1,0-1-1,0 0 0,-1 1 0,1-1 1,0 0-1,0 1 0,0-1 1,-1 0-1,1 1 0,0-1 1,0 1-1,0-1 0,0 0 0,0 1 1,0-1-1,0 1 0,0-1 1,0 1-1,0-1 0,0 0 0,0 1 1,0 58 5219,0-33-5452,0-12-3901,0-8-4824,5-16 3895,-5 10 4703,1-1 0,-1 1 0,1-1 1,-1 0-1,1 1 0,-1-1 0,0 1 1,1-1-1,-1 0 0,0 1 0,0-1 1,1 0-1,-1 1 0,0-1 0,0 0 1,0 0-1,0 0 0,0-5-1743,0 1 401</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9:21.164"/>
    </inkml:context>
    <inkml:brush xml:id="br0">
      <inkml:brushProperty name="width" value="0.025" units="cm"/>
      <inkml:brushProperty name="height" value="0.025" units="cm"/>
      <inkml:brushProperty name="color" value="#996633"/>
    </inkml:brush>
  </inkml:definitions>
  <inkml:trace contextRef="#ctx0" brushRef="#br0">20 67 12,'0'-1'157,"0"0"0,0-1 0,-1 1 0,1 0 0,-1 0 0,1 0 0,-1 0 0,1 0 0,-1 0 0,1 0 0,-1 0 0,0 0 0,0 1 0,1-1 0,-1 0 0,0 0 0,0 1 0,0-1 0,0 0 0,0 1 0,0-1 0,-2 0 0,2 1-112,0-1 734,0-10 2523,3 5 5650,16 0-3235,-6 5-2920,-6-1-2300,0 0 0,0 1-1,0-1 1,0 1 0,13-1 0,37-3 1024,-25-1-895,17 6 1,-46 0-590,0 1 0,1-1 0,-1 1 0,0 0 1,0-1-1,0 1 0,0 0 0,0 0 1,0 1-1,0-1 0,2 2 0,2 1 32,15 10 122,-20-13-186,1 0 0,-1 0 1,0 0-1,1 0 0,-1 0 0,0 0 1,0 0-1,0 1 0,0-1 1,0 0-1,0 1 0,0-1 0,1 3 1,2 1 9,-4-5-14,1 0 0,-1 0 0,0 0 0,1 1 0,-1-1 0,0 0 0,0 0 0,1 0 0,-1 1 0,0-1 0,1 0 0,-1 1 0,0-1 0,0 0 0,0 0 0,1 1 0,-1-1 0,0 0 0,0 1 0,0-1 0,0 0 0,0 1 0,0-1 0,1 0 0,-1 1 0,0-1 1,0 1-1,4 7 31,-4-7-29,1-1 1,-1 1-1,1 0 0,-1-1 0,1 1 1,-1 0-1,1-1 0,-1 1 0,0 0 0,0-1 1,1 1-1,-1 0 0,0 0 0,0-1 1,0 1-1,0 0 0,1 1 0,2 11 19,-2-11-20,0-1 0,0 1 1,0-1-1,-1 1 1,1-1-1,-1 1 0,1 0 1,-1-1-1,0 1 0,0 0 1,1-1-1,-1 1 1,-1 2-1,1 34 64,-4-33-45,4-5-21,-1 0 1,1 1 0,0-1 0,-1 0 0,1 0 0,0 0 0,0 0 0,-1 1-1,1-1 1,0 0 0,0 0 0,-1 1 0,1-1 0,0 0 0,0 0 0,0 1-1,-1-1 1,1 0 0,0 1 0,0-1 0,0 0 0,0 1 0,0-1 0,0 0-1,0 1 1,0 5 25,0-6-25,0 1 1,0-1-1,0 1 1,1-1-1,-1 1 0,0-1 1,0 1-1,0-1 1,0 1-1,0-1 0,0 1 1,0-1-1,0 1 1,0-1-1,0 1 0,0-1 1,-1 1-1,1-1 1,0 0-1,0 1 0,0-1 1,-1 1-1,1-1 1,0 1-1,0-1 0,-1 0 1,1 1-1,0-1 1,-1 1-1,1-1 0,0 0 1,-1 0-1,1 1 1,-1-1-1,1 0 1,-1 1-1,1-1 0,-1 0 1,1 0-1,0 0 1,-2 0-1,-19 17-15,7-12 36,-12 0-23,22-4 2,0 0 0,0-1 0,0 0 0,0 0 0,0 0 0,0 0 0,0-1 0,0 1 0,-4-2 0,-17-1-15,-14-8 11,1-1-160,36 12 87,-18-5 826,18 4-2088,-15-8-27614,17 8 27374</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9:24.028"/>
    </inkml:context>
    <inkml:brush xml:id="br0">
      <inkml:brushProperty name="width" value="0.025" units="cm"/>
      <inkml:brushProperty name="height" value="0.025" units="cm"/>
      <inkml:brushProperty name="color" value="#996633"/>
    </inkml:brush>
  </inkml:definitions>
  <inkml:trace contextRef="#ctx0" brushRef="#br0">0 56 152,'1'-1'68,"0"1"0,-1-1 0,1 1 0,0-1 0,-1 1 0,1-1 0,0 1-1,-1-1 1,1 0 0,-1 1 0,1-1 0,-1 0 0,1 0 0,-1 1 0,0-1 0,1 0 0,-1 0 0,0 0 0,0 1 0,1-1 0,-1 0 0,0 0-1,0 0 1,0 0 0,0 0 0,0 0 0,0 1 0,0-1 0,-1-1 0,1-4 398,4 1-95,-4 5-329,1 0 0,-1 0 1,0 0-1,1 0 0,-1-1 0,0 1 0,1 0 1,-1 0-1,0-1 0,1 1 0,-1 0 1,0-1-1,0 1 0,1 0 0,-1-1 0,0 1 1,0 0-1,0-1 0,0 1 0,1 0 1,-1-1-1,0 1 0,0 0 0,0-1 0,0 1 1,0-1-1,0 1 0,0 0 0,0-1 1,0 0-1,0 0 661,15-8 14900,-10 7-7996,-5 25-6292,0-22-1293,0 0 0,0 0-1,0 0 1,0 0 0,0 0 0,0 0-1,-1 0 1,1 0 0,0 0 0,0 0-1,-1 0 1,1 0 0,-1 0 0,1 0-1,-1 0 1,1 0 0,-1 0 0,1-1-1,-1 1 1,-1 1 0,1-1-24,1 0 27,-1 0-1,1 1 0,-1-1 1,1 1-1,-1-1 0,1 1 0,0-1 1,-1 1-1,1-1 0,0 1 0,0-1 1,0 1-1,1-1 0,-1 1 1,0-1-1,0 1 0,1 1 0,0-1-3,-1-1 0,1 1 0,-1 0 0,0 0 0,0 0-1,0 0 1,0 0 0,0 0 0,0 0 0,-1 0 0,1 0-1,-1-1 1,0 3 0,0-1-11,-1 1-1,1-1 1,0 1-1,0-1 0,0 1 1,0 0-1,0-1 1,1 1-1,0 0 1,0-1-1,0 1 1,1 5-1,-1 5-5,0 18-38,1-30-56,0-1 0,0 0 0,0 0 0,1 0 0,-1 0 0,0 0 0,1 0 0,-1 0 0,0 0 0,1 0 0,2 0 0,2 2-2603,0-19-22458,-6 12 24266</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9:24.560"/>
    </inkml:context>
    <inkml:brush xml:id="br0">
      <inkml:brushProperty name="width" value="0.025" units="cm"/>
      <inkml:brushProperty name="height" value="0.025" units="cm"/>
      <inkml:brushProperty name="color" value="#996633"/>
    </inkml:brush>
  </inkml:definitions>
  <inkml:trace contextRef="#ctx0" brushRef="#br0">1 45 704,'0'-1'72,"0"0"0,0 1-1,0-1 1,0 1 0,0-1 0,0 0 0,0 1-1,0-1 1,0 1 0,0-1 0,1 0 0,-1 1-1,0-1 1,0 1 0,1-1 0,-1 1 0,0-1-1,1 1 1,-1-1 0,1 0 0,0 1 133,-1-1-1,1 1 1,-1-1-1,1 0 1,-1 1 0,1-1-1,-1 0 1,0 0-1,1 1 1,-1-1 0,0 0-1,0 0 1,0 0-1,1 1 1,-1-1 0,0 0-1,0 0 1,0 0-1,0-1 1,0-1-542,2-9 16699,5 11-8087,1 3-7949,-6 1-5635,-2-6 2573,-19 1-19153</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9:25.798"/>
    </inkml:context>
    <inkml:brush xml:id="br0">
      <inkml:brushProperty name="width" value="0.025" units="cm"/>
      <inkml:brushProperty name="height" value="0.025" units="cm"/>
      <inkml:brushProperty name="color" value="#996633"/>
    </inkml:brush>
  </inkml:definitions>
  <inkml:trace contextRef="#ctx0" brushRef="#br0">100 123 200,'-5'-10'620,"5"10"-547,-1-1 0,1 1 0,0-1 0,-1 1 0,1-1 0,-1 1 0,1-1 0,0 1 0,0-1 0,-1 0 1,1 1-1,0-1 0,0 0 0,-1 1 0,1-1 0,0 0 0,0 0 0,0 0 200,2-22 5702,3 23-6061,-5-1 312,0 1 0,0 0 0,1 0 0,-1-1 0,0 1 0,0 0 0,1-1 0,-1 1 0,0 0 0,0-1 0,0 1 0,1 0 0,-1-1 0,0 1 0,0-1 0,0 1 0,0 0 0,0-1 0,0 1 0,0 0 0,0-1 0,0 1 0,0-1 0,0 0 0,31 1 7381,-24 3-7192,-7-3-371,1 0 0,0 0 0,-1 0 0,1 0 0,0 0 0,-1 1 0,1-1-1,-1 0 1,1 0 0,0 1 0,-1-1 0,1 1 0,-1-1 0,1 0-1,-1 1 1,1-1 0,-1 1 0,1-1 0,-1 1 0,0 0 152,2 0-102,0 0-1,-1 0 0,1 0 0,-1 1 0,0-1 1,1 0-1,-1 0 0,0 1 0,0-1 1,0 1-1,1-1 0,-2 1 0,1 0 0,1 2 1,2 2 199,-3-6-277,-1 0-1,0 0 0,1 1 0,-1-1 1,0 0-1,1 0 0,-1 1 1,0-1-1,1 0 0,-1 1 1,0-1-1,0 0 0,1 1 0,-1-1 1,0 0-1,0 1 0,0-1 1,1 0-1,-1 1 0,0-1 1,0 1-1,0-1 0,0 0 0,0 1 1,0-1-1,0 1 0,0-1 1,0 1-1,0 49 2453,0-50-2465,0 1 1,0-1 0,0 0-1,0 0 1,0 0 0,0 1-1,0-1 1,0 0 0,0 0-1,0 0 1,0 0 0,0 1-1,0-1 1,0 0 0,0 0-1,0 0 1,0 1 0,-1-1-1,1 0 1,0 0 0,0 0-1,0 0 1,0 0 0,0 1-1,0-1 1,-1 0 0,1 0-1,0 0 1,0 0 0,0 0-1,0 0 1,-1 0 0,1 0-1,0 0 1,0 1 0,0-1-1,-1 0 1,1 0 0,0 0-1,0 0 1,-1 0 0,1 0 1,0 0-1,0 0 1,-1 0 0,1 0 0,0 0 0,0 0 0,0 0-1,-1 0 1,1 0 0,0 0 0,0 0 0,0 0-1,-1 0 1,1 1 0,0-1 0,0 0 0,0 0 0,-1 0-1,1 0 1,0 0 0,0 1 0,0-1 0,0 0-1,0 0 1,0 0 0,-1 1 0,1-1 0,0 0 0,0 0-1,0 0 1,0 1 0,0-1 0,0 0 0,0 0-1,0 0 1,0 1 0,0-1 0,0 0 0,0 0 0,0 1-1,0-1 1,0 1 3,-1 0-1,1-1 0,-1 1 0,1 0 1,-1 0-1,1-1 0,-1 1 0,0-1 1,1 1-1,-1-1 0,0 1 0,1-1 1,-1 1-1,0-1 0,0 1 0,1-1 1,-1 0-1,0 0 0,-1 1 1,-25 4 61,23-5-64,0 1 0,1-1-1,-1-1 1,0 1 0,0 0 0,1-1 0,-1 0-1,-5-2 1,-1 1 29,8 2-30,-1 0 0,1-1 0,0 1 0,-1-1 0,1 0 0,0 1 0,-1-1 0,1 0 0,0 0 0,-3-3 0,2 4-4,2 0 1,0 0-1,0 0 1,1-1 0,-1 1-1,0 0 1,0 0-1,1-1 1,-1 1 0,0 0-1,1-1 1,-1 1 0,0 0-1,1-1 1,-1 1-1,1-1 1,-1 1 0,1-1-1,-1 0 1,1 1-1,-1-1 1,1 1 0,-1-1-1,1-1 1,-9-6 0,8 8-2,0-1 0,0 0 0,0 0 0,1 0 0,-1 1 0,0-1 1,0 0-1,0 0 0,1 0 0,-1-1 0,0 1 0,1 0 0,-1 0 1,1 0-1,-1 0 0,1-1 0,-1-1 0,1 3 1,1-1 0,-1 1 0,0-1 0,0 0 0,0 1 0,0-1 0,0 0 0,0 1 0,0-1 0,0 1 0,0-1 0,0 0 0,0 1 0,0-1 0,-1 0 0,1 1 0,0-1 0,0 1 0,-1-1 0,1 1 0,0-1 0,-1 0 0,1 1 0,-1-1 0,1 1 0,0 0 0,-1-1 0,0 0 0,0 1 0,1 0 0,0-1 0,-1 1 0,1 0 0,0 0 0,-1-1 0,1 1 0,0 0 0,0 0 0,0-1 0,-1 1 0,1 0 0,0-1 0,0 1 0,0 0 0,-1-1 0,1 1 0,0 0 0,0-1 0,0 1 0,0 0 0,0-1 0,0 1 0,0 0 0,0-1 0,0 1 0,0-1 0,0 1 0,0 0 0,0-1 0,0 1 0,0-1 0,0 1 0,0 0 0,0 0 0,0 0 0,0-1 0,0 1 0,0 0 0,0 0 0,0 0 0,0-1 0,0 1 0,0 0 0,0 0 0,1 0 0,-1-1 0,0 1 0,0 0 0,0 0 0,0 0 0,0 0 0,0 0 0,0-1 0,1 1 0,-1 0 0,0 0 0,0 0 0,0 0 0,0 0 0,0 0 0,1-1 0,-1 1 0,0 0 0,0 0 0,0 0 0,1 0 0,-1 0 0,1 0 0,-1-1 0,1 1 0,-1 0 0,1-1 0,-1 1 0,1 0 0,-1-1 0,0 1 0,1-1 0,-1 1 0,0 0 0,1-1 0,-1 1 0,0-1 0,0 1 0,1-1 0,-1 1 0,0-1 0,0 1 0,0-1 0,0 0 0,0 1 0,0-1 0,0 1 0,0-1 0,0 1 0,0-1 0,0 1 0,0-1 0,0 1 0,0-1 0,-1 0 0,1 0 0,0 1 0,0 0 0,0-1 0,0 1 0,0 0 0,0-1 0,0 1 0,0 0 0,0-1 0,0 1 0,0 0 0,0-1 0,0 1 0,0 0 0,0-1 0,1 1 0,-1 0 0,0-1 0,0 1 0,0 0 0,0 0 0,1-1 0,-1 1 0,0 0 0,0 0 0,1-1-1,-1 1 1,0 0 0,0 0 0,1 0 0,-1 0 0,1-1 0,-1 1 1,1 0-1,-1-1 0,0 1 0,1 0 0,-1 0 0,0-1 0,1 1 0,-1 0 0,0-1 0,1 1 0,-1 0 0,0-1 0,0 1 0,1 0 0,-1-1 1,0 1-1,0-1 0,0 1 0,0-1 0,0 1 0,1 0 0,-1-1 0,0 1 0,0-1 0,0 1 0,0-1 0,0 1 0,0-1 0,0 1 0,-1 0 1,1-2-1,8-8 13,2-2-12,5-5-1,-4 8-13,-7 6 10,-3-1 5,1 3-11,-1-1 0,0 1 1,1 0-1,-1 0 1,1 0-1,-1 1 0,1-1 1,0 0-1,-1 0 0,1 1 1,3-1-1,11 1-779,-14 0 137,8-1-2792,0 3-5439,-10-2 8736,0 0-1,0 0 1,0 0-1,0 1 0,0-1 1,0 0-1,0 0 1,0 0-1,0 1 1,0-1-1,0 0 0,0 0 1,0 0-1,1 0 1,-1 1-1,0-1 1,0 0-1,0 0 0,0 0 1,0 0-1,0 0 1,1 0-1,-1 1 1,0-1-1,0 0 0,0 0 1,0 0-1,1 0 1,-1 0-1,0 0 1,0 0-1,0 0 0,1 0 1,-1 0-1,0 0 1,1 0-1,-1 0-27,0 0 0,0 0-1,0 0 1,1 0 0,-1 0-1,0 0 1,0 0 0,0 0-1,1 0 1,-1 0 0,0 1-1,0-1 1,0 0 0,0 0-1,1 0 1,-1 0 0,0 0-1,0 0 1,0 0 0,0 1-1,0-1 1,1 0 0,-1 0-1,0 0 1,0 0 0,0 1-1,0-1 1,0 0 0,0 0-1,0 0 1,0 1 0,0-1 0,0 0-1,0 0 1,1 0 0,-1 1-1</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9:29.399"/>
    </inkml:context>
    <inkml:brush xml:id="br0">
      <inkml:brushProperty name="width" value="0.025" units="cm"/>
      <inkml:brushProperty name="height" value="0.025" units="cm"/>
      <inkml:brushProperty name="color" value="#996633"/>
    </inkml:brush>
  </inkml:definitions>
  <inkml:trace contextRef="#ctx0" brushRef="#br0">40 62 284,'-10'-12'2379,"10"12"-2346,0-1 1,0 1-1,0 0 0,0 0 1,0-1-1,0 1 0,0 0 1,0 0-1,-1 0 0,1-1 1,0 1-1,0 0 0,0 0 1,0 0-1,0-1 0,0 1 1,0 0-1,0 0 0,-1 0 1,1 0-1,0-1 0,0 1 1,0 0-1,0 0 0,-1 0 1,1 0-1,0 0 0,0 0 1,0 0-1,-1-1 0,1 1 1,0 0-1,0 0 0,-1 0 21,1 0 0,0 0 0,-1 0 0,1 0-1,0-1 1,-1 1 0,1 0 0,0 0 0,0 0-1,-1-1 1,1 1 0,0 0 0,0 0 0,-1 0-1,1-1 1,0 1 0,0 0 0,0-1 0,-1 1 0,1 0-1,0-1 1,0 1 0,0 0 0,0-1 0,0 1-1,0 0 1,0-1 0,0 1 0,0 0 0,0-1-1,0 1 1,0 0 0,0-1 0,0 0 420,-2 1-215,2 0-209,0 0 0,-1 0 1,1 0-1,0 0 0,0 0 0,-1 1 1,1-1-1,0 0 0,0 0 1,0 0-1,-1 0 0,1 0 1,0 0-1,0 0 0,-1-1 1,1 1-1,0 0 0,0 0 1,-1 0-1,1 0 0,0 0 1,0 0-1,0 0 0,-1 0 1,1-1-1,0 1 0,0 0 1,0 0-1,-1 0 0,1 0 1,0-1-1,0 1 0,0 0 1,0 0-1,0 0 0,-1-4 5292,-9-6 9255,10 11-14582,0-1 1,0 0-1,1 0 0,-1 1 0,0-1 0,0 0 1,0 1-1,0-1 0,1 0 0,-1 0 0,0 0 0,0 1 1,0-1-1,1 0 0,-1 0 0,0 0 0,0 1 1,1-1-1,-1 0 0,0 0 0,1 0 0,-1 0 0,0 0 1,0 0-1,1 0 0,-1 0 0,0 1 0,1-1 1,-1 0-1,0 0 0,1 0 0,-1-1 0,0 1 0,1 0 1,-1 0-1,0 0 0,1 0 0,-1 0 3,1 0 0,-1 0 0,0-1 0,0 1 0,1 0 0,-1 0 0,0 0-1,1 0 1,-1 0 0,0 0 0,1 0 0,-1 0 0,0 0 0,1 0 0,-1 0 0,0 1 0,0-1 0,1 0-1,-1 0 1,0 0 0,1 0 0,-1 0 0,0 1 0,0-1 0,1 0 0,-1 0 0,0 0 0,0 1-1,0-1 1,1 0 0,-1 0 0,0 1 0,0-1 0,0 0 0,0 0 0,1 1 0,-1 0 0,31 5 1076,76 0 1212,-97-6-2306,0 0 0,0 0 0,-1 0 0,-7 0-37,-1 0 0,0 0-1,0 0 1,1 0 0,-1 0 0,0 0 0,0 0-1,1 0 1,-1 0 0,0-1 0,0 1-1,0 0 1,1-1 0,-1 1 0,1-2 0,9 0-533,-11 2 366,1 0-1,0 0 0,-1 0 1,1 0-1,0 0 1,-1 0-1,1 0 0,0 0 1,-1 0-1,1-1 1,-1 1-1,1 0 0,0 0 1,-1-1-1,1 1 0,-1 0 1,1-1-1,-1 1 1,1 0-1,-1-1 0,1 1 1,-1-1-1,1 0 1,2-8-8222,-2-5-5978,-3 11 12790,-6 2 326</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9:29.802"/>
    </inkml:context>
    <inkml:brush xml:id="br0">
      <inkml:brushProperty name="width" value="0.025" units="cm"/>
      <inkml:brushProperty name="height" value="0.025" units="cm"/>
      <inkml:brushProperty name="color" value="#996633"/>
    </inkml:brush>
  </inkml:definitions>
  <inkml:trace contextRef="#ctx0" brushRef="#br0">52 27 492,'-18'-16'4768,"17"14"-5456,0-7 10442,1 13-8095,0-3-898,-9 16 2623,9-15-3152,0 0 0,0-1-1,0 1 1,0 0 0,0 0 0,0 0 0,-1 0 0,1 0 0,-1 0-1,1 0 1,-1-1 0,0 1 0,1 0 0,-1 0 0,0-1 0,-2 3 0,2-1-54,0 1 1,1-1 0,-1 1 0,1-1 0,0 0-1,-1 1 1,2-1 0,-1 1 0,1 5 0,0 1 19,-1-6-126,0-2-58,0 0 0,0 0 0,0 0 1,0 0-1,0 0 0,0 0 1,0 0-1,-1 0 0,1 0 0,-1 0 1,1 0-1,-1-1 0,0 1 1,0 0-1,0 0 0,-2 2 0,2-1-47,1 0 0,-1 0 1,0 1-1,1-1 0,0 0 0,0 0 0,0 1 0,0-1 0,0 0 0,1 4 0,0 4-1023,-1-10 1307,0 6-916,3 5-10415,2-9 8966</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10:09.903"/>
    </inkml:context>
    <inkml:brush xml:id="br0">
      <inkml:brushProperty name="width" value="0.025" units="cm"/>
      <inkml:brushProperty name="height" value="0.025" units="cm"/>
      <inkml:brushProperty name="color" value="#AB008B"/>
    </inkml:brush>
  </inkml:definitions>
  <inkml:trace contextRef="#ctx0" brushRef="#br0">54 61 272,'-5'-9'677,"5"8"-600,-1 1-1,1-1 1,-1 1 0,1-1-1,0 0 1,-1 1-1,1-1 1,-1 0-1,1 1 1,0-1 0,0 0-1,-1 1 1,1-1-1,0 0 1,0 0-1,0 1 1,0-1 0,0-1-1,0-18 2440,0 19-2176,-10-16 21960,10 18-22211,0 0 0,1-1 0,-1 1 0,0 0 1,0 0-1,0-1 0,0 1 0,0 0 0,0 0 0,0-1 1,-1 1-1,1 0 0,0 0 0,0-1 0,0 1 0,-1 0 1,1-1-1,0 1 0,-1 0 0,1-1 0,-1 1 0,0 0 0,0 0-66,1 0-1,-1 0 0,1 0 0,-1 0 0,1 0 0,-1-1 0,1 1 0,-1 0 0,1 1 1,0-1-1,0 0 0,-1 0 0,1 0 0,0 2 0,0 5 60,1-4-55,-1 0-1,0-1 0,0 1 1,-1 0-1,1-1 0,-1 1 0,1 0 1,-1-1-1,0 1 0,-1-1 1,-1 5-1,2-6-19,1 0-1,-1 0 1,0 0-1,1 0 0,0 0 1,0 0-1,-1 0 1,1 0-1,0 0 1,0 0-1,1 0 1,-1 0-1,1 2 1,-1-2-3,1 1 0,-1-1 1,0 1-1,0-1 0,0 1 1,0-1-1,0 0 0,0 1 1,-1-1-1,0 4 0,-3 6 7,2 1 0,-1-1 0,2 1 0,-1 0 0,2-1 0,0 1 0,2 19 0,-1 10 38,-1-40-49,0 0 0,1 0 1,-1 0-1,0 0 0,1 0 1,-1 0-1,1 0 0,-1-1 1,1 1-1,0 0 0,0 0 0,2 3 1,-3-4 0,1 0 0,-1 1-1,0-1 1,1 0 0,-1 1 0,0-1 0,0 0 0,0 1 0,0-1 0,0 1-1,0-1 1,-1 3 0,1-3-1,-1 1 1,1 0-1,0-1 0,0 1 1,0-1-1,0 1 0,0 0 1,0-1-1,0 1 0,1-1 1,-1 1-1,1 0 0,0 1 1,0-1 2,0 0 0,0 0 0,0 0 1,0 1-1,0-1 0,0 0 0,-1 0 1,1 1-1,-1-1 0,0 0 0,0 1 1,0 3-1,5 8 13,-5-12-16,1-1-1,0 0 0,-1 1 1,1-1-1,-1 1 0,1-1 1,-1 1-1,1-1 0,-1 1 1,0 2-1,0 50-364,0-53 157,7-3-4448,-3-6-6112,-1 1 3666,1 3 6568,-2-2-3611,-2 0 2493</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10:12.006"/>
    </inkml:context>
    <inkml:brush xml:id="br0">
      <inkml:brushProperty name="width" value="0.025" units="cm"/>
      <inkml:brushProperty name="height" value="0.025" units="cm"/>
      <inkml:brushProperty name="color" value="#AB008B"/>
    </inkml:brush>
  </inkml:definitions>
  <inkml:trace contextRef="#ctx0" brushRef="#br0">40 67 560,'-18'-15'3704,"16"14"-3174,-8-10 4704,6 7-4184,1-3 9975,9 7-11541,-4-4 3349,-1 4-2723,-1-1 1,0 1-1,0-1 0,1 1 1,-1-1-1,0 1 1,1 0-1,-1-1 1,0 1-1,1-1 1,-1 1-1,1 0 0,-1-1 1,1 1-1,-1 0 1,1 0-1,-1-1 1,1 1-1,-1 0 0,1 0 1,-1 0-1,2-1 1,10-3 876,-10 3-802,1 0 0,-1 0-1,1 0 1,-1 1 0,1-1 0,-1 0 0,1 1-1,4-1 1,41-4 1237,-38 5-1294,-6-1-86,0 1 0,0 0 0,0 0 0,0 1 1,-1-1-1,1 1 0,0 0 0,6 1 0,19 4 87,-20-2-78,16 8 79,-24-11-126,0-1 0,0 1 0,0-1 0,0 1 0,0 0 0,-1-1 0,1 1 0,0 0 0,0 0 0,-1-1 1,1 1-1,0 0 0,-1 0 0,1 0 0,-1 0 0,1 0 0,-1 0 0,0 0 0,1 0 0,-1 1 0,5 8 12,-5-10-13,1 1 0,-1 0 0,1-1 0,-1 1 0,0-1 0,1 1 0,-1-1 0,0 1 0,1 0 0,-1-1 0,0 1 0,0 0 0,1 0 0,-1-1 0,0 1 0,0 0 0,0 0 0,5 9 21,-5-9-22,1-1 0,-1 1 0,0-1 0,1 1 0,-1-1 0,1 1 0,-1 0 0,0-1 1,1 1-1,-1 0 0,0-1 0,0 1 0,0 0 0,1-1 0,-1 1 0,0 0 0,0 1 1,0 10 30,1-10-29,-1 1 1,0 0 0,0-1 0,0 1-1,0 0 1,0-1 0,-1 1 0,1 0-1,-1-1 1,0 1 0,0-1-1,0 1 1,0-1 0,-2 5 0,-11 15 6,12-18-11,-1-1 0,-1 0-1,1 0 1,0-1 0,-1 1 0,1-1 0,-1 0-1,-6 4 1,-1 0 0,-13 3 18,-2-3-5,22-5-12,-1-1 0,0 0 0,0 0 1,0-1-1,1 0 0,-6-1 0,-1 1 0,8 1-3,0 0 1,1 0-1,-1-1 0,0 1 1,0-1-1,1 1 1,-1-1-1,0 0 0,-4-2 1,-9-1-16,15 3 20,0 1 1,-1 0-1,1-1 0,0 1 0,-1-1 0,1 1 0,0-1 0,0 0 0,-1 0 1,1 1-1,0-1 0,0 0 0,-1-2 0,1 2-331,-1 0 0,1 0-1,0 0 1,0 0 0,-1 0 0,1 0 0,0 0-1,-1 1 1,1-1 0,-1 0 0,1 1 0,-1-1 0,1 1-1,-3-1 1,4-3-4279,0 0-2625</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48:50.965"/>
    </inkml:context>
    <inkml:brush xml:id="br0">
      <inkml:brushProperty name="width" value="0.025" units="cm"/>
      <inkml:brushProperty name="height" value="0.025" units="cm"/>
      <inkml:brushProperty name="color" value="#004F8B"/>
    </inkml:brush>
  </inkml:definitions>
  <inkml:trace contextRef="#ctx0" brushRef="#br0">30 28 556,'0'1'72,"0"-1"0,0 1 0,0 0 0,0-1 0,0 1 0,0-1 0,0 1 0,-1 0 0,1-1 0,0 1 0,0 0 0,0-1-1,-1 1 1,1-1 0,0 1 0,-1-1 0,1 1 0,-1-1 0,0 1 0,1 0 52,-1 0-1,1-1 1,-1 1-1,1 0 1,-1-1-1,1 1 1,0 0-1,-1 0 1,1-1-1,0 1 1,-1 0-1,1 0 1,0 0-1,0 0 1,0-1-1,0 1 1,0 0-1,0 0 1,0 1-1,0-2-72,0 1-1,0-1 1,0 1-1,0-1 1,0 0-1,0 1 1,0-1-1,0 1 0,0-1 1,0 1-1,0-1 1,-1 0-1,1 1 1,0-1-1,0 1 1,-1-1-1,1 0 1,0 1-1,0-1 1,-1 0-1,1 1 1,0-1-1,-1 0 1,1 1-1,0-1 1,-1 0-1,0 1 1,-3 3 675,3 6 1627,1-9-2311,0-1-1,0 0 1,0 0 0,1 0-1,-1 1 1,0-1 0,0 0-1,0 0 1,0 1 0,0-1-1,-1 0 1,1 0-1,0 1 1,0-1 0,0 0-1,0 0 1,0 0 0,0 1-1,0-1 1,0 0 0,0 0-1,-1 0 1,1 1 0,0-1-1,0 0 1,0 0 0,0 0-1,-1 0 1,1 1-1,0-1 1,0 0 0,0 0-1,-1 0 1,1 0 0,0 0-1,0 0 1,-1 0 0,1 0-1,0 1 1,0-1 0,0 0-1,-1 0 1,1 0 0,0 0-1,0 0 1,-1 0-1,1-1 1,0 1 0,0 0-1,-1 0 1,1 0 0,-2 0 557,2 17 13952,2-18-14541,3 1-5,-2-10 6,-4 9-7,0-2-4,11-10 42,-9 12-39,1-4 21,-3-11-23,0 14-1,2 2 0,7-9 0,-6-14 42,-2 22-39,0 1-1,0 0 1,-1-1-1,1 1 0,0 0 1,0-1-1,0 1 1,0 0-1,0-1 1,0 1-1,0 0 0,0 0 1,0-1-1,0 1 1,1 0-1,-1-1 0,0 1 1,0 0-1,0-1 1,0 1-1,0 0 0,0 0 1,1-1-1,-1 1 1,0 0-1,0 0 0,0-1 1,1 1-1,-1 0 1,0 0-1,0 0 0,1-1 1,-1 1-1,0 0 1,1 0-1,-1 0 1,0 0-1,0 0 0,1-1 1,-1 1-1,0 0 1,1 0-1,-1 0 0,0 0 1,1 0-1,-1 0 1,0 0-1,1 0 0,1 0 13,-2-11 36,0 16 48,0-4-70,-2 11 39,1-11-65,0-1 0,1 1-1,-1 0 1,0 0 0,0 0 0,1 0 0,-1 0 0,0 0 0,1 0 0,-1 0 0,1 0 0,0 0-1,-1 0 1,1 1 0,0-1 0,0 0 0,-1 0 0,1 0 0,0 0 0,0 1 0,0-1-1,0 0 1,1 0 0,-1 0 0,1 2 0,-1 11 4,-5-4 6,5-9-11,-1-1 0,1 1-1,-1-1 1,1 1 0,0-1-1,-1 1 1,1 0 0,0-1-1,-1 1 1,1 0 0,0-1-1,0 1 1,-1 0 0,1-1-1,0 1 1,0 0-1,0 1 1,0 196 57,4-202-385,-4 4 203,1-1 0,-1 1 0,0 0 0,1 0 0,-1 0 0,0-1 1,1 1-1,-1 0 0,0 0 0,1-1 0,-1 1 0,0 0 0,0-1 0,1 1 0,-1 0 1,0-1-1,0 1 0,0 0 0,0-1 0,1 1 0,-1 0 0,0-1 0,0 1 0,0 0 0,0-1 1,0 1-1,0-1 0,0 1 0,0 0 0,0-1 0,0 0-1328,0-17-12615,0 8 8712</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10:13.936"/>
    </inkml:context>
    <inkml:brush xml:id="br0">
      <inkml:brushProperty name="width" value="0.025" units="cm"/>
      <inkml:brushProperty name="height" value="0.025" units="cm"/>
      <inkml:brushProperty name="color" value="#AB008B"/>
    </inkml:brush>
  </inkml:definitions>
  <inkml:trace contextRef="#ctx0" brushRef="#br0">109 41 396,'11'-5'1806,"-8"4"-1484,-2 0 58,0 1 0,1 0 1,-1-1-1,0 1 0,0-1 0,0 0 0,0 1 1,0-1-1,0 0 0,0 0 0,0 1 0,1-4 2580,-2 1 16,0-12 10696,0 15-13600,-1-1 0,1 1 1,0 0-1,-1-1 0,1 1 1,-1-1-1,1 1 0,-1 0 1,1-1-1,-1 1 0,1 0 1,-1 0-1,1-1 0,-1 1 1,1 0-1,-1 0 0,1 0 1,-1 0-1,0-1 0,1 1 1,-1 0-1,1 0 0,-1 0 1,0 0-1,1 1 0,-1-1 1,1 0-1,-1 0 0,0 0 1,0 1-1,-23 5 1275,15-1-1058,-22 12 153,30-16-420,0 0 1,-1-1-1,1 1 1,-1 0-1,1 0 0,0 0 1,0 0-1,-1 0 1,1 1-1,0-1 0,0 0 1,0 0-1,0 2 1,-1-1 21,0 0 0,1 0 0,-1-1 0,0 1 0,0 0 0,1-1 0,-6 3 0,6-3-17,0 0 0,-1 0 1,1 0-1,0 0 1,-1 0-1,1 0 1,0 0-1,0 1 1,0-1-1,0 0 0,0 1 1,1-1-1,-1 1 1,0-1-1,0 1 1,1-1-1,-1 1 0,1 1 1,-3 38 528,3-35-546,12 11-10,-4-12 0,-7-4-13,0 0-1,1 0 1,-1 0-1,1 0 1,-1-1 0,0 1-1,1 0 1,-1-1 0,1 0-1,0 1 1,-1-1-1,1 0 1,3 1 0,2 0-201,-5 0 20,0 0 0,0-1 1,0 1-1,0-1 0,0 0 0,0 1 0,0-1 0,0 0 0,0 0 0,1-1 0,-1 1 0,0 0 0,0-1 0,0 1 0,3-2 1,18-2-7862,7-6-8964,-22 9 14861</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10:14.738"/>
    </inkml:context>
    <inkml:brush xml:id="br0">
      <inkml:brushProperty name="width" value="0.025" units="cm"/>
      <inkml:brushProperty name="height" value="0.025" units="cm"/>
      <inkml:brushProperty name="color" value="#AB008B"/>
    </inkml:brush>
  </inkml:definitions>
  <inkml:trace contextRef="#ctx0" brushRef="#br0">1 10 616,'0'-1'207,"0"1"1,1-1-1,-1 1 0,0-1 1,1 1-1,-1-1 1,0 1-1,1-1 0,-1 1 1,1 0-1,-1-1 0,1 1 1,-1-1-1,1 1 0,-1 0 1,1 0-1,0-1 0,-1 1 1,1 0-1,0 0 0,0-1 215,-1 1-1,1 0 1,-1 0-1,1 0 1,-1-1-1,1 1 1,0 0-1,-1 0 1,1 0-1,-1 0 1,1 0-1,-1 0 1,1 0-1,0 0 1,-1 0-1,1 1 1,-1-1-1,1 0 1,-1 0-1,1 0 0,-1 1 1,1-1-1,-1 0 1,1 1-1,-1-1 1,1 0-1,-1 1 1,1-1-1,-1 1 1,1-1-1,-1 0 1,0 1-1,1-1 1,-1 1-1,0-1 1,0 1-1,1-1 1,-1 1-1,0 0 1,0-1-1,0 1 1,0-1-1,1 1 1,-1-1-1,0 1 0,0 0 1,0-1-1,0 1 1,-1 0-1,1 6 840,1-4-1109,-1-1-1,0 0 1,0 0-1,0 0 1,0 0-1,0 1 1,-1-1 0,1 0-1,-1 0 1,1 0-1,-1 0 1,0 0-1,0 0 1,0 0-1,-2 3 1,2-2-74,0 0 0,1 0 0,-1 0 0,1-1 0,-1 1 0,1 0 0,0 0 1,0 0-1,0 0 0,2 6 0,-2 4 129,0 47 260,10-27-583,-9-31-57,0-1 0,1 0 1,-1 1-1,0-1 0,1 0 0,-1 0 1,0 0-1,1 0 0,-1 0 0,1 0 0,0 0 1,-1-1-1,1 1 0,0 0 0,-1-1 1,4 1-1,8-13-10253,-12 11 10056,0 1 0,-1-1 0,1 1 0,0-1 1,-1 1-1,1-1 0,-1 0 0,1 1 0,-1-1 1,1 0-1,-1 1 0,0-1 0,1 0 0,-1 0 1,0 1-1,1-1 0,-1 0 0,0 0 1,0 0-1,0 1 0,0-1 0,0 0 0,0 0 1,0 0-1,0 0 0,0 1 0,0-2 0,9-20-4788,-9 16 3927</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10:15.136"/>
    </inkml:context>
    <inkml:brush xml:id="br0">
      <inkml:brushProperty name="width" value="0.025" units="cm"/>
      <inkml:brushProperty name="height" value="0.025" units="cm"/>
      <inkml:brushProperty name="color" value="#AB008B"/>
    </inkml:brush>
  </inkml:definitions>
  <inkml:trace contextRef="#ctx0" brushRef="#br0">30 56 96,'0'0'141,"0"-1"0,0 0 0,1 1-1,-1-1 1,0 1 0,0-1 0,0 1 0,0-1 0,0 1 0,0-1 0,0 1-1,0-1 1,0 1 0,0-1 0,0 1 0,-1-1 0,1 1 0,0-1 0,0 1-1,0-1 1,-1 1 0,1-1 0,0 1 0,-1-1 0,1 1 0,0-1 0,-1 1-1,1 0 1,0-1 0,-1 1 0,1 0 0,-1-1 0,1 1 0,-1 0-1,-1-2 98,-1-4 2172,4-10 13135,-1 13-10461,0 2-5116,-20-11-27027</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10:17.004"/>
    </inkml:context>
    <inkml:brush xml:id="br0">
      <inkml:brushProperty name="width" value="0.025" units="cm"/>
      <inkml:brushProperty name="height" value="0.025" units="cm"/>
      <inkml:brushProperty name="color" value="#AB008B"/>
    </inkml:brush>
  </inkml:definitions>
  <inkml:trace contextRef="#ctx0" brushRef="#br0">23 89 352,'0'0'55,"0"-1"-1,0 1 1,0-1-1,0 1 1,0-1-1,0 1 1,0-1-1,0 1 1,0-1-1,1 1 1,-1-1-1,0 1 1,0 0-1,1-1 1,-1 1-1,0-1 1,1 1-1,-1 0 1,0-1-1,1 0 1,0 1 7,-1 0 1,1-1-1,-1 1 1,0-1-1,1 1 1,-1-1-1,0 1 1,1-1-1,-1 1 1,0-1-1,1 1 1,-1-1-1,0 0 1,0 1-1,0-1 1,0 1 0,0-1-1,0 0 1,1 1-1,-2-2 1,1 2-40,0 0 0,0-1 0,0 1 0,0 0 0,1 0 0,-1-1 1,0 1-1,0 0 0,0 0 0,0-1 0,0 1 0,0 0 0,0 0 1,0-1-1,0 1 0,1 0 0,-1 0 0,0 0 0,0-1 0,0 1 1,1 0-1,-1 0 0,0 0 0,0 0 0,0 0 0,1-1 0,-1 1 1,0 0-1,0 0 0,1 0 0,-1 0 24,0 0-1,1-1 1,-1 1 0,0 0 0,1 0 0,-1 0-1,0-1 1,1 1 0,-1 0 0,0 0 0,0-1-1,1 1 1,-1 0 0,0 0 0,0-1-1,0 1 1,1 0 0,-1-1 0,0 1 0,0 0-1,0-1 1,0 1 0,0 0 0,0-1-1,0 1 1,0-1 0,0 1 0,0 0 0,0-1-1,0 0 1,20-17 3913,-19 17-3597,-1 0-1,1 0 0,0 0 0,0 0 0,0 0 1,-1 0-1,1 1 0,0-1 0,0 0 0,0 1 1,0-1-1,0 0 0,2 0 0,3-3 3894,-6 4-4099,1 0-1,-1 1 1,0-1 0,1 0-1,-1 0 1,1 0-1,-1 0 1,0 0-1,1 0 1,-1 0-1,1 0 1,-1 0 0,0 0-1,1-1 1,-1 1-1,1 0 1,-1 0-1,0 0 1,1 0-1,-1-1 1,0 1 0,1 0-1,-1 0 1,0-1-1,1 1 1,-1 0-1,1-1 1,-1 1-109,0 1-1,-1-1 1,1 0 0,0 0 0,0 0-1,0 1 1,1-1 0,-1 0-1,0 0 1,0 0 0,0 1 0,0-1-1,0 0 1,0 0 0,0 0-1,0 0 1,0 1 0,0-1-1,0 0 1,1 0 0,-1 0 0,0 0-1,0 1 1,0-1 0,0 0-1,0 0 1,1 0 0,-1 0 0,0 0-1,0 0 1,0 0 0,1 0-1,-1 1 1,0-1 0,0 0 0,0 0-1,1 0 1,-1 0 0,0 0-1,0 0 1,0 0 0,1 0 0,-1 0-1,0 0 1,0 0 0,0 0-1,1 0 1,-1-1 0,0 1 0,0 0-1,0 0 1,0 0 0,1 0-1,-1 0 1,0 0 0,0 0 0,0-1-1,0 1 1,1 0 0,-1 0-1,0 0 1,0 0 0,0 0 0,0-1-1,0 1 1,0 0 0,0 0-1,0 0 1,1-1 0,17 9 2009,-18-8-2032,0 1 0,1-1 0,-1 1 0,0-1 1,0 1-1,1-1 0,-1 1 0,0-1 0,0 1 0,0-1 0,0 1 0,0-1 0,0 1 0,0 0 0,0-1 0,0 1 0,0-1 0,0 1 0,0-1 0,0 1 0,0-1 0,-1 2 1,1-2-12,0 1 1,0-1-1,0 1 1,-1-1 0,1 1-1,0-1 1,0 1-1,0 0 1,0-1 0,0 1-1,0-1 1,0 1-1,1-1 1,-1 1 0,0-1-1,0 1 1,0 0-1,0-1 1,1 1 0,-1-1-1,0 1 1,1 0-1,0-1 3,-1 1 0,1-1-1,0 1 1,-1 0-1,1-1 1,0 1 0,-1 0-1,1-1 1,-1 1 0,1 0-1,-1 0 1,0 0-1,1-1 1,-1 1 0,0 0-1,1 0 1,-1 0 0,0 0-1,0 0 1,0 0-1,0-1 1,0 1 0,0 0-1,0 0 1,0 0 0,0 0-1,-1 1 1,1 3 51,0 6 76,1-9-127,-1-1-1,0 1 1,1-1 0,-1 1-1,0 0 1,0-1 0,0 1-1,0-1 1,-1 1 0,1-1 0,0 1-1,-1-1 1,1 1 0,-1-1-1,1 0 1,-1 1 0,0-1-1,1 1 1,-1-1 0,0 0-1,0 0 1,-1 2 0,-1 12 91,1-13-103,1-1 0,-1 1 0,1-1 1,-1 1-1,0-1 0,1 0 0,-1 0 1,0 0-1,0 0 0,0 0 0,0 0 1,-4 1-1,3 1-11,0 1 3,-12-6-24,-10-8 5,24 9 20,0 1 0,1-1 0,-1 1 0,0-1 0,0 1 0,0-1 0,0 1 0,0-1 0,1 0 0,-1 0 0,0 1 0,1-1 0,-1 0 0,0 0 0,1 0 0,-1 0 0,1 0 0,-1 0 0,0-1 0,-3-3-5,4 5 7,-1 0 0,1-1 0,0 1 0,0 0 0,-1 0-1,1 0 1,0-1 0,-1 1 0,1 0 0,0 0 0,0 0-1,-1-1 1,1 1 0,0 0 0,0-1 0,0 1 0,-1 0-1,1 0 1,0-1 0,0 1 0,0 0 0,0-1 0,0 1-1,0 0 1,0-1 0,-5-6 0,5 7-1,0 0 1,-1 0-1,1 0 1,0-1-1,-1 1 0,1 0 1,0 0-1,-1-1 0,1 1 1,0 0-1,0-1 1,-1 1-1,1 0 0,0-1 1,0 1-1,-1 0 1,1-1-1,0 1 0,0-1 1,0 1-1,0 0 0,0-1 1,0 1-1,0-1 1,0 1-1,0 0 0,0-1 1,0 0-1,0 0 1,0 0 1,0 0-1,0 0 0,0 0 0,0 0 1,0 0-1,0 0 0,-1-1 0,1 1 1,0 0-1,-1 0 0,1 0 0,-1 0 0,1 1 1,-1-1-1,1 0 0,-1 0 0,1 0 1,-1 0-1,-1-1 0,1 2 0,1-3-1,-1 0 0,0 0 0,1 0 0,-1 0 0,1 0 0,0 0 0,0 0 0,0 0 0,1-6 0,0 1-26,3 3-30,-3 5 53,-1 0 0,0 0 0,0 0-1,1 0 1,-1 0 0,0-1 0,1 1 0,-1 0 0,0 0 0,0-1 0,1 1 0,-1 0-1,0 0 1,0-1 0,1 1 0,-1 0 0,0-1 0,0 1 0,0 0 0,0 0 0,0-1 0,0 1-1,1-1 1,-1 1 0,0-1 0,0 1-94,-1-1 1,1 1-1,0-1 1,0 1-1,0-1 0,0 1 1,0-1-1,0 1 0,0-1 1,0 1-1,0-1 0,0 0 1,0 1-1,0-1 1,0 1-1,0-1 0,0 1 1,1-1-1,-1 1 0,0-1 1,0 1-1,0-1 1,1 1-1,-1 0 0,0-1 1,1 1-1,-1-1 0,1 1 1,-1 0-1,0-1 0,1 1 1,-1 0-1,1-1 1,0 1-1,1-1-240,1-5-5232,-3 6 5430,1 0 0,-1-1 0,0 1 0,0 0 0,0 0 0,0 0 0,0-1 0,0 1 0,0 0 0,0 0 0,0 0 0,0-1 0,0 1 0,1 0 0,-1 0 0,0 0 0,0 0 0,0 0 0,0-1 0,0 1 0,1 0 0,-1 0 0,0 0 0,0 0 0,0 0-1,1 0 1,-1 0 0,0 0 0,0-1 0,0 1 0,1 0 0,-1 0 0,0 0 0,0 0 0,0 0 0,1 0 0,-1 0 0,0 0 0,0 0 0,1 1 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10:18.007"/>
    </inkml:context>
    <inkml:brush xml:id="br0">
      <inkml:brushProperty name="width" value="0.025" units="cm"/>
      <inkml:brushProperty name="height" value="0.025" units="cm"/>
      <inkml:brushProperty name="color" value="#AB008B"/>
    </inkml:brush>
  </inkml:definitions>
  <inkml:trace contextRef="#ctx0" brushRef="#br0">1 45 640,'0'0'77,"0"-1"-1,0 0 1,-1 1-1,1-1 1,0 1-1,1-1 1,-1 0-1,0 1 1,0-1-1,0 1 1,0-1 0,0 0-1,1 1 1,-1-1-1,0 1 1,0-1-1,1 1 1,-1-1-1,0 1 1,1-1-1,-1 1 1,1-1-1,-1 1 1,0 0 0,1-1-1,-1 1 1,1 0-1,-1-1 1,2 0-1,10-12 3232,-13 13-3177,1-1-1,0 1 1,0-1 0,0 1 0,0-1-1,0 1 1,0-1 0,0 1-1,0-1 1,1 1 0,-1-1 0,0 0-1,0 1 1,0-1 0,1 1-1,-1-1 1,0 1 0,0 0 0,1-1-1,-1 1 1,0-1 0,1 1 0,-1-1-1,6-2 10121,-6 53-2308,0 33-7301,4-77-649,-3-6-5,-1 0 1,1 1-1,-1-1 1,0 0-1,1 0 1,-1 1-1,0-1 1,1 0-1,-1 1 1,0-1-1,1 0 0,-1 1 1,0-1-1,0 0 1,0 1-1,1-1 1,-1 1-1,0-1 1,0 0-1,0 1 1,0-1-1,0 1 1,0-1-1,0 1 1,1-1-1,-1 0 0,0 1 1,-1-1-1,1 2 1,0-2-5,0 0 0,0 0 1,0 1-1,0-1 0,0 0 0,0 0 1,0 1-1,0-1 0,0 0 0,0 0 1,0 1-1,0-1 0,1 0 0,-1 1 1,0-1-1,0 0 0,0 0 0,0 0 1,0 1-1,1-1 0,-1 0 0,0 0 1,0 0-1,0 1 0,1-1 0,-1 0 1,0 0-1,0 0 0,0 0 0,1 0 1,-1 1-1,0-1 0,0 0 0,1 0 1,-1 0-20,1 0 1,-1 0-1,0 0 1,0 0 0,1 0-1,-1 1 1,0-1-1,0 0 1,1 0 0,-1 0-1,0 0 1,0 1-1,0-1 1,1 0 0,-1 0-1,0 0 1,0 1-1,0-1 1,0 0 0,1 0-1,-1 0 1,0 1-1,0-1 1,0 0-1,0 0 1,0 1 0,0-1-1,0 0 1,0 1-1,0-1 1,0 0 0,0 0-1,0 1 1,0-1-1,0 1-639,8 5-4899,-6-6 4189,-2-28-15328,0 23 15895</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10:18.407"/>
    </inkml:context>
    <inkml:brush xml:id="br0">
      <inkml:brushProperty name="width" value="0.025" units="cm"/>
      <inkml:brushProperty name="height" value="0.025" units="cm"/>
      <inkml:brushProperty name="color" value="#AB008B"/>
    </inkml:brush>
  </inkml:definitions>
  <inkml:trace contextRef="#ctx0" brushRef="#br0">30 56 20,'-10'-12'3332,"10"7"-4784,0 0 5070,0-16 19856,0 10-19897,0 10-4704,-18 1-28890,17 0 29132</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13:30.999"/>
    </inkml:context>
    <inkml:brush xml:id="br0">
      <inkml:brushProperty name="width" value="0.025" units="cm"/>
      <inkml:brushProperty name="height" value="0.025" units="cm"/>
      <inkml:brushProperty name="color" value="#008C3A"/>
    </inkml:brush>
  </inkml:definitions>
  <inkml:trace contextRef="#ctx0" brushRef="#br0">59 62 540,'0'-43'7301,"0"42"-6739,2-16 16004,-1 17-16426,-1 0-1,1 1 1,-1-1 0,1 0-1,0 0 1,-1 1-1,1-1 1,-1 1 0,1-1-1,-1 0 1,0 1 0,1-1-1,-1 1 1,1-1 0,-1 1-1,0-1 1,1 1-1,-1-1 1,0 1 0,1 0-1,-1-1 1,0 1 0,0-1-1,0 1 1,0 0 0,1-1-1,-1 1 1,0 0 0,0-1-1,0 1 1,0 0-1,-1-1 1,1 1 0,0-1-1,0 1 1,0 0 0,0-1-1,-1 1 1,1 0 0,-9 27 500,8-26-597,0 0 0,1 0 1,-1 0-1,1 0 0,-1 0 1,1 0-1,0 0 0,0 0 0,0 0 1,0 0-1,0 0 0,0 0 1,1 2-1,0-1-7,-1-1 0,0 1 0,1-1 0,-1 1 0,0-1 0,-1 1 0,1-1 0,-1 5 0,-2 4 69,0 0 0,1 0-1,-1 19 1,-3 17 118,3 20-223,-13 22 0,15-83 0,0 0 0,1 0 0,-1 0 0,2 10 0,0-10 0,-1 0 0,0 0 0,0 0 0,-1 0 0,-1 8 0,-1-1 0,1-1 0,1 1 0,-1 19 0,-8 14 0,10 69-49,0-114-280,2 5-3593,2-8-1469,0-13-10038,-4 9 10829,0 1 2829</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13:31.738"/>
    </inkml:context>
    <inkml:brush xml:id="br0">
      <inkml:brushProperty name="width" value="0.025" units="cm"/>
      <inkml:brushProperty name="height" value="0.025" units="cm"/>
      <inkml:brushProperty name="color" value="#008C3A"/>
    </inkml:brush>
  </inkml:definitions>
  <inkml:trace contextRef="#ctx0" brushRef="#br0">12 158 556,'0'0'119,"0"-1"-1,0 1 1,1-1-1,-1 1 1,0-1 0,0 1-1,0-1 1,0 1-1,0-1 1,0 0 0,0 1-1,0-1 1,0 1-1,0-1 1,-1 1 0,1-1-1,0 1 1,0-1-1,0 1 1,-1-1 0,1 1-1,0-1 1,-1 1-1,1-1 1,0 1 0,-1-1-1,1 1 1,0 0-1,-1-1 1,1 1 0,-1 0-1,1-1 1,-1 1-1,0 0 1,0-1-147,0-2 730,0 1 0,1-1 0,-1 0 0,1 1 0,0-1 0,0 0 0,0 1 0,0-1 0,1-4 0,-1-1 3917,0 7-4470,3-19 8545,2 15-8247,8-8 1545,-5 9-1595,0 0 0,1 1 0,-1 0 0,0 1 0,11-3 0,9-2 79,41-13 382,0 9-644,-63 10-202,1 0 1,0 0-1,0 0 0,-1 1 0,14 2 0,6-1 22,-21-1-11,1 1-1,-1 0 1,1 0 0,-1 0-1,0 0 1,0 1 0,1 0-1,-1 0 1,0 0 0,-1 1-1,1 0 1,0 0 0,-1 0-1,1 0 1,6 8 0,2 17 205,-12-25-214,1-1 0,-1 0 1,0 1-1,-1-1 0,1 1 1,0-1-1,-1 1 0,1-1 1,-1 1-1,0 0 0,0-1 1,0 1-1,0-1 1,0 1-1,0 0 0,-1-1 1,1 1-1,-1-1 0,0 1 1,0-1-1,0 1 0,-2 3 1,-7 15 37,8-19-50,-2 3 10,-1 1 0,0-1 1,0 0-1,-1 0 0,0-1 0,-12 8 1,6-4-5,9-6-3,0 0 1,-1 0 0,1 0 0,0-1-1,-1 1 1,-3 1 0,-62 8 15,67-11-21,1 1 0,-1-1 0,1 1 0,-1-1 0,1 0 0,-1 1 0,1-1 0,-1 0 0,1 0 0,-1 0 0,1 0 0,-1-1 0,-2 1 0,-2-1 0,-22-3-300,18 2 20,9 2-76,-4 0 181,-5-3-4171,9 3 3108,0 0-1,0-1 1,0 1 0,0-1-1,0 1 1,0 0 0,0-1 0,0 0-1,0 1 1,0-1 0,0 1-1,1-1 1,-1 0 0,-1-1-1,2 1 207,0-1-272,0-1-2381,0-1 1959</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13:34.936"/>
    </inkml:context>
    <inkml:brush xml:id="br0">
      <inkml:brushProperty name="width" value="0.025" units="cm"/>
      <inkml:brushProperty name="height" value="0.025" units="cm"/>
      <inkml:brushProperty name="color" value="#008C3A"/>
    </inkml:brush>
  </inkml:definitions>
  <inkml:trace contextRef="#ctx0" brushRef="#br0">188 40 44,'1'0'174,"0"-1"-1,1 1 1,-1 0 0,0 0 0,0-1-1,0 1 1,0-1 0,1 1 0,-1-1-1,0 1 1,0-1 0,0 0 0,0 0-1,0 1 1,0-1 0,1-1 0,-2 2-60,1-1-1,-1 1 1,1 0 0,0 0 0,-1 0 0,1-1 0,-1 1 0,1 0 0,0 0 0,-1-1-1,1 1 1,-1 0 0,1-1 0,-1 1 0,1-1 0,-1 1 0,0-1 0,2-1 1061,2-1-77,-4 2-855,1 1-1,-1-1 0,0 1 0,1-1 1,-1 1-1,1-1 0,-1 1 0,1 0 1,-1-1-1,1 1 0,-1 0 0,1-1 0,0 1 1,-1 0-1,1 0 0,-1-1 0,1 1 1,0 0-1,-1 0 0,1 0 0,-1 0 1,1 0-1,0 0 0,0 0 0,-1-2 226,-1-7 15416,-57 32-15401,48-19-402,0 0 1,1 1-1,0 0 0,0 1 0,-14 10 1,-16 10 268,31-21-215,0 1 0,0 1 0,-9 8 0,15-12-85,-1-1 0,1 1 0,0 0 0,0 0 0,0 0 1,1 0-1,-3 5 0,0 1 116,3-8-151,1-1 1,-1 1-1,1-1 1,-1 1 0,1-1-1,0 1 1,-1 0-1,1-1 1,0 1 0,-1-1-1,1 1 1,0 0-1,0-1 1,0 1 0,0 0-1,-1-1 1,1 1-1,0 1 1,0 4 25,0-5-29,0 1 1,0-1-1,0 0 0,0 1 1,0-1-1,1 0 1,-1 1-1,0-1 1,1 0-1,-1 0 0,1 1 1,-1-1-1,1 0 1,-1 0-1,1 0 0,0 0 1,0 0-1,0 0 1,-1 0-1,1 0 1,2 1-1,-2 0-15,1-1-1,-1 1 1,1-1-1,0 1 1,0-1 0,-1 0-1,1 0 1,0 0-1,0 0 1,0 0 0,0-1-1,0 1 1,0 0-1,1-1 1,-1 0 0,3 1-1,17 4-89,-19-5 12,-1 0 1,1 0-1,-1 0 1,1 0-1,-1 0 1,0-1-1,1 1 1,3-2 0,6 0-316,26 0-3479,-34 2 2436,-1-1-1,1 1 0,0-1 1,-1 0-1,1 0 0,5-3 1,1 0-7052,0 1 2828,-8 3 3601</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13:35.760"/>
    </inkml:context>
    <inkml:brush xml:id="br0">
      <inkml:brushProperty name="width" value="0.025" units="cm"/>
      <inkml:brushProperty name="height" value="0.025" units="cm"/>
      <inkml:brushProperty name="color" value="#008C3A"/>
    </inkml:brush>
  </inkml:definitions>
  <inkml:trace contextRef="#ctx0" brushRef="#br0">22 27 532,'10'-12'4538,"0"-2"16626,-10 15-20980,0 1 1,0-1 0,0 0 0,0 1 0,0-1-1,0 1 1,-1-1 0,1 1 0,0-1-1,-1 0 1,1 1 0,-1-1 0,1 0-1,-1 1 1,0-1 0,0 0 0,1 0-1,-2 1 1,-2 21 946,3-22-1079,0 1 0,0-1 1,0 1-1,1 0 0,-1 0 1,0-1-1,1 1 0,-1 0 0,1 0 1,-1 0-1,1-1 0,0 1 0,0 0 1,0 0-1,0 0 0,0 2 1,-10 29 551,11-31-591,-1-1 1,0 1-1,0-1 0,0 0 0,0 1 0,0-1 0,0 1 1,-1-1-1,1 0 0,0 1 0,-1-1 0,1 1 0,-1-1 1,1 0-1,-1 0 0,0 1 0,0-1 0,1 0 0,-3 2 1,2-1-15,1 1-1,-1-1 1,1 0 0,-1 1 0,1-1 0,0 0 0,0 1 0,0-1-1,0 0 1,0 1 0,1-1 0,-1 0 0,1 1 0,0-1 0,-1 0 0,1 0-1,0 0 1,0 1 0,3 2 0,6 2-830,-10-6 704,0-1-1,0 0 1,0 0-1,1 1 0,-1-1 1,0 0-1,0 0 1,1 1-1,-1-1 0,0 0 1,1 0-1,-1 0 1,0 0-1,1 0 1,-1 0-1,0 1 0,1-1 1,-1 0-1,0 0 1,1 0-1,-1 0 1,0 0-1,1 0 0,-1 0 1,0 0-1,1-1 1,-1 1-1,0 0 1,1 0-1,-1 0 0,0 0 1,1 0-1,-1 0 1,0-1-1,0 1 1,1 0-1,-1 0 0,0 0 1,0-1-1,1 1 1,10-8-6762,-9 5 4600,1-1-1,-1 1 1,0-1 0,0 1-1,0-1 1,3-7 0,-5 5 427</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48:55.128"/>
    </inkml:context>
    <inkml:brush xml:id="br0">
      <inkml:brushProperty name="width" value="0.025" units="cm"/>
      <inkml:brushProperty name="height" value="0.025" units="cm"/>
      <inkml:brushProperty name="color" value="#004F8B"/>
    </inkml:brush>
  </inkml:definitions>
  <inkml:trace contextRef="#ctx0" brushRef="#br0">159 29 516,'-12'0'1695,"3"-3"-714,7 3-717,1 0 1,0 0-1,-1-1 0,1 1 0,0 0 0,-1-1 0,1 1 0,0-1 0,0 1 0,-1-1 0,1 0 0,-2-2 1643,-7-2 10191,10 2-9001,0 0 610,5 3-3576,-5 0-117,1 0-1,-1 0 1,1-1-1,-1 1 1,1 0-1,-1 0 1,1 0 0,-1 0-1,1 0 1,-1 0-1,1 0 1,-1 0-1,1 0 1,-1 0 0,1 0-1,-1 1 1,1-1-1,-1 0 1,1 0-1,-1 0 1,1 1 0,-1-1-1,1 0 1,-1 0-1,0 1 1,1-1-1,-1 0 1,1 1-1,-1-1 1,0 1 0,1 0-1,-1 0 106,10 3 25,10 3-11,-11 5-91,-8-5-9,-1-5-30,1 1 0,-1-1 0,0 0 0,0 0 0,0 1 0,0-1 0,0 0 0,-1 1 0,1-1 0,-1 0 0,1 0 0,-1 0 0,0 1 0,0-1 0,0 0 0,0 0 0,-2 2 0,-1 7 13,4-10-16,0-1 0,0 0-1,0 1 1,0-1 0,0 1-1,0-1 1,0 1 0,0-1-1,0 0 1,-1 1 0,1-1 0,0 1-1,0-1 1,0 0 0,-1 1-1,1-1 1,0 1 0,0-1-1,-1 0 1,1 0 0,0 1-1,-1-1 1,1 0 0,0 1 0,-1-1-1,0 0 1,-2 11 20,1-10-19,1 0 0,0-1 0,0 1 1,0-1-1,0 1 0,0-1 1,0 1-1,0 0 0,0 0 1,0-1-1,1 1 0,-1 0 1,0 0-1,0 0 0,1 0 1,-1 0-1,0 0 0,1 0 1,-1 1-1,0-1-2,1 0 0,-1 0 0,0 0 0,1-1 0,-1 1 0,0 0 0,0 0 0,0-1-1,0 1 1,0-1 0,0 1 0,0 0 0,0-1 0,0 0 0,0 1 0,0-1 0,0 0 0,0 1 0,0-1 0,-2 0 0,-6 2-15,6-1 9,0 0 0,0-1-1,0 1 1,0-1-1,0 1 1,0-1 0,-7 0-1,6-2-11,0 1-1,1-1 1,-1 0-1,0 0 1,1 0-1,-1 0 1,1-1-1,-6-5 1,9 8 16,0 0 0,0-1 0,0 1 0,0 0 0,0-1 1,0 1-1,-1-1 0,1 1 0,0 0 0,0 0 0,0-1 0,-1 1 0,1 0 0,0-1 0,0 1 1,-1 0-1,1 0 0,0-1 0,0 1 0,-1 0 0,1 0 0,0-1 0,-1 1 0,1 0 0,-1 0 1,1 0-1,0 0 0,-1 0 0,1 0 0,-1 0 0,1-1-1,-1 1 1,0 0-1,1 0 0,-1 0 0,1 0 0,-1-1 0,1 1 1,-1 0-1,1-1 0,-1 1 0,1 0 0,-1-1 1,1 1-1,-1 0 0,1-1 0,0 1 0,-1-1 1,1 1-1,0-1 0,-1 1 0,1-1 0,0 1 1,0-1-1,-1 1 0,1-1 0,0 0 0,0 1 1,0-1-1,0 1 0,0-1 0,0 0 0,0 0 1,-4-4-34,3 5 34,1 0 0,0 0-1,-1 0 1,1-1 0,0 1-1,-1 0 1,1 0 0,0-1 0,-1 1-1,1 0 1,0 0 0,-1-1-1,1 1 1,0 0 0,0-1 0,0 1-1,-1-1 1,1 1 0,0 0 0,0-1-1,0 1 1,0-1 0,0 1-1,-1 0 1,1-1 0,0 1 0,0-1-1,0 1 1,0-1 0,0 1-1,0 0 1,1-1 0,-1-32-200,1 30 194,1 1-1,0-1 1,0 0-1,0 1 1,1-1-1,3-2 1,-5 3 14,-1 2-5,0-1 0,0 1 0,1-1 0,-1 1 0,0 0-1,0-1 1,0 1 0,0 0 0,0-1 0,0 1 0,1 0 0,-1-1 0,0 1 0,0 0 0,0-1 0,1 1 0,-1 0 0,0-1 0,0 1 0,1 0 0,-1 0 0,0-1-1,1 1 1,-1 0 0,0 0 0,1 0 0,-1-1 0,1 1 0,-1 0 0,0 0 0,1 0 0,0 0 0,0-1-11,11-10-68,-2 7-77,-9 3 23,0 0 1,1 0-1,-1 0 0,0 1 1,1-1-1,-1 1 1,1-1-1,-1 1 0,1-1 1,-1 1-1,3 0 0,0-1-390,-3 1 376,-1 0-1,0 0 0,1 0 1,-1 0-1,1 0 1,-1-1-1,1 1 1,-1 0-1,1 0 0,-1 0 1,1 0-1,-1 0 1,0 0-1,1 0 0,-1 1 1,1-1-1,-1 0 1,1 0-1,-1 0 1,1 0-1,-1 1 0,0-1 1,1 0-1,-1 0 1,1 1-1,-1-1 0,0 0 1,1 0-1,-1 1 1,0-1-1,0 1 1,1-1-1,-1 0 0,1 1 1,18 1-12488,-19-1 11977,0 2 95</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13:36.178"/>
    </inkml:context>
    <inkml:brush xml:id="br0">
      <inkml:brushProperty name="width" value="0.025" units="cm"/>
      <inkml:brushProperty name="height" value="0.025" units="cm"/>
      <inkml:brushProperty name="color" value="#008C3A"/>
    </inkml:brush>
  </inkml:definitions>
  <inkml:trace contextRef="#ctx0" brushRef="#br0">20 79 984,'1'-1'218,"-1"0"-1,0-1 1,0 1 0,0 0-1,0 0 1,-1 0-1,1 0 1,0 0 0,0 0-1,-1 0 1,1 0-1,0 0 1,-1 0 0,1 0-1,-1 0 1,1 0-1,-1 0 1,0 1 0,1-1-1,-3-1 1,3 1-205,0 0 622,-1 0 0,1-1 0,-1 1 0,1-1 0,0 1 0,0-1 0,-1 1 0,1-1 0,0 1 0,0-1 0,1 1 0,0-9 11617,0-1-7232,3 10-3871,-4 1-1498,0-1 0,1 1 0,-1 0 0,0 0 0,1 0 0,-1 0 0,0 0 0,0-1 0,1 1 0,-1 0 0,0 0 0,0 0 0,0-1 0,1 1 0,-1 0 0,0 0 0,0-1 0,0 1 0,0 0 0,0-1 0,1 1 0,-1 0 0,0 0 0,0-1 0,0 1 0,0 0 0,0-1 0,0 1 0,0 0 0,0-1 0,0 1 0,0 0 0,0-1 0,0 1 0,-1-1 0,-10-5-16757,3 6 15764</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13:38.863"/>
    </inkml:context>
    <inkml:brush xml:id="br0">
      <inkml:brushProperty name="width" value="0.025" units="cm"/>
      <inkml:brushProperty name="height" value="0.025" units="cm"/>
      <inkml:brushProperty name="color" value="#008C3A"/>
    </inkml:brush>
  </inkml:definitions>
  <inkml:trace contextRef="#ctx0" brushRef="#br0">35 23 584,'0'-1'140,"-1"0"-1,0 0 1,1 1 0,-1-1 0,1 0-1,-1 1 1,0-1 0,0 0-1,1 1 1,-1-1 0,0 1-1,0-1 1,0 1 0,0-1-1,0 1 1,0 0 0,0 0 0,1-1-1,-1 1 1,-2 0 0,1 0 466,-12-11 23712,17 11-23817,-2 0 141,9 5 612,-7-5-1073,0 0 0,0 0 0,0 0 0,0 1 0,0-1 0,0 1 0,0-1 0,5 3 0,-5-2-178,0-1-1,0 1 1,1-1-1,-1 0 1,1 0-1,-1 0 1,0 0-1,1-1 0,-1 1 1,0-1-1,0 0 1,5-2-1,12 1-4705,-20 2 4535,0 0 1,0 0-1,0-1 0,0 1 1,0 0-1,1 0 0,-1-1 0,0 1 1,0 0-1,0 0 0,0 0 0,0-1 1,1 1-1,-1 0 0,0 0 0,0 0 1,0 0-1,0-1 0,1 1 0,-1 0 1,0 0-1,0 0 0,1 0 1,-1 0-1,0 0 0,0 0 0,1 0 1,-1 0-1,0 0 0,1-1 0,-25 2-20509,22-1 19469</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13:39.265"/>
    </inkml:context>
    <inkml:brush xml:id="br0">
      <inkml:brushProperty name="width" value="0.025" units="cm"/>
      <inkml:brushProperty name="height" value="0.025" units="cm"/>
      <inkml:brushProperty name="color" value="#008C3A"/>
    </inkml:brush>
  </inkml:definitions>
  <inkml:trace contextRef="#ctx0" brushRef="#br0">99 1 692,'-11'10'4344,"7"-8"-4233,4-2 44,-1 0 0,1 0 0,0 0 0,0 0 0,-1 1 1,1-1-1,0 0 0,-1 0 0,1 0 0,0 1 0,0-1 0,0 0 0,-1 0 0,1 0 0,0 1 0,0-1 0,0 0 0,0 1 0,-1-1 1,1 0-1,0 0 0,0 1 0,0-1 0,0 0 0,0 1 0,0-1 0,0 0 0,0 1 0,0-1 0,0 0 0,0 0 0,0 1 0,0-1 1,0 0-1,0 1 0,0 0 1213,0 21 9157,0-19-10140,0 0 0,0 0 0,1 0-1,-1 0 1,0 0 0,1 0-1,0 0 1,0 0 0,0 0-1,3 5 1,-4-6-327,1-1 0,-1 1 0,1-1 1,-1 1-1,0 0 0,1-1 0,-1 1 0,0-1 0,0 1 0,0 0 0,0-1 1,-1 1-1,1 2 0,-1-3-29,1 1 0,0-1 0,0 0 0,0 1 1,0-1-1,0 0 0,0 1 0,0-1 0,0 0 0,0 1 1,1-1-1,0 3 0,0-1 34,1 0 0,-1 0 0,0 1 0,0-1 0,0 1 0,0-1 0,-1 1 0,0 0 0,1-1 0,-1 1 0,-1 4 0,1-4 6,10 41 682,-10-43-702,0 1 0,0-1 0,0 1 0,0-1 0,1 0 0,-1 1 0,1-1 0,-1 0 0,1 1 0,0-1 0,0 0 0,2 4 0,-2-3 71,0 0 0,0 0-1,-1 0 1,1 0 0,-1 0-1,0 0 1,0 0 0,0 1-1,0-1 1,-1 4 0,0 15 1054,1-21-1174,0-1 1,0 0-1,0 1 1,-1-1 0,1 1-1,0-1 1,0 0-1,0 1 1,0-1 0,-1 0-1,1 1 1,0-1-1,0 0 1,0 1 0,-1-1-1,1 0 1,0 0-1,-1 1 1,1-1-1,0 0 1,-1 0 0,1 0-1,0 1 1,-1-1-1,1 0 1,0 0 0,-1 0-1,0 0 1,-3 2-3,-4-1 2,-2-1 0,9 1 0,0-1 0,-1 0 0,1 0 0,0 0 0,0 0 0,-1 0 0,1 0 0,0 0 0,0-1 0,-1 1 0,1 0 0,0-1 0,0 1 0,0-1 0,-2 0 0,-5-1 0,7 2-2,0 0 0,1 0 0,-1 0-1,1 0 1,-1 0 0,0 0 0,1 0 0,-1 0 0,1 0-1,-1 0 1,0 0 0,1 0 0,-1 0 0,1-1 0,-1 1-1,0 0 1,1 0 0,-1-1 0,1 1 0,-1 0 0,0-1-1,-7-2-277,1 0-1398,-8-11-14082,6 6 5953,4 5 7079,3-2 1118</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13:40.359"/>
    </inkml:context>
    <inkml:brush xml:id="br0">
      <inkml:brushProperty name="width" value="0.025" units="cm"/>
      <inkml:brushProperty name="height" value="0.025" units="cm"/>
      <inkml:brushProperty name="color" value="#008C3A"/>
    </inkml:brush>
  </inkml:definitions>
  <inkml:trace contextRef="#ctx0" brushRef="#br0">13 145 336,'0'-7'373,"-1"6"-128,1-1 0,0 1-1,0-1 1,0 1 0,0 0-1,0-1 1,0 1 0,0-1 0,0 1-1,1-1 1,-1 1 0,0 0 0,1-1-1,-1 1 1,1-1 0,0 1 0,-1 0-1,1 0 1,0-1 0,0 1-1,1-1 1,-2 2-149,1-1-1,-1 1 1,0 0-1,0-1 1,0 1 0,1 0-1,-1 0 1,0-1-1,0 1 1,0 0-1,0-1 1,0 1-1,0-1 1,0 1-1,0 0 1,0-1 0,0 1-1,0 0 1,0-1-1,0 1 1,0 0-1,0-1 1,0 1-1,0 0 1,0-1 0,0 0 26,-1 1 1,1 0-1,0-1 1,0 1-1,0 0 1,0-1-1,0 1 1,0 0-1,0-1 1,0 1-1,0-1 1,0 1-1,0 0 1,0-1-1,0 1 1,0 0-1,0-1 1,1 1-1,-1 0 1,0-1-1,0 1 1,0 0 0,0-1-1,1 1 1,-1-1-1,1 1-118,5-4 1826,-4-6 3690,17-9 2354,-18 18-7738,0 0 1,0 0-1,0 0 0,0 0 0,0 1 1,1-1-1,-1 0 0,0 1 0,0-1 1,0 1-1,1-1 0,-1 1 0,2-1 1,0-2 342,-3 2-461,1 1 0,-1-1 0,0 1 0,1-1 1,-1 1-1,0-1 0,1 1 0,-1 0 0,0-1 0,1 1 0,-1-1 0,1 1 0,-1 0 0,0 0 0,1-1 0,-1 1 0,1 0 0,-1 0 0,1-1 0,-1 1 0,1 0 0,1 0 0,34-6 558,-35 6-526,0 0-36,0 0 0,0 0-1,-1 0 1,1 0 0,0 0 0,0 0 0,0 0 0,-1 0 0,1 0 0,0 0-1,0 0 1,-1 0 0,1 1 0,0-1 0,0 0 0,-1 1 0,1-1 0,0 0 0,1 2-1,13 5 291,-14-6-283,0 0 1,1-1-1,-1 1 0,0 0 0,0 0 1,1 0-1,-1 0 0,0 0 0,0 0 1,0 0-1,0 1 0,0-1 0,0 0 1,1 3-1,2 4 48,-4-8-58,1 1 1,-1 0-1,1-1 0,-1 1 1,1-1-1,-1 1 0,1 0 1,-1 0-1,0-1 0,0 1 1,1 0-1,-1 0 0,0-1 1,0 1-1,0 0 1,1 0-1,-1 1 0,0 9 123,0-10-115,1 1 0,-1 0 0,0 0 1,0-1-1,0 1 0,0 0 0,0 0 0,0-1 0,0 1 0,0 0 0,-1 0 1,1-1-1,-1 1 0,0 0 0,1-1 0,-1 1 0,0 0 0,0-1 0,0 1 0,-2 1 1,0 8 38,-23 12 22,18-17-68,7-6-10,1 1 0,-1-1-1,1 1 1,-1-1-1,1 1 1,-1-1-1,1 0 1,-1 1 0,0-1-1,1 0 1,-1 1-1,1-1 1,-1 0-1,0 0 1,1 0 0,-1 0-1,0 0 1,0 1-1,-12 9 83,-17-4 199,12-6-191,8-1-92,-4-1 0,8-2 0,-2-5 0,-2-8 0,7 0 0,1 13 0,1 0 0,-1 0 0,1 0 0,0-1 0,0 1 0,0-1 0,0 1 0,1-1 0,0 1 0,0 0-1,0-1 1,1-7 0,0-7-8,3 13-185,-4 6 169,1-1-1,-1 1 1,1 0-1,-1 0 0,0 0 1,1-1-1,-1 1 1,0 0-1,0-1 1,1 1-1,-1 0 1,0-1-1,0 1 1,1 0-1,-1-1 1,0 1-1,0 0 0,0-1 1,1 1-1,-1-1 1,0 1-1,0 0 1,0-1-1,0 1 1,0-1-1,0 1 1,0 0-1,0-2 1,0 2-64,0-1-1,0 0 1,0 1 0,0-1 0,0 0 0,0 1 0,1-1 0,-1 0 0,0 1 0,0-1 0,1 0 0,-1 1-1,0-1 1,1 1 0,-1-1 0,1 0 0,0 0 0,4-10-5152,-4 8 2098,2 2 2597,1-1-4256,-2-7-9899</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14:18.894"/>
    </inkml:context>
    <inkml:brush xml:id="br0">
      <inkml:brushProperty name="width" value="0.025" units="cm"/>
      <inkml:brushProperty name="height" value="0.025" units="cm"/>
      <inkml:brushProperty name="color" value="#5B2D90"/>
    </inkml:brush>
  </inkml:definitions>
  <inkml:trace contextRef="#ctx0" brushRef="#br0">0 2830 504,'0'0'324,"12"-1"1274,14-9 582,-24 10-1514,9-11 1186,-9 11-1627,-1-1 1,0 1-1,0 0 0,0-1 1,0 1-1,0 0 0,1-1 0,-1 0 1,0 1-1,0-1 0,0 0 1,0 1-1,-1-1 0,1 0 1,1-2 1704,8-9 2302,-10 11-4206,0 1 0,0 0 0,0 0 0,0-1 0,0 1 0,0 0 0,0 0 0,0-1 0,0 1 0,0 0 0,0 0 0,1-1 0,-1 1 0,0 0 0,0 0 0,0-1 0,0 1 0,0 0 0,0 0 0,1-1 0,-1 1 0,0 0 0,0 0 0,0 0 0,1 0 0,-1-1 0,0 1 0,0 0 0,0 0 0,1 0 0,-1 0 0,0 0 0,0 0 0,1-1 0,-1 1 0,1 0 1,-1 0 0,0 0 0,1 0 0,-1 0-1,0 0 1,0 0 0,0-1 0,1 1 0,-1 0-1,0 0 1,0 0 0,1 0 0,-1-1 0,0 1-1,0 0 1,0 0 0,0 0 0,0-1 0,1 1-1,-1 0 1,0 0 0,0-1 0,0 1 0,0 0-1,0 0 1,0-1 0,0 1 0,0 0 0,0-1-1,0 1 1,0 0 0,0 0 0,0-1 0,3 0 299,-3 1-316,0 0 1,1 0 0,-1 0 0,0 0 0,1 0 0,-1 0-1,0 0 1,0 0 0,1 0 0,-1 0 0,0 0-1,0-1 1,1 1 0,-1 0 0,0 0 0,0 0 0,0 0-1,1 0 1,-1-1 0,0 1 0,0 0 0,0 0-1,1 0 1,-1 0 0,0-1 0,0 1 0,0 0 0,0 0-1,0-1 1,1 1 0,-1 0 0,0 0 0,0-1-1,0 1 1,0 0 0,0 0 0,0-1 0,0 1 0,0 0-1,1-3 176,0 0-1,1 1 1,-1-1-1,1 1 0,0-1 1,0 1-1,-1 0 1,1 0-1,1 0 1,1-2-1,-1 2-49,-2 2-79,0 0 0,0-1 0,0 1 1,0-1-1,0 1 0,0-1 0,0 1 0,0-1 1,-1 0-1,1 1 0,0-1 0,0 0 0,-1 0 1,1 1-1,-1-1 0,1 0 0,-1 0 1,1-1-1,18-16 1789,30-32-52,-36 28-1523,-3 13-154,-6 6-70,-1 1-1,0-1 0,1 0 1,-1 0-1,-1-1 0,1 1 0,3-6 1,-5 8-33,-1-1 0,1 0 1,0 0-1,0 1 0,0-1 0,0 1 1,0-1-1,0 1 0,0-1 1,1 1-1,-1-1 0,1 1 0,1-1 1,8-10 95,-11 12-109,4-7 55,0 1 1,0-1-1,1 1 1,9-10-1,-11 13-43,-1 0-1,0 1 1,1-1-1,-1 0 1,0 0-1,-1 0 1,3-4-1,-3 4-4,1-1-1,0 1 1,0 0-1,1-1 1,-1 1-1,0 0 1,5-3-1,-5 3 2,1 1-1,-1-1 0,0 0 1,0 0-1,0 0 0,3-6 1,-3 5-1,0 1 1,0-1 0,0 1-1,0-1 1,1 1 0,5-5 0,12-16 67,-5 3-8,-14 18-61,1 0 0,-1 1-1,1 0 1,-1-1 0,1 1-1,0 0 1,0 0 0,0 0-1,0 0 1,0 0 0,3-2-1,-1 2 5,-1-1-1,0 0 1,0 0 0,0-1-1,0 1 1,-1-1-1,3-3 1,10-13 21,-1 4 11,22-34 1,-17 26-44,1-2-2,10-13-12,-2 6 10,-17 21 8,1-4-5,-9 12 3,-1 1 1,1-1-1,-1 1 0,1 0 0,0 0 1,7-6-1,10-13 13,-19 21-15,1 0 0,-1 0 0,1 0 0,-1-1 0,0 1 0,1 0 0,-1-1 0,0 1 0,0-1 0,1-2 0,-1 2-1,0 1 0,0-1 0,0 1 0,0 0 0,0-1 0,0 1 0,0 0 0,1 0 0,-1-1 0,2 0 1,8-10 0,-2 1 0,21-23 16,-1-3 40,1 4 40,-10 9-64,-4 5-21,-14 16-10,0 0 0,0 0 0,1 0 0,-1 1 0,1-1 0,-1 1 0,5-3 1,-4 3-2,-1 0 0,0 0 0,1 0 0,-1 0 0,0 0 0,0 0 0,0-1-1,-1 1 1,1-1 0,2-3 0,-3 3 1,1 0-1,-1 1 0,1 0 0,0-1 0,0 1 1,0 0-1,0-1 0,0 1 0,0 1 0,5-4 1,-6 4 0,0 0 1,1 0 0,-1 0 0,1-1-1,-1 1 1,0 0 0,0-1-1,0 1 1,0-1 0,0 1 0,0-1-1,1-2 1,11-16 14,27-28-9,-31 37 7,1-1 0,-8 11-13,0-1 0,0 1 0,0-1-1,0 1 1,-1-1 0,1 1 0,-1-1 0,1 0 0,1-3 0,8-8 13,9-11-12,-1-2 14,21-19-26,-27 26 12,-12 17-2,0 0 0,0 1-1,0-1 1,-1 1 0,1-1-1,1 1 1,-1-1-1,0 1 1,0 0 0,0-1-1,1 1 1,2-2 0,15-19 0,-16 20 0,0 0 0,0-1 0,0 1 0,0-1 0,0 0 0,-1 0 0,3-4 0,-2 4 4,-1 0 0,0 0 0,1 0 0,-1 0 0,1 1-1,0-1 1,4-2 0,-6 4-4,1 0 0,-1 0 0,1-1 0,-1 1 0,0-1 0,1 1 0,-1-1 1,0 1-1,1-3 0,-1 2 0,0 0 0,0 1 0,1-1 0,-1 0 0,0 1 0,1-1 0,-1 1 0,0 0 0,3-2 0,-2 2-2,-1 0 1,1 0 0,-1 0 0,0-1 0,1 1 0,-1 0 0,0-1-1,0 1 1,0-1 0,2-2 0,-3 2 1,1 1-1,0-1 1,0 1 0,0-1-1,0 1 1,0 0 0,1 0 0,-1-1-1,0 1 1,3-1 0,21-19 14,-11 7-10,5 1 14,-15 10-17,0 1-1,0-1 1,-1 0-1,1 0 0,-1 0 1,0 0-1,4-6 1,-3 6 1,-1-1 0,1 1 0,0 0 0,0 1 0,0-1 0,0 1 0,0 0 0,7-3 0,5-2 2,4-7 9,-16 11-13,0 0 0,0 0 0,1 1 1,-1 0-1,1-1 0,8-2 0,4-6-11,-15 9 14,0 0 0,0 1-1,0-1 1,0 1 0,1-1-1,-1 1 1,0 0 0,4-1 0,-1 0 2,0-1 0,0 1 0,0 0 0,0-1 0,7-6 0,10-5 47,17-13-26,-19 15-18,-18 11-7,1 0 0,-1 0 0,0-1 1,1 1-1,-1 0 0,0-1 1,0 1-1,2-4 0,15-8 12,7-3-3,-3-1-10,-14 12 0,38-28-6,-25 21 12,35-27 68,-53 33-88,-3 5 11,-1 0 0,0 1 0,1-1 0,-1 0 0,0 0 0,1 1 1,-1-1-1,1 1 0,-1-1 0,1 0 0,0 1 0,-1-1 0,1 1 0,-1-1 1,2 0-1,4-4-6,-5 4 9,1-1-1,-1 0 1,1 1-1,0-1 1,-1 1-1,1 0 1,0-1-1,0 1 1,0 0-1,3-1 1,20-17 32,-20 14-21,1 0 1,0 1-1,12-8 1,13-15-10,25-29 18,-27 35 18,-15 8 40,33-25 125,-7 5-145,-1-1-54,1 7 13,7-11 87,-34 25 34,-11 12-121,0-1-1,-1 1 1,1 0 0,-1 0 0,1-1 0,-1 1-1,0-1 1,0 1 0,1-1 0,-1 0 0,0 1 0,1-4-1,-2 5-12,0-1 1,0 0-1,0 0 0,1 1 0,-1-1 0,0 0 0,1 1 0,-1-1 0,0 0 0,1 1 1,-1-1-1,1 1 0,-1-1 0,1 0 0,-1 1 0,1-1 0,-1 1 0,1 0 0,0-1 0,-1 1 1,1-1-1,0 1 0,0 0 0,0-1-2,-1 1 1,1 0-1,-1 0 1,1-1-1,-1 1 1,1 0-1,-1 0 1,0-1-1,1 1 1,-1-1-1,1 1 1,-1 0-1,0-1 1,1 1-1,-1-1 1,0 1-1,0-1 1,1 1-1,-1-1 1,0 0-1,0 0 0,1 0 0,-1 1 0,0-1-1,0 0 1,1 0 0,-1 0 0,0 1 0,1-1 0,-1 0-1,1 1 1,-1-1 0,1 0 0,-1 1 0,1-1 0,-1 0-1,1 1 1,0-1 0,-1 1 0,1-1 0,0 1 0,-1-1-1,3 0 1,4-6 35,-5 4 3,1 0 0,0-1 0,-1 2 0,1-1 0,5-4 0,3-3 8,-10 9-42,0 0 0,0 0 0,1-1 0,-1 1 0,0 0 0,1 0 0,-1 0 0,0 0 0,1 1 0,2-2 0,-1 0 0,-1 1 0,0 0 0,0-1-1,1 1 1,-1-1 0,0 1 0,-1-1-1,1 0 1,3-4 0,9-8 16,29-19 36,-7 11 52,-16 7-27,0-2 81,-1 1-65,-16 14-88,-1 1 1,1-1-1,-1 1 1,0-1-1,1 0 1,-1 0-1,3-4 1,-5 5-7,1 0 0,-1 0 0,1 1 0,0-1 0,-1 0 0,1 0 0,0 0 0,0 1 0,-1-1 0,1 0 0,0 1 0,0-1 0,0 1 0,0-1 0,1 0 0,-1 1-1,1-1 0,-1 1 1,0-1-1,0 1 0,0-1 0,0 0 1,0 1-1,0-1 0,-1 0 1,1 0-1,0 0 0,0 0 0,0 0 1,-1 0-1,1 0 0,0-2 1,0 3-4,-1-1 0,0 1 1,0-1-1,1 1 1,-1-1-1,0 1 1,1 0-1,-1-1 1,0 1-1,1-1 1,-1 1-1,1 0 1,-1-1-1,1 1 0,-1 0 1,1 0-1,-1-1 1,1 1-1,-1 0 1,1 0-1,0 0 1,-1 0-2,1-1 0,-1 1 1,1 0-1,0 0 0,-1 0 1,1-1-1,-1 1 0,1 0 1,-1-1-1,1 1 0,-1 0 1,1-1-1,-1 1 0,0-1 1,1 1-1,-1-1 1,0 1-1,1-1 0,-1 1 1,0-1-1,1 1 0,-1-1 1,1 1 0,-1-1 0,1 1 1,0 0-1,-1 0 1,1 0-1,-1-1 1,1 1-1,0 0 1,-1 0-1,1-1 1,-1 1-1,1 0 1,-1-1-1,1 1 1,-1-1-1,1 1 0,-1-1 1,1 0-1,0 0-2,5-3 3,4-2 4,0 0 30,-8 6-26,9-10 86,6 3-38,-16 3-54,19-3 95,-19 6-92,0 0 0,-1 0 0,1 0 0,0 1 1,0-1-1,0 0 0,0 0 0,0 1 0,0-1 0,0 1 0,0-1 0,1 1 1,-1 0-1,0-1 0,2 1 0,10-11 112,-10 11-116,-2-1 5,13-10 6,0 1 3,-12 9-4,0 1-8,18-12 27,10-4 35,-29 12-54,-1 3 8,12-9 122,-8 8-111,-3 1-26,0 1 0,0 0-1,0-1 1,0 1 0,0-1-1,0 1 1,0-1 0,0 1-1,0-1 1,0 0 0,-1 1-1,1-1 1,1-1 0,-2 1 6,2 1-4,6-3-1,-8 1-2,0 1 14,11-10 160,-7 12-172,-4-1-6,0 0 1,1 0 0,-1 0-1,0 0 1,0 0 0,0 0-1,1-1 1,-1 1 0,0 0-1,0 0 1,0 0 0,0 0-1,1 0 1,-1 0 0,0 0-1,0 0 1,0-1 0,0 1-1,0 0 1,1 0 0,-1 0-1,0 0 1,0-1 0,0 1-1,0 0 1,0 0 0,0 0-1,0-1 1,0 1 0,0 0-1,1 0 1,-1 0 0,0-1-1,0 1 1,0 0 0,0 0-1,0-1 40,8-5 62,-7 6-66,-1-1-12,0 1-25,0 0 1,0 0-1,0 0 0,0-1 0,0 1 0,0 0 0,0 0 0,0 0 0,0 0 0,0-1 1,0 1-1,0 0 0,0 0 0,0 0 0,0 0 0,0 0 0,1-1 0,-1 1 0,0 0 1,0 0-1,0 0 0,0 0 0,0 0 0,0-1 0,0 1 0,0 0 0,1 0 1,-1 0-1,0 0 0,0 0 0,0 0 0,0 0 0,0 0 0,0 0 0,1 0 0,-1-1 1,0 1-1,0 0 0,0 0 0,0 0 0,1 0 0,-1 0 0,0 0 0,0 0 0,0 0 1,0 0-1,0 0 0,1 0 0,-1 0 0,0 1 0,0-1 0,0 0 0,1 0 0,-1 0 0,0 0 0,0 0 0,0 0 0,1 0 0,-1 0 0,0 0 0,0 0 0,0 0 0,0 0 0,1 0 0,-1 0 0,0-1 0,0 1 0,0 0 0,0 0 0,1 0 0,-1 0 0,0 0 0,0 0 0,0 0 0,0 0 0,0-1 0,1 1 0,-1 0 0,0 0-1,0 0 1,0 0 0,0 0 0,0-1 0,0 1 0,0 0 0,0 0 0,0 0 0,1 0 0,-1-1 0,0 1 0,0 0 0,0 0 0,0 0 0,0-1 0,0 1 0,0 0 0,0 0 0,0 0 0,-1 0 0,1-1 0,0 1 0,0 0 0,0 0 0,0-1 0,0 1 0,0 0 0,0 0 0,0 0 0,0 0 0,0-1 0,0 1 0,0 0 0,0 0 0,0 0 0,0 0 0,0-1 0,0 1 0,0 0 0,0 0 0,0 0 0,0 0 0,0-1 0,0 1 0,1 0 0,-1 0 0,0 0 0,0 0 0,0 0 0,0-1 0,0 1 0,0 0 0,0 0 0,1 0 0,-1 0 0,0 0 0,0 0 0,0 0 0,0 0 0,1-1 0,-1 1 0,0 0 0,0 0 0,0 0 0,0 0 0,1 0 0,-1 0 0,0 0 0,0 0 0,0 0 0,0 0 0,1 0 0,-1 0 0,0 0 0,0 0 0,1 1 0,-1-1 0,0 0 0,0 0 0,0 0 0,0 0 0,1 0 0,-1 0 0,0 0 0,0 0 0,0 0 0,0 0 0,1-1 0,-1 1 0,0 0 0,0 0 0,0 0 0,0 0 0,1 0 0,-1 0 0,0 0 0,0 0 0,0 0 0,0 0 0,0-1 0,1 1 0,-1 0 0,0 0 0,0 0 0,0 0 0,0 0 0,0-1 0,0 1 0,0 0 0,0 0 0,0 0 0,0 0 0,0-1 0,1 1 0,-1 0 0,0 0 0,0 0 0,0 0 0,0-1 0,0 1 0,0 0 0,-1 0 0,1 0 0,0-1 0,0 1 0,0 0 0,0 0 0,0 0 0,0 0 0,0-1 0,0 1 0,0 0 0,0 0 0,0 0 0,0 0 0,-1 0 0,1-1 0,0 1 0,0 0 0,0 0 0,0 0 0,0 0 0,0 0 0,0-1 0,0 1 0,0 0 0,0 0 0,0 0 0,1 0 0,-1-1 0,0 1 0,0 0 0,0 0 0,0 0 0,0 0 0,0 0 0,0 0 0,0-1 0,0 1 0,0 0 0,1 0 0,-1 0 0,0 0 0,0 0 0,0 0 0,0 0 0,0 0 0,0 0 0,1 0 0,-1-1 0,0 1 0,0 0 0,0 0 0,0 0 0,0 0 0,1 0 0,-1 0 0,0 0 0,0 0 0,0 0 0,0 0 0,0 0 0,1 0 0,-1 0 0,0 0 0,0 1 0,4-2 0,-2-10 0,-2 9 0,0 2 0,8-4 0,-6 1 0,-4 6 0,-4-1 0,4 2 0,3-2 0,-2-1 0,-7 3 0,6 0 0,1 1 0,-6-3 0,5 2 0,2-3 0,0-1 0,0 0 0,1 0 0,-1 0 0,0 0 0,0 1 0,0-1 0,0 0 0,0 0 0,0 0 0,0 0 0,0 1 0,0-1 0,0 0 0,0 0 0,0 0 0,-1 1 0,1-1 0,0 0 0,0 0 0,0 0 0,0 0 0,0 0 0,0 1 0,0-1 0,0 0 0,0 0 0,-1 0 0,1 0 0,0 0 0,0 0 0,0 1 0,0-1 0,0 0 0,-1 0 0,1 0 0,0 0 0,0 0 0,0 0 0,0 0 0,-1 0 0,1 0 0,0 0 0,0 0 0,0 0 0,-1 0 0,1 0 0,0 0 0,0 0 0,0 0 0,-1 0 0,1 0 0,0 0 0,0 0 0,0 0 0,-1 0 0,1 0 0,0 0 0,0 0 0,0 0 0,0 0 0,-1 0 0,1 0 0,0 0 0,0 0 0,0 0 0,0 0 0,-1 0 0,1 0 0,0 0 0,0 0 0,0 0 0,0 1 0,0-1 0,-1 0 0,1 0 0,0 0 0,0 0 0,0 0 0,0 0 0,0 1 0,0-1 0,0 0 0,-1 0 0,1 0 0,0 0 0,0 1 0,0-1 0,0 0 0,0 0 0,0 0 0,0 0 0,0 1 0,0-1 0,0 0 0,0 0 0,0 0 0,0 0 0,0 1 0,0-1 0,0 0 0,0 0 0,0 1 0,-1 4 0,-6 1 0,-3 10 0,4-11 0,6-4 0,-1-1 0,1 0 0,0 0 0,-1 1 0,1-1 0,0 0 0,-1 0 0,1 1 0,0-1 0,-1 1 0,1-1 0,0 0 0,0 1 0,0-1 0,-1 0 0,1 1 0,0-1 0,0 1 0,0-1 0,0 1 0,0-1 0,0 0 0,0 1 0,0-1 0,0 1 0,0-1 0,0 1 0,0 0 0,-8 10 0,7-10 0,0 0 0,0 0 0,0 0 0,0 0 0,0 0 0,1 0 0,-1 1 0,0-1 0,0 0 0,1 0 0,-1 1 0,1-1 0,-1 0 0,1 1 0,0-1 0,-1 2 0,1-1 0,-1-1 0,1 0 0,0 0 0,-1 0 0,0 1 0,1-1 0,-1 0 0,1 0 0,-1 0 0,0 0 0,0 0 0,0 0 0,-1 1 0,1-1 0,0 0 0,0 0 0,1 0 0,-1 0 0,0 0 0,0 0 0,1 0 0,-1 0 0,0 0 0,1 0 0,-1 1 0,1-1 0,-1 2 0,1-3 0,0 0 0,0 0 0,0 1 0,0-1 0,0 0 0,0 0 0,0 1 0,0-1 0,0 0 0,0 0 0,0 0 0,0 1 0,0-1 0,0 0 0,-1 0 0,1 1 0,0-1 0,0 0 0,0 0 0,0 0 0,-1 0 0,1 1 0,0-1 0,0 0 0,0 0 0,-1 0 0,1 0 0,0 0 0,0 0 0,-1 1 0,1-1 0,-1 0 0,1 0 0,0 0 0,-1 1 0,1-1 0,0 0 0,-1 0 0,1 1 0,0-1 0,0 0 0,-1 0 0,1 1 0,0-1 0,0 0 0,-1 1 0,1-1 0,0 0 0,0 1 0,0-1 0,0 1 0,0-1 0,-1 0 0,1 1 0,0-1 0,0 1 0,0-1 0,0 0 0,0 1 0,0-1 0,0 1 0,-4 9 0,3-10 0,1 1 0,-1-1 0,1 1 0,0 0 0,-1-1 0,1 1 0,-1-1 0,1 1 0,0 0 0,0-1 0,-1 1 0,1 0 0,0-1 0,0 1 0,0 0 0,0 0 0,0 0 0,-1 1 0,1-1 0,0 0 0,0 0 0,-1 1 0,1-1 0,-1 0 0,1 0 0,-1 0 0,0 0 0,1 0 0,-1 0 0,0 0 0,0 0 0,-1 1 0,1-1 0,0 0 0,0 0 0,0 0 0,1 1 0,-1-1 0,0 0 0,0 0 0,1 1 0,-1-1 0,1 0 0,-1 1 0,1-1 0,-1 0 0,1 3 0,0-3 0,0 0 0,0-1 0,0 1 0,0 0 0,-1 0 0,1-1 0,0 1 0,0 0 0,-1-1 0,1 1 0,0 0 0,-1-1 0,1 1 0,0-1 0,-1 1 0,1-1 0,-1 2 0,-4 7 0,5-8 0,0-1 0,0 1 0,0-1 0,0 0 0,0 1 0,0-1 0,0 1 0,0-1 0,0 0 0,0 1 0,0-1 0,0 1 0,0-1 0,-1 0 0,1 1 0,0-1 0,0 0 0,0 1 0,-1-1 0,1 0 0,0 1 0,0-1 0,-1 0 0,1 0 0,0 1 0,-1-1 0,1 0 0,0 0 0,-1 1 0,0-1 0,1 0 0,0 0 0,0 0 0,-1 0 0,1 0 0,0 1 0,0-1 0,0 0 0,-1 0 0,1 0 0,0 0 0,0 0 0,0 1 0,-1-1 0,1 0 0,0 0 0,0 0 0,0 1 0,0-1 0,0 0 0,0 0 0,-1 1 0,1-1 0,0 0 0,0 0 0,0 1 0,0-1 0,0 0 0,0 0 0,0 1 0,0-1 0,0 0 0,0 1 0,0-1 0,1 0 0,-1 0 0,0 1 0,0-1 0,0 0 0,0 0 0,0 1 0,0-1 0,0 0 0,0 1 0,0-1 0,0 0 0,0 0 0,0 1 0,-1-1 0,1 0 0,0 0 0,0 1 0,0-1 0,0 0 0,0 0 0,0 1 0,-1-1 0,1 0 0,0 0 0,0 0 0,0 1 0,-1-1 0,1 0 0,0 0 0,0 0 0,0 0 0,-1 0 0,1 1 0,0-1 0,-1 0 0,-3 3 0,2 13 0,3-14 0,-1-2 0,-9 9 0,5-4 0,6-3 0,-1 1 0,-10 9 0,8-6 0,1-1 0,0 1 0,-2-2 0,-5-4 0,7 0 0,0 0 0,0 0 0,0 0 0,-1 0 0,1 0 0,0 0 0,0-1 0,0 1 0,0 0 0,-1 0 0,1 0 0,0-1 0,0 1 0,0 0 0,0 0 0,0 0 0,0-1 0,0 1 0,0 0 0,0 0 0,0 0 0,0-1 0,0 1 0,0 0 0,0 0 0,0-1 0,0 1 0,0 0 0,0 0 0,0 0 0,0-1 0,0 1 0,0 0 0,0 0 0,0-1 0,0 1 0,0 0 0,0 0 0,1 0 0,-1 0 0,0-1 0,0 1 0,0 0 0,0 0 0,1 0 0,-1 0 0,0 0 0,0-1 0,1 1 0,-2 0 0,2 0 0,0-1 0,-1 1 0,1 0 0,-1 0 0,0 0 0,1-1 0,-1 1 0,1 0 0,-1-1 0,0 1 0,1 0 0,-1-1 0,0 1 0,1 0 0,-1-1 0,0 1 0,0-1 0,1 1 0,-1-1 0,0 1 0,0-1 0,0 1 0,0 0 0,0-1 0,0 1 0,1-1 0,-1 1 0,0-2 0,1-3 0,0 4 0,0 0 0,-1 0 0,1 0 0,0 1 0,0-1 0,-1 0 0,1 0 0,-1 0 0,1 0 0,-1 0 0,0 0 0,1 0 0,-1 0 0,0 0 0,0 0 0,1 0 0,-1-1 0,0 1 0,0 0 0,0-1 0,1-3 0,2 4 0,-3 1 0,1 0 0,-1 0 0,0 0 0,0 0 0,0 0 0,1 0 0,-1 0 0,0 0 0,0 0 0,0-1 0,1 1 0,-1 0 0,0 0 0,0 0 0,0 0 0,1 0 0,-1 0 0,0 0 0,0-1 0,0 1 0,0 0 0,0 0 0,1 0 0,-1 0 0,0-1 0,0 1 0,0 0 0,0 0 0,0 0 0,0-1 0,0 1 0,0 0 0,0 0 0,0 0 0,0-1 0,0 1 0,0 0 0,0-1 0,0 1 0,0 0 0,0-1 0,0 1 0,0 0 0,0-1 0,0 1 0,0 0 0,0-1 0,0 1 0,0 0 0,0-1 0,0 1 0,0 0 0,0 0 0,0-1 0,0 1 0,1 0 0,-1-1 0,0 1 0,0 0 0,0 0 0,0-1 0,1 1 0,-1 0 0,0 0 0,0-1 0,0 1 0,1 0 0,-1 0 0,0 0 0,1-1 0,-1 1 0,0 0 0,1 0 0,-1 0 0,1-1 0,-1 1 0,0 0 0,1 0 0,-1-1 0,0 1 0,1 0 0,-1 0 0,0-1 0,1 1 0,-1 0 0,0-1 0,0 1 0,1 0 0,-1-1 0,0 1 0,0-1 0,0 1 0,0 0 0,1-1 0,-1 1 0,0-1 0,0 1 0,0 0 0,0-1 0,0 1 0,0-1 0,0 1 0,0-1 0,0 1 0,0 0 0,-1-1 0,1 0 0,0-1 0,1 1 0,-1-1 0,1 1 0,-1-1 0,1 1 0,0-1 0,0 1 0,-1-1 0,1 1 0,2-2 0,-2 1 0,0 0 0,1 1 0,-1-1 0,0 0 0,0 0 0,0 0 0,-1 0 0,1 0 0,0 0 0,-1-1 0,1-1 0,3-6 0,-3 9 0,-1 1 0,1-1 0,-1 1 0,1-1 0,-1 1 0,1-1 0,-1 0 0,0 1 0,0-1 0,1 0 0,-1 1 0,0-1 0,0 0 0,0 1 0,1-1 0,-1 0 0,0-1 0,-1 1 0,1 0 0,9-8 0,1-7 0,-10 16 0,0-1 0,1 1 0,-1 0 0,0 0 0,0-1 0,1 1 0,-1 0 0,0 0 0,0-1 0,0 1 0,1 0 0,-1 0 0,0-1 0,0 1 0,0 0 0,0-1 0,0 1 0,0 0 0,0-1 0,1 1 0,-1 0 0,0-1 0,0 1 0,0 0 0,0-1 0,0 1 0,-1 0 0,1-1 0,0 1 0,0 0 0,0-1 0,0 1 0,0 0 0,0-1 0,-1 1 0,1-1 0,0 1 0,0 0 0,0 0 0,0 0 0,0 0 0,0 0 0,-1 0 0,1 0 0,0 0 0,0 0 0,0-1 0,0 1 0,0 0 0,0 0 0,0 0 0,0 0 0,0 0 0,0 0 0,0 0 0,0 0 0,0-1 0,0 1 0,0 0 0,0 0 0,0 0 0,0 0 0,0 0 0,0 0 0,0 0 0,0 0 0,0-1 0,0 1 0,0 0 0,0 0 0,0 0 0,0 0 0,1 0 0,-1 0 0,0 0 0,0 0 0,0 0 0,0 0 0,0-1 0,0 1 0,0 0 0,0 0 0,0 0 0,0 0 0,1 0 0,-1 0 0,0 0 0,0 0 0,0 0 0,3 0 0,1-2 0,-3-8 0,-1 10 0,0 0 0,0 0 0,0-1 0,0 1 0,0 0 0,0 0 0,0 0 0,0 0 0,0-1 0,0 1 0,0 0 0,0 0 0,0 0 0,0 0 0,0 0 0,0-1 0,0 1 0,0 0 0,0 0 0,0 0 0,0 0 0,0 0 0,1-1 0,-1 1 0,0 0 0,0 0 0,0 0 0,0 0 0,0 0 0,0 0 0,0 0 0,1-1 0,-1 1 0,0 0 0,0 0 0,0 0 0,0 0 0,0 0 0,1 0 0,-1 0 0,0 0 0,0 0 0,0 0 0,0 0 0,0 0 0,1 0 0,-1 0 0,0 0 0,0 0 0,4-1 0,-2-10 0,0 6 0,4-1 0,-4 1 0,-2-1 0,0 6 0,0 0 0,0 0 0,0 0 0,0 0 0,0-1 0,0 1 0,-1 0 0,1 0 0,0 0 0,0 0 0,0 0 0,0-1 0,0 1 0,0 0 0,0 0 0,0 0 0,0 0 0,0-1 0,0 1 0,0 0 0,0 0 0,0 0 0,1 0 0,-1 0 0,0-1 0,0 1 0,0 0 0,0 0 0,0 0 0,0 0 0,0 0 0,0 0 0,0 0 0,0-1 0,1 1 0,-1 0 0,0 0 0,0 0 0,0 0 0,0 0 0,0 0 0,0 0 0,1 0 0,-1 0 0,0 0 0,0 0 0,0 0 0,0 0 0,0 0 0,1 0 0,-1 0 0,0 0 0,0 0 0,0 0 0,0 0 0,0 0 0,1 0 0,-1 0 0,0 0 0,4-1 0,-2-10 0,-2 11 0,0 0 0,0 0 0,0 0 0,0 0 0,0 0 0,0 0 0,-1 0 0,1 0 0,0-1 0,0 1 0,0 0 0,0 0 0,0 0 0,0 0 0,0 0 0,0 0 0,0 0 0,0-1 0,0 1 0,0 0 0,0 0 0,0 0 0,0 0 0,0 0 0,1 0 0,-1 0 0,0-1 0,0 1 0,0 0 0,0 0 0,0 0 0,0 0 0,0 0 0,0 0 0,0 0 0,0 0 0,0 0 0,0-1 0,1 1 0,-1 0 0,0 0 0,0 0 0,0 0 0,0 0 0,0 0 0,0 0 0,0 0 0,1 0 0,-1 0 0,0 0 0,0 0 0,0 0 0,0 0 0,0 0 0,0 0 0,1 0 0,-1 0 0,0 0 0,0 0 0,0 0 0,0 0 0,0 0 0,5-1 0,-3-16 0,-2 17 0,0 0 0,0 0 0,-1 0 0,1 0 0,0 0 0,0-1 0,0 1 0,0 0 0,0 0 0,0 0 0,0 0 0,0 0 0,0-1 0,0 1 0,0 0 0,0 0 0,0 0 0,0 0 0,0-1 0,0 1 0,0 0 0,0 0 0,0 0 0,0 0 0,0 0 0,0-1 0,1 1 0,-1 0 0,0 0 0,0 0 0,0 0 0,0 0 0,0 0 0,0 0 0,0-1 0,0 1 0,1 0 0,-1 0 0,0 0 0,0 0 0,0 0 0,0 0 0,0 0 0,0 0 0,1 0 0,-1 0 0,0 0 0,0 0 0,0 0 0,0 0 0,0 0 0,1 0 0,-1 0 0,0 0 0,0 0 0,0 0 0,0 0 0,1 0 0,-1 0 0,4-1 0,-2-9 0,-1 4 0,6 1 0,-5-1 0,-4 4 0,-3 5 0,1 0 0,-1-1 0,1 0 0,-1 1 0,0-2 0,-5 3 0,-1 1 0,2-4 0,6-2 0,-12 9 0,-6 2 0,-7 2 0,5-3 0,15-7 0,-9 6 0,4-6 0,11-2 0,-1 1 0,-3 3 0,-3-3 0,-1 0 0,1 2 0,-1-2 0,-4 0 0,12 1 0,-1 0 0,-18-1 0,11 0 0,1 2 0,-1-2 0,3-1 0,14 0 0,-6 0 0,0 0 0,1 1 0,-1-1 0,0 0 0,1 0 0,-1 1 0,0-1 0,1 1 0,-1-1 0,0 1 0,0-1 0,0 1 0,2 1 0,6 3 0,-6 0 0,3 1 0,-2-1 0,2 1 0,-2-1 0,11 7 0,-15-12 0,0 0 0,0 0 0,1 0 0,-1 0 0,0 0 0,0 0 0,0 0 0,0 0 0,0 0 0,1 0 0,-1 0 0,0 1 0,0-1 0,0 0 0,0 0 0,0 0 0,0 0 0,0 0 0,1 0 0,-1 1 0,0-1 0,0 0 0,0 0 0,0 0 0,0 0 0,0 0 0,0 1 0,0-1 0,0 0 0,0 0 0,0 0 0,0 0 0,0 1 0,0-1 0,0 0 0,0 0 0,0 0 0,0 0 0,0 1 0,0-1 0,21 28 0,17 10 0,-31-27 0,4 1 0,-1-6 0,-9-6 0,-1 1 0,1-1 0,0 0 0,-1 1 0,1-1 0,0 0 0,-1 1 0,1-1 0,0 1 0,-1-1 0,1 1 0,-1-1 0,1 1 0,-1 0 0,1-1 0,-1 1 0,0-1 0,1 2 0,4 5 0,18 14 0,-18-17 0,20 20 0,-25-24 0,0 0 0,1 0 0,-1 0 0,0 0 0,0 0 0,0 0 0,1 0 0,-1 1 0,0-1 0,0 0 0,0 0 0,0 0 0,0 0 0,1 0 0,-1 1 0,0-1 0,0 0 0,0 0 0,0 0 0,0 0 0,0 1 0,0-1 0,1 0 0,-1 0 0,0 0 0,0 1 0,0-1 0,0 0 0,0 0 0,0 0 0,0 1 0,0-1 0,0 0 0,0 0 0,0 1 0,0-1 0,0 0 0,-1 0 0,1 0 0,0 1 0,0-1 0,0 0 0,0 0 0,0 0 0,0 0 0,0 1 0,-1-1 0,2 2 0,0-2 0,3-1 0,-1 20 0,-1-15 0,5-2 0,-6 1 0,-1-7 0,0-1 0,0 4 0,1 1 0,-1 0 0,0 0 0,0 0 0,0 0 0,0 0 0,0 0 0,0-1 0,0 1 0,0 0 0,0 0 0,0 0 0,0 0 0,0 0 0,0-1 0,0 1 0,0 0 0,0 0 0,0 0 0,0 0 0,0-1 0,0 1 0,0 0 0,0 0 0,0 0 0,0 0 0,0 0 0,0 0 0,-1-1 0,1 1 0,0 0 0,0 0 0,0 0 0,0 0 0,0 0 0,0 0 0,0 0 0,0-1 0,-1 1 0,1 0 0,0 0 0,0 0 0,0 0 0,0 0 0,0 0 0,-1 0 0,1 0 0,0 0 0,0 0 0,0 0 0,0 0 0,0 0 0,-1 0 0,1 0 0,0 0 0,0 0 0,0 0 0,0 0 0,-1 0 0,-3 0 0,2-11 0,1 5 0,-6 1 0,6-1 0,-1 1 0,-14-20 0,12 12 0,1 12 0,3 1 0,0 0 0,-1 0 0,1 0 0,0 0 0,0 0 0,0 0 0,-1 0 0,1 0 0,0 0 0,0-1 0,0 1 0,-1 0 0,1 0 0,0 0 0,0 0 0,0 0 0,0 0 0,-1 0 0,1-1 0,0 1 0,0 0 0,0 0 0,0 0 0,0 0 0,0-1 0,-1 1 0,1 0 0,0 0 0,0 0 0,0-1 0,0 1 0,0 0 0,0 0 0,0 0 0,0-1 0,0 1 0,0 0 0,0-1 0,-2-4 0,-6-3 0,7 7 0,2-7 0,-1 8 0,0 0 0,0 0 0,0 0 0,0 0 0,1 0 0,-1-1 0,0 1 0,0 0 0,0 0 0,0 0 0,0 0 0,0 0 0,0 0 0,0 0 0,0-1 0,0 1 0,0 0 0,0 0 0,0 0 0,0 0 0,0 0 0,0 0 0,0-1 0,0 1 0,0 0 0,0 0 0,-1 0 0,1 0 0,0 0 0,0 0 0,0 0 0,0 0 0,0-1 0,0 1 0,0 0 0,0 0 0,0 0 0,0 0 0,0 0 0,-1 0 0,1 0 0,0 0 0,0 0 0,0 0 0,0 0 0,0 0 0,0 0 0,0 0 0,-1 0 0,1 0 0,0 0 0,0 0 0,0 0 0,0 0 0,0 0 0,0 0 0,-1 0 0,1 0 0,0 0 0,0 0 0,0 0 0,0 0 0,-5-1 0,3-16 0,1 12 0,-6 3 0,5-1-195,2 2-1043,-14-5-24040,9 6 22592,-5 0 540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14:22.402"/>
    </inkml:context>
    <inkml:brush xml:id="br0">
      <inkml:brushProperty name="width" value="0.025" units="cm"/>
      <inkml:brushProperty name="height" value="0.025" units="cm"/>
      <inkml:brushProperty name="color" value="#5B2D90"/>
    </inkml:brush>
  </inkml:definitions>
  <inkml:trace contextRef="#ctx0" brushRef="#br0">11 78 572,'-4'-6'669,"4"6"-619,-1 0 0,1 0 0,0-1 0,-1 1 0,1 0 0,0 0 0,-1-1-1,1 1 1,0 0 0,-1-1 0,1 1 0,0 0 0,0-1 0,-1 1 0,1-1 0,0 1 0,0 0-1,0-1 1,-1 1 0,1-1 0,0 1 0,0 0 0,0-1 0,0 1 0,0-1 0,0 1 0,0-1-1,0 1 1,0-1 0,0-2 163,0 3-123,0-1 1,0 0-1,0 1 1,0-1-1,0 0 1,0 0-1,0 1 1,0-1-1,0 0 1,0 0-1,0 1 0,0-1 1,0 0-1,1 1 1,-1-1-1,0 0 1,1 0-1,-1 1 1,0-1-1,1 1 0,-1-1 1,1 0-1,-1 1 1,1-1-1,-1 1 1,1-1-1,-1 1 1,1-1-1,1 0 1,-2 1 42,0 0 0,1-1 1,-1 1-1,0 0 1,1-1-1,-1 1 1,0-1-1,0 1 1,1-1-1,-1 1 1,0 0-1,0-1 1,0 1-1,0-1 1,0 1-1,0-1 1,1 1-1,-1-1 1,0 1-1,0-1 1,0 1-1,-1-1 0,1 1 1,0-1-1,0 1 1,0-1-1,0 1 1,0-1-1,-1 0 1,1 1-15,0 0 0,0-1 0,-1 1 0,1 0-1,0-1 1,0 1 0,0 0 0,0 0 0,0-1 0,0 1 0,0 0 0,0-1 0,-1 1 0,1 0 0,0-1 0,0 1 0,1-1 0,-1 1 0,0 0-1,0-1 1,0 1 0,0 0 0,0 0 0,0-1 0,0 1 0,0 0 0,1-1 0,-1 1 0,0 0 0,0-1 0,0 1 0,1 0 0,-1 0-1,0-1 1,0 1 0,1 0 0,-1 0 0,0 0 0,1 0 0,-1-1 0,0 1 0,0 0 0,1 0 0,-1 0 0,0 0 0,1 0 0,-1 0-1,0 0 1,1 0 0,-1 0 0,0 0 0,1 0 0,3-11 8311,-4 10-8364,0 1-1,0 0 0,0 0 1,1 0-1,-1 0 1,0 0-1,0 0 0,0 0 1,1 0-1,-1 0 1,0 0-1,0 0 0,0 1 1,1-1-1,-1 0 1,0 0-1,0 0 0,0 0 1,1 0-1,-1 0 1,0 0-1,0 0 0,0 1 1,0-1-1,0 0 1,1 0-1,-1 0 0,0 0 1,0 0-1,0 1 1,0-1-1,0 0 1,0 0-1,0 0 0,1 1 1,-1-1-1,0 0 1,0 0-1,-3 11 414,-2 8 55,5-3-190,1-8-243,-1-1 1,0 1 0,-1 0 0,1-1 0,-1 1 0,-1-1 0,-3 13 0,3-15-73,1 1 0,0 0 0,1 0-1,-1-1 1,1 1 0,0 0-1,2 10 1,-1 5 25,-1-16-43,0 0 0,0 0 0,0 0 0,1 0 0,-1 0 0,1 0 0,0 0 0,1 0 0,1 5 0,-2-7-9,0 0-1,0 1 1,0-1 0,-1 1 0,1-1 0,-1 0 0,0 1-1,0-1 1,-1 1 0,0 4 0,0 7-39,1-14 31,0-1 0,0 1 0,0 0 0,0-1 0,0 1 0,0-1 0,0 1 0,1-1 0,-1 1 0,0 0 0,0-1 0,0 1 0,1-1 1,-1 1-1,0-1 0,1 1 0,-1-1 0,1 1 0,0 0-108,-1 0 0,1-1 1,0 1-1,-1 0 0,0-1 1,1 1-1,-1 0 0,1 0 0,-1 0 1,0-1-1,0 1 0,1 0 1,-1 0-1,0 0 0,0 0 1,0 0-1,0 0 0,0 1 0,0-2-16,0 0-1,0 0 1,0 1-1,0-1 1,0 0-1,0 0 1,0 0-1,0 0 1,0 0-1,0 0 1,0 1-1,0-1 1,0 0-1,0 0 1,0 0-1,0 0 1,0 0-1,0 0 1,0 1-1,0-1 1,0 0-1,0 0 1,0 0-1,0 0 1,0 0-1,0 0 1,0 0-1,0 1 1,1-1-1,-1 0 1,0 0-1,0 0 1,0 0-1,0 0 1,0 0-1,0 0 1,0 0-1,1 0 1,-1 0-1,0 0 1,0 0-1,0 0 1,0 0-1,0 0 1,0 0-1,1 0 1,-1 0-1,0 0 1,0 0-1,0 0 1,0 0-1,0 0 0,0 0 1,1 0-1,-1 0 1,0 0-1,0 0 1,0 0-1,9-7-12212,-6 5 9499,-1 1 3563,0-6-4170,-2 2 2658</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14:22.868"/>
    </inkml:context>
    <inkml:brush xml:id="br0">
      <inkml:brushProperty name="width" value="0.025" units="cm"/>
      <inkml:brushProperty name="height" value="0.025" units="cm"/>
      <inkml:brushProperty name="color" value="#5B2D90"/>
    </inkml:brush>
  </inkml:definitions>
  <inkml:trace contextRef="#ctx0" brushRef="#br0">0 150 380,'0'-54'6505,"4"49"-5673,-3 5-809,-1 0 0,0-1 0,1 1 0,-1 0 0,0 0 0,1 0 0,-1 0-1,0-1 1,0 1 0,1 0 0,-1 0 0,0-1 0,0 1 0,1 0 0,-1-1 0,0 1 0,0 0 0,0 0-1,0-1 1,1 1 0,-1 0 0,0-1 0,0 1 0,0 0 0,0-1 0,0 0 64,0 0 1,0 1 0,0-1 0,0 0-1,0 1 1,1-1 0,-1 0-1,0 1 1,0-1 0,0 0-1,1 1 1,-1-1 0,0 1-1,1-1 1,-1 0 0,1 1-1,-1-1 1,1 0 0,4-9 900,-4 8-600,0 0 1,0 0-1,0 0 0,0 0 0,1 0 0,-1 0 1,1 1-1,-1-1 0,1 0 0,0 1 1,-1-1-1,1 1 0,0-1 0,2 0 1,10-9 2374,-11 8-2397,0 1 0,0-1 1,0 1-1,1 0 0,-1 1 1,1-1-1,-1 0 0,1 1 1,0 0-1,0 0 0,-1 0 1,1 0-1,0 1 0,0 0 1,5-1-1,-4 2-234,0 1-1,0-1 1,0 1-1,-1 0 1,1 0 0,-1 0-1,1 0 1,-1 1 0,6 4-1,4 2 288,-13-9-379,0 1-1,-1 0 1,1-1 0,0 1-1,-1 0 1,1 0 0,-1 0-1,1-1 1,-1 1 0,1 0-1,-1 0 1,1 0 0,-1 0-1,0 1 1,5 7 263,-4-8-280,0-1 0,-1 1 0,1-1 0,0 1 0,-1 0 0,1-1 0,-1 1 0,1 0-1,-1-1 1,1 1 0,-1 0 0,1 0 0,-1 0 0,0-1 0,1 1 0,-1 0 0,0 0 0,0 0 0,0 0 0,0 0 0,0 0 0,0 0 0,0-1 0,0 1 0,0 0 0,0 0 0,-1 2 0,1 3 59,0-5-71,1 0-7,-1 0 0,0 0 1,0-1-1,0 1 1,0 0-1,0 0 0,0-1 1,0 1-1,0 0 1,0 0-1,0-1 1,0 1-1,-1 0 0,1-1 1,0 1-1,0 0 1,-1 0-1,1-1 0,0 1 1,-1-1-1,1 1 1,-1 0-1,1-1 0,-1 1 1,1-1-1,-1 1 1,1-1-1,-1 1 1,-1 0-1,-1 8 15,-27 8 1,22-16-24,-40 4-2931,47-5 1623,-7 0-3226</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14:24.011"/>
    </inkml:context>
    <inkml:brush xml:id="br0">
      <inkml:brushProperty name="width" value="0.025" units="cm"/>
      <inkml:brushProperty name="height" value="0.025" units="cm"/>
      <inkml:brushProperty name="color" value="#5B2D90"/>
    </inkml:brush>
  </inkml:definitions>
  <inkml:trace contextRef="#ctx0" brushRef="#br0">50 28 464,'0'0'26,"0"-1"-1,0 1 1,0 0 0,0 0-1,0-1 1,0 1-1,0 0 1,0 0 0,0-1-1,0 1 1,0 0 0,0 0-1,0 0 1,-1-1 0,1 1-1,0 0 1,0 0-1,0 0 1,0-1 0,-1 1-1,1 0 1,0 0 0,0 0-1,0 0 1,-1 0 0,1-1-1,0 1 1,0 0-1,0 0 1,-1 0 0,1 0 84,-1 0 1,1-1 0,0 1-1,-1 0 1,1 0 0,0 0-1,-1-1 1,1 1-1,0 0 1,0 0 0,-1-1-1,1 1 1,0 0 0,0 0-1,-1-1 1,1 1 0,0 0-1,0-1 1,0 1-1,0-1 1,0 1 0,-1 0-1,1-1 1,0 1 0,0 0-1,0-1 1,0 1 0,0 0-1,0-1 1,0 0-1,-2 0 415,2 1-387,-1 0 0,1 0 0,0 0 0,-1 0 0,1 0-1,0 0 1,-1 0 0,1 0 0,0 0 0,0 0 0,-1 0 0,1 0-1,0 0 1,0-1 0,-3-3 7992,3 4-7765,11 4 10251,-8-3-10164,1 0 1,-1-1-1,0 1 0,1-1 1,-1 0-1,0 0 1,1 0-1,3-1 0,5 0-345,-10 1-135,5 0-521,10 0-2453,-49-11-18960,30 11 22099,-18 16 4843,20-15-4300,0 14 6779,0-14-7246,0 0 1,-1 0-1,1-1 0,0 1 0,0 0 1,0 0-1,0 0 0,0 0 0,0-1 1,0 1-1,0 0 0,0 0 0,0 0 1,1-1-1,-1 1 0,0 0 0,1 0 1,-1 0-1,1 0 0,-1 0-117,1-1 1,0 0-1,-1 1 0,1-1 0,-1 1 1,1-1-1,-1 1 0,1-1 0,-1 1 1,1-1-1,-1 1 0,1 0 1,-1-1-1,0 1 0,1 0 0,-1-1 1,0 1-1,0 0 0,1-1 0,-1 1 1,0 0-1,0 0 0,0-1 1,0 1-1,0 0 0,0-1 0,0 1 1,0 0-1,0 0 0,-1 1 0,1 0 88,4 10 196,-3-11-361,0 0 0,-1 0 0,1 0 0,-1 0 0,1 0 0,-1 0 0,1 0 0,-1 0 0,0 0 0,0 0 1,1 1-1,-1 1 0,4 8 101,-3-10-111,-1 0-1,1 0 1,0 0 0,-1 0-1,1 0 1,-1 1-1,0-1 1,1 0-1,-1 0 1,0 0 0,1 0-1,-1 1 1,0 1-1,4 12 108,-3-13-79,0 0 0,0 0 1,-1 0-1,1 0 0,-1 0 0,1 0 0,-1 0 0,0 0 0,1 4 0,3 8 176,-3-13-183,0 0 1,-1 1 0,1-1 0,-1 0-1,1 1 1,-1-1 0,1 1 0,-1-1-1,0 1 1,0 2 0,10 29 782,-10 22 1050,0-54-1757,-31 10 960,-5-17-590,34 6-480,2 0 0,0 0 1,0-1-1,0 1 1,0 0 0,-1 0-1,1-1 1,0 1 0,0 0-1,0 0 1,-1-1-1,1 1 1,0 0 0,0 0-1,-1 0 1,1-1 0,0 1-1,0 0 1,-1 0-1,1 0 1,0 0 0,-1 0-1,1 0 1,0 0-1,-1 0 1,1-1 0,0 1-1,-1 0 1,1 0 0,0 0-1,-1 1 1,1-1-1,-1 0 1,1 0-35,0 0 1,-1 0-1,1 0 1,-1 0-1,1 0 1,0 0-1,-1 0 1,1 0-1,0 0 1,-1 0-1,1 0 1,-1 0-1,1 0 0,0-1 1,-1 1-1,1 0 1,0 0-1,-1 0 1,1-1-1,0 1 1,-1 0-1,1 0 1,0-1-1,0 1 1,-1 0-1,1 0 0,0-1 1,0 1-1,-1 0 1,1-1-1,0 1 1,0 0-1,0-1 1,0 0-1,-2 1-928,2 0 874,0 0-1,-1 0 1,1 0 0,0 0 0,0 0-1,-1 0 1,1 0 0,0 0-1,-1 0 1,1 0 0,0 0-1,0 0 1,-1 0 0,1 0 0,0 0-1,-1 0 1,1-1 0,0 1-1,0 0 1,-1 0 0,1 0 0,0 0-1,0-1 1,-1 1 0,1 0-1,0 0 1,0-1 0,0 1 0,0 0-1,-1 0 1,1-1 0,0 1-1,0 0 1,0 0 0,0-1 0,0 1-1,0 0 1,0-1 0,0 1-1,-1-1-1036,1-1 0,-1 1 0,1 0 0,-1 0 0,1 0 0,-1 0 0,0 0 0,1-1 0,-1 1-1,0 1 1,0-1 0,0 0 0,-2-2 0,-5-7-6504,8 4 6001</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14:25.138"/>
    </inkml:context>
    <inkml:brush xml:id="br0">
      <inkml:brushProperty name="width" value="0.025" units="cm"/>
      <inkml:brushProperty name="height" value="0.025" units="cm"/>
      <inkml:brushProperty name="color" value="#5B2D90"/>
    </inkml:brush>
  </inkml:definitions>
  <inkml:trace contextRef="#ctx0" brushRef="#br0">60 51 380,'-10'-12'2888,"9"6"-1849,1 5-908,0 0-1,0 1 1,0-1-1,-1 1 0,1-1 1,0 0-1,0 1 1,0-1-1,0 0 1,0 1-1,0-1 1,0 0-1,0 1 1,0-1-1,0 1 1,1-1-1,-1 0 1,0 1-1,0-1 1,0 1-1,1-1 1,-1 0-1,0 1 1,1-1-1,-1 1 1,1-1-1,-1 1 1,0-1-1,1 1 0,-1 0 1,1-1-1,-1 1 1,1-1-1,0 1 1,-1 0-1,2-1 1,1-10 5309,0 11-4828,-1 0-1,1 0 0,-1 0 0,1 1 0,0-1 0,-1 1 1,1 0-1,-1-1 0,0 1 0,1 0 0,-1 0 1,4 3-1,-4-3-203,18 17 2067,-20 13-758,0-30-1612,-2 20 558,-1-19-633,2-2-12,0 0 0,-1 1 0,1-1 0,0 1 0,0-1 0,0 1 0,0 0 0,0 0 0,0-1 0,0 1 0,0 0 0,-1 1 0,-29 5 384,3-17-362,22 9-40,5 1 0,0-1 0,-1 1 0,1 0 0,0-1 0,0 1 0,-1-1 0,1 0 0,0 1 0,0-1 0,0 0 0,0 0 0,0 1 0,0-1 0,0 0 0,0 0 0,0 0 0,0 0 0,1 0 0,-2-3 0,2 4-1,-1 0 1,1 0 0,0 0 0,0 0 0,0 0 0,-1 0 0,1 0-1,0-1 1,0 1 0,0 0 0,0 0 0,-1 0 0,1 0 0,0 0-1,0-1 1,0 1 0,0 0 0,0 0 0,0 0 0,0 0-1,-1-1 1,1 1 0,0 0 0,0 0 0,0 0 0,0-1 0,0 1-1,0 0 1,0 0 0,0-1 0,0 1 0,0 0 0,0 0 0,0 0-1,0-1 1,0 1 0,0 0 0,0 0 0,0 0 0,0-1 0,1 1-1,-1 0 1,0 0 0,0 0 0,0 0 0,0-1 0,1 1-1,-2-2-2,-3 1 2,0-2-13,3-11 24,2 13-11,0 0 0,-1 0 1,1-1-1,0 1 0,0 0 1,-1 0-1,1 0 1,0 0-1,0 0 0,1 0 1,-1 0-1,0 0 0,0 1 1,0-1-1,0 0 1,2 0-1,6-7 7,-9 7-13,0 1 0,1-1 0,-1 1 0,0-1-1,1 1 1,-1-1 0,1 1 0,-1-1 0,1 1 0,-1 0-1,1-1 1,-1 1 0,1 0 0,-1-1 0,1 1 0,-1 0-1,1 0 1,0 0 0,-1-1 0,1 1 0,0 0 0,1 0-151,-2 0-7,0-1-1,1 1 1,-1-1 0,0 1 0,1 0 0,-1-1 0,0 1 0,1-1 0,-1 1 0,1 0 0,-1 0 0,1-1 0,-1 1 0,1 0 0,-1 0 0,1-1 0,-1 1 0,1 0 0,-1 0 0,1 0 0,-1 0 0,1 0 0,-1 0-1,1 0 1,-1 0 0,1 0 0,-1 0 0,1 0 0,0 0 0,5 1-2915,1-6-3658</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14:45.703"/>
    </inkml:context>
    <inkml:brush xml:id="br0">
      <inkml:brushProperty name="width" value="0.025" units="cm"/>
      <inkml:brushProperty name="height" value="0.025" units="cm"/>
    </inkml:brush>
  </inkml:definitions>
  <inkml:trace contextRef="#ctx0" brushRef="#br0">11 38 260,'0'-2'294,"1"1"0,-1 0 0,0-1 0,0 1 0,0 0 0,-1 0-1,1-1 1,0 1 0,0 0 0,-1 0 0,0-2 0,1 3-242,0 0 0,-1 0 0,1 0 0,0 0-1,-1 0 1,1 0 0,0 0 0,0 0 0,-1 0 0,1-1 0,0 1 0,-1 0 0,1 0-1,0 0 1,-1 0 0,1 0 0,0-1 0,0 1 0,-1 0 0,1 0 0,0-1 0,0 1-1,-1 0 1,1 0 0,0-1 0,0 1 0,0 0 0,0-1 0,-1 1 0,1 0-1,0 0 1,0-1 0,0 1 0,0 0 0,0-1 0,0 1 0,5-9 14599,-2 8-15261,-1 1 1739,0 10 4581,6-9-4858,4 10 729,4-11-862,-14 0-481,27 0 942,19-5-663,-27-1-433,7 3-91,-18 1-10,23-4-1369,-31 6-870,5-3 5225,-4 2-4163</inkml:trace>
</inkml:ink>
</file>

<file path=ppt/ink/ink7.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3-03T23:45:22.218"/>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6490 0 10,'0'0'13,"0"0"-3,0 0-1,2 12 0,-2-12-2,1 12 0,-1-12 1,0 19-1,-1-5 1,1 2-3,-2 1 1,2 3-1,-3-1 0,0 5 0,0-1-3,2 5 0,-5-2 0,5 1 0,-1 2-1,1 0 1,0 1-1,2 1 0,0-2 1,2 4 1,-3-1-1,0 0 0,0 2 0,0 1 0,0 2 1,-3 0-2,0 2 1,0 1 0,-1-2 0,2 2-1,-1-1 1,3-1 0,-1-1-1,2 0 1,1 1-1,-1 2 1,-1 0-1,2 1 0,-2 2 0,1-1 0,1 3 0,-1 4 0,0-3 2,1 1-2,-2 0 0,2 1 0,-1 1 0,0 1 0,1-1-1,-2 1 1,2-2 0,0 1 0,1-1 0,0-1-1,0-1 1,1 0 0,0-1-1,1-1 1,-2-1-1,0 1 1,0-3 0,1 3 0,1-4 0,-1-5 0,0 0 0,1-1 0,-1-5 0,2-2 0,0-1 0,-1-6-1,1-1 1,-1-5 0,-3-3 0,1-2-1,-3-9-1,0 0-5,0 0-28,0 0-3,-10-18-1,0-7-1</inkml:trace>
  <inkml:trace contextRef="#ctx0" brushRef="#br0" timeOffset="1172">6484 37 4,'2'-9'24,"-2"9"-2,0 0-10,0 0-2,0 0-2,10-5-1,-10 5-1,10 0-2,-10 0-1,19 1 1,-6 0-2,1-1 0,4 2 0,1-1-1,3 1 1,0-1-1,3 2 0,-2-1 0,1 1 0,1-1 0,0 1 0,0-3 1,2 1-1,2-3 1,4 2 0,1-2 0,3 0-1,3-1 1,5 0 0,-1 0-1,4 0-1,2-1 1,2 2-1,-1 0 0,2 0 1,3-1-1,-2 2 0,3 0 0,2 1 0,-2 0 0,1 0 0,1 0 1,2 2-1,1-3 0,2 2 0,-2-1 0,4 1 1,-2 0-1,3-1 1,1 3-1,-5 1 1,3 0 0,-1 0 0,0 1-1,0-1 1,-5 1-1,1-1 1,-4 0-1,-2-2 1,-1-2 1,-5 2-1,-5-3 1,-3 1-1,-5-1 1,-1-1 0,-6 2-1,0 0 0,-4 1 0,-2-1 0,0 1-1,-2-1-1,0 6-8,-6-4-23,-5 1 0,-10-3-2,0 0 0</inkml:trace>
  <inkml:trace contextRef="#ctx0" brushRef="#br0" timeOffset="2313">6627 2442 13,'16'-2'24,"-16"2"2,19-13-13,0 10-2,-3-3-4,5 5-1,2-3-2,9 1 0,1-1-2,8 1 1,5-5-1,6 2 1,6-2-1,4 1 0,6-2 0,4 0 0,5 0 0,3 0 0,3 2-1,2 0 0,1-1 0,7 0 0,-6 0-1,5-1 1,1 0-1,1 1 0,-1-1 1,1 1-1,1 0 0,-1 0 0,0 3 1,-1 0-1,2 1 1,-4 0 1,-4 3 0,1 0 0,-7-2 0,2 4 1,-4-1-1,-1 0 1,-4 0-1,-1 1 0,-6 0-1,-1-2 1,-8 1-1,-3 0 0,-10 0-1,-8-1-2,-10 2-7,-13-1-23,-14 0-2,0-10 0,-16-5-1</inkml:trace>
  <inkml:trace contextRef="#ctx0" brushRef="#br0" timeOffset="3094">9037 76 11,'14'1'22,"-2"-2"-5,1-2-3,4 1-1,1-2-2,5 3-4,2-3 0,7 4-1,0-5-2,6 3 0,0-3-1,3 4-1,0 0-1,2-1 1,-1 1-3,-4 1-1,1 4-6,-7 2-11,-4-4-11,-1 6 2,-7-7 0</inkml:trace>
  <inkml:trace contextRef="#ctx0" brushRef="#br0" timeOffset="3375">9792 3 4,'0'0'26,"0"0"2,0 0 1,0 0-18,0 0-3,0 0 0,10 5 0,-10-5-1,6 11-2,-6-11-1,9 24-1,-5-8 1,4 6-1,-4 1 0,3 5-1,-3 2 1,2 3-1,-3 4 0,2 1 1,-2 4-1,0 3 0,0 0 1,-1 4-1,-1 0-1,0-1 1,0 2 0,1 2 0,-1-5 0,0 0 0,1-2-1,0 1 1,-1-1-1,2 2 0,0-3 0,1 2 1,1-1-1,1 1 1,-1-3 0,1 2 0,-2-3 0,4-1-1,-3 1 0,1-1 0,-4-2 0,2 2 0,-2-1 0,0 0-1,2 0 0,-3-2 1,3-1-1,-2 1 1,3-3 0,0-1 0,1-1-1,-1-1 1,-1-4 0,3 3 0,-4-3-1,2-5 1,-1 2 0,0-4-1,-1-1 1,0 1-1,-1-5 1,0-2 0,-2-3 0,2 1 0,-5-3 0,3-9 0,-6 16 1,6-16-1,-15 13 1,15-13-1,-17 17 0,6-8-1,0 0 1,-2-1-1,0 0 1,-2 0-1,1 1 0,-1-5-1,3 0-5,-9-5-29,11-3-7,-2-8-1,1-3 0</inkml:trace>
  <inkml:trace contextRef="#ctx0" brushRef="#br0" timeOffset="5125">7604 431 32,'2'-9'33,"-3"-1"1,1 10-1,0 0-20,3-10-4,-3 10-2,2 12-3,1 1 1,-3 0-3,0 3-1,0 7 1,0 1 0,0 3-1,1-2 1,-1 2-2,0-5-1,3 2-3,-3-7-4,9 6-11,-4-8-15,1-5-2,2 2 0,-8-12 2</inkml:trace>
  <inkml:trace contextRef="#ctx0" brushRef="#br0" timeOffset="5641">7623 434 17,'13'-9'26,"0"-3"2,6 3-12,4 7-3,-2-3-2,4 5-2,-5 3-2,1 2-2,-6 4 0,-5 2-1,-7 1-2,-7 0 1,-6 2-1,-6 0-2,-2-1-6,-3-2-24,-3-5-2,3 3 1,0-9-2</inkml:trace>
  <inkml:trace contextRef="#ctx0" brushRef="#br0" timeOffset="6516">7862 430 17,'0'0'31,"0"0"1,0 0 2,12 1-14,-12-1-7,1 23-3,-4-6-3,2 6 0,-3 3-3,0 3-1,0 0 0,2 0-2,2-5 0,3-2 0,7-6 0,6-4-1,6-5 1,4-4-1,3-2-2,0-5-2,4 4-14,-3-6-18,-3 0 1,-6-1-2,-2-4 1</inkml:trace>
  <inkml:trace contextRef="#ctx0" brushRef="#br0" timeOffset="6828">8278 432 36,'10'-7'34,"-10"7"1,5 14 0,-1 4-22,-3 1-5,6 7 1,-3 3-3,7 3-2,-1 0-3,0-2-2,3 3-7,-5-11-15,2-2-12,-2-4-1,-8-16 0,10 12 0</inkml:trace>
  <inkml:trace contextRef="#ctx0" brushRef="#br0" timeOffset="7047">8355 425 43,'-5'-11'34,"5"11"2,-15 1-2,1 9-21,2 10-5,-7 7-3,-2 2-5,3 11-12,-5-1-21,3-2-1,0-4-2,2-8 1</inkml:trace>
  <inkml:trace contextRef="#ctx0" brushRef="#br0" timeOffset="7219">8191 637 56,'19'-11'35,"1"1"-1,5-7-9,4 8-20,2 2-16,-2 1-20,0-2-2,-1 2 0,-4-2-1</inkml:trace>
  <inkml:trace contextRef="#ctx0" brushRef="#br0" timeOffset="7375">8661 485 57,'0'0'37,"11"4"-2,-11-4 1,-13 19-27,4-2-5,-4 4-8,-6 3-25,4-2-5,-1-2-2,3-7 0</inkml:trace>
  <inkml:trace contextRef="#ctx0" brushRef="#br0" timeOffset="7547">8632 488 39,'10'8'33,"-1"5"2,-1 3-1,2 8-23,-4-3-2,9 7-2,-4-3-1,2 2-2,2-7-1,0-4-1,-1-4 0,4-6 1,-5-9-1,0-6 0,-3-8 0,-1-5 0,-4-7-1,1-3 0,-2 0-2,-1-1-1,1 5-5,-1 0-9,6 8-22,0 7 1,2 6-2,1 6 2</inkml:trace>
  <inkml:trace contextRef="#ctx0" brushRef="#br0" timeOffset="7828">9010 484 52,'0'0'39,"0"0"-2,3-12 1,6 12-22,-9 0-6,22-8-3,-3 4-3,6-1-1,5 1-1,6 0 0,2 0-2,-1-1 0,-2 3-3,-7-4-3,1 9-6,-17-6-17,-12 3-10,0 0 0,-5 10 0</inkml:trace>
  <inkml:trace contextRef="#ctx0" brushRef="#br0" timeOffset="8032">9202 505 38,'-18'17'35,"2"0"2,2 0-1,0-1-17,9 6-5,-6-3-6,8 2-4,-1-1-2,1-2-6,6 3-25,-8 1-8,1-1 0,-5-3-2</inkml:trace>
  <inkml:trace contextRef="#ctx0" brushRef="#br0" timeOffset="8938">6916 1618 52,'6'-14'37,"-6"14"-2,0 0-3,0 0-22,8 11-1,-12 3-5,4 7-1,-3 7-2,1 4-2,3 4-3,-4-4-3,6 5-13,-2-9-16,3-6 0,-1-7 0,-3-15 1</inkml:trace>
  <inkml:trace contextRef="#ctx0" brushRef="#br0" timeOffset="9157">6942 1595 28,'12'-21'32,"8"4"3,2 2-1,0 4-21,6 11-1,-4 0-3,3 8-2,-11 5-2,-4 6-2,-9 3-1,-8 4-1,-9 1 0,-5 0 0,-7-2-1,1-2 1,2-7-1,0 0 0,6-5 0,7-2 0,10-9-1,7 14 1,8-7 0,6-1-1,4 2-1,3-5-5,7 4-10,-4-5-18,-2-3 0,-3-3-1,-7-3 1</inkml:trace>
  <inkml:trace contextRef="#ctx0" brushRef="#br0" timeOffset="9453">7291 1644 18,'19'-14'33,"-2"2"1,5 7 1,-1 8-16,-9-2-3,3 14-4,-11-1-4,-2 8-2,-10 0-1,-5 4-2,-7-5 0,-2 1-1,-1-9 0,1-9-2,3-3-2,3-11-6,11-1-20,4-6-9,5-1-1,7-1 0</inkml:trace>
  <inkml:trace contextRef="#ctx0" brushRef="#br0" timeOffset="9703">7521 1591 47,'8'9'34,"-9"3"2,-2 3-2,1 7-24,-5 5-6,1 5-1,0 4-4,-1-4-5,4 5-11,1-4-17,-1-7-1,0-4 1,0-9-1</inkml:trace>
  <inkml:trace contextRef="#ctx0" brushRef="#br0" timeOffset="9907">7487 1626 14,'22'-22'33,"-2"5"-1,3 6 3,1 7-19,-7 0 0,0 11-5,-17-7-3,16 25-2,-19-7-4,-4 2 0,-2-3-1,-1 3 0,1-5-2,2-3 1,3 0-1,4-4 0,8 1 0,-1 0 0,3 4 1,0 1 0,-2 4 0,-3 4 1,-7-1 1,-5 2-1,-4-3 0,-3-3 0,-3-1-2,-2-9-6,4-4-23,-1-6-4,5-6-2,3-5 0</inkml:trace>
  <inkml:trace contextRef="#ctx0" brushRef="#br0" timeOffset="10219">7641 1694 24,'29'-11'34,"-1"1"3,1 3-1,6 8-17,-9-3-4,5 11-3,-10-2-5,-2 10-1,-7 1-2,-9 3-1,-8-1-1,-5-4-1,-4-3 1,-6-1-1,-1-7 0,2-9-1,3-7-2,3-4-1,10 0-5,0-9-9,12 4-22,1-1 1,8 5-1,-1 0 2</inkml:trace>
  <inkml:trace contextRef="#ctx0" brushRef="#br0" timeOffset="10485">7939 1617 51,'16'-5'36,"-5"0"-2,0 1 1,6 2-27,-2-4-4,0 1-7,5 3-14,-6 1-16,-2-2-2,-12 3 0,13-1 1</inkml:trace>
  <inkml:trace contextRef="#ctx0" brushRef="#br0" timeOffset="10641">8061 1595 36,'-5'18'34,"3"-7"1,-1 5 0,2 5-21,-5-2-4,4 3-3,-2 5-6,-1-4-9,4 0-25,0 1-1,0-6-2,0-2 1</inkml:trace>
  <inkml:trace contextRef="#ctx0" brushRef="#br0" timeOffset="10985">8306 1604 38,'0'0'34,"0"0"0,0 0 0,-13 4-23,8 6-4,-3-1-2,2 3-1,-4 1 0,4 2-2,0-2 0,0 3 1,2-1-1,2-1 0,2-2-1,3-1 1,2-1-3,-5-10-3,18 16-14,-6-13-17,-12-3-1,14-1-1,-14 1 0</inkml:trace>
  <inkml:trace contextRef="#ctx0" brushRef="#br0" timeOffset="11750">8480 1625 57,'-2'-13'36,"2"13"-1,-17 14-2,2-3-26,1 5 0,-1 6-3,3 2-2,1 2 0,6 2 0,5-3-2,8-4-1,8-2-7,2-7-26,10-6-2,1-5-1,3-6 0</inkml:trace>
  <inkml:trace contextRef="#ctx0" brushRef="#br0" timeOffset="12203">9009 1583 50,'0'0'36,"5"-9"-2,-5 9 1,0 0-27,3 13-1,-2 1-4,2 5 0,0 6-2,1 3-2,-1 7-3,-3-8-11,3 4-19,0-6-2,-2-4 0,0-6 0</inkml:trace>
  <inkml:trace contextRef="#ctx0" brushRef="#br0" timeOffset="12422">9000 1575 53,'0'0'36,"-11"-12"-1,11 12 0,-14 19-28,2-2-2,0 7-2,-2 7-5,-5-1-7,5 8-14,-2-4-12,0-6-1,3-3 1</inkml:trace>
  <inkml:trace contextRef="#ctx0" brushRef="#br0" timeOffset="12578">8890 1762 45,'15'-16'32,"5"4"1,2 4-13,0-3-14,-1 6-21,1-4-14,1 4-2,-1-2-1</inkml:trace>
  <inkml:trace contextRef="#ctx0" brushRef="#br0" timeOffset="12750">9239 1589 51,'0'0'36,"5"11"-1,-5-2 0,-3 3-28,3 5 0,-3 0-3,-2 3-2,1 3-5,-4-6-5,6 4-11,-4-4-15,-4-8-2,10-9 0,-16 7 1</inkml:trace>
  <inkml:trace contextRef="#ctx0" brushRef="#br0" timeOffset="12938">9202 1580 40,'16'-13'35,"-1"1"1,0-1-5,5 12-15,-9-2-3,2 10-5,-13-7-3,7 20-1,-10-3-1,-3 3-1,-5 3 0,-3 0-1,-1 1-1,0-1 1,4 1-1,3-4 0,5 1 0,3-6 0,6 1 0,1-1 0,8-3-1,0-3-2,5 2-6,-4-4-26,2-4-2,-3-2-2,0-3 2</inkml:trace>
  <inkml:trace contextRef="#ctx0" brushRef="#br0" timeOffset="13266">9422 1597 47,'4'-12'34,"-4"12"1,0 0-1,-1 16-26,2 1-3,-3 2-1,2 5-1,-1 0-1,0 3-1,-1-3 0,2-2 0,-1-6 0,3-5-1,-2-11 1,0 0-1,14-8 0,-6-5 0,1-9 0,1-1 0,1-4 0,-2 2 0,-1 0 1,1 5 0,-4 2 0,0 5 1,-1 4 0,-4 9 0,0 0 0,10-3 0,-10 3 0,5 10 0,-5-10-1,7 14 0,-7-14 1,7 17-1,-7-17 0,6 14 1,-6-14-1,0 0 1,12 7-1,-12-7 1,15-14-1,-5 4 0,2-3 0,-2 1 0,2 0-1,-2 2 0,-10 10 0,13-6-1,-13 6 1,3 16-3,-3 7-10,-6-5-24,0 2-3,-2 4-1,-2-1 1</inkml:trace>
  <inkml:trace contextRef="#ctx0" brushRef="#br0" timeOffset="14594">9618 1612 19,'0'0'31,"0"0"1,0 0 0,0 0-16,1 9-3,4 4-6,-7 3-3,3 6-4,0 6-16,-1 2-15,-5-1-3,4 4 0,-4-4 0</inkml:trace>
  <inkml:trace contextRef="#ctx0" brushRef="#br0" timeOffset="16938">9992 1017 5,'0'0'29,"0"0"1,0 0 0,0 0-14,0 0-3,9-3-3,-9 3-2,16 6-3,-1-1 0,3-3-1,8 3 1,3-4-1,9 2 0,4-2 0,7 3-1,2-1 0,3 2 0,-1-2 0,2 0 0,-2 1-1,0 1 0,-2-3 1,-3-1-1,-5-2 0,0 1-1,-6-3 1,-2 0 0,-7 0 0,-3 0 0,-9 1 0,-2 0 0,-5 1-1,-9 1 1,9-1-1,-9 1 1,0 0-1,0 0 0,0 0 0,0 0-1,0 0 1,0 0 0,0 0 0,0 0 0,0 0 0,0 0 0,0 0 0,0 0-1,0 0 1,0 0-1,0 0 1,0 0 0,0 0 0,0 0-1,0 0 1,0 0-1,0 0 1,0 0-1,10-1 0,-10 1 0,14-2 0,-4 1 0,1 1 0,0-2 1,1 2-1,1 0 0,0-1 0,2 1 0,-2-1 0,2 0 0,2 1 1,-4 0-1,1 0 0,-3-1 0,-2 1 0,-9 0 0,11 1 0,-11-1 0,0 0-1,0 0 0,0 0-6,0 0-30,-9-5-5,-3 0-1,-9-2-2</inkml:trace>
  <inkml:trace contextRef="#ctx0" brushRef="#br0" timeOffset="19891">10551 505 7,'0'0'30,"-9"0"1,9 0 0,0 0-15,0 0-4,-4-12-3,5 1-3,2-2-3,3-4-1,4-1-1,3-7-1,1 0 1,4-3-1,1-1 0,-1 4 1,2 1-1,-2 6 0,-1 2 0,-4 5 0,-3 7 0,0 6-1,-10-2 1,16 22-1,-11-3 1,-2 6 0,0 5 0,-2 6 0,0 2 0,-3 4 0,-1-1 0,-1 0 0,0-4 0,1-3 0,-1-4 0,-1-4 1,2-7-1,-2-5 1,-1-2 0,6-12 1,-10 11-1,10-11-1,-17-1 1,6-3-1,-1-3 0,-2-2-1,-2-2 1,1-3-1,1-2 0,-2 0 1,3-2 0,1 0 0,2 2 0,0 0 0,4 2 1,0 2 0,3 3 0,3 9 0,-4-11 0,4 11 1,0 0 0,0 0-1,0 0 0,0 0 0,0 0 0,9-2 1,-9 2 1,16 5-1,-1-2 0,0-1 1,2 1 0,1-1 0,0 1-1,2-3 0,-2 1-1,0 2-2,-6-9-12,0 6-23,-2 0-1,-10 0-1,0 0 0</inkml:trace>
  <inkml:trace contextRef="#ctx0" brushRef="#br0" timeOffset="99891">10829 1123 10,'0'0'10,"0"0"-1,0 0-2,0 0 0,0 0-2,-1 9 0,1-9 0,1 10-1,-1-10 0,2 17-1,-2-17 1,1 20 1,1-10-1,-1 5 2,-1-1 0,2 2-1,-2 1 0,1 2-1,-2-1-1,2 2 0,-4 1-1,3 3 0,-2-2-1,2 2 1,0-1 0,0 3-1,0-2 1,3 3-1,-3-1 2,2 1-1,-2 1 0,1 1 0,1 2 0,-1 1 0,0 1-1,0 0 1,2 0-1,-1 1 1,-1-2-1,3 2 0,-2-3 1,2 0-1,0 0 1,1 1-1,-1 1 1,0 0-1,1 3 1,-2 1-1,1 0 0,-3 6-1,1-2 1,-2 1-1,0 2 1,1 3-1,-1-2 0,1 0 1,1-1-1,0-1 1,0-1 0,0-2-1,0 0 1,0 0-1,2-1 1,-3 1-1,1 2 2,-1 1-2,1-1 0,-1 2 1,-1 2-1,2-1 1,-1-1-1,-1-1 1,0-2-1,0 1 0,0-4 1,0-2-1,0-2 1,1 1-1,-1-2 1,-1 1-1,1-2 1,1 3-1,-1 1 0,1-1 1,-1-1-1,1 4 0,-1-2 1,0 2-1,0-3 1,-1-3 0,1-1-1,0-2 1,0-2 0,0-2 0,0-4 0,0-1 0,0-3-1,-1 0 1,0-1 0,-1-1-2,3 0-1,-6-5-5,4 1-30,-3-2 1,4-9-2,-7 11 1</inkml:trace>
  <inkml:trace contextRef="#ctx0" brushRef="#br0" timeOffset="142532">0 2223 14,'0'0'27,"-3"-11"1,3 11-6,0 0-9,0 0-3,2 14-2,-2-3-3,3 6-1,-3 2-1,3 8 2,-3 1-1,1 7-1,1 3 1,-2 2-1,1 4 0,1 5 0,-2-2-1,3 3 0,-2-1-1,2 0 1,0-4-1,1-3 0,2-4 1,0-3-1,-1-6 0,0-4-1,0-8 1,-1-1 0,0-6 0,-4-10-1,6 13-1,-6-13-5,0 0-10,6-11-18,-4-4-2,2-6 2,-1-5-2</inkml:trace>
  <inkml:trace contextRef="#ctx0" brushRef="#br0" timeOffset="142938">46 2256 16,'-6'-11'30,"6"11"0,-8-14 0,8 14-20,0 0-2,14-12-2,0 12-3,2-1 0,4 2-2,5-1 1,6 1 1,4-1 0,5 1 0,6-1 0,7-1 0,3 0 0,3 1 0,-2 0-2,2 0 1,-6 0-1,-1 1-1,-9 0 1,-5 0-1,-6 0 1,-4-1-1,-6 1 0,-2-1 1,-7 0-1,-1 1 0,-2 0 0,-10-1 0,13 6 1,-13-6 1,7 11-2,-5-2 1,1 2 0,-3 1 0,0 3 0,0 4 0,-2 1-1,2 5 1,0 0 0,2 8-1,1 1 1,0 2 0,4 5-1,0 2 1,2 0 0,3 4-1,-3 0 1,3-1-1,-1 0 1,0-3-1,0-1 1,-1-4 0,-4-4 0,0-6 0,-4-5 1,0-4-1,-4-4 1,-2-4-1,-5-4 1,-5-2 0,-5-5-1,-4 1 0,-5-2 0,-7 0 0,-9 1-1,-5 0 1,-7 3-1,-4 0 0,-7 0 0,0-1 1,3-1 0,-1 1 0,9-4 1,5 0-1,10-2 1,8-1-1,12 2 0,6-3-1,15 6-2,-4-15-4,17 14-9,-1-8-25,3 2 0,-2-1-1,0-1 1</inkml:trace>
  <inkml:trace contextRef="#ctx0" brushRef="#br0" timeOffset="143797">281 2478 34,'5'-9'33,"-1"0"2,-4 9-2,12-2-21,-12 2-3,11 14-2,-7 3-2,1 5-1,0 5-2,1 4 0,-2 3-1,0-2-2,1 2-7,-5-8-17,1 3-10,2-8-1,-3-3 0</inkml:trace>
  <inkml:trace contextRef="#ctx0" brushRef="#br0" timeOffset="144047">492 2613 36,'0'0'32,"0"0"1,-10 1-1,2 10-24,-12-5-3,4 5-2,-7-1-1,7 2-1,-1-2-1,3 1 0,3-2 0,11-9 0,-5 16-1,5-16 1,11 15 0,-2-8 0,4-1 1,3 1 0,3-1-1,-1 0 1,1 3-1,0-5-5,0 2-21,0 1-6,-3-2-1,0 0 0</inkml:trace>
  <inkml:trace contextRef="#ctx0" brushRef="#br0" timeOffset="144391">687 2748 17,'-1'-9'29,"1"9"0,-10-3 1,10 3-18,-15 4-7,15-4 0,-13 7-3,13-7 0,-11 14 0,11-14-2,-9 14 2,9-14-1,-3 15 1,3-15-1,4 15 1,-4-15 0,10 11 0,-10-11 1,15 6 0,-15-6-1,16-5 1,-7 0-1,0-6 0,1 0 1,-2-4-2,1-1 1,0-2-2,-1 4 2,-3-2 1,2 7-2,-7 9 1,2-11-1,-2 11 1,0 0 1,-5 14-1,4 0-1,-1 0 1,1 5-1,1 1-2,0-2-5,6 2-30,-1-1-1,1-5-1,4 2 1</inkml:trace>
  <inkml:trace contextRef="#ctx0" brushRef="#br0" timeOffset="145313">1013 2699 17,'0'0'30,"-6"-11"1,6 11-1,0 0-18,11-6-5,0 6-1,2-2-1,6 2-2,3-1-1,4 2-1,4-3 2,4 5-1,2-2 0,5 1 1,2-1-1,4 1 0,1-3 0,6 1 0,-2-1 0,1-1 0,-3-1-1,-3-1-1,-7 2 1,-5 0-1,-9 0 0,-7 2 2,-7 0-4,-12 0 1,13 3-4,-13-3-14,0 0-15,0 0-1,-9-1 0,9 1 0</inkml:trace>
  <inkml:trace contextRef="#ctx0" brushRef="#br0" timeOffset="145844">1799 2656 10,'12'-12'26,"-8"2"1,3-2-12,5-1 0,-3-8-4,4 2-1,1-8-2,4 2-1,-2-7-1,3-1-1,1-5 0,2 0 0,-1-4-2,3 0 0,-1-3 0,2 0 0,1-2-1,0 3 0,0 0-1,-1 5 2,-2 1-2,2 1 1,-2 6 0,-4 3 0,-4 2 0,0 5 0,-4 0 1,-4 6-1,-2-2 0,-2 7 0,0 0-1,-3 10-1,2-9-2,-2 9-6,0 0-17,0 0-11,-8 13-2,8-13 0,-11 15 1</inkml:trace>
  <inkml:trace contextRef="#ctx0" brushRef="#br0" timeOffset="146250">2321 1725 37,'0'0'33,"4"-9"1,-4 9-11,0 0-10,0 0-2,-12 9-3,0 2-3,0 5-2,-6-1 0,1 5-1,-1-1-1,1-2 0,1-4-1,7 1 1,9-14-1,-13 8-1,13-8 0,7-8 0,4-5 0,0 0 0,5-2-1,2-2 1,1 0 0,1 4 1,-3 1 0,-1 3 0,-2 3 1,-2 7 2,-12-1-1,13 10 0,-10 1 0,-1 2-2,3 4-6,-1-1-29,0-4 1,0-2-3,-4-10 1</inkml:trace>
  <inkml:trace contextRef="#ctx0" brushRef="#br0" timeOffset="147047">2664 1136 24,'0'0'30,"0"0"2,0 0-13,0 0-3,0 0-3,-5-14-4,5 14-4,2-17-1,1 7-2,-3-2 0,0-3 0,0 1-1,0 0 0,0 2 0,0 0 0,0 1 0,0 1 0,0 10-1,1-14 1,-1 14 0,2-11 0,-2 11 2,0 0-2,2-11 0,-2 11-1,0 0 1,0 0 0,0 0-1,0 0 1,0 0-1,-4 12 0,4-12 1,0 0 0,0 0 0,-10 10 0,10-10 0,-12 0 0,12 0-1,-16 0 1,6 0-1,0-3 1,-3 3-1,-1-1 0,0-2 0,-3 1 0,2-2 1,-1 1-1,-1 2 0,0-3 0,2 0 0,0 1 0,4-1 1,0 0-1,0 0 0,2 1 0,9 3 0,-13-5 0,13 5 0,0 0-1,0 0 1,-10-3-1,10 3 1,0 0-1,0 0 0,0 0 1,0 0-1,0 0 1,0 0 0,10 5-1,-10-5 1,0 0 0,9 8 0,-9-8 0,0 0 0,7 12 0,-7-12 0,4 10 0,-4-10 0,0 0 0,3 14 0,-3-14 1,0 0-1,3 14 0,-3-14 0,0 10 0,0-10 0,0 20 0,0-9 0,0 0 0,0 2 0,2 2 0,-2 1 0,0 0 0,0 0 0,-2 1 0,2 0 0,0 0 0,2 2 0,-1-1 0,1-2 0,0-1-1,1 1 1,2-6 0,-5-10 0,6 16 0,-6-16 1,0 0 0,0 0 0,8 9 0,-8-9 0,0 0 0,0 0 0,0 0 0,0 0 0,0 0 0,-5-12 0,5 12-1,0 0 0,-10-10 0,10 10 0,-14-5 1,6 2-1,-3 2-1,-1 1 1,-2 0 0,-2 1 0,-1 1 0,0 1 0,0 1-1,-1 0 1,2 1 0,2-1-1,0 4 1,1-3 0,4-1-1,9-4 1,-15 10-1,15-10 1,0 0 0,-8 10-1,8-10 0,0 0 1,0 0 0,13 6-1,-13-6 1,14 3 0,-5-3 0,1 2 0,2-1 1,1 0-1,2 0 0,-1 2-1,7 0 2,-1-1-1,4 1 0,2-1 0,-1 2 0,3-1 0,0 1 0,-1 0 1,-4 0-1,-1 0 0,-1 1 1,-5-1-1,-2 0 0,-2-1 1,-12-3-1,14 5-1,-14-5-11,0 0-25,0 0 1,-13-8-2,0 4 0</inkml:trace>
  <inkml:trace contextRef="#ctx0" brushRef="#br0" timeOffset="148953">2585 515 40,'0'0'33,"0"0"2,-2-11-2,2 11-23,9-1-3,3 2-3,-3-1-1,8 1-2,2 0 0,2 1-1,0 0-3,-4-3-5,5 4-18,-7-1-7,-3-6-2,-12 4 1</inkml:trace>
  <inkml:trace contextRef="#ctx0" brushRef="#br0" timeOffset="149172">2736 389 22,'-9'5'31,"9"-5"-1,-5 23 1,4-2-24,-1-2-26,3 13-7,-3-3-2,3 5-2</inkml:trace>
  <inkml:trace contextRef="#ctx0" brushRef="#br0" timeOffset="149578">2500 1890 33,'0'0'33,"0"0"3,0 0-2,14-2-21,-14 2-1,18-7-5,-7 4 0,8 2-2,-3-1-2,6 2-1,-2 0-1,2 0-2,0 3-4,-8-6-11,1 4-20,-5-2 0,-10 1-2,12-9 1</inkml:trace>
  <inkml:trace contextRef="#ctx0" brushRef="#br0" timeOffset="149782">2655 1809 45,'0'0'34,"-10"20"2,4-6-11,2 10-13,-3-1-2,2 6-4,1 2-6,-2-5-20,3 2-13,3-5-3,0-6 0,3-4 0</inkml:trace>
  <inkml:trace contextRef="#ctx0" brushRef="#br0" timeOffset="151391">3014 1046 9,'0'0'27,"0"0"-1,0 0-8,0 0-3,-3-9-5,3 9-3,9-3-3,-9 3-1,16-1 1,-3 2-1,0-3 0,5 4 1,2-3-1,0 1-1,2 1 1,2-1-1,-1-1 0,3 1 0,-2 0-1,3 0 1,1-1 0,2 1-1,2-2 1,3 1 0,1-1-1,3 0 0,2 0 0,1-1 1,2-3-1,-1 3 0,-1-1 0,0 1 0,-2 0 1,-4-1 0,-2 2 0,-6 2-1,-4 0 1,-6 1-1,-4 0 0,-4 1 1,-10-2 0,14 2 0,-14-2 0,0 0 0,11-2 0,-11 2-1,0 0 1,0 0-2,9 2 1,-9-2-1,0 0-5,0 0-17,0 0-15,0 0 0,10 0-2,0-6 0</inkml:trace>
  <inkml:trace contextRef="#ctx0" brushRef="#br0" timeOffset="154266">4221 559 15,'16'-9'18,"-16"9"-3,15-9-2,-2 6-1,-1-3-2,2 3 0,0-1-2,4 2-1,-2-2 0,5 2-1,-3 1-1,5 1 0,-4 0-1,6 2 0,-6-1-1,4 3 0,-5 0 0,5 2-1,-7-1 0,3 2 0,-5-1 0,3 3 0,0-1 0,-1 0 0,2 0 0,-1 2-1,0-3 1,-2 4-1,0 0 1,0 0-1,-5 0 0,1 2 0,-3-2 0,0 1 0,-1 0 0,0 2 0,-1-1 0,0 2-1,-1 1 1,0 0 0,0 1-1,-1 2 1,-1 1 0,-1 0 0,-1 1 0,-1 3 1,-1-3-1,0 4 0,-2-2 1,1 4-1,-2 1 0,-1 2 0,0 0 0,-1 1 0,-1 1-1,0 0 1,-1-2 0,-3 0 0,1 0 0,0-5 0,-6-1-1,3-2 1,-3 1 0,-1-2 0,-2 1 0,-2-3-1,-1 0 1,-3 0-1,3-3 1,-2 0-1,-2-2 1,-1-4-1,1-2 0,-3 0 1,4-3-1,-4-3 1,0-3-1,1 0 1,-1-3-1,-1-4 0,-1 2 1,0-4-1,-1-2 0,1-3 0,-1 2 0,1-1 0,1-2 0,2-3 1,3 0-2,2-2 1,4 1 1,1-2-1,5 0 0,5-1-1,-1 0 1,4-2 0,2-1 0,0-3 0,2 0 0,0 1 0,1-4 0,0 3 0,0 1 0,1-2 0,1 6 0,0-1 1,2 3-1,2-1 0,4 3 0,3 0 0,3-3 0,6 1 1,0 1-2,6 1 1,-1-1-1,2 2-2,2 4-5,-8 0-19,1 7-12,-5 2-1,-3 5 0</inkml:trace>
  <inkml:trace contextRef="#ctx0" brushRef="#br0" timeOffset="155532">4603 1017 7,'0'0'29,"0"0"1,0 0 1,0 0-15,-8-15-4,8 15-2,0 0-3,3-12-2,-3 12-1,-1-14-1,-2 2-1,1 1 1,-1-2-2,2 1 1,-1-4-1,1 2 0,-1 0 0,1 0 0,1 2 0,-2 1 0,2 2 1,0 9-1,-1-11-1,1 11 1,0 0-1,0 0 1,0 0-1,0 0 0,0 0 0,0 0 0,0 0 0,0 0 0,0 0 0,0 0 1,0 0-1,0 0 1,0 0 1,0 10-1,0-10 0,0 0 0,0 0 0,0 0 1,-13 4-2,13-4 1,-18 4-1,5-2 1,-3 0-1,-6 0 0,-5 0 1,-2 0-1,-5 1 0,-1-1 0,-3-1 0,1 2 0,0-2 0,3 2 1,6-1-1,4-1 0,5-1 0,3 1 0,7 1 0,9-2 0,0 0-1,0 0 1,0 0-1,0 0 1,0 0-1,0 0 1,11 5-1,-11-5 1,15 5 0,-15-5 0,17 9 0,-7-5 0,2 1 0,1-1 0,0 0 0,2 2 1,0-3-1,-1 4 0,2-3-1,1 1 1,-1 0 0,-2 2 0,-1-3 0,-1 2 0,-1 0 0,0 1 0,-11-7 0,13 9 1,-13-9-1,0 0 0,9 11 0,-9-11 1,-6 11 0,6-11-1,-16 16 1,4-4-1,-2 0 0,-2 4 1,-2 3-1,-3-1 0,-1 2 0,0 0 0,0 1 0,2 0 0,-1 0 0,3-2 0,2-3 0,3 0 1,3-3-1,2-3 0,4 0 0,4-10 0,-3 14 0,3-14 1,0 0-1,15 9 0,-7-7 1,5 0-1,2-1 0,3 0 1,4 0-1,0 1 0,3 0 0,2 0 0,0 2 1,2 0-1,-2-1 0,-2 1 0,-3 1 0,-3-3 0,-3 0 1,-4-2-1,-12 0 1,15-1-1,-15 1 1,10-8 0,-10 8 0,5-16 0,-2 5-1,0-1 1,0-3 0,0 1-1,-3-1 1,0 1-1,0 2 1,-2 2-1,2 10 0,-1-16-1,1 16-3,0 0-26,0 0-8,0 0-1,0 0-1</inkml:trace>
  <inkml:trace contextRef="#ctx0" brushRef="#br0" timeOffset="157219">4959 1071 23,'0'0'31,"0"0"1,-11 0 0,11 0-19,0 0-4,0 0-2,15 0-1,-2 0-2,3 1-1,5-1 0,6 2 0,5-2-1,7 1 2,6-3-2,9 2 1,6-3-1,9 0-1,8-1 1,6-2-1,6 2 1,3-1-1,1 0 1,3 0 0,-3 2 0,-4 1-1,-4 1 1,-3 1 0,-9-1-1,-7 2 0,-10 0 0,-8 0 0,-12 0 0,-8 1 0,-10-1 1,-6 1 0,-12-2 0,0 0 0,0 0 1,0 0-1,0 0 0,0 0-1,0 0-3,0 0-11,0 0-28,0 0 1,-11-5-3,1 2 1</inkml:trace>
  <inkml:trace contextRef="#ctx0" brushRef="#br0" timeOffset="176860">10953 1025 6,'0'0'17,"11"-15"-9,-11 15 0,19-14 1,-7 8 0,-1 1 1,3 2-2,-1-1 2,5 2-2,-1-1-1,6 2-1,1-1-1,6 0-1,5-2 0,4 1 0,0-2 0,2 2 0,-3-1 0,-2 3 0,-2-1 0,-3 1-1,-9-1 0,-4 2-1,-3-1 1,-4 1-1,-11 0 0,15-3-1,-15 3 0,0 0-2,16-1-8,-16 1-23,0 0-1,0 0-1,0 0 0</inkml:trace>
  <inkml:trace contextRef="#ctx0" brushRef="#br0" timeOffset="177610">11681 612 7,'3'-18'29,"-3"18"0,2-9 1,-2 9-17,0 0-4,0 0-1,2 17-2,-3-1-2,2 7-1,-2 6 0,1 6 1,0 5 0,0 5-1,-1 3 0,2 2 0,-1 1 0,2-1 0,-1-1-1,2-1 0,0-5 0,1-2 0,-2-6-2,3-4 1,-2-5 0,1-4 0,0-4-1,-1-4-1,1-3-1,-4-11-4,8 13-5,-8-13-14,0 0-9,9-19-2,-5 4 2</inkml:trace>
  <inkml:trace contextRef="#ctx0" brushRef="#br0" timeOffset="178047">11606 591 14,'0'0'28,"-2"-13"1,2 13 1,11-2-20,-11 2-2,23 1-1,-8-1 0,10 3-2,1-3-1,7 4 0,2-2-1,8 3 0,2-1 0,4 2-1,0-2 0,5 1 0,1-2-1,4 1-1,-1-3 1,1-1-1,-4-2 1,0-1-1,-5-1 0,-3 1 0,-11-1 0,-6 1 0,-7 2 0,-7 1 0,-6 0 0,-10 0 1,10 6-1,-10-6 1,0 10 0,0-10 0,0 17 1,1-7-2,-1 2 1,2 2-1,-2 3 1,4 5-1,1 2 2,1 3-2,1 1 1,1 7 0,1 2 0,2 4 0,2 0 0,0 2 0,0 3-1,1-1 0,1-1 0,0 0 0,-1-4 0,0-5 1,-4-1 0,0-6 0,-3-5-1,-1-1 1,-2-7 1,-2-2-1,-2-13 1,0 16-1,0-16 1,0 0-1,-19 10 1,7-9-1,-7 1 1,-6 1-2,-8 0 0,-5 0 1,-10 1-1,-4 0 0,-8-2 0,-6 2 0,-2 0 0,0 1 1,4 0 0,2-2 0,6 0 0,10-1 1,9 1-1,10-3 1,6-1-2,9-2-2,12 3-3,-8-10-15,8 10-19,9-9 0,-9 9-3,1-11 2</inkml:trace>
  <inkml:trace contextRef="#ctx0" brushRef="#br0" timeOffset="180688">12053 858 15,'-3'-10'29,"-6"-1"1,9 11 1,-17-12-19,5 7-3,-2 5-3,-4 1-2,3 3-2,-1 2-1,2 3-1,2 1 0,2-1 0,3 3 0,7-1 0,0-11 0,16 14 1,-3-11 0,4-5 1,4-6-1,4-5 1,-1-5 0,4-6-1,-5-5 1,0 0 0,-3-2 0,-5 4 1,-4 1 0,0 4 1,-6 4-1,-1 8 0,-4 10 0,0 0 0,-5 16-1,1 3-2,0 5 1,1 2-1,2 3 0,0 2 1,2-3-2,2-2-3,7-1-9,-5-3-19,2-5-4,-1-1 0,-4-2 0</inkml:trace>
  <inkml:trace contextRef="#ctx0" brushRef="#br0" timeOffset="181157">11952 1060 48,'0'0'33,"11"-11"2,-1 11-2,3-8-27,11 4 0,2-4-2,5 4-1,3 1-5,-1-1-9,-1 6-23,-1 4 0,-10 2-1,-3 5 0</inkml:trace>
  <inkml:trace contextRef="#ctx0" brushRef="#br0" timeOffset="181391">12065 1224 42,'-3'-9'33,"-4"-2"1,-1 0-1,8 11-25,-26-13-3,13 13 0,-7 1-2,3 4-1,-1 3 0,1 5-1,1-1-1,5 3 2,2 2-1,4-2-1,7 1 0,5-2 1,5-3 0,2-3 0,2-4 0,5-2 1,0-8-1,3-2 1,-2-6 0,-1-4-1,-1-3 0,-2-3 0,-2-1 0,-2-1 0,-3 4-1,-2 3 0,-4 5 0,-5 14-1,0 0 1,0 0 0,7 15 0,-7 5 0,-1 0 0,2 2-1,1 1-1,2-6-3,6 5-12,-4-13-9,7-3-10,3-5-1,2-6 1</inkml:trace>
  <inkml:trace contextRef="#ctx0" brushRef="#br0" timeOffset="181797">12348 1093 29,'7'-16'33,"-3"2"1,-1 5-1,-3 9-17,0 0-4,7 13-4,-9 2-2,0 5-2,0 5-2,1 3 0,-2 1 0,3 1-2,3-1-2,-2-5-2,7 0-4,-4-12-3,7 4-9,-4-7-15,-7-9-1,13 1 1</inkml:trace>
  <inkml:trace contextRef="#ctx0" brushRef="#br0" timeOffset="182032">12350 1105 35,'-5'-11'32,"5"11"1,0 0 0,9-10-24,6 10-3,6 2-8,2 0-24,1-6-5,5 4-2,-2-3-1</inkml:trace>
  <inkml:trace contextRef="#ctx0" brushRef="#br0" timeOffset="182594">12703 949 22,'0'0'27,"0"0"2,0 0-11,0 0-6,0 0-2,0 0-1,15 4-2,-15-4-1,19 0-1,-10-1-1,7 4 0,1-4-1,4 3 0,4-3 0,3 2-1,0-2 1,6 2 0,-4-2 0,3-1-1,-5 1 1,-1 1-1,-3-2 0,-4 2 0,-6-1 0,-1 0 0,-3 0-1,-10 1 0,14 0-1,-14 0 1,12-3 0,-12 3-1,10-2 1,-10 2-1,9-2 0,-9 2 0,0 0 1,10-1-1,-10 1 0,0 0 1,0 0-1,0 0 1,0 0-1,0 0 1,0 0-2,0 0-3,0 0-8,0 0-26,0 0 0,0 0-1,-12-1 0</inkml:trace>
  <inkml:trace contextRef="#ctx0" brushRef="#br0" timeOffset="183563">12875 473 13,'-10'8'29,"4"4"2,-3-3 1,9-9-21,-12 17-1,12-17 0,0 0-1,0 0-2,15-4-2,-3-9-2,6-3 1,3-2-2,1-6 0,2-4 0,0 3-2,-4-3 1,1 3-1,-5 4 0,-4 4-1,0 7-1,-3 4 2,-9 6-1,11 18 1,-9 3 0,-1 7 0,0 8 0,-1 4 1,-2 3-1,-2 2 2,-1-1-2,0-4 1,-1-5 0,1-5 0,-2-9 0,1-3 0,-1-8 0,-2-6-1,-3-7 1,-2-5-1,-1-3-1,-5-9 1,2 1 0,-3-3 0,0 1-1,5 0 2,2 3-1,5 3 1,2 1 0,5 4-1,2 10 1,12-13-1,0 9 1,4 1-1,4-2 0,0 4-1,3 2-5,-7-4-18,1 3-11,-2-2-1,-5-2 0,-10 4 0</inkml:trace>
  <inkml:trace contextRef="#ctx0" brushRef="#br0" timeOffset="184188">13056 37 61,'3'-14'38,"-3"14"-1,0 0 0,-1-11-32,1 11-5,9-2-30,-9 2-5,11 8-2,-7 3-1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0:11.152"/>
    </inkml:context>
    <inkml:brush xml:id="br0">
      <inkml:brushProperty name="width" value="0.025" units="cm"/>
      <inkml:brushProperty name="height" value="0.025" units="cm"/>
      <inkml:brushProperty name="color" value="#004F8B"/>
    </inkml:brush>
  </inkml:definitions>
  <inkml:trace contextRef="#ctx0" brushRef="#br0">20 147 228,'0'0'369,"-11"-12"2703,10 12-2819,-5-6-163,5 2 2854,0-1 4055,1 4-6071,2-16-160,-1 17-760,-1 0 0,1 0 0,-1 0 0,1 0 0,-1-1 0,1 1 0,-1 0 0,1 0 0,-1-1 0,1 1 0,-1 0 0,1-1 0,-1 1 0,0 0 0,1-1 0,-1 1 0,0-1 0,1 1 0,-1-1 0,0 1 0,1-2 0,6-5 66,-5 0 89,-1 3-110,0 3-26,-1 0 0,1 1-1,0-1 1,-1 1-1,1-1 1,0 0 0,-1 0-1,1 1 1,-1-1 0,1 0-1,-1 0 1,0 0-1,1 0 1,-1 0 0,0 0-1,0 1 1,1-1-1,-1 0 1,0 0 0,0 0-1,0 0 1,0 0-1,0 0 1,0 0 0,0 0-1,-1-1 1,1-2 75,0 3-27,10-11 236,-10-3-245,4 11-31,-4 4-29,1-1 0,-1 1 0,0 0 0,1 0-1,-1-1 1,0 1 0,1 0 0,-1 0 0,0-1 0,1 1 0,-1 0 0,0 0 0,0-1 0,0 1 0,1-1 0,-1 1 0,0 0 0,0-1-1,0 1 1,0 0 0,1-1 0,-1 1 0,0-1 0,0 1 0,0-1 0,0-6 563,0 14-135,0-6-292,0 0-128,0 1 0,0-1 0,0 0-1,0 0 1,0 1 0,0-1 0,0 0 0,0 0 0,0 1 0,-1-1 0,0 2 0,1-3-11,-1 0-1,1 0 1,-1 0-1,1 0 1,0 0 0,-1 1-1,1-1 1,-1 0-1,1 0 1,0 1 0,-1-1-1,1 0 1,0 0-1,-1 1 1,1-1 0,0 0-1,-1 1 1,1-1-1,0 0 1,0 1-1,0-1 1,-1 1 0,1-1-1,0 0 1,0 1-1,0-1 1,0 1 0,0-1-1,-1 1 1,1-1-1,0 0 1,0 1 0,0 0-1,0 22 141,1-12-109,-5-6-28,4-5-5,-1 0 0,1 1 0,0-1 0,-1 0-1,1 0 1,0 1 0,-1-1 0,1 0 0,0 1 0,-1-1-1,1 0 1,0 1 0,-1-1 0,1 0 0,0 1 0,0-1-1,0 1 1,-1-1 0,1 0 0,0 1 0,0-1-1,0 1 1,0-1 0,0 1 0,0-1 0,0 1 0,0-1-1,0 0 1,0 2 0,0 58 269,0-60-270,0 0 0,0 0 1,0 1-1,0-1 0,0 0 0,0 0 0,0 0 1,0 1-1,0-1 0,0 0 0,0 0 0,0 0 0,0 1 1,0-1-1,0 0 0,0 0 0,0 0 0,0 0 0,0 1 1,-1-1-1,1 0 0,0 0 0,0 0 0,0 0 1,0 0-1,0 1 0,-1-1 0,1 0 0,0 0 0,0 0 1,0 0-1,0 0 0,-1 0 0,1 0 0,0 0 1,0 1-1,-1-1 0,1 0 0,-1 0 1,1 1-1,-1-1 0,1 0 0,-1 1 1,1-1-1,0 0 0,-1 1 1,1-1-1,0 1 0,-1-1 1,1 1-1,0-1 0,-1 1 0,1-1 1,0 1-1,0-1 0,0 1 1,-1-1-1,1 1 0,0-1 0,0 1 1,0-1-1,0 1 0,0-1 1,0 1-1,0-1 0,0 1 1,0 0-1,1-1 0,-1 1 0,0 0 1,0 94-507,3-95-106,-3 0 535,0 0 0,1 0-1,-1 0 1,0 0 0,0 0 0,1 0 0,-1 0-1,0-1 1,0 1 0,1 0 0,-1 0-1,0 0 1,0 0 0,1 0 0,-1 0 0,0 0-1,0-1 1,1 1 0,-1 0 0,0 0-1,0 0 1,0 0 0,1-1 0,-1 1 0,0 0-1,0 0 1,0-1 0,0 1 0,1 0 0,-1 0-1,0-1 1,0 1 0,0 0 0,0 0-1,0-1 1,0 1 0,0 0 0,0 0 0,0-1-1,3-10-8144,2 8 6446,-5 2 1935,0 1-220,1 0 0,-1 0 0,0 0 1,0 0-1,0 0 0,0 0 0,0 0 1,0 0-1,0-1 0,0 1 0,1 0 0,-1 0 1,0 0-1,0 0 0,0 0 0,0 0 0,0 0 1,0-1-1,0 1 0,0 0 0,0 0 0,0 0 1,0 0-1,0 0 0,0-1 0,0 1 1,0 0-1,0 0 0,0 0 0,0 0 0,0 0 1,0 0-1,0-1 0,0 1 0,0 0 0,0 0 1,0 0-1,0 0 0,0 0 0,0 0 1,0 0-1,-1-1 0,1 1 0,0 0 0,0 0 1,0 0-1,0 0 0,0 0 0,0 0 0,0 0 1,-1 0-1,-7-1-1282</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14:46.167"/>
    </inkml:context>
    <inkml:brush xml:id="br0">
      <inkml:brushProperty name="width" value="0.025" units="cm"/>
      <inkml:brushProperty name="height" value="0.025" units="cm"/>
    </inkml:brush>
  </inkml:definitions>
  <inkml:trace contextRef="#ctx0" brushRef="#br0">2 1 564,'-2'8'25367,"4"-6"-25948,-2-1 1324,19 0 2289,-18-1-2975,-1 1 0,1-1 0,-1 1 1,1-1-1,-1 0 0,1 1 0,-1-1 1,1 0-1,-1 1 0,1-1 0,0 0 0,-1 0 1,1 1-1,-1-1 0,1 0 0,0 0 1,-1 0-1,1 0 0,0 0 0,-1 0 1,1 0-1,0 0 0,0 0 0,26 0 1078,-18-1-1112,118 7 35,-79-1-4355,-47-5 2172,1-1-602</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15:17.071"/>
    </inkml:context>
    <inkml:brush xml:id="br0">
      <inkml:brushProperty name="width" value="0.025" units="cm"/>
      <inkml:brushProperty name="height" value="0.025" units="cm"/>
      <inkml:brushProperty name="color" value="#33CCFF"/>
    </inkml:brush>
  </inkml:definitions>
  <inkml:trace contextRef="#ctx0" brushRef="#br0">33 61 780,'0'-44'8055,"0"43"-7488,0-15 19024,0 29-18373,1-8-1072,-1 0 1,0 0-1,0 0 1,0-1 0,-1 1-1,0 0 1,0 0-1,0 0 1,-1-1-1,-1 6 1,2-7-107,0 0-1,0 0 1,1 1 0,-1-1-1,1 0 1,-1 1 0,1-1 0,1 1-1,-1-1 1,1 6 0,0 6 118,-11 39 158,10-37-306,1 29 1,-10 74 1,6-90-12,1 0 0,4 48 0,0-14 0,-2 35 0,4-90 0,-3-8 0,-1-1 0,1 1 0,-1-1 0,0 1 0,1 0 0,-1-1 0,1 1 0,-1 0 0,0-1 0,0 1 0,1 0 0,-1-1 0,0 1 0,0 0 0,0-1 0,0 1 0,0 1 0,0 16-4518,0-25-5524,0-13-1883,0 12 8267,0 3 1918</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15:17.732"/>
    </inkml:context>
    <inkml:brush xml:id="br0">
      <inkml:brushProperty name="width" value="0.025" units="cm"/>
      <inkml:brushProperty name="height" value="0.025" units="cm"/>
      <inkml:brushProperty name="color" value="#33CCFF"/>
    </inkml:brush>
  </inkml:definitions>
  <inkml:trace contextRef="#ctx0" brushRef="#br0">1 115 96,'0'-49'8177,"0"48"-7595,1-9 1476,3 9-1576,-4 1-409,0 0 1,0 0 0,0 0-1,1 0 1,-1 0-1,0 0 1,0 0 0,1 0-1,-1 0 1,0 0 0,0-1-1,0 1 1,1 0-1,-1 0 1,0 0 0,0 0-1,0 0 1,0 0 0,1-1-1,-1 1 1,0 0-1,0 0 1,0 0 0,0-1-1,0 1 1,0 0-1,1 0 1,-1 0 0,0-1-1,0 1 1,0 0 0,0 0-1,0 0 1,0-1-1,0 1 1,0 0 0,0 0-1,0-1 1,0 1-1,0 0 1,0-1 0,0 0 355,1 0 1,-1 0-1,1 0 0,-1 0 1,1 0-1,-1 0 1,1 0-1,0 1 1,0-1-1,-1 0 1,1 0-1,0 1 1,0-1-1,0 0 0,0 1 1,0-1-1,0 0 1,0 1-1,2-1 1,30-13 4131,-16 7-3614,-11 5-838,0 0 1,0 1-1,1-1 0,-1 1 1,0 1-1,0-1 1,1 1-1,-1 0 0,1 0 1,6 2-1,11-1 29,-16-1-116,0 1-1,-1 1 1,1-1-1,10 4 1,14 4 8,52 18 201,-70-22-29,-1 1-1,0 0 1,14 8-1,-23-11-98,-4-3-98,1 0-1,0 1 1,0-1 0,0 1 0,-1-1-1,1 1 1,0-1 0,-1 1-1,1-1 1,0 1 0,-1 0 0,1 0-1,-1-1 1,1 1 0,-1 0 0,1 0-1,-1-1 1,0 1 0,1 0 0,-1 0-1,0 0 1,0 0 0,0-1-1,1 1 1,-1 0 0,0 0 0,0 1-1,-1 0 14,1 0 0,-1 0 0,0 0 0,0-1-1,1 1 1,-1 0 0,0 0 0,-1-1 0,1 1-1,0-1 1,-3 3 0,-3 3 39,0-1 0,-1 0 1,0 0-1,-9 4 0,11-5-55,5-4-1,0 0 0,0 0 0,0-1 0,0 1 0,0 0 1,0 0-1,0-1 0,0 1 0,0-1 0,0 1 0,-1-1 0,0 1 1,-28 9 7,24-7-9,0-1 1,0 0-1,0 0 0,0-1 1,-12 2-1,-39 3-599,55-6 232,-8-5-5579,8 4 1638,1 1 3872,1 0-1,0 0 1,-1 0 0,1 0 0,0 0 0,0 0 0,-1 0 0,1 0 0,0 0 0,-1 0 0,1 0 0,0 0 0,0-1-1,-1 1 1,1 0 0,-3-3-5669</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15:22.095"/>
    </inkml:context>
    <inkml:brush xml:id="br0">
      <inkml:brushProperty name="width" value="0.025" units="cm"/>
      <inkml:brushProperty name="height" value="0.025" units="cm"/>
      <inkml:brushProperty name="color" value="#33CCFF"/>
    </inkml:brush>
  </inkml:definitions>
  <inkml:trace contextRef="#ctx0" brushRef="#br0">12 66 232,'-1'0'81,"1"0"0,-1 0-1,1 0 1,-1 0 0,1 1 0,-1-1-1,0 0 1,1 1 0,-1-1 0,1 0-1,-1 1 1,1-1 0,0 0 0,-1 1 0,1-1-1,-1 1 1,1-1 0,0 1 0,-1-1-1,1 1 1,0-1 0,-1 1 0,1-1-1,0 1 1,0-1 0,0 1 0,0 0-1,-1-1 1,1 1 0,0-1 0,0 1 0,0 0-1,0-1 1,0 1 0,0-1 0,0 1-1,1 0 1,-1-1 0,0 1 0,0-1-1,1 2 1,-1 5 1048,0-7-654,2 16 11332,-1-17-11278,0 0 0,0 0 0,0 0 0,0 1 0,0-1 0,0 0 0,0 0 0,0 1 0,1-1 0,-1 1 0,0-1 0,1 1 1,1-1-1,-3 0-438,0 1 0,0-1 0,0 1 0,0-1 0,0 1 0,0-1 0,0 1 0,0-1 0,1 1 0,-1-1 0,0 1 0,0-1 0,1 1 0,-1-1 0,0 1 0,0 0 0,1-1 0,-1 1 0,1-1 0,5-10 256,-2 6-146,-4 5-192,0 0 1,1 0-1,-1-1 0,0 1 0,1 0 0,-1 0 0,0 0 0,1-1 0,-1 1 0,0 0 0,0 0 1,1-1-1,-1 1 0,0 0 0,0 0 0,0-1 0,1 1 0,-1 0 0,0-1 0,0 1 0,0 0 1,0-1-1,0 1 0,0 0 0,1-1 0,-1 1 0,0-1 0,4-14 281,-3 14-253,0 0 0,-1-1 0,1 1 0,-1 0 0,1-1 0,-1 1 0,1 0 0,-1-1 0,0 1 0,0-4 1,0 5-21,0-1 1,0 1-1,0 0 1,0-1-1,0 1 1,0-1 0,0 1-1,0-1 1,1 1-1,-1-1 1,0 1 0,0-1-1,0 1 1,0 0-1,0-1 1,1 1 0,-1-1-1,0 1 1,0 0-1,1-1 1,-1 1 0,0 0-1,1-1 1,-1 1-1,0 0 1,2-1 0,-2 1-8,0 0 0,1-1 0,-1 1 0,0 0 0,1 0 0,-1-1 1,0 1-1,0 0 0,1-1 0,-1 1 0,0 0 0,0-1 1,0 1-1,1 0 0,-1-1 0,0 1 0,0 0 0,0-1 1,0 1-1,0-1 0,0 1 0,0 0 0,0-1 0,0 1 0,0-1 1,0 1-1,0-1 0,0 0 90,0-7 263,0 6-142,0 8-22,-4 8 139,3-13-312,0 0-1,1 1 1,-1-1 0,1 0 0,-1 0-1,1 1 1,-1-1 0,1 0 0,0 1 0,0-1-1,-1 3 1,2 1 46,-1 0 0,0 0 0,0 0 0,-1-1 0,0 1 1,1 0-1,-2 0 0,1 0 0,-3 6 0,3-6-62,0 0 1,0 0 0,0 0-1,1 1 1,0-1-1,0 0 1,0 0 0,2 6-1,-1 4-31,3 4-199,-3-18 168,0 1 1,0 0-1,-1 0 1,1 0-1,-1-1 1,1 1-1,-1 0 1,0 0-1,0 3 0,0-3-91,0 0 0,0 0 0,0 0 0,0 0 0,0 0-1,1-1 1,-1 1 0,1 0 0,-1 0 0,1 0-1,-1 0 1,1 0 0,0-1 0,0 1 0,2 2 0,-3-3-111,1 0 0,-1-1 1,0 1-1,1 0 0,-1-1 1,0 1-1,0 0 0,1 0 1,-1 0-1,0-1 0,0 1 1,0 0-1,0 0 0,0-1 1,0 1-1,0 0 0,0 0 1,0 0-1,-1 1 0,1-2 121,0 0-1,0 0 0,0 1 0,-1-1 0,1 0 0,0 1 0,0-1 0,0 0 1,0 1-1,0-1 0,0 0 0,0 0 0,0 1 0,0-1 0,0 0 0,0 1 1,0-1-1,0 0 0,0 1 0,0-1 0,0 0 0,0 1 0,1-1 0,-1 0 1,0 0-1,0 1 0,0-1 0,0 0 0,1 1 0,-1-1 0,0 0 0,0 0 1,0 0-1,1 1 0,-1-1 0,0 0 0,1 0 0,-1 0 0,0 0 0,0 1 1,1-1-1,-1 0 0,0 0 0,1 0 0,-1 0 0,0 0 0,1 0 0,-1 0 1,0 0-1,1 0 0,-1 0 0,1 0 0,0 10-11720</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15:24.204"/>
    </inkml:context>
    <inkml:brush xml:id="br0">
      <inkml:brushProperty name="width" value="0.025" units="cm"/>
      <inkml:brushProperty name="height" value="0.025" units="cm"/>
      <inkml:brushProperty name="color" value="#33CCFF"/>
    </inkml:brush>
  </inkml:definitions>
  <inkml:trace contextRef="#ctx0" brushRef="#br0">71 89 616,'-1'-1'252,"-1"0"-1,1-1 1,0 1-1,0 0 1,-1 0-1,1 0 1,0 0-1,-1 0 1,1 0 0,-1 0-1,0 0 1,1 0-1,-1 1 1,0-1-1,1 1 1,-4-1-1,3-15 6377,2 14-4479,0 2-1768,0-1 0,0 1 0,0 0-1,0-1 1,0 1 0,0-1 0,0 1 0,0 0-1,0-1 1,0 1 0,0 0 0,0-1 0,1 1-1,-1-1 1,0 1 0,0 0 0,0-1 0,0 1 0,1 0-1,-1-1 1,0 1 0,0 0 0,1 0 0,0-1-1,3 0-135,-2 1 968,-1-1-1003,-1 0 1,1 1-1,-1-1 1,1 0-1,0 0 1,0 1-1,0-1 0,-1 0 1,1 1-1,0-1 1,0 1-1,0-1 1,0 1-1,0-1 0,0 1 1,0 0-1,0 0 1,0-1-1,0 1 1,2 0 216,8 1 21,-8 0-386,-2 0-45,0-1 1,0 0-1,0 1 1,0-1-1,0 1 1,0-1-1,0 1 1,-1 0-1,1-1 1,0 1-1,0 0 0,-1-1 1,1 1-1,0 0 1,-1 0-1,1 0 1,-1 0-1,1 1 1,17 15 208,-14 1-42,-2-15-161,-2-2-6,1 0 0,0 0 0,-1 0 0,1 0 0,0 1 0,-1-1 0,0 0-1,1 0 1,-1 1 0,0-1 0,1 0 0,-1 0 0,0 2 0,10 30 441,-20 6-179,6-35-272,1 0 1,-1 0 0,0 0 0,-1-1 0,-6 5 0,2-7-8,-17-4-22,16-5 5,-3-3-13,10 8 23,0 1 1,1-1-1,-1 0 0,1 0 1,-1 0-1,1 0 1,0-1-1,0 1 1,1-1-1,-1 1 1,1-1-1,0 1 1,-2-5-1,-6-26-14,9 29 17,-1 3-5,1 0-1,0 0 1,0 0-1,0 0 1,0 0-1,0 1 1,1-1-1,-1 0 1,0 0-1,1 0 1,-1 0-1,1 1 1,0-1-1,0 0 1,0 0-1,2-2 1,0-13-632,14-4-3975,-15 20 2612,0 0-1,0-1 1,0 1 0,0 0-1,-1-1 1,1 1-1,0-1 1,-1 0 0,1 0-1,1-2 1,-3 0-223</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15:25.865"/>
    </inkml:context>
    <inkml:brush xml:id="br0">
      <inkml:brushProperty name="width" value="0.025" units="cm"/>
      <inkml:brushProperty name="height" value="0.025" units="cm"/>
      <inkml:brushProperty name="color" value="#33CCFF"/>
    </inkml:brush>
  </inkml:definitions>
  <inkml:trace contextRef="#ctx0" brushRef="#br0">40 11 544,'-18'-5'1964,"16"5"-826,-9-6 8434,6 7-9236,5-1 125,0 1-1,-1-1 0,1 0 1,0 1-1,-1-1 0,1 0 1,0 1-1,0-1 0,-1 0 1,1 1-1,0-1 1,0 0-1,0 1 0,0-1 1,0 1-1,-1-1 0,1 1 1,0-1-1,0 0 0,0 1 1,0-1-1,0 1 1,0-1-1,0 1 0,1-1 1,8 5 2796,-9-4-1849,2 9 1170,5-8-2578,6 13 0,-5-13 0,51 20 0,-29-11 0,-25-10 0,0 0 0,-1 1 0,1 0 0,0-1 0,6 5 0,-7-3 0,4 1 0,0 0 0,1 0 0,-1-1 0,1 0 0,-1-1 0,1 0 0,9 2 0,14 2 0,47 6 0,-20-6 0,0-1 0,-49-5 0,0 1 0,0 3 0,0-3 0,0-1 0,0 0 0,5-3-2234,-15 2 1780,1 1 0,0-1 1,-1 1-1,1-1 0,-1 0 0,0 1 0,1-1 1,-1 1-1,0-1 0,1 0 0,-1 1 1,0-1-1,1 0 0,-1 1 0,0-1 0,0 0 1,0 0-1,0 1 0,0-1 0,0 0 1,0 1-1,0-1 0,0 0 0,0 0 0,0 1 1,0-1-1,-1-1 0,0-3-2196,1 5 2427,0-1 1,0 1-1,0 0 1,0-1-1,0 1 1,0 0-1,0-1 1,-1 1-1,1 0 1,0-1-1,0 1 1,0 0 0,0 0-1,-1-1 1,1 1-1,0 0 1,0-1-1,-1 1 1,1 0-1,0 0 1,-1 0-1,1-1 1,0 1-1,0 0 1,-1 0-1,-4-5-6096,5 0 4378</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15:34.596"/>
    </inkml:context>
    <inkml:brush xml:id="br0">
      <inkml:brushProperty name="width" value="0.025" units="cm"/>
      <inkml:brushProperty name="height" value="0.025" units="cm"/>
      <inkml:brushProperty name="color" value="#5B2D90"/>
    </inkml:brush>
  </inkml:definitions>
  <inkml:trace contextRef="#ctx0" brushRef="#br0">1 67 320,'0'-1'73,"0"1"0,0-1 0,0 0 0,0 1 0,0-1 1,0 0-1,0 1 0,0-1 0,0 1 0,0-1 0,1 1 0,-1-1 0,0 0 0,0 1 0,1-1 0,-1 1 1,0-1-1,1 1 0,-1 0 0,1-1 0,0 0 129,-1 0 1,1 1-1,-1-1 0,1 0 1,-1 1-1,1-1 1,-1 0-1,0 0 0,1 1 1,-1-1-1,0 0 0,0 0 1,0 1-1,1-1 1,-1 0-1,0 0 0,0 0 1,0 0-1,0-1 1,0-19 13344,-1 8-2033,3 9-11424,-1 4-67,-1 0 0,0 0-1,1 0 1,-1 0 0,0 1 0,1-1-1,-1 0 1,0 0 0,1 0 0,-1 0-1,0 1 1,1-1 0,-1 0 0,0 0-1,0 1 1,1-1 0,-1 0 0,0 0-1,0 1 1,1-1 0,-1 0 0,0 1-1,0-1 1,0 0 0,0 1 0,0-1-1,1 0 1,-1 1 0,0-1 0,0 0-1,0 1 1,1 15 883,-2-12-827,2 11-79,-1-8 0,0 0 0,0 0 0,0 0 0,-1 0 0,0 0 0,0 0 0,-5 12 0,5-12 0,-1-1 0,2 1 0,-1 0 0,1 0 0,0 0 0,0-1 0,1 9 0,1 5 0,-2 360-3612,9-392-9318,-9 11 12520,0 0-1,0 0 1,1 0 0,-1 1 0,0-1-1,0 0 1,0 0 0,1 0-1,-1 0 1,0 1 0,1-1 0,-1 0-1,0 0 1,1 1 0,0-2 0,0 1 66,-1 1 0,1-1 0,-1 0 1,1 0-1,-1 0 0,1 1 0,-1-1 1,0 0-1,1 0 0,-1 0 0,0 0 0,0 0 1,0 0-1,0 0 0,0-1 0,0-8-1392,0-1 336</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15:35.206"/>
    </inkml:context>
    <inkml:brush xml:id="br0">
      <inkml:brushProperty name="width" value="0.025" units="cm"/>
      <inkml:brushProperty name="height" value="0.025" units="cm"/>
      <inkml:brushProperty name="color" value="#5B2D90"/>
    </inkml:brush>
  </inkml:definitions>
  <inkml:trace contextRef="#ctx0" brushRef="#br0">30 129 340,'-2'-1'436,"1"0"1,-1-1-1,0 1 1,1 0-1,-1-1 1,1 1-1,-1-1 1,1 1-1,0-1 1,-1 0-1,1 0 0,-1-1 1,0 1 576,1 3-942,1-1 0,0 0 0,0 0 0,-1 0-1,1 0 1,0 0 0,-1-1 0,1 1 0,0 0 0,0 0-1,-1 0 1,1 0 0,0 0 0,0 0 0,-1 0-1,1 0 1,0-1 0,0 1 0,0 0 0,-1 0 0,1 0-1,0 0 1,0-1 0,0 1 0,0 0 0,-1 0 0,1-1-1,0 1 1,0 0 0,0 0 0,0 0 0,0-1-1,0 1 1,0 0 0,0 0 0,0-1 0,-1 1 0,1 0-1,0-1 1,3-7 8704,3 7-4600,4-1-1396,4-7 107,-9 6-2400,0 0-1,0 0 1,0 0-1,12-4 1,81-32 1367,-85 36-1846,1-2-7,1 2 1,-1-1 0,0 2 0,25-2 0,-37 4-1,1 0 0,-1 0 0,1 0 0,-1 0 0,1 1 0,-1-1 0,0 1 0,1 0 0,-1-1 0,0 1 0,1 0 0,-1 0 0,3 2 0,-2-1 0,19 14 0,-14-10 0,-4-1 0,0-1 0,-1 0 0,0 1 0,1-1 0,-1 1 0,-1 0 0,1 0 0,-1 0 0,3 9 0,0-3 0,-3-5 0,0-1 0,0 1 0,-1-1 0,1 1 0,-1 0 0,-1 0 0,1-1 0,-1 10 0,-5 0 0,0-2 0,5-11 0,-1 1 0,1-1 0,-1 1 0,0-1 0,0 0 0,0 1 0,0-1 0,0 0 0,0 0 0,0 0 0,-1 0 0,0 0 0,1 0 0,-3 2 0,-9 13 0,11-14 0,0-1 0,0 1 0,-1 0 0,1-1 0,-1 0 0,0 0 0,1 1 0,-1-2 0,0 1 0,0 0 0,-1 0 0,-3 1 0,-44 12 0,34-10 0,14-4 0,1-1 0,-1 1 0,0-1 0,0 1 0,0-1 0,1 0 0,-1 0 0,0-1 0,-4 0 0,-30-1 0,35 2-55,1 0 0,-1 0 0,1 0 0,-1 0 0,0 0 0,1-1 0,-1 1 0,0 0 0,1-1-1,-1 1 1,-1-2 0,-4 0-818,6 2-674,-7-4-4028</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15:36.828"/>
    </inkml:context>
    <inkml:brush xml:id="br0">
      <inkml:brushProperty name="width" value="0.025" units="cm"/>
      <inkml:brushProperty name="height" value="0.025" units="cm"/>
      <inkml:brushProperty name="color" value="#5B2D90"/>
    </inkml:brush>
  </inkml:definitions>
  <inkml:trace contextRef="#ctx0" brushRef="#br0">36 33 608,'-1'-1'268,"1"0"0,-1 0 0,0 1 1,0-1-1,0 0 0,1 0 0,-1 1 0,0-1 0,0 0 0,0 1 1,0-1-1,0 1 0,0-1 0,0 1 0,0 0 0,0-1 0,-2 1 0,0-2 1411,-2-1-357,0 2 5730,1 1-1088,4 0-5846,0 0 0,0 0-1,1 0 1,-1 0 0,0 0 0,0 0-1,1 1 1,-1-1 0,0 0 0,0 0-1,0 0 1,1 0 0,-1 0-1,0 0 1,0 1 0,0-1 0,1 0-1,-1 0 1,0 0 0,0 0 0,0 1-1,0-1 1,1 0 0,-1 0 0,0 0-1,0 1 1,0-1 0,0 2 3355,6-2-2208,0 0-724,0 0 1,0 0-1,0-1 0,0 0 0,8-2 1,-1 1-504,13-3-72,-11 2-618,-13 3 63,-1 0 1,1 0-1,0 0 1,0 0 0,0-1-1,0 1 1,0-1-1,0 0 1,0 1-1,-1-1 1,4-1-1,2 3-8665,-13 2 861,4 0 4612,1-1 3136,-7-1-962</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15:37.232"/>
    </inkml:context>
    <inkml:brush xml:id="br0">
      <inkml:brushProperty name="width" value="0.025" units="cm"/>
      <inkml:brushProperty name="height" value="0.025" units="cm"/>
      <inkml:brushProperty name="color" value="#5B2D90"/>
    </inkml:brush>
  </inkml:definitions>
  <inkml:trace contextRef="#ctx0" brushRef="#br0">99 1 524,'0'61'19887,"5"-52"-17257,-5-8-2503,1-1 0,-1 1 0,1-1 0,-1 1 0,1 0 0,-1-1 0,0 1 0,1 0 0,-1-1 0,0 1 0,1 0 0,-1-1 0,0 1 0,0 0 0,0 0 0,0-1 0,0 1 0,0 1 0,10 49 3316,-9-45-3256,0 0 1,0 0 0,0 0-1,5 12 1,-4-11-72,0 0 1,0-1-1,-1 1 1,0 0-1,1 8 0,8 41 497,-10-50-540,0 1 0,0 0-1,1-1 1,0 1 0,0-1-1,4 10 1,-4-10 37,0-1 1,0 0-1,0 0 1,-1 1-1,0-1 0,0 1 1,-1 7-1,0 9 119,-4-12-229,5-9 0,-1-1 0,1 1 0,-1-1 0,1 1 0,-1-1 0,1 1 0,0 0 0,-1-1 0,1 1 0,0 0 0,0-1 0,-1 1 0,1 0 0,0-1 0,0 1 0,0 0 0,0 1 0,1-1 0,-1 5 0,-21 2 0,20-7 0,0-1 0,1 1 0,-1-1 0,0 0 0,0 0 0,0 1 0,0-1 0,0 0 0,0 0 0,0 0 0,1 0 0,-1 0 0,0 0 0,0 0 0,0 0 0,0 0 0,0-1 0,0 1 0,0 0 0,1 0 0,-1-1 0,0 1 0,0-1 0,0 1 0,1-1 0,-2 0 0,-4-2 0,4 2 0,-1 0 0,0 1 0,0-1 0,1-1 0,-1 1 0,0 0 0,1 0 0,-1-1 0,1 0 0,-3-1 0,-3-4 0,-30-21-20,35 13-1278,-4 6-1243,6-5-8787,1 9 6924,-5 1-1224,0-4 376,5 3 3688</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0:25.761"/>
    </inkml:context>
    <inkml:brush xml:id="br0">
      <inkml:brushProperty name="width" value="0.025" units="cm"/>
      <inkml:brushProperty name="height" value="0.025" units="cm"/>
      <inkml:brushProperty name="color" value="#E71224"/>
    </inkml:brush>
  </inkml:definitions>
  <inkml:trace contextRef="#ctx0" brushRef="#br0">70 0 336,'-18'17'1960,"15"-7"-1084,-2-8-613,4-2-194,1 0 1,-1 0-1,0 1 1,0-1-1,1 0 1,-1 1-1,0-1 1,0 0-1,1 1 1,-1-1-1,0 1 1,1-1 0,-1 1-1,1-1 1,-1 1-1,1 0 1,-1-1-1,1 1 1,-1 1-1,0-2 97,1 0-136,-1 0 0,1 0 0,0 0 0,-1 0 0,1 0 1,0 0-1,0 0 0,-1 0 0,1 0 0,0 0 0,-1 0 1,1 0-1,0 0 0,-1 0 0,1 0 0,0 0 0,0 0 1,-1 0-1,1 1 0,0-1 0,0 0 0,-1 0 0,1 0 0,0 1 1,0-1-1,-1 0 0,1 0 0,0 1 0,0-1 0,0 0 1,0 0-1,-1 1 0,1-1 0,0 0 0,0 0 0,0 1 1,0-1-1,0 0 0,0 1 0,0-1 0,0 1 96,0-1-1,0 0 1,0 0-1,0 0 1,0 1-1,-1-1 1,1 0 0,0 0-1,0 0 1,0 1-1,0-1 1,0 0-1,0 0 1,0 0-1,0 0 1,-1 1-1,1-1 1,0 0 0,0 0-1,0 0 1,0 0-1,-1 0 1,1 0-1,0 1 1,0-1-1,0 0 1,0 0-1,-1 0 1,1 0-1,0 0 1,0 0 0,0 0-1,-1 0 1,1 0-1,0 0 1,0 0-1,0 0 1,-1 0-1,1 0 1,0 0-1,0 0 1,0 0-1,-1 0 1,1 0 0,0 0-1,0-1 1,0 1-1,-1 0 1,1 0-1,0 0 1,-1-3 1301,10 1 263,2-9 893,-7 12-2406,-4-1-140,1 0-1,-1 0 0,1 0 1,-1 0-1,1 1 1,-1-1-1,0 0 1,1 0-1,-1 0 1,1 0-1,-1 0 1,1 0-1,-1 0 1,1 0-1,-1-1 0,1 1 1,-1 0-1,0 0 1,1 0-1,-1 0 1,1 0-1,-1-1 1,1 1-1,-1 0 1,0-1-1,1 1 0,-1 0 1,0 0-1,1-1 1,-1 1-1,0 0 1,1-1-1,-1 1 1,0-1-1,10 0 509,-9 1-506,0 0 0,-1 1 0,1-1-1,0 0 1,0 0 0,-1 0 0,1 0-1,0 0 1,0 0 0,0 0 0,-1 0 0,1 0-1,0-1 1,0 1 0,0 0 0,-1 0 0,1-1-1,0 1 1,-1 0 0,1-1 0,0 1-1,-1-1 1,1 1 0,0-1 0,0 0 0,-1 0 150,28-4 1398,-26 5-1256,9 0 449,-10 0-718,-1-1 0,1 1 0,0 0 0,-1 0 0,1 0 0,0 0 0,-1 0 0,1 0 0,0 1 0,-1-1 0,1 0 0,0 0 0,-1 0 0,1 1 0,-1-1 0,1 0 0,0 1 0,-1-1 0,1 0 0,-1 1 0,1-1 0,-1 1 0,1-1 0,-1 1 0,1-1 0,-1 1 0,0-1 0,1 1 0,-1-1 0,0 1 0,1-1 0,-1 2 0,0-1 74,10 5 571,-10-1-556,0-5-135,0 1-1,1 0 1,-1 0 0,0 0 0,0 0-1,0 0 1,0 0 0,0 0 0,0 0 0,-1 0-1,1 0 1,0 0 0,0 0 0,-1-1-1,1 1 1,0 0 0,-1 0 0,1 0 0,-1 0-1,1-1 1,-1 1 0,0 0 0,1-1 0,-1 1-1,0 0 1,0 0 0,-3 15 23,3-15-39,-1 0 3,1 0 0,0 0 0,0-1 0,0 1-1,0 0 1,0 1 0,0-1 0,0 0 0,0 0-1,0 0 1,0 1 0,0-1 0,1 0 0,-1 1 0,0-1-1,0 2 1,1-2-3,0-1 0,0 1 0,0 0 0,-1 0 1,1-1-1,0 1 0,-1 0 0,1-1 0,0 1 0,-1 0 0,1-1 0,-1 1 0,1-1 0,-1 1 0,1-1 0,-1 1 0,1-1 0,-1 1 1,0-1-1,1 0 0,-1 1 0,0-1 0,0 1 0,0-1 0,1 0 0,-1 0-1,1 0 1,-1 1 0,1-1 0,0 0 0,-1 1 0,1-1 0,-1 0-1,1 1 1,-1-1 0,1 1 0,0-1 0,-1 0 0,1 1 0,0-1-1,0 1 1,-1-1 0,1 1 0,0 0 0,0 0-1,0-1 1,0 0-1,-1 0 1,1 1-1,0-1 0,0 0 1,0 1-1,0-1 1,0 0-1,0 1 0,-1-1 1,1 0-1,0 0 1,0 1-1,0-1 0,-1 0 1,1 0-1,0 1 1,0-1-1,-1 0 0,1 0 1,0 0-1,-1 0 1,1 1-1,0-1 0,-1 0 1,-5 4-1,5-3 0,0 1 0,0-1 0,0 0 0,0 0 0,0 0 0,-1 0 0,1 0 0,0-1 0,0 1 0,-1 0 0,1 0 0,-1-1 0,1 1 0,-4 0 0,5-1 0,0 0 1,0 0-1,-1 0 1,1 0-1,0 0 1,0 0-1,-1 0 0,1 0 1,0 0-1,0 0 1,-1 0-1,1 0 1,0 1-1,0-1 1,-1 0-1,1 0 1,0 0-1,0 0 1,0 1-1,-1-1 1,1 0-1,0 0 0,0 0 1,0 1-1,0-1 1,0 0-1,-1 0 1,1 1-1,0-1 1,0 0-1,0 0 1,0 1-1,0-1 1,0 0-1,0 0 0,0 1 1,0-1-1,0 0 1,0 1-1,0-1 1,0 1-1,-1 1-20,-1-1 0,0 1 0,0 0 0,0 0 0,0-1 0,0 1 0,0-1 0,-4 2 0,6-3 19,-5 2-31,4-1 31,0-1-1,0 0 1,1 0-1,-1 1 0,0-1 1,0 0-1,1 1 0,-1-1 1,0 1-1,1-1 1,-1 1-1,0-1 0,1 1 1,-1-1-1,1 1 1,-1 0-1,1-1 0,-1 2 1,0-2 0,-1 0 1,1 1 0,0-1-1,0 0 1,0 0-1,0 1 1,0-1 0,0 0-1,0 1 1,0-1-1,0 1 1,0 0 0,0-1-1,0 1 1,0 0-1,1 0 1,-1-1 0,-1 2-1,3-3 15,0 1-1,0-1 1,-1 0-1,1 0 1,0 0-1,0 1 1,0-1 0,1 0-1,-1 1 1,0-1-1,0 1 1,0-1-1,0 1 1,1 0-1,0-1 1,11-9 73,-9 8-74,1 0 1,-1 0 0,0 1-1,0 0 1,1 0-1,-1 0 1,1 0 0,6 0-1,-9-1-14,-2 0 2,10 0 2,-6 3 4,-3-1-6,-1 0-1,1 0 1,-1 0 0,1 0-1,-1 1 1,1-1 0,-1 0-1,1 0 1,-1 0 0,1 0-1,-1 0 1,1 0 0,-1 0-1,1-1 1,-1 1 0,1 0-1,-1 0 1,1 0 0,-1 0-1,1-1 1,-1 1 0,1 0-1,-1 0 1,1-1 0,-1 1-1,0 0 1,1-1 0,-1 1-1,0-1 1,1 1 0,0-1 0,17-6-695,-7 5-839,9-12-16120,-20 8 12214</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15:39.527"/>
    </inkml:context>
    <inkml:brush xml:id="br0">
      <inkml:brushProperty name="width" value="0.025" units="cm"/>
      <inkml:brushProperty name="height" value="0.025" units="cm"/>
      <inkml:brushProperty name="color" value="#5B2D90"/>
    </inkml:brush>
  </inkml:definitions>
  <inkml:trace contextRef="#ctx0" brushRef="#br0">121 12 648,'-30'-11'21263,"50"12"-15446,-20-1-5803,0 1-1,0-1 1,0 0 0,0 0-1,0 0 1,0 1 0,0-1-1,0 0 1,0 0 0,0 0 0,0 0-1,0 1 1,0-1 0,0 0-1,0 0 1,0 0 0,1 0-1,-1 0 1,0 1 0,0-1-1,0 0 1,0 0 0,0 0 0,1 0-1,-1 0 1,0 0 0,0 0-1,0 0 1,0 1 0,1-1-1,-1 0 1,0 0 0,0 0 0,0 0-1,0 0 1,1 0 0,-1 0-1,0 0 1,0 0-1,1 0 0,-1 0 0,0 0 0,0 0 0,1 0 0,-1 0 0,0 0 0,0 0 0,0 0 0,1 0 0,-1 0 0,0 0 0,0 0 0,0 1 0,1-1-1,-1 0 1,0 0 0,0 0 0,0 0 0,0 0 0,0 1 0,1-1 0,-1 0 0,0 0 0,0 0 0,0 0 0,0 1 0,0-1 0,0 0 0,0 0 0,0 0 0,0 1 0,1-1 0,-1 0 0,0 0 0,0 1 0,0-1 0,0 0 0,0 0 0,9 12 401,-5-7-300,-4-5-102,1 1-1,-1-1 1,1 0-1,-1 0 0,0 0 1,1 1-1,-1-1 1,0 0-1,1 1 1,-1-1-1,0 0 1,1 1-1,-1-1 0,0 0 1,0 1-1,0-1 1,1 0-1,-1 1 1,0-1-1,0 0 0,0 1 1,0-1-1,0 1 1,1-1-1,-1 1 1,0-1-1,0 0 1,0 1-1,0-1 0,0 1 1,-1-1-1,1 1 1,0 0-2,0-1-1,0 1 1,0-1 0,0 1 0,0-1 0,0 1-1,0-1 1,0 1 0,0 0 0,0-1 0,0 1 0,1-1-1,-1 1 1,0-1 0,0 1 0,1-1 0,-1 1 0,0-1-1,0 1 1,1-1 0,-1 0 0,1 1 0,-1-1-1,0 1 1,1-1 0,-1 0 0,1 0 0,-1 1 0,1-1-1,0 1 1,-1-1-11,1 2 24,0-1 1,-1 1-1,0 0 1,1 0-1,-1 0 0,0 0 1,0-1-1,0 1 1,0 0-1,-1 0 0,1 0 1,0-1-1,-2 4 0,2-5-10,-1 0 0,1 1-1,-1-1 1,0 1 0,1-1-1,-1 1 1,1-1-1,-1 1 1,1 0 0,-1-1-1,1 1 1,0-1 0,-1 1-1,1 0 1,0-1-1,-1 1 1,1 0 0,0 0-1,0-1 1,0 1 0,0 0-1,0-1 1,0 1 0,-1 0-1,2 0 1,-1-1-1,0 1 1,0 0 0,0 1-1,0 0 10,-4 3 47,4-5-66,-1 0 0,1 0 0,0 0-1,0 0 1,-1 1 0,1-1 0,0 0-1,-1 0 1,1 0 0,0 1 0,0-1-1,-1 0 1,1 0 0,0 1 0,0-1 0,-1 0-1,1 1 1,0-1 0,0 0 0,0 1-1,0-1 1,0 0 0,0 1 0,-1-1 0,1 0-1,0 1 1,0 0 0,-18 14 144,17-14-117,1-1-29,0 0 0,-1 0 1,1 1-1,0-1 1,0 0-1,0 1 1,0-1-1,0 0 1,0 0-1,-1 1 1,1-1-1,0 0 1,0 0-1,0 1 1,-1-1-1,1 0 1,0 0-1,0 1 0,0-1 1,-1 0-1,1 0 1,0 0-1,-1 0 1,1 0-1,0 0 1,0 1-1,-1-1 1,1 0-1,0 0 1,-1 0-1,1 0 1,0 0-1,-1 0 1,1 0-1,0 0 1,0 0-1,-1 0 0,1 0 1,0 0-1,-1-1 1,1 1-1,-1 0 0,1 0 0,0 0 0,-1 0-1,1 0 1,0 0 0,0 0 0,-1 0-1,1 0 1,0 0 0,-1 0 0,1 0-1,0 0 1,-1 0 0,1 0-1,0 0 1,-1 0 0,1 0 0,0 0-1,0 0 1,-1 0 0,1 1 0,0-1-1,0 0 1,-1 0 0,1 0 0,0 0-1,0 1 1,-1-1 0,1 0 0,0 0-1,0 1 1,0-1 0,0 0 0,-1 0-1,1 1 1,0-1 0,0 1 0,-2-1 6,0 1-7,0-1 1,0 0-1,0 1 0,-1-1 1,1 0-1,0 0 0,0 0 1,0 0-1,0-1 0,0 1 1,-3-1-1,3 0-2,0 1 1,-1-1-1,1 0 1,0 0-1,0 0 1,-1 0 0,1 0-1,0 0 1,0-1-1,0 1 1,0-1-1,1 1 1,-1-1-1,0 0 1,1 1-1,-3-5 1,-7-7-3,10 12 3,1 1 0,0 0 0,0-1 0,-1 1-1,1 0 1,0-1 0,0 1 0,0-1 0,-1 1 0,1-1-1,0 1 1,0 0 0,0-1 0,0 1 0,0-1 0,0 1-1,0-1 1,0 1 0,0-1 0,0 1 0,0 0 0,0-1 0,1 1-1,-1-1 1,0 0 1,0 1 0,0-1 0,1 1 0,-1 0 0,0-1 0,0 1 0,0-1-1,0 1 1,0-1 0,0 1 0,0-1 0,0 1 0,0 0 0,0-1 0,-1 1 0,1-1 0,0 1 0,0-1-1,0 1 1,0 0 0,-1-1 0,1 1 0,0-1 0,-1 1 0,0-4-30,-1 1 0,1-1 0,-1 1 0,1-1 0,0 0 0,1 1 0,-1-1 1,1 0-1,-1 0 0,1 1 0,0-1 0,1 0 0,0-4 0,-1-8-51,3 15 76,-3 1 5,0 0 0,1 0 0,-1 0 0,0 0 0,0 0 0,1 0-1,-1 0 1,0 0 0,0 0 0,1 0 0,-1 0 0,0 0 0,0 0 0,1 0-1,-1 0 1,0-1 0,0 1 0,1 0 0,-1 0 0,0 0 0,0 0 0,0-1 0,1 1-1,-1 0 1,0 0 0,0 0 0,0-1 0,0 1 0,0 0 0,1 0 0,-1-1-1,0 1 1,0 0 0,0 0 0,0-1 0,0 1 0,0 0 0,0 0 0,0-1-1,1 0 0,0 1 0,0-1 0,0 1 0,0-1-1,0 1 1,0-1 0,0 1 0,1 0-1,-1-1 1,0 1 0,0 0 0,0 0-1,1 0 1,-1 0 0,0 0 0,2 0 0,-3 0 6,27 5-90,-26-4 30,19 0-1030,-14 3-503,16 2-7840,-10 4-6010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4:12.245"/>
    </inkml:context>
    <inkml:brush xml:id="br0">
      <inkml:brushProperty name="width" value="0.025" units="cm"/>
      <inkml:brushProperty name="height" value="0.025" units="cm"/>
      <inkml:brushProperty name="color" value="#33CCFF"/>
    </inkml:brush>
  </inkml:definitions>
  <inkml:trace contextRef="#ctx0" brushRef="#br0">140 1 36,'0'0'205,"-12"6"1276,-4-6-958,14 0 330,-17-7 22891,19 8-22869,-1-1-850,0 0 0,1 0 0,-1 1 0,1-1 0,-1 0 1,1 0-1,-1 0 0,1 0 0,0 1 0,-1-1 0,1 0 0,-1 1 0,1-1 0,-1 0 0,1 1 0,0-1 0,-1 0 0,1 1 0,0-1 0,-1 1 0,1-1 0,0 1 0,-1-1 0,1 0 1,0 1-1,0-1 0,0 1 0,0-1 0,-1 1 0,1 0 0,0-1 0,0 1 0,0-1 0,0 2 0,0-2-11,0 1 0,0 0 0,0 0-1,0-1 1,0 1 0,-1 0 0,1 0 0,0-1 0,-1 1 0,1 0-1,0-1 1,-1 1 0,1 0 0,-1-1 0,1 1 0,-1 0-1,-1 0 1,2 0-3,0 0 1,-1-1-1,1 1 0,-1 0 0,1 0 0,0 0 1,0-1-1,-1 1 0,1 0 0,0 0 0,0 0 0,0 0 1,0-1-1,0 1 0,0 0 0,0 0 0,0 0 1,0 0-1,1 1 0,-1-1 1,1 0-1,-1 0 1,0 0-1,0 0 1,0 1 0,0-1-1,0 0 1,0 0-1,0 0 1,0 0 0,-1 0-1,1 0 1,-1 1-1,0 0 10,0 0 0,0-1 0,0 1 1,0 0-1,1 0 0,-1-1 0,0 1 0,1 0 0,-1 0 0,1 0 0,0 0 0,0 0 0,0 0 0,0 0 0,0 3 0,0-5-18,0 0 1,0 1-1,0-1 0,0 1 1,0-1-1,0 0 0,0 1 1,0-1-1,0 0 0,0 1 1,0-1-1,-1 0 0,1 1 1,0-1-1,0 0 0,0 1 1,-1-1-1,1 0 0,0 1 1,0-1-1,-1 0 1,1 0-1,0 1 0,0-1 1,-1 0-1,1 0 0,0 1 1,-1-1-1,1 0 0,-1 0 1,1 0-1,0 1 0,-1-1 1,1 0-1,0 0 0,0 1 1,-1-1-1,1 0 1,0 0-1,0 1 0,-1-1 1,1 0-1,0 1 0,0-1 1,0 0-1,0 1 1,-1-1-1,1 0 0,0 1 1,0-1-1,0 1 0,0-1 1,0 0-1,0 1 1,0-1-1,0 0 0,0 1 1,0 2 13,0 1 11,1 1 0,-1-1 0,-1 1 1,1-1-1,-1 0 0,0 1 0,0-1 0,0 0 0,-3 8 0,3-11-19,1 1 0,-1 0-1,1-1 1,-1 1 0,1-1 0,0 1 0,-1 0 0,1-1 0,0 1 0,0 0-1,1-1 1,-1 1 0,0 2 0,1-3-2,-1 1 0,0 0 0,0 0 0,0-1-1,0 1 1,0 0 0,0-1 0,0 1 0,-1 0 0,1 1 0,-2 3 23,0 0 0,0 0 0,1 0 0,0 0 0,1 0 0,-1 0 0,1 8 0,-4 1 35,3-14-58,0 0 0,1 1 0,-1-1 0,1 0 0,-1 1 0,1-1 0,-1 1 0,1-1 0,0 1 0,0-1 0,-1 3-1,2 0 7,-1-1-1,-1 1 0,1 0 1,0 0-1,-1 0 0,0-1 1,0 1-1,0-1 0,-3 6 1,4-7-8,-1 0 0,1 0-1,-1-1 1,1 1 0,-1 0 0,1 0 0,0-1 0,0 1 0,0 0-1,0 0 1,0-1 0,1 3 0,-1-2-2,1-1 0,-1 1 0,0-1 0,0 1 0,0-1-1,0 1 1,0-1 0,0 1 0,-1-1 0,1 0 0,-1 3 0,-3 0 1,4-3-4,-1 0 0,1-1 0,-1 1 0,1 0 0,-1-1 1,1 1-1,-1 0 0,1 0 0,0 0 0,0-1 0,-1 1 0,1 0 0,0 0 0,0 0 0,0 0 0,0-1 0,0 1 1,0 0-1,0 0 0,0 0 0,1 1 0,-1 30-608,0-31 438,10 2-2705,-5-2-1180,1-4-2712,-2 1 5271,0-8-10334,-4 5 10092</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4:12.933"/>
    </inkml:context>
    <inkml:brush xml:id="br0">
      <inkml:brushProperty name="width" value="0.025" units="cm"/>
      <inkml:brushProperty name="height" value="0.025" units="cm"/>
      <inkml:brushProperty name="color" value="#33CCFF"/>
    </inkml:brush>
  </inkml:definitions>
  <inkml:trace contextRef="#ctx0" brushRef="#br0">31 118 372,'0'-1'138,"0"0"0,0 0 0,0 0 0,0 0-1,0 0 1,0 0 0,-1 0 0,1 0 0,0 0 0,0 0 0,-1 0 0,1 0 0,-1 0-1,1 0 1,-1 0 0,1 0 0,-1 0 0,0 1 0,1-1 0,-2-1 0,1 1-151,1 1 115,0-1 1,-1 1-1,1-1 0,0 1 1,-1-1-1,1 0 0,0 1 1,0-1-1,-1 0 0,1 1 1,0-1-1,0 1 0,0-1 1,0 0-1,0 1 0,0-1 1,0 0-1,0 1 0,0-1 1,1 0-1,-1 0-81,0 1 1,0 0-1,0 0 0,0-1 0,0 1 1,0 0-1,0 0 0,0-1 1,0 1-1,0 0 0,0 0 0,0-1 1,0 1-1,0 0 0,0 0 1,0-1-1,0 1 0,0 0 0,0 0 1,0-1-1,0 1 0,0 0 1,0 0-1,-1-1 0,1 1 0,0 0 1,0 0-1,0 0 0,0-1 1,-1 1-1,1 0 0,0 0 0,0 0 1,0 0-1,-1-1 0,1 1 1,0 0-1,0 0 0,0 0 0,-1 0 1,1 0-1,0 0 0,0 0 0,-1 0 1,1 0-1,0 0 0,0 0 1,-1 0-1,1 0 0,0 0 0,0 0 1,-1 0-1,1 0 0,-1 0 1,-2-21 3629,2 20-3668,0 1 170,1-1-1,-1 1 1,1 0-1,-1 0 1,1-1-1,-1 1 1,1 0-1,0-1 0,-1 1 1,1 0-1,0-1 1,-1 1-1,1-1 1,0 1-1,-1-1 0,1 1 1,0 0-1,0-1 1,0 1-1,-1-1 1,1 1-1,0-1 1,0 1-1,0-1 0,0 0 1,0 1-1,0-1 1,0 1-1,0-1 1,0 1-1,0-1 0,0 1 1,1-1-1,-1 0 1,4-3 1457,-4 4-1484,1-1 0,-1 1 0,0 0 1,1 0-1,-1 0 0,0-1 0,1 1 1,-1 0-1,0-1 0,0 1 0,1 0 1,-1 0-1,0-1 0,0 1 0,1 0 1,-1-1-1,0 1 0,0-1 0,0 1 1,0 0-1,1-1 0,-1 1 0,0-1 1,0 1-1,0-1 0,1 0 201,0 0 0,0-1-1,0 1 1,0 0 0,1 0-1,-1 0 1,0 0 0,1 0-1,-1 0 1,1 0 0,-1 1 0,1-1-1,-1 0 1,1 1 0,0-1-1,-1 1 1,4-1 0,-2 0 235,7-3-252,2 4-97,-7-1-162,-1 1 0,0 0-1,1 0 1,-1 0 0,0 1 0,1-1-1,-1 1 1,8 3 0,14 3 10,24 20 74,-40-19-83,-9-7-47,0 0 0,0-1 1,-1 1-1,1-1 0,0 1 1,0 0-1,0 0 0,-1-1 1,1 1-1,0 0 0,-1 0 1,1 0-1,-1 0 1,1 1-1,4 3 56,-5-5-59,0 0 0,0 0 0,1 0 0,-1 1-1,0-1 1,1 0 0,-1 0 0,0 0 0,0 1 0,1-1 0,-1 0 0,0 0 0,0 1 0,1-1 0,-1 0-1,0 1 1,0-1 0,0 0 0,0 1 0,1-1 0,-1 0 0,0 1 0,0-1 0,0 0 0,0 1 0,0 0 3,0-1 1,0 1 0,1 0 0,-1-1 0,0 1-1,0-1 1,1 1 0,-1-1 0,0 1 0,1-1 0,-1 1-1,0-1 1,1 1 0,-1-1 0,1 1 0,-1-1-1,1 1 1,-1-1 0,1 0 0,0 1 0,0 0 5,0-1-1,0 0 1,-1 1 0,1 0 0,0-1 0,-1 1-1,1-1 1,0 1 0,-1 0 0,1-1 0,-1 1-1,1 0 1,-1 0 0,1 0 0,-1-1 0,0 1-1,1 0 1,-1 0 0,0 0 0,0 0 0,1 0-1,-1 1 1,0 2 24,0-3-28,0 0-1,0 0 1,1 0 0,-1 0 0,0 0 0,0 0-1,0 0 1,-1-1 0,1 1 0,0 0-1,0 0 1,0 0 0,-1 0 0,1 0-1,0 0 1,-1 0 0,1 0 0,-1-1 0,1 1-1,-1 0 1,1 0 0,-1-1 0,0 1-1,1 0 1,-1-1 0,0 2 0,-3 7 36,-35 14 342,37-22-357,1 0 0,-1 0 0,0 0 0,0 0 0,0 0 0,1 0 0,-1 0 0,0-1 0,0 1 0,0-1 0,-3 1 0,-20 6 233,-14 8-59,31-14-198,5 0-99,0-1 0,0 1 1,0-1-1,1 1 0,-1 0 0,0 0 0,1 0 1,-6 3-1,2-3-3288</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4:15.506"/>
    </inkml:context>
    <inkml:brush xml:id="br0">
      <inkml:brushProperty name="width" value="0.025" units="cm"/>
      <inkml:brushProperty name="height" value="0.025" units="cm"/>
      <inkml:brushProperty name="color" value="#33CCFF"/>
    </inkml:brush>
  </inkml:definitions>
  <inkml:trace contextRef="#ctx0" brushRef="#br0">78 5 476,'11'0'1926,"-8"0"-1487,-2 0-342,-1 0 0,1 1 0,-1-1 0,1 0 0,-1 0-1,1 0 1,-1 0 0,1 0 0,-1 0 0,1 0 0,-1 0 0,1 0 0,-1 0 0,1 0 0,-1-1 0,1 1 0,-1 0 0,1 0 0,-1 0 0,1-1 0,-1 1 0,1 0 0,-1 0 0,1-1 0,-1 1 0,0 0 0,1-1 0,-1 1 0,0-1 0,1 0 0,14 1 15183,-23 5-7341,-3 1-4500,-29 20-5568,27-14 4037,3-5-1733,9-7-166,0 0 0,1 1 1,-1-1-1,0 0 0,1 1 0,-1-1 0,0 0 1,1 1-1,-1-1 0,0 1 0,1-1 1,-1 1-1,1 0 0,-1-1 0,1 1 1,0-1-1,-1 1 0,0 1 0,0 0 5,0 0-1,-1 0 0,1-1 0,-1 1 1,1 0-1,-1-1 0,0 0 0,0 1 1,-2 1-1,2 4-13,3-4 0,-3 7 0,-2-9 0,1 0 0,3 3 0,7 2 0,-5 0 0,-2-1 0,1 1 0,0-5 0,1 1 0,-1 0 0,1-1 0,-1 1 0,1-1 0,0 0 0,-1 1 0,1-1 0,0 0 0,2 1 0,6 3 0,-2-4 0,17-3-2963,-22 1 1196,0 1-1,1-1 1,-1 0-1,0 0 0,0-1 1,0 1-1,0-1 1,5-2-1,1-2-950,-2-1-2944,0 1 1950,1 1 2572</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4:16.263"/>
    </inkml:context>
    <inkml:brush xml:id="br0">
      <inkml:brushProperty name="width" value="0.025" units="cm"/>
      <inkml:brushProperty name="height" value="0.025" units="cm"/>
      <inkml:brushProperty name="color" value="#33CCFF"/>
    </inkml:brush>
  </inkml:definitions>
  <inkml:trace contextRef="#ctx0" brushRef="#br0">1 34 36,'0'0'29,"0"0"0,0 0 0,0 1 1,0-1-1,0 0 0,0 0 0,0 0 0,0 1 0,0-1 1,0 0-1,0 0 0,0 0 0,0 1 0,0-1 0,0 0 1,0 0-1,1 0 0,-1 0 0,0 1 0,0-1 0,0 0 0,0 0 1,0 0-1,0 0 0,1 0 0,-1 0 0,0 1 0,0-1 1,0 0-1,0 0 0,0 0 0,1 0 0,-1 0 0,0 0 1,0 0-1,0 0 0,1 0 0,-1 0 0,0 0 0,0 0 0,1 0 1,-1 0 39,0 0 0,0 0 0,1 0 0,-1 0 0,0 0 0,0 0 0,0 1 0,1-1 0,-1 0 0,0 0 0,0 0 0,0 0 0,1 0 0,-1 0 0,0 0 0,0 0 0,0 1 0,1-1 0,-1 0 0,0 0 0,0 0 1,0 0-1,0 1 0,0-1 0,0 0 0,1 0 0,-1 0 0,0 1 0,0-1 0,0 0 0,0 0 0,0 0 0,0 1 0,0-1 0,0 0 0,0 0 0,0 1 0,0-1 0,0 0 0,0 0 0,0 1 0,1 0 263,0 0-1,0 0 0,0 0 1,0-1-1,0 1 0,0 0 1,0 0-1,0-1 0,0 1 1,1-1-1,-1 1 0,0-1 1,0 0-1,4 1 3120,4-6 1075,-8 5-4274,0 0 1,-1 0 0,1 0-1,0 0 1,-1-1 0,1 1-1,0 0 1,-1 0 0,1-1-1,-1 1 1,1-1 0,0 1 0,-1 0-1,1-1 1,-1 1 0,0-1-1,1 1 1,0-2 0,0 2-227,-1-1 80,1 1 1,-1 0-1,1 0 1,-1-1-1,0 1 1,1 0-1,-1-1 0,1 1 1,-1 0-1,0-1 1,1 1-1,-1-1 1,0 1-1,1-1 0,-1 1 1,0-1-1,1 1 1,-1-1-1,0 1 1,0-1-1,0 1 0,0-1 1,0 1-1,0-1 1,1 1-1,-1-1 1,0 1-1,0-1 0,-1 1 1,1-2-1,0 1 310,10-11 945,-10 12-1349,0 0 0,0 0 0,0-1 0,0 1 0,0 0-1,0 0 1,0 0 0,0-1 0,0 1 0,0 0 0,0 0 0,1 0 0,-1-1 0,0 1-1,0 0 1,0 0 0,0 0 0,0-1 0,0 1 0,1 0 0,-1 0 0,0 0 0,0 0 0,0 0-1,0-1 1,1 1 0,-1 0 0,0 0 0,0 0 0,0 0 0,1 0 0,-1 0 0,0 0-1,1 0 4,-1 0-1,0-1 1,1 1 0,-1 0-1,0 0 1,0 0-1,1 0 1,-1-1-1,0 1 1,1 0-1,-1 0 1,0 0-1,0-1 1,0 1-1,1 0 1,-1 0-1,0-1 1,0 1-1,0 0 1,1-1-1,-1 1 1,0 0-1,0-1 1,0 1 0,0 0-1,0-1 1,0 1-1,0 0 1,0-1-1,0 1 1,0 0-1,0-1 1,0 0-1,0 1 1443,0 2-1332,1 1 1,-1 0-1,0 0 0,0 0 0,-1 0 1,1 0-1,-2 4 0,0-4-100,1-3-17,1 1-1,-1-1 1,1 1-1,-1-1 0,1 1 1,0-1-1,-1 1 1,1 0-1,0-1 1,-1 1-1,1 0 0,0-1 1,0 1-1,-1-1 1,1 1-1,0 0 1,0-1-1,0 1 0,0 0 1,0 0-1,0 0 1,-4 9 70,3-10-68,1 1 1,-1-1-1,1 1 0,-1-1 0,1 1 0,-1 0 0,1-1 1,0 1-1,-1 0 0,1-1 0,0 1 0,0 0 0,0-1 0,-1 1 1,1 0-1,0-1 0,0 2 0,0 1 17,0-1-1,0 0 1,0 1 0,0-1-1,0 0 1,-1 1 0,1-1-1,-1 0 1,0 1 0,0-1-1,1 0 1,-2 0 0,0 2-1,1 0-41,0 0 0,0 0 0,1 0 0,0 0 0,-1-1 0,1 1 0,0 0 0,2 6-1,-2 4-494,-4-5 92,4-8 239,-1-1 0,1 1 0,-1-1 0,1 1 1,-1 0-1,1-1 0,-1 1 0,1-1 0,0 1 0,0 0 0,-1-1 1,1 1-1,0 0 0,0-1 0,0 1 0,0 0 0,-1 0 0,1-1 1,0 2-1,1 1-1821,-1 0 1906,0-1-2967</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04:17.568"/>
    </inkml:context>
    <inkml:brush xml:id="br0">
      <inkml:brushProperty name="width" value="0.025" units="cm"/>
      <inkml:brushProperty name="height" value="0.025" units="cm"/>
      <inkml:brushProperty name="color" value="#33CCFF"/>
    </inkml:brush>
  </inkml:definitions>
  <inkml:trace contextRef="#ctx0" brushRef="#br0">138 51 676,'-11'-1'2566,"6"-2"-2769,-5-4 10910,18 5-4408,-3-1 377,0 2-5588,-2 1-860,13 0 1207,-16-1-1409,0 1 0,1 0 0,-1 0 0,0 0 0,1 0 0,-1 0 0,0 0 0,1 0-1,-1 1 1,1-1 0,-1 0 0,0 0 0,1 0 0,-1 0 0,0 0 0,1 1 0,-1-1 0,0 0-1,1 0 1,-1 0 0,0 1 0,0-1 0,1 0 0,-1 0 0,0 1 0,0-1 0,1 0 0,-1 1 0,0 0-1,18 0 551,-8 12-303,-10-13-269,1 1-1,-1-1 1,0 1 0,0-1-1,0 1 1,1-1 0,-1 0-1,0 1 1,0-1 0,1 1 0,-1-1-1,0 0 1,1 1 0,-1-1-1,0 0 1,1 1 0,-1-1-1,1 0 1,-1 0 0,1 1-1,-1-1 1,0 0 0,1 0-1,-1 0 1,1 0 0,0 1 0,1 26 468,-2-27-463,0 0 0,0 1 0,0-1 0,0 1 1,0-1-1,0 1 0,0-1 0,0 1 0,0-1 1,0 1-1,0-1 0,-1 1 0,1-1 0,0 1 1,0-1-1,0 0 0,-1 1 0,1-1 0,0 1 1,0-1-1,-1 0 0,1 1 0,0-1 1,-1 0-1,1 1 0,0-1 0,-1 0 0,0 1 1,1-1-4,0 0 1,-1 0 0,1 1-1,0-1 1,-1 0 0,1 0-1,0 1 1,0-1 0,-1 0 0,1 1-1,0-1 1,0 0 0,0 1-1,-1-1 1,1 0 0,0 1-1,0-1 1,0 0 0,0 1 0,0-1-1,0 1 1,0-1 0,0 0-1,0 1 1,0-1 0,0 0 0,0 1-1,0 0 1,-2 1 22,0 0 0,1-1 0,-1 1 1,0 0-1,0-1 0,0 1 0,-1-1 0,-2 2 0,4-3-23,0 1 1,-16 5 111,9-4-73,-13 6 143,11-7-178,0-1-10,0 0 0,0 0 0,0-1 0,-19-10 0,18 6 0,11 4 0,0 1 0,0-1 0,0 1 0,-1-1 0,1 1 0,0 0 0,0-1 0,-1 1 0,1-1 0,0 1 0,-1-1 0,1 1 0,0 0 0,-1-1 0,1 1 0,-1 0 0,1-1 0,0 1 0,-1 0 0,1-1 0,-1 1 0,1 0 0,-1 0 0,1 0 0,-1-1 0,1 1 0,-2 0 0,0-1 0,2 2 0,-14-18 0,12 11 0,2-16 0,0 11 0,2 5 0,34-33 0,-23 29 0,-5 9 0,-2-1 0,-3 0 0,18 1 0,-11 1 0,3-1 0,-10 2 0,2 3 0,4-3-9,-8-1-53,0 0 0,0 1 0,0-1 1,0 0-1,0 0 0,0 1 0,0-1 1,0 1-1,1-1 0,-1 1 0,-1-1 1,3 2-1,10 3-1480,-10-3-2264,12 15-15037,-12-13 13580,-3 1 3630</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52:11.277"/>
    </inkml:context>
    <inkml:brush xml:id="br0">
      <inkml:brushProperty name="width" value="0.025" units="cm"/>
      <inkml:brushProperty name="height" value="0.025" units="cm"/>
      <inkml:brushProperty name="color" value="#33CCFF"/>
    </inkml:brush>
  </inkml:definitions>
  <inkml:trace contextRef="#ctx0" brushRef="#br0">71 22 344,'0'0'28,"0"0"1,0 0-1,0-1 0,0 1 0,0 0 0,0 0 1,0-1-1,0 1 0,0 0 0,0 0 1,0-1-1,0 1 0,0 0 0,0 0 1,-1-1-1,1 1 0,0 0 0,0 0 1,0 0-1,0-1 0,0 1 0,-1 0 1,1 0-1,0 0 0,0 0 0,0 0 0,-1-1 1,1 1-1,0 0 0,0 0 0,-1 0 1,1 0-1,0 0 0,0 0 0,-1 0 3,1-1 0,0 1 0,-1 0 0,1 0 0,0 0 0,-1 0-1,1 0 1,0-1 0,0 1 0,-1 0 0,1 0 0,0 0 0,0-1 0,-1 1-1,1 0 1,0 0 0,0-1 0,0 1 0,0 0 0,-1-1 0,1 1 0,0 0-1,0-1 1,0 1 0,0 0 0,0-1 0,0 1 0,0 0 0,0 0 0,0-1-1,0 1 1,0 0 0,0-1 0,0 1 0,-2-1 117,1 1-132,1 0 0,0 0 0,-1 0 0,1 0 0,0 0 0,-1 0 0,1 0 0,0-1 0,0 1 0,-1 0 0,1 0 0,0 0 0,0 0 0,-1 0 0,1 0 0,0-1 0,0 1 0,-1 0 0,1 0 0,0 0 0,0-1 0,-1 1 0,1 0 0,0 0 0,0-1 0,0 1 0,0 0 0,0 0 0,-1-1 0,1 0 1416,-10 6 1913,10-4-2686,-9 11 420,9-10-930,0-1-121,0 0 0,0-1 0,0 1 0,0 0 0,0-1 0,0 1 0,0 0 0,0-1-1,0 1 1,0-1 0,0 1 0,0 0 0,-1-1 0,1 1 0,0 0 0,0-1 0,-1 1 0,1-1 0,0 1 0,-1-1 0,1 1 0,0-1 0,-1 1 0,1-1 0,-1 1 0,1-1-1,-1 1 1,1-1 0,-1 0 0,1 1 0,-1-1 0,1 0 0,-1 0 0,0 1 0,1 27 1811,-10-16-1401,10-9-227,0 0-125,1-1-1,-1 1 0,0-1 1,0 1-1,0-1 0,-1 1 1,1-1-1,0 1 0,-2 2 1,1-4-77,1-1 1,-1 1 0,0 0-1,1-1 1,-1 1-1,0 0 1,1-1 0,-1 1-1,1 0 1,-1 0 0,1-1-1,0 1 1,-1 0 0,1 0-1,0 0 1,-1 0-1,1 0 1,0 0 0,0 0-1,0-1 1,0 1 0,0 0-1,0 0 1,0 0 0,0 0-1,0 0 1,1 1-1,-1 4 50,0 31 1491,0-36-1478,0 3 49,2 9-57,-2-12-63,1-1 1,-1 0-1,1 0 0,-1 1 1,1-1-1,-1 0 0,0 1 0,1-1 1,-1 0-1,1 1 0,-1-1 1,0 1-1,1-1 0,-1 0 1,0 1-1,1-1 0,-1 1 0,0-1 1,0 1-1,0-1 0,1 1 1,-1-1-1,0 1 0,0-1 0,0 1 1,0 0-1,0-1 0,0 1 1,0-1-1,0 1 0,0 0 0,1 1 3,6 2-2,-5 1 17,-2-3 8,0-1-37,1 0 1,-1-1 0,1 1-1,0 0 1,-1-1-1,1 1 1,0-1 0,0 1-1,-1-1 1,1 1 0,0-1-1,0 1 1,0-1-1,0 0 1,0 1 0,-1-1-1,1 0 1,0 0-1,0 0 1,0 0 0,0 0-1,1 0 1,-1-1-235,0 0 0,0 0 0,0 1 0,0-1 0,1 0 0,-1 0 0,0 1 0,0-1 0,0 0 0,1 1 0,-1-1 0,0 1 0,2-1-1,9-11-3934,-12 11 4062,0 1-1,0-1 1,0 1-1,0-1 1,0 0-1,0 1 0,0-1 1,0 0-1,1 1 1,-1-1-1,0 1 1,0-1-1,1 1 1,-1-1-1,0 0 0,1 1 1,-1-1-1,0 1 1,1-1-1,-1 1 1,1 0-1,-1-1 0,1 1 1,-1-1-1,1 1 1,0-1-1,0 0-190,-1 0-1,0 0 0,1 0 1,-1 0-1,0 0 0,0 0 1,0-1-1,1 1 0,-1 0 1,-1 0-1,1 0 0,0-2 1,0 2-499</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52:12.519"/>
    </inkml:context>
    <inkml:brush xml:id="br0">
      <inkml:brushProperty name="width" value="0.025" units="cm"/>
      <inkml:brushProperty name="height" value="0.025" units="cm"/>
      <inkml:brushProperty name="color" value="#33CCFF"/>
    </inkml:brush>
  </inkml:definitions>
  <inkml:trace contextRef="#ctx0" brushRef="#br0">2 56 208,'1'-1'95,"-1"1"1,1-1-1,0 1 0,0-1 0,-1 0 1,1 1-1,-1-1 0,1 0 0,0 1 1,-1-1-1,1 0 0,-1 0 1,0 0-1,1 1 0,-1-1 0,0 0 1,1 0-1,-1 0 0,0 0 0,0 0 1,0 0-1,0 1 0,0-1 1,0 0-1,0 0 0,0 0 0,0-1 1,0-2 250,0 3-92,5-5 676,-2 3-542,-1 6 1368,-2-3-1497,0 0-219,1 0 0,-1 0 0,0 0 0,1 0 0,-1 0 0,0 0 0,1 0 0,-1 0-1,0 0 1,1 0 0,-1 0 0,0 0 0,0 0 0,1 0 0,-1 0 0,0 1 0,1-1-1,-1 0 1,0 0 0,0 0 0,1 0 0,-1 1 0,0-1 0,0 0 0,1 0 0,-1 0-1,0 1 1,0-1 0,0 0 0,1 0 0,-1 1 0,0-1 0,0 0 0,0 1-1,0-1 1,0 0 0,0 0 0,0 1 0,0-1 0,0 1 0,0 0 225,0 0 0,0 0 0,-1 0 0,1 0 0,-1 1 0,1-1 0,-1 0 0,0 0 0,1 0 0,-1 0 0,0-1 0,0 1 0,1 0 0,-1 0 0,0 0 0,0 0 0,0-1 0,0 1 0,0 0 0,0-1 0,0 1 0,0-1 0,-2 1 0,1-4-69,2 3-193,-1 0-1,0 0 1,1 0-1,0-1 1,-1 1 0,1 0-1,-1-1 1,1 1-1,-1 0 1,1-1 0,-1 1-1,1 0 1,0-1-1,-1 1 1,1-1 0,0 1-1,-1-1 1,1 1-1,0-1 1,0 1 0,0-1-1,-1 1 1,1-1-1,0 1 1,0-1-1,0 1 1,0-1 0,0 1-1,0-1 1,0 1-1,0-1 1,0 1 0,0-1-1,0 0 1,0 1-1,0-1 1,1 1 0,-1-1-1,0 1 1,0-1-1,1 1 1,-1-1 0,0 1-1,1 0 1,-1-1-1,0 1 1,1-1-1,-1 1 1,0 0 0,1-1-1,-1 1 1,1 0-1,-1-1 1,1 1 0,-1 0-1,1 0 1,0-1-1,11-8 36,-12 9-34,1-1 0,0 0-1,0 0 1,-1 1 0,1-1 0,0 0 0,0 1-1,0-1 1,0 1 0,0-1 0,0 1 0,0 0-1,0-1 1,0 1 0,0 0 0,0 0 0,2 0-1,-2 0 34,11-5 297,-11 5-198,0 1-1,0-1 0,0 1 1,0 0-1,0-1 1,0 1-1,0 0 1,0 0-1,0 0 1,0-1-1,0 1 0,-1 0 1,1 0-1,0 0 1,-1 0-1,1 0 1,-1 0-1,1 1 0,-1-1 1,1 0-1,-1 0 1,0 0-1,1 0 1,-1 1-1,0-1 1,0 0-1,0 2 0,-4 2 504,4-5-588,-1 0 0,1 0 0,0 0-1,-1 1 1,1-1 0,0 0 0,-1 0-1,1 1 1,0-1 0,-1 0 0,1 0-1,0 1 1,0-1 0,-1 0 0,1 1-1,0-1 1,0 0 0,0 1 0,0-1-1,-1 0 1,1 1 0,0-1 0,0 0-1,0 1 1,0-1 0,0 1 0,0-1-1,0 0 1,0 1 0,0 0 0,0-1 547,-20 0 455,20-10-1118,0 9 43,0 0 8,1 1 11,0-1-1,-1 0 0,1 0 0,0 1 1,-1-1-1,1 0 0,0 1 0,0-1 0,0 1 1,0-1-1,-1 1 0,1-1 0,0 1 1,0-1-1,0 1 0,0 0 0,0 0 1,2-1-1,-3 1 3,3 0 1,0 0 0,0 0-1,0 1 1,0-1-1,0 1 1,0-1-1,0 1 1,0 0-1,-1 0 1,1 0-1,0 1 1,2 0-1,-3-1 55,-4 22 1255,-1-23-1252,-12 0 426,14 0-477,1 0-1,0 0 1,-1 0-1,1 0 1,-1 0-1,1 0 1,0 0-1,-1 0 1,1 0-1,0 0 0,-1 0 1,1 0-1,-1-1 1,1 1-1,0 0 1,-1 0-1,1 0 1,0 0-1,0-1 1,-1 1-1,1 0 1,0 0-1,-1-1 1,1 1-1,0 0 0,0-1 1,0 1-1,-1 0 1,1-1-1,-2 0-13,-4 0 3,4-3 2,2 4-11,0-1-1,-1 1 0,1-1 0,0 1 1,0-1-1,0 0 0,0 1 0,0-1 1,0 1-1,0-1 0,0 0 0,0 1 1,0-1-1,0 1 0,1-1 0,-1 0 1,0 1-1,0-1 0,0 1 1,1-1-1,-1 1 0,0-1 0,1 1 1,-1-1-1,0 1 0,1-1 0,-1 1 1,1 0-1,-1-1 0,1 1 0,-1-1 1,1 1-1,-1 0 0,1 0 0,-1-1 1,1 1-1,-1 0 0,1 0 0,0 0 1,-1-1-1,1 1 0,-1 0 0,1 0 1,0 0-1,-1 0 0,1 0 1,-1 0-1,1 0 0,0 0 0,-1 1 1,1-1-1,0 0 0,9 1-2489,-8-1 1131,-12-11-16243</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15:19.427"/>
    </inkml:context>
    <inkml:brush xml:id="br0">
      <inkml:brushProperty name="width" value="0.025" units="cm"/>
      <inkml:brushProperty name="height" value="0.025" units="cm"/>
      <inkml:brushProperty name="color" value="#33CCFF"/>
    </inkml:brush>
  </inkml:definitions>
  <inkml:trace contextRef="#ctx0" brushRef="#br0">120 7 584,'11'-5'1876,"-9"4"-744,14 0 10836,-16 2-10467,-19 11 6229,17-10-7506,1 0 0,-1 0 0,0 0 0,0 0 0,0-1 0,0 1 0,0-1 0,0 1 0,-1-1 0,1 0-1,0 0 1,-4 1 0,-22 15 602,-21 22 503,39-23-1048,9-15-244,0 0-1,-1 0 0,1 1 1,0-1-1,0 0 1,0 1-1,1-1 1,-1 1-1,0-1 1,1 1-1,-1 0 1,1-1-1,-1 1 0,1 0 1,0-1-1,-1 1 1,1 0-1,0-1 1,0 1-1,0 0 1,0 0-1,1 2 1,-1 3 120,1-6-153,0-1-1,-1 1 0,1-1 1,-1 1-1,1-1 1,0 0-1,-1 1 1,1-1-1,0 1 0,-1-1 1,1 0-1,0 0 1,0 1-1,-1-1 1,1 0-1,0 0 0,0 0 1,-1 0-1,1 0 1,0 0-1,1 0 1,21-1-910,17-13-7028,-1 2-4896,-28 6 7316,-2 5 3296</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15:20.298"/>
    </inkml:context>
    <inkml:brush xml:id="br0">
      <inkml:brushProperty name="width" value="0.025" units="cm"/>
      <inkml:brushProperty name="height" value="0.025" units="cm"/>
      <inkml:brushProperty name="color" value="#33CCFF"/>
    </inkml:brush>
  </inkml:definitions>
  <inkml:trace contextRef="#ctx0" brushRef="#br0">10 65 468,'-10'16'3123,"10"-15"-2600,1 7 6123,8-10-4645,-7-9 1256,-1 11-3164,-1 0-24,1-1 0,-1 1 0,1 0 0,-1 0 0,1-1 0,-1 1 0,1 0 0,-1-1 0,0 1 0,1 0-1,-1-1 1,0 1 0,1-1 0,-1 1 0,0-1 0,0 1 0,1-1 0,-1 1 0,0-1 0,0 1 0,0-1 0,0 1 0,1-1 0,-1 1-1,0-1 1,0 1 0,0-1 0,0 1 0,0-1 0,0 1 0,0-1 0,-1 1 0,1-1 0,0 0 0,4-4 633,-4 5-664,1 0 0,-1 0 0,0 0-1,1-1 1,-1 1 0,0 0 0,0 0 0,1 0 0,-1-1 0,0 1 0,1 0 0,-1 0 0,0-1 0,0 1 0,0 0 0,1-1 0,-1 1 0,0 0 0,0-1 0,0 1 0,0 0 0,0-1 0,1 1 0,-1 0 0,0-1 0,0 1 0,0-1 0,0 0 87,0 0 0,0 0 0,0 0 0,0-1 0,0 1 0,0 0 1,0 0-1,1 0 0,-1 0 0,0 0 0,1 0 0,-1 0 0,1 0 1,-1 0-1,1 0 0,-1 1 0,1-1 0,0 0 0,1-1 0,-1-10 1436,-1 11-1504,0 1 0,0-1 0,0 1 0,0-1 0,0 1 0,-1 0 0,1-1 0,0 1 1,0-1-1,0 1 0,1-1 0,-1 1 0,0-1 0,0 1 0,0-1 0,0 1 0,0-1 0,1 1 0,-1 0 0,0-1 0,0 1 1,1-1-1,-1 0 0,10-2 1560,-10 12 880,-2 9-2314,2 134 1131,0-120-4825,0-1-3802</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0:26.955"/>
    </inkml:context>
    <inkml:brush xml:id="br0">
      <inkml:brushProperty name="width" value="0.025" units="cm"/>
      <inkml:brushProperty name="height" value="0.025" units="cm"/>
      <inkml:brushProperty name="color" value="#E71224"/>
    </inkml:brush>
  </inkml:definitions>
  <inkml:trace contextRef="#ctx0" brushRef="#br0">1 63 472,'0'0'92,"0"-1"0,0 0-1,0 0 1,0 0 0,0 1 0,0-1 0,0 0-1,0 0 1,0 0 0,0 0 0,0 1 0,0-1-1,1 0 1,-1 0 0,0 0 0,1 1 0,-1-1-1,1 0 1,-1 1 0,1-1 0,-1 0 0,1 1-1,-1-1 1,1 0 0,-1 1 0,1-1-1,1 0 1,-2 1 10,1-1 0,0 0-1,-1 1 1,1-1-1,0 0 1,-1 0 0,1 0-1,-1 1 1,1-1 0,-1 0-1,1 0 1,-1 0 0,0 0-1,1-1 1,4-7 573,21-8 1022,-24 16-1414,-2 1-234,1 0-1,-1 0 1,1-1-1,0 1 1,-1 0-1,1 0 1,-1 0-1,1 0 1,0 0 0,-1 0-1,1 0 1,-1 0-1,1 0 1,0 0-1,-1 0 1,1 0 0,-1 0-1,1 0 1,0 1-1,-1-1 1,1 0-1,-1 0 1,1 1-1,-1-1 1,1 0 0,-1 1-1,1-1 1,-1 1-1,1-1 1,-1 0-1,1 1 1,-1-1-1,0 1 1,1-1 0,-1 2-1,9 14 744,-8-15-728,0 0 1,1 1 0,-1-1 0,0 1 0,0 0-1,-1-1 1,1 1 0,0 0 0,0 0-1,-1-1 1,1 4 0,-1 39 2527,4-32-1696,-3-11-810,0 0 0,-1 0-1,1 0 1,0 0-1,-1 0 1,0 0-1,1 0 1,-1 0 0,0 0-1,1 0 1,-1 1-1,0 1 1,0-1 140,0 0 0,1 0 0,-1-1 0,0 1 0,-1 0 0,1 0 0,0 0 1,0 0-1,-1-1 0,1 1 0,-1 0 0,0 0 0,1-1 0,-1 1 0,0 0 0,-2 2 0,2-3-54,1 0 1,-1 0-1,1 0 0,-1 0 0,1 0 0,-1 0 1,1 0-1,0 0 0,0 0 0,-1 0 1,1 0-1,0 0 0,0 0 0,0 1 0,0-1 1,0 0-1,1 0 0,-1 0 0,0 1 1,1-1-86,-1 0 0,0-1-1,0 1 1,0 0 0,1 0 0,-1-1 0,0 1 0,0 0 0,0 0 0,0-1 0,0 1 0,0 0 0,-1 0 0,1 0 0,0-1 0,0 1 0,-1 0 0,1-1 0,0 1 0,-1 0 0,1-1 0,0 1 0,-1 0 0,1-1 0,-1 1-1,1-1 1,-1 1 0,1 0 0,-2 0 0,-1 10 1399,1-10-1331,1-1-90,0 1 1,0-1-1,0 1 0,0-1 0,0 1 1,0 0-1,0-1 0,0 1 0,0 0 0,0 0 1,0 0-1,1-1 0,-1 1 0,0 0 1,1 0-1,-1 0 0,0 0 0,1 2 1,-15-2 416,14-1-473,1 0 0,-1 0 0,0 0 1,1 0-1,-1 0 0,1 0 0,-1 0 1,1 0-1,-1 0 0,0 0 0,1 0 1,-1 0-1,1 0 0,-1 0 0,1-1 1,-1 1-1,1 0 0,-1 0 1,1-1-1,-1 1 0,1 0 0,-1-1 1,1 1-1,-1 0 0,1-1 0,-1 0 1,-2 0 39,3 1-48,0 0 0,-1 0 0,1 0 0,0 0 0,-1 0 0,1 0 0,0 0 0,0 0 0,-1 0 0,1-1 0,0 1 0,0 0 0,-1 0-1,1 0 1,0 0 0,0 0 0,0 0 0,-1-1 0,1 1 0,0 0 0,0 0 0,0 0 0,-1-1 0,1 1 0,0 0 0,0 0 0,0 0 0,0-1 0,0 1 0,-1 0 0,1 0 0,0-1 0,0 1 0,0-1 0,0 1 2,0-1-1,0 1 1,0-1 0,0 1-1,0-1 1,0 1 0,0-1 0,-1 1-1,1-1 1,0 1 0,0-1-1,0 1 1,-1 0 0,1-1-1,0 1 1,-1-1 0,1 1 0,0 0-1,-1-1 1,0 0 0,1 1-2,0 0 1,-1-1 0,1 1-1,-1-1 1,1 1-1,0-1 1,-1 1 0,1-1-1,0 1 1,-1-1-1,1 1 1,0-1 0,0 0-1,0 1 1,-1-1 0,1 1-1,0-1 1,0 0-1,0 1 1,0-2 0,0 2 0,0-1 0,0 0 0,0 1 1,0-1-1,0 0 0,0 1 0,0-1 0,0 0 1,0 1-1,0-1 0,0 1 0,-1-1 1,1 1-1,0-1 0,-1 0 0,1 1 1,0-1-1,-1 1 0,1-1 0,0 1 0,-1-1 1,1 1-1,-1 0 0,1-1 0,-1 1 1,1-1-1,-1 1 0,0-1 0,0-1 6,1 0-1,-1-1 1,1 1-1,0-1 1,-1 1-1,1-1 1,0 1-1,1-1 1,-1 1-1,0-1 1,2-4-1,-1 6-6,0 0 1,0 0-1,-1-1 0,1 1 0,0 0 0,-1 0 0,1-1 0,-1 1 0,1-1 0,-1 1 0,1 0 0,-1-1 1,0-2-1,2 2-7,4-2 0,-3 3-27,0-1 0,0 0 0,0 1-1,0 0 1,0-1 0,0 1 0,0 1 0,5-2 0,2 2-2597,-2 0-1412,-7 0 1215</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52:15.719"/>
    </inkml:context>
    <inkml:brush xml:id="br0">
      <inkml:brushProperty name="width" value="0.025" units="cm"/>
      <inkml:brushProperty name="height" value="0.025" units="cm"/>
      <inkml:brushProperty name="color" value="#33CCFF"/>
    </inkml:brush>
  </inkml:definitions>
  <inkml:trace contextRef="#ctx0" brushRef="#br0">80 36 148,'-1'0'20,"1"0"0,-1 0 0,0-1 0,1 1-1,-1 0 1,1-1 0,-1 1 0,1 0 0,-1-1 0,1 1 0,0 0 0,-1-1-1,1 1 1,-1-1 0,1 1 0,0-1 0,-1 1 0,1-1 0,0 1 0,0-1-1,-1 0 1,1 1 0,0-1 0,0 1 0,0-1 0,0 1 0,0-1 0,0 0-1,0 1 1,0-1 0,0 0 0,-3 0 248,3 1-243,0 0 0,0 0 0,-1 0 0,1 0 0,0 0 0,-1 0 0,1 0 0,0 0 0,0 0 0,-1-1 0,1 1 0,0 0 0,0 0 0,-1 0 1,1 0-1,0 0 0,0 0 0,-1-1 0,1 1 0,0 0 0,0 0 0,0 0 0,-1 0 0,1-1 0,0 1 0,0 0 0,0 0 0,0-1 0,0 1 1,-1 0-1,1 0 0,0-1 0,0 1 0,0 0 0,0 0 0,0-1 0,0 1 0,0 0 0,0-1 0,-2-7 501,2 7-506,0 1 0,0 0 0,0 0 0,0 0 0,0 0 0,-1-1 0,1 1 0,0 0 0,0 0 0,-6-2 10589,2 2-6818,-1 3-3217,3 1 5709,-6 2-4532,8-5-1677,-1-1-1,1 1 1,0-1-1,0 1 0,-1-1 1,1 1-1,0-1 0,0 1 1,0-1-1,0 1 1,0 0-1,0-1 0,0 1 1,0-1-1,0 1 1,0 0-1,0-1 0,0 1 1,0-1-1,0 2 0,1-1-24,-1 0 0,0 0 0,0 0 0,0-1 0,0 1-1,0 0 1,0 0 0,0 0 0,0 0 0,0 0-1,-1 0 1,1 0 0,0 0 0,0 0 0,-1 1 0,0-1-13,0 0 0,0 0 0,0 0 0,0 1 1,1-1-1,-1 0 0,0 1 0,1-1 1,-1 0-1,1 1 0,-1-1 0,1 1 0,0-1 1,0 0-1,0 1 0,-1-1 0,2 1 1,-1-1-1,0 1 0,0 2 0,0 2 7,-4-2 29,4-3-69,0-1 0,-1 0-1,1 0 1,0 0 0,-1 0-1,1 1 1,0-1-1,0 0 1,-1 0 0,1 0-1,0 1 1,0-1 0,-1 0-1,1 1 1,0-1-1,0 0 1,0 1 0,-1-1-1,1 0 1,0 1 0,0-1-1,0 0 1,0 1-1,0-1 1,0 0 0,0 1-1,0 0 1,0 75 894,-5-69-844,5-7-52,0 0 1,-1 0 0,1 0 0,0 1 0,-1-1 0,1 0 0,0 0 0,-1 1 0,1-1 0,0 0-1,0 1 1,-1-1 0,1 0 0,0 1 0,0-1 0,-1 0 0,1 1 0,0-1 0,0 1 0,0-1 0,0 0-1,0 1 1,0-1 0,0 1 0,0-1 0,0 0 0,0 1 0,0 0 0,0 93 188,3-90-186,-2-4-3,-1 0-1,0 0 1,1 0-1,-1 1 0,1-1 1,-1 0-1,0 0 1,1 1-1,-1-1 1,0 0-1,1 1 1,-1-1-1,0 0 0,0 1 1,1-1-1,-1 1 1,0-1-1,0 0 1,1 1-1,-1-1 1,0 1-1,0-1 0,0 1 1,0-1-1,0 0 1,0 1-1,0-1 1,0 1-1,0-1 1,0 1-1,0-1 0,0 1 1,0-1-1,0 1 1,-1 0-1,1-1 0,0 0-1,0 1 1,0-1 0,0 1 0,0-1 0,0 1 0,0-1 0,0 1 0,0-1 0,0 0 0,0 1-1,0-1 1,0 1 0,0-1 0,0 1 0,0-1 0,0 1 0,1-1 0,-1 0 0,0 1-1,0-1 1,1 1 0,-1-1 0,0 0 0,0 1 0,1-1 0,-1 0 0,0 1 0,1-1 0,-1 0-1,1 0 1,-1 1 0,0-1 0,1 0 0,-1 0 2,1 0-1,-1 0 1,0 1-1,0-1 1,1 0-1,-1 0 1,0 0-1,0 0 1,1 1-1,-1-1 1,0 0-1,0 0 1,1 0 0,-1 1-1,0-1 1,0 0-1,0 0 1,0 1-1,0-1 1,1 0-1,-1 0 1,0 1-1,0-1 1,0 0 0,0 1-1,0-1 1,0 0-1,0 0 1,0 1-1,0-1 1,0 0-1,0 1 1,0-1-1,0 0 1,0 1 0,-1-1-1,20 15 60,-18-14-53,37-2-323,-31-3 122,-3 3-1371,0-1 0,0 0 0,0-1 0,0 1 0,0-1 0,-1 0-1,4-3 1,-3 1-2329,-3 5 3751,-1 0-1,0 0 0,1 0 1,-1 0-1,0 0 0,1-1 1,-1 1-1,0 0 0,0 0 1,1-1-1,-1 1 0,0 0 1,0 0-1,1-1 0,-1 1 1,0 0-1,0-1 0,0 1 1,0 0-1,1-1 1,-1 1-1,0 0 0,0-1 1,0 1-1,0 0 0,0-1 1,0 0-1,0 1-38,0-1 1,0 0-1,0 1 0,0-1 0,0 1 1,0-1-1,1 0 0,-1 1 1,0-1-1,0 1 0,0-1 1,1 1-1,-1-1 0,0 1 1,1-1-1,-1 1 0,0-1 1,2 0-1,-2 0-25,1 1-1,-1-1 1,1 1 0,-1-1-1,0 0 1,1 1 0,-1-1-1,1 0 1,-1 0 0,0 1-1,0-1 1,1 0 0,-1 1-1,0-1 1,0 0 0,0 0-1,0 0 1,0-1 0,0 1-718</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4:52:17.212"/>
    </inkml:context>
    <inkml:brush xml:id="br0">
      <inkml:brushProperty name="width" value="0.025" units="cm"/>
      <inkml:brushProperty name="height" value="0.025" units="cm"/>
      <inkml:brushProperty name="color" value="#33CCFF"/>
    </inkml:brush>
  </inkml:definitions>
  <inkml:trace contextRef="#ctx0" brushRef="#br0">100 57 364,'0'-29'3632,"0"29"-3594,0 0-1,0 0 0,0 0 0,0 0 0,0 0 0,0-1 0,0 1 1,0 0-1,0 0 0,0 0 0,0 0 0,0-1 0,0 1 0,0 0 1,0 0-1,0 0 0,0 0 0,0 0 0,0-1 0,0 1 1,0 0-1,-1 0 0,1 0 0,0 0 0,0 0 0,0 0 0,0-1 1,0 1-1,0 0 0,0 0 0,0 0 0,-1 0 0,1 0 0,0 0 1,0 0-1,0 0 0,0 0 0,0 0 0,0-1 0,-1 1 1,1 0-1,0 0 0,0 0 0,0 0 0,0 0 0,-1 0 0,1 0 1,0 0-1,0 0 0,0 0 0,0 0 0,0 0 0,-1 0 0,1 1 1,0-1-1,0 0 0,0 0 0,-1 0 125,1 1 1,-1-1-1,1 0 0,0 1 1,-1-1-1,1 0 0,0 1 1,-1-1-1,1 1 0,0-1 1,0 1-1,0-1 0,-1 1 1,1-1-1,0 1 1,0-1-1,0 1 0,0-1 1,0 1-1,0 0 0,-3 0 413,3-1-485,0 0-1,-1 0 1,1 0 0,0 0-1,0 0 1,-1 0 0,1 0-1,0 0 1,0 0 0,-1 0 0,1 0-1,0 0 1,-1 0 0,1 0-1,0 1 1,0-1 0,0 0-1,-1 0 1,1 0 0,0 0-1,0 1 1,-1-1 0,1 0 0,0 0-1,0 0 1,0 1 0,0-1-1,0 0 1,-1 0 0,1 1-1,0-1 1,0 0 0,0 0-1,0 1 1,0-1 0,0 0 0,0 0-1,0 1 1,0-1 0,-18 15 5985,16-14-4616,-19 10 2934,17-11-4194,4 1-178,-1-1 1,1 0-1,-1 0 0,1 0 1,-1 0-1,1 0 1,-1 0-1,1 1 1,0-1-1,-1 0 0,1 0 1,-1-1-1,1 1 1,-1 0-1,1 0 1,-1 0-1,1 0 1,-1 0-1,1 0 0,0 0 1,-1-1-1,1 1 1,-1 0-1,1 0 1,0-1-1,-1 1 1,1 0-1,0-1 0,-1 1 1,1 0-1,0-1 1,-1 1-1,1 0 1,0-1-1,0 0 10,-1 0-23,1 0-1,0 0 0,0 0 0,0 1 0,0-1 0,0 0 0,0 0 0,0 0 1,0 1-1,0-1 0,0 0 0,1 0 0,-1 0 0,0 1 0,0-1 0,1 0 1,-1 0-1,0 1 0,1-1 0,-1 0 0,1 1 0,-1-1 0,1 1 0,-1-1 1,1 0-1,0 1 0,-1-1 0,2 0 0,9-7 135,-10 7-132,0 0 0,-1 0 0,1 1 0,0-1 1,0 0-1,0 1 0,0-1 0,0 1 0,0-1 0,0 1 1,0-1-1,0 1 0,0 0 0,0-1 0,0 1 0,0 0 1,1 0-1,0 0 25,18 6 329,-20-4-351,0-2 29,0 1 0,0 0 0,1 0 0,-1-1 0,0 1 0,0 0 0,0 0 1,0-1-1,-1 1 0,1 0 0,0 0 0,0 0 0,0-1 0,0 1 0,-1 0 0,1-1 0,0 1 1,-1 0-1,1 0 0,-1-1 0,1 1 0,-1-1 0,1 1 0,-1 0 0,1-1 0,-1 1 0,1-1 0,-1 1 1,0-1-1,-12 5 443,13-5-484,-1 1 1,1-1 0,0 0 0,0 0 0,-1 0 0,1 0-1,0 0 1,0 0 0,-1 0 0,1 0 0,0 0 0,0 0-1,-1 0 1,1 0 0,0 0 0,0 0 0,-1 0 0,1 0-1,0 0 1,0 0 0,-1-1 0,1 1 0,0 0 0,0 0-1,0 0 1,-1 0 0,1 0 0,0-1 0,0 1 0,0 0-1,0 0 1,-1 0 0,1-1 0,0 1 0,0 0 0,0 0-1,0 0 1,0-1 0,0 1 0,-1 0 0,1 0-1,0-1 1,0 1 0,0-1 0,0 0 10,0 1-14,-1 0 0,0-1 0,0 1 0,1 0 1,-1-1-1,1 1 0,-1-1 0,0 1 0,1-1 0,-1 1 0,1-1 0,-1 0 1,1 1-1,-1-1 0,1 0 0,0 1 0,-1-1 0,1 0 0,0 0 0,0 1 0,-1-1 1,1 0-1,0 0 0,0 1 0,0-1 0,0 0 0,0 0 0,0 1 0,0-1 0,0 0 1,0 0-1,0 0 0,1 1 0,-1-2 0,0-1-8,2 1-2,10-8-21,-9 10 19,-2 0 11,4-4-32,-5 4 33,1-1 0,-1 1 1,1-1-1,0 0 0,-1 1 0,1-1 0,-1 1 0,1-1 1,0 1-1,-1 0 0,1-1 0,0 1 0,0 0 1,-1-1-1,1 1 0,0 0 0,0 0 0,-1 0 1,1 0-1,0-1 0,0 1 0,1 1 0,-2-2 5,0 1 0,1 0-1,-1 0 1,0 0 0,0 0 0,1 0-1,-1 0 1,0 0 0,0 0-1,1 0 1,-1 0 0,0 0-1,0 0 1,1 0 0,-1 0 0,0 0-1,1 0 1,-1 0 0,0 0-1,0 0 1,1 0 0,-1 0-1,0 0 1,0 1 0,0-1-1,1 0 1,-1 0 0,0 0 0,0 0-1,1 1 1,-1-1 0,0 0-1,0 0 1,0 0 0,0 1-1,0-1 1,1 0 0,-1 0 0,0 1-1,0-1 1,0 0 0,0 0-1,0 1 1,0-1 0,0 0-1,0 0 1,0 1 0,0-1 0,0 0-1,0 1 1,0-1 0,0 1-1,1 8 135,-23 8 91,3-17-98,12-1-130,5-3-2,2 3-10,0 0-4,0-2 3,0 2-8,2-5-91,-1 6 119,-1 0 0,0 0 0,1 1 0,-1-1 0,1 0 1,-1 0-1,1 0 0,-1 1 0,1-1 0,-1 0 0,0 0 1,1 1-1,-1-1 0,1 0 0,-1 1 0,0-1 0,1 1 0,-1-1 1,0 0-1,0 1 0,1-1 0,-1 1 0,0-1 0,0 1 0,0-1 1,0 1-1,1-1 0,-1 1 0,0-1 0,0 1 0,0-1 1,0 1-1,0-1 0,0 1 0,0-1 0,0 0 0,0 1 0,-1-1 1,1 1-1,0-1 0,0 1 0,0-1 0,0 1 0,-1-1 0,1 1 1,0-1-1,-1 1 0,1 1 12,-3 0-83,0-1-1,1 0 1,-1-1-1,1 1 1,-1 0-1,0-1 1,-5 1-1,7-1-87,-9-5-1068,10 4 1048,-10-11-559,10 12 731,0 0-1,0 0 0,0 0 0,0 0 0,0-1 0,0 1 0,0 0 0,0 0 0,0 0 0,0 0 0,0-1 0,0 1 0,0 0 0,0 0 0,0 0 0,1 0 0,-1-1 0,0 1 0,0 0 0,0 0 0,0 0 0,0 0 0,0 0 0,0 0 0,1 0 0,-1-1 0,0 1 0,0 0 0,0 0 0,0 0 0,1 0 0,-1 0 0,0 0 0,0 0 0,0 0 0,0 0 0,1 0 0,-1 0 0,0 0 0,0 0 0,1 0-3,-1 0 1,0 0-1,0 0 1,0 0 0,1 0-1,-1 0 1,0 0-1,0 0 1,1 0-1,-1 0 1,0-1-1,0 1 1,0 0-1,1 0 1,-1 0-1,0 0 1,0 0 0,0-1-1,0 1 1,1 0-1,-1 0 1,0 0-1,0 0 1,0-1-1,0 1 1,0 0-1,1 0 1,-1 0-1,0-1 1,0 1 0,0 0-1,0 0 1,0-1-1,0 1 1,0 0-1,0 0 1,0-1-1,0 1 1,0 0-1,0 0 1,0-1-1,1-2-4,6 2 4,-5 1-4,-1 0 2,0 0 20,0 0-1,-1 0 1,1 0-1,0 0 1,0 0-1,-1 0 1,1 0-1,0 0 1,-1 0-1,1 1 1,0-1-1,-1 0 1,1 0-1,0 1 1,-1-1-1,1 0 1,-1 1-1,1-1 1,0 1-1,-1-1 1,1 1-1,-1-1 1,1 1-1,-1 0 1,0-1-1,1 1 1,-1-1-1,0 1 1,1 0-1,-1 1 1,1 0 235,-2 13 838,1-15-1075,0 1-1,0-1 1,0 0 0,0 0-1,-1 1 1,1-1 0,0 0 0,0 0-1,0 1 1,0-1 0,-1 0-1,1 0 1,0 0 0,0 1 0,0-1-1,-1 0 1,1 0 0,0 0-1,0 0 1,0 0 0,-1 1 0,1-1-1,0 0 1,-1 0 0,1 0-1,0 0 1,0 0 0,-1 0 0,1 0-1,0 0 1,0 0 0,-1 0-1,1 0 1,0 0 0,-1 0 0,1 0-1,0 0 1,0 0 0,-1 0-1,1 0 1,0 0 0,0-1 0,-1 1-1,1 0 1,0 0 0,0 0-1,-1 0 1,1-1 0,0 1 0,-17-9 36,16 8-76,0-10-2932,2 7-1924,8 2-7553</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8:14.058"/>
    </inkml:context>
    <inkml:brush xml:id="br0">
      <inkml:brushProperty name="width" value="0.025" units="cm"/>
      <inkml:brushProperty name="height" value="0.025" units="cm"/>
      <inkml:brushProperty name="color" value="#33CCFF"/>
    </inkml:brush>
  </inkml:definitions>
  <inkml:trace contextRef="#ctx0" brushRef="#br0">1 89 680,'0'-38'3125,"4"34"-2724,-4 3-379,0 1 1,1 0 0,-1 0-1,0 0 1,1-1 0,-1 1-1,0 0 1,1 0 0,-1-1-1,0 1 1,1 0 0,-1-1-1,0 1 1,0 0 0,0-1-1,1 1 1,-1 0 0,0-1-1,0 1 1,0 0 0,0-1-1,0 1 1,0-1 0,1 1-1,-1-1 1,0-37 11463,0 66-3292,0-27-8100,0 0 0,0-1 0,0 1 1,0 0-1,0 0 0,0 0 0,0 0 0,1-1 1,-1 1-1,0 0 0,1 0 0,-1-1 0,1 1 0,-1 0 1,1 0-1,0 0-38,0 0 0,-1 0 0,1 0-1,-1-1 1,0 1 0,1 0 0,-1 0 0,0 0 0,1 0 0,-1 0 0,0-1 0,0 1 0,0 0 0,0 0 0,0 2-1,0 112 1588,10-60-1381,-10-17-81,-1-15-52,1-1-1,1 1 0,8 43 0,-8-60-98,0 1 0,-1-1 0,1 1 0,-1-1-1,-2 13 1,1-13-7,1 1 1,0-1-1,0 1 0,0-1 0,3 13 0,-1-9 15,1 1-1,-2 0 1,0 0-1,0 12 1,9 43 178,0-11-67,-10-17-76,4-33-50,-4-5-22,1 0 1,-1 0 0,0 1-1,1-1 1,-1 0 0,0 0-1,0 0 1,1 1 0,-1-1-1,0 0 1,1 0 0,-1 1-1,0-1 1,0 0 0,0 1-1,1-1 1,-1 0 0,0 1-1,0-1 1,0 0 0,0 1-1,0-1 1,0 0 0,1 1-1,-1-1 1,0 0-1,0 1 1,0 5 1545,0-1-4886,8-17-11961,-8 11 14550,1-1 1,-1 1-1,1-1 1,-1 1-1,0-1 1,1 1-1,-1-1 1,0 0-1,0 1 1,0-1-1,-1-2 1,1-2-1400,0 0 772</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8:14.695"/>
    </inkml:context>
    <inkml:brush xml:id="br0">
      <inkml:brushProperty name="width" value="0.025" units="cm"/>
      <inkml:brushProperty name="height" value="0.025" units="cm"/>
      <inkml:brushProperty name="color" value="#33CCFF"/>
    </inkml:brush>
  </inkml:definitions>
  <inkml:trace contextRef="#ctx0" brushRef="#br0">1 134 632,'0'-10'1570,"0"7"-1301,0 1 0,-1 0-1,1-1 1,0 1-1,1 0 1,-1-1 0,0 1-1,1-1 1,-1 1-1,1 0 1,0 0 0,0-1-1,0 1 1,0 0-1,2-3 1,10-14 1682,-11 16-1707,0 0 0,0 0 1,0 0-1,0 0 0,0 0 0,1 1 0,-1-1 0,1 1 0,5-4 0,3-2 420,7-2 330,0 4-377,-15 5-518,0-1 1,-1 1-1,1 0 0,0 0 1,0 0-1,0 0 0,0 1 1,0-1-1,0 1 0,0 0 1,0 0-1,0 0 0,0 0 1,0 0-1,0 1 0,0-1 0,0 1 1,4 1-1,24 10 592,-25-8-482,1 0 0,-1 0 0,0 0 0,0 0 0,0 1 0,-1 0 0,1 0 0,-1 1 0,-1 0 0,6 7 0,-4-4 269,-5-9-416,-1 1 0,1 0 0,-1-1 0,1 1 0,-1 0 0,1-1 0,-1 1 0,0 0 0,1 0 0,-1-1 0,0 1 0,0 0 0,1 0-1,-1-1 1,0 1 0,0 0 0,0 0 0,0 1 0,4 7 837,-3-8-836,-1-1 0,1 1 0,-1-1 1,1 1-1,-1 0 0,0-1 0,1 1 0,-1 0 0,0-1 1,1 1-1,-1 0 0,0-1 0,0 1 0,0 0 0,1 0 1,-1-1-1,0 1 0,0 1 0,0-1 16,0 0 0,0 0 0,0 0 0,0 0 0,-1 0 0,1 0 0,0 1 0,0-1-1,-1 0 1,1 0 0,0 0 0,-1 0 0,1 0 0,-1 0 0,0 0 0,1-1 0,-1 1 0,0 0 0,-1 1 0,0 11 1017,1-5-682,-7 4 260,0 0-1,-15 15 1,14-20-559,1 0-1,-1 0 1,-1-1 0,-13 7 0,16-9-122,3-2 36,-18 10-3741,8-9-8032,13 2 6816,1 1-1704</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8:15.519"/>
    </inkml:context>
    <inkml:brush xml:id="br0">
      <inkml:brushProperty name="width" value="0.025" units="cm"/>
      <inkml:brushProperty name="height" value="0.025" units="cm"/>
      <inkml:brushProperty name="color" value="#33CCFF"/>
    </inkml:brush>
  </inkml:definitions>
  <inkml:trace contextRef="#ctx0" brushRef="#br0">149 22 236,'0'-1'47,"0"1"1,0 0-1,0 0 1,0-1-1,0 1 0,0 0 1,0 0-1,0-1 0,0 1 1,0 0-1,1 0 1,-1 0-1,0-1 0,0 1 1,0 0-1,0 0 1,0-1-1,1 1 0,-1 0 1,0 0-1,0 0 1,0 0-1,1-1 0,-1 1 1,0 0-1,0 0 0,0 0 1,1 0-1,-1 0 1,0-1-1,1 1 72,-1 0-1,0 0 1,1 0-1,-1 0 1,0 0-1,1-1 1,-1 1-1,0 0 1,1 0-1,-1-1 1,0 1-1,0 0 1,0-1-1,1 1 1,-1 0-1,0 0 1,0-1-1,0 1 1,1 0-1,-1-1 1,0 1-1,0-1 1,0 1 0,0 0-1,0-1 1,0 1-1,0 0 1,0-1-1,0 1 1,0-2 1947,-5-2 4692,2 3-6453,-9 7 6703,8-4-6019,0 0 1,0 1 0,0-1 0,1 1 0,-1-1 0,-4 5 0,-12 4 82,-6 12-166,17-18-640,8-5-256,0 0 0,1 0 1,-1 0-1,1 1 0,-1-1 0,0 0 0,1 0 0,-1 1 0,1-1 1,-1 0-1,1 1 0,-1-1 0,1 0 0,-1 1 0,1-1 0,0 1 0,-1-1 1,1 1-1,0-1 0,-1 1 0,1-1 0,0 1 0,-1-1 0,1 1 1,0 0-1,0 0 0,-1 0 0,1-1 1,0 1-1,0 0 0,0-1 1,0 1-1,0-1 1,-1 1-1,1 0 0,0-1 1,0 1-1,-1-1 1,1 1-1,-1-1 0,1 1 1,0-1-1,-1 0 1,1 1-1,-1-1 0,1 1 1,-1-1-1,1 0 1,-1 1-1,1-1 0,-2 0 1,2 1-2,-1-1 1,0 0 0,1 1-1,-1-1 1,1 1 0,-1-1-1,0 1 1,1-1 0,-1 1-1,1-1 1,-1 1 0,1-1-1,0 1 1,-1 0 0,1-1-1,-1 1 1,1 0 0,0-1-1,0 1 1,-1 0 0,1-1-1,0 1 1,0 0 0,0 1-1,-5 8 104,5-10-102,-1 1 0,1-1 0,-1 1 0,1-1 0,0 1 0,-1-1 0,1 1 0,0-1 0,-1 1 0,1 0-1,0-1 1,0 1 0,-1 0 0,1-1 0,0 1 0,0 0 0,0-1 0,0 2 0,-5 8 94,5-10-97,-1 1-1,1-1 0,-1 1 1,1 0-1,0-1 0,-1 1 1,1-1-1,0 1 1,-1 0-1,1-1 0,0 1 1,0 0-1,-1 0 0,1-1 1,0 1-1,0 0 1,0 0-1,0 8 123,-1 18 144,1-27-270,0 1 0,0-1 0,0 1 0,0 0 0,0-1 0,0 1 0,1-1 0,-1 1 0,0-1 0,0 1 0,0-1 0,1 1 0,-1-1 0,0 1 0,0-1 0,1 1 0,-1-1 0,0 1 0,1-1 0,-1 1 0,1-1 0,-1 1 0,0-1 0,1 0 0,-1 1 0,1-1 0,-1 0 0,1 0 0,-1 1 1,1-1-1,0 0 0,0 0 0,10 11-22,0-9-208,-10-1 60,1 0-1,-1-1 1,1 0-1,-1 1 1,1-1-1,-1 0 1,1 0-1,-1 0 1,1 0 0,0 0-1,-1 0 1,1-1-1,-1 1 1,1 0-1,-1-1 1,1 1-1,1-2 1,8 1-1924,-10 1 1852,0 0 1,-1 0-1,1 0 1,0 0-1,0-1 1,0 1-1,0 0 1,0 0-1,0 0 1,0-1-1,-1 1 1,1-1-1,0 1 1,0 0-1,0-1 1,0 0-1,1-1-759,0 1 0,0 0 0,0 0 0,0-1-1,1 1 1,-1 0 0,0 1 0,0-1 0,5-1 0,-5 2 403,0-1 1,0 1 0,0-1 0,1 0 0,-1 0 0,0 0 0,0 0 0,0 0-1,3-2 1,8-7-4500,-5 9 3843</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8:16.062"/>
    </inkml:context>
    <inkml:brush xml:id="br0">
      <inkml:brushProperty name="width" value="0.025" units="cm"/>
      <inkml:brushProperty name="height" value="0.025" units="cm"/>
      <inkml:brushProperty name="color" value="#33CCFF"/>
    </inkml:brush>
  </inkml:definitions>
  <inkml:trace contextRef="#ctx0" brushRef="#br0">0 5 348,'13'-4'2828,"-6"3"4738,-7 28 4995,0 1-7406,0 55-4623,0-82-539,0-1 0,0 0 0,0 0-1,0 0 1,0 1 0,0-1 0,0 0 0,0 0 0,0 1 0,0-1-1,0 0 1,0 0 0,0 1 0,0-1 0,1 0 0,-1 0 0,0 0 0,0 1-1,0-1 1,0 0 0,1 0 0,-1 0 0,0 0 0,0 1 0,0-1-1,1 0 1,-1 0 0,0 0 0,0 0 0,0 0 0,1 0 0,-1 1-27,1-1 0,-1 0 0,0 0 0,1 0 0,-1 0 0,0 1 0,1-1 0,-1 0 0,0 0 0,1 1 0,-1-1 0,0 0 0,0 1 0,0-1 0,1 0 0,-1 1 0,0-1 1,0 0-1,0 1 0,0-1 0,1 0 0,-1 1 0,0-1 0,0 1 0,0-1 0,0 0 0,0 1 0,0-1 0,0 1 0,0-1 0,0 1 0,0 0-257,0-1 1,1 1-1,-1-1 0,0 1 0,1 0 1,-1-1-1,1 1 0,-1-1 0,1 1 0,-1-1 1,1 1-1,-1-1 0,1 0 0,-1 1 0,1-1 1,0 0-1,1 1 0,-2-1 104,0 1 0,0-1 0,0 0-1,1 0 1,-1 0 0,0 0 0,0 0 0,0 0 0,1 1-1,-1-1 1,0 0 0,0 0 0,1 0 0,-1 0 0,0 0-1,0 0 1,1 0 0,-1 0 0,0 0 0,0 0 0,1 0-1,-1 0 1,0 0 0,0 0 0,1-1 0,-1 1 0,0 0-1,0 0 1,1 0 0,-1 0 0,0 0 0,0 0-1,0-1 1,1 1 0,-1 0 0,0 0 0,0 0 0,0-1-1,0 1 1,1 0 0,-1 0 0,0 0 0,0-1 0,0 1-1,0 0 1,0 0 0,0-1 0,0 1 0,0 0 0,0 0-1,0-1 1,0 1 0,4-5-2270,-3 4 2321,-1 1 0,0 0-1,1 0 1,-1 0 0,0 0 0,1-1 0,-1 1 0,0 0 0,1 0 0,-1-1-1,0 1 1,0 0 0,1-1 0,-1 1 0,0 0 0,0-1 0,1 1 0,-1 0-1,0-1 1,0 1 0,0-1 0,0 1 0,0 0 0,0-1 0,0 1 0,0-1-1,0 1 1,0 0 0,0-1 0,0 1 0,0-1 0,0-21-4094,0 16 3488</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8:16.461"/>
    </inkml:context>
    <inkml:brush xml:id="br0">
      <inkml:brushProperty name="width" value="0.025" units="cm"/>
      <inkml:brushProperty name="height" value="0.025" units="cm"/>
      <inkml:brushProperty name="color" value="#33CCFF"/>
    </inkml:brush>
  </inkml:definitions>
  <inkml:trace contextRef="#ctx0" brushRef="#br0">21 68 60,'-2'-17'3716,"0"15"-3552,2 2 123,-1-1-1,0 0 1,1 0 0,-1 0 0,1 1 0,-1-1 0,1 0 0,-1 0 0,1 0-1,0 0 1,-1 0 0,1 0 0,0 0 0,0 0 0,-1 0 0,1 0 0,0 0-1,0 0 1,0 0 0,0 0 0,1-1 0,-1 2-229,0 0 0,0-1 0,0 1-1,0 0 1,0 0 0,0 0 0,0-1 0,0 1 0,-1 0 0,1 0 0,0 0-1,0-1 1,0 1 0,0 0 0,0 0 0,0 0 0,0 0 0,-1 0 0,1-1 0,0 1-1,0 0 1,0 0 0,0 0 0,-1 0 0,1 0 0,0 0 0,0 0 0,0 0-1,0 0 1,-1-1 0,1 1 0,0 0 0,0 0 0,0 0 0,-1 0 0,1 0-1,0 0 33,-1 0 0,1 0 0,0 0 0,0 0 0,0 0 0,0 0 0,-1 0 0,1 0 0,0 0 0,0 0 0,0 0-1,-1 0 1,1 0 0,0 0 0,0 0 0,0-1 0,0 1 0,-1 0 0,1 0 0,0 0 0,0 0 0,0 0 0,0-1-1,0 1 1,0 0 0,-1 0 0,1 0 0,0 0 0,0-1 0,0 1 0,0 0 0,0 0 0,0-2 3410,0 0-2862,0-7 6962,0 2-7856</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8:17.691"/>
    </inkml:context>
    <inkml:brush xml:id="br0">
      <inkml:brushProperty name="width" value="0.025" units="cm"/>
      <inkml:brushProperty name="height" value="0.025" units="cm"/>
      <inkml:brushProperty name="color" value="#33CCFF"/>
    </inkml:brush>
  </inkml:definitions>
  <inkml:trace contextRef="#ctx0" brushRef="#br0">109 94 540,'-10'-16'3536,"10"13"-3090,0 2-324,0 0 0,0 1 0,0-1 0,0 0 0,-1 0 0,1 1 0,0-1 1,0 0-1,0 0 0,1 1 0,-1-1 0,0 0 0,0 1 0,0-1 0,0 0 0,1 0 0,-1 1 0,0-1 0,1 0 0,-1 1 0,1-1 0,-1 1 1,0-1-1,1 1 0,-1-1 0,1 0 0,0 1 0,-1 0 0,1-1 0,1 0 0,-2 1-54,0 0-1,0-1 0,1 1 1,-1 0-1,0 0 1,0 0-1,1-1 0,-1 1 1,0 0-1,0 0 1,0-1-1,0 1 0,1 0 1,-1 0-1,0-1 1,0 1-1,0 0 0,0-1 1,0 1-1,0 0 1,0-1-1,0 1 0,0 0 1,0-1-1,0 1 1,0 0-1,0 0 0,0-1 1,0 1-1,0 0 1,0-1-1,0 1-39,0 0-1,0-1 1,-1 1 0,1 0-1,0 0 1,0 0 0,0-1 0,0 1-1,0 0 1,0 0 0,0-1-1,0 1 1,0 0 0,0 0-1,0 0 1,0-1 0,1 1-1,-1 0 1,0 0 0,0 0-1,0-1 1,0 1 0,0 0-1,0 0 1,0 0 0,1-1 0,-1 1-1,0 0 1,0 0 0,0 0-1,0 0 1,1 0 0,-1-1-1,0 1 1,0 0 0,0 0-1,0 0 1,1 0 0,-1 0-1,0 0 1,0 0 0,1 0 0,-1 0-1,0 0 1,0 0 0,0 0-1,1 0 1,-1 0 0,0 0-1,0 0 1,0 0 0,1 0-1,-1 0 1,0 0 0,12-12 4265,-12 11-4105,1 0 1,-1 0-1,1 0 0,-1 0 1,1 0-1,0 1 1,-1-1-1,1 0 1,0 0-1,0 0 0,-1 1 1,1-1-1,0 0 1,0 1-1,0-1 0,0 1 1,0-1-1,0 1 1,0-1-1,0 1 0,1 0 1,11-7 2144,-11 6-2109,0 1-1,0-1 0,0 1 0,0-1 0,0 1 0,0 0 0,1 0 1,-1-1-1,0 2 0,0-1 0,0 0 0,0 0 0,0 1 0,0-1 1,3 2-1,4 3 209,25 15 666,-33-19-1050,1 0 1,-1 1 0,1-1 0,-1 0-1,0 0 1,0 1 0,0-1-1,0 0 1,0 1 0,0 0 0,0-1-1,0 1 1,0-1 0,-1 1-1,1 0 1,-1-1 0,1 1 0,-1 3-1,5 7 402,-5-11-416,1 0 0,0 0 0,-1 0 0,1 0 0,-1 0 0,1 0-1,-1 0 1,0 0 0,1 0 0,-1 1 0,0-1 0,0 0 0,0 2-1,0 1 46,0 0-1,0-1 1,-1 1-1,0 0 1,0 0-1,0-1 1,0 1-1,-2 4 0,-1 7 146,4-14-205,0 0-1,0 1 1,-1-1 0,1 0 0,0 0 0,-1 1 0,1-1 0,-1 0-1,1 0 1,-1 0 0,0 1 0,1-1 0,-3 1 0,-13 21 466,15-20-433,-1 0 1,1-1-1,-1 1 1,0-1-1,0 1 1,0-1-1,0 0 1,0 0-1,0 0 1,-1 0-1,1 0 1,-1 0-1,1-1 1,-1 1-1,0-1 1,0 0-1,-3 2 1,-7 0 35,0 0-1,-20 3 1,28-6-74,1 0 1,0 0-1,-1 0 1,1 0-1,-1-1 0,1 0 1,0 1-1,-1-2 1,1 1-1,0 0 1,-7-5-1,3 2-14,4 2 0,-1-1 0,1 1 0,-1-1 0,1 0 0,-7-7 0,2 5 0,8 5 0,1 0 0,-1 0 0,0 0 0,1-1 0,-1 1 0,1 0 0,-1-1 0,0 1 0,1 0 0,-1-1 0,1 1 0,-1 0 0,1-1 0,-1 1 0,1-1 0,-1 1 0,1-1 0,-1 0 0,0-1-295,0 0-1,0 0 1,0 0-1,0-1 1,0 1-1,1 0 1,-1 0-1,1 0 1,-1-1-1,1 1 1,0 0-1,0 0 1,0-1-1,0 1 1,0 0-1,1-1 1,-1 1-1,1 0 1,-1 0-1,1 0 1,0 0-1,0 0 1,2-4-1,17-26-18829,-17 21 14386,5 5 3660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8:19.120"/>
    </inkml:context>
    <inkml:brush xml:id="br0">
      <inkml:brushProperty name="width" value="0.025" units="cm"/>
      <inkml:brushProperty name="height" value="0.025" units="cm"/>
      <inkml:brushProperty name="color" value="#33CCFF"/>
    </inkml:brush>
  </inkml:definitions>
  <inkml:trace contextRef="#ctx0" brushRef="#br0">60 1 872,'-31'5'7423,"27"-5"-6503,4 0-698,-1 0-1,1 0 0,-1-1 0,1 1 0,-1 0 0,1 0 0,0 0 0,-1 0 1,1 0-1,-1 0 0,1 0 0,-1 0 0,1 0 0,-1 0 0,1 0 0,-1 0 1,1 1-1,-1-1 0,1 0 0,0 0 0,-1 0 0,1 0 0,-1 1 0,1-1 1,0 0-1,-1 1 0,1-1 0,0 0 0,-1 1 0,1-1 0,0 0 0,-1 1 1,1-1-1,0 1 0,-3 0 2110,-2 1 6523,3 1-6527,2-2-713,10-1-1039,-9 4-480,8-3-79,-7-1-16,1 1 0,3 3 0,2-3 0,-5-3 0,24 8 0,32-5 0,-18-6-4736,-24-1-1198,-16 6 3442</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8:19.517"/>
    </inkml:context>
    <inkml:brush xml:id="br0">
      <inkml:brushProperty name="width" value="0.025" units="cm"/>
      <inkml:brushProperty name="height" value="0.025" units="cm"/>
      <inkml:brushProperty name="color" value="#33CCFF"/>
    </inkml:brush>
  </inkml:definitions>
  <inkml:trace contextRef="#ctx0" brushRef="#br0">21 0 156,'-1'1'33,"0"-1"103,0 0 1,1 1 0,-1-1-1,1 0 1,-1 0 0,1 1-1,0-1 1,-1 0-1,1 1 1,-1-1 0,1 1-1,0-1 1,-1 0 0,1 1-1,0-1 1,-1 1 0,1-1-1,0 1 1,-1-1-1,1 1 1,0-1 0,0 1-1,0-1 1,0 1 0,0-1-1,0 1 1,-1 0 0,1-1-1,0 1 1,1-1-1,-1 1 1,0 0 0,-4 4 1142,3-5-1132,1 0 0,0 0-1,-1 0 1,1 1 0,0-1 0,-1 0 0,1 0 0,0 1-1,0-1 1,-1 0 0,1 0 0,0 1 0,-1-1 0,1 0 0,0 1-1,0-1 1,0 0 0,0 1 0,-1-1 0,1 1 0,0-1-1,0 0 1,0 1 0,0-1 0,0 1 0,0-1 242,0 1 1,0-1-1,0 1 0,0-1 1,0 0-1,1 1 1,-1-1-1,0 0 0,0 1 1,0-1-1,0 0 0,1 1 1,-1-1-1,0 0 1,0 0-1,1 1 0,-1-1 1,0 0-1,1 0 0,-1 1 1,0-1-1,1 0 1,-1 0-1,0 0 0,1 0 1,-1 1-1,17 2 5695,24-3-2065,-26-1-3555,-5 2-487,0-2 0,0 1 0,0-1 0,-1 0 0,1-1 0,0 0 0,18-7 0,5-3-5952,-26 11 2282,-6 1 2692,0-1 1,0 1-1,0 0 0,0 0 1,1 0-1,-1-1 1,0 1-1,0 0 1,0-1-1,0 1 1,0-1-1,0 0 1,0 1-1,0-1 0,0 0 1,0 0-1,0 1 1,1-3-1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0:46.432"/>
    </inkml:context>
    <inkml:brush xml:id="br0">
      <inkml:brushProperty name="width" value="0.025" units="cm"/>
      <inkml:brushProperty name="height" value="0.025" units="cm"/>
      <inkml:brushProperty name="color" value="#E71224"/>
    </inkml:brush>
  </inkml:definitions>
  <inkml:trace contextRef="#ctx0" brushRef="#br0">80 28 556,'0'0'373,"22"-11"2906,-21 11-3080,0 0 0,0-1 0,1 1 0,-1 0 0,0-1 0,0 1 0,0-1 1,0 1-1,12-12 21450,-10 10-22530,-1 2 3245,36 0-715,-37 0-1414,11 11 7,-12-11-241,0 0 1,1 0 0,-1 0 0,0 0 0,1 0 0,-1 0 0,0 0 0,1 0 0,-1 0 0,0 1 0,1-1 0,-1 0 0,0 0 0,0 0 0,1 0-1,-1 0 1,0 0 0,1 1 0,-1-1 0,0 0 0,0 0 0,1 0 0,-1 1 0,0-1 0,0 0 0,0 0 0,1 1 0,-1-1 0,0 0-1,0 1 1,0-1 0,0 0 0,0 0 0,0 1 0,0-1 0,1 0 0,-1 1 0,0-1 0,0 0 0,0 1 0,0-1 0,0 0 0,0 1 0,0-1-1,-1 0 1,1 1 0,0-1 0,0 1 0,3-1 13,-3 0-14,0 0-1,0 0 0,1 0 0,-1 0 0,0 0 1,0 0-1,1 0 0,-1 1 0,0-1 1,1 0-1,-1 0 0,0 0 0,0 0 0,1 0 1,-1 0-1,0 0 0,0 1 0,1-1 0,-1 0 1,0 0-1,0 0 0,0 1 0,0-1 0,1 0 1,-1 0-1,0 0 0,0 1 0,0-1 0,0 0 1,0 0-1,1 1 0,-1-1 0,0 0 0,0 1 1,0-1 13,0 1-7,0-1 0,0 1 0,-1-1 1,1 1-1,0 0 0,0-1 0,0 1 0,0-1 1,1 1-1,-1-1 0,0 1 0,0 0 0,0-1 0,0 1 1,1-1-1,-1 1 0,1 0 0,-1-1-4,0 0-1,0 0 0,1 0 0,-1 0 1,0 0-1,1 0 0,-1 0 0,0 0 1,1 0-1,-1 0 0,0 0 1,1 0-1,-1 1 0,0-1 0,0 0 1,1 0-1,-1 0 0,0 0 1,1 1-1,-1-1 0,0 0 0,0 0 1,1 0-1,-1 1 0,0-1 1,0 0-1,0 0 0,0 1 0,1-1 1,-1 0-1,0 1 0,0-1 1,0 0-1,0 0 0,0 1 0,0-1 1,0 0-1,0 1 0,0-1 1,0 0-1,0 1 0,0-1 0,0 0 1,0 1-1,0-1 0,0 0 1,0 1-1,0-1 0,0 1 14,0 0-8,0 4-7,0-1 2,0-2 9,0 3-4,0 0-7,0 0 1,0 28 73,0-32-85,0 0-7,0 3 11,0-2 16,0-2-10,0 0 0,0 1 0,0-1 0,0 0 1,0 1-1,1-1 0,-1 0 0,0 0 0,0 1 0,0-1 1,0 0-1,0 1 0,0-1 0,0 0 0,0 1 0,0-1 0,0 0 1,-1 0-1,1 1 0,0-1 0,0 0 0,0 1 0,0-1 0,0 0 1,-1 0-1,1 1 0,0-1 0,0 0 0,0 0 0,-1 1 0,1-1 1,0 0-1,0 0 0,0 0 0,-1 1 0,1-1 0,0 0 0,-1 0 1,1 0-1,0 0 0,0 0 0,-1 0 0,1 0 0,0 0 0,-1 0 1,1 0-1,0 0 0,-1 0 0,1 0 0,0 0 0,0 0 1,0 0-1,0 0 0,0 0 0,-1 0 0,1 0 0,0 0 1,0 1-1,0-1 0,0 0 0,0 0 0,0 0 0,-1 0 1,1 0-1,0 0 0,0 0 0,0 0 0,0 0 0,0 0 0,0 0 1,0 0-1,-1 1 0,1-1 0,0 0 0,0 0 0,0 0 1,0 0-1,0 0 0,0 0 0,0 0 0,0 1 0,0-1 1,0 0-1,0 0 0,0 0 0,0 0 0,0 0 0,0 1 1,0-1-1,0 0 0,0 0 0,0 0 0,0 0 0,0 1 1,0 0-3,0 0 5,0 0-1,0 1 1,0-1-1,0 1 1,0-1 0,0 1-1,0-1 1,0 1-1,-1-1 1,0 2-1,1-2-1,-8 3 5,7 0-1,2 3 8,-3-2-13,-6 3 0,7-7-1,2 8-4,-11 6 13,10-14 6,0 0-11,-1 3-2,-6 1 1,2-1 12,0-2 3,4-2 17,-8 6 21,8-5-46,1-1-9,0 0 0,0 1 1,0-1-1,0 0 1,0 0-1,0 1 0,0-1 1,-1 0-1,1 0 1,0 0-1,0 1 0,0-1 1,0 0-1,0 0 1,0 1-1,0-1 0,-1 0 1,1 0-1,0 0 1,0 0-1,0 1 0,0-1 1,-1 0-1,1 0 1,0 0-1,0 0 1,-1 0-1,1 0 0,0 1 1,0-1-1,0 0 1,-1 0-1,1 0 0,0 0 1,0 0-1,-1 0 1,1 0-1,0 0 0,0 0 1,-1 0-1,1 0 1,0 0-1,0 0 0,-1 0 1,1 0-1,0-1 1,0 1-1,0 0 0,-1 0 1,1 0-1,0 0 1,-9-1 68,3 3-57,4 1-11,-20-2 24,16-3-11,4 0-10,-11 0 59,10 3-62,2-1-1,1 1 1,-1-1 0,0 0 0,1 0-1,-1 0 1,0 0 0,1 0-1,-1-1 1,0 1 0,1 0 0,-1 0-1,0 0 1,1 0 0,-1-1-1,1 1 1,-1 0 0,0-1 0,1 1-1,-1 0 1,1-1 0,-1 1-1,1-1 1,-1 0 0,-1 0-10,0 1 5,-4-1 3,4 0 4,1 1 0,-1-1 0,1 0 0,-1 0 0,1 0-1,-1 0 1,1 0 0,0 0 0,0 0 0,-1-1 0,1 1 0,0 0 0,0-1 0,0 1 0,-1-3 0,-1 3 0,-1 1-7,1-11-8,4 10 12,-1 0 0,0 0 0,0 0 0,0 0 0,0 1 0,0-1-1,0 0 1,0 0 0,0 0 0,0 0 0,0 0 0,0 1 0,0-1 0,-1 0 0,1 0 0,0 0 0,0 1 0,-1-1 0,1 0 0,-1 0 0,1 1-1,-1-1 1,1 0 0,-1 1 0,1-1 0,-1 1 0,0-1 0,-1-1 0,0 2 1,2-2 0,1-28 1,-1 25-2,0-1 0,-1 6 0,1 0 0,0-1-1,0 1 1,0 0 0,0 0 0,0 0 0,0 0 0,0-1-1,0 1 1,0 0 0,0 0 0,0-1 0,0 1 0,0 0 0,0 0-1,0 0 1,0-1 0,0 1 0,0 0 0,0 0 0,0 0-1,0-1 1,0 1 0,0 0 0,0 0 0,0 0 0,0 0-1,0-1 1,0 1 0,1 0 0,-1 0 0,0 0 0,0 0-1,0-1 1,0 1 0,1 0 0,-1 0 0,0 0 0,0 0-1,0 0 1,0 0 0,1 0 0,-1-1 0,0 1 0,0 0-1,0 0 1,1 0 0,-1 0 0,0 0 0,0 0 0,1 0-1,3-1-6,-3-12 3,-1 10 3,0 3 0,0-1 0,0 1 0,0 0 0,0-1 0,-1 1 0,1-1 0,0 1 0,0 0 0,0-1 0,0 1 0,0-1 0,0 1 0,0 0 0,0-1 0,0 1 0,0-1 0,0 1 0,0 0 0,1-1 0,-1 1 0,0 0 0,0-1 0,0 1 0,0-1 0,1 1 0,-1 0 0,0-1 0,0 1 0,1 0 0,-1 0 0,0-1 0,1 1 0,-1 0 0,0 0 0,1-1 0,-1 1 0,0 0 0,1 0 0,-1 0 0,0 0 0,1-1 0,-1 1 0,1 0 0,-1 0 0,0 0 0,1 0 0,0 0 0,0 0-6,-1-1 4,2-2 2,4 2 3,4-5 21,-8 6-29,10-6-72,7 1-58,-12 4 135,2-5-27,-8 5 2,-1 1 1,1 0-1,-1-1 0,1 1 0,-1-1 0,1 1 0,0 0 0,-1 0 0,1-1 1,0 1-1,-1 0 0,1 0 0,-1 0 0,1 0 0,0 0 0,-1 0 0,2 0 1,10-10-5004,-10 8 5356,1 0-3602</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2:37:09.583"/>
    </inkml:context>
    <inkml:brush xml:id="br0">
      <inkml:brushProperty name="width" value="0.025" units="cm"/>
      <inkml:brushProperty name="height" value="0.025" units="cm"/>
      <inkml:brushProperty name="color" value="#663300"/>
    </inkml:brush>
  </inkml:definitions>
  <inkml:trace contextRef="#ctx0" brushRef="#br0">0 50 492,'0'-1'88,"0"0"1,0 1-1,0-1 0,0 1 1,0-1-1,0 1 0,1-1 0,-1 1 1,0-1-1,0 1 0,0-1 1,1 1-1,-1 0 0,0-1 0,1 1 1,-1-1-1,0 1 0,1 0 1,0-1-1,-1 0-3,1 1 1,-1-1-1,0 1 1,1 0-1,-1-1 0,1 1 1,-1-1-1,0 1 1,0-1-1,1 1 1,-1-1-1,0 0 0,0 1 1,1-1-1,-1 1 1,0-1-1,0 1 1,0-1-1,0-1 0,0 1 212,0 1-222,0-1 1,0 1-1,-1-1 0,1 0 1,0 1-1,0-1 0,0 1 1,0-1-1,1 1 0,-1-1 1,0 0-1,0 1 0,0-1 1,0 1-1,1-1 1,-1 1-1,1-2 0,-1 2-46,0 0 0,1 0 0,-1 0-1,0 0 1,1 0 0,-1 0 0,1 0 0,-1 0-1,0 0 1,1-1 0,-1 1 0,0 0-1,1 0 1,-1 0 0,0 0 0,1-1 0,-1 1-1,0 0 1,0-1 0,1 1 0,-1 0 0,0 0-1,0-1 1,1 1 0,-1 0 0,0-1 0,0 1-1,0 0 1,0-1 0,1 1 0,-1-1 0,0 1-1,0 0 1,0-1 0,0 1 0,0 0-1,0-1 1,0 1 0,0-1 0,0 1 0,0 0-1,0-1 1,-1 1 0,1 0 0,0-1 0,0 0-1,0-1 222,18 2 3089,-17 2-2829,-1 1 0,1 0-1,-1 0 1,1 0 0,-1 0 0,0 0-1,0 0 1,-1 5 0,1-2 316,0 114 8842,0 59-7349,9-122-2054,-9-52-233,0 1 0,1 0 1,0-1-1,-1 1 1,2 0-1,-1-1 1,3 7-1,-1 30 149,0-35-152,-2-4-16,0-1 0,-1 1 0,1 0 1,0 0-1,-1-1 0,1 1 1,-1 0-1,0 3 0,10 43 88,0-4-10,0 10 44,-10-54-130,-1 0-1,1 0 1,0 0-1,0-1 1,0 1 0,0 0-1,0 0 1,0 0 0,0-1-1,0 1 1,1 0-1,-1 0 1,0 0 0,0-1-1,1 1 1,-1 0 0,0 0-1,1-1 1,-1 1-1,1 0 1,-1-1 0,1 1-1,-1 0 1,1-1-1,0 1 1,-1-1 0,2 2-1,0 8-2054,-3-11 2183,-2-1-2412,-8-4-14519,7 5 14336,3-4-1199</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2:37:10.250"/>
    </inkml:context>
    <inkml:brush xml:id="br0">
      <inkml:brushProperty name="width" value="0.025" units="cm"/>
      <inkml:brushProperty name="height" value="0.025" units="cm"/>
      <inkml:brushProperty name="color" value="#663300"/>
    </inkml:brush>
  </inkml:definitions>
  <inkml:trace contextRef="#ctx0" brushRef="#br0">40 139 92,'-1'0'191,"0"0"1,-1-1-1,1 1 1,0 0-1,0-1 0,-1 1 1,1-1-1,0 1 1,0-1-1,0 0 1,-1 1-1,1-1 0,0 0 1,-2-2-1,-4-3 645,3-5 167,3 11-916,1-1 0,-1 0-1,0 1 1,1-1 0,-1 0 0,1 1 0,-1-1 0,0 0 0,1 0 0,0 1 0,-1-1-1,1 0 1,-1 0 0,1 0 0,0 0 0,0 0 0,-1 0 0,1 0 0,0 1-1,0-1 1,0 0 0,0 0 0,0 0 0,0 0 0,0 0 0,1-2 0,-1-1 84,1 0 75,1 0-1,0 1 0,0-1 0,0 1 1,0-1-1,1 1 0,4-6 1,-2 4 5,0 1 0,-1-1 0,2 1 0,-1 0 1,0 1-1,1-1 0,0 1 0,-1 0 1,1 0-1,0 1 0,1 0 0,-1 0 1,0 0-1,1 1 0,-1 0 0,10-1 1,-10 2-163,0 0 0,-1 1 0,1-1 1,-1 1-1,1 0 0,-1 0 0,1 1 0,-1 0 1,0 0-1,1 0 0,-1 0 0,8 6 1,56 26 735,58 26 6312,-126-60-7003,0 1-1,0 0 1,0-1-1,-1 1 1,1 0-1,0-1 1,0 1-1,-1 0 1,1 0-1,0 0 1,-1 0-1,1 0 1,-1 0-1,1-1 1,-1 1-1,1 0 1,-1 1-1,0-1 1,1 0-1,-1 0 1,0 0-1,0 0 1,0 1-1,0 1-9,0 0 1,-1 0-1,1 0 0,-1 0 0,0-1 1,0 1-1,0 0 0,0-1 0,-1 4 1,-1-1-50,0 0 1,0-1-1,-1 1 1,1-1 0,-1 1-1,0-1 1,0 0 0,0 0-1,-7 4 1,8-7-43,-8 6 118,-1-1 0,0 0 0,-19 6 0,15-5-49,13-5-91,0-1 0,0 1 0,0-1 0,0 0 0,-1 0 0,1 0 0,-1 0 0,-3 0 0,-34 10-1150,38-12 34,-10-11-14696,11 8 13435,2-17-4049,0 20 5253</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2:37:11.687"/>
    </inkml:context>
    <inkml:brush xml:id="br0">
      <inkml:brushProperty name="width" value="0.025" units="cm"/>
      <inkml:brushProperty name="height" value="0.025" units="cm"/>
      <inkml:brushProperty name="color" value="#663300"/>
    </inkml:brush>
  </inkml:definitions>
  <inkml:trace contextRef="#ctx0" brushRef="#br0">10 157 420,'0'-4'496,"0"1"0,0 0-1,0-1 1,0 1 0,0 0 0,-2-4-1,2 7-458,0-1-1,-1 1 1,1 0-1,-1 0 1,1 0-1,0 0 1,-1-1-1,1 1 1,0 0-1,-1 0 1,1-1-1,0 1 1,0 0-1,-1-1 1,1 1-1,0 0 1,0-1-1,-1 1 1,1 0-1,0-1 1,0 1-1,0 0 1,0-1-1,-1 0 1,8-9 953,-6 9-847,-1 0 0,1-1 0,-1 1 0,0 0 0,0-1 0,1 1 0,-1 0 0,0 0 0,0-1 0,0 1 0,-1 0 1,1-1-1,0 0 0,-1 1-30,1 0 1,0 0 0,0 0-1,0 0 1,-1 0 0,1 0-1,0 0 1,0 0-1,1 0 1,-1 0 0,0 0-1,0 1 1,0-1 0,1 0-1,-1 0 1,0 0 0,1 0-1,0-1 1,2 1 149,-2 0-210,-1 1 1,0 0-1,0 0 1,1 0-1,-1 0 1,0 0 0,1-1-1,-1 1 1,0 0-1,0 0 1,1-1-1,-1 1 1,0 0 0,0 0-1,0-1 1,1 1-1,-1 0 1,0-1-1,0 1 1,0 0 0,0-1-1,0 1 1,0 0-1,0-1 1,0 1-1,0 0 1,1-1 0,-1 1-1,-1 0 1,1-1-1,0 1 1,0 0-1,0-1 1,0 1 0,0 0-1,0-1 1,0 0 178,1 0 1,-1-1 0,0 1 0,1 0-1,-1 0 1,1 0 0,0-1-1,-1 1 1,1 0 0,0 0-1,0 0 1,0 0 0,1-1-1,-1 2 9,0-1-1,0 0 1,-1 0-1,1 0 1,0 0-1,0 0 1,-1-1-1,1 1 0,0 0 1,-1 0-1,1 0 1,-1-1-1,1 0 1,0 0 351,1-1-1,-1 1 1,1 0 0,0 0 0,0 0-1,0 0 1,0 1 0,0-1 0,3-1 0,19-4 1504,-23 7-2043,1-1-1,-1 1 1,0 0 0,0 0-1,1 0 1,-1 0 0,0 0-1,1 0 1,-1 1-1,0-1 1,0 0 0,1 1-1,-1-1 1,0 1-1,0-1 1,0 1 0,1 0-1,0 1 1,8 3 116,-9-4-151,0-1 1,0 1-1,0-1 1,0 1 0,1-1-1,-1 1 1,0 0-1,0 0 1,0-1 0,0 1-1,-1 0 1,1 0-1,0 0 1,0 0 0,0 0-1,-1 0 1,1 0-1,0 2 1,0-1 23,0-1-1,0 1 1,0 0-1,0-1 1,0 1-1,0-1 1,0 1 0,1-1-1,-1 1 1,1-1-1,-1 0 1,3 2 0,0 10 546,4 7-24,-8-19-523,1 0-1,-1 0 0,0 0 0,1 0 0,-1 0 0,0 0 0,0 0 0,0 1 0,0-1 0,0 0 0,0 0 0,0 0 0,0 0 0,-1 0 0,1 0 1,0 1-1,-1-1 0,1 0 0,-2 2 0,0-1 9,2-2-34,-1 1 1,1-1 0,-1 1 0,1-1-1,-1 1 1,1 0 0,-1-1 0,1 1-1,0 0 1,-1-1 0,1 1 0,0 0-1,0-1 1,-1 1 0,1 0 0,0 0-1,0-1 1,0 2 0,-1 2 88,0-1 0,-1 0 0,0 1 0,1-1 1,-1 0-1,0 0 0,0 0 0,-1-1 0,-2 5 0,0-4-64,0-1 1,0 1-1,0-1 0,0 1 0,0-1 1,0-1-1,-1 1 0,1-1 0,-1 0 0,1 0 1,-1-1-1,-9 1 0,12 0-40,0-1 0,-20-12 0,22 11 0,-1 1 0,1-1 0,0 1 0,0-1 0,0 1 0,0-1 0,0 0 0,0 0 0,0 1 0,0-1 0,0 0 0,1 0 0,-1 0 0,0 0 0,0 0 0,0-1 0,0-1 0,-11-19 0,12-28-2898,5 40-49,-5 10 2586,1-1 0,-1 1 0,1-1 1,-1 0-1,0 1 0,1-1 0,-1 1 1,0-1-1,1 0 0,-1 1 0,0-1 0,0 0 1,1 0-1,-1 1 0,0-1 0,0 0 1,0 0-1,0-5-2471,2-10-7701,4 9 8017,-4-2-57,-2 8 1395</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2:37:12.580"/>
    </inkml:context>
    <inkml:brush xml:id="br0">
      <inkml:brushProperty name="width" value="0.025" units="cm"/>
      <inkml:brushProperty name="height" value="0.025" units="cm"/>
      <inkml:brushProperty name="color" value="#663300"/>
    </inkml:brush>
  </inkml:definitions>
  <inkml:trace contextRef="#ctx0" brushRef="#br0">10 30 80,'-10'-12'4120,"10"-6"5107,0 31 2414,0 13-3704,0-7-9826,5-6 2046,-4-13-145,-1 1 0,1 0 1,-1 0-1,1 0 0,-1 0 0,1 0 1,-1 0-1,0 0 0,0 0 0,1-1 0,-1 1 1,0 0-1,0 2 0,5 7 63,-5-10-72,1 1 1,-1-1-1,1 1 0,-1 0 1,0-1-1,1 1 1,-1-1-1,1 1 0,-1 0 1,0-1-1,0 1 1,0 0-1,1 0 1,-1-1-1,0 1 0,0 0 1,0 0-1,0 0-2,0 0 1,0-1-1,1 1 0,-1-1 1,0 1-1,0-1 0,1 1 0,-1-1 1,0 1-1,1-1 0,-1 1 1,0-1-1,1 1 0,-1-1 0,1 0 1,-1 1-1,1-1 0,-1 0 1,0 1-1,1-1 0,0 0 0,-1 1 1,1-1-1,0 0 0,0 0 1,-1 1 1,1-1-1,-1 0 0,1 0 0,-1 0 0,1 1 0,-1-1 0,1 0 1,-1 1-1,1-1 0,-1 1 0,0-1 0,1 0 0,-1 1 1,0-1-1,1 1 0,-1-1 0,0 1 0,1-1 0,-1 1 1,0-1-1,0 1 0,0-1 0,1 2 0,-1-1-21,1 0-1,0-1 1,0 1 0,-1 0-1,1 0 1,0 0-1,0-1 1,0 1-1,0 0 1,0-1-1,0 1 1,0-1 0,0 1-1,0-1 1,0 0-1,0 1 1,0-1-1,0 0 1,0 0 0,2 1-1,6 1-473,-8-2 269,-1 0 0,1 0 0,0 1 0,0-1 0,0 0 1,-1 0-1,1 0 0,0 0 0,0 0 0,0 0 0,0 0 0,-1 0 0,1 0 0,0 0 0,0 0 0,0-1 0,-1 1 0,1 0 0,0-1 0,0 1 0,1-1-1201,8-15-14263,-10 15 15337,0-1 0,0 1-1,0 0 1,-1 0-1,1-1 1,0 1 0,0 0-1,-1 0 1,1 0-1,-1-1 1,0 1 0,0-1-1,0 1 230,1 0-1,-1 0 0,1 0 0,-1-1 1,1 1-1,-1 0 0,1 0 1,0-1-1,-1 1 0,1 0 1,0 0-1,0-2 0,0-4-574,0-3-212</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2:37:12.980"/>
    </inkml:context>
    <inkml:brush xml:id="br0">
      <inkml:brushProperty name="width" value="0.025" units="cm"/>
      <inkml:brushProperty name="height" value="0.025" units="cm"/>
      <inkml:brushProperty name="color" value="#663300"/>
    </inkml:brush>
  </inkml:definitions>
  <inkml:trace contextRef="#ctx0" brushRef="#br0">21 52 180,'0'-1'216,"-1"0"1,1 0-1,0 0 1,0 0-1,0 0 0,-1 0 1,1 0-1,-1 0 0,1 0 1,0 1-1,-1-1 1,0 0-1,1 0 0,-1 1 1,1-1-1,-1 0 1,0 1-1,1-1 0,-2 0 1,1 0 203,0 1-1,1-1 1,-1 0 0,0 1 0,0-1 0,1 0 0,-1 0-1,1 1 1,-1-1 0,1 0 0,-1 0 0,1 0 0,-1 0-1,1 0 1,0 0 0,0 0 0,-1 1 0,1-1 0,0-2 0,0 1 1578,0-6 9143,0 5-11095,0-1-5781</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2:37:13.647"/>
    </inkml:context>
    <inkml:brush xml:id="br0">
      <inkml:brushProperty name="width" value="0.025" units="cm"/>
      <inkml:brushProperty name="height" value="0.025" units="cm"/>
      <inkml:brushProperty name="color" value="#663300"/>
    </inkml:brush>
  </inkml:definitions>
  <inkml:trace contextRef="#ctx0" brushRef="#br0">79 1 1080,'-11'5'3112,"-19"1"1431,27-6-3998,2 0-386,1 0 0,-1-1 0,1 1 0,-1 0-1,1 0 1,-1 0 0,1 0 0,-1 0 0,1 0 0,-1 0 0,1 0-1,-1 0 1,1 0 0,-1 0 0,1 1 0,-1-1 0,1 0 0,-1 0-1,1 0 1,-1 1 0,1-1 0,-1 0 0,1 0 0,0 1 0,-1-1-1,1 0 1,-1 1 0,1-1 0,0 1 0,-1 0 0,-9 0 7717,0 0-3593,10-1-4229,0 0-1,0 0 1,0 0 0,0 0 0,0 1 0,0-1 0,0 0 0,0 0-1,0 0 1,0 0 0,0 1 0,1-1 0,-1 0 0,0 0 0,0 0 0,0 0-1,0 0 1,0 1 0,0-1 0,0 0 0,0 0 0,1 0 0,-1 0-1,0 0 1,0 0 0,0 0 0,0 1 0,0-1 0,1 0 0,-1 0-1,0 0 1,0 0 0,0 0 0,0 0 0,1 0 0,-1 0 0,0 0-1,0 0 1,0 0 0,1 0 0,-1 0 2,0 0 0,0 0 0,1 0 1,-1 0-1,0 0 0,0 0 0,0 0 0,1 0 0,-1 0 0,0 0 0,0 1 0,1-1 1,-1 0-1,0 0 0,0 0 0,0 0 0,0 0 0,1 1 0,-1-1 0,0 0 0,0 0 1,0 0-1,0 0 0,0 1 0,1-1 0,-1 0 0,0 0 0,0 0 0,0 1 0,0-1 1,0 0-1,0 0 0,0 1 0,0-1 0,0 0 0,0 0 0,0 0 0,0 1 1,0-1-1,0 0 0,0 1 0,1 0 40,1 0 1,-1 0-1,1 0 1,-1 0-1,1 0 1,-1-1-1,1 1 1,0 0-1,-1-1 1,1 1-1,0-1 0,0 0 1,2 1-1,12 3 392,-5-1-488,0-1 0,0-1 0,1 0 0,17-1 0,-26 0 0,67 5 0,28-5 0,-95 0-168,-1 0 1,0 0-1,1-1 0,-1 1 1,0-1-1,0 0 1,1 1-1,-1-1 0,0 0 1,0-1-1,3-1 0,2 1-3137,-4-1-850,-35-4-16685,24 7 19701</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2:37:14.045"/>
    </inkml:context>
    <inkml:brush xml:id="br0">
      <inkml:brushProperty name="width" value="0.025" units="cm"/>
      <inkml:brushProperty name="height" value="0.025" units="cm"/>
      <inkml:brushProperty name="color" value="#663300"/>
    </inkml:brush>
  </inkml:definitions>
  <inkml:trace contextRef="#ctx0" brushRef="#br0">30 50 736,'-1'0'155,"1"-1"0,-1 0 1,0 1-1,0-1 0,0 0 0,1 0 0,-1 0 0,0 1 0,1-1 1,-1 0-1,1 0 0,-1 0 0,1 0 0,0 0 0,-1-2 0,1 3-20,-1-1 0,1 0 0,0 0 0,0 0 0,-1 0 0,1 1 0,-1-1 0,1 0 0,-1 1 0,1-1 0,-1 0 0,1 1 0,-1-1 0,-1-1-1,-1-9 2015,0 10-2042,3 1-29,-1 0 0,1 0 0,0-1-1,-1 1 1,1 0 0,0 0 0,0 0 0,-1-1-1,1 1 1,0 0 0,0 0 0,-1-1 0,1 1 0,0 0-1,0 0 1,-1-1 0,1 1 0,0 0 0,0-1 0,0 1-1,0 0 1,0-1 0,0 1 0,0-5 8090,0 18-1314,0 5-4157,0-16-2670,9 26 1756,-8-17-1381,0 0 0,1-1 0,4 20 0,-3-20-227,0 0 1,-2 0 0,2 20 0,7 25 131,0 8-420,-10-61-130,0 1 1,-1-1-1,2 1 0,-1-1 0,0 1 0,0-1 0,1 1 1,-1-1-1,1 1 0,0-1 0,0 0 0,0 0 0,2 5 1,0 5-4948,-6 8-11298,0-19 15747,3-1 659,0 0 0,-1 0 0,1 0 0,0 0 0,0 0 0,0 0 0,-1 0 0,1 0 0,0 0 0,0 1 0,0-1-1,-1 0 1,1 0 0,0 0 0,0 0 0,0 0 0,0 0 0,-1 1 0,1-1 0,0 0 0,0 0 0,0 0 0,0 0 0,0 0 0,0 1 0,-1-1-1,1 0 1,0 0 0,0 0 0,0 1 0,0-1 0,0 0 0,0 0 0,0 0 0,0 1 0,0-1 0,0 0 0,0 0 0,0 1 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2:37:24.723"/>
    </inkml:context>
    <inkml:brush xml:id="br0">
      <inkml:brushProperty name="width" value="0.025" units="cm"/>
      <inkml:brushProperty name="height" value="0.025" units="cm"/>
      <inkml:brushProperty name="color" value="#AB008B"/>
    </inkml:brush>
  </inkml:definitions>
  <inkml:trace contextRef="#ctx0" brushRef="#br0">1 55 584,'0'-3'513,"0"-1"0,0 1-1,0 0 1,0-1 0,0 1 0,2-4 0,0 6-452,-2 1 19,1 0 0,-1-1 0,1 1 0,-1 0 0,1-1 0,-1 1 0,0 0 0,1-1 0,-1 1-1,1 0 1,-1-1 0,0 1 0,0 0 0,1-1 0,-1 1 0,0-1 0,0 1 0,1-1 0,-1 1 0,0-1 0,0 1 0,0-1 0,0 1 0,0-1-1,0 1 1,0-1 0,0 1 0,0-1 0,0 1 0,0-1 0,0 1 0,0-1 0,0 1 0,0-1 0,0 1 0,-1-1 0,3-1 232,6-7 5338,-8 10-5296,0-1 1,0 1-1,0-1 1,0 0 0,1 1-1,-1-1 1,0 1-1,0-1 1,0 0 0,1 1-1,-1-1 1,0 0-1,0 1 1,1-1 0,-1 0-1,0 1 1,1-1-1,-1 0 1,0 0 0,1 0-1,-1 1 1,1-1-1,-1 0 1,0 0 0,1 0-1,-1 0 1,1 0 0,0 1-1,-1-1-198,1 0 0,-1 0 0,1 0 0,-1 0 1,1 1-1,-1-1 0,1 0 0,-1 0 0,1 1 0,-1-1 0,1 0 0,-1 1 0,0-1 0,1 0 0,-1 1 0,1-1 0,-1 1 1,0-1-1,1 0 0,-1 1 0,0-1 0,0 1 0,1-1 0,-1 1 0,0 0 0,0-1 0,0 1 0,0-1 0,1 2 1,-1-1 198,9 11 767,-9-9-974,0 1-49,0 0 0,0 0 0,0-1 0,1 1 1,-1 0-1,1-1 0,-1 1 0,1-1 0,1 1 0,2 6 0,-3-6-39,0 0 1,-1 0-1,1 0 0,-1 0 1,1 0-1,-1 0 0,0 0 0,-2 8 1,1 4 119,11 50 365,-10-56-480,0 0-1,1 0 0,1-1 0,3 19 1,-4-24-47,0 0 0,-1 0 1,1 0-1,-1 0 0,0 0 1,-1 5-1,1-5-1,-1 0 0,1 0 0,0 1 0,1-1 0,-1 0 0,2 5 0,1 4 2,-1 0-1,0 0 1,-1 0 0,-1 22-1,0-29-17,10 51-1,-10-55 0,0 1 0,-1-1 0,1 0 0,0 0 0,0 0 0,1 1 0,-1-1 0,0 0 0,1 0 0,-1 0 0,1 1 0,0-1 0,0 0 0,0 0 0,2 3 0,-2-2 0,0 0 0,-1 0 0,1 0 0,-1 0 0,0 0 0,0 0 0,0 0 0,0 0 0,-1 3 0,1 11 0,1-14 0,0-1-3,0-1 1,0 1-1,0-1 0,0 1 1,0 0-1,-1-1 1,1 1-1,-1 0 0,1-1 1,0 3-1,-2 7 67,1-8-4018,0-15-10106,1-13 371,-1 18 13169,1 3 3279,6-6-4043,-6 4 82</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3:00:40.647"/>
    </inkml:context>
    <inkml:brush xml:id="br0">
      <inkml:brushProperty name="width" value="0.025" units="cm"/>
      <inkml:brushProperty name="height" value="0.025" units="cm"/>
      <inkml:brushProperty name="color" value="#AB008B"/>
    </inkml:brush>
  </inkml:definitions>
  <inkml:trace contextRef="#ctx0" brushRef="#br0">56 1 220,'-1'0'91,"0"0"0,0 0 0,1 1-1,-1-1 1,0 0 0,0 1 0,0-1 0,1 1 0,-1-1 0,0 0 0,0 1-1,1 0 1,-1-1 0,0 1 0,1-1 0,-1 1 0,1 0 0,-1 0 0,1-1-1,-2 2 1,2-1 7,0 0 0,-1 0-1,1-1 1,-1 1 0,1 0 0,-1-1-1,1 1 1,-1-1 0,0 1-1,1-1 1,-1 1 0,1-1 0,-1 1-1,0-1 1,0 1 0,1-1-1,-1 0 1,0 0 0,0 1 0,-1-1-1,-9 11 1658,-3-5 22325,18-6-24714,-1-2 850,7-2 143,17-1 216,-26 5-517,11 0 92,35-6 75,-15 1-109,-17 3-66,47-2 41,-31 10-63,-11-3-35,-14-1 2,-4-2-4,10 5 13,17 8 42,-2 3-29,-24-11-17,3 0 3,0-3 9,0 4 7,2 3-9,4 2 12,-11-10-16,-1-1-1,1 1 1,0-1-1,-1 1 1,1-1-1,-1 1 1,1-1-1,-1 1 1,1 0 0,-1-1-1,1 1 1,-1 0-1,1-1 1,-1 1-1,0 0 1,1 0-1,-1-1 1,0 1-1,0 0 1,0 0-1,1 1 1,-1-1 72,-2 16 433,-14-10-355,-4 2-19,-31 7-134,-38 7 39,58-17-48,-6-1 10,29-3-2,7-1-4,-1 0-1,1-1 1,-1 1 0,0-1-1,1 0 1,-1 1-1,0-1 1,1 0 0,-1 0-1,0 0 1,1 0-1,-3 0 1,-4 0-275,-12 0 878,19 0-738,1 0 1,-1 0-1,1 0 1,0 0 0,-1 0-1,1 0 1,-1 0-1,1 0 1,-1 0-1,1 0 1,0 0 0,-1 0-1,1 0 1,-1-1-1,1 1 1,0 0-1,-1 0 1,1 0 0,-1-1-1,1 1 1,0 0-1,-1-1 1,1 1-1,0 0 1,0-1 0,-1 1-1,1-1 1,0 0-978,1-11-10085,1 12 10781,3-5-3548,-3-1-3482,-1 2 5708,7 3 118</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3:00:42.157"/>
    </inkml:context>
    <inkml:brush xml:id="br0">
      <inkml:brushProperty name="width" value="0.025" units="cm"/>
      <inkml:brushProperty name="height" value="0.025" units="cm"/>
      <inkml:brushProperty name="color" value="#AB008B"/>
    </inkml:brush>
  </inkml:definitions>
  <inkml:trace contextRef="#ctx0" brushRef="#br0">160 50 572,'-1'-1'103,"1"1"0,0-1 0,0 1 0,0-1 0,0 1 0,0-1 0,0 1 0,0-1 0,0 1 0,0-1 0,0 0 0,0 1 0,1-1 0,-1 1 0,0-1 0,0 1 0,1-1 0,-1 1 0,0-1 0,0 1 0,1 0 0,-1-1 0,0 1 0,1-1 0,-1 1 0,1 0 0,-1-1 0,1 1 0,-1 0 0,1-1 0,0 1 0,0-1-109,-1 1 93,0 0 0,0-1 0,1 1 0,-1 0-1,0-1 1,0 1 0,0 0 0,1-1 0,-1 1-1,0 0 1,0-1 0,0 1 0,0 0 0,0-1-1,0 1 1,0-1 0,0 1 0,0 0 0,0-1-1,0 1 1,0 0 0,0-1 0,0 1 0,0-1 0,1-6 1387,3 5-1492,-4 2 122,0 0-1,1-1 0,-1 1 0,0 0 1,0 0-1,1 0 0,-1 0 0,0 0 1,0-1-1,1 1 0,-1 0 0,0 0 1,0-1-1,0 1 0,1 0 0,-1 0 1,0-1-1,0 1 0,0 0 0,0 0 1,0-1-1,0 1 0,-5-10 16595,2 9-17414,1 1 1197,-9 7 511,-55 26 170,57-27-1055,-1 1 0,2 1 1,-1 0-1,1 0 0,-9 12 0,9-11-106,7-8 2,0-1-2,0 1 1,0 0 0,0 0 0,0 0 0,1 1 0,-1-1-1,0 0 1,1 0 0,-1 0 0,0 0 0,1 1 0,0-1-1,-1 0 1,1 0 0,0 1 0,-1-1 0,1 0 0,0 1-1,0-1 1,0 0 0,0 2 0,-4 8 6,3-10-8,1-1 0,-1 1 0,0 0 0,1 0 1,-1 0-1,1 0 0,-1-1 0,1 1 0,0 0 0,-1 0 0,1 0 0,0 0 0,0 0 0,0 0 1,-1 0-1,1 0 0,0 0 0,0 0 0,0 0 0,1 0 0,-1 0 0,0 0 0,0 0 0,1 0 0,-1 0 1,0 0-1,1 1 0,-1-2 0,1 1 1,0 0 1,0 0-1,-1-1 0,1 1 1,0 0-1,-1 0 1,1 0-1,-1 0 1,1 0-1,-1 0 0,0 0 1,1 0-1,-1 0 1,0 0-1,0 0 1,1 0-1,-1 0 0,0 0 1,0 0-1,-1 2 1,1-2-2,0-1 0,0 1 1,0-1-1,0 0 1,0 1-1,0-1 0,0 1 1,0-1-1,0 0 0,1 1 1,-1-1-1,0 0 1,0 1-1,0-1 0,0 1 1,1-1-1,-1 0 0,0 1 1,0-1-1,0 0 1,1 1-1,-1-1 0,0 0 1,1 0-1,-1 1 1,0-1-1,1 0 0,-1 0 1,0 0-1,1 1 0,-1-1 1,1 0-1,-1 0 0,0 0 1,0 0-1,1 0 0,-1 1 0,0-1 1,0 0-1,0 0 0,1 0 1,-1 0-1,0 1 0,0-1 0,0 0 1,0 0-1,1 0 0,-1 1 1,0-1-1,0 0 0,0 0 0,0 0 1,0 1-1,0-1 0,0 0 1,0 0-1,0 1 0,0-1 0,0 0 1,0 0-1,0 1 0,2 1-23,-1 0-1,0-1 1,1 1-1,-1 0 1,1-1 0,-1 1-1,1-1 1,0 1-1,0-1 1,-1 0-1,1 0 1,0 0-1,0 0 1,0 0-1,3 1 1,3 2-496,-6-4-43,0 1 0,0-1 0,0 1 0,1-1 0,-1 0 1,0 0-1,0 0 0,0 0 0,3-1 0,4 1-4166,-6-1 3008,1 0 0,-1 1-1,0-1 1,0-1 0,0 1-1,0 0 1,3-2 0,-4 2 166,6 1 178</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0:49.190"/>
    </inkml:context>
    <inkml:brush xml:id="br0">
      <inkml:brushProperty name="width" value="0.025" units="cm"/>
      <inkml:brushProperty name="height" value="0.025" units="cm"/>
      <inkml:brushProperty name="color" value="#E71224"/>
    </inkml:brush>
  </inkml:definitions>
  <inkml:trace contextRef="#ctx0" brushRef="#br0">50 78 704,'-1'0'163,"1"-1"1,-1 0-1,0 0 1,0 0-1,1 0 0,-1 1 1,0-1-1,0 0 1,0 1-1,0-1 0,0 1 1,0-1-1,0 1 0,0-1 1,0 1-1,0 0 1,-2-1-1,0-9 2175,-1 8-2503,4 2 301,-1 0 1,1 0 0,0 0 0,0 0 0,-1 0-1,1-1 1,0 1 0,0 0 0,-1 0 0,1 0 0,0-1-1,0 1 1,0 0 0,-1 0 0,1-1 0,0 1-1,0 0 1,0 0 0,0-1 0,-1 1 0,1 0 0,0 0-1,0-1 1,0 1 0,0 0 0,0-1 0,0 1-1,0-4 6382,1 3-5915,0 0 1,0 0-1,0 1 0,0-1 1,-1 0-1,1 0 0,0 1 1,0-1-1,0 0 0,0 1 0,1-1 1,-1 1-1,0 0 0,2-1 1,-1 0-757,-1 1 1467,9-5 573,11-2-115,-15 5-1504,-5 2-236,0 0-1,-1 0 1,1 0 0,-1-1-1,1 1 1,0 0-1,-1 0 1,1 0 0,-1-1-1,1 1 1,-1 0 0,1-1-1,-1 1 1,1 0-1,-1-1 1,1 1 0,-1 0-1,0-1 1,1 1-1,-1-1 1,1 1 0,-1-1-1,1 0 1,18-5 697,1 1-275,-20 5-448,0 0-1,1 0 0,-1 1 1,0-1-1,0 0 1,0 0-1,1 0 0,-1 0 1,0 0-1,0 1 0,1-1 1,-1 0-1,0 0 1,0 0-1,1 0 0,-1 0 1,0 0-1,0 0 0,1 0 1,-1 0-1,0 0 0,0 0 1,1 0-1,-1 0 1,0 0-1,0 0 0,1 0 1,-1 0-1,0 0 0,1-1 1,1 1 12,0 0-1,0 0 1,0-1 0,0 1-1,0 1 1,0-1 0,0 0 0,0 0-1,0 1 1,0-1 0,0 1-1,0-1 1,-1 1 0,1 0-1,0 0 1,0 0 0,0 0 0,-1 0-1,3 2 1,-3 1-18,0-2 0,0-1 0,0 1 0,0 0 0,0 0 0,0 0 0,0-1 0,0 1 0,0 0 0,1-1 0,-1 1 0,1-1 0,2 3 0,-2 0 0,-4 2 0,-4-1 0,4 1 0,3 1 0,-5-6 0,-11 13 0,11-11 0,-12 11 0,11-9 0,-5 3 0,-6 1 0,6-4 0,2 1 0,7-5 0,1 0 0,-1 0 0,0 0 0,1-1 0,-1 1 0,0 0 0,0 0 0,0-1 0,1 1 0,-1-1 0,0 1 0,0-1 0,-2 2 0,-23 10 0,22-8 0,-2-2 0,2-1 0,3 0 0,-1 0 0,1-1 0,-1 1 0,1 0 0,0 0 0,-1 0 0,1 0 0,0 0 0,0 0 0,-1 1 0,-1 1 0,2 2 0,-6-3 0,4 2 0,-4-3 0,6 4 0,1 1 0,0-1 0,-2 0 0,-5-3 0,6 2 0,2 1 0,8-4 0,-1-2 0,-5-3 0,5 3 0,2 0 0,7-6 0,-4 4 0,-9 3 0,-6 0 0,29-10 0,-5 4 0,-14 5 0,2 1 0,0-4 0,0 3 0,3 0 0,-10-1 0,0 0 0,17 1 0,-16 1 0,0-1 0,0 0 0,0 0 0,0-1 0,0 1 0,3-3 0,2 3 0,0 1 0,1 0 0,0 0 0,0 0 0,0 0 0,0 0 0,-2-1 0,-6-2-70,-2 2-477,0 0-29,0 1 1,0 0 0,0-1 0,0 1 0,0-1 0,0 1 0,0-1 0,0 1 0,0 0-1,0-1 1,-1 1 0,1-1 0,0 1 0,0 0 0,0-1 0,0 1 0,-1 0-1,1-1 1,0 1 0,-5-3-6326,2-2 960,-7 4-712</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3:00:42.781"/>
    </inkml:context>
    <inkml:brush xml:id="br0">
      <inkml:brushProperty name="width" value="0.025" units="cm"/>
      <inkml:brushProperty name="height" value="0.025" units="cm"/>
      <inkml:brushProperty name="color" value="#AB008B"/>
    </inkml:brush>
  </inkml:definitions>
  <inkml:trace contextRef="#ctx0" brushRef="#br0">11 12 1008,'9'-11'8684,"-16"18"-7395,4 8 713,2-4-848,0-9-884,0 1 0,0 0 0,0 0-1,0-1 1,0 1 0,0 0 0,1 0-1,-1 0 1,1 0 0,0 0 0,0 0 0,0 3-1,0 2 293,0-4-230,0 1 0,0-1 0,0 0 0,0 1 0,1-1 1,0 0-1,-1 0 0,2 0 0,-1 0 0,2 6 0,-2-9-272,-1 0 0,1 0-1,-1 0 1,0 0 0,1 0 0,-1 0-1,0 0 1,0 0 0,0 1 0,0-1-1,0 0 1,0 0 0,-1 0-1,1 2 1,0-2-46,-1-1 1,1 1-1,0 0 0,0 0 0,0-1 0,0 1 1,0 0-1,0 0 0,0 0 0,0-1 1,0 1-1,0 0 0,1 0 0,-1 0 1,0-1-1,0 1 0,1 0 0,0 1 0,-1-2-12,1 1 5,-1 0 0,1-1 0,0 1 0,0 0 0,-1 0 0,1 0 0,-1 0 0,1 0 0,-1 0 0,1 0 1,-1 0-1,0 0 0,1 0 0,-1 0 0,0 0 0,0 0 0,0 0 0,0 0 0,0 0 0,0 2 0,4 7 24,-3-10-41,-1 1 0,1-1 0,-1 1 1,1-1-1,-1 1 0,1-1 0,-1 1 0,0 0 0,1-1 1,-1 1-1,0-1 0,0 1 0,0 0 0,1-1 1,-1 1-1,0 0 0,0-1 0,0 2 0,0-1-24,0-1-1,0 1 0,0-1 0,0 0 1,0 1-1,0-1 0,1 1 0,-1-1 0,0 1 1,0-1-1,0 0 0,1 1 0,-1-1 1,0 0-1,1 1 0,-1-1 0,0 0 1,1 1-1,-1-1 0,0 0 0,1 0 0,-1 1 1,0-1-1,1 0 0,0 1-684,0-1 0,1 1 0,-1-1 0,0 0 0,0 0 1,0 1-1,0-1 0,0 0 0,1 0 0,-1 0 0,0 0 0,0 0 0,0 0 0,1-1 0,0 1 0,1-4-1561,-3 3 760,0-9-3445,0 9 3799</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3:00:43.184"/>
    </inkml:context>
    <inkml:brush xml:id="br0">
      <inkml:brushProperty name="width" value="0.025" units="cm"/>
      <inkml:brushProperty name="height" value="0.025" units="cm"/>
      <inkml:brushProperty name="color" value="#AB008B"/>
    </inkml:brush>
  </inkml:definitions>
  <inkml:trace contextRef="#ctx0" brushRef="#br0">1 67 976,'0'-7'824,"0"6"-560,0-1 0,0 1-1,-1-1 1,1 1 0,0-1 0,0 1 0,1 0-1,-1-1 1,0 1 0,0-1 0,1 1 0,-1-1 0,1 1-1,-1 0 1,1-1 0,-1 1 0,1 0 0,0 0 0,0-1-1,0 1 1,1-1 0,1-16 6357,2 17-5590,-5 1-1561,0 0 0,2-3-4243,-1 3 4243,-1 0 0,0-1-1,0 1 1,0-1 0,0 1-1,0 0 1,0-1 0,0 1-1,0-1 1,0 1 0,0 0-1,0-1 1,0 0 0,0 0-749</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3:00:44.642"/>
    </inkml:context>
    <inkml:brush xml:id="br0">
      <inkml:brushProperty name="width" value="0.025" units="cm"/>
      <inkml:brushProperty name="height" value="0.025" units="cm"/>
      <inkml:brushProperty name="color" value="#AB008B"/>
    </inkml:brush>
  </inkml:definitions>
  <inkml:trace contextRef="#ctx0" brushRef="#br0">3 94 444,'4'-10'894,"-3"10"-797,-1-1 0,1 1 0,-1-1 0,1 1 0,-1-1 1,0 1-1,1-1 0,-1 0 0,0 1 0,1-1 0,-1 0 1,0 1-1,0-1 0,0 0 0,1 1 0,-1-1 0,0 0 0,0 0 1,0-2 23,-1 3-48,1-1-1,0 0 1,0 0 0,0 1 0,0-1 0,0 0 0,0 0 0,0 1-1,0-1 1,0 0 0,0 0 0,0 1 0,0-1 0,1 0-1,-1 1 1,0-1 0,1 0 0,-1 0 0,0 1 0,1-1 0,-1 1-1,1-1 1,-1 0 0,0 1 0,1-1 0,0 1 0,-1-1 0,1 1-1,-1-1 1,2 0 0,-1-1 575,-1-1 1,1 0-1,-1 0 0,1 0 0,-1 0 1,0 0-1,0 0 0,-1-5 0,1 1 5144,0-2 4821,0 12-11275,0-2 1001,0 0-307,0 1-1,0-1 0,0 1 1,0-1-1,0 1 0,0-1 1,0 1-1,-1-1 0,1 1 1,-1 1-1,0-3-31,1 0 1,-1 1-1,1-1 1,-1 1-1,1-1 1,-1 1-1,1-1 1,0 1-1,-1-1 1,1 1-1,-1 0 1,1-1-1,0 1 1,0 0-1,-1-1 1,1 1-1,0 0 1,0-1-1,0 1 1,0 0-1,0-1 0,0 1 1,0 0-1,0-1 1,0 1-1,0 0 1,0-1-1,1 2 1,-1-1 0,0 0-1,0 0 1,0 0 0,0 0 0,1 0-1,-2 0 1,1 0 0,0 0 0,0 0 0,0 0-1,0 0 1,-1 0 0,1 0 0,0 0-1,-1 0 1,1 0 0,-1-1 0,0 2 0,0 1-3,-1-1 0,1 0 0,0 1 0,0-1 0,0 1 1,0-1-1,1 1 0,-1-1 0,1 1 0,-1 0 0,1-1 1,0 4-1,1 40-55,0-22-78,4-14 14,0 1-192,-5-11 252,1 0 0,0 1 0,-1-1-1,1 0 1,-1 0 0,1 0 0,0 1-1,-1-1 1,1 0 0,-1 1 0,1-1 0,-1 0-1,1 1 1,-1-1 0,1 1 0,-1-1-1,1 1 1,0 0 0,-1 0-846,8 1 371,2-4-6608,-1 1 3416,-8 1 1970,-1-1 1643,0 1-1,0 0 0,0 0 1,0 0-1,0-1 1,0 1-1,0 0 1,0 0-1,0-1 0,0 1 1,1 0-1,-1 0 1,0 0-1,0-1 1,0 1-1,0 0 0,0 0 1,0 0-1,1-1 1,-1 1-1,0 0 1,0 0-1,0 0 0,0 0 1,1 0-1,-1-1 1,0 1-1,0 0 1,0 0-1,1 0 0,-1 0 1,1 0-107,-1 0-1,0-1 1,1 1 0,-1 0 0,0 0-1,1 0 1,-1-1 0,0 1 0,1 0-1,-1-1 1,0 1 0,0 0 0,1 0 0,-1-1-1,0 1 1,0-1 0,0 1 0,1 0-1,-1-1 1,0 1 0,0 0 0,0-1 0,0 1-1,0-1 1,0 1 0,0 0 0,0-1-1,0 1 1,0-1 0,0 1 0,0-1-1</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3:00:45.045"/>
    </inkml:context>
    <inkml:brush xml:id="br0">
      <inkml:brushProperty name="width" value="0.025" units="cm"/>
      <inkml:brushProperty name="height" value="0.025" units="cm"/>
      <inkml:brushProperty name="color" value="#AB008B"/>
    </inkml:brush>
  </inkml:definitions>
  <inkml:trace contextRef="#ctx0" brushRef="#br0">20 58 468,'0'-6'859,"0"3"-556,1 1-1,-1 0 0,0 0 0,0 0 0,0 0 0,-1-1 0,1 1 0,0 0 0,-1 0 0,0-2 0,-1 3-237,2 1 28,-1-1-1,1 1 0,0 0 0,-1 0 1,1-1-1,-1 1 0,1 0 0,-1-1 1,1 1-1,0 0 0,-1-1 1,1 1-1,0-1 0,0 1 0,-1-1 1,1 1-1,0-1 0,0 1 0,-1-1 1,1 1-1,0-1 0,0 1 0,0-1 1,0 1-1,0-1 0,0 1 1,0-1-1,0 1 0,0-1 0,0 1 1,0-1-1,0 1 0,0-1 0,1 0 1,-1 0 423,-9-5 3055,8 4-3916</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3:00:53.118"/>
    </inkml:context>
    <inkml:brush xml:id="br0">
      <inkml:brushProperty name="width" value="0.025" units="cm"/>
      <inkml:brushProperty name="height" value="0.025" units="cm"/>
    </inkml:brush>
  </inkml:definitions>
  <inkml:trace contextRef="#ctx0" brushRef="#br0">60 89 64,'-38'0'6537,"36"0"-5330,-17 1 19282,19 0-20404,1 0 0,0 0 1,0-1-1,0 1 1,0 0-1,0-1 0,0 1 1,0 0-1,0-1 1,0 0-1,0 1 0,0-1 1,1 1-1,-1-1 0,0 0 1,0 0-1,2 0 1,0 1-21,-1-1 0,1 1 0,-1-1 0,0 0 0,1 0 0,-1 0 0,1 0 1,-1-1-1,3 0 0,-1 0-9,0 0 0,0 0-1,0 0 1,0 1 0,1-1 0,-1 1 0,0 0 0,5 1 0,-1-1 15,23-6 384,8 1-78,-34 4-337,-1 1-1,1-1 1,-1 0 0,0 0-1,8-3 1,-7 2-14,-1 0 1,1 1-1,-1 0 0,1 0 1,9-1-1,44-9 77,-30 5-78,5 1 20,34-6 53,-26 5 1,-24 1-30,-16 5-65,9-5-194,-7 4-91,2-1-733,-3-2-2698,-12-5-12603,-10 7 7561</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3:00:53.711"/>
    </inkml:context>
    <inkml:brush xml:id="br0">
      <inkml:brushProperty name="width" value="0.025" units="cm"/>
      <inkml:brushProperty name="height" value="0.025" units="cm"/>
    </inkml:brush>
  </inkml:definitions>
  <inkml:trace contextRef="#ctx0" brushRef="#br0">70 0 628,'-18'6'2474,"16"-6"-1550,-8 5 336,0 2 84,6-2-857,4-5-452,0 0 0,-1 0 0,1 0-1,0 1 1,-1-1 0,1 0 0,0 0 0,-1 1 0,1-1-1,0 0 1,0 0 0,-1 1 0,1-1 0,0 0 0,0 1 0,-1-1-1,1 0 1,0 1 0,0-1 0,0 1 0,0-1 0,-1 0-1,1 1 1,0-1 0,0 1 0,0-1 0,0 0 0,0 1 0,0-1-1,0 1 1,0 0 0,-4 9 1039,3-10-1028,1 1-1,-1-1 0,1 0 1,0 1-1,-1-1 1,1 1-1,0 0 0,-1-1 1,1 1-1,0-1 0,-1 1 1,1-1-1,0 1 0,0 0 1,0-1-1,0 1 1,0 0-1,0-1 0,0 2 1,0 99 11916,-10-63-9047,10 405 1310,0-442-4284,0-1-279,0 0 289,1 0 0,-1 0-1,0 0 1,1 0 0,-1 0 0,0 0-1,1 0 1,-1 0 0,0 0-1,1 0 1,-1 0 0,0 0-1,1-1 1,-1 1 0,0 0-1,1 0 1,-1 0 0,0 0 0,0-1-1,1 1 1,-1 0 0,0 0-1,0 0 1,1-1 0,-1 1-1,0 0 1,0-1 0,0 1 0,1 0-1,-1 0 1,0-1 0,0 1-1,0 0 1,0-1 0,0 1-1,1-1 1,-1-43-24667,0 39 23313</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3:00:56.887"/>
    </inkml:context>
    <inkml:brush xml:id="br0">
      <inkml:brushProperty name="width" value="0.025" units="cm"/>
      <inkml:brushProperty name="height" value="0.025" units="cm"/>
    </inkml:brush>
  </inkml:definitions>
  <inkml:trace contextRef="#ctx0" brushRef="#br0">109 106 704,'-3'-2'797,"-1"0"0,0 1-1,0-1 1,0 1 0,-1 0 0,1 0-1,-5 0 1,7 1 1015,2 0-1717,0-1-1,0 1 1,0 0 0,0 0 0,0-1-1,0 1 1,0 0 0,0 0-1,0-1 1,0 1 0,0 0-1,0 0 1,0-1 0,-1 1-1,1 0 1,0 0 0,0 0-1,0-1 1,0 1 0,0 0-1,-1 0 1,-5-6 11379,20 1-5698,-12 4-5650,-1 0 1,1 0-1,0 1 0,0-1 0,0 0 1,0 1-1,0-1 0,0 1 0,3 0 0,-3 0-85,1 0-9,0 1 0,1-1 1,-1 1-1,0 0 0,0 0 0,0 1 1,6 2-1,-9-4-16,10 4 31,-10-4-39,1 0-1,0 0 1,0 0 0,0 0 0,0 1 0,0-1 0,-1 0 0,1 1-1,0-1 1,0 1 0,0-1 0,-1 0 0,1 1 0,0 0-1,-1-1 1,1 1 0,0-1 0,-1 1 0,1 0 0,-1 0 0,1-1-1,-1 1 1,1 0 0,-1 0 0,1 0 0,3 6 128,-4-7-125,1 0 0,-1 0 0,1 1 1,-1-1-1,0 0 0,0 0 0,1 1 1,-1-1-1,0 0 0,1 0 0,-1 1 1,0-1-1,0 0 0,0 1 0,1-1 1,-1 0-1,0 1 0,0-1 0,0 0 1,0 1-1,0-1 0,1 1 0,-1-1 0,0 0 1,0 1-1,0-1 0,0 1 0,4 4 236,-4-5-241,1 0 0,-1 0 0,0 1 1,1-1-1,-1 0 0,0 0 0,0 0 0,1 1 1,-1-1-1,0 0 0,0 0 0,1 1 0,-1-1 1,0 0-1,0 0 0,0 1 0,1-1 0,-1 0 0,0 1 1,0-1-1,0 0 0,0 1 0,0-1 0,0 0 1,1 1-1,-1 2 75,0-1-36,0 0 0,0 0 1,0 0-1,0 1 1,0-1-1,0 0 1,-1 0-1,1 0 1,-1 0-1,1 0 1,-1 0-1,0 0 1,0 0-1,0 0 0,-2 3 1,-18 23 379,21-28-410,0 1 0,-1 0 0,1-1 0,0 1 0,-1 0 0,1-1 0,0 1 0,-1-1-1,1 1 1,-1-1 0,1 1 0,-1-1 0,1 1 0,-1-1 0,1 0 0,-1 1 0,1-1 0,-1 0 0,1 1 0,-1-1 0,0 0 0,-29 11 281,28-11-296,-1 0 0,0 0 0,1-1 0,-1 1 0,1-1 0,-1 1 0,0-1 0,1 0 0,-4-2 0,-4 0 0,7 2 0,0-1 0,1 1 0,-1-1 0,1 1 0,-1-1 0,1 0 0,0 0 0,-1 0 0,1 0 0,0 0 0,0-1 0,-2-2 0,-1-1 0,-8-22 0,12 27 0,0 0 0,0 0 0,0-1 0,1 1 0,-1 0 0,0 0 0,1-1 0,-1 1 0,1 0 0,-1-1 0,1 1 0,0-1 0,0 1 0,-1-1 0,1 1 0,0 0 0,0-1 0,1-2 0,-6-7 0,5 10 0,-1 0 0,0 0 0,1 0 0,-1 0 0,1 0 0,-1 0 0,1-1 0,0 1 0,0 0 0,-1 0 0,1 0 0,0-3 0,5-11 0,-5 14 0,1-1 0,0 1 0,-1 0 0,1 0 0,-1-1 0,1 1 0,-1 0 0,0 0 0,0-1 0,1 1 0,-1-3 0,0 3-12,0 1-1,0-1 1,0 1 0,0-1-1,0 0 1,0 1 0,0-1 0,0 0-1,0 1 1,0-1 0,0 1-1,1-1 1,-1 0 0,0 1-1,0-1 1,1 1 0,-1-1 0,0 1-1,1-1 1,-1 1 0,1-1-1,-1 1 1,1-1 0,-1 1-1,1 0 1,-1-1 0,1 1 0,0-1-1,11-13-3214,-1 1-5000,-6 10 4612,-4 3 2982,0 0 0,-1 0-1,1 0 1,0-1 0,0 1-1,0-1 1,-1 1 0,1 0 0,0-1-1,0 1 1,-1-1 0,1 0-1,0 1 1,-1-1 0,1 0 0,0-1-1,1 2-2792,4 0 2141,-4 0 41</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3:00:57.720"/>
    </inkml:context>
    <inkml:brush xml:id="br0">
      <inkml:brushProperty name="width" value="0.025" units="cm"/>
      <inkml:brushProperty name="height" value="0.025" units="cm"/>
    </inkml:brush>
  </inkml:definitions>
  <inkml:trace contextRef="#ctx0" brushRef="#br0">30 63 132,'1'-1'94,"0"1"1,-1 0-1,1-1 0,-1 1 0,1-1 0,-1 1 1,1-1-1,-1 1 0,1-1 0,-1 0 1,1 1-1,-1-1 0,0 0 0,1 1 1,-1-1-1,0 0 0,1 1 0,-1-1 1,0 0-1,0 1 0,0-1 0,0 0 1,0 0-1,0 1 0,0-1 0,0 0 1,0 0-1,0 1 0,0-1 0,-1-1 1,1 1 107,0 1 1,0-1-1,0 0 1,0 0-1,0 0 1,0 0-1,0 0 1,0 0 0,0 0-1,0 0 1,0 0-1,0 0 1,1 1-1,-1-1 1,0 0-1,1 0 1,-1 0 0,1 0-1,0 0 1,4-11 1447,-2 1 16918,-3 12-17842,0 26 1775,0-26-2489,0-1-1,0 0 0,0 1 1,0-1-1,0 0 1,0 1-1,0-1 1,0 0-1,0 1 1,0-1-1,0 0 1,-1 1-1,1-1 0,0 0 1,0 1-1,0-1 1,-1 0-1,1 0 1,0 1-1,0-1 1,0 0-1,-1 0 1,1 1-1,0-1 0,-1 0 1,1 0-1,-1 0 1,1 1-2,0-1 1,-1 0-1,1 0 1,0 0-1,-1 1 1,1-1-1,0 0 0,0 1 1,-1-1-1,1 0 1,0 0-1,0 1 1,-1-1-1,1 0 1,0 1-1,0-1 1,0 1-1,0-1 0,-1 0 1,1 1-1,0-1 1,0 0-1,0 1 1,0-1-1,0 1 1,0-1-1,0 1 1,0 3 69,0 0 0,-1 0 1,1 0-1,-1 0 0,0 0 1,0-1-1,-3 8 0,-6 22 276,7 0-152,1-30-195,1 0 0,0 0 0,0 0 0,0 0 1,0 0-1,1 0 0,-1 0 0,1 6 0,-10 24-1,10-30-9,-1 0 0,1-1 0,0 0 0,0 0 0,0 0 0,0 0 0,1 0 0,-1 0 0,0 1 0,1-1 0,-1 0 0,1 0 0,0 0 0,0 0 0,0 0 0,2 3 0,1 6-36,-4-10 34,0-1 1,0 1-1,0-1 0,0 0 1,0 1-1,0-1 1,0 1-1,1-1 0,-1 1 1,0-1-1,0 0 0,0 1 1,0-1-1,1 0 1,-1 1-1,0-1 0,0 1 1,1-1-1,-1 0 0,0 0 1,1 1-1,-1-1 0,0 0 1,1 1-1,-1-1 1,1 0-1,2 11-290,0-9 215,-2-2 0,1 0 0,-1 1 0,0-1 0,0 1 0,0-1 0,0 1 0,0 0 0,0-1 0,0 1 0,0 0 0,0 0 0,1 1 0,1-1-502,13 0-1962,-16-1 2331,1 0 1,-1 0-1,1 0 0,-1 0 0,0 0 0,1 0 1,-1 0-1,1 0 0,-1 0 0,0 0 0,1 0 1,-1-1-1,1 1 0,-1 0 0,0 0 1,1 0-1,-1 0 0,0-1 0,1 1 0,-1 0 1,0 0-1,0-1 0,1 1 0,-1 0 0,0-1 1,0 1-1,1 0 0,-1-1 0,0 1 0,0 0 1,0-1-1,1 1 0,-1-1 0,7-6-5603,-6 7 5427,-1 0 0,1-1 1,0 1-1,0 0 0,-1-1 0,1 1 1,0-1-1,-1 1 0,1-1 0,-1 0 1,1 1-1,0-1 0,-1 1 0,1-1 1,-1 0-1,0 1 0,1-1 1,-1 0-1,0 0 0,1 1 0,-1-1 1,0 0-1,1-1 0,8-13-3168,-9 14 2553</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3:00:58.123"/>
    </inkml:context>
    <inkml:brush xml:id="br0">
      <inkml:brushProperty name="width" value="0.025" units="cm"/>
      <inkml:brushProperty name="height" value="0.025" units="cm"/>
    </inkml:brush>
  </inkml:definitions>
  <inkml:trace contextRef="#ctx0" brushRef="#br0">20 59 816,'0'-3'195,"0"2"-68,1 1 0,-1-1 0,0 0 0,0 1 0,0-1-1,0 0 1,0 0 0,0 1 0,0-1 0,0 0 0,0 0 0,0 1-1,-1-1 1,1 0 0,0 1 0,0-1 0,-1 0 0,1 0 0,0 1-1,-1-1 1,1 1 0,-1-1 0,1 0 0,-1 1 0,1-1 0,-1 1-1,1-1 1,-1 1 0,1-1 0,-2 0 0,0-15 4327,2 11-500,0-4 9176,-1 7-11706,-1 2-3275,-3 0 7348,3-2-7692</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5:35.632"/>
    </inkml:context>
    <inkml:brush xml:id="br0">
      <inkml:brushProperty name="width" value="0.025" units="cm"/>
      <inkml:brushProperty name="height" value="0.025" units="cm"/>
    </inkml:brush>
  </inkml:definitions>
  <inkml:trace contextRef="#ctx0" brushRef="#br0">1 45 30279,'2'0'28,"40"3"865,-40-3-866,-1 0 0,0 1-1,0-1 1,0 0 0,0 0-1,0 1 1,0-1 0,0 0-1,0 1 1,0-1 0,0 1-1,0 0 1,0-1 0,0 1-1,0 0 1,-1-1 0,1 1-1,0 0 1,0 0 0,-1 0-1,1 0 1,-1 0 0,1 0-1,0 0 1,-1 0 0,0 0-1,1 0 1,-1 0 0,0 0-1,1 2 1,4 3 346,-5-6-366,0 0 0,1 0 0,-1 1 1,0-1-1,0 0 0,1 0 0,-1 0 0,0 0 1,0 1-1,1-1 0,-1 0 0,0 0 0,0 1 1,0-1-1,1 0 0,-1 0 0,0 1 0,0-1 1,0 0-1,0 0 0,0 1 0,0-1 1,1 0-1,-1 1 0,0-1 0,0 1 0,0 0 1,-1 0 0,1 0 0,0 0 0,0 0-1,0 0 1,1 0 0,-1 0 0,0 0 0,0 0 0,0 0-1,1 0 1,-1 0 0,1 0 0,-1 0 0,0-1 0,1 1-1,0 0 1,-1 0 0,1 0 0,-1-1 0,2 2-1,-1-1-6,-1 0-1,1 0 0,-1 0 0,0 0 0,1 0 0,-1 0 0,0 0 0,0 0 0,0 0 0,0 0 0,0 0 0,0 1 0,0-1 0,0 0 0,-1 1 0,1-1 0,0-1 0,0 1 0,0 0 0,-1 0 0,1-1 0,0 1 0,0 0 0,0-1 0,0 1 0,0 0 0,0 0 0,1-1 0,-1 1 0,0 0 0,0 0 0,0-1 0,1 1 0,-1 0 0,1 0 0,2 0 0,-2-1 0,-1 0 0,0 0 0,0 0 0,0 0 0,1 0 0,-1 0 0,0 1 0,0-1 0,0 0 0,1 0 0,-1 0 0,0 0 0,0 0 0,0 0 0,1 0 0,-1 0 0,0 1 0,0-1 0,0 0 0,0 0 0,0 0 0,1 0 0,-1 0 0,0 1 0,0-1 0,0 0 0,0 0 0,0 0 0,0 1 0,0-1 0,0 0 0,0 0 0,0 0 0,0 1 0,0-1 0,1 0 0,-1 0 0,-1 1 0,3 4 0,6 0 0,-7-5 0,-1 1 0,1-1 0,0 0 0,-1 0 0,1 1 0,-1-1 0,1 0 0,0 0 0,-1 0 0,1 0 0,-1 0 0,1 0 0,0 0 0,-1 0 0,1 0 0,0 0 0,-1 0 0,1 0 0,-1 0 0,1-1 0,0 1 0,-1 0 0,1 0 0,-1-1 0,1 1 0,-1 0 0,1-1 0,-1 1 0,1 0 0,0-1 0,0-1 0,6-1 0,0 0 0,0 0 0,-1-1 0,1-1 0,-1 1 0,0-1 0,0 0 0,10-11 0,-8 8 0,0 0 0,1 1 0,16-11 0,-5 6 0,-11 4 0,-9 8 0,1-1 0,-1 0 0,1 1 0,-1-1 0,1 0 0,-1 1 0,1-1 0,0 0 0,-1 1 0,1-1 0,0 1 0,-1 0 0,1-1 0,0 1 0,1-1 0,3 0 0,0-1 0,0 2 0,0-1 0,0 0 0,9 1 0,-5 0-21,-8 0-204,3 0 551,-1-1-3612,0-20-24311,-3 16 26293</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1:04.559"/>
    </inkml:context>
    <inkml:brush xml:id="br0">
      <inkml:brushProperty name="width" value="0.025" units="cm"/>
      <inkml:brushProperty name="height" value="0.025" units="cm"/>
      <inkml:brushProperty name="color" value="#008C3A"/>
    </inkml:brush>
  </inkml:definitions>
  <inkml:trace contextRef="#ctx0" brushRef="#br0">80 1 192,'-12'0'850,"9"0"-646,3 0-163,-1 0-1,1 0 1,-1 0 0,1 0 0,-1-1 0,1 1 0,-1 0 0,1 0 0,-1 0-1,1 0 1,-1 0 0,1 1 0,-1-1 0,1 0 0,-1 0 0,1 0 0,-1 0-1,1 0 1,-1 1 0,1-1 0,-1 0 0,1 0 0,-1 1 0,1-1 0,-1 0-1,1 1 1,0-1 0,-1 1 0,1-1 0,-1 1 0,1 0 162,-19 5 2701,18-5-2618,0 0 0,0 0 1,0 0-1,0 0 0,0 0 1,0-1-1,0 1 0,0 0 1,0-1-1,0 1 0,0-1 1,-1 1-1,1-1 0,0 0 1,-3 1 6854,14 4 181,21-10-3761,-15 5-3131,-14 0-296,18 1 551,-20-1-675,0 0 0,0 0 0,0 0 1,0 0-1,0 1 0,0-1 0,0 0 0,0 0 0,0 0 0,0 1 0,0-1 1,0 0-1,0 0 0,0 0 0,0 0 0,0 1 0,0-1 0,1 0 1,-1 0-1,0 0 0,0 0 0,0 0 0,0 1 0,0-1 0,0 0 0,1 0 1,-1 0-1,0 0 0,0 0 0,0 0 0,0 0 0,1 0 0,-1 0 1,0 1-1,0-1 0,1 0 0,-1 0 9,0 0 0,1 0 0,-1 0 0,0 0 0,1 1 0,-1-1 0,0 0 0,1 0 0,-1 0 0,0 1 0,1-1 0,-1 0 0,0 1 0,0-1 0,1 0 0,-1 0 0,0 1 0,0-1 0,0 0 0,0 1 0,1-1 0,-1 1 0,0-1 0,0 0 0,0 1 0,0-1 0,0 0 0,0 1 0,0-1 0,0 1 0,0-1 0,0 0 0,0 1 0,0-1 0,0 1 0,0 3 1,0-2-10,1 1 1,-1-1 0,0 1-1,0-1 1,0 1 0,-1-1-1,1 1 1,-1-1 0,0 4-1,-3-5-6,4-1-3,0 1-1,-1-1 0,1 0 1,0 0-1,-1 0 0,1 0 1,0 1-1,0-1 0,-1 0 1,1 0-1,0 1 0,0-1 1,-1 0-1,1 1 0,0-1 1,0 0-1,0 0 0,0 1 1,-1-1-1,1 0 0,0 1 1,0-1-1,0 1 0,0-1 1,0 0-1,0 1 0,0-1 1,0 0-1,0 1 0,0-1 1,0 0-1,0 1 0,0-1 0,0 0 1,0 1-1,1 0 0,-13 25 6,9-25-7,2-1 2,1 0-1,0 1 1,-1-1-1,1 0 1,0 0 0,0 0-1,-1 0 1,1 1 0,0-1-1,0 0 1,-1 0 0,1 1-1,0-1 1,0 0-1,0 0 1,-1 1 0,1-1-1,0 0 1,0 1 0,0-1-1,0 0 1,0 1 0,0-1-1,-1 0 1,1 1-1,0-1 1,0 0 0,0 1-1,0-1 1,0 0 0,0 1-1,1-1 1,-1 0 0,0 1-1,0-1 1,0 1-1,-1 1 3,0 1-1,-1 0 0,1 0 0,-1-1 0,0 1 0,0-1 0,0 1 0,-3 2 0,3-3-3,1-1 0,0 1-1,-1 0 1,1-1 0,0 1 0,0 0 0,0 0-1,0 0 1,0 0 0,0 3 0,-2-5 1,2 0 0,1 0 0,0 0 0,0 1 0,0-1 0,-1 0 0,1 0 0,0 0 0,0 0 0,0 0 0,-1 0 0,1 0 0,0 0 0,0 0 0,0 0 0,-1 0 0,1 1 0,0-1 0,0 0 0,0 0 0,0 0 0,0 0 0,-1 0 0,1 1 0,0-1 0,0 0 0,0 0 0,0 0 0,0 1 0,0-1 0,0 0 0,0 0 0,0 0 0,0 1 0,0-1 0,0 0 0,0 0 0,0 0 0,0 1 0,-2 5 0,-16 15 22,18-20-14,-2 9 36,-1-8-4,-1 3 94,3 0 266,2-5-381,-1 1-1,1-1 1,0 0 0,0 0-1,0 0 1,-1 0 0,1 0 0,0 0-1,0 0 1,0 0 0,-1 0 0,1 0-1,0 0 1,0-1 0,-1 1-1,1 0 1,0 0 0,0-1 0,-1 1-1,1-1 1,0 1 0,-1 0-1,1-1 1,1-1 0,19-5 300,-17 5-255,-1 0-33,0 0-1,0 0 0,0 1 0,1-1 0,-1 1 0,0 0 0,7-2 1,3-3 127,14-3 148,-26 8-235,1 1-33,5-1-13,-4-3-20,12-2-3807,-15 6 3600,0 0 0,0 0 1,0 0-1,1 0 0,-1-1 0,0 1 0,0 0 0,0 0 0,0 0 1,1 0-1,-1 0 0,0 0 0,0 0 0,0 0 0,0 0 0,0-1 1,1 1-1,-1 0 0,0 0 0,0 0 0,0 0 0,0 0 0,0-1 0,0 1 1,0 0-1,0 0 0,0 0 0,0 0 0,1-1 0,-1 1 0,0 0 1,0 0-1,0 0 0,0-1 0,0 1 0,0 0 0,0 0 0,0 0 0,0 0 1,-1-1-1,1 1 0,0 0 0,0 0 0,0 0 0,0-1 0,0-3-982</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5:54.241"/>
    </inkml:context>
    <inkml:brush xml:id="br0">
      <inkml:brushProperty name="width" value="0.025" units="cm"/>
      <inkml:brushProperty name="height" value="0.025" units="cm"/>
    </inkml:brush>
  </inkml:definitions>
  <inkml:trace contextRef="#ctx0" brushRef="#br0">40 744 148,'0'0'259,"-12"-11"1878,-16 1 11339,32 9-12446,0 0 0,-1 0-1,1 0 1,0-1 0,-1 1-1,6-4 1,-4 4-683,-1-1-1,0 1 1,0-1-1,0 0 1,0 0-1,4-3 1,-3 2-204,-1 1 1,1-1-1,0 1 1,0 0-1,0 0 1,0 0-1,6-1 1,-7 3-107,1-1 0,-1 0 1,0 0-1,1 0 0,-1-1 0,0 1 1,0-1-1,5-3 0,-4 2 33,1 0 0,0 1 0,1 0 0,6-2 0,19-4 240,0-1-1,41-19 1,-38 13-169,109-42 30,-77 33-162,100-29 173,-39 20 68,4 0 77,-4-1-127,59-15 27,-50 10 94,-111 31-230,76-18 315,59-15 279,-115 28-523,9-2-30,119-37 124,-107 30-198,59-19-81,-113 38 15,5 2 11,-17 1-1,11-6 28,-6 5-29,-4-3 1,-2 4 5,-3-4-1950,-2-1-1475,1-9-15109,-1 10 15098,4 4 3392,-1-2-2697,2-2 1917,0 3 54</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5:56.507"/>
    </inkml:context>
    <inkml:brush xml:id="br0">
      <inkml:brushProperty name="width" value="0.025" units="cm"/>
      <inkml:brushProperty name="height" value="0.025" units="cm"/>
    </inkml:brush>
  </inkml:definitions>
  <inkml:trace contextRef="#ctx0" brushRef="#br0">20 1172 432,'1'0'74,"-1"1"0,0-1 0,0 1 0,0-1 1,0 1-1,0-1 0,1 1 0,-1-1 0,0 1 0,0-1 0,0 1 0,-1-1 0,1 1 1,0-1-1,0 1 0,0-1 0,0 1 0,0-1 0,-1 1 0,1-1 0,0 1 1,0-1-1,-1 1 0,1-1 0,0 1 0,-1-1 0,1 0 0,0 1 0,-1-1 0,1 1 1,-1-1-1,1 0 0,-1 0 0,0 1 0,-1 0-80,-1 15 3107,-4-14-2121,7-2-930,0 0 1,0 0 0,0 0 0,0 0-1,1 0 1,-1 0 0,0 0-1,0 0 1,0 0 0,0 0 0,0 0-1,0 0 1,0 0 0,-1 0 0,1 0-1,0-1 1,0 1 0,0 0-1,0 0 1,0 0 0,0 0 0,0 0-1,0 0 1,0 0 0,0 0 0,0 0-1,0 0 1,0 0 0,0 0 0,0 0-1,0 0 1,0 0 0,0 0-1,0 0 1,0 0 0,0 0 0,0 0-1,0 0 1,0 0 0,0 0 0,0 0-1,-1 0 1,1 0 0,0 0-1,0 0 1,0 0 0,0 0 0,0 0-1,0 0 1,0 0 0,0 0 0,0 0-1,0 0 1,0 0 0,0 0-1,0 0 1,0 0 0,0 0 134,1 0-1,0-1 1,-1 1 0,1 0 0,0 0-1,-1 0 1,1-1 0,-1 1-1,1 0 1,0-1 0,-1 1 0,1-1-1,-1 1 1,1 0 0,-1-1-1,1 1 1,-1-1 0,1-1 0,4-2 382,0 0 0,0 0 1,-1-1-1,6-7 1,-3 4-120,5-10 482,20-19 412,-25 28-908,0 1 1,16-16 0,-8 3-22,-14 19-369,0-1 0,0 1 0,1 0 0,-1 0 1,1 0-1,-1 0 0,1 0 0,3-3 0,16-19 297,-18 19-258,1 0-1,0 1 1,0-1 0,0 1 0,6-5-1,10-9 291,0-1 0,19-24 0,-31 34-294,71-68 482,9-7-253,-84 81-297,0 0 1,0-1-1,0 1 1,0 1-1,5-4 1,-4 4 13,-1-1 0,1 0 0,-1 0-1,0-1 1,5-4 0,5-7 193,1 1 0,19-13-1,13-12 304,-21 17-287,-15 13-115,-1 1 1,12-13-1,55-51 440,-6 5-87,-25 21-278,-29 30-160,-1 0-1,22-29 1,-18 24-32,-17 18-1,0 1 0,0-1 1,0 1-1,-1-1 1,1 0-1,-1 0 1,0 0-1,0 0 0,2-5 1,1-2 2,1 0-1,-1 0 1,2 1 0,-1-1-1,15-14 1,-17 14-11,-4 10 8,0-1-1,0 1 0,0 0 1,0-1-1,0 1 1,0 0-1,1-1 0,-1 1 1,0 0-1,0-1 0,0 1 1,0 0-1,0 0 0,0-1 1,1 1-1,-1 0 0,0 0 1,0-1-1,0 1 0,1 0 1,-1 0-1,0 0 0,0-1 1,1 1-1,-1 0 0,0 0 1,1 0-1,-1 0 0,1-1 1,3-7 0,-3 7-1,-1 0-1,0 0 1,0 0-1,1 0 0,-1 0 1,1 0-1,-1 1 1,1-1-1,-1 0 0,1 0 1,-1 0-1,1 1 1,0-1-1,1-1 1,-2 2 0,1 0 0,-1-1 0,1 1 1,0 0-1,-1-1 0,0 1 1,1-1-1,-1 1 0,1-1 0,-1 1 1,1-1-1,-1 1 0,0-1 1,1 1-1,-1-1 0,0 1 1,0-1-1,0 0 0,1 1 0,-1-1 1,0 1-1,0-1 0,0 0 1,0 1-1,0-1 0,0-1 1,4-2 20,-4 4-19,1 0 0,-1-1 0,0 1 0,1 0 0,-1 0 0,0 0 0,1-1 0,-1 1 0,0 0 0,1-1 0,-1 1 0,0 0-1,0 0 1,1-1 0,-1 1 0,0-1 0,0 1 0,0 0 0,0-1 0,1 1 0,-1 0 0,0-1 0,0 1 0,0-1 0,0 1 0,0-2 15,1 0-1,0 1 0,0-1 1,-1 1-1,1 0 0,0-1 1,0 1-1,0 0 0,0 0 1,1-1-1,-1 1 0,0 0 1,0 0-1,1 0 0,1-1 1,0-10 347,-1 12-367,-2-1 16,0 1 0,1 0 0,-1 0-1,1 0 1,-1-1 0,0 1 0,1 0-1,-1 0 1,0-1 0,1 1 0,-1 0-1,0-1 1,1 1 0,-1 0 0,0-1 0,0 1-1,0-1 1,1 1 0,-1 0 0,0-1-1,0 1 1,0-1 0,0 1 0,0-1 0,0 1-1,1 0 1,-1-1 0,0 0 0,0 1-11,0 0 1,0 0 0,0-1-1,0 1 1,0 0 0,0 0-1,0 0 1,0-1-1,0 1 1,0 0 0,0 0-1,0 0 1,0 0 0,0-1-1,0 1 1,1 0 0,-1 0-1,0 0 1,0 0 0,0 0-1,0-1 1,0 1 0,1 0-1,-1 0 1,0 0-1,0 0 1,0 0 0,1 0-1,-1 0 1,0 0 0,0 0-1,0 0 1,0 0 0,1 0-1,-1 0 1,0 0 0,1 0 0,-1 0 0,0 0 0,0 0 0,0 0 0,1-1 0,-1 1 0,0 0 0,0 0 0,0 0 0,1 0 0,-1 0 0,0 0 0,0 0 0,0 0 0,0 0 0,1 0 0,-1 0 0,0-1 0,0 1 0,0 0 0,0 0 0,0 0 0,1 0 0,-1-1 0,0 1 0,0 0 0,0 0 0,0 0 0,0 0 0,0-1 0,0 1 0,0 0 1,0 0-1,0 0 0,0-1 0,0 1 0,0-1 107,9-5 106,-8 6-52,-1 0-162,-1 0 1,1 0-1,0 0 0,-1 0 0,1 0 0,0 0 0,-1 0 0,1 0 1,-1 0-1,1 0 0,0 1 0,-1-1 0,1 0 0,0 0 0,-1 0 1,1 0-1,0 1 0,-1-1 0,1 0 0,0 0 0,-1 0 0,1 1 1,0-1-1,0 0 0,-1 1 0,1-1 0,0 0 0,-1 1 0,1 0 92,-7 3-407,-17-3-27967,16-1 27758</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6:00.996"/>
    </inkml:context>
    <inkml:brush xml:id="br0">
      <inkml:brushProperty name="width" value="0.025" units="cm"/>
      <inkml:brushProperty name="height" value="0.025" units="cm"/>
    </inkml:brush>
  </inkml:definitions>
  <inkml:trace contextRef="#ctx0" brushRef="#br0">100 23 96,'-9'-7'936,"2"3"-179,-5-2 132,10 6 143,0-2-3050,-2 0 3283,-8 0 16425,22 3-11757,-7-2-5723,1 1 0,-1 0 0,1 1 0,-1-1 0,0 1 0,1-1 0,-1 1 0,1 0 0,-1 0 1,0 0-1,6 4 0,20 11 254,-25-4-255,-2-9-181,-1-2-16,-1-1 1,1 0 0,-1 1 0,1-1 0,-1 1-1,0 0 1,1-1 0,-1 1 0,0-1-1,1 1 1,-1 0 0,0-1 0,0 1 0,1 0-1,-1-1 1,0 1 0,0 0 0,0-1-1,0 1 1,0 0 0,0 0 0,4 9 185,-3-10-184,-1 1 1,1-1-1,-1 1 1,1-1 0,-1 1-1,1 0 1,-1-1-1,0 1 1,1 0-1,-1-1 1,0 1-1,0 0 1,0-1 0,1 1-1,-1 0 1,0-1-1,0 2 1,0 3 49,0-1-1,0 0 1,0 0 0,-1 1 0,1-1 0,-1 0-1,0 0 1,0 0 0,-3 7 0,-7 10 82,9-16-133,0-1 1,0 0 0,0 0-1,-1 0 1,0 0-1,1 0 1,-1 0 0,-1 0-1,1-1 1,0 0-1,-1 0 1,-5 4 0,-9 8 101,5-9-15,12-6-91,-1 1 0,1 0-1,0-1 1,0 1 0,-1 0-1,1-1 1,0 0 0,-1 1 0,1-1-1,-1 0 1,1 0 0,0 1-1,-1-1 1,1 0 0,-1-1 0,1 1-1,-1 0 1,1 0 0,0 0-1,-1-1 1,1 1 0,0-1 0,-3 0-1,-9-12 120,11 10-115,-1 0 0,1 0 1,0 0-1,1 0 1,-1 0-1,0 0 0,1-1 1,-2-5-1,3-83-679,5 81-196,-5 10 730,1 1 1,-1-1-1,0 1 0,1-1 0,-1 1 0,1-1 0,-1 0 0,0 1 0,1-1 1,-1 1-1,0-1 0,0 0 0,0 1 0,0-1 0,1 0 0,-1 1 0,0-2 1,0-3-400,2-17-16547,4 16 13512,-4 4 215,-2-1 1946,0 2-59</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5:59.596"/>
    </inkml:context>
    <inkml:brush xml:id="br0">
      <inkml:brushProperty name="width" value="0.025" units="cm"/>
      <inkml:brushProperty name="height" value="0.025" units="cm"/>
    </inkml:brush>
  </inkml:definitions>
  <inkml:trace contextRef="#ctx0" brushRef="#br0">109 47 364,'-1'-2'283,"-1"0"-1,0 0 1,1 1 0,-1-1-1,0 1 1,0-1-1,0 1 1,-2-2 0,2 2 640,-1-2-474,3 3-263,-1 0-1,1 0 1,-1-1-1,1 1 1,0 0 0,-1 0-1,1-1 1,0 1 0,-1 0-1,1 0 1,0-1 0,-1 1-1,1-1 1,0 1-1,0 0 1,0-1 0,-1 1-1,1 0 1,0-1 0,0 1-1,0-1 1,0 1 0,0-1-1,-1 0 1,1 1-81,0 0 1,0-1-1,0 1 1,0 0-1,0-1 1,0 1-1,0 0 1,0 0 0,0-1-1,0 1 1,0 0-1,0-1 1,0 1-1,0 0 1,0-1-1,0 1 1,0 0-1,0-1 1,0 1-1,1 0 1,-1 0-1,0-1 1,0 1-1,0 0 1,1-1-1,-1 1 1,0 0-1,0 0 1,0 0-1,1-1 1,-1 1-1,0 0 1,0 0 0,1 0-1,-1 0 1,0-1-1,1 1 1,-1 0-1,0 0 1,1 0-1,-1 0 1,0 0-1,1 0 1,-1 0-1,0 0 1,0 0-1,1 0 1,0 0-1,0 0 553,-1 0-524,1-1-1,-1 1 1,0 0-1,0-1 0,0 1 1,0-1-1,1 1 1,-1 0-1,0-1 1,0 1-1,1 0 0,-1-1 1,0 1-1,1 0 1,-1 0-1,0-1 0,1 1 1,-1 0-1,1 0 1,-1 0-1,0-1 0,1 1 1,-1 0-1,1 0 1,-1 0-1,0 0 1,1 0-1,-1 0 0,1 0 1,-1 0-1,0 0 1,1 0-1,-1 0 0,1 0 1,-1 0-1,1 0 1,-1 0-1,0 1 1,1-1-1,-1 0 0,6 1 1214,24 5 1425,-30-6-2762,0 0 0,0 1 0,0-1 1,0 0-1,0 0 0,0 0 0,0 1 1,0-1-1,0 0 0,0 0 1,0 0-1,0 0 0,0 1 0,0-1 1,1 0-1,-1 0 0,0 0 0,0 0 1,0 0-1,0 1 0,0-1 0,1 0 1,-1 0-1,0 0 0,0 0 1,0 0-1,0 0 0,1 0 0,-1 0 1,0 0-1,0 1 0,0-1 0,1 0 1,-1 0-1,0 0 0,0 0 0,1 0 1,-1 0 0,0 0 0,0 0-1,0 0 1,1 0 0,-1 0 0,0 0-1,0 0 1,0 0 0,1 0 0,-1 0-1,0 0 1,0 0 0,0 0 0,1 0-1,-1 1 1,0-1 0,0 0 0,0 0-1,0 0 1,0 0 0,1 0 0,-1 0-1,0 1 1,0-1 0,0 0 0,0 0-1,0 0 1,0 1 0,0-1-1,0 0 1,0 0 0,0 0 0,0 1-1,0-1 1,0 0 0,5 5 247,0 2-55,-1-1-53,-3-5-141,-1-1 0,1 0 1,-1 0-1,0 0 1,1 1-1,-1-1 1,0 0-1,1 1 1,-1-1-1,0 0 1,0 1-1,1-1 1,-1 0-1,0 1 1,0-1-1,1 0 1,-1 1-1,0-1 1,0 1-1,0-1 1,0 1-1,0-1 1,0 0-1,0 1 1,0-1-1,0 1 1,0-1-1,0 1 1,0 0-1,0 65 571,-1-63-565,-1 1 0,0 0-1,0-1 1,0 1 0,0-1-1,0 1 1,-6 5 0,1-1 3,6-6-14,1-1 1,-1 0-1,0 0 1,0 0-1,1 0 1,-1 0-1,0 0 1,0 0-1,0 0 1,0-1-1,0 1 1,-2 1-1,-10 7 76,10-8-62,1 1 0,0-1 0,-1 1 0,0-1 0,1 0 0,-1 0 0,-4 1 0,-5 3 49,10-4-44,0 1 0,-1-2 0,1 1 0,-1 0 1,1 0-1,0-1 0,-1 1 0,-4-1 0,-25 6 622,21-10-517,10 3-126,0 0 0,0 0 1,1 0-1,-1 0 1,0-1-1,1 1 0,-1 0 1,1 0-1,-1-1 1,1 1-1,0 0 0,0-1 1,-1 1-1,1 0 0,0-1 1,0 1-1,0-2 1,0-3-1,1-10-75,6 10-114,-6 6 175,-1-1-29,0 1-1,0-1 1,1 1-1,-1 0 0,0-1 1,0 1-1,1-1 1,-1 1-1,0-1 1,0 1-1,0-1 1,0 1-1,0 0 1,0-1-1,0 1 0,0-1 1,0 1-1,0-1 1,0 1-1,0-1 1,-1 0-1,3-9-1401,1 9 1018,-2 0 324,-1 1 0,0 0 0,1 0-1,-1 0 1,0 0 0,0 0 0,1-1 0,-1 1 0,0 0 0,0 0-1,1 0 1,-1-1 0,0 1 0,0 0 0,0 0 0,1-1-1,-1 1 1,0 0 0,0-1 0,0 1 0,0 0 0,0 0-1,0-1 1,0 1 0,1 0 0,-1-1 0,0 1 0,0 0-1,0-1 1,0 1 0,0 0 0,0-1 0,-1 1 0,1 0-1,0-1 1,4-4-3262,1 2 1728,-4-2-2462,-1-15-5539,0 19 8134</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6:02.363"/>
    </inkml:context>
    <inkml:brush xml:id="br0">
      <inkml:brushProperty name="width" value="0.025" units="cm"/>
      <inkml:brushProperty name="height" value="0.025" units="cm"/>
    </inkml:brush>
  </inkml:definitions>
  <inkml:trace contextRef="#ctx0" brushRef="#br0">1 56 280,'0'-1'26,"0"1"1,0 0-1,0 0 0,0-1 1,0 1-1,0 0 0,0-1 0,0 1 1,0 0-1,0-1 0,0 1 1,0 0-1,0 0 0,0-1 1,0 1-1,0 0 0,0 0 0,1-1 1,-1 1-1,0 0 0,0 0 1,0-1-1,1 1 0,-1 0 1,0 0-1,0 0 0,0-1 0,1 1 1,-1 0-1,0 0 0,0 0 1,1 0-1,-1 0 0,0-1 1,1 1-1,-1 0 0,1 0 1,-1 0 0,0 0-1,0 0 1,0 0-1,1 0 1,-1 0-1,0-1 1,0 1 0,1 0-1,-1 0 1,0 0-1,0 0 1,0-1-1,1 1 1,-1 0 0,0 0-1,0 0 1,0-1-1,0 1 1,0 0 0,0 0-1,1-1 1,-1 1-1,0 0 1,0 0-1,0-1 1,0 1 0,0 0-1,0 0 1,0-1-1,0 1 1,0 0-1,0 0 1,0-1 0,1 0 102,0-1 1,0 1 0,0 0-1,0 0 1,1 0 0,-1 0 0,0 0-1,1 0 1,-1 0 0,1 1 0,2-2-1,-3-1 258,-1 3-337,0 0 0,0-1 0,0 1 0,0 0 0,0-1-1,0 1 1,0 0 0,0 0 0,0-1 0,0 1 0,0 0-1,0-1 1,1 1 0,-1 0 0,0 0 0,0-1-1,0 1 1,0 0 0,0 0 0,1-1 0,-1 1 0,0 0-1,0 0 1,1-1 0,-1 1 0,0 0 0,0 0 0,1 0-1,-1 0 1,0 0 0,0-1 0,1 1 0,-1 0 0,0 0-1,1 0 1,-1 0 0,0 0 0,0 0 0,1 0 0,-1 0-1,0 0 1,1 0 0,-1 0 0,0 0 0,1 0-1,-1 0 1,0 0 0,0 0 0,1 1 0,-1-1 0,8-3 2318,0-1 610,-8 4-2771,1 0 0,-1 0 0,0 0 0,0 0 0,0 0 0,1 0 0,-1 0 0,0 0 1,0 0-1,0 0 0,0 1 0,1-1 0,-1 0 0,0 0 0,0 0 0,0 0 0,0 0 0,0 0 0,1 1 0,-1-1 0,0 0 0,0 0 0,0 0 0,0 0 1,0 1-1,0-1 0,0 0 0,0 0 0,0 0 0,0 0 0,0 1 0,0-1 0,0 0 0,0 0 0,0 0 0,0 1 0,0-1 0,0 0 0,0 0 0,0 0 0,0 0 1,0 1-1,0 0 875,0-1-988,0 0-1,0 1 0,0-1 1,0 0-1,0 1 0,0-1 1,0 0-1,0 1 0,0-1 1,0 0-1,0 1 0,0-1 1,0 0-1,0 0 0,0 1 1,0-1-1,-1 0 0,1 1 1,0-1-1,0 0 0,0 0 1,0 1-1,-1-1 0,1 0 0,0 0 1,0 0-1,-1 1 0,1-1 1,0 0-1,0 0 0,-1 0 1,1 0-1,0 0 0,-1 1 1,1-1-1,0 0 0,0 0 1,-1 0-1,-3 3 676,4 4 60,0-5-310,0-6-552,0 4 48,0-1-6,2-4-4,4-1-4,-5 6-1,-1 0 0,0 0 0,0 0 0,0 0 0,1 0 0,-1 0 0,0 0 0,0 0 0,0 0 0,0-1 0,1 1 0,-1 0 0,0 0 0,0 0 0,0 0 0,0-1 0,0 1 0,1 0 0,-1 0 0,0 0 0,0 0 0,0-1 0,0 1 0,0 0 0,0 0 0,0 0 0,0-1 0,0 1 0,0 0 0,0 0 0,0 0 0,0-1 0,0 1 0,0 0 0,0 0 0,0-1 0,0 1 0,0 0 0,0 0 0,0 0 0,0 0 0,0-1 0,-1 1 0,1 0 0,0 0 0,0 0 0,0-1 0,1-1 2,2 1 3,-3 1-4,0 1 0,1-2-1,-1 1 1,0 0 0,0 0 0,0 0 0,1 0 0,-1 0 0,0 0-1,0 0 1,0 0 0,1 0 0,-1 0 0,0 0 0,0 0 0,0-1-1,1 1 1,-1 0 0,0 0 0,0 0 0,0 0 0,0 0-1,0-1 1,1 1 0,-1 0 0,0 0 0,0 0 0,0-1 0,0 1-1,0 0 1,0 0 0,0 0 0,0-1 0,0 1 0,0 0-1,0 0 1,0-1 0,0 1 0,0 0 0,0 0 0,0 0 0,0-1-1,0 1 1,0 0 13,0-1-1,0 1 1,0 0-1,0 0 1,0 0-1,0-1 1,0 1-1,0 0 0,1 0 1,-1 0-1,0-1 1,0 1-1,0 0 1,0 0-1,0 0 1,0 0-1,1-1 1,-1 1-1,0 0 1,0 0-1,0 0 1,1 0-1,-1 0 1,0 0-1,0 0 1,0-1-1,1 1 0,-1 0 1,0 0-1,0 0 1,0 0-1,1 0 1,-1 0-1,0 0 1,0 0-1,0 0 1,1 0-1,-1 0 1,0 0-1,0 0 1,0 0-1,1 1 1,-1-1-1,0 0 1,0 0-1,0 0 0,1 0 1,-1 0-1,0 0 1,0 0-1,0 1 1,0-1-1,1 0 1,-1 0-1,0 0 1,0 0-1,0 1 1,0-1-1,0 0 1,0 0-1,0 0 1,1 1-1,-1-1 1,0 0-1,0 0 1,0 1-1,0 0 156,0-1-98,0 1 0,0-1 0,0 1 0,0 0 0,0-1 0,0 1 0,0-1 0,0 1 0,0 0 0,0-1 0,0 1-1,0-1 1,0 1 0,-1-1 0,1 1 0,0-1 0,-1 2 0,-4 0 233,-4 2 204,9-4-507,0 0 0,0 0 0,0 0 1,-1 0-1,1 0 0,0 0 0,0 0 0,0 0 0,0 0 1,-1-1-1,1 1 0,0 0 0,0 0 0,0 0 1,0 0-1,0 0 0,-1 0 0,1 0 0,0 0 0,0 0 1,0 0-1,0-1 0,0 1 0,0 0 0,0 0 1,-1 0-1,1 0 0,0 0 0,0-1 0,0 1 0,0 0 1,0 0-1,0 0 0,0 0 0,0 0 0,0-1 1,0 1-1,0 0 0,0 0 0,0 0 0,0 0 0,0-1 1,0 1-1,0 0 0,0 0 0,-1-2-56,-16 7-29441,15-4 28585</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6:03.208"/>
    </inkml:context>
    <inkml:brush xml:id="br0">
      <inkml:brushProperty name="width" value="0.025" units="cm"/>
      <inkml:brushProperty name="height" value="0.025" units="cm"/>
    </inkml:brush>
  </inkml:definitions>
  <inkml:trace contextRef="#ctx0" brushRef="#br0">1 17 328,'0'0'88,"1"-1"1,-1 0-1,0 0 1,1 1-1,-1-1 1,1 0-1,-1 1 1,1-1-1,0 1 0,-1-1 1,1 1-1,0-1 1,-1 1-1,1-1 1,0 1-1,0-1 0,-1 1 1,1 0-1,0-1 1,0 1-1,1 0 1,22-5 3522,-14 17 870,-10 19 7920,0-20-10804,-10 1-341,10-13-1243,0 0 0,0 1 0,0-1 0,0 1 0,0-1 0,0 1 0,0-1 0,0 1 0,0-1 0,0 1 0,1-1 0,-1 1 0,0-1 0,0 0 0,0 1 0,1 0 0,-1-1 0,0 1 0,1-1 0,-1 1 0,0-1 0,1 1 0,-1 0 0,0-1 0,1 1 0,-1-1 0,1 1 0,-1 0-1,1 0 1,0-1 0,0 1-14,0-1 66,-1 0-46,0 1 0,0 0 0,0-1 0,0 1 0,0 0 0,0-1 1,0 1-1,-1 0 0,1-1 0,1 1 0,-1 0 0,0-1 0,0 1 0,0 0 0,0-1 1,0 1-1,0 0 0,0-1 0,0 1 0,0 0 0,1-1 0,-1 1 0,0 0 0,0-1 1,0 1-1,1 0 0,-1 0 0,0-1 0,0 1 0,1 0 0,-1 0 0,0 0 0,1-1 1,-1 1-1,0 0 0,1 0 0,-1 0 0,0 0 0,1 0 0,-1-1 0,0 1 0,1 0 1,-1 0-1,0 0 0,1 0 0,-1 0 0,0 0 0,1 0 0,-1 0 0,1 1 0,-1 26 1378,-1-18-832,2 16-62,-1-25-526,0-1 0,0 1 0,0 0 1,-1 0-1,1 0 0,0 0 0,0 0 1,0 0-1,-1-1 0,1 1 0,0 0 1,0 0-1,0 0 0,0 0 0,-1 0 0,1 0 1,0 0-1,0 0 0,0 0 0,-1 0 1,1 0-1,0 0 0,0 0 0,-1 0 1,1 0-1,0 0 0,0 0 0,0 0 1,-1 0-1,1 0 0,0 1 0,0-1 0,0 0 1,0 0-1,-1 0 0,1 0 0,0 0 1,0 0-1,0 1 0,0-1 0,0 0 1,-1 0-1,1 0 0,0 0 0,0 1 1,0-1-1,0 0 0,0 0 0,0 0 0,0 1 1,0-1-1,-2-8-10613,2 8 10499,0 0-1,0-1 1,0 1-1,0 0 1,0 0-1,0 0 1,0-1-1,0 1 1,0 0 0,0 0-1,0-1 1,0 1-1,0 0 1,0 0-1,-1 0 1,1-1 0,0 1-1,0 0 1,0 0-1,0 0 1,-1-1-1,1 1 1,0 0 0,0 0-1,0 0 1,-1 0-1,1 0 1,0-1-1,0 1 1,0 0-1,-1 0 1,1 0-76,-1 0-1,1 0 1,0-1 0,-1 1-1,1 0 1,0 0-1,-1 0 1,1-1 0,0 1-1,-1 0 1,1-1 0,0 1-1,0 0 1,0 0 0,-1-1-1,1 1 1,0-1-1,0 1 1,0 0 0,0-1-1,-1 1 1,1 0 0,0-1-1,0 1 1,0-1-1,0 1 1,0 0 0,0-1-1,0 1 1,0 0 0,0-1-1,0 0 151,0 1 1,0 0-1,0 0 0,0-1 0,0 1 0,0 0 1,0 0-1,0 0 0,0-1 0,0 1 0,0 0 1,0 0-1,0 0 0,0-1 0,0 1 0,0 0 1,-1 0-1,1 0 0,0 0 0,0-1 0,0 1 0,0 0 1,0 0-1,-1 0 0,1 0 0,0 0 0,0-1 1,0 1-1,-1 0 0,1 0 0,0 0 0,0 0 1,0 0-1,-1 0 0,1 0 0,0 0 0,0 0 1,0 0-1,-1 0 0,1 0 8,0 0 1,0 0-1,-1 0 1,1 0-1,0 0 1,0 0-1,0 0 1,-1 0-1,1 0 0,0 0 1,0 0-1,0-1 1,0 1-1,-1 0 1,1 0-1,0 0 1,0 0-1,0 0 0,0 0 1,0 0-1,0 0 1,-1-1-1,1 1 1,0 0-1,0 0 1,0 0-1,0 0 1,0-1-1,0 1 0,0 0 1,0 0-1,0 0 1,0 0-1,0-1 1,-1 1-1,1 0 1,0 0-1,0-1 1,0 0-1134</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6:04.061"/>
    </inkml:context>
    <inkml:brush xml:id="br0">
      <inkml:brushProperty name="width" value="0.025" units="cm"/>
      <inkml:brushProperty name="height" value="0.025" units="cm"/>
    </inkml:brush>
  </inkml:definitions>
  <inkml:trace contextRef="#ctx0" brushRef="#br0">11 17 88,'0'-5'154,"0"-2"4651,0 4-276,0 6-3145,0-2-750,-1-1 295,0 0-867,1 0 1,0 0-1,-1 0 1,1 0 0,0 0-1,0 0 1,-1 0 0,1 0-1,0 0 1,-1 0 0,1 0-1,0 0 1,0 0-1,-1 1 1,1-1 0,0 0-1,-1 0 1,1 0 0,0 0-1,0 0 1,-1 1 0,1-1-1,0 0 1,0 0-1,0 0 1,-1 1 0,1-1-1,0 0 1,0 0 0,0 1-1,0-1 1,0 0 0,-1 0-1,1 1 1,0-1 0,0 0-1,0 1 1,0-1-1,0 1 1,0 10 3434,0-8-884,0-6-1761,0 2 327,2-15-420,13 11-312,-15 5-419,0 0-1,1-1 1,-1 1-1,0 0 0,1 0 1,-1 0-1,0 0 1,1 0-1,-1 0 1,1-1-1,-1 1 1,0 0-1,1 0 1,-1 0-1,0 0 0,1 0 1,-1 1-1,1-1 1,-1 0-1,0 0 1,1 0-1,-1 0 1,0 0-1,1 0 0,-1 1 1,0-1-1,1 0 1,-1 0-1,0 0 1,1 1-1,-1-1 1,0 0-1,0 1 1,1-1-1,-1 0 0,0 0 1,1 1-1,-1 0 199,0-1-11,0 0-183,1 0 0,-1 0 0,0 0 0,1 0 0,-1 0 0,0 0-1,1 0 1,-1 0 0,0 0 0,1 0 0,-1 0 0,0 0 0,0 0 0,1 0-1,-1 0 1,0 0 0,1 1 0,-1-1 0,0 0 0,0 0 0,1 0 0,-1 0 0,0 1-1,0-1 1,1 0 0,-1 0 0,0 1 0,0-1 0,0 0 0,0 0 0,1 1 0,-1-1-1,0 0 1,0 0 0,0 1 0,0-1 0,0 0 0,0 1 0,0-1 0,0 1 0,1-1-18,-1 0 1,0 1-1,0-1 1,0 0 0,0 1-1,0-1 1,0 0-1,0 1 1,0-1 0,0 0-1,0 1 1,0-1 0,0 0-1,0 1 1,-1-1-1,1 0 1,0 0 0,0 1-1,0-1 1,0 0 0,-1 1-1,1-1 1,0 0-1,0 0 1,0 1 0,-1-1-1,1 0 1,0 0 0,0 0-1,-1 1 1,1-1-1,0 0 1,-1 0 0,1 0-1,0 0 1,-1 1 0,1-1-1,0 0 1,-1 0-1,1 0 1,0 0 0,-1 0-1,1 0 1,-1 0 0,0 0 216,-9-7-703,10 4 2748</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6:29.041"/>
    </inkml:context>
    <inkml:brush xml:id="br0">
      <inkml:brushProperty name="width" value="0.025" units="cm"/>
      <inkml:brushProperty name="height" value="0.025" units="cm"/>
    </inkml:brush>
  </inkml:definitions>
  <inkml:trace contextRef="#ctx0" brushRef="#br0">188 1178 168,'0'0'502,"10"-6"8706,-10 2-2863,0-5-3857,0-5-562,0 10-1283,0 2-468,0 1 0,1 0 0,-1 0 1,0-1-1,0 1 0,0 0 0,0 0 0,0-1 0,-1 1 0,1 0 1,0 0-1,-1-1 0,1 1 0,0 0 0,-1 0 0,0 0 0,1 0 1,-1-1-1,0 1 0,1 0 0,-1 0 0,-1-1 0,1 1-130,1 1-1,-1-1 1,1 0-1,0 0 1,-1 0 0,1 1-1,0-1 1,0 0-1,-1 0 1,1 0-1,0 0 1,0 0-1,0 0 1,0 0-1,0 1 1,0-1-1,1 0 1,-1 0 0,0-1-1,-1-14 294,0 14-316,0 0-1,0 0 1,0 0 0,0 0-1,0 0 1,1 0 0,-1 0-1,1 0 1,-1 0 0,1 0-1,0 0 1,0-1-1,-1 1 1,2 0 0,-1-4-1,0 4-18,-4-7 25,3 8-27,1 1 0,-1-1 1,1 0-1,-1 1 0,1-1 1,0 0-1,-1 1 0,1-1 1,0 0-1,-1 1 0,1-1 1,0 0-1,0 1 0,-1-1 1,1 0-1,0 0 0,0 1 1,0-2-1,0 0 1,1 1 1,-1-1-1,-1 1 0,1-1 0,0 1 0,0 0 0,0-1 1,-1 1-1,1-1 0,-1 1 0,1-1 0,-1 1 1,1 0-1,-1-1 0,0 1 0,0 0 0,-1-2 0,2 2 3,-1 1-1,1-1 0,0 0 1,-1 0-1,1 0 0,0 1 0,0-1 1,-1 0-1,1 0 0,0 0 1,0 0-1,0 0 0,0 1 0,0-1 1,1 0-1,-1 0 0,0 0 1,0-1-1,1 2 2,-1-1 0,0 0 0,0 0 0,0 0 1,0 0-1,1 1 0,-1-1 0,-1 0 0,1 0 0,0 0 0,0 0 1,0 0-1,0 1 0,0-1 0,-1 0 0,1 0 0,0 0 0,-1 0 0,0 0 9,0 0-1,0-1 0,0 1 1,0 0-1,1 0 0,-1-1 0,1 1 1,-1 0-1,1-1 0,-1 1 1,1 0-1,0-1 0,-1 1 0,1-1 1,0 1-1,0-1 0,0 1 1,1-3-1,-11-29 138,5 23-117,5 10-30,-1-1 0,1 1 0,-1-1 0,1 0 1,-1 1-1,1-1 0,0 0 0,-1 1 0,1-1 0,0 0 1,0 1-1,-1-1 0,1 0 0,0 1 0,0-1 1,0 0-1,0 0 0,0 0 0,-10-31 53,10 30-54,0-1 0,0 1 1,-1 0-1,1-1 0,-1 1 0,1 0 0,-1 0 0,-1-4 0,-3-16 95,1 8-10,3 13-83,0-1-1,0 1 1,1 0 0,-1-1-1,1 1 1,-1-1 0,1 1 0,0-1-1,-1 1 1,1-1 0,0-1 0,-4-11 6,3 13-12,0-1 0,1 1 0,-1-1 0,0 1 0,1-1 0,0 1 0,-1-1 0,1 1 0,0-1 0,-1 1 0,1-3 0,-10-50 1,11 43 2,-1 8 6,0 0-1,1 1 1,-1-1-1,-1 0 1,1 0-1,0 0 1,-1 0 0,1 0-1,-1 0 1,0 1-1,0-1 1,0 0-1,0 1 1,-2-4-1,2 3 9,0 0-1,1 0 0,-1 0 0,1 0 1,-1-1-1,1 1 0,0 0 1,0 0-1,1 0 0,0-5 1,0-4 3,-1-303 250,-5 309-243,5 5-24,0 1-1,-1 0 1,1 0 0,0 0 0,-1-1-1,1 1 1,0 0 0,-1 0 0,1-1-1,0 1 1,0 0 0,-1-1-1,1 1 1,0 0 0,0-1 0,-1 1-1,1-1 1,0 1 0,0 0 0,0-1-1,0 1 1,0-1 0,0 1 0,0 0-1,0-1 1,0 1 0,0-1 0,0 0-1,0-54 54,0 4 60,0 35-76,0 15-31,0 0 0,0 1 0,0-1-1,0 0 1,0 0 0,1 0 0,-2 1 0,1-1-1,0 0 1,0 0 0,0 0 0,0 1 0,0-1-1,-1 0 1,1 0 0,0 1 0,-1-1-1,1 0 1,-1 1 0,1-1 0,0 0 0,-1 1-1,0-1 1,1 0 0,-1 1 0,1-1-1,-1 1 1,-1-1 0,2 0-3,0 0 0,-1 0 0,1-1 0,0 1 0,-1 0 0,1 0 0,0 0 1,0 0-1,0 0 0,0-1 0,0 1 0,0 0 0,0 0 0,0 0 0,1-1 0,-1 1 0,0-1-1,1 1 1,-1 0 0,0 0-1,0 0 1,0 0 0,0-1 0,0 1-1,0 0 1,0 0 0,-1 0-1,1 0 1,0-1 0,-1 1-1,0-1 1,-2 1-2,3 1-4,0 0 1,-1 0-1,1 0 0,0 0 0,-1 0 1,1 0-1,0 0 0,0 0 0,-1 0 1,1-1-1,0 1 0,0 0 0,-1 0 1,1 0-1,0 0 0,0-1 1,0 1-1,-1 0 0,1 0 0,0-1 1,0 1-1,0 0 0,0 0 0,-1-1 1,1 1-1,0 0 0,0 0 1,0-1-1,0 1 0,0 0 0,0-1 1,0 1-1,0 0 0,0 0 0,0-1 1,0 1-1,0 0 0,0-1 1,0 1-1,0 0 0,0 0 0,0-1 1,0 1-1,0 0 0,1-1 0,-1 1 1,0-1 52,-2-16 806,0 18-858,-2-2 14,2-10 54,0 11-65,-5-1-7,6-2 43,1-4-966,-2 6 1399,-14 12-27991,15-10 26018</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6:31.076"/>
    </inkml:context>
    <inkml:brush xml:id="br0">
      <inkml:brushProperty name="width" value="0.025" units="cm"/>
      <inkml:brushProperty name="height" value="0.025" units="cm"/>
    </inkml:brush>
  </inkml:definitions>
  <inkml:trace contextRef="#ctx0" brushRef="#br0">91 28 492,'0'0'28,"0"0"-1,0-1 1,0 1-1,0 0 1,0 0-1,0 0 1,0-1-1,0 1 1,0 0-1,0 0 1,0-1-1,0 1 1,0 0-1,0 0 1,0 0-1,0-1 1,0 1 0,0 0-1,-1 0 1,1 0-1,0-1 1,0 1-1,0 0 1,0 0-1,0 0 1,-1 0-1,1 0 1,0-1-1,0 1 1,0 0-1,-1 0 1,1 0-1,0 0 1,0 0 0,0 0-1,-1 0 1,-3-4 1101,2-4 2503,2 8-3312,1 0-1,-1-1 1,0 1-1,0-1 1,0 1-1,0 0 1,1-1 0,-1 1-1,0-1 1,0 1-1,1 0 1,-1-1 0,0 1-1,1 0 1,-1-1-1,0 1 1,1 0 0,-1 0-1,0-1 1,1 1-1,-1 0 1,1 0 0,-1 0-1,0 0 1,1-1-1,-1 1 1,1 0 0,0 0-1,17-2 6256,-16 2-5161,8 6-87,1-5-388,-7 1-830,-3-2-73,0 0 1,0 0-1,-1 1 1,1-1-1,0 0 1,0 1-1,-1-1 1,1 1-1,0-1 1,0 1-1,-1 0 0,1-1 1,0 1-1,-1 0 1,1-1-1,-1 1 1,1 0-1,-1 0 1,1-1-1,-1 3 1,0-2 21,10 11 242,-10-12-296,0 0 0,0 0 0,0 0-1,0 1 1,0-1 0,0 0 0,0 0-1,0 0 1,0 0 0,0 1 0,0-1-1,1 0 1,-1 0 0,0 0 0,0 1-1,0-1 1,0 0 0,0 0 0,0 0-1,0 0 1,0 0 0,1 1-1,-1-1 1,0 0 0,0 0 0,0 0-1,0 0 1,1 0 0,-1 0 0,0 0-1,0 1 1,0-1 0,0 0 0,1 0-1,-1 0 1,0 0 0,1 0 1,-1 0 0,0 0 0,1 0 0,-1 1 0,0-1 0,1 0 0,-1 0 1,0 0-1,1 1 0,-1-1 0,0 0 0,0 0 0,1 1 0,-1-1 0,0 0 0,0 1 0,1-1 0,-1 0 0,0 1 1,0-1-1,0 0 0,0 1 0,0-1 0,0 0 0,1 1 0,-1-1 0,0 1 0,0-1 0,0 0 0,0 1 0,0-1 0,0 0 1,0 1-1,-1-1 0,1 1 0,4 7 108,-3-7-106,-1-1-1,1 1 1,-1-1-1,1 1 1,-1-1-1,1 1 1,-1 0-1,0-1 1,1 1-1,-1-1 1,0 1-1,0 0 1,1-1-1,-1 1 1,0 0 0,0-1-1,0 1 1,0 0-1,0-1 1,0 1-1,0 0 1,0 0 4,0 0 0,0 1 0,0-1 0,0 0 0,0 0 0,0 0 0,0 0 0,1 0 0,-1 0 0,0 0 0,1 0 0,-1 0 0,1 0 0,-1-1 0,1 1 0,-1 0 0,1 0 0,-1 0 0,1 0 0,1 1 1,-1-1 4,-1 0 1,1 0-1,-1 0 1,0 0-1,1 0 1,-1 1-1,0-1 1,0 0-1,0 0 1,0 0-1,0 1 1,0-1-1,0 0 1,-1 0-1,1 0 1,0 0-1,-1 1 1,1-1 0,0 0-1,-1 0 1,0 0-1,1 0 1,-1 0-1,1 0 1,-1 0-1,0 0 1,-1 1-1,1-2-12,1 1 1,0-1-1,0 0 0,0 0 0,-1 1 1,1-1-1,0 0 0,0 1 0,0-1 0,0 0 1,0 1-1,-1-1 0,1 0 0,0 1 1,0-1-1,0 0 0,0 1 0,0-1 0,0 0 1,0 1-1,0-1 0,0 0 0,0 1 1,1-1-1,-1 0 0,0 1 0,0-1 0,0 1-1,0-1-1,0 0 0,1 1 0,-1-1 0,0 0 0,0 1 1,0-1-1,0 0 0,0 1 0,0-1 0,0 0 0,0 1 1,0-1-1,0 0 0,0 1 0,0-1 0,-1 0 0,1 1 1,0-1-1,0 0 0,0 1 0,0-1 0,0 0 0,-1 1 1,1-1-1,-1 1 0,1-1 0,-1 0 0,1 0 0,-1 1 0,1-1 0,-1 0 0,1 1 0,-1-1 0,1 0 0,0 1 0,-1-1 0,1 1 0,0-1 0,-1 1 0,1-1 0,0 1 0,-1-1 0,1 1 0,0-1 0,0 1 0,-1-1-1,1 1 1,0-1 0,0 1 0,0 0 0,0-1 0,0 1 0,0-1 0,0 1 0,0 0 0,-20 18 55,19-17-48,0 0 0,-1 0 1,1 0-1,-1 0 0,1 0 0,-1 0 0,0 0 0,0 0 1,0-1-1,0 1 0,0-1 0,-1 0 0,-2 2 1,4-2 28,-21 4 448,18-5-395,-23-1 196,26 1-285,0 0 1,1 0-1,-1 0 0,0 0 0,1 0 0,-1 0 1,0 0-1,1 0 0,-1-1 0,1 1 0,-1 0 1,0 0-1,1-1 0,-1 1 0,1 0 0,-1-1 1,1 1-1,-1 0 0,1-1 0,-1 1 0,1-1 1,-1 1-1,1-1 0,0 1 0,-1-1 1,1 1-1,0-1 0,-1 0 0,1 0 0,-9-8 30,7 8-31,0 0 0,0-1 0,1 1 0,-1-1-1,0 1 1,1-1 0,-1 0 0,1 0 0,0 1 0,0-1 0,-1 0 0,0-3 0,-9-12-1,9 13-6,0 1 0,1-1 0,-1 0 0,1 0 0,0 0 0,1 0 0,-1 0 0,1 0 0,-1 0 0,1 0 0,0 0 0,1-1 0,0-3 0,-1-10-156,5 9-13,-5 8 123,1 1 0,-1-1 0,1 1 0,-1-1 0,1 1 0,-1-1 0,0 0 0,1 1 0,-1-1-1,0 0 1,1 0 0,-1 1 0,0-1 0,0 0 0,0 1 0,0-1 0,0 0 0,0-1 0,4-6-841,-3 8 632,0-1 0,-1 1 0,0-1 0,1 0 0,-1 1 0,1-1 0,-1 1-1,0-1 1,1 0 0,-1 1 0,0-1 0,0 0 0,1 1 0,-1-1 0,0 0 0,0 0 0,0 1-1,0-2 1,0 2-137,0-1-1,0 0 0,0 1 1,0-1-1,0 1 0,1-1 1,-1 1-1,0-1 0,0 1 1,0-1-1,1 1 1,-1 0-1,0-1 0,0 1 1,1-1-1,-1 1 0,0-1 1,1 1-1,0-1 0,-1 1-91,1-1 0,-1 1 0,1-1 0,-1 1 0,0 0 0,1-1 0,-1 1 0,0-1 0,1 1 0,-1-1 0,0 0 0,0 1 0,0-1 0,1 1 0,-1-1 0,0 1 0,0-1 0,0 1 0,0-2 0</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6:32.701"/>
    </inkml:context>
    <inkml:brush xml:id="br0">
      <inkml:brushProperty name="width" value="0.025" units="cm"/>
      <inkml:brushProperty name="height" value="0.025" units="cm"/>
    </inkml:brush>
  </inkml:definitions>
  <inkml:trace contextRef="#ctx0" brushRef="#br0">110 1 156,'-22'11'3801,"4"-6"2378,10-5 6101,17 0-8276,2-3-2299,5 1-1365,-12 0-190,6-2-20,17-1 74,1 16-77,-14-1-74,-11-9-53,-3 0 2,0-1 1,1 0-1,-1 0 0,0 0 1,1 1-1,-1-1 0,0 0 1,1 0-1,-1 1 0,0-1 1,0 0-1,1 0 0,-1 1 0,0-1 1,0 0-1,0 1 0,1-1 1,-1 0-1,0 1 0,0-1 1,0 0-1,0 1 0,0-1 1,0 1-1,0-1 0,0 0 1,0 1-1,0-1 0,0 0 0,0 1 1,0-1-1,0 1 0,0-1 1,0 1-1,4 7 33,-4-8-29,1 1 0,-1 0-1,1-1 1,-1 1 0,1-1 0,-1 1 0,1 0 0,-1 0-1,0-1 1,1 1 0,-1 0 0,0 0 0,0-1 0,0 1 0,1 0-1,-1 0 1,0 1 0,0 63 478,-4-60-453,3-5-30,1 0 1,0 0-1,-1 0 0,1 0 1,0 1-1,-1-1 1,1 0-1,0 0 1,-1 0-1,1 1 1,0-1-1,0 0 1,0 0-1,-1 1 0,1-1 1,0 0-1,0 1 1,0-1-1,-1 0 1,1 1-1,0-1 1,0 0-1,0 1 1,0-1-1,0 0 1,0 1-1,0 0 0,0-1 1,0 1 0,0 0 0,0-1 0,0 1 0,0 0 0,0-1 0,0 1 0,-1 0 0,1-1 0,0 1 0,0-1 0,-1 1 0,1-1 0,0 1 0,-1 0 0,1-1 0,0 1 0,-1-1 0,1 1 0,-1-1 0,1 0 0,0 1 0,-1-1 0,1 1 0,-1-1 0,0 1 0,-19 21 100,18-21-76,-9 9 43,-19 1 12,22-10-77,4-1 9,0 0 0,0 0 0,1-1 0,-1 1 0,0-1 0,-6-2 0,3 2-8,-6-8 24,12 8-28,1 1 1,-1-1-1,0 0 0,0 1 1,0-1-1,1 1 1,-1-1-1,0 1 1,0-1-1,0 1 1,0 0-1,0 0 1,0-1-1,0 1 1,-1 0-1,-11-12 36,-3 1-38,13-4-10,-1 15 6,1-1-2,1-16 0,2 15 35,0 1-82,0 0 1,0 0-1,0 0 1,-1 0 0,1 0-1,0 0 1,1 0-1,-1 0 1,0 0 0,0 0-1,0 0 1,0 0-1,1 0 1,-1 0 0,1 0-1,-1 0 1,1 0-1,-1 1 1,1-1-1,-1 0 1,1 0 0,-1 0-1,1 1 1,0-1-1,1-1 1,1-9-2387,13-5-5819,-15 15 7995,-1 1 0,0 0 1,0 0-1,0-1 0,1 1 0,-1 0 1,0 0-1,0-1 0,0 1 0,0 0 1,1-1-1,-1 1 0,0 0 0,0-1 1,0 1-1,0 0 0,0-1 0,0 1 0,0-1 1,0 1-1,0 0 0,0-1 0,0 1 1,0 0-1,0-1 0,-1 1 0,3-8-2643,1 7 1965,-3 1 835,0 0 1,0 0-1,1 0 0,-1 0 1,0 0-1,0 0 0,0 0 1,1 0-1,-1 0 0,0 0 1,0 0-1,0 0 0,1-1 1,-1 1-1,0 0 0,0 0 1,0 0-1,0 0 0,1 0 0,-1-1 1,0 1-1,0 0 0,0 0 1,0 0-1,0-1 0,1 1 1,-1 0-1,0 0 0,0 0 1,0-1-1,0 1 0,0 0 1,0 0-1,0 0 0,0-1 1,0 1-1,0 0 0,0 0 1,0-1-1,0 1 0,0 0 1,0-5-1406</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1:06.387"/>
    </inkml:context>
    <inkml:brush xml:id="br0">
      <inkml:brushProperty name="width" value="0.025" units="cm"/>
      <inkml:brushProperty name="height" value="0.025" units="cm"/>
      <inkml:brushProperty name="color" value="#008C3A"/>
    </inkml:brush>
  </inkml:definitions>
  <inkml:trace contextRef="#ctx0" brushRef="#br0">179 62 412,'0'0'58,"0"-1"1,0 1-1,0 0 1,0 0-1,0-1 1,0 1-1,0 0 1,0-1-1,0 1 1,0 0-1,0 0 1,0-1-1,0 1 0,0 0 1,-1-1-1,1 1 1,0 0-1,0 0 1,0-1-1,0 1 1,0 0-1,-1 0 1,1-1-1,0 1 1,0 0-1,0 0 0,-1 0 1,1 0-1,0-1 1,0 1-1,-1 0 1,1 0-1,0 0 1,-1 0-1,1 0 1,-1-1-22,1 1 1,0 0 0,0 0 0,-1 0 0,1 0 0,0 0-1,0 0 1,0 0 0,-1 0 0,1-1 0,0 1 0,0 0 0,0 0-1,-1 0 1,1 0 0,0-1 0,0 1 0,0 0 0,0 0-1,-1-1 1,1 1 0,0 0 0,0 0 0,0 0 0,0-1 0,0 1-1,0 0 1,0 0 0,0-1 0,0 1 0,0 0 0,0 0-1,0-1 1,0 1 0,0-1 0,-1 0 300,0 0 0,-1 0 0,1-1 0,0 1-1,0 0 1,-1 0 0,1 0 0,-1 1 0,1-1 0,-1 0 0,1 0 0,-3 0-1,4-3-982,4-1 8890,2 4-647,-6 1-7489,0 1 0,0-1 0,1 0 0,-1 1 0,0-1 0,0 0 0,0 0 0,1 1 0,-1-1 0,0 0 0,0 0 0,1 1 0,-1-1 0,0 0 0,0 0 0,1 0-1,-1 0 1,0 0 0,1 1 0,-1-1 0,0 0 0,1 0 0,-1 0 0,0 0 0,0 0 0,1 0 0,-1 0 0,0 0 0,1 0 0,0 0 0,-1 0-45,1 0 1,-1 0 0,0 0 0,1 0-1,-1 0 1,1 0 0,-1 0-1,0 0 1,1 0 0,-1 0 0,1 0-1,-1 0 1,0 0 0,1 1-1,-1-1 1,0 0 0,1 0 0,-1 0-1,0 1 1,1-1 0,-1 0 0,0 1-1,1-1 1,-1 0 0,0 1-1,0-1 1,1 0 0,-1 1 0,0-1-1,0 0 1,0 1 0,1-1 0,-1 1-1,0-1-48,0 1 1,0-1-1,0 0 0,0 0 0,0 0 0,0 1 0,0-1 0,0 0 0,0 0 0,0 0 0,0 1 1,0-1-1,0 0 0,0 0 0,1 0 0,-1 1 0,0-1 0,0 0 0,0 0 0,0 0 0,0 0 1,1 0-1,-1 1 0,0-1 0,0 0 0,0 0 0,0 0 0,1 0 0,-1 0 0,0 0 1,0 0-1,0 0 0,1 0 0,-1 1 8,1-1 0,-1 0 0,0 0 0,1 0 0,-1 0 0,0 0 0,0 1 0,1-1 0,-1 0 0,0 0 0,0 0 0,1 1 0,-1-1 0,0 0 0,0 0 0,1 1 0,-1-1 0,0 0 0,0 1 0,0-1 0,0 0 0,0 1 0,1-1 0,-1 0 0,0 1 0,0-1 0,0 0 0,0 1 0,0-1 0,0 0 0,0 1 0,0-1 0,0 1 0,4 3 233,-4-3-236,0-1 0,1 0 0,-1 0 1,0 0-1,1 1 0,-1-1 0,0 0 0,1 0 0,-1 1 1,0-1-1,0 0 0,1 1 0,-1-1 0,0 0 0,0 1 1,1-1-1,-1 0 0,0 1 0,0-1 0,0 0 0,0 1 1,0-1-1,0 1 0,0-1 0,1 1 0,-1 48 1527,-2-43-1547,-16 21-1,16-21 0,-4-1 0,2 1 0,-4-1 0,0 1 0,6-4 0,1-1 0,-1 1 0,1-1 0,-1 1 0,0-1 0,1 0 0,-1 0 0,0 0 0,0 0 0,0 0 0,0 0 0,0 0 0,0-1 0,0 1 0,-2 0 0,-5 1 0,2 0 0,1 3 0,-2-4 0,-2-1 0,0 0 0,0 0 0,8 0 0,0 0 0,0-1 0,-1 1 0,1 0 0,0-1 0,0 0 0,0 1 0,0-1 0,0 0 0,0 0 0,-4-2 0,4 2 0,0 1 0,-1 0 0,-8-12 0,7 6 0,5 4 0,-8-2 0,4-4 0,4 5 0,-1-2 0,0-17 0,0 21 0,0 1 0,0-1 0,-1 0 0,1 1 0,0-1 0,0 1 0,0-1 0,0 1 0,0-1 0,0 0 0,0 1 0,0-1 0,0 1 0,0-1 0,1 0 0,-1 1 0,0-1 0,0 1 0,0-1 0,1 1 0,-1-1 0,0 1 0,1-1 0,-1 1 0,0-1 0,1 1 0,-1 0 0,1-1 0,-1 1 0,1-1 0,0 1 0,-1-1 0,1 1 0,-1 0 0,0-1 0,1 1 0,-1-1 0,1 1 0,-1-1 0,0 1 0,0-1 0,1 1 0,-1-1 0,0 1 0,0-1 0,1 1 0,-1-1 0,0 1 0,0-1 0,0 0 0,0 1 0,0-1 0,0 1 0,0-1 0,0 0 0,0 1 0,0-1 0,0 1 0,0-1 0,0 1 0,-1-2 0,0 1 0,0-1 0,11-11 0,0-4 0,-6 11 0,-5 4 0,18-18 0,-17 20 0,0 0 0,0 0 0,1 0 0,-1 0 0,0 0 0,0 0 0,0 0 0,1 0 0,-1-1 0,0 1 0,0 0 0,0 0 0,0 0 0,1 0 0,-1-1 0,0 1 0,0 0 0,0 0 0,0 0 0,0 0 0,0-1 0,0 1 0,0 0 0,0 0 0,1 0 0,-1-1 0,0 1 0,0 0 0,0 0 0,0 0 0,0-1 0,0 1 0,0 0 0,0 0 0,0 0 0,-1-1 0,1 1 0,0 0 0,0 0 0,0 0 0,0-1 0,0 1 0,0 0 0,0 0 0,0 0 0,0-1 0,-1 1 0,2-2 0,-1 2 0,1 0 0,-1 0 0,0 0 0,1 0 0,-1 0 0,0 0 0,0 0 0,1 0 0,-1 0 0,0 0 0,1 0 0,-1 0 0,0 0 0,0 0 0,1 0 0,-1-1 0,0 1 0,0 0 0,1 0 0,-1 0 0,0 0 0,0-1 0,1 1 0,-1 0 0,0 0 0,0 0 0,0-1 0,0 1 0,1 0 0,-1 0 0,0-1 0,0 1 0,0 0 0,0-1 0,0 1 0,0 0 0,0 0 0,0-1 0,0 1 0,0-1 0,3-3 0,11-5 0,-9 7 0,3 1 0,2 1 0,0 0 0,0 0 0,-1 0 0,1 0 0,0 1 0,0 3 0,0-3 0,4 1 0,-9 1 0,15 8 0,-10-5 0,0-1 0,-2 1 0,-6-5-51,-2 0-602,1-1-1,0 1 1,0 0 0,0 0 0,-1-1 0,1 1 0,0 0 0,-1 0 0,1 0-1,-1 0 1,1 0 0,-1 0 0,0 0 0,1 0 0,-1 0 0,0 0-1,1 0 1,-1 0 0,0 0 0,0 0 0,0 0 0,0 1 0,-10 3-13641</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6:34.329"/>
    </inkml:context>
    <inkml:brush xml:id="br0">
      <inkml:brushProperty name="width" value="0.025" units="cm"/>
      <inkml:brushProperty name="height" value="0.025" units="cm"/>
    </inkml:brush>
  </inkml:definitions>
  <inkml:trace contextRef="#ctx0" brushRef="#br0">2 61 288,'-1'-3'460,"1"3"-296,0-1 0,0 0 1,0 1-1,0-1 0,0 1 1,0-1-1,-1 0 0,1 1 1,0-1-1,1 0 1,-1 1-1,0-1 0,0 0 1,0 1-1,0-1 0,0 1 1,1-1-1,-1 0 0,0 1 1,1-1-1,-1 1 0,0-1 1,1 1-1,-1-1 0,1 1 1,-1-1-1,0 1 0,1-1 1,-1 1-1,1 0 1,0-1-1,-1 1 0,1 0 1,-1-1-1,2-7 14402,-2-1-9256,0 2-7445,-9-5-18518,9 12 20585,0 0 0,0 0 0,0 0 0,0-1 1,0 1-1,0 0 0,0 0 0,-1 0 0,1 0 0,0-1 0,0 1 0,1 0 1</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6:52.308"/>
    </inkml:context>
    <inkml:brush xml:id="br0">
      <inkml:brushProperty name="width" value="0.025" units="cm"/>
      <inkml:brushProperty name="height" value="0.025" units="cm"/>
    </inkml:brush>
  </inkml:definitions>
  <inkml:trace contextRef="#ctx0" brushRef="#br0">1022 565 172,'0'0'252,"-2"0"-442,-6 0 11524,-16-2-4645,23 2-6588,1 0 1,-1 0-1,0 0 1,1 0-1,-1 0 1,0 0-1,0 0 1,1-1-1,-1 1 1,0 0-1,1 0 1,-1-1-1,0 1 0,1-1 1,-1 1-1,1 0 1,-1-1-1,1 1 1,-1-1-1,1 1 1,-1-1-1,0-1 1,-30-9 4303,-47-29-2469,68 33-1780,-9-3 165,8 6-173,1 0 0,0-1 0,0 0 0,-16-12 0,-6-3 266,-16-8-65,-21-5 151,-1 4-183,12 3-161,50 22-142,-1 0 1,1-1 0,1 1 0,-12-9-1,-11-7 5,-9-8 27,9 6-52,-19-17 8,-10-6 80,-69-32 278,108 65-345,-7-3-35,16 7 1,0 3-4,11 5 19,-1 0 0,1-1-1,-1 1 1,0 0 0,1 0-1,-1 0 1,1-1 0,-1 1-1,1 0 1,-1-1 0,1 1-1,-1-1 1,1 1 0,0 0-1,-1-1 1,1 1 0,-1-1-1,1 1 1,0-1 0,-1 1-1,1-1 1,0 0 0,-20-5-1010,20 6 992,0 1 0,0-1-1,0 0 1,0 0-1,0 1 1,-1-1-1,1 0 1,0 0 0,0 0-1,0 1 1,0-1-1,0 0 1,0 0 0,0 0-1,-1 1 1,1-1-1,0 0 1,0 0 0,0 0-1,-1 0 1,1 1-1,0-1 1,0 0-1,0 0 1,-1 0 0,1 0-1,0 0 1,0 0-1,-1 0 1,1 0 0,0 0-1,-1 0 1,5 0-899</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6:53.832"/>
    </inkml:context>
    <inkml:brush xml:id="br0">
      <inkml:brushProperty name="width" value="0.025" units="cm"/>
      <inkml:brushProperty name="height" value="0.025" units="cm"/>
    </inkml:brush>
  </inkml:definitions>
  <inkml:trace contextRef="#ctx0" brushRef="#br0">1 1 140,'0'0'127,"31"0"1639,-28 0-1834,12 0 1244,-14 0-1152,-1 0 0,0 0 0,1 0 1,-1 0-1,0 0 0,1 0 0,-1 0 1,1 0-1,-1 0 0,0 0 0,1 0 1,-1 0-1,0 0 0,1 1 1,-1-1-1,0 0 0,1 0 0,-1 0 1,0 1-1,1-1 0,-1 0 0,0 0 1,0 1-1,1-1 0,-1 0 0,0 1 1,0-1-1,0 0 0,1 1 0,-1 0 98,0 3-932,0-8-1990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6:54.634"/>
    </inkml:context>
    <inkml:brush xml:id="br0">
      <inkml:brushProperty name="width" value="0.025" units="cm"/>
      <inkml:brushProperty name="height" value="0.025" units="cm"/>
    </inkml:brush>
  </inkml:definitions>
  <inkml:trace contextRef="#ctx0" brushRef="#br0">2 46 564,'0'-18'3134,"0"16"-3058,0 1-2,-1 1 0,1 0 0,0-1 0,0 1 1,0-1-1,0 1 0,0 0 0,0-1 0,0 1 0,0 0 1,0-1-1,0 1 0,0-1 0,0 1 0,0 0 0,0-1 1,0 1-1,0 0 0,0-1 0,0 1 0,1-1 0,-1 1 0,0 0 1,0-1-1,0 1 0,1 0 0,-1 0 0,0-1 0,0 1 1,1 0-1,-1-1 0,0 1 0,1 0 0,-1 0 0,0 0 1,1-1-1,-1 1 0,0 0 0,1 0 0,-1 0 0,0 0 1,1 0-1,-1 0 0,0 0 0,1 0 0,0 0 0,1 0 1472,19-6 2636,-10 4-1889,13-2 9,-24 4-2274,0 0 0,1-1 0,-1 1 0,1 0 0,-1 0 0,0 0 1,1 0-1,-1 0 0,1 0 0,-1 0 0,1 0 0,-1 0 0,0 0 0,1 0 1,-1 0-1,1 1 0,-1-1 0,0 0 0,1 0 0,-1 0 0,1 0 1,-1 1-1,0-1 0,1 0 0,-1 0 0,0 1 0,1-1 0,-1 0 1,0 1-1,0-1 0,1 0 0,-1 1 0,0-1 0,1 1 0,18 1 337,19 25 543,-33-22-577,-3-4-141,-1 1-1,1-1 1,-1 0 0,0 1-1,0-1 1,0 1-1,0-1 1,0 1 0,0 0-1,0-1 1,0 1 0,0 0-1,-1 0 1,1-1-1,0 4 1,3 5 907,-3-10-1003,-1 1-1,1-1 1,-1 1 0,0-1-1,1 1 1,-1-1-1,1 1 1,-1 0 0,0-1-1,0 1 1,1-1 0,-1 1-1,0 0 1,0-1-1,0 1 1,0 0 0,0-1-1,0 2 1,0-1-49,0 0 0,0 0 1,0 0-1,0-1 1,0 1-1,0 0 0,0 0 1,0 0-1,0 0 0,0-1 1,0 1-1,1 0 0,-1 0 1,0 0-1,1-1 1,-1 1-1,0 0 0,1 0 1,-1-1-1,1 1 0,-1 0 1,1-1-1,-1 1 0,1-1 1,0 1-1,-1-1 0,2 2 1,-2-2-36,0 0 0,0 0 0,0 0 1,0 1-1,1-1 0,-1 0 0,0 0 0,0 1 1,0-1-1,0 0 0,0 0 0,0 1 0,0-1 1,0 0-1,0 0 0,0 1 0,0-1 0,0 0 1,0 1-1,0-1 0,0 0 0,0 0 1,0 1-1,0-1 0,-1 0 0,1 0 0,0 1 1,0-1-1,0 0 0,0 0 0,0 0 0,-1 1 1,1-1-1,0 0 0,0 0 0,0 0 0,-1 0 1,1 1-1,0-1 0,0 0 0,0 0 0,-1 0 1,1 0-1,0 0 0,0 0 0,-1 0 0,1 0 1,0 0-1,-1 0 0,-3 4 205,-5 18 227,7-21-430,1 1 0,0-1 1,-1 0-1,1 0 0,-1 1 1,0-1-1,1 0 0,-1 0 1,0-1-1,0 1 0,1 0 1,-1 0-1,0-1 1,0 1-1,0-1 0,-3 0 1,-42 6 245,42-6-208,1-1-1,0 0 0,0 0 0,0 0 1,0 0-1,0 0 0,-5-3 0,7 3 5,-9-9 123,7 8-159,4 2-17,-1 0 0,1 0 1,0 0-1,-1-1 0,1 1 0,0 0 1,0 0-1,-1 0 0,1-1 0,0 1 1,0 0-1,-1-1 0,1 1 0,0 0 1,0 0-1,0-1 0,-1 1 0,1 0 1,0-1-1,0 1 0,0 0 0,0-1 1,0 1-1,0 0 0,0-1 0,0 1 1,0-1-1,0 1 0,0 0 0,0-1 1,0 1-1,0 0 0,0-1 0,0 1 1,0 0-1,0-1 0,-3-4 1,2 5-1,1 0-1,0-1 0,-1 1 0,1 0 0,-1 0 0,1-1 0,0 1 0,-1 0 0,1-1 0,0 1 1,-1 0-1,1-1 0,0 1 0,0 0 0,0-1 0,-1 1 0,1-1 0,0 1 0,0-1 0,0 1 1,0 0-1,-1-1 0,1 1 0,0-1 0,0 1 0,0-1 0,0 1 0,0-1 0,1 0 0,3-13 8,-3 13-93,-1 0-1,1-1 0,0 1 1,-1 0-1,1-1 0,-1 1 1,1 0-1,-1-1 1,0 1-1,0-1 0,0 1 1,0-2-1,4-5-931,-3 7 706,0 1 1,-1-1-1,1 0 1,-1 1-1,1-1 1,-1 0-1,0 1 1,1-1-1,-1 0 1,0 1-1,0-1 1,1 0-1,-1 0 1,0 1-1,0-1 1,0 0-1,0-1 1,4-6-4271,-3 7 3895,-1 1-1,1-1 1,-1 0 0,1 1-1,-1-1 1,1 0-1,-1 1 1,0-1-1,1 0 1,-1 0-1,0 1 1,1-1-1,-1 0 1,0 0 0,0 1-1,0-1 1,0-2-1,0 0-1486</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6:55.863"/>
    </inkml:context>
    <inkml:brush xml:id="br0">
      <inkml:brushProperty name="width" value="0.025" units="cm"/>
      <inkml:brushProperty name="height" value="0.025" units="cm"/>
    </inkml:brush>
  </inkml:definitions>
  <inkml:trace contextRef="#ctx0" brushRef="#br0">1333 0 244,'0'1'17,"0"-1"0,0 0 1,0 0-1,0 1 0,0-1 0,0 0 1,0 0-1,0 0 0,0 1 0,0-1 0,0 0 1,0 0-1,0 0 0,-1 1 0,1-1 1,0 0-1,0 0 0,0 0 0,0 1 0,0-1 1,0 0-1,-1 0 0,1 0 0,0 0 0,0 0 1,0 1-1,-1-1 0,1 0 0,0 0 1,0 0-1,0 0 0,-1 0 0,1 0 154,-1 1 0,1-1 0,-1 0-1,1 0 1,0 0 0,-1 1 0,1-1-1,0 0 1,0 0 0,-1 1 0,1-1-1,0 0 1,-1 1 0,1-1 0,0 0-1,0 1 1,0-1 0,-1 1 0,1-1-1,0 0 1,0 1 0,0-1 0,0 1-1,0-1 1,0 0 0,0 1 0,0-1-1,0 1 1,0-1 0,0 1 0,0-1 0,0 1-1,0-1-6,0 1 0,-1-1 0,1 0 0,0 1 0,0-1 0,-1 0 0,1 1 0,0-1 0,-1 0 0,1 1 0,-1-1 0,1 0 0,0 0 0,-1 0-1,1 1 1,-1-1 0,1 0 0,0 0 0,-1 0 0,1 0 0,-1 0 0,1 0 0,-1 0 0,1 0 0,0 0 0,-1 0 0,0 0 0,-19 0 5153,13 0-5521,6 0 508,-37 0 1614,36 0-1807,-19 0 145,-106 5 2121,98-8-1891,23 2-413,-1 0 1,1 0-1,0 1 0,-1 0 1,1 0-1,-7 2 1,-34 1 215,36-3-204,0 0 0,-1 1 1,-14 4-1,-24 0 219,1 1-98,0-1-94,8-1-107,14-2-16,-73 9-24,-50 8 56,113-14 56,-23 4 194,21-3 360,34-5-525,1 0-1,0-1 0,-1 0 0,1 0 1,-9 0-1,0-1 68,-10-5-81,15 5-84,-32-10-25,31 9 13,3 0-3,0 0-1,0 1 0,0 0 0,0 0 1,0 0-1,-8 1 0,-1 1 16,11-1 4,0 0 0,0 0 0,0 0 0,0 0-1,0 0 1,0-1 0,0 0 0,0 1 0,-6-3-1,7 2 55,0 0 0,0 0 0,0 0 0,0 1 0,0 0 0,-1 0 0,1 0 0,0 0 0,0 0 0,-5 1 0,-10 1 203,17-4-327,2-1 338,-11 2-3899,10-11-16373,0 7 18470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6:56.435"/>
    </inkml:context>
    <inkml:brush xml:id="br0">
      <inkml:brushProperty name="width" value="0.025" units="cm"/>
      <inkml:brushProperty name="height" value="0.025" units="cm"/>
    </inkml:brush>
  </inkml:definitions>
  <inkml:trace contextRef="#ctx0" brushRef="#br0">3 56 544,'0'-32'3697,"0"32"-3658,1 0 0,0 0 0,-1 0 1,1-1-1,-1 1 0,1 0 0,0 0 0,-1-1 0,1 1 0,-1 0 0,1-1 0,-1 1 1,1 0-1,-1-1 0,1 1 0,-1-1 0,1 1 0,0-2 0,-1 2 211,9-6 108,-8 5-261,1 0-1,-1 0 1,0 0 0,1 0-1,-1 0 1,1 0 0,0 0-1,-1 1 1,1-1 0,-1 1-1,1-1 1,0 1 0,0-1-1,-1 1 1,1 0 0,0 0-1,-1 0 1,1 0 0,0 0-1,0 1 1,-1-1 0,1 0-1,0 1 1,-1-1 0,1 1-1,0-1 1,-1 1 0,1 0-1,1 1 1,1 0 23,-3-2-95,-1 0 0,1 1 0,0-1 1,0 0-1,0 1 0,-1-1 0,1 1 0,0-1 0,-1 1 0,1-1 0,0 1 0,-1-1 0,1 1 0,-1 0 0,1-1 1,0 1-1,-1 0 0,0-1 0,1 1 0,-1 0 0,1 0 0,-1 0 0,1 1 0,-1 1 74,1 0 1,0 0-1,0 0 0,0 0 1,0 0-1,0 0 0,1 0 1,-1-1-1,3 4 0,-2-3 123,0 0-1,0 0 1,0 0-1,-1 1 0,1-1 1,-1 1-1,0-1 1,0 1-1,1 5 1,-2 63 7679,-1-67-7390,0-1 1,0 0-1,-1 0 1,1 1-1,-1-1 1,0 0 0,-1-1-1,1 1 1,-1 0-1,1-1 1,-1 1 0,-5 4-1,7-7-476,0 0 1,0 0-1,0 0 0,0 0 1,0-1-1,0 1 0,0 0 1,0-1-1,0 1 0,0 0 0,-1-1 1,1 1-1,0-1 0,0 0 1,-1 1-1,1-1 0,0 0 1,-1 0-1,1 0 0,-2 0 1,1 0 19,-8 0 8,9 0-64,0 0 1,0 0 0,1 0 0,-1 0 0,0 0 0,0 0 0,0 0 0,0 0 0,0-1 0,1 1-1,-1 0 1,0-1 0,0 1 0,0 0 0,1-1 0,-1 1 0,0-1 0,0 1 0,0-2 0,0 2 2,-1-2-7,0 0 0,1 1-1,-1-1 1,0 0 0,1 0 0,0 0-1,-1 0 1,1 0 0,0 0 0,0 0-1,0 0 1,-1-4 0,-9-14-82,10 16 50,1 1 0,-1 0 0,0-1 0,1 1 0,0 0 0,0-1 0,0 1 0,0 0 0,1-7 0,0 0-535,-1 7 589,-1 1-633,1 0 0,0 0 0,0-1 0,0 1 0,0 0 0,1 0 0,-1 0 0,0 0 0,1-1 0,0 1 0,-1 0 0,1 0 0,0 0 0,0 0 0,2-2 0,0-13-12609,4 16 11583,-6-3 328</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6:58.237"/>
    </inkml:context>
    <inkml:brush xml:id="br0">
      <inkml:brushProperty name="width" value="0.025" units="cm"/>
      <inkml:brushProperty name="height" value="0.025" units="cm"/>
    </inkml:brush>
  </inkml:definitions>
  <inkml:trace contextRef="#ctx0" brushRef="#br0">1057 1 48,'0'0'39,"4"0"274,0-1 0,-1 1 0,1 1 0,0-1 0,-1 1 1,1-1-1,0 1 0,4 2 0,5-2 494,1 0 649,-14-1-1347,0 0 1,0 0 0,0 0 0,0 0-1,0 0 1,0 1 0,0-1 0,0 0-1,0 0 1,0 0 0,0 0-1,0 0 1,0 0 0,0 0 0,0 0-1,0 0 1,0 1 0,0-1 0,0 0-1,0 0 1,0 0 0,0 0-1,0 0 1,0 0 0,0 0 0,0 0-1,0 0 1,0 0 0,0 1 0,0-1-1,0 0 1,0 0 0,0 0-1,0 0 1,0 0 0,0 0 0,1 0-1,-1 0 1,0 0 0,0 0 0,0 0-1,0 0 1,0 0 0,0 0-1,0 0 1,0 0 0,0 0 0,0 0-1,1 0 1,-1 0 0,0 0 0,0 0-1,0 0 1,0 0 0,0 0-1,0 0 1,0 0 0,0 0 0,0 0-1,1 0 1,-28 7 2158,26-7-2088,-29 12 784,-69 21-436,12-1-510,56-20-11,-48 16 3,30-6-11,41-20 3,0 1 0,1-1 0,0 1 0,-1 0 0,1 1 0,-9 6 0,11-7 1,0-1 0,0 1 0,0-1-1,-1 0 1,1-1 0,-7 2-1,7-1-1,-8 2-26,-1 2-1,-20 11 0,-12 5-33,-92 33 23,114-44 57,-11 1-6,17-4-11,16-7-5,0 0-1,1 0 1,-1 0 0,1 0 0,-1-1 0,0 1-1,0 0 1,0-1 0,1 0 0,-1 1-1,-2-1 1,-44 11-46,45-9 20,-7 2 4,-16 6-25,24-9 48,0-1 4,1 0 27,0 0 1,0 0 0,0 1-1,0-1 1,0 0-1,0 1 1,0-1 0,0 0-1,0 1 1,0-1-1,0 1 1,0 0-1,0-1 1,0 1 0,1 0-1,-2 1 1,-1 0 269,0-1-184,-1-1 1,1 1-1,-1 0 1,1 0 0,0 1-1,-1-1 1,1 1-1,0 0 1,-4 3-1,7-4-3,-22 10 735,17-10-595,-1 1 0,1 0-1,-1 0 1,1 1 0,-9 5 0,9-5-82,4-2-61,-11 9 500,7-8-453,4-1-112,0-1 1,0 0-1,1 0 1,-1 1-1,0-1 1,0 1 0,0-1-1,1 1 1,-1-1-1,0 1 1,0-1-1,1 1 1,-1 0 0,0-1-1,0 2 1,-17 5 457,16-7-459,2-4-2588,0-6-9450,0 6 6527,0-1 4058</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6:58.906"/>
    </inkml:context>
    <inkml:brush xml:id="br0">
      <inkml:brushProperty name="width" value="0.025" units="cm"/>
      <inkml:brushProperty name="height" value="0.025" units="cm"/>
    </inkml:brush>
  </inkml:definitions>
  <inkml:trace contextRef="#ctx0" brushRef="#br0">10 62 260,'1'0'46,"-1"-1"-1,0 1 1,0 0-1,0-1 1,0 1-1,0 0 1,0-1 0,0 1-1,0 0 1,0-1-1,0 1 1,0-1 0,0 1-1,0 0 1,0-1-1,0 1 1,0 0-1,0-1 1,-1 1 0,1 0-1,0 0 1,0-1-1,0 1 1,-1 0-1,1-1 1,0 1 0,0 0-1,0 0 1,-1-1-1,1 1 1,0 0 0,-1 0-1,1 0 1,0 0-1,0-1 1,-1 1-1,1 0 1,0 0 0,-1 0-1,1 0 1,0 0-1,-1 0 1,1 0-1,-1 0 1,1 0 0,-1 0-1,1-1 20,0 1 0,0 0 0,-1-1 0,1 1 0,0 0 0,0-1 0,0 1 0,0 0 0,0-1 0,0 1 0,-1 0 0,1-1 0,0 1 0,0-1 0,0 1 1,0 0-1,0-1 0,0 1 0,1-1 0,-1 1 0,0 0 0,0-1 0,0 1 0,0 0 0,0-1 0,0 1 0,1 0 0,-1-1 0,1 1-38,-1 0 1,0 0 0,1 0 0,-1-1 0,1 1-1,-1 0 1,0 0 0,1 0 0,-1 0-1,0 0 1,1 0 0,-1-1 0,0 1-1,1 0 1,-1 0 0,0-1 0,1 1-1,-1 0 1,0 0 0,0-1 0,0 1 0,1 0-1,-1-1 1,0 1 0,0-1 0,1 1-3,-1-1-1,0 1 1,0 0 0,0-1 0,1 1 0,-1 0 0,0 0 0,0-1 0,1 1 0,-1 0 0,0-1-1,1 1 1,-1 0 0,0 0 0,0 0 0,1-1 0,-1 1 0,1 0 0,-1 0 0,0 0 0,1 0 0,-1 0-1,0 0 1,1 0 0,0 0 0,12-11 1324,-6 8-1085,1 0 0,0 0-1,0 1 1,0 0 0,0 0 0,0 1-1,0 0 1,0 0 0,1 1 0,8 1 0,-15-1-196,0 0 1,-1 0-1,1 1 0,0-1 1,0 1-1,0-1 1,-1 1-1,1 0 1,0 0-1,-1-1 1,1 1-1,0 0 1,-1 1-1,1-1 1,-1 0-1,0 0 1,3 3-1,18 30 2631,-15-22-1521,-6-9-883,1 1 0,-1 0-1,0-1 1,0 1-1,0 0 1,0 0 0,-1 0-1,1 0 1,-1-1 0,0 1-1,-1 0 1,1 0-1,0 0 1,-1 0 0,0 0-1,0-1 1,0 1 0,-3 6-1,0 5 1015,4-14-1179,-1 0 0,1 1-1,0-1 1,0 0 0,-1 1 0,1-1 0,0 0-1,-1 0 1,1 0 0,-1 1 0,-1 1-1,-2 8 1071,4-11-1175,0 1 0,0-1 1,0 1-1,0-1 1,0 1-1,0-1 0,-1 1 1,1-1-1,0 0 1,0 1-1,0-1 0,0 1 1,-1-1-1,1 1 1,0-1-1,0 0 0,-1 1 1,1-1-1,0 0 1,-1 1-1,1-1 0,0 0 1,-1 0-1,1 1 1,-1-1-1,1 0-4,0 0 0,-1 1 0,1-1 0,0 0 0,0 0 0,-1 0 0,1 0 0,0 1-1,0-1 1,-1 0 0,1 0 0,0 0 0,0 1 0,0-1 0,0 0 0,0 0 0,-1 1 0,1-1 0,0 0 0,0 1 0,0-1 0,0 0 0,0 0 0,0 1 0,0-1 0,0 0-1,0 1 1,0-1 0,0 0 0,0 1 0,0-1-18,0 0-1,0 0 0,0 1 0,0-1 1,0 0-1,0 0 0,0 0 0,0 0 1,0 1-1,0-1 0,0 0 0,0 0 1,0 0-1,0 0 0,0 1 0,0-1 1,0 0-1,0 0 0,-1 0 0,1 0 1,0 0-1,0 1 0,0-1 1,0 0-1,0 0 0,0 0 0,0 0 1,-1 0-1,1 0 0,0 0 0,0 0 1,0 1-1,0-1 0,-1 0 0,1 0 1,0 0-1,0 0 0,0 0 0,0 0 1,-1 0-1,1 0 0,0 0 1,0 0-1,0 0 0,0 0 0,-1 0 1,1 0-1,0 0 0,0 0 0,0 0 1,0-1-1,-1 1 0,1 0 0,-3 3 141,3-3-141,0 0-1,0 1 1,-1-1 0,1 0 0,0 0 0,0 1 0,0-1 0,0 0 0,0 0 0,-1 0 0,1 0 0,0 1 0,0-1 0,0 0 0,-1 0 0,1 0 0,0 0 0,0 0 0,-1 0 0,1 1 0,0-1 0,0 0-1,-1 0 1,1 0 0,0 0 0,0 0 0,-1 0 0,1 0 0,0 0 0,0 0 0,-1 0 0,1 0 0,0 0 0,0 0 0,-1-1 0,1 1 0,0 0 0,0 0 0,-1 0 0,1 0 0,0 0 0,0 0 0,0-1-1,-1 1 1,1 0 0,-6-2 10,5 2-12,1 0 0,-1-1 0,1 1 0,-1 0 0,0 0 0,1 0 0,-1 0 0,1-1 0,-1 1 0,1 0 0,-1 0 1,1-1-1,-1 1 0,1 0 0,-1-1 0,1 1 0,-1-1 0,1 1 0,0-1 0,-1 1 0,1-1 0,0 1 0,-1-1 0,1-1-4,-1 1 0,1 0 0,0-1-1,-1 1 1,1 0 0,-1 0 0,0-1 0,1 1 0,-1 0-1,0 0 1,0 0 0,1 0 0,-2-1 0,1 1 0,-1-1 0,2 1 0,-1 0 0,0 0 0,0-1 0,0 1 1,0 0-1,1-1 0,-1 1 0,1 0 0,-1-1 0,1 1 0,-1-3 0,-9-58-412,10 23-1240,0 25-1950,0 1-4063,0 13 7580,0 0 0,0 0 0,0-1 0,0 1 1,0 0-1,0 0 0,0 0 0,0-1 0,0 1 1,0 0-1,0 0 0,0 0 0,0-1 1,0 1-1,0 0 0,0 0 0,0 0 0,0-1 1,-1 1-1,1 0 0,0 0 0,0 0 0,0 0 1,0 0-1,0-1 0,-1 1 0,1 0 1,0 0-1,0 0 0,0 0 0,-1 0 0,1 0 1,0 0-1,0 0 0,0 0 0,-1 0 0,1 0 1,0 0-1,0 0 0,-1 0 0,1 0-60,0 0 0,0 0-1,0 0 1,-1 0 0,1 0-1,0-1 1,0 1 0,0 0-1,-1 0 1,1 0 0,0 0 0,0 0-1,0 0 1,-1 0 0,1 0-1,0 0 1,0-1 0,0 1-1,0 0 1,0 0 0,-1 0-1,1 0 1,0 0 0,0-1-1,0 1 1,0 0 0,0 0-1,0 0 1,0 0 0,0-1-1,0 1 1,-1 0 0,1 0 0,0 0-1,0-1 1,0 1 0,0 0-1,0 0 1,0 0 0,0-1-1</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03.239"/>
    </inkml:context>
    <inkml:brush xml:id="br0">
      <inkml:brushProperty name="width" value="0.025" units="cm"/>
      <inkml:brushProperty name="height" value="0.025" units="cm"/>
    </inkml:brush>
  </inkml:definitions>
  <inkml:trace contextRef="#ctx0" brushRef="#br0">601 50 644,'1'0'98,"1"0"-1,-1-1 1,0 1-1,0-1 1,0 1-1,-1 0 1,1-1 0,0 0-1,0 1 1,0-1-1,0 1 1,0-1-1,-1 0 1,1 0-1,0 0 1,-1 1 0,1-1-1,0 0 1,-1 0-1,1 0 1,-1 0-1,1 0 1,-1 0-1,0 0 1,1 0 0,-1 0-1,0-1 1,4-3 402,-4 5-460,1 0 1,-1 0-1,1 0 0,-1-1 0,0 1 0,1 0 0,-1 0 0,0-1 0,0 1 0,1 0 0,-1-1 1,0 1-1,0 0 0,1-1 0,-1 1 0,0 0 0,0-1 0,0 1 0,1 0 0,-1-1 1,0 1-1,0-1 0,0 1 0,0 0 0,0-1 0,0 1-15,0-1 0,0 1 1,0 0-1,0-1 0,0 1 0,0 0 0,0 0 0,0-1 1,0 1-1,0 0 0,0 0 0,0-1 0,0 1 0,0 0 0,1 0 1,-1-1-1,0 1 0,0 0 0,0 0 0,0 0 0,1-1 1,-1 1-1,0 0 0,0 0 0,0 0 0,1-1 0,-1 1 0,0 0 1,0 0-1,0 0 0,1 0 0,-1 0 0,0 0 0,1-1 1,-1 1 11,1 0 1,-1 0-1,0 0 1,0 0 0,1 0-1,-1 0 1,0 0-1,0 0 1,0-1 0,1 1-1,-1 0 1,0 0 0,0 0-1,0-1 1,1 1-1,-1 0 1,0 0 0,0 0-1,0-1 1,0 1-1,0 0 1,1 0 0,-1-1-1,0 1 1,0 0-1,0 0 1,0-1 0,0 1-1,0 0 1,0 0 0,0-1-1,0 1 1,0-2 3285,-2 12-2564,1-9-653,-1 1-1,1-1 1,0 0 0,-1 1-1,1-1 1,0 1-1,0 0 1,0-1 0,0 1-1,-1 2 1,-12 16 686,11-16-638,-1-1-1,1 1 1,-1 0-1,1 0 1,-3 6-1,-10 12 356,4-3-86,10-16-356,1 0 0,-1 0-1,0 0 1,0-1 0,0 1 0,0-1 0,-3 3 0,-23 30 984,7-8-325,9-9-199,11-16-444,-1 1 1,0 0 0,0-1 0,0 1 0,0-1-1,0 1 1,-3 1 0,-19 25 414,9-9-335,-15 24 23,24-37-166,-1 0-1,1 1 0,1-1 0,-10 17 0,13-20-3,-18 24 63,14-21-23,0 0-1,1 1 1,-7 13 0,10-17-23,0-1 1,-1 0 0,1 0-1,-1 1 1,0-2 0,1 1-1,-1 0 1,-5 3 0,5-4 0,0 1 0,-1-1 0,2 1 0,-1 0 0,0 0 0,0 0 0,1 0 0,-3 5 0,3-5 6,1 0 0,-1-1 0,0 1 0,0-1 0,0 0 0,0 1 0,-6 2 0,6-3 1,0 0 0,0 0 1,0 0-1,0 0 0,0 0 1,0 1-1,-3 4 0,2-2 76,0 1 1,0-1-1,-1 0 0,-5 6 0,-8 11 247,0 0 20,15-20-339,-1 1-1,1 0 0,0-1 0,-1 1 1,1 0-1,0 0 0,1 0 0,-1 1 0,1-1 1,-1 0-1,0 5 0,1-6-26,1-1 1,0 0-1,-1 0 0,1 0 0,-1 1 0,1-1 1,-1 0-1,0 0 0,1 0 0,-1 0 1,0 0-1,0 0 0,-1 1 0,1-1 0,0 0-1,0 0 0,0 0 1,1 0-1,-1 0 0,0 0 1,0 0-1,1 0 0,-1 0 1,1 0-1,-1 0 0,1 1 1,-1 1-1,1-2 8,0 0 0,-1 0 0,1 1-1,0-1 1,-1 0 0,1 0 0,-1 0 0,0 0 0,1 0-1,-1 1 1,0-1 0,1 0 0,-1-1 0,-1 2 0,1-1 9,0 0 1,0 1-1,0-1 1,0 0-1,0 0 1,1 0-1,-1 1 1,0-1 0,1 0-1,-1 1 1,1-1-1,-1 0 1,1 1-1,-1 2 1,1-3-10,0 0 0,0 0-1,-1 0 1,1 0 0,-1 1 0,1-1 0,-1 0 0,1 0-1,-1 0 1,1 0 0,-1 0 0,0 0 0,0 0 0,-1 1 0,1-1-1,0 0 0,0 0 1,0 0-1,0 0 0,1 1 1,-1-1-1,0 0 0,1 1 1,-1-1-1,0 1 1,1-1-1,0 0 0,-1 1 1,1 2-1,-4 1 68,3-5-87,1 0 1,0 1-1,-1-1 1,1 0-1,0 0 1,-1 1-1,1-1 1,0 0-1,-1 0 1,1 1-1,0-1 1,-1 0-1,1 1 1,0-1-1,0 0 1,-1 1-1,1-1 1,0 1-1,0-1 1,0 0-1,0 1 1,0-1-1,0 1 1,-1-1-1,1 0 1,0 1-1,0-1 1,0 1-1,0-1 1,0 1-1,0-1 1,1 1-1,-1-1-4,0 0 1,0 0-1,0 1 0,0-1 0,0 0 0,0 0 0,0 0 1,0 1-1,0-1 0,0 0 0,-1 0 0,1 0 0,0 0 1,0 0-1,0 1 0,0-1 0,0 0 0,0 0 0,0 0 1,0 0-1,-1 0 0,1 0 0,0 1 0,0-1 0,0 0 1,0 0-1,0 0 0,0 0 0,-1 0 0,1 0 0,0 0 1,0 0-1,0 0 0,0 0 0,-1 0 0,1 0 0,0 0 1,0 0-1,0 0 0,-1 0 0,1 0 2,0 0-1,0 0 1,-1 0-1,1 0 1,0 0 0,0 1-1,-1-1 1,1 0-1,0 0 1,0 0-1,0 0 1,-1 0 0,1 0-1,0 0 1,0 0-1,0 1 1,-1-1 0,1 0-1,0 0 1,0 0-1,0 0 1,0 1-1,0-1 1,-1 0 0,1 0-1,0 0 1,0 1-1,0-1 1,0 0-1,0 0 1,0 1 0,0-1-1,0 0 1,0 0-1,0 0 1,0 1-1,0-1 1,0 0 0,0 0-1,0 1 1,0-1-1,-4 5 105,3-5-101,1 1 1,0-1 0,-1 0 0,1 0-1,0 0 1,-1 1 0,1-1 0,0 0-1,-1 1 1,1-1 0,0 0 0,0 1-1,-1-1 1,1 0 0,0 1 0,0-1-1,0 0 1,0 1 0,-1-1 0,1 1-1,0-1 1,0 0 0,0 1 0,0-1-1,0 1 1,0-1 0,0 1 0,-4 4 117,-2 2-10,6-7-111,0 0-1,0 1 1,0-1 0,0 0 0,0 1 0,0-1 0,0 0-1,0 1 1,0-1 0,0 0 0,0 0 0,0 1 0,0-1 0,0 0-1,0 1 1,0-1 0,-1 0 0,1 0 0,0 1 0,0-1-1,0 0 1,0 0 0,-1 0 0,1 1 0,0-1 0,0 0-1,0 0 1,-1 0 0,1 1 0,0-1 0,0 0 0,-1 0-1,1 0 1,0 0 0,-1 0 0,1 0-2,-1 1 0,1-1 0,0 0 0,0 0 0,-1 0 0,1 0-1,0 0 1,0 0 0,0 0 0,-1 1 0,1-1 0,0 0 0,0 0 0,0 0 0,-1 0 0,1 1 0,0-1 0,0 0-1,0 0 1,0 0 0,0 1 0,-1-1 0,1 0 0,0 0 0,0 1 0,0-1 0,0 0 0,0 0 0,0 1 0,0-1-1,0 0 1,0 0 0,0 1 0,0-1 0,0 1 0,-3 0 11,-1-2-10,1 13 29,3-12-36,0 0 0,0 0 0,0 0 0,0 1 0,0-1 0,0 0 0,0 0 0,0 0 0,0 1 1,0-1-1,0 0 0,0 0 0,0 0 0,0 1 0,0-1 0,0 0 0,0 0 0,0 0 0,-1 1 0,1-1 1,0 0-1,0 0 0,0 0 0,0 0 0,0 0 0,-1 0 0,1 1 0,0-1 0,0 0 0,0 0 0,-1 0 0,1 0 1,0 0-1,0 0 0,0 0 0,-1 0 0,1 0 0,0 0-98,0 0 0,0 0 0,-1 0 0,1 0 1,0 1-1,0-1 0,0 0 0,0 0 0,0 0 0,0 0 0,-1 0 1,1 0-1,0 0 0,0 0 0,0 0 0,0 0 0,0 0 0,-1-1 0,1 1 1,0 0-1,0 0 0,0 0 0,0 0 0,0 0 0,0 0 0,0 0 1,-1 0-1,1 0 0,0 0 0,0 0 0,0 0 0,0-1 0,0 1 0,0 0 1,0 0-1,0 0 0,0 0 0,0 0 0,0 0 0,0-1 0,-1 1 1,1 0-1,0 0 0,0 0 0,0 0 0,0 0 0,0 0 0,0-1 0,0 1 1,0 0-1,0 0 0,0 0 0,1 0 0,-1 0 0,0-1 0,0 1 0,0 0 1,0 0-1,0 0 0,0 0 0,0 0 0,1-1-95,0 1-103,-1-1 0,1 1 0,-1 0 0,1 0 0,-1-1 1,1 1-1,-1 0 0,0-1 0,1 1 0,-1-1 0,1 1 0,-1-1 1,0 1-1,1 0 0,-1-1 0,0 1 0,0-1 0,1 1 0,-1-1 1,0 0-1,0 1 0,0-1 0,0 1 0,0-1 0,0 1 1,0-1-1,0 1 0,0-1 0,0 0 0,0 1 0,0-1 0,0 1 1,0-1-1,-1 0 0,1 1 182,0-1-1,0 1 1,0 0 0,0-1 0,0 1-1,0 0 1,1-1 0,-1 1 0,0 0-1,0-1 1,0 1 0,0 0 0,0-1-1,0 1 1,1 0 0,-1 0 0,0-1-1,0 1 1,0 0 0,1-1 0,-1 1 0,0 0-1,0 0 1,1 0 0,-1-1 0,0 1-1,1 0 1,-1 0 14,1 0 1,-1-1-1,0 1 0,1 0 0,-1 0 1,0-1-1,1 1 0,-1 0 0,0 0 1,0-1-1,1 1 0,-1 0 0,0-1 0,0 1 1,0 0-1,1-1 0,-1 1 0,0-1 1,0 1-1,0 0 0,0-1 0,0 1 1,0 0-1,0-1 0,0 1 0,0-1 1,0 0-1,0-9-1424</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04.206"/>
    </inkml:context>
    <inkml:brush xml:id="br0">
      <inkml:brushProperty name="width" value="0.025" units="cm"/>
      <inkml:brushProperty name="height" value="0.025" units="cm"/>
    </inkml:brush>
  </inkml:definitions>
  <inkml:trace contextRef="#ctx0" brushRef="#br0">11 75 600,'-10'-16'2921,"10"15"-2568,2-13 1583,-2 13-1900,0 1 0,0 0 0,0-1 0,0 1 0,-1-1-1,1 1 1,1-1 0,-1 1 0,0-1 0,0 1 0,0-1 0,0 1 0,0 0-1,0-1 1,0 1 0,1-1 0,-1 1 0,0-1 0,0 1 0,1 0-1,-1-1 1,0 1 0,0 0 0,1-1 0,-1 1 0,0 0 0,1-1 0,-1 1-1,1 0 1,-1 0 0,1-1 0,9-11 1552,-9 11-1511,0 0-1,0 0 1,0 0-1,0 0 1,0 1 0,0-1-1,0 0 1,0 1-1,0-1 1,1 0 0,-1 1-1,0-1 1,0 1-1,1 0 1,1-1 0,0-1 455,7-1-44,6 2 722,-14 1-1000,1-1 0,0 1 0,0 0 0,0 0 1,0 0-1,0 0 0,0 0 0,-1 1 1,1-1-1,0 1 0,0 0 0,-1 0 0,1 0 1,0 0-1,-1 0 0,1 1 0,3 2 0,14 7 1175,-1 6 309,-15-14-1186,-1 0 0,1 0 1,-1 1-1,0-1 1,0 1-1,4 4 1,0 3 909,-5-9-1211,-1 0-1,1 0 0,-1 0 1,0 0-1,0 0 0,0 0 1,0 0-1,0 0 0,0 1 1,-1-1-1,1 0 0,-1 0 0,1 4 1,4 7 469,-4-12-638,0-1 0,-1 1-1,1 0 1,-1 0 0,1 0 0,-1 0-1,1 0 1,-1-1 0,0 1-1,0 0 1,1 0 0,-1 0 0,0 0-1,0 0 1,0 0 0,0 0-1,0 0 1,0 0 0,0 0 0,0 0-1,0 0 1,-1 0 0,1 0-1,0 0 1,-1 0 0,0 1 0,-1 1 10,1-1-22,1-1 0,-1 0 1,0 0-1,1 0 0,-1 0 1,1 0-1,-1 1 0,1-1 1,0 0-1,0 0 0,-1 1 1,1-1-1,0 2 0,-1-1 2,1 0 0,-1 0-1,0 0 1,0 0-1,0 0 1,-1 0 0,1 0-1,0 0 1,-1-1 0,1 1-1,-1 0 1,0-1 0,1 1-1,-1-1 1,0 1-1,0-1 1,0 0 0,0 0-1,-2 1 1,1-1-17,0 1 0,-1-1 1,1 1-1,0-1 0,-1 0 0,1 0 1,0-1-1,-1 1 0,1-1 0,-1 0 1,1 0-1,-5 0 0,5-1-12,0 1 0,0-1 0,0 0 0,0 0 0,0-1 0,0 1 0,0-1 0,0 1 0,0-1 0,1 0 0,-1 0 0,-2-3 0,0 1-21,0-1 1,0 0 0,1 0 0,-8-10 0,4 6-77,7 8 86,0 0 1,0 1-1,1-1 1,-1 1-1,0-1 1,1 0-1,-1 0 0,1 1 1,-1-1-1,1 0 1,-1 0-1,1 0 1,0 1-1,-1-1 0,1 0 1,0 0-1,0 0 1,0 0-1,-1 0 1,1-1-1,-4-11-493,3 12 403,0 0 1,1 0 0,-1 0-1,1 0 1,-1 0-1,1 0 1,0 0-1,-1 0 1,1 0-1,0 0 1,0 0-1,-1-1 1,1 0-1,0-5-973,3-21-14250,3 19 11483,-5-2-840,-1 10 3292</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1:31.857"/>
    </inkml:context>
    <inkml:brush xml:id="br0">
      <inkml:brushProperty name="width" value="0.025" units="cm"/>
      <inkml:brushProperty name="height" value="0.025" units="cm"/>
      <inkml:brushProperty name="color" value="#5B2D90"/>
    </inkml:brush>
  </inkml:definitions>
  <inkml:trace contextRef="#ctx0" brushRef="#br0">89 23 256,'-8'-6'515,"-13"-10"22370,32 27-18722,-7-12-4075,-4 1-63,1 0-1,-1 0 0,1 0 0,-1 0 0,1-1 0,-1 1 0,0 0 0,1 0 0,-1 0 0,1 0 0,-1 0 0,1 0 0,-1 0 0,1 0 0,-1 1 0,1-1 0,-1 0 0,1 0 0,-1 0 0,0 0 0,1 0 0,-1 1 0,1-1 0,-1 0 0,0 1 0,1-1 0,-1 0 0,0 0 0,1 1 0,-1-1 1,0 0-1,1 1 0,-1-1 0,0 1 0,0 0 224,10 4-155,-10-4-44,10 3 55,-7-3-76,-3-1-27,0 0 0,1 0 0,-1 0 0,0 0 0,0 0 1,1 0-1,-1 0 0,0 0 0,1 1 0,-1-1 0,0 0 0,0 0 1,1 0-1,-1 0 0,0 0 0,0 0 0,1 1 0,-1-1 1,0 0-1,0 0 0,1 0 0,-1 1 0,0-1 0,0 0 1,0 0-1,0 1 0,1-1 0,-1 0 0,0 1 0,0 0 34,2 11 50,-2-11-63,1-1 0,0 1 0,0 0-1,0 0 1,-1 0 0,1 0 0,-1 0 0,1 0 0,0 0 0,-1 0 0,0 0 0,1 1 0,-1-1 0,0 0 0,0 0 0,1 0 0,-1 0 0,0 3 0,-1 29 431,1-16-153,-1-15-292,0 1 1,0-1 0,0 0-1,0 0 1,0 0 0,0 0-1,-1 0 1,1 0-1,-1 0 1,1 0 0,-1-1-1,-2 3 1,-5 6 3,-11 6 26,18-15 8,2-1-43,0 0 1,0 0-1,0 0 1,0 1-1,0-1 1,0 0-1,0 0 1,0 0-1,0 1 1,0-1-1,0 0 1,0 0 0,0 0-1,0 1 1,0-1-1,0 0 1,-1 0-1,1 0 1,0 0-1,0 1 1,0-1-1,0 0 1,0 0-1,-1 0 1,1 0-1,0 0 1,0 0-1,0 0 1,-1 1-1,1-1 1,0 0-1,0 0 1,0 0-1,-1 0 1,1 0-1,0 0 1,0 0-1,0 0 1,-1 0-1,1 0 1,0 0-1,0 0 1,0 0 0,-1 0-1,1 0 1,0 0-1,0-1 1,0 1-1,-1 0 1,1 0-1,0 0 1,-2-3 76,10 2-102,-7 1 73,1 0-48,5-1-2,-4 0-1,0 0 0,0 0 0,0 0 0,0 1 0,0-1 0,1 1 0,-1 0 0,0 0 0,0 0 0,5 1 0,-7-1 0,0 1 0,0-1 0,0 1 0,0-1 0,0 1 0,-1 0 0,1-1 0,0 1 0,0 0 0,-1-1 0,1 1 0,0 0 0,-1 0 0,1 0 0,-1 0 0,1 0 0,-1 0 0,0-1 0,0 0 0,0 0 0,1 0 0,-1 1 0,0-1 0,0 0 0,0 0 0,0 0 0,0 1 0,1-1 0,-1 0-1,0 0 1,0 0 0,0 0 0,0 0 0,1 0 0,-1 1 0,0-1 0,0 0 0,0 0 0,1 0 0,-1 0 0,0 0 0,0 0 0,1 0-1,-1 0 1,0 0 0,0 0 0,0 0 0,1 0 0,-1 0 0,0 0 0,0 0 0,1 0 0,1 1-9,-2 2 7,0-2 12,9 16 14,-9-17-23,0 1 1,0-1-1,0 0 1,0 1 0,0-1-1,0 0 1,0 1 0,0-1-1,0 0 1,0 1-1,0-1 1,0 1 0,0-1-1,0 0 1,1 1 0,-1-1-1,0 0 1,0 1 0,0-1-1,0 0 1,1 0-1,-1 1 1,0-1 0,0 0-1,1 1 1,-1-1 0,0 0-1,0 0 1,1 0-1,-1 1 1,0-1 0,1 0-1,-1 0 1,1 0 0,2 2-5,-3-2 3,0 0 0,0 1 0,1-1 0,-1 0 0,0 1 0,0-1 0,1 0 0,-1 1 0,0-1 0,0 0 0,0 1 0,0-1 1,0 1-1,1-1 0,-1 0 0,0 1 0,0-1 0,0 1 0,0-1 0,0 0 0,0 1 0,0-1 0,0 1 0,0-1 0,-1 0 0,1 1 0,0-1 0,0 0 0,0 1 0,0-1 0,-1 0 0,1 1 0,0-1 0,0 0 0,0 1 0,-1-1 0,1 2 3,-3-2-2,-1 3 12,2 17-6,1-18-4,0 0 1,0 0-1,-1 0 0,1 0 1,-1 0-1,1 0 0,-1 0 1,0-1-1,-3 3 0,4-2 14,-1 3-8,-6 0-8,-23 11 25,22-15-17,8-1-11,-1 0 1,0 0 0,1 0-1,-1 0 1,1 0 0,-1 0-1,0 1 1,1-1 0,-1 0 0,1 1-1,-3 1 1,-3-1-9,6-1 26,-31 0-16,29 1-190,2-1 125,1 0 0,-1 0 0,1 0 0,0 0 0,-1 1 0,1-1 0,-1 0 0,1 0 0,-1 0 0,1 0 0,-1 0 0,1 0 0,-1 0 0,1 0-1,0 0 1,-1-1 0,1 1 0,-1 0 0,1 0 0,-1 0 0,1 0 0,0-1 0,-1 1 0,1 0 0,-1 0 0,1-1 0,0 1 0,-1 0 0,1-1 0,0 1 0,-1 0-1,1-1 1,0 1 0,-1-1 0,1 0-1208,-1-21-18616,-2 19 19206,-2-5-4265,5 8 3652</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04.735"/>
    </inkml:context>
    <inkml:brush xml:id="br0">
      <inkml:brushProperty name="width" value="0.025" units="cm"/>
      <inkml:brushProperty name="height" value="0.025" units="cm"/>
    </inkml:brush>
  </inkml:definitions>
  <inkml:trace contextRef="#ctx0" brushRef="#br0">0 29 344,'0'0'184,"0"-6"24,10 0 72,-10 1-144,0-1-144,0 1-276</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05.578"/>
    </inkml:context>
    <inkml:brush xml:id="br0">
      <inkml:brushProperty name="width" value="0.025" units="cm"/>
      <inkml:brushProperty name="height" value="0.025" units="cm"/>
    </inkml:brush>
  </inkml:definitions>
  <inkml:trace contextRef="#ctx0" brushRef="#br0">203 18 408,'0'0'427,"12"-10"2093,3 4-380,-15 6-2101,0 0 0,1 0 0,-1-1 0,0 1 0,1 0 1,-1 0-1,0 0 0,1 0 0,-1 0 0,0 0 0,1-1 0,-1 1 0,0 0 0,1 0 0,-1 0 0,0 0 0,1 0 0,-1 1 0,0-1 0,1 0 0,-1 0 0,0 0 0,1 0 0,-1 0 0,0 0 0,1 0 0,-1 1 0,0-1 0,1 0 0,-1 0 1,0 0-1,0 1 0,1-1 0,-1 0 0,0 1 0,0-1 0,1 0 0,-1 0 0,0 1 0,0-1 0,0 0 0,0 1 0,0 0 599,0 28 1757,1-19-1988,-1-5 53,0-1-1,0 1 1,0-1 0,0 1-1,-1 0 1,0-1 0,0 1-1,0-1 1,0 0-1,-3 6 1,3-8-246,1 0 0,-1 0 0,0 0 0,1 0 0,-1 0 0,1 1 0,0-1 0,0 0 0,0 0 0,0 0 0,0 1 0,0-1 0,1 0 0,0 3 0,-1-3 7,1 1 0,-1-1 0,1 0 0,-1 1 0,0-1 0,0 1 0,0-1 0,-1 1 0,1-1 0,-1 1 1,0 2-1,-1-1 71,1 0-1,0 0 1,-1 0 0,2 0 0,-1 1 0,0-1 0,1 0 0,0 8 0,-10 32 1308,0 11-567,0-21-648,0 4-14,10-33-320,-1 1-1,1-1 1,-1 1 0,-1-1-1,1 1 1,-3 5 0,1-5-10,2-1-1,-1 1 1,1 0 0,-1-1 0,2 1-1,-1 7 1,-1 4 36,-1-1-1,0 0 1,-1 0 0,-7 18-1,2-7-13,3-9-23,4-11-23,-1 0 0,1 0 0,1 0 0,-1 1 0,0 10 0,2-14-8,-1 0 0,1 0 1,-1 0-1,0 0 0,0 0 1,-1-1-1,-2 6 1,3-5-1,-1-1 0,1 1 0,-1 0 1,1 0-1,0 0 0,1 0 1,-2 5-1,-7 30 22,8-36-28,1-1 0,0 1-1,-1-1 1,0 0-1,1 1 1,-1-1 0,0 0-1,0 0 1,0 0 0,-2 3-1,1-3 1,1 0-1,0 0 1,0 0-1,0 1 1,0-1-1,0 0 0,1 1 1,-1-1-1,1 0 1,-1 4-1,0-1 1,0 0 0,0 0 0,0 0 0,-1 0 0,1 0 0,-1 0-1,-5 7 1,5-8 0,0 0-1,0 1 0,0-1 0,1 0 1,-1 1-1,1-1 0,-1 7 1,-8 23 17,1-1 16,4-17 26,4-15-67,0 0 0,1 1 1,-1-1-1,1 0 0,-1 1 1,1-1-1,-1 0 0,1 1 1,0-1-1,0 1 0,0 1 1,-5 3-2062,8-8-1865,-2 0 2243,-1-1 0,1 0-1,-1 1 1,1-1 0,-1 0 0,0 0-1,0 1 1,0-1 0,-1-4 0,1-1-2261,0 4 2990,0-2 97</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06.075"/>
    </inkml:context>
    <inkml:brush xml:id="br0">
      <inkml:brushProperty name="width" value="0.025" units="cm"/>
      <inkml:brushProperty name="height" value="0.025" units="cm"/>
    </inkml:brush>
  </inkml:definitions>
  <inkml:trace contextRef="#ctx0" brushRef="#br0">11 76 804,'-1'0'47,"1"0"0,0 0-1,-1 0 1,1 0 0,0 0 0,-1 0 0,1 0-1,-1 0 1,1 0 0,0 0 0,-1 0 0,1 0-1,0 0 1,-1 0 0,1-1 0,0 1 0,-1 0-1,1 0 1,0 0 0,-1-1 0,1 1 0,0 0-1,-1 0 1,1-1 0,0 1 0,0 0 0,0 0-1,-1-1 1,1 1 0,0 0 0,0-1-1,0 1 1,0-1 0,-1 1 0,1 0 0,0-1-1,0 1 1,0 0 0,0-1 0,0 1 0,0 0-1,0-1 1,0 1 0,0-1 0,0 1 0,0 0-1,0-1 1,0 1 0,1-1 0,-1-3 613,4-1 47,-3 5-691,-1 0-1,0 0 1,1 0 0,-1 0-1,0-1 1,0 1-1,1 0 1,-1 0 0,0 0-1,0-1 1,1 1 0,-1 0-1,0 0 1,0-1 0,1 1-1,-1 0 1,0-1 0,0 1-1,0 0 1,0-1 0,0 1-1,1 0 1,-1-1-1,0 1 1,0-1 0,0-1 110,1 0 0,0 0 0,0 0 0,0 0 0,0 1 0,0-1 0,0 0 0,1 0 0,-1 1 0,0-1 0,1 1 0,-1-1 0,4-1 0,-1 0 68,-1 0 1,1 0-1,-1 1 1,1 0-1,8-4 1,-10 5-130,0 1-1,0-1 1,-1 1 0,1 0 0,0 0 0,0-1 0,0 1 0,0 1 0,0-1-1,0 0 1,0 0 0,-1 1 0,1-1 0,0 1 0,0-1 0,0 1 0,-1 0 0,1 0-1,0 0 1,-1 0 0,3 1 0,0 2 72,-1 0 0,1-1 0,-1 2 0,0-1 0,0 0 1,3 6-1,-3 16 693,-1-20-332,0 0 0,-1 0 0,0 0 0,0 0 0,0 0 0,-1 1 0,0 11 0,-5-6 632,5-11-1044,-1 0-1,1 0 1,-1 0-1,1 0 1,-1 0-1,1 0 0,-1 0 1,1 0-1,0 0 1,0 1-1,-1-1 1,1 0-1,0 1 1,-1 0 162,0 1 1,0-1-1,-1 0 1,1 0-1,-1-1 1,1 1-1,-1 0 1,0 0-1,0-1 1,0 1-1,0-1 1,0 0-1,0 1 0,-3 0 1,3-1-177,1-1 1,-1 1-1,0-1 1,0 1-1,0-1 1,0 0-1,1 0 1,-1 0-1,0 0 1,0 0-1,0 0 1,0-1-1,0 1 1,1-1-1,-1 1 1,0-1-1,0 1 1,0-1-1,1 0 1,-1 0-1,1 0 1,-1 0-1,1 0 1,-1 0-1,1-1 1,-1 1-1,0-2 1,-10-5 25,10 6-97,-1-1-1,1 1 1,-1-1-1,1 0 1,0 0-1,0 0 1,0 0-1,0 0 0,1 0 1,-1 0-1,1 0 1,0-1-1,0 1 1,0-1-1,0 1 1,1 0-1,-1-6 1,1-47-4780,10 34-6128,0 15 5001</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07.071"/>
    </inkml:context>
    <inkml:brush xml:id="br0">
      <inkml:brushProperty name="width" value="0.025" units="cm"/>
      <inkml:brushProperty name="height" value="0.025" units="cm"/>
    </inkml:brush>
  </inkml:definitions>
  <inkml:trace contextRef="#ctx0" brushRef="#br0">70 12 128,'0'0'539,"8"-5"3224,-6 5-2952,-2 0-750,0-1-1,0 1 1,0 0-1,0 0 1,0 0-1,0-1 1,0 1-1,0 0 1,0 0-1,0-1 1,0 1-1,0 0 1,0 0-1,0 0 1,1-1-1,-1 1 1,0 0-1,0 0 1,0 0-1,0 0 1,0-1-1,1 1 1,-1 0-1,0 0 1,0 0-1,0 0 1,0 0-1,1-1 1,-1 1 0,0 0-1,0 0 1,0 0-1,1 0 1,-1 0-1,0 0 1,0 0-1,1 0 1,-1 0-1,0 0 1,0 0-1,0 0 1,1 0-1,-1 0 1,0 0-1,1 0 1,0 0-340,1 0 468,-2 23 3691,0 51 2993,0 101 484,-10-137-6674,10 85 165,-10-72-647,10-27-100,1-12-45,-1-1-1,0 0 1,-1 1-1,0-1 1,-1 0-1,-3 14 1,4-23-43,1 1 1,-1 0-1,1-1 1,0 1 0,0 0-1,0 0 1,0 4-1,1-4 4,-1 0-1,0 0 1,0 0-1,0 0 0,0 0 1,-1 0-1,-1 5 1,1-2 7,-1-1 1,1 0-1,-1 1 1,2-1-1,-2 11 1,-8 29 62,6-26-46,-1 2-22,5-14-15,0-5 1,0 0 0,0 0 0,0 0 1,0 1-1,0-1 0,0 0 0,-1 0 0,1 0 1,-1 1-1,1-1 0,-1 0 0,0 0 0,0 0 1,0 0-1,-2 2 0,3-3 0,-1 1 0,1-1 0,-1 0 0,1 0 0,0 0 0,0 0 0,-1 0 1,1 1-1,0-1 0,0 0 0,0 0 0,0 0 0,0 1 0,0-1 0,1 0 0,-1 0 0,1 2 0,-1-2-1,0 0 0,1 0 0,-1 0 0,0 0 0,0 1-1,0-1 1,0 0 0,0 0 0,0 0 0,0 1 0,0-1 0,0 0-1,-1 0 1,1 0 0,0 0 0,-1 0 0,0 2 0,0-1 1,-1 0 0,1 0 1,0 1-1,0-1 0,0 0 1,0 1-1,1-1 0,-1 1 1,1-1-1,-1 1 1,1-1-1,0 1 0,0 0 1,0-1-1,0 1 0,1 3 1,0 15 71,-5-11-53,3-10-34,0 1 0,1-1 0,0 1 0,-1-1 0,1 1 0,-1-1 0,1 1 0,0 0 0,-1-1 0,1 1 0,0 0 0,-1-1 0,1 1 0,0 0 0,0 0 0,0-1 0,0 1 0,0 0 0,0 1 0,0-26-26627,0 19 25149</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07.601"/>
    </inkml:context>
    <inkml:brush xml:id="br0">
      <inkml:brushProperty name="width" value="0.025" units="cm"/>
      <inkml:brushProperty name="height" value="0.025" units="cm"/>
    </inkml:brush>
  </inkml:definitions>
  <inkml:trace contextRef="#ctx0" brushRef="#br0">1 74 712,'0'0'117,"0"-1"-1,-1 0 1,1 0-1,0 0 1,0 0 0,0 1-1,0-1 1,0 0 0,1 0-1,-1 0 1,0 0-1,0 1 1,0-1 0,1 0-1,-1 0 1,0 1-1,1-1 1,-1 0 0,1 0-1,-1 1 1,1-1-1,-1 0 1,1 1 0,-1-1-1,1 1 1,0-1-1,0 0 1,2-11 1409,2 7-1069,0 0 0,0 0 0,0 0 0,1 1 0,-1 0 1,11-6-1,-15 9-370,1 1 1,0-1-1,0 1 1,0 0 0,0-1-1,0 1 1,0 0-1,0 0 1,0 0-1,0 0 1,0 1-1,0-1 1,0 1-1,0-1 1,0 1 0,0-1-1,2 3 1,2-1 112,-1 1 0,0-1 0,0 2 0,7 4 0,-2 1 371,-1 0-1,0 0 1,-1 1 0,0 0-1,-1 0 1,10 17-1,-15-22 254,0 0 0,0 0 0,-1 0 0,1 1 0,-1-1-1,0 1 1,-1-1 0,1 1 0,-1 0 0,-1 8 0,1-11-498,0-2-265,0-1 1,-1 1-1,1 0 0,0-1 0,-1 1 1,1 0-1,0-1 0,-1 1 0,1-1 1,-1 1-1,1-1 0,-1 1 0,1-1 1,-1 1-1,0-1 0,1 1 0,-1-1 0,0 1 1,1-1-1,-1 0 0,0 0 0,1 1 1,-1-1-1,-1 0 0,-23 4 656,21-4-703,1 0 0,-1-1 0,0 1 0,1-1 0,-1 0 0,1 0 1,0 0-1,-1-1 0,1 1 0,0-1 0,-6-4 0,-30-28-6,16 13-9,21 19-75,0 0 0,1 0 1,-1-1-1,1 1 0,-1-1 1,1 1-1,0-1 0,-1 0 0,2 1 1,-2-5-1,1 4-298,0 0-1,0 0 1,0 0-1,0 0 1,-1 1-1,1-1 1,-3-2-1,1-5-3885,4-11-7199,0 14 7378</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10.077"/>
    </inkml:context>
    <inkml:brush xml:id="br0">
      <inkml:brushProperty name="width" value="0.025" units="cm"/>
      <inkml:brushProperty name="height" value="0.025" units="cm"/>
    </inkml:brush>
  </inkml:definitions>
  <inkml:trace contextRef="#ctx0" brushRef="#br0">11 291 20,'0'1'121,"-1"-1"-1,0 1 1,0-1-1,1 1 1,-1-1-1,1 1 1,-1 0-1,0-1 1,1 1-1,-1 0 1,1-1-1,-1 1 1,1 0-1,0 0 1,-1 0-1,1-1 1,0 1-1,-1 0 1,1 0-1,0 0 1,0 0-1,0 0 1,0-1-1,0 1 1,0 0-1,0 0 1,0 0 0,0 1-1,1 2 396,-1-3-180,9 9 2107,-9-10-2371,0-1-1,0 1 1,0-1-1,0 0 1,0 1-1,0-1 1,0 1 0,0-1-1,0 1 1,0-1-1,1 1 1,-1-1 0,0 1-1,0-1 1,0 1-1,1-1 1,-1 1 0,0-1-1,1 1 1,-1-1-1,0 1 1,1 0-1,-1-1 1,1 1 0,-1-1-1,0 1 1,1 0-1,-1 0 1,1-1 0,0 1-1,0-1-58,-1 1 6,0 0-1,0 0 1,0 0-1,0 0 1,1 0-1,-1-1 1,0 1-1,0 0 1,0 0-1,0 0 1,0-1-1,1 1 1,-1 0-1,0 0 1,0 0-1,0-1 1,0 1-1,0 0 1,0 0-1,0 0 1,0-1-1,0 1 1,0 0-1,0 0 1,0-1-1,0 1 1,0 0 0,0 0-1,0 0 1,0-1-1,0 1 1,-1 0-1,3-7 439,-1 7-460,-1 0 27,1 0 0,-1-1 1,1 1-1,-1 0 0,0 0 1,1-1-1,-1 1 1,1 0-1,-1 0 0,0-1 1,0 1-1,1-1 0,-1 1 1,0 0-1,1-1 0,-1 1 1,0 0-1,0-1 0,0 1 1,1-1-1,-1 1 0,0-1 1,0 1-1,0-1 0,0 0 1,4-5 380,-3 6-367,-1 0-1,0 0 0,1-1 0,-1 1 1,0 0-1,1 0 0,-1-1 1,0 1-1,1 0 0,-1-1 1,0 1-1,0 0 0,1-1 1,-1 1-1,0 0 0,0-1 0,1 1 1,-1-1-1,0 1 0,0-1 1,0 1-1,0 0 0,0-1 1,0 1-1,0-1 0,0 1 1,0-1-1,0 1 0,0-1 0,4-7 529,-3 7-519,-1 1 0,1-1 0,-1 0 1,1 1-1,-1-1 0,0 0 0,1 1 0,-1-1 0,1 0 0,-1 1 0,0-1 0,0 0 0,0 0 0,1 1 0,-1-1 0,0 0 0,0-1 0,0 1 7,0 0-1,1 0 0,-1-1 0,0 1 1,1 0-1,-1 0 0,1 0 0,0 0 1,-1 0-1,1-1 0,0 1 0,0 0 1,1-1-1,-1 1-15,0 0 0,0 0 0,0-1 0,0 1 0,0 0 0,-1 0 0,1-1 0,0 1 0,-1 0 0,1-1 0,-1 1 0,1-1 0,-1 1 0,1-2 0,3-7 156,-3 9-180,-1 1 0,1-1 0,-1 1 1,0-1-1,1 1 0,-1-1 0,1 0 0,-1 1 0,0-1 0,0 0 0,1 1 1,-1-1-1,0 0 0,0 1 0,0-1 0,0 0 0,0-1 0,10-25 561,-10 26-565,0 1-1,0 0 1,0-1-1,0 1 0,0 0 1,0-1-1,0 1 1,1 0-1,-1-1 1,0 1-1,0 0 1,0-1-1,0 1 1,0 0-1,1-1 0,-1 1 1,0 0-1,0 0 1,0-1-1,1 1 1,-1 0-1,0 0 1,0-1-1,1 1 1,-1 0-1,0 0 1,1-1-1,-1 1 3,1 0-1,-1 0 1,0 0 0,1-1-1,-1 1 1,0 0 0,1 0-1,-1-1 1,0 1 0,0 0 0,1 0-1,-1-1 1,0 1 0,0 0-1,0-1 1,1 1 0,-1-1-1,0 1 1,0 0 0,0-1-1,0 1 1,0 0 0,0-1-1,0 1 1,0-1 0,0 1 0,0-1-1,0 0 23,0 0 0,0 0-1,0 0 1,0 0 0,0-1-1,1 1 1,-1 0 0,0 0-1,0 0 1,1 0 0,-1 0-1,1 0 1,-1 0 0,1 0-1,-1 0 1,1 0 0,0 0-1,0 1 1,0-2 0,0 1 1,-1 0 1,1 0 0,-1 1-1,0-1 1,0 0-1,1 0 1,-1 0 0,0 0-1,0 0 1,0 1 0,0-1-1,0 0 1,0 0 0,0 0-1,0 0 1,0 0 0,-1-1-1,1 1-1,0 0-1,-1 1 1,1-1-1,0 0 1,0 0-1,0 0 1,0 0-1,0 0 1,0 0-1,0 1 1,0-1-1,1 0 1,-1 0-1,0 0 1,0 0-1,1 1 1,0-3-1,0 2 18,0 0 0,-1 0 0,1 0-1,0 0 1,0-1 0,-1 1 0,1 0-1,-1-1 1,1 1 0,-1 0 0,1-1-1,-1 1 1,0-1 0,0 1-1,0-1 1,0 1 0,0-1 0,0-1-1,4-7 264,-3 10-280,-1-1 1,1 1-1,-1-1 1,1 1-1,-1-1 0,1 0 1,-1 1-1,0-1 1,1 0-1,-1 1 1,0-1-1,0 0 1,0 0-1,1 1 1,-1-1-1,0 0 1,0 0-1,0 0 1,0-1-39,0 2 53,-1-1 0,1 0 0,0 0-1,0 1 1,0-1 0,0 0 0,0 0 0,0 0-1,0 1 1,0-1 0,0 0 0,1 0 0,-1 0-1,0 1 1,0-1 0,1 0 0,-1 1 0,0-1 0,1 0-1,-1 1 1,1-1 0,-1 0 0,1 1 0,-1-1-1,1 1 1,0-1 0,-1 1 0,2-2 0,1-10 931,1 6-286,1 9-111,-4 3 722,-1-6-1273,0 1 0,0-1 0,0 0 1,0 0-1,0 1 0,0-1 1,0 0-1,0 0 0,0 1 0,0-1 1,0 0-1,0 0 0,1 0 1,-1 1-1,0-1 0,0 0 0,0 0 1,0 0-1,0 0 0,1 1 1,-1-1-1,0 0 0,0 0 0,0 0 1,1 0-1,-1 0 0,0 0 1,0 1-1,0-1 0,1 0 0,-1 0 1,0 0-1,0 0 0,1 0 1,-1 0-1,0 0 0,0 0 0,1 0 1,-1 0-1,0 0 0,0 0 1,0 0-1,1 0 0,-1 0 0,0-1 1,0 1-1,1 0 0,-1 0 1,0 0-1,0 0 0,1 0 140,-1 1-147,1-1 1,-1 1-1,0-1 1,1 0 0,-1 1-1,1-1 1,-1 0-1,0 1 1,1-1 0,-1 0-1,1 0 1,-1 0-1,1 1 1,-1-1 0,1 0-1,-1 0 1,1 0-1,-1 0 1,1 0 0,0 0-1,0 0 1,2 0 6,12 0 693,-14 0-714,-1 0 0,0 0 0,1 0 0,-1 0 0,0 0 0,1 0-1,-1 0 1,1 0 0,-1 0 0,0 0 0,1 0 0,-1 0 0,0 0 0,1 1 0,-1-1 0,0 0 0,1 0 0,-1 0 0,0 1-1,1-1 1,-1 0 0,0 0 0,0 1 0,1-1 0,-1 0 0,0 0 0,0 1 0,0-1 0,1 1 0,40 0 700,-28-2-522,-9 1-152,0 0 1,1 0 0,-1 0-1,0 0 1,0 0-1,1 1 1,-1 0-1,8 2 1,13 1 11,-2-2 32,-19-1-65,1 0 0,-1-1-1,1 1 1,-1-1-1,1 0 1,7-1 0,16 0-4,-26 1-4,1 1 5,1 0-1,-1 0 1,0 0 0,1 0-1,-1-1 1,1 1 0,-1-1 0,8-1-1,-8 3 28,7 2 1,28-4 30,1 0-71,-38 0 0,1 0 1,-1-1-1,0 1 1,0 0-1,1 0 1,-1 0-1,0 1 1,0-1-1,1 0 1,-1 0-1,0 1 1,0-1-1,0 0 1,1 1-1,0 0 1,9 2 8,18-3 40,7 0-105,-30 2 55,-4 0 1,12-1 47,-13-1-53,11 0 159,-11 0-129,-7 0-154,6 0 130,-1 0-1,1 0 1,-1 0 0,1 0-1,0 1 1,-1-1 0,1 0-1,0 0 1,-1 0 0,1 0-1,0 1 1,-1-1 0,1 0-1,0 0 1,-1 1 0,1-1-1,0 0 1,0 0 0,-1 1-1,1-1 1,0 0 0,0 1-1,0-1 1,-1 0 0,1 1-1,0-1 1,0 1 0,0-1-1,0 0 1,0 1 0,0-1-1,0 1 1,0-1 0,0 0-1,0 1 1,-18 17-9,17-18 9,1 0 0,0 0 0,0 0 0,-1 1 0,1-1 0,0 0 0,0 0 0,0 0 0,-1 0 0,1 1 0,0-1 0,0 0 0,0 0 0,0 1 0,0-1 0,-1 0 0,1 0 0,0 1 0,0-1 0,0 0 0,0 0 0,0 1 0,0-1 0,0 0 0,0 0 0,0 1 0,0-1 0,0 0 0,0 0 0,0 1 0,0-1 0,0 0 0,0 1 0,1-1 0,-2 3 0,-1 0 1,1-3-1,1 0 0,-1 1-1,1-1 1,-1 1 0,1-1-1,0 1 1,-1 0 0,1-1-1,0 1 1,-1-1 0,1 1 0,0 0-1,0-1 1,-1 1 0,1 0-1,0-1 1,0 1 0,0 0-1,0 1 1,-4 3 5,3-5-5,1 0 0,0 0 0,-1 0 0,1 0 0,0 1 0,0-1 0,-1 0 0,1 0 0,0 0 0,0 1 0,-1-1 0,1 0 0,0 0 0,0 1 0,-1-1 0,1 0 0,0 1 0,0-1 0,0 0 0,0 1 0,0-1 0,-1 0 0,1 1 0,0-1 0,0 1 0,-10 27 51,6-19-29,3-9-22,1 1 1,-1 0-1,1-1 0,0 1 1,-1-1-1,1 1 0,-1 0 0,1-1 1,0 1-1,-1 0 0,1 0 1,0-1-1,0 1 0,0 0 0,0-1 1,0 1-1,-1 0 0,1 1 0,0 0 2,0 0 0,-1 0-1,0 0 1,0 0-1,1 0 1,-1 0-1,0 0 1,-1 0-1,1-1 1,0 1-1,0 0 1,-3 2-1,2-3-1,1 1 1,-1 0-1,1-1 0,0 1 0,0 0 0,-1 0 0,1 0 0,0 0 0,1 0 0,-1 0 1,0 0-1,0 3 0,-9 16 2,10-19-1,0-1 0,-1 0 0,1 0 0,0 0 0,-1 0 0,1 1 0,-1-1 0,0 0 0,1 0 0,-1 0 0,0 0 0,1 0 0,-1 0 0,0-1 0,-1 2 0,1-1-1,0 0 0,0 0 1,1-1-1,-1 1 0,0 0 0,1 0 0,-1 0 0,0 0 0,1 1 0,-1-1 0,1 0 0,-1 0 1,1 0-1,0 0 0,-1 2 0,1-2 0,0 1 1,-1-1 0,1 1-1,0-1 1,-1 1 0,0-1-1,1 1 1,-1-1-1,0 1 1,0-1 0,0 0-1,-2 3 1,2-3-1,0 0 1,0 1 0,0-1-1,1 0 1,-1 1 0,0-1-1,0 1 1,1-1-1,-1 1 1,1-1 0,-1 1-1,1 2 1,-1-2-1,1-1-1,0 0 1,0 1 0,-1-1 0,1 0-1,-1 1 1,1-1 0,-1 0 0,1 1 0,-1-1-1,0 0 1,0 0 0,0 0 0,1 0-1,-3 2 1,2-2 0,0 0-1,0-1 1,1 1-1,-1 0 1,0 0 0,1 0-1,-1 0 1,0 0-1,1 0 1,0 0-1,-1 0 1,1 0-1,-1 1 1,1-1 0,0 1-1,0-1 1,0-1 0,0 1-1,0-1 1,0 1 0,0 0 0,0-1-1,-1 1 1,1-1 0,0 1-1,0-1 1,0 1 0,-1 0 0,1-1-1,0 1 1,0-1 0,-1 1 0,1-1-1,0 0 1,-1 1 0,0 0 0,0-1 0,1 1 0,0-1 1,-1 1-1,1-1 1,-1 1-1,1-1 1,0 1-1,-1-1 0,1 1 1,0-1-1,0 1 1,0-1-1,-1 1 0,1-1 1,0 1-1,0 0 1,0-1-1,0 1 1,0-1-1,0 2 0,-10 25 7,6-12-7,3-14 1,0 1 1,0-1-1,1 0 0,-1 1 0,1-1 1,-1 1-1,1-1 0,0 0 1,-1 1-1,1-1 0,0 3 1,-10 51 97,6-44-79,3-10-17,1 0-1,-1 0 0,0 0 1,1 0-1,-1 0 0,1 0 1,0 0-1,-1 1 0,1-1 1,0 0-1,0 0 0,-1 3 1,2 2 27,-1-3-25,1 0 0,-1 0 0,0-1 0,0 1 0,0 0 0,-1 0 0,1 0 0,-1 0 0,0 2 0,0-4 9,0 0 1,1-1 0,-1 1 0,0-1-1,1 1 1,-1 0 0,1 0 0,-1-1 0,1 1-1,-1 0 1,1 0 0,-1 0 0,1-1-1,0 1 1,-1 0 0,1 0 0,0 0-1,0 0 1,0 0 0,0 0 0,0 0 0,0 0-1,0-1 1,0 1 0,0 0 0,0 0-1,1 1 1,-1 4 156,8-13-3860,-7 3 860,-1 1 1,1 0 0,-1 0-1,1-1 1,-1 1 0,0 0-1,-1-7 1,0 6 1344,1-3-780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5:42.363"/>
    </inkml:context>
    <inkml:brush xml:id="br0">
      <inkml:brushProperty name="width" value="0.025" units="cm"/>
      <inkml:brushProperty name="height" value="0.025" units="cm"/>
    </inkml:brush>
  </inkml:definitions>
  <inkml:trace contextRef="#ctx0" brushRef="#br0">150 50 160,'-2'0'136,"1"0"0,0 0 0,0-1-1,0 1 1,0 0 0,-1-1 0,1 1 0,0-1 0,0 1 0,0-1 0,0 0-1,-1-1 1,0 1 196,1 0 0,0 0 0,0 0 0,-1 0 0,1 1 0,0-1 0,-1 0 0,1 1 0,-1-1 0,1 1 0,-1-1 0,1 1 0,-15-6 22267,25 1-20145,4-6-1183,-4 7-1124,1-3-93,-1 6-54,1 1 0,-1 0 0,1 0 0,0 0 0,-8 1 0,0-1 0,0 0 0,0 1 0,0 0 0,0-1 0,0 1 0,0 0 0,0 0 0,-1 0 0,1 0 0,0 0 0,0 0 0,-1 1 0,1-1 0,1 3 0,16 12 0,-19-16 0,1 1 0,0-1 0,-1 1 0,1-1 0,-1 0 0,1 1 0,-1-1 0,1 1 0,-1 0 0,1-1 0,-1 1 0,1-1 0,-1 1 0,1 0 0,-1-1 0,0 1 0,0 0 0,1-1 0,-1 1 0,0 0 0,0-1 0,0 1 0,0 0 0,0-1 0,0 1 0,0 1 0,0-1 0,0-1 0,0 1 0,0-1 0,0 0 0,0 1 0,0-1 0,0 1 0,0-1 0,0 0 0,0 1 0,1-1 0,-1 0 0,0 1 0,0-1 0,0 1 0,0-1 0,1 0 0,-1 1 0,0-1 0,0 0 0,1 1 0,-1-1 0,0 0 0,0 0 0,1 1 0,-1-1 0,0 0 0,1 0 0,-1 0 0,1 1 0,-1-1 0,1 0 0,-1 0 0,0 0 0,0 0 0,0 0 0,1 1 0,-1-1 0,0 0 0,0 0 0,0 0 0,1 0 0,-1 1 0,0-1 0,0 0 0,0 0 0,0 0 0,1 1 0,-1-1 0,0 0 0,0 0 0,0 0 0,0 1 0,0-1 0,0 0 0,0 0 0,0 1 0,0-1 0,0 0 0,0 0 0,0 1 0,5 15 0,-4-15 0,-1 0 0,1 0 0,0 0 0,-1 1 0,1-1 0,-1 0 0,0 0 0,1 1 0,-1-1 0,0 0 0,0 3 0,0 69 0,-5-60 0,5-13 0,-1 1 0,1 0 0,-1 0 0,1 0 0,-1 0 0,1 0 0,0 0 0,-1 0 0,1 0 0,0 0 0,0 0 0,-1 0 0,1 1 0,-1 2 0,0-1 0,0 0 0,0 0 0,-1 1 0,1-1 0,-1 0 0,0 0 0,0-1 0,0 1 0,0 0 0,-1-1 0,1 1 0,-1-1 0,-3 3 0,-4 5 0,-10 1 0,12-7 0,-21 3 0,-9-8 0,6-8 0,26 7 0,-17-8 0,18 6 0,-1 1 0,1-1 0,1 0 0,-1 0 0,1-1 0,-5-5 0,-4-17 0,11 24 0,1 0 0,0-1 0,-1 1 0,1 0 0,0 0 0,1-1 0,-1 1 0,1-1 0,-1 1 0,1 0 0,0-1 0,0 1 0,1-6 0,0-5 0,3 3 0,-3 11 0,-1-1 0,1 1 0,-1-1 0,1 0 0,-1 1 0,0-1 0,1 1 0,-1-1 0,0 0 0,1 1 0,-1-1 0,0 1 0,0-1 0,0 0 0,0 1 0,0-1 0,1-1 0,-1 0-284,0 0-1,0 0 1,1 0 0,0 0-1,-1 0 1,1 0 0,0 0-1,0 0 1,0 0 0,0 0-1,0 1 1,0-1 0,1 0-1,-1 1 1,0-1 0,1 1-1,0-1 1,-1 1 0,3-1-1,5-7-1553,4-3-8357,10-2 364,-16 12 8072,-3 3 53</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5:43.709"/>
    </inkml:context>
    <inkml:brush xml:id="br0">
      <inkml:brushProperty name="width" value="0.025" units="cm"/>
      <inkml:brushProperty name="height" value="0.025" units="cm"/>
    </inkml:brush>
  </inkml:definitions>
  <inkml:trace contextRef="#ctx0" brushRef="#br0">263 18 68,'-11'0'459,"8"0"-465,-13 0 780,16 0-743,0 0 1,-1 0-1,1 0 0,0 0 0,-1 0 1,1 0-1,0 0 0,-1 0 0,1 0 1,-1 0-1,1 0 0,0 0 0,-1-1 1,1 1-1,0 0 0,-1 0 0,1 0 1,0 0-1,-1-1 0,1 1 1,0 0-1,0 0 0,-1-1 0,1 1 1,0 0-1,0-1 0,-1 1 0,1 0 1,0-1-1,0 0 124,-10-4 1041,10 4-245,-8-4-469,6 5-429,-8 18 22264,10-15-21862,0-2 988,-1 20-65,-3-19-1324,4-2-45,-1 0 0,1 0 0,0 0 0,-1 1 1,1-1-1,0 0 0,0 0 0,-1 0 1,1 1-1,0-1 0,0 0 0,-1 0 1,1 1-1,0-1 0,0 0 0,0 0 0,0 1 1,-1-1-1,1 0 0,0 1 0,0-1 1,0 0-1,0 1 0,0-1 0,0 0 1,0 1-1,0-1 0,0 0 0,0 1 1,0-1-1,0 0 0,0 1 0,0-1 0,0 0 1,0 1-1,0-1 0,0 1-1,0-1-1,0 0 0,0 1 1,0-1-1,0 0 1,0 1-1,0-1 0,0 0 1,0 1-1,0-1 1,0 0-1,0 1 0,-1-1 1,1 0-1,0 1 1,0-1-1,0 0 0,-1 0 1,1 1-1,0-1 1,0 0-1,-1 0 1,1 1-1,0-1 0,0 0 1,-1 0-1,1 0 1,-1 1-1,1-1 0,0 0 0,-1 0 1,1 0-1,0 1 0,-1-1 0,1 0 1,0 1-1,0-1 0,-1 0 0,1 0 1,0 1-1,0-1 0,-1 0 0,1 1 1,0-1-1,0 1 0,0-1 1,0 0-1,0 1 0,0-1 0,-1 0 1,1 1-1,0-1 0,0 1 0,0-1 1,0 1-1,0 2 52,-1 1-1,0-1 1,-1 0 0,1 1 0,0-1 0,-1 0-1,0 0 1,0 0 0,0 0 0,-4 4 0,-11 20 342,-16 34-151,3-17-250,29-42 0,0 1 0,0 0 0,0 0 0,-1-1 0,1 1 0,-1-1 0,0 1 0,0-1 0,-3 4 0,2-3 0,-1 1 0,1 0 0,0 0 0,0 0 0,1 0 0,-1 0 0,1 0 0,0 1 0,-3 7 0,5-12 0,1 0 0,-1 1 0,0-1 0,0 0 0,0 1 0,-1-1 0,1 0 0,0 0 0,0 1 0,0-1 0,0 0 0,0 0 0,0 1 0,0-1 0,0 0 0,0 0 0,-1 1 0,1-1 0,0 0 0,0 0 0,0 1 0,-1-1 0,1 0 0,0 0 0,0 0 0,0 0 0,-1 1 0,1-1 0,0 0 0,0 0 0,-1 0 0,1 0 0,-1 0 0,1 1 0,0-1 0,-1 0 0,1 0 0,0 0 0,-1 1 0,1-1 0,0 0 0,0 1 0,-1-1 0,1 0 0,0 0 0,0 1 0,-1-1 0,1 0 0,0 1 0,0-1 0,0 1 0,0-1 0,0 0 0,0 1 0,-1-1 0,1 0 0,0 1 0,0-1 0,0 1 0,0-1 0,0 0 0,1 1 0,-1 1 0,0-1 0,-9 8 0,6 6 0,-2-14 0,10-2 0,12-13-4954,-4 2-565,-13 12 5241,0 0-1,0 0 1,1-1-1,-1 1 0,0 0 1,0-1-1,0 1 1,0 0-1,1 0 1,-1-1-1,0 1 1,0 0-1,0-1 1,0 1-1,0 0 1,0-1-1,0 1 1,0-1-1,0 1 1,0 0-1,0-1 1,0 1-1,0 0 1,0-1-1,0 1 1,0 0-1,-1-1 1,1 1 38,0-1-1,0 1 1,0 0 0,0-1 0,0 1 0,0 0 0,0-1 0,0 1-1,0 0 1,0-1 0,0 1 0,0 0 0,0-1 0,0 1 0,0 0 0,0-1-1,0 1 1,0 0 0,0-1 0,0 1 0,1 0 0,-1-1 0,0 1-1,0 0 1,0 0 0,1-1 0,1 0 39,-2 1 25,1-1 1,-1 1-1,1 0 0,-1 0 0,0-1 1,1 1-1,-1-1 0,1 1 0,-1 0 1,0-1-1,1 1 0,-1-1 0,0 1 1,1-1-1,-1 1 0,0-1 0,0 1 1,0-1-1,0 1 0,1-1 0,-1 1 0,0-1 1,0 0-1,0 1 0,0-1 0,0 1 1,0-1-1,0 1 0,0-1 0,0 1 1,-1-2-1,3-1-544,6 2 81</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5:44.206"/>
    </inkml:context>
    <inkml:brush xml:id="br0">
      <inkml:brushProperty name="width" value="0.025" units="cm"/>
      <inkml:brushProperty name="height" value="0.025" units="cm"/>
    </inkml:brush>
  </inkml:definitions>
  <inkml:trace contextRef="#ctx0" brushRef="#br0">1 55 332,'10'-12'1775,"-10"11"-1678,0 0 0,0 0 0,1 0 0,-1 0 0,0 0 0,1 0 1,-1 0-1,1 0 0,-1 1 0,1-1 0,-1 0 0,1 0 0,0 0 0,-1 1 0,1-1 0,0 0 1,1 0-1,-1 0-10,-1 1 1,1-1-1,0 0 0,-1 1 1,1-1-1,0 0 1,-1 0-1,1 1 1,-1-1-1,1 0 0,-1 0 1,1 0-1,-1 0 1,0 0-1,1 1 1,-1-1-1,0-1 0,3 1 345,-3 1-400,0 0 1,1 0-1,-1 0 1,0 0-1,1 0 1,-1 0-1,0 0 1,1 0-1,-1 0 1,0-1-1,0 1 1,1 0-1,-1 0 1,0 0-1,0 0 1,1 0 0,-1-1-1,0 1 1,0 0-1,1 0 1,-1 0-1,0-1 1,0 1-1,0 0 1,1 0-1,-1-1 1,0 1-1,0 0 1,0-1-1,0 0 1513,8-3-666,-4 4 4973,2 4-2086,0 1 2720,-2-4-6745,-1 11 3290,0-10-2909,0 0 1,0 0 0,-1 0 0,0 0 0,1 1 0,-1-1 0,0 1 0,0 0 0,0 0 0,2 5 0,-2-5-81,-1 0 0,1-1 0,-1 1-1,1-1 1,0 1 0,0-1 0,0 0 0,0 0 0,4 3 0,0 1 51,10 11 154,-8-9-111,-1-1 1,-1 1 0,10 14-1,33 38 528,-40-54-550,-8-6-107,-1 1 0,1-1 0,-1 0 0,1 0 0,-1 1 0,1-1 0,-1 0 0,1 1 1,-1-1-1,0 0 0,1 1 0,-1-1 0,1 1 0,-1-1 0,0 0 0,1 1 1,-1-1-1,0 1 0,0-1 0,1 1 0,-1 0 0,0-1 0,0 1 0,0 0 1,1 0 0,-1-1-1,0 1 1,0-1 0,0 1 0,0 0 0,0-1 0,1 1 0,-1-1 0,0 1 0,0-1 0,1 1 0,-1-1 0,0 0 0,1 1 0,-1-1 0,1 1-1,-1-1 1,0 0 0,1 1 0,-1-1 0,1 0 0,-1 1 0,1-1 0,-1 0 0,1 0 0,0 1 0,0-1 2,-1 0-1,1 0 1,-1 0 0,1 1 0,-1-1-1,1 0 1,-1 0 0,1 1 0,-1-1-1,1 1 1,-1-1 0,1 0 0,-1 1-1,0-1 1,1 1 0,-1-1 0,0 1-1,1-1 1,-1 1 0,0-1-1,0 1 1,1-1 0,-1 1 0,0-1-1,0 1 1,0 0 0,4 4 130,-4-5-133,1 0 0,-1 1 0,0-1 0,1 0 0,-1 0 0,0 0 0,1 1 0,-1-1 0,0 0-1,1 0 1,-1 1 0,0-1 0,0 0 0,1 1 0,-1-1 0,0 0 0,0 1 0,0-1 0,1 0 0,-1 1 0,0-1-1,0 1 1,0-1 0,0 0 0,0 1 0,0-1 0,0 1 0,0-1 0,0 0 0,0 1 0,0 0-71,-2-12-18905,1 11 18328,0 0 1,0-1 0,0 1-1,-1-1 1,1 1 0,0 0-1,0-1 1,0 0 0,0 1-1,0-1 1,0 0 0,0 0 0,0 1-1,0-1 1,-1-1 0,1 1-577,-8 1 120</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5:44.802"/>
    </inkml:context>
    <inkml:brush xml:id="br0">
      <inkml:brushProperty name="width" value="0.025" units="cm"/>
      <inkml:brushProperty name="height" value="0.025" units="cm"/>
    </inkml:brush>
  </inkml:definitions>
  <inkml:trace contextRef="#ctx0" brushRef="#br0">48 23 260,'-3'1'416,"0"0"0,1 0 0,-1 0 0,0-1 1,0 1-1,0-1 0,0 1 0,0-1 0,-5-1 0,4 1 175,3 0 517,-8 0 6628,29 0 3676,2 0-6452,43 0-3207,-15-5-1130,28-1-460,-64 6-163,-14-2 0,-1 1 0,4 0 0,41 0 0,-34 1 0,-1 0 0,0-1 0,-6-3 0,4 2 0,-6-1-19,-1 2-171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1:33.724"/>
    </inkml:context>
    <inkml:brush xml:id="br0">
      <inkml:brushProperty name="width" value="0.025" units="cm"/>
      <inkml:brushProperty name="height" value="0.025" units="cm"/>
      <inkml:brushProperty name="color" value="#5B2D90"/>
    </inkml:brush>
  </inkml:definitions>
  <inkml:trace contextRef="#ctx0" brushRef="#br0">81 107 104,'0'-51'9268,"4"46"-8578,-4 5-594,1 0 1,-1-1-1,0 1 0,1 0 1,-1 0-1,0 0 0,1-1 1,-1 1-1,0 0 0,0 0 0,1-1 1,-1 1-1,0 0 0,0-1 1,1 1-1,-1 0 0,0-1 1,0 1-1,0 0 0,0-1 1,1 1-1,-1-1 0,0 1 1,0 0-1,0-1 0,0 1 1,0-1-1,0 1 0,0 0 1,0-1-1,0 0 68,0 1 0,1-1 0,-1 0 0,1 1 0,-1-1 0,1 1 0,-1-1 0,1 1 0,-1-1 0,1 1 0,-1-1 0,1 1 0,-1-1 0,1 1 0,0 0 0,-1-1 0,1 1 0,0 0 0,-1 0 0,1-1 0,0 1 0,-1 0 0,1 0 0,0 0 0,1 0 0,23-2 10175,-22 2-10102,0 1 1,-1-1 0,1 1 0,0 0-1,-1 0 1,1 0 0,0 1 0,-1-1-1,4 3 1,0 0 99,-4-4-210,6 7 157,-7 0-53,-1-6-213,0-1 0,0 0 0,0 1 0,0-1-1,0 1 1,0-1 0,0 0 0,0 1 0,0-1-1,0 0 1,0 1 0,0-1 0,0 1 0,0-1-1,0 0 1,0 1 0,1-1 0,-1 0-1,0 1 1,0-1 0,0 0 0,0 1 0,1-1-1,-1 1 1,1 0 12,0 0 0,0 0 0,0 0 0,0 0 0,-1 1 0,1-1 0,0 0 0,-1 1 0,1-1 0,-1 1 0,1-1 0,-1 0 0,0 1 0,0-1 0,0 1 0,1-1 0,-2 1 0,1-1 0,0 1 0,0 2 0,0 2 2,-5-2 14,5-4-43,0 1 0,-1-1 0,1 0 0,0 0 0,-1 0 0,1 0 0,0 1 0,0-1 0,-1 0 1,1 0-1,0 1 0,0-1 0,-1 0 0,1 0 0,0 1 0,0-1 0,0 0 0,-1 1 0,1-1 0,0 0 0,0 1 0,0-1 0,0 0 0,0 1 0,0-1 0,0 1 0,0 0 0,0-1 5,0 1-1,0-1 1,-1 1 0,1 0-1,0-1 1,0 1 0,0-1 0,0 1-1,-1 0 1,1-1 0,0 1-1,0-1 1,-1 1 0,1-1-1,0 1 1,-1-1 0,1 1 0,-1 0-1,0-1-2,1 1 0,-1-1 0,1 1 0,0-1 0,-1 1 0,1-1 0,0 1 0,-1-1 0,1 1 0,0-1 0,0 1-1,-1-1 1,1 1 0,0 0 0,0-1 0,0 1 0,0-1 0,0 2 0,-1-1 2,1 0-1,0 0 1,-1 0 0,1 0 0,-1 0-1,1 0 1,-1 0 0,0 0 0,1 0-1,-1 0 1,0 0 0,0 0 0,0-1-1,0 1 1,0 0 0,1-1 0,-3 2-1,-14 13 46,16-14-51,-1 1 5,0 0 0,0 1 1,0-1-1,0 0 1,0 0-1,-1-1 0,1 1 1,-1 0-1,1-1 0,-1 0 1,0 1-1,1-1 1,-1 0-1,0 0 0,0-1 1,-5 2-1,-2-2-6,0 0 0,0 0 0,8 0 0,0 0 0,0 0 0,1 0 0,-1-1 0,0 1 0,0-1 0,0 1 0,0-1 0,1 1 0,-1-1 0,0 0 0,0 0 0,1 0 0,-1 0 0,-2-2 0,-3-3 0,4 1 0,2 4 0,0 0 0,0 0 0,0 0 0,0 0 0,1 0 0,-1 0 0,0 0 0,0 0 0,1 0 0,-1-1 0,1 1 0,-1 0 0,1 0 0,-1-2 0,-4-2 0,4 1 0,0 0 0,0 0 0,1 0 0,0 0 0,0 0 0,0 0 0,1-6 0,-1-7 0,0-11 0,10 6 0,-10 22 0,0 0 0,0 0 0,0-1 0,0 1 0,0 0 0,0 0 0,0 0 0,0 0 0,0 0 0,0-1 0,0 1 0,0 0 0,0 0 0,0 0 0,0 0 0,0-1 0,0 1 0,0 0 0,0 0 0,0 0 0,0 0 0,0 0 0,0-1 0,0 1 0,0 0 0,0 0 0,0 0 0,1 0 0,-1 0 0,0 0 0,0 0 0,0-1 0,0 1 0,0 0 0,0 0 0,1 0 0,-1 0 0,0 0 0,0 0 0,0 0 0,0 0 0,1 0 0,-1 0 0,0 0 0,0 0 0,0 0 0,0 0 0,0 0 0,1 0 0,3-1 0,-2-10 0,-3 10 0,13-9 0,-6 2 7,-5 8-8,-1 0 0,0-1 0,0 1 0,0 0 0,0 0 0,1 0 0,-1-1 0,0 1 1,0 0-1,0 0 0,1 0 0,-1 0 0,0-1 0,0 1 0,0 0 0,1 0 1,-1 0-1,0 0 0,0 0 0,1 0 0,-1 0 0,0 0 0,1 0 0,-1 0 0,0 0 1,0 0-1,1 0 0,-1 0 0,0 0 0,0 0 0,1 0 0,-1 0 0,3 0-13,6-8-3180,-7 4-2322</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32.565"/>
    </inkml:context>
    <inkml:brush xml:id="br0">
      <inkml:brushProperty name="width" value="0.025" units="cm"/>
      <inkml:brushProperty name="height" value="0.025" units="cm"/>
    </inkml:brush>
  </inkml:definitions>
  <inkml:trace contextRef="#ctx0" brushRef="#br0">51 32 380,'-1'-1'105,"0"0"0,1 0 0,-1 1 0,0-1 0,0 0 0,0 0 0,0 1 0,0-1-1,0 0 1,1 1 0,-2-1 0,1 1 0,0-1 0,0 1 0,0 0 0,0-1 0,-1 1 0,0 0 725,-11 0 82,-4 0 21827,17 0-22696,0 0 0,0 0-1,0 0 1,0-1-1,0 1 1,0 0-1,0 0 1,0 0-1,0 0 1,0 0 0,0 0-1,0 0 1,0-1-1,0 1 1,0 0-1,0 0 1,0 0-1,0 0 1,0 0 0,0 0-1,0-1 1,0 1-1,0 0 1,0 0-1,0 0 1,0 0-1,0 0 1,0 0 0,0 0-1,0-1 1,0 1-1,0 0 1,1 0-1,-1 0 1,0 0-1,0 0 1,0 0 0,0 0-1,0 0 1,0 0-1,0 0 1,0 0-1,1-1 1,-1 1-1,0 0 1,16 5 380,-14-5-366,6 6 131,5 4-67,17-4 79,-1-2-85,-22-3-91,0 0 1,-1 0 0,1-1 0,0 0 0,-1 0-1,1 0 1,0-1 0,-1 0 0,12-3-1,-1-3-1336,32-18 0,-48 24 967,0 1-258,0-1 0,0 1-1,-1-1 1,1 1 0,0-1-1,-1 1 1,1-1-1,0 1 1,-1-1 0,1 1-1,-1-1 1,1 0-1,-1 1 1,1-1 0,-1 0-1,1 0 1</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33.362"/>
    </inkml:context>
    <inkml:brush xml:id="br0">
      <inkml:brushProperty name="width" value="0.025" units="cm"/>
      <inkml:brushProperty name="height" value="0.025" units="cm"/>
    </inkml:brush>
  </inkml:definitions>
  <inkml:trace contextRef="#ctx0" brushRef="#br0">111 0 160,'-1'0'260,"-1"0"-1,1 1 1,0-1 0,0 0-1,0 0 1,0 1 0,0-1-1,0 1 1,0-1 0,0 1-1,0-1 1,0 1 0,0-1-1,0 1 1,0 0 0,0 0-1,1 0 1,-2 0 0,2 0 251,-10 6 6714,10-6-6582,2 16 11066,4-9-10878,-5-8-792,-1 1 0,0-1 0,0 0-1,1 1 1,-1-1 0,0 1 0,0-1 0,1 0 0,-1 1 0,0-1-1,0 1 1,0-1 0,0 1 0,0-1 0,0 1 0,0-1-1,0 1 1,0-1 0,0 1 0,0-1 0,0 1 0,0-1 0,-1 1-1,3 11 435,-1-11-415,0 1 0,0 0 0,0-1 0,-1 1 0,1 0 0,0-1 0,-1 1 0,1 0 0,-1 0 0,1 0 0,-1-1 0,0 1 0,0 0 0,0 0 1,0 0-1,0 3 0,4 7 178,-3-11-216,0 0-1,-1 0 0,1 0 1,-1 0-1,1 0 0,-1 0 1,0 0-1,1 0 0,-1 0 1,0 0-1,1 1 0,-1 1 1,4 23 423,2 4-89,-7-24-282,1-4-39,0 1 0,-1-1 0,1 0 0,0 0 0,0 0 1,0 0-1,1 0 0,-1 0 0,1 0 0,0 4 0,1-4 26,-1 0 0,0 0 0,0 1 0,0-1 0,0 1 0,0-1 0,-1 0 0,1 1 0,-1-1 0,1 5 0,-1-5-23,0-1-1,0 1 0,0-1 1,0 0-1,0 1 1,0-1-1,0 0 1,0 1-1,0-1 1,-1 0-1,1 1 0,-1-1 1,1 0-1,-1 0 1,1 1-1,-1-1 1,0 0-1,1 0 1,-1 0-1,0 0 0,-2 2 1,3-3-19,0 1 0,-1-1 1,1 0-1,0 1 0,0-1 0,-1 1 0,1-1 1,0 1-1,0-1 0,0 0 0,0 1 1,0-1-1,0 1 0,-1-1 0,1 1 1,0-1-1,0 1 0,0-1 0,1 1 0,-1-1 1,0 1-1,0-1 0,0 0 0,0 1 1,1 0-1,-1-1-6,0 1 1,0-1-1,0 1 1,0-1-1,1 1 1,-1-1-1,0 1 1,0-1-1,0 0 1,0 1-1,0-1 0,0 1 1,0-1-1,0 1 1,-1-1-1,1 1 1,0-1-1,0 1 1,0-1-1,0 0 1,-1 1-1,1-1 1,0 1-1,0-1 0,-1 1 1,-1 0 8,1 0 0,-1 0 0,1 1 0,-1-1 0,1 0 0,0 1 0,0-1 0,-1 1 0,1-1 0,0 1 0,0-1 0,1 1 0,-2 2 0,1-3-11,1 0 0,-1 0 0,0 0 0,0 0 0,1 0 0,-1 0 1,0-1-1,0 1 0,0 0 0,0-1 0,0 1 0,0 0 0,0-1 0,0 1 0,0-1 0,-2 1 0,-11 7 23,5-8-32,0 0 0,-6-3 0,10-1 0,-3-5 0,-4-9-367,12 18 265,0-1 0,1 1 0,-1-1 0,0 1 0,0-1 1,0 0-1,0 1 0,0-1 0,0 1 0,0-1 0,0 1 1,0-1-1,-1 1 0,1-1 0,0 0 0,0 1 0,0-1 1,-1 1-1,1-1 0,0 1 0,-1 0 0,1-1 0,0 1 1,-1-1-1,1 1 0,0-1 0,-1 1 0,1 0 0,-1-1 1,1 1-1,-1 0 0,1-1 0,-1 1 0,0 0 0,1 0 70,-1-4-1883,0 1-1,1-1 0,-1 1 0,1-1 0,0 1 1,0 0-1,0-1 0,1-4 0,-1 0-2389,0-2 218</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34.506"/>
    </inkml:context>
    <inkml:brush xml:id="br0">
      <inkml:brushProperty name="width" value="0.025" units="cm"/>
      <inkml:brushProperty name="height" value="0.025" units="cm"/>
    </inkml:brush>
  </inkml:definitions>
  <inkml:trace contextRef="#ctx0" brushRef="#br0">11 34 352,'0'0'17,"0"0"0,0 0-1,0 0 1,0-1 0,0 1 0,0 0-1,0 0 1,0 0 0,0-1 0,0 1-1,0 0 1,0 0 0,0 0 0,-1-1-1,1 1 1,0 0 0,0 0 0,0 0-1,0 0 1,0 0 0,0-1 0,0 1-1,-1 0 1,1 0 0,0 0 0,-8-12 21181,9 11-20732,1 0-1,-1 0 1,1 0 0,0 1-1,-1-1 1,1 0 0,-1 1-1,1 0 1,0-1-1,0 1 1,-1 0 0,1 0-1,0 0 1,0 0 0,-1 0-1,4 1 1,2-1-401,-6 0 47,11 0 108,-9 0-200,-3 0-18,1 1-1,-1-1 1,1 0 0,-1 0-1,1 0 1,0 0 0,-1 0-1,1 0 1,-1 0-1,1 0 1,-1 0 0,1 0-1,-1 0 1,1 0 0,-1 0-1,1-1 1,-1 1-1,1 0 1,-1 0 0,1 0-1,-1-1 1,0 1 0,1 0-1,-1-1 1,1 1-1,-1 0 1,0-1 0,1 1-1,-1 0 1,1-2-1,9 2-171,-10 0 96,1 0 1,0 0-1,0 0 0,-1 1 0,1-1 1,0 0-1,0 0 0,0 0 1,-1 0-1,1 0 0,0 0 1,0-1-1,0 1 0,-1 0 1,1 0-1,0-1 0,0 1 1,-1 0-1,1-1 0,0 1 1,-1 0-1,1-1 0,0 1 1,-1-1-1,2 0 0,-2 0-710,3 2-2640,-16 4-19827</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34.899"/>
    </inkml:context>
    <inkml:brush xml:id="br0">
      <inkml:brushProperty name="width" value="0.025" units="cm"/>
      <inkml:brushProperty name="height" value="0.025" units="cm"/>
    </inkml:brush>
  </inkml:definitions>
  <inkml:trace contextRef="#ctx0" brushRef="#br0">21 1 440,'-1'-1'60,"1"1"0,0 0-1,-1 0 1,1 0 0,0 0 0,-1 0 0,1 0 0,0 0-1,-1 0 1,1 0 0,0 0 0,-1 0 0,1 1-1,0-1 1,-1 0 0,1 0 0,0 0 0,-1 0 0,1 0-1,0 1 1,-1-1 0,1 0 0,0 0 0,0 1-1,-1-1 1,1 0 0,0 0 0,0 1 0,0-1-1,-1 0 1,1 1 0,0-1 0,0 0 0,0 0 0,0 1-1,0-1 1,0 0 0,0 1 0,-1-1 0,1 0-1,0 1 1,0-1 0,0 1 0,0-1 0,0 0 0,1 1-1,-1-1 1,0 1 0,-3 0 724,3-1-721,0 0 0,0 0 0,-1 0 0,1 0 0,0 0 0,-1 0 0,1 0 0,0 0 0,0 0 0,-1 0 0,1 0 0,0 0 0,0 0 0,-1 0 0,1 0 0,0 1 0,0-1 0,-1 0 0,1 0 0,0 0 0,0 0 0,0 1 0,-1-1-1,1 0 1,0 0 0,0 0 0,0 1 0,0-1 0,0 0 0,-1 0 0,1 1 0,0-1 0,0 0 0,0 0 0,0 1 0,0-1 0,0 0 0,0 1 0,0-1 0,0 0 23,0 1-1,0-1 1,0 0-1,0 1 1,0-1 0,0 0-1,0 0 1,0 1 0,0-1-1,0 0 1,0 1 0,0-1-1,0 0 1,0 0-1,1 1 1,-1-1 0,0 0-1,0 0 1,0 1 0,0-1-1,1 0 1,-1 0-1,0 0 1,0 1 0,0-1-1,1 0 1,-1 0 0,0 0-1,1 1 1,5 7 3965,14-3 2347,11 1-1228,5-12-8538,-34 6 1811,8-2-5026,-1-1-4509</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35.628"/>
    </inkml:context>
    <inkml:brush xml:id="br0">
      <inkml:brushProperty name="width" value="0.025" units="cm"/>
      <inkml:brushProperty name="height" value="0.025" units="cm"/>
    </inkml:brush>
  </inkml:definitions>
  <inkml:trace contextRef="#ctx0" brushRef="#br0">1 221 472,'0'-1'154,"1"0"0,-1 1 0,1-1 0,0 0 0,-1 1 0,1-1 0,0 0 0,0 1 0,-1-1 0,1 0 0,0 1 0,0 0 0,0-1 0,0 1 0,0-1 0,-1 1 0,1 0 0,0 0 0,0-1 0,2 1 0,-1 0 400,6-6 1102,-7 6-73,0 1-1533,-1-1-1,0 0 1,1 0 0,-1 0 0,0 0 0,1 0 0,-1 0 0,0 0 0,0 0-1,1 0 1,-1 0 0,0 0 0,1 0 0,-1 0 0,0 0 0,1 0 0,-1 0-1,0 0 1,0-1 0,1 1 0,-1 0 0,0 0 0,1 0 0,-1 0 0,0-1-1,0 1 1,1 0 0,-1 0 0,0 0 0,0-1 0,0 1 0,1 0 0,-1 0-1,0-1 1,0 1 0,0 0 0,0-1 0,0 1 0,0 0 0,0 0 0,1-1 0,-1 1-1,0 0 1,0-1 0,0 1 0,0 0 0,0-1 0,0 1 0,0 0 0,-1-1-1,1 1 1,0-2-70,20-5 2405,-20 6-2341,0 1 0,0-1 0,0 1 0,0-1-1,0 1 1,0-1 0,0 1 0,0-1 0,0 0 0,0 1-1,0-1 1,0 1 0,1-1 0,-1 1 0,0-1 0,0 1 0,1-1-1,-1 1 1,0 0 0,1-1 0,-1 1 0,0-1 0,1 1-1,-1 0 1,1-1 0,-1 1 0,0 0 0,1-1 0,-1 1 0,2-1-1,-2 1-38,2-7 758,0 3-530,-1 3-207,-1 1 0,1 0 1,-1 0-1,1-1 1,-1 1-1,1 0 1,-1-1-1,0 1 1,1 0-1,-1-1 1,1 1-1,-1-1 1,0 1-1,1-1 1,-1 1-1,0-1 1,0 1-1,1-1 1,-1 1-1,0-1 1,0 1 0,0-1-1,1 1 1,-1-1-1,0 1 1,0-1-1,0 1 1,0-1-1,0 0 1,0 1-1,0-1 1,-1 1-1,1-1 1,0 1-1,0-2 1,4-4 372,-4 6-382,1 0 0,-1 0-1,0-1 1,1 1-1,-1 0 1,0 0 0,1-1-1,-1 1 1,0 0-1,1 0 1,-1-1 0,0 1-1,0 0 1,1-1 0,-1 1-1,0-1 1,0 1-1,0 0 1,0-1 0,0 1-1,1-1 1,-1 1-1,0 0 1,0-1 0,0 1-1,0-1 1,0 1 0,0-1-1,4-9 335,-3 10-323,-1-1 0,1 0-1,-1 1 1,1-1 0,-1 1 0,0-1 0,1 1-1,-1-1 1,0 0 0,0 1 0,1-1 0,-1 0 0,0 0-1,0 1 1,0-1 0,0 0 0,0 0 0,0 0 24,0-1 0,0 1 0,0 0 0,0 0 0,0 0 1,1 0-1,-1 0 0,0 0 0,0 0 0,1 0 0,-1 0 1,0 0-1,1 0 0,-1 0 0,1 0 0,-1 0 0,1 0 1,0 1-1,-1-1 0,3-1 0,-3 1-47,0 0 116,1 0 1,-1 0-1,1-1 1,-1 1-1,0 0 1,1-1-1,-1 1 1,0 0-1,0-1 1,0 1-1,0 0 1,0-1-1,0 1 1,0 0-1,-1-1 1,1 1-1,-1-2 1,1 2 85,0 0 0,-1-1 1,1 1-1,0 0 0,0-1 0,0 1 1,-1 0-1,2-1 0,-1 1 0,0 0 1,0-1-1,0 1 0,1 0 0,-1-1 1,0 1-1,1 0 0,0-2 1,0 3-111,0-1 0,-1 0 0,1 0 0,0 1 0,-1-1 0,1 0 0,-1 0 0,1 0 0,-1 0 0,1 0 0,-1 0 0,0 0 0,1 0 0,-1 0 0,0 0 0,0 0 0,0 0 0,0 0 0,0 0 0,0-2 0,0 2 46,0-7 318,0 6-54,0 8 53,0 226 1139,5-223-1584,-5-8-19,1-1-1,-1 1 1,1-1-1,-1 1 1,0 0 0,1-1-1,-1 1 1,1 0-1,-1-1 1,0 1-1,0 0 1,1 0-1,-1-1 1,0 1-1,0 0 1,0-1-1,0 1 1,0 1-1,2 25-1872,1-27 5543</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36.064"/>
    </inkml:context>
    <inkml:brush xml:id="br0">
      <inkml:brushProperty name="width" value="0.025" units="cm"/>
      <inkml:brushProperty name="height" value="0.025" units="cm"/>
    </inkml:brush>
  </inkml:definitions>
  <inkml:trace contextRef="#ctx0" brushRef="#br0">30 1 344,'-18'6'2144,"17"-6"-1058,-6 6 680,4 0 4267,3-6-5433,1 1 0,-1-1-1,0 1 1,1-1 0,-1 1-1,1-1 1,-1 1 0,1-1 0,0 0-1,-1 1 1,1-1 0,-1 0 0,1 1-1,0-1 1,-1 0 0,1 0-1,0 0 1,-1 1 0,2-1 0,15 3 2788,15-3-2732,4 5-429,-35-5-215,1-1 216,24-9-7831,-22-2-7655,2 8 13118,-4 4 470</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38.574"/>
    </inkml:context>
    <inkml:brush xml:id="br0">
      <inkml:brushProperty name="width" value="0.025" units="cm"/>
      <inkml:brushProperty name="height" value="0.025" units="cm"/>
    </inkml:brush>
  </inkml:definitions>
  <inkml:trace contextRef="#ctx0" brushRef="#br0">60 0 328,'-10'5'1308,"0"-4"300,9-1-1493,1-1 1,-1 1-1,0 0 1,0 0-1,1 0 1,-1 0-1,0-1 1,0 1-1,1 0 1,-1 0-1,0 1 0,0-1 1,1 0-1,-1 0 1,0 0-1,1 0 1,-1 1-1,0-1 1,1 0-1,-1 1 1,0-1-1,1 1 0,-1-1 1,0 0-1,1 1 1,-2 0-1,2 0 283,-19 0 16110,20 6-11943,4-4-2504,-2 2-1850,-3-4 316,117-1 1355,-113 0-2442,-1-1 0,0 0 0,1 0-1,-1 0 1,0 0 0,0 0 0,5-3 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39.072"/>
    </inkml:context>
    <inkml:brush xml:id="br0">
      <inkml:brushProperty name="width" value="0.025" units="cm"/>
      <inkml:brushProperty name="height" value="0.025" units="cm"/>
    </inkml:brush>
  </inkml:definitions>
  <inkml:trace contextRef="#ctx0" brushRef="#br0">130 0 456,'-12'5'2012,"7"-2"-585,3-2-935,0 1 0,1-1-1,-1 0 1,0 0 0,0-1-1,0 1 1,-1 0-1,-2 0 1,2 9 3834,-5-2-710,7 6 3878,1-12-6373,0 2-789,0 0 1,0-1-1,1 1 1,-1-1 0,1 1-1,-1 0 1,1-1-1,0 1 1,1-1-1,1 4 1,-3-6-303,0 0 1,1 0 0,-1 0 0,0 0-1,1 0 1,-1 0 0,0 1 0,0-1 0,0 0-1,0 0 1,0 0 0,0 0 0,0 0-1,-1 2 1,1-2-17,0 0 0,-1-1 0,1 1 0,0 0 0,0 0-1,0 0 1,0-1 0,0 1 0,0 0 0,0 0 0,0 0 0,0-1 0,1 1 0,-1 0-1,0 0 1,0-1 0,1 1 0,0 1 0,0 1 11,1-1-1,-1 1 1,0 0-1,1-1 1,-1 1 0,-1 0-1,1 0 1,0 4-1,5 14 69,-5-3-27,-1-16-56,0-1 0,0 1 0,0-1 0,-1 0 0,1 1 0,1-1 0,-1 1 0,0-1 0,0 0 0,0 1 1,1-1-1,-1 0 0,2 3 0,-1-1 29,0 0 0,0 0 0,1 0 0,-2 0 0,1 0 0,0 0 0,-1 0 0,1 0 0,-1 0 0,0 4 0,4 6 217,-3-12-226,0 0 1,-1-1-1,1 1 1,-1 0-1,1 0 1,-1 1-1,1-1 1,-1 0-1,0 0 1,0 0-1,1 0 1,-1 0-1,0 2 1,0 35 1192,-1-38-1207,1 1 1,-1 0-1,0 0 0,0 0 0,1 0 1,-1-1-1,0 1 0,0 0 0,0-1 0,0 1 1,1-1-1,-1 1 0,0-1 0,0 1 0,0-1 1,0 1-1,-1-1 0,1 0 0,0 0 1,0 0-1,-2 1 0,0-1-8,-1-1 1,0 1-1,0 0 0,0-1 0,1 0 1,-8-2-1,-3-2 0,-14-6-35,26 10-11,1 1 6,1 0 1,-1 1-1,1-1 0,-1 0 0,0-1 0,1 1 0,-1 0 0,0 0 1,1 0-1,-1 0 0,1 0 0,-1-1 0,1 1 0,-1 0 0,0 0 1,1-1-1,-1 1 0,1-1 0,-1 1 0,1 0 0,-1-1 0,1 1 1,0-1-1,-1 0 0,-6-4-3482,1 3 1136,3-7-5873,3-14-6085,0 13 12839,0 4 519</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39.706"/>
    </inkml:context>
    <inkml:brush xml:id="br0">
      <inkml:brushProperty name="width" value="0.025" units="cm"/>
      <inkml:brushProperty name="height" value="0.025" units="cm"/>
    </inkml:brush>
  </inkml:definitions>
  <inkml:trace contextRef="#ctx0" brushRef="#br0">1 6 668,'0'0'8698,"10"-4"-3870,-10 3-3525,53 1 15240,-17 0-14052,-6 0-11266,-16 0-607,1 0-3970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40.102"/>
    </inkml:context>
    <inkml:brush xml:id="br0">
      <inkml:brushProperty name="width" value="0.025" units="cm"/>
      <inkml:brushProperty name="height" value="0.025" units="cm"/>
    </inkml:brush>
  </inkml:definitions>
  <inkml:trace contextRef="#ctx0" brushRef="#br0">10 1 80,'0'0'42,"0"0"0,0 0 0,0 1 0,0-1 0,0 0 0,0 0-1,0 0 1,0 1 0,0-1 0,0 0 0,0 0 0,-1 1 0,1-1 0,0 0 0,0 0 0,0 0 0,0 1 0,0-1 0,-1 0 0,1 0-1,0 0 1,0 1 0,0-1 0,-1 0 0,1 0 0,0 0 0,0 0 0,0 0 0,-1 0 0,1 1 0,-1-1 105,1 0 0,0 0 0,-1 0 0,1 0 0,0 1 0,-1-1 0,1 0 0,0 0 0,0 0 0,-1 1 0,1-1 0,0 0 0,0 1 0,-1-1 0,1 0 0,0 1 0,0-1 0,0 0 0,0 1 0,-1-1 0,1 0 0,0 1 0,0-1 0,0 0 0,0 1 0,0-1 0,0 1 0,0-1 0,0 0 0,0 1 0,0 0 708,2 9 4939,1-8-4604,-1-1 0,1 0 1,0 0-1,0-1 0,0 1 0,0-1 0,-1 1 1,1-1-1,0 0 0,5 0 0,-5 2-502,7 1-437,18-3-2219,-10 0-7330,-6-10-3417,-12 9 11251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1:49.751"/>
    </inkml:context>
    <inkml:brush xml:id="br0">
      <inkml:brushProperty name="width" value="0.025" units="cm"/>
      <inkml:brushProperty name="height" value="0.025" units="cm"/>
      <inkml:brushProperty name="color" value="#FFC114"/>
    </inkml:brush>
  </inkml:definitions>
  <inkml:trace contextRef="#ctx0" brushRef="#br0">89 0 256,'0'1'137,"0"-1"0,0 1 0,0-1-1,0 1 1,0 0 0,0-1 0,0 1 0,0-1-1,0 1 1,0 0 0,0-1 0,0 1 0,0-1 0,1 1-1,-1-1 1,0 1 0,1 0 0,-1-1-49,0 0 0,1 0 1,-1 0-1,0 0 0,1 0 0,-1 0 1,0 0-1,1 0 0,-1 0 0,0 0 1,1 0-1,-1 1 0,0-1 0,0 0 1,1 0-1,-1 0 0,0 0 0,1 0 0,-1 1 1,0-1-1,0 0 0,1 0 0,-1 0 1,0 1-1,0-1 0,0 0 0,1 0 1,-1 1-1,0-1 0,0 0 0,0 1 1,0-1-1,0 0 0,0 1 0,0-1 1,1 0-1,-1 0 0,0 1 0,0-1 0,0 0 1,0 1-1,0-1 0,0 0 0,0 1 1,-1-1-1,1 0 0,0 1 0,0-1 1,0 1 887,-10 5 13176,2-1-3572,14-6-10564,-2-2-16,2 1 0,-2-2 0,25-7 0,-21 10 0,2 1 0,-1 1 0,-8 4 0,1-1 0,4-2 0,-4 3 0,-2 0 0,0 1 0,-2 0 0,-4-1 0,4 1 0,1 3 0,-3-8 0,1 0 0,1 10 0,2-11 0,0 0 0,0 0 0,0 1 0,0-1 0,0 0 0,0 0 0,0 0 0,0 0 0,0 1 0,0-1 0,0 0 0,0 0 0,0 0 0,0 0 0,0 1 0,0-1 0,0 0 0,0 0 0,-1 0 0,1 0 0,0 0 0,0 0 0,0 1 0,0-1 0,0 0 0,-1 0 0,1 0 0,0 0 0,0 0 0,0 0 0,0 0 0,-1 0 0,1 0 0,0 0 0,0 0 0,0 0 0,0 0 0,-1 0 0,1 0 0,0 0 0,0 0 0,-1 0 0,1 0 0,0 0 0,0 1 0,-1-1 0,1 0 0,0 0 0,0 0 0,0 0 0,-1 0 0,1 0 0,0 0 0,0 0 0,0 0 0,-1 0 0,1 1 0,0-1 0,0 0 0,0 0 0,0 0 0,-1 0 0,1 1 0,0-1 0,0 0 0,0 0 0,0 0 0,0 1 0,0-1 0,0 0 0,0 0 0,-1 0 0,1 1 0,0-1 0,0 0 0,0 0 0,0 1 0,0-1 0,0 0 0,0 0 0,0 0 0,0 1 0,1-1 0,-1 0 0,0 0 0,0 1 0,0-1 0,0 0 0,0 0 0,0 0 0,0 0 0,0 1 0,0-1 0,0 0 0,0 0 0,0 0 0,0 0 0,0 1 0,0-1 0,0 0 0,0 0 0,-1 0 0,1 0 0,0 1 0,0-1 0,0 0 0,0 0 0,0 0 0,0 0 0,0 0 0,0 1 0,-1-1 0,1 0 0,0 0 0,0 0 0,0 0 0,0 0 0,0 0 0,-1 0 0,1 0 0,0 0 0,0 1 0,0-1 0,0 0 0,-1 0 0,1 0 0,0 0 0,0 0 0,0 0 0,-1 0 0,1 0 0,0 0 0,0 0 0,0-1 0,-1 1 0,1 0 0,0 0 0,0 0 0,0 0 0,0 0 0,-1 0 0,1 0 0,0 0 0,0 0 0,0 0 0,-1 0 0,1 0 0,0 0 0,0 0 0,0 1 0,0-1 0,-1 0 0,1 0 0,0 0 0,0 0 0,0 0 0,0 0 0,0 0 0,-1 0 0,1 1 0,0-1 0,0 0 0,0 0 0,0 0 0,0 0 0,0 0 0,0 1 0,0-1 0,-1 0 0,1 0 0,0 0 0,0 0 0,0 1 0,0-1 0,0 0 0,0 0 0,0 0 0,0 0 0,0 1 0,0-1 0,0 0 0,0 0 0,0 0 0,0 0 0,0 1 0,1-1 0,-3 5 0,-5-3 0,4 1 0,-3-1 0,2 2 0,-2-2 0,2 1 0,37-23 0,-25 19 0,2 1 0,-1 1 0,-6 3 0,5-3 0,-6-2 0,2 1 0,8 12 0,-10-7 0,-1 1 0,6-1 0,-5 1 0,-4 3 0,-1-8 0,0 0 0,1 16 0,0-12 0,-4 1 0,5-6 0,1 0 0,0 0 0,0 0 0,0 0 0,-1 0 0,1 0 0,0 0 0,0 0 0,0 1 0,0-1 0,-1 0 0,1 0 0,0 0 0,0 0 0,0 0 0,0 1 0,0-1 0,-1 0 0,1 0 0,0 0 0,0 1 0,0-1 0,0 0 0,0 0 0,0 0 0,0 1 0,0-1 0,0 0 0,0 0 0,0 0 0,0 1 0,0-1 0,0 0 0,0 0 0,0 0 0,0 1 0,0-1 0,0 0 0,0 0 0,0 0 0,0 1 0,0-1 0,1 0 0,-1 0 0,0 0 0,0 0 0,0 1 0,-1 1 0,1-2 0,0 0 0,-1 0 0,1 0 0,0 0 0,0 0 0,-1 0 0,1 0 0,0 0 0,-1 0 0,1 0 0,0 0 0,0 0 0,-1 0 0,1 0 0,0 0 0,0 1 0,-1-1 0,1 0 0,0 0 0,0 0 0,-1 0 0,1 1 0,0-1 0,0 0 0,0 0 0,-1 0 0,1 1 0,0-1 0,0 0 0,0 0 0,0 1 0,0-1 0,-1 0 0,1 1 0,0-1 0,0 0 0,0 0 0,0 1 0,0-1 0,-2 3 0,0 0 0,0-1 0,0 1 0,-1-1 0,1 0 0,-1 1 0,1-1 0,-1 0 0,0-1 0,-4 3 0,-1-3 0,5-1 0,0 1 0,-3 3 0,-2-3 0,-6-1 0,13 2 0,-3 0 0,-26-1 0,20-1 0,0 0 0,0 0 0,2-1 0,4-2 0,-4-1-85,8 4 31,0-2-193,0 1-370,0-2-4258,-10-16-21342</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40.799"/>
    </inkml:context>
    <inkml:brush xml:id="br0">
      <inkml:brushProperty name="width" value="0.025" units="cm"/>
      <inkml:brushProperty name="height" value="0.025" units="cm"/>
    </inkml:brush>
  </inkml:definitions>
  <inkml:trace contextRef="#ctx0" brushRef="#br0">0 79 632,'0'-27'5349,"0"26"-4764,0-16 4264,2 12 1627,18-2 3391,-17 5-9485,0 1-1,0-1 1,1 1-1,-1 0 1,0 0 0,0 0-1,4 0 1,12-3 347,-15 2-658,-1 1 1,0 0 0,1 0 0,-1 1 0,0-1-1,8 0 1,-8 1-63,12 0 83,-15 0-89,1 0 0,-1 0 1,1 0-1,-1 0 1,0 0-1,1 0 0,-1 0 1,0 0-1,1 0 1,-1 0-1,1 0 1,-1 0-1,0 0 0,1 1 1,-1-1-1,0 0 1,1 0-1,-1 0 0,0 1 1,1-1-1,-1 0 1,0 0-1,0 1 1,1-1-1,-1 0 0,0 1 1,0-1-1,1 1 1,2 0 72,-3-1-74,0 0 0,0 0-1,1 0 1,-1 0 0,0 0-1,0 0 1,1 0 0,-1 0-1,0 0 1,1 0 0,-1 0-1,0 0 1,0 1 0,1-1-1,-1 0 1,0 0-1,0 0 1,0 0 0,1 0-1,-1 1 1,0-1 0,0 0-1,0 0 1,1 0 0,-1 1-1,0-1 1,0 0 0,0 0-1,0 1 1,0-1 0,0 0-1,0 0 1,1 1 0,-1-1-1,4 10 96,-3-9-93,-1-1 0,1 1 0,-1-1 1,0 1-1,1-1 0,-1 1 0,1-1 1,-1 1-1,0 0 0,0-1 0,1 1 1,-1-1-1,0 1 0,0 0 0,0-1 0,0 1 1,1 0-1,-1-1 0,0 1 0,0 0 1,0 0-5,0 5 25,0 0 1,0 1 0,-1-1-1,0 0 1,0 1 0,0-1-1,-4 10 1,-8 28-26,-43 66 0,45-92 0,9-13 0,-5 1 0,6-1 0,1 1 0,-5 0 0,4-6 0,1 0 0,0 0 0,0 0 0,-1 0 0,1 0 0,0 1 0,0-1 0,0 0 0,-1 0 0,1 0 0,0 0 0,0 0 0,0 0 0,-1 1 0,1-1 0,0 0 0,0 0 0,0 0 0,0 0 0,0 1 0,-1-1 0,1 0 0,0 0 0,0 0 0,0 1 0,0-1 0,0 0 0,0 0 0,0 1 0,0-1 0,0 0 0,0 0 0,0 1 0,0-1 0,0 0 0,0 0 0,0 0 0,0 1 0,0-1 0,0 0 0,0 0 0,0 1 0,0-1 0,0 0 0,0 0 0,1 0 0,-1 1 0,0-1 0,0 0 0,0 0 0,1 1 0,-1-1 0,0-1 0,0 1 0,1 0 0,-1 0 0,0 0 0,1 0 0,-1 0 0,0 1 0,0-1 0,1 0 0,-1 0 0,0 0 0,1 0 0,-1 0 0,0 0 0,0 0 0,1 0 0,-1 1 0,0-1 0,0 0 0,1 0 0,-1 0 0,0 0 0,0 1 0,0-1 0,1 0 0,-1 0 0,0 1 0,0-1 0,0 0 0,0 0 0,0 1 0,0-1 0,1 0 0,-1 1 0,0-1 0,0 0 0,0 0 0,0 1 0,0-1 0,0 1 0,0-1 0,0 1 0,0-1 0,0 0 0,0 1 0,1-1 0,-1 0 0,0 1 0,0-1 0,0 0 0,1 1 0,-1-1 0,0 0 0,0 1 0,1-1 0,-1 0 0,0 1 0,1-1 0,-1 0 0,0 0 0,1 0 0,-1 1 0,0-1 0,1 0 0,-1 0 0,0 0 0,1 0 0,3 2 0,5 0 0,0 2 0,1-3 0,0-1 0,0 0 0,-9 0 0,0 0 0,0 0 0,0 0 0,0 0 0,0 1 0,0-2 0,0 1 0,0 0 0,0 0 0,0 0 0,0 0 0,0-1 0,0 1 0,0 0 0,1-1 0,2-2 0,5 2 0,10 1 0,-5 0 0,-14-2 0,-2 1 0,6 0 0,40 0 0,-35 1 0,19-7-2346,-31 0-8573,-1 2 7804,-4-3-8537,4 6 8729,-5-3 1707</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47.795"/>
    </inkml:context>
    <inkml:brush xml:id="br0">
      <inkml:brushProperty name="width" value="0.025" units="cm"/>
      <inkml:brushProperty name="height" value="0.025" units="cm"/>
    </inkml:brush>
  </inkml:definitions>
  <inkml:trace contextRef="#ctx0" brushRef="#br0">32 7 208,'-1'0'44,"1"0"0,0-1-1,0 1 1,0-1 0,-1 1 0,1 0-1,0-1 1,0 1 0,-1 0 0,1-1 0,0 1-1,0 0 1,-1-1 0,1 1 0,-1 0 0,1 0-1,0-1 1,-1 1 0,1 0 0,0 0-1,-1 0 1,1 0 0,-1 0 0,1-1 0,-1 1-1,1 0 1,0 0 0,-1 0 0,1 0-1,-1 0 1,1 0 0,-1 0 0,1 1 0,0-1-1,-1 0 1,1 0 0,-18 8 30803,19-3-33265,0-4 2465,0 0 1,0 0-1,0 0 1,0-1 0,0 1-1,0 0 1,0 0-1,1-1 1,-1 1 0,0-1-1,0 1 1,1-1-1,1 1 1,-1-1 175,29 11 954,8-5-791,-20-1-345,-7-2-28,-11-3-13,-1 1 0,1-1 0,0 1 1,-1-1-1,1 0 0,0 1 0,-1-1 0,1 0 0,0 0 1,0 0-1,-1 1 0,1-1 0,0 0 0,0 0 1,-1 0-1,1 0 0,0 0 0,0 0 0,0 0 1,-1-1-1,2 1 0,5 1 0,-3 0 0,1 1 0,-1-2 0,1 1 0,-1 0 0,1-1 0,-1 0 0,7-1 0,9 1 0,-19 1 0,-1-1 0,1 0 0,-1 0 0,1 0 0,0 0 0,-1 0 0,1 0 0,-1 0 0,1 0 0,0 0 0,-1 0 0,1 0 0,-1 0 0,1 0 0,-1 0 0,1 0 0,0-1 0,-1 1 0,1 0 0,-1 0 0,1-1 0,-1 1 0,1 0 0,0-1 0,-1 0 0,1 1 0,-1-1 0,1 1 0,-1 0 0,1-1 0,-1 1 0,1 0 0,-1 0 0,1-1 0,0 1 0,-1 0 0,1 0 0,-1 0 0,1 0 0,-1 0 0,1 0 0,0 0 0,-1 0 0,1 0 0,-1 0 0,1 0 0,0 0 0,-1 0 0,2 1 0,4-3 0,27-2 0,-23 3 0,0-2 0,0 2 0,-1 0-15,-8-1-40,-1 0-53,10 1-67,-10 0 773,-2-14-24496,-5 14 22348</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48.666"/>
    </inkml:context>
    <inkml:brush xml:id="br0">
      <inkml:brushProperty name="width" value="0.025" units="cm"/>
      <inkml:brushProperty name="height" value="0.025" units="cm"/>
    </inkml:brush>
  </inkml:definitions>
  <inkml:trace contextRef="#ctx0" brushRef="#br0">207 1 516,'-11'0'1776,"8"0"-1871,-12 0 2289,14 0-2132,1 0 1,-1 0 0,1 0 0,0 0-1,-1 0 1,1 0 0,0 0 0,-1 0-1,1 0 1,-1 0 0,1 0 0,0 0-1,-1 1 1,1-1 0,0 0 0,-1 0-1,1 0 1,0 0 0,-1 1 0,1-1-1,0 0 1,0 0 0,-1 1 0,1-1 0,0 0-1,0 1 1,-1-1 0,1 1 0,0 0 399,0 27 7548,0 6 4602,0-23-11932,0-9-652,0 0 13,-1 0 0,1 0 1,0 0-1,0 1 0,1-1 0,-1 0 1,0 0-1,1 0 0,-1 1 0,1-1 0,0 0 1,0 0-1,0 0 0,0 0 0,1 2 1,-1-1-4,0 0 1,0 0 0,-1 1 0,1-1 0,-1 0 0,0 0-1,0 1 1,0-1 0,-1 0 0,0 4 0,1 4 50,0-10-82,-1 1 1,1-1-1,0 0 0,0 1 1,0-1-1,1 1 1,-1-1-1,0 1 1,0-1-1,1 0 0,-1 1 1,1-1-1,-1 0 1,1 1-1,0-1 1,-1 0-1,1 0 0,0 0 1,1 2-1,-1 0 1,0 0 0,-1 0 0,1 0 1,-1 0-1,1 0 0,-1 0 0,0 0 0,0 0 0,0 0 0,-2 5 0,2 4 13,-1-10-18,1-1 0,0 1 0,0-1 0,0 1 0,1-1 0,-1 1 0,0-1 0,1 1 0,-1-1 0,0 1 0,1-1 0,0 0 0,-1 1 0,1-1 0,0 0 0,0 0 0,1 2 0,-1 1 5,0 0 0,0 0 0,-1 0 0,1 0 0,-1 0 0,0 0 0,0 1 0,-2 7 0,1-2 30,1-7-31,0-1 3,0 0 1,0 0 0,0 1 0,0-1 0,0 0 0,0 0 0,1 0-1,-1 0 1,0 0 0,1 0 0,0 0 0,0 0 0,-1 0 0,1 0 0,3 4-1,-3-3 50,-1 0-1,1 0 1,0 0-1,-1 1 1,0-1-1,1 0 1,-1 1-1,-1-1 1,1 0-1,-1 4 1,0 3 179,-1-9-171,1-1-67,1 0 0,0 0 1,0 0-1,-1 0 0,1 0 1,0 0-1,-1 0 0,1 0 1,0 0-1,0 0 0,-1 0 1,1 0-1,0 0 0,0 0 1,-1 1-1,1-1 0,0 0 1,0 0-1,0 0 1,-1 0-1,1 0 0,0 1 1,0-1-1,0 0 0,0 0 1,-1 1-1,1-1 0,0 0 1,0 0-1,0 0 0,0 1 1,0-1-1,0 0 0,0 0 1,0 1-1,0-1 0,-1 0 1,1 1-1,0-1 0,1 0 4,-1 1 0,0-1 0,0 1 0,0-1 0,0 0 0,-1 1 0,1-1 0,0 1 0,0-1 0,0 0 0,0 1 0,0-1 0,0 0 0,0 1 0,-1-1 0,1 0 0,0 1 0,0-1 0,-1 0 0,1 1-1,0-1 1,0 0 0,-1 0 0,1 1 0,0-1 0,-1 0 0,1 0 0,0 1 0,-1-1 0,0 0 0,-2 5 64,3-4 24,-1-1-17,1 1-66,-1-1 1,1 1 0,0-1-1,-1 0 1,1 1-1,-1-1 1,1 0-1,0 1 1,-1-1 0,1 0-1,-1 0 1,1 1-1,-1-1 1,1 0-1,-1 0 1,1 0-1,-1 0 1,1 0 0,-1 0-1,0 0 1,0 0-1,-12 2 210,12-1-195,-1-1 0,1 0 0,0 1 0,0-1 1,-1 0-1,1 0 0,0 0 0,-1 0 1,1 0-1,0 0 0,-1 0 0,1-1 0,0 1 1,0 0-1,-1-1 0,0 0 0,1 1-11,0-1 0,-1 1 0,1-1 0,0 1 0,0 0-1,-1 0 1,1-1 0,0 1 0,-1 0 0,1 0 0,0 0 0,0 0 0,-1 1-1,1-1 1,-2 1 0,2-1-9,0 0 0,0 1 0,0-1-1,0 0 1,0 0 0,0 0 0,0 0 0,-1 0-1,1 0 1,0 0 0,0 0 0,0 0 0,0-1-1,0 1 1,-1-1 0,-7-2 41,8 3-43,1 0 1,-1 0 0,0 0-1,1 0 1,-1 0 0,1 0 0,-1-1-1,0 1 1,1 0 0,-1 0-1,1-1 1,-1 1 0,0 0 0,1-1-1,-1 1 1,1-1 0,0 1 0,-1-1-1,0 0 1,-27-10-2,27 10-104,-1 0 1,1 1-1,-1-1 1,1 0-1,0 0 0,-1-1 1,1 1-1,0 0 0,0 0 1,0-1-1,0 1 1,0 0-1,0-1 0,0 1 1,0-1-1,1 1 1,-1-1-1,1 0 0,-1-2 1,0 3-658,0 0 0,-1 0 0,1-1 0,0 1 0,0 0 0,-1 0 0,1 0 0,-1 0 0,1 1 0,-1-1 0,-1-1 0,-1-13-12711,-4 8 8549,8 3 3147</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6:35.066"/>
    </inkml:context>
    <inkml:brush xml:id="br0">
      <inkml:brushProperty name="width" value="0.025" units="cm"/>
      <inkml:brushProperty name="height" value="0.025" units="cm"/>
    </inkml:brush>
  </inkml:definitions>
  <inkml:trace contextRef="#ctx0" brushRef="#br0">11 34 84,'0'-1'97,"0"0"-1,0 0 1,0 0-1,0-1 1,0 1-1,0 0 1,0 0-1,0 0 1,-1-1-1,1 1 1,-1-1-1,-2 0-69,2 2 17,1 0 0,0-1-1,-1 1 1,1 0 0,0 0-1,0 0 1,-1 0 0,1-1-1,0 1 1,0 0 0,-1 0 0,1 0-1,0-1 1,0 1 0,0 0-1,0 0 1,-1-1 0,1 1-1,0 0 1,0-1 0,0 1 0,0 0-1,0 0 1,0-1 0,0 1-1,0 0 1,0-1 0,0 1-1,0 0 1,0-1 0,0 1-1,0 0 1,0 0 0,0-1 0,0 0-1,0 1 322,0-1-263,1 1 0,-1-1 0,0 1 0,1-1 1,-1 1-1,0 0 0,1-1 0,-1 1 0,1 0 0,-1 0 0,0-1 0,1 1 1,-1 0-1,1 0 0,-1 0 0,1-1 0,-1 1 0,1 0 0,-1 0 0,1 0 0,-1 0 1,1 0-1,0 0 0,18 6 8983,-10-1-1814,-7-5-6908,-1 0 1,0 0-1,0 1 0,0-1 1,0 0-1,0 1 0,0-1 1,0 0-1,0 1 0,0-1 1,0 1-1,0 0 0,0-1 1,0 1-1,0 0 0,0-1 1,-1 1-1,2 1 0,-2-1-146,10-5-932,-10 3 112,-3 0-2778,3 1 3024,0 0 0,-1 0 0,1 0 0,0 0 0,-1 0 1,1 0-1,0 0 0,0 0 0,-1 0 0,1-1 1,0 1-1,-1 0 0,1 0 0,0 0 0,0 0 0,-1 0 1,1-1-1,0 1 0,0 0 0,-1 0 0,1 0 0,0-1 1,0 1-1,0 0 0,0 0 0,-1-1 0,1 1 1,0 0-1,0-1 0,0 1 0,0 0 0,0 0 0,0-1 1,0 1-1,0 0 0,0-1 0,0 1 0,0 0 1,0 0-1,0-1 0,0 1 0,0 0 0,0-1 0,0 1 1,0-1-1,-3 0-3225,3 1 3502,0 0 0,-1 0-1,1 0 1,0 0 0,-1 0 0,1 0 0,0 0 0,0 0 0,-1 0 0,1 0 0,0 0 0,0 0 0,-1 0 0,1-1-1,0 1 1,0 0 0,-1 0 0,1 0 0,0 0 0,0-1 0,0 1 0,-1 0 0,1 0 0,0-1 0,0 1 0,0 0-1,0 0 1,0-1 0,-1 1 0,1-1-1256</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6:35.705"/>
    </inkml:context>
    <inkml:brush xml:id="br0">
      <inkml:brushProperty name="width" value="0.025" units="cm"/>
      <inkml:brushProperty name="height" value="0.025" units="cm"/>
    </inkml:brush>
  </inkml:definitions>
  <inkml:trace contextRef="#ctx0" brushRef="#br0">1 28 364,'0'-2'-12,"0"2"67,0 0 0,0-1-1,0 1 1,0 0-1,0-1 1,0 1-1,0 0 1,0-1 0,0 1-1,0 0 1,0-1-1,0 1 1,0 0 0,0-1-1,0 1 1,0 0-1,0 0 1,0-1 0,0 1-1,1 0 1,-1-1-1,0 1 1,0 0 0,0 0-1,1-1 1,-1 1-1,0 0 1,0 0-1,1 0 1,-1-1 0,0 1-1,0 0 1,1 0-1,-1 0 1,0 0 0,1-1-1,-1 1 1,0 0-1,0 0 1,1 0 0,-1 0-1,0 0 1,1 0-1,-1 0 1,0 0 0,1 0-1,-1 0 1,0 0-1,1 0 1,-1 0-1,0 0 1,1 1 0,4-6 2593,2 4 3751,1 7 3837,-8-2-8381,0-3-271,10-5 154,-10 3-2126,0-14-22642,0 13 20610</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7:59.902"/>
    </inkml:context>
    <inkml:brush xml:id="br0">
      <inkml:brushProperty name="width" value="0.025" units="cm"/>
      <inkml:brushProperty name="height" value="0.025" units="cm"/>
    </inkml:brush>
  </inkml:definitions>
  <inkml:trace contextRef="#ctx0" brushRef="#br0">79 6 92,'-34'0'3969,"19"0"10856,23-5-12272,-6 5 51,-2 0-2535,0 0 1,0 1-1,0-1 0,1 1 1,-1-1-1,0 0 1,0 1-1,1-1 0,-1 0 1,0 1-1,1-1 1,-1 0-1,0 0 0,1 1 1,-1-1-1,0 0 1,1 0-1,-1 1 0,0-1 1,1 0-1,-1 0 1,1 0-1,-1 0 0,1 0 1,-1 1-1,0-1 1,1 0-1,-1 0 0,1 0 1,-1 0-1,1 0 1,-1-1-1,0 1 0,1 0 1,-1 0-1,1 0 1,-1 0-1,1-1 0,3 1 198,-2 0-107,29 0 789,5 0-497,-23 10-148,33 12 267,-16 1-52,-29-23-509,-1 0 1,1 1 0,0-1-1,-1 0 1,1 1 0,-1-1-1,1 1 1,0-1 0,-1 1-1,1-1 1,-1 1 0,1-1-1,-1 1 1,1 0 0,-1-1-1,0 1 1,1 0 0,-1-1-1,0 1 1,0 0 0,1-1-1,-1 1 1,0 0 0,0 0-1,0-1 1,0 2 0,4 3 61,-3-5-68,-1 0 1,0 0-1,1 1 0,-1-1 1,0 0-1,1 0 0,-1 0 1,0 1-1,1-1 0,-1 0 0,0 1 1,0-1-1,1 0 0,-1 1 1,0-1-1,0 0 0,0 1 0,1-1 1,-1 0-1,0 1 0,0-1 1,0 1-1,0-1 0,0 0 0,0 1 1,4 8 71,-3-9-72,-1 0 1,1 1-1,-1-1 1,1 1-1,-1-1 0,1 1 1,-1 0-1,0-1 1,1 1-1,-1-1 1,0 1-1,0 0 0,1-1 1,-1 1-1,0 0 1,0-1-1,0 1 0,0 0 1,0-1-1,0 1 1,0 0-1,0 75 317,-4-71-259,-2 2 5,6-6-64,1-1 0,-1 1 1,0-1-1,0 1 1,0-1-1,0 1 1,0-1-1,0 1 1,0 0-1,0-1 1,0 1-1,0-1 1,0 1-1,0-1 1,0 1-1,0-1 1,0 1-1,-1-1 0,1 1 1,0-1-1,0 1 1,-1-1-1,1 1 1,0-1-1,-1 0 1,1 1-1,0-1 1,-1 1-1,1-1 1,0 0-1,-1 1 1,1-1-1,-1 0 1,0 1-1,-1 0 0,-11 14 68,-35 1-4,27-10-105,15-4 54,0 1 0,-1-1 0,1-1 0,0 1 1,-13 0-1,16-2-10,-1 0 0,0 0 0,0 0 1,0 0-1,1-1 0,-1 0 0,-6-2 0,-29-19-56,38 22 45,0 0 0,1-1-1,-1 1 1,0 0 0,1-1-1,-1 1 1,1-1 0,-1 1-1,0-1 1,1 1 0,-1-1-1,1 1 1,-1-1 0,1 0 0,0 1-1,-1-1 1,1 0 0,0 1-1,-1-1 1,1 0 0,0 1-1,0-1 1,-1 0 0,1 0-1,0 1 1,0-1 0,0 0 0,0 0-1,-4-6-19,4 7 24,-1 0-1,1 0 1,0 0 0,-1-1-1,1 1 1,0 0-1,-1 0 1,1-1-1,0 1 1,-1 0-1,1-1 1,0 1 0,0 0-1,-1-1 1,1 1-1,0-1 1,0 1-1,0 0 1,0-1 0,-1 1-1,1-1 1,0 1-1,0-1 1,0 1-1,0 0 1,0-1-1,0 1 1,0-1 0,0 0-1,0-58-748,4 54 622,-3 5 119,-1 0 1,0 0 0,1 0 0,-1-1 0,0 1-1,1 0 1,-1 0 0,0 0 0,1-1 0,-1 1-1,0 0 1,0-1 0,1 1 0,-1 0 0,0 0-1,0-1 1,0 1 0,0 0 0,1-1 0,-1 1-1,0 0 1,0-1 0,0 1 0,0 0 0,0-1-1,0 1 1,0-1 0,0-12 226,0-1-3850,0 0-4585,0 1-5322</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02.299"/>
    </inkml:context>
    <inkml:brush xml:id="br0">
      <inkml:brushProperty name="width" value="0.025" units="cm"/>
      <inkml:brushProperty name="height" value="0.025" units="cm"/>
    </inkml:brush>
  </inkml:definitions>
  <inkml:trace contextRef="#ctx0" brushRef="#br0">60 12 208,'-28'-5'1171,"26"5"-804,-7-6 1019,3 6-318,-5 0 819,8 6 6502,8-6-7152,11 6 9276,-9-2-10312,-6-3 147,18 0 856,-7 2-672,-11-3-485,1 0 1,-1 0-1,0 0 0,1 0 0,-1 1 1,0-1-1,1 1 0,-1-1 0,0 1 1,1-1-1,-1 1 0,2 1 0,12-1 192,-13-2-218,1 1 0,-1 0-1,1 0 1,-1 0-1,1 0 1,-1 0 0,1 0-1,3 2 1,10 2 102,-14-4-76,9-1 152,26-8-222,-36 8-174,9-3-1182,-7 3-162,2-1-1372</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02.934"/>
    </inkml:context>
    <inkml:brush xml:id="br0">
      <inkml:brushProperty name="width" value="0.025" units="cm"/>
      <inkml:brushProperty name="height" value="0.025" units="cm"/>
    </inkml:brush>
  </inkml:definitions>
  <inkml:trace contextRef="#ctx0" brushRef="#br0">149 1 652,'0'0'1031,"-12"0"1998,12 0-2960,0 0 0,0 0 0,-1 0 0,1 0 0,0 0 0,-1 0 0,1 0 1,0 0-1,-1 0 0,1 0 0,0 0 0,-1 0 0,1 0 0,0 0 0,0 0 0,-1 1 0,1-1 0,0 0 1,-1 0-1,1 0 0,0 1 0,0-1 0,-1 0 0,1 0 0,0 1 0,0-1 0,0 0 0,0 0 1,-1 1-1,1-1 0,0 0 0,0 0 0,0 1 0,0-1 0,0 0 0,0 1 0,0-1 0,0 0 0,0 1 1,0-1-1,0 0 0,0 1 0,0-1 0,0 0 0,0 1 0,0-1 0,0 0 0,0 1 0,0 0 555,2 9 944,-1-9-1438,-1-1 0,1 1 0,0-1-1,-1 1 1,1 0 0,0 0 0,-1-1 0,1 1 0,-1 0 0,1 0 0,-1 0-1,0-1 1,1 1 0,-1 0 0,0 0 0,1 0 0,-1 0 0,0 0 0,0 0-1,0 0 1,0 0 0,0 0 0,0-1 0,0 1 0,0 0 0,-1 2 0,1 2 39,0-4-109,0 1 0,0-1 0,0 1 0,0-1 1,0 0-1,0 1 0,0-1 0,1 1 1,-1-1-1,0 1 0,1-1 0,-1 0 0,1 1 1,0-1-1,-1 0 0,1 0 0,0 1 1,1 0-1,-1-1-54,-1 0 0,1 0 1,-1 0-1,0 0 0,1 0 1,-1 0-1,0 0 0,0 0 1,0 0-1,0 0 0,0 0 1,0 0-1,0 0 0,0 0 1,0 0-1,0 0 0,0 0 1,-1 1-1,1-1 3,-1 0 0,1 0 0,0 0 0,0 0 0,0 0 0,0 0 0,0 0-1,0 0 1,0 0 0,0 0 0,0 0 0,0 0 0,0 0 0,1 0 0,-1 0 0,0 0 0,1-1 0,0 2 0,0 1 97,0-1 1,0 0 0,1 1 0,-2-1-1,1 1 1,0-1 0,0 1-1,-1 0 1,1-1 0,-1 1 0,0 0-1,0-1 1,0 1 0,-1 5-1,1 4 497,4-3-3,-3-8-552,-1-1 0,1 1 0,-1-1 1,1 1-1,-1 0 0,0-1 0,1 1 1,-1 0-1,0-1 0,1 1 0,-1 0 0,0-1 1,0 1-1,0 0 0,1 0 0,-1-1 1,0 2-1,0 4 321,0-4-209,1 0 1,-1 1-1,0-1 1,0 0-1,0 0 0,0 1 1,-1-1-1,1 0 1,-2 4-1,-1-4-58,-1 2 218,3 9 1961,0-12-2169,0 0 0,0 0 1,0 0-1,0 0 1,0-1-1,0 1 1,-1 0-1,1-1 1,0 1-1,0-1 1,-1 1-1,1-1 1,-2 1-1,1-1 91,-36-1 1519,17-8-990,3 2-342,11 2-263,-6-1-84,2-6-365,11 12 299,0 0 0,0 0 0,0 0 0,0-1 0,0 1-1,-1 0 1,1 0 0,0-1 0,0 1 0,0 0 0,0 0 0,0 0-1,0 0 1,0-1 0,0 1 0,0 0 0,0 0 0,-1 0 0,1 0-1,0-1 1,0 1 0,0 0 0,0 0 0,-1 0 0,1 0 0,0 0-1,0 0 1,0-1 0,0 1 0,-1 0 0,1 0 0,0 0 0,-1 0-1,-3-3-2095,3-3-2613,-9-7-8672,8 3 8408,-6 9 3683</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04.134"/>
    </inkml:context>
    <inkml:brush xml:id="br0">
      <inkml:brushProperty name="width" value="0.025" units="cm"/>
      <inkml:brushProperty name="height" value="0.025" units="cm"/>
    </inkml:brush>
  </inkml:definitions>
  <inkml:trace contextRef="#ctx0" brushRef="#br0">0 0 652,'12'12'7439,"-11"-12"-6978,1 0 0,-1 1-1,0-1 1,0 0 0,1 1 0,-1 0 0,0-1 0,0 1 0,0 0 0,0 0 0,0-1 0,1 1-1,0 3 2362,6-4-805,-5 0 1241,27 5 2411,16 1-4744,-44-6-909,-1 0-16,1-1 1,-1 1 0,0 0 0,1 0-1,-1 0 1,1 0 0,-1 0 0,0 0 0,1 1-1,-1-1 1,1 0 0,-1 1 0,0-1-1,3 2 1,4 0-163,28-7-7051,-34 5 5618,0 0-1444,-2 0 2768,1 0-1,-1 0 1,0 0 0,1 0 0,-1 0 0,0 0-1,1-1 1,-1 1 0,1 0 0,-1 0-1,0 0 1,1 0 0,-1-1 0,0 1 0,0 0-1,1 0 1,-1-1 0,0 1 0,1 0-1,-1 0 1,0-1 0,0 1 0,1-1 0,-10-5-8447,8 6 7666</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04.539"/>
    </inkml:context>
    <inkml:brush xml:id="br0">
      <inkml:brushProperty name="width" value="0.025" units="cm"/>
      <inkml:brushProperty name="height" value="0.025" units="cm"/>
    </inkml:brush>
  </inkml:definitions>
  <inkml:trace contextRef="#ctx0" brushRef="#br0">11 1 652,'0'0'54,"0"0"0,0 1 1,1-1-1,-1 0 0,0 1 0,0-1 0,0 0 1,0 1-1,0-1 0,0 0 0,0 1 0,0-1 1,0 0-1,0 1 0,0-1 0,0 0 0,0 1 1,0-1-1,-1 0 0,1 0 0,0 1 0,0-1 1,0 0-1,0 1 0,-1-1 0,1 0 0,0 0 1,0 1-1,0-1 0,-1 0 0,1 0 0,0 1 1,0-1-1,-1 0 0,1 0 0,0 0 0,-1 0 1,1 1-1,0-1 0,-1 0 0,1 0 1,0 0-1,-1 0 0,1 0 0,0 0 0,-1 0 1,1 0-1,0 0 0,-1 0 0,1 0 0,0 0 58,-1 0-1,1 1 0,0-1 1,0 0-1,0 0 0,0 1 0,-1-1 1,1 0-1,0 1 0,0-1 1,0 0-1,0 1 0,0-1 0,0 0 1,0 1-1,0-1 0,0 0 1,0 1-1,0-1 0,0 0 1,0 1-1,0-1 0,0 0 0,0 0 1,1 1-1,-1-1 0,0 0 1,0 1-1,0-1 0,1 1 1,-1-1-303,18 1 4491,-17-1-4182,-1-1-1,1 1 0,0 0 0,-1 0 0,1 0 1,0 0-1,-1-1 0,1 1 0,0 0 0,-1 0 0,1 0 1,0 1-1,-1-1 0,1 0 0,0 0 0,0 0 1,-1 0-1,1 1 0,0-1 0,-1 0 0,1 0 1,-1 1-1,1-1 0,0 1 0,-1-1 0,1 0 0,-1 1 1,1-1-1,0 2 0,-1-1 446,11-1 1228,1 0-667,12 2-2850,-4-5-5294,-8-9-461,-12 8 6318</inkml:trace>
</inkml:ink>
</file>

<file path=ppt/ink/ink8.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3-03T23:45:49.625"/>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0 864 14,'0'0'18,"0"0"-1,0 0-3,0 0-2,0 0 0,0 0-3,0 0-2,0 0 0,0 0-2,0 0 0,0 0-2,0 0-2,0 0 1,0 0-2,0 0 0,0 0 1,-3-12-1,3 12 0,18 6 0,-9-4 0,5 1 1,-1-1-1,3 2 0,-3-2 0,-1-1 1,2 0 1,-2 0-1,3 0 0,-1 0 1,0-1-1,0 1 1,3 0 0,-3 0 0,1 0 0,-1-1-1,2 1 1,-2 0-1,-1 0 0,-1-1 0,1 3 0,-1-2 0,2-1-1,2 0 2,1 2-1,1-3 0,0 1 0,3 0 1,1-1-1,-2 0 0,4 2-1,-2-2 1,0 1 0,0 0-1,0 1 1,-1 0 0,0 1 0,1-2 0,-3 0 0,1 0 1,1 1-2,0-1 1,-1 2-1,1-2 0,0 0 1,-1-1 0,0 1-1,2 0 0,-2-1 1,1 1 0,0 0 0,1 0 0,-1 0 0,1 0-1,0 0 1,-1-1 0,2 1 0,-1-3-1,-1 3 1,2-1 0,1 0-1,-2-1 1,1 1-1,0 0 1,1 0 0,0 1-1,1-1 1,-1-1 0,3 0-1,1 1 1,-2 0-1,-4-2 1,1 2-1,-2 0 1,-1 0-1,-4-1 1,0 2 0,0-2 0,-1 1 1,2 0-1,0 1 0,1-1-1,1 0 1,-4 1 0,2 0-1,-4 0 1,-1 0-1,-12 0 1,15-1 0,-15 1 0,0 0 0,0 0 0,0 0 0,0 0-2,0 0-3,0 0-28,0 0-7,0 0 0,-22 3-3</inkml:trace>
  <inkml:trace contextRef="#ctx0" brushRef="#br0" timeOffset="2578">503 163 11,'0'0'24,"0"0"-5,0 0-3,-6-9 0,6 9-5,0 0-1,-10-8-3,10 8-1,-9-4-1,9 4-2,-9-4 0,9 4 0,-13-1-1,13 1 0,-11-2-1,11 2 0,-12-1-1,12 1 1,-12 0-1,12 0 1,0 0 0,-11-1 0,11 1 0,0 0 0,0 0 0,-9-1 0,9 1 0,0 0-1,0 0 1,-10 4 0,10-4-1,-10 6 0,10-6 1,-10 10-1,10-10 0,-11 11 1,11-11-1,-9 12 0,9-12 1,-7 13-1,7-13 1,-8 15-1,8-15 0,-7 15 0,7-15 1,-6 16-1,6-16 0,-5 16 0,5-16 0,-5 16 1,5-16-1,-4 16 0,4-16 0,-2 16 0,2-16 0,0 13 0,0-13 1,1 12-1,-1-12 0,0 0 0,1 12 0,-1-12 0,0 0 1,0 0-1,2 11 0,-2-11 0,0 0 0,3 9 1,-3-9-1,0 0 0,6 11 0,-6-11 0,0 0 0,5 10 0,-5-10 0,0 0 0,4 11 0,-4-11 0,0 0 1,4 11-2,-4-11 2,0 0-1,7 12 0,-7-12 1,5 10-1,-5-10 0,0 0 0,9 12 1,-9-12-1,9 10 1,-9-10-1,16 12 0,-6-7 1,-1 0-1,1 0 1,-1 2-1,1-3 1,-2 1-1,-8-5 1,17 5 2,-8-5-2,2 0 0,-3-2 0,1-1 1,2-2-1,-11 5 0,16-12 0,-16 12 1,12-16-1,-7 5 0,-1-1-1,-1-1 1,-2-2 0,2 0-1,0-1 1,-2 0-1,2-2 1,-2 0-1,1 3 0,-2 0 1,1 3 0,-1 0-1,0 2 1,0 10-1,0-12 1,0 12-1,0 0-1,0 0-4,0 0-9,0 0-23,0 0 2,-3 12-2,3-12 1</inkml:trace>
  <inkml:trace contextRef="#ctx0" brushRef="#br0" timeOffset="3765">305 387 31,'-11'-4'32,"11"4"1,0 0-1,0 0-20,0 0-2,0 0-2,14-7-1,-3 5-2,3 5-2,4-5 1,3 5-1,3-6 0,-1 3 0,0-1-2,0-1-5,1 6-17,-3-7-14,-4 5 0,-3-2-2,-1 3 0</inkml:trace>
  <inkml:trace contextRef="#ctx0" brushRef="#br0" timeOffset="4218">766 428 4,'0'0'28,"-14"-8"3,0 4-1,2 1-14,12 3-3,-20 2-2,20-2-4,-19 7-2,19-7-3,-17 15-1,12-6-1,1 1 1,2-1-1,2 1-1,1 1 1,-1-11 1,12 15-1,-12-15 1,19 5 1,-8-9-2,3 0 2,-1-6-1,0 0 0,0-5 0,-3-5 0,-2-2 0,0-1 0,-3-4 1,-2 3 0,-2-4 0,2 6 2,-5-1-1,2 9 1,-1 1 0,1 13-1,-2-13 0,2 13-1,0 0-1,0 0 0,-3 18 0,2-5-1,0 4 0,1 7 1,-1 2 0,0 4-1,3-1 1,1 1-1,0 1 0,2-4-3,3 6-9,-1-10-25,2-2 0,-3-4-2,-3-3 1</inkml:trace>
  <inkml:trace contextRef="#ctx0" brushRef="#br0" timeOffset="8140">1538 932 18,'0'0'14,"9"-3"-1,-9 3-1,12-1-1,1 3-3,-1-2-1,4 1 0,6-3 0,2 3-1,3-3 0,4 2 0,-2-4-1,4 3-1,-5-4 0,0 4-1,-7-3 0,0 3-2,-6 0 1,-5 1-1,-10 0-1,14-1-3,-14 1-12,0 0-14,0 0-1,0 0 0,-17 6 0</inkml:trace>
  <inkml:trace contextRef="#ctx0" brushRef="#br0" timeOffset="11312">1992 262 7,'0'0'14,"2"-10"1,-2 10-3,0 0-3,0 0-2,0 0 0,0 9-2,0-9-1,0 17-1,1-4 0,-1 5 1,0 2-1,-1 2 1,2 1-1,-1 1 0,0 1-1,0 3 1,0-2 0,0 2-1,0-2 0,0 1 0,1 1 0,-2 0 0,1 0-1,0 1 1,1 1 0,-1-2 0,1 2 0,-1 0-1,1 0 1,-1-1 0,0-1-1,0 0 1,2-2 0,-2 1-1,1-1 1,-1 1 0,-1-2-1,2 0 1,-1 0-1,2 1 1,-1-2-1,-1 0 1,2 0-1,-1 1 0,0-2 0,0-2-1,0 0 2,-2-1-2,2-1 1,-2-2 0,2 0 0,-2-2 0,2-2-1,-2 0 1,1-2-1,0-2 0,0-9-2,1 12-2,-1-12-8,0 0-21,3-17 0,1 0 0,-1-3-1</inkml:trace>
  <inkml:trace contextRef="#ctx0" brushRef="#br0" timeOffset="12140">2014 253 24,'-4'-13'26,"4"13"-6,0 0-4,0 0-4,0 0-2,0 0-5,0 0-3,0 0 0,0 0-2,0 0 1,14-3 0,-5 3 0,3 1 0,1-3 2,4 4-1,0-4 1,4 1-1,-4-2 1,5 1 0,-1 0-1,0 1 0,2 0 0,1-1 0,-2 1-1,2 2 1,0-2-1,0 0 0,4-1 1,-2 0 0,2-2-1,4-1 1,0 1-1,1-1 1,-2 0-1,2 0 0,-1-1 1,2 2-1,-4 0 0,0 1 0,-2 1 0,2-3 1,-4 1-1,1 1 1,-4-1-2,-1 1 1,0-2 0,-4 4 0,-2-3-1,0 3 0,-5 0 1,1 2-1,-2-1 0,0 0 1,-10 0-1,16-1 0,-7 1 1,1-2-2,2 2-1,-12 0-8,24-5-21,-13 9-3,-1 0-2,-10-4 0</inkml:trace>
  <inkml:trace contextRef="#ctx0" brushRef="#br0" timeOffset="12937">2068 1307 21,'12'2'25,"-12"-2"0,17-10-17,-1 9 0,-1-3 1,4 4-1,0-2-2,4 2-1,1 0-1,4 0 0,2 0 0,4 1 0,2-2-1,4 2 1,0-3-1,5 2 0,1-4 1,4 3 0,-2-5 0,2 1-1,-1-2 1,4 1-2,-3-1 1,-2 0 0,0-2-1,-3 6-1,-2-2 1,-5 3-1,-3 0 0,-5 1-1,-3 1 1,-4 2-1,-3-2 1,-5 1-2,0 1-2,-4-3-3,2 3-17,-4-6-12,-9 4-1,12-16 0,-12 2 0</inkml:trace>
  <inkml:trace contextRef="#ctx0" brushRef="#br0" timeOffset="13421">3123 363 2,'-6'-17'26,"6"17"0,0 0 1,0 0-16,0 0-3,-3 19 2,5 2-2,-4 0 0,5 8-2,-3 4 1,3 7-2,-2 0-1,4 7 1,-1 0-2,1 7 0,-2-4 0,2 3 0,-1-5 0,1 0 0,-1-6 0,1-3 0,-1-5-1,0-3 1,-1-3 0,1-3-2,-1-5 1,2-2 0,-4-2-1,1-2-1,1 0-3,-3-14-9,1 14-25,-1-14 0,0 0-2,0 0 1</inkml:trace>
  <inkml:trace contextRef="#ctx0" brushRef="#br0" timeOffset="15187">2604 573 21,'-8'-18'29,"1"5"1,-4-2 0,-1 5-23,-1 7-2,-4 2 0,2 5-2,-3 6-1,1 3-1,0 7-2,3 1 1,3 2-1,2-1 0,6 2 1,5-6 0,4 0 0,3-5 0,5-8 1,6-5 1,0-8 0,4-8 1,-2-7-1,2-4 1,-4-6 0,0-2-1,-6-3 0,-3 3 1,-5 0-1,-3 7 1,-3 4 0,-3 5 0,0 9 0,3 10 1,-13 1-2,9 12 0,-2 6 0,0 4-1,3 5-1,-1 3 1,1 1-2,3-1-4,4 1-21,-1-4-9,2-5-1,1-3 1</inkml:trace>
  <inkml:trace contextRef="#ctx0" brushRef="#br0" timeOffset="15765">2788 460 45,'0'0'33,"0"0"2,0 0-1,-14 17-24,2 12-2,-6 4-1,-3 11-2,-8 9-2,0 9 0,-4 1-3,1-1-3,2 5-12,2-10-20,6-6-1,2-10-2,7-9 1</inkml:trace>
  <inkml:trace contextRef="#ctx0" brushRef="#br0" timeOffset="16109">2748 982 43,'5'-10'34,"-5"10"1,-2-15-1,2 15-24,-11-8-2,2 6-2,-6 0-3,0 4-2,-3 3-1,-1 3 0,2 5 0,-4 2-1,7 4 0,-1 1 0,7 1 1,4-1 0,4-3 0,4-2 0,7-8 0,4-3 1,4-5 0,6-6 0,-1-8-1,0-2 2,-1-3-1,-2-4 0,-1 2-1,-5 0 1,-6 4 0,0 2 0,-5 5-1,-4 11 1,0 0-1,0 0 0,-5 11 0,-2 1 1,3 4-1,0 3-2,2 0-2,-2-6-7,9 2-17,-2-5-7,-3-10-1,14 7 0</inkml:trace>
  <inkml:trace contextRef="#ctx0" brushRef="#br0" timeOffset="16562">2952 727 42,'0'0'33,"0"0"2,0 0-1,-5 10-25,3 11-1,-7 1-2,5 8 0,-5 1-2,-1 6-1,2 1 0,1 0-2,1-4 1,2-2-2,4-1 1,2-6-1,5-3 0,2-6-1,3-7-1,2-8-3,4 0-4,-6-9-17,3-2-10,-5-9-1,-2 0 2</inkml:trace>
  <inkml:trace contextRef="#ctx0" brushRef="#br0" timeOffset="16828">2882 917 47,'0'0'36,"0"0"-1,19-11 1,-7 4-26,11-4-17,5 2-24,4 2-2,1-2-3,2 3 0</inkml:trace>
  <inkml:trace contextRef="#ctx0" brushRef="#br0" timeOffset="17609">3254 900 16,'0'0'28,"0"0"0,0 0-7,0 0-6,0 0-4,0 0-3,14 2-2,-14-2-1,17 3-1,-2-3 1,4 2-1,1-1 1,5 0 0,2-3-1,7 2 1,-1-2-1,7 1-1,-3-2 0,7 1-1,-3-1 0,1 0 0,-4 1-1,-2 1 0,-3-2 0,-5 3 1,-7-1-1,-4 0 0,-7 0 0,-10 1 0,13-3-4,-13 3-7,0 0-27,2-14 0,-2 14-1,-2-10 0</inkml:trace>
  <inkml:trace contextRef="#ctx0" brushRef="#br0" timeOffset="18062">3894 363 13,'1'-13'31,"-2"-2"1,2 4 2,-1 11-18,-1-15-4,1 15-2,0 0-2,0 0-3,0 0-1,1 10-1,-3 5 0,3 4-1,-1 2 1,0 8-1,0 4 1,0 5-1,1 2 0,2 4 0,-2 2-1,3 0 1,1 2-2,1-1 1,0 0 0,2-2 0,-2 0 0,1-2 0,0-1 1,1-3-1,-4 0 0,2-2 0,-3-3 0,-1-2-1,1-3 1,-1-5-1,0-6 0,0-3 1,0-3-2,-2-12-1,0 0-3,0 0-7,8-16-25,-5-4-1,1-6-1,-3-8 0</inkml:trace>
  <inkml:trace contextRef="#ctx0" brushRef="#br0" timeOffset="18546">3918 356 22,'-2'-18'31,"2"18"1,0-9-2,0 9-20,0 0-2,0 0-1,15-3-1,-5 4-2,5 3-1,3-2 1,7 1-1,0-1 1,8 1 0,0-3 0,6 1-1,2-1-1,3 0 0,2-1-1,4 0 1,2-2-1,0 1 0,0-2 0,1 1 1,0-1-1,-3 1 0,-1-2 0,-1 2 0,-3 1-1,2-1 1,-5 3-1,-4 0 1,-3 1-1,-3 0-1,0 2-2,-9 0-2,1 4-5,-14-7-8,7 5-7,-17-5-9,14 3-2,-14-3 0</inkml:trace>
  <inkml:trace contextRef="#ctx0" brushRef="#br0" timeOffset="18921">5069 323 22,'0'0'30,"-6"10"-2,6-10-4,-5 24-6,-3-11-4,8 8-2,-6 2-4,5 5-2,-3 2-1,5 7 0,0 3-3,2 4 1,2 3-1,2 2 0,0 1-1,2-1 1,1-4-1,0 1 1,0-5-1,1-3 0,-2-5 1,-1-3-1,-1-4 1,-1-4-1,-2-3 1,-1-2-1,-3-7 0,0-1 1,0-9-1,-8 12 0,8-12 0,-17 8 1,6-6-2,-6 2 1,-3-4 0,-5 3 0,-4-2-1,-5 0 1,-6 1-1,-7 2 0,-6 1 1,-9-1-1,-4 4 0,-5 1 0,-3 4 0,-1-1 0,2 0 0,3-2 0,6-1 1,8 2-1,11-5 0,8-3 1,9 0-1,6-2 0,10 0-2,4-4-4,8 3-25,0 0-9,14-4 0,-14 4-2</inkml:trace>
  <inkml:trace contextRef="#ctx0" brushRef="#br0" timeOffset="21453">3436 581 23,'0'0'30,"-6"-13"2,5 0-2,0-6-19,6 1-2,0-8-4,5-3-1,2-4-3,1 0 0,1-1 0,1 3 1,1 5-1,-2 2 0,-2 6-1,0 11 1,-2 10 0,-3 13-1,-1 10 1,-4 5-1,-1 7 0,-1 6 1,-3 2 0,-1 1-1,-1-5 0,-1-7 1,-1-6 0,2-6 0,-3-6 0,-1-6 0,-2-8 0,-1-5 0,-2-8 0,-2-1-1,0-8 1,-2 1-2,5-1 1,1 2 1,1 3-1,4 1 1,7 13-1,-1-13 1,1 13 2,18-2-2,-4 2 0,3-2-2,7 2-8,-2-1-24,1-4 0,-3-3-3,-5-2 1</inkml:trace>
  <inkml:trace contextRef="#ctx0" brushRef="#br0" timeOffset="21984">3470 41 64,'-3'-17'41,"3"17"-3,-5-15 2,5 15-33,-1-9-6,1 9-33,0 0-3,4 9-4,-7 3-2</inkml:trace>
  <inkml:trace contextRef="#ctx0" brushRef="#br0" timeOffset="26140">3746 658 18,'-7'-9'27,"7"9"0,0 0-9,-17-8-6,17 8-3,-14 1-4,14-1-1,-17 9-2,17-9-1,-13 17-1,8-5 0,1 4-1,3-2 1,0 1-1,0-2 1,4 0 0,1-4 0,-4-9 0,16 5 1,-6-7-1,2-5 1,0-6 0,1 0 0,-2-3 0,-1-2 0,-2-1 0,-2 4 0,-3 0 0,-2 4 0,-1 11 1,0 0-1,0 0 0,-3 18 0,3 0 0,-1 8-1,2 2-5,0 8-23,0-6-2,3 2-1,-4-5 1</inkml:trace>
  <inkml:trace contextRef="#ctx0" brushRef="#br0" timeOffset="27640">3825 488 29,'-2'-17'22,"1"7"-1,1 10-3,-4-11-3,4 11-1,0 0-2,0 0-2,-3-11-2,3 11-2,0 0-2,0 0-1,0 0-1,0 20-1,0 0-2,2 7 1,2 8-4,-2 2-8,3 13-20,3 2-2,-2-2 0,0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1:54.018"/>
    </inkml:context>
    <inkml:brush xml:id="br0">
      <inkml:brushProperty name="width" value="0.025" units="cm"/>
      <inkml:brushProperty name="height" value="0.025" units="cm"/>
      <inkml:brushProperty name="color" value="#FFC114"/>
    </inkml:brush>
  </inkml:definitions>
  <inkml:trace contextRef="#ctx0" brushRef="#br0">139 84 732,'1'0'89,"-1"-1"-1,0 1 1,0-1 0,0 1-1,0-1 1,0 1 0,0 0 0,0-1-1,-1 1 1,1-1 0,0 1-1,0-1 1,0 1 0,0 0-1,0-1 1,-1 1 0,1-1-1,0 1 1,0 0 0,-1-1-1,1 1 1,0 0 0,-1-1-1,1 1 1,0 0 0,-1-1-1,0 1 1,1 0-17,0-1 0,-1 1-1,1 0 1,0 0 0,-1-1 0,1 1-1,0 0 1,0 0 0,-1-1 0,1 1 0,0 0-1,0-1 1,-1 1 0,1 0 0,0-1-1,0 1 1,0-1 0,0 1 0,0 0-1,0-1 1,-1 1 0,1 0 0,0-1-1,0 1 1,0-1 0,0 1 0,1-1-1,-1 0 371,-9-5 1309,7-2 1150,4 0 6848,4 5-5802,2 0 3865,-5 4-6120,-2 3-3458,-1-3 2170,0 5 180,0-1-558,0 0-25,0 62-1,1-67 0,-1 0 0,0 1 0,0-1 0,0 0 0,0 0 0,0 0 0,0 1 0,0-1 0,0 0 0,0 0 0,0 1 0,0-1 0,0 0 0,0 0 0,0 0 0,0 1 0,0-1 0,0 0 0,-1 0 0,1 0 0,0 1 0,0-1 0,0 0 0,0 0 0,0 0 0,0 0 0,-1 1 0,1-1 0,0 0 0,0 0 0,0 0 0,0 0 0,-1 0 0,1 1 0,0-1 0,0 0 0,0 0 0,-1 0 0,1 0 0,-4 3 0,2 15 0,2-18 0,0 0 0,0 0 0,0 1 0,0-1 0,0 0 0,0 0 0,0 0 0,0 1 0,0-1 0,-1 0 0,1 0 0,0 0 0,0 1 0,0-1 0,0 0 0,0 0 0,0 0 0,0 0 0,0 1 0,0-1 0,-1 0 0,1 0 0,0 0 0,0 0 0,0 0 0,0 1 0,-1-1 0,1 0 0,0 0 0,0 0 0,0 0 0,0 0 0,-1 0 0,1 0 0,0 0 0,0 0 0,0 0 0,-1 0 0,1 0 0,0 0 0,-1 0 0,1 0 0,0 0 0,0 0 0,0 0 0,-1 0 0,1 0 0,0 0 0,0 1 0,0-1 0,-1 0 0,1 0 0,0 0 0,0 0 0,0 0 0,0 0 0,-1 0 0,1 0 0,0 1 0,0-1 0,0 0 0,0 0 0,0 0 0,-1 0 0,1 0 0,0 1 0,0-1 0,0 0 0,0 0 0,0 0 0,0 1 0,0-1 0,0 0 0,0 0 0,0 0 0,0 1 0,0-1 0,0 0 0,0 0 0,0 0 0,0 1 0,-2 4 0,-5 1 0,4 0 0,-3-1 0,-11 7 0,11-8 0,-3-3 0,0-1 0,-1 0 0,0-1 0,2-4 0,1 0 0,-6-6 0,12 9 0,0-1 0,1-4 0,-10-15 0,10 14 0,0 4 0,-1-1 0,1 1 0,0-1 0,1 1 0,1-9 0,-1 12 0,0 0 0,-1 0 0,1 0 0,0 0 0,0 0 0,-1 0 0,1 0 0,-1 0 0,1 0 0,-1 0 0,1 0 0,-1 0 0,1-1 0,-1 1 0,0 0 0,0 0 0,0 0 0,0-1 0,0 1 0,0 0 0,0 0 0,0 0 0,0-1 0,-1 0 0,1 2 0,0 0 0,0-1 0,0 1 0,0 0 0,0 0 0,0 0 0,-1-1 0,1 1 0,0 0 0,0 0 0,0 0 0,0-1 0,0 1 0,0 0 0,0 0 0,0 0 0,0-1 0,0 1 0,0 0 0,1 0 0,-1-1 0,0 1 0,0 0 0,0 0 0,0 0 0,0-1 0,0 1 0,0 0 0,0 0 0,1 0 0,-1 0 0,0-1 0,0 1 0,0 0 0,0 0 0,1 0 0,-1 0 0,0 0 0,0 0 0,0 0 0,1-1 0,-1 1 0,0 0 0,0 0 0,0 0 0,1 0 0,-1 0 0,0 0 0,4-1 0,-2-12 0,-2 13 0,0-1 0,0 1 0,0 0 0,0-1 0,-1 1 0,1 0 0,0-1 0,0 1 0,0 0 0,0-1 0,0 1 0,0 0 0,1-1 0,-1 1 0,0 0 0,0-1 0,0 1 0,0 0 0,0-1 0,0 1 0,1 0 0,-1-1 0,0 1 0,0 0 0,0 0 0,1-1 0,-1 1 0,0 0 0,0 0 0,1 0 0,-1-1 0,0 1 0,0 0 0,1 0 0,-1 0 0,1-1 0,2 0 0,-1-4 0,-2 0 0,2-1 0,-1 6 0,0 0 0,0-1 0,0 1 0,0 0 0,0-1 0,0 1 0,0-1 0,0 0 0,0 1 0,0-1 0,-1 0 0,1 1 0,0-1 0,0 0 0,-1 0 0,2-1 0,1-3 0,4 4 0,-4-3 0,5 3 0,2 1 0,0 0 0,-2 1 0,-4 3 0,4-3 0,2 4 0,-9-4 0,-1-1 0,0 1 0,0-1 0,0 1 0,0-1 0,1 1 0,-1-1 0,0 1 0,1-1 0,-1 1 0,0-1 0,1 0 0,-1 1 0,0-1 0,1 0 0,-1 1 0,1-1 0,-1 0 0,0 1 0,1-1 0,-1 0 0,1 0 0,-1 1 0,1-1 0,-1 0 0,1 0 0,0 0 0,6 2 0,-3 0 0,-4-2 0,1 0 0,-1 0 0,0 0 0,1 1 0,-1-1 0,0 0 0,1 0 0,-1 0 0,0 0 0,1 1 0,-1-1 0,0 0 0,1 1 0,-1-1 0,0 0 0,0 0 0,1 1 0,-1-1 0,0 0 0,0 1 0,1-1 0,-1 0 0,0 1 0,0-1 0,0 1 0,0-1 0,0 0 0,0 1 0,0-1 0,0 0 0,0 1 0,0-1 0,0 0 0,0 0 0,0 0 0,0 0 0,0 0 0,0 1 0,0-1 0,0 0 0,0 0 0,0 0 0,0 0 0,0 0 0,0 1 0,0-1 0,0 0 0,0 0 0,0 0 0,0 0 0,0 0 0,0 1 0,0-1 0,0 0 0,0 0 0,0 0 0,0 0 0,0 0 0,0 0 0,0 1 0,0-1 0,1 0 0,-1 0 0,0 0 0,0 0 0,0 0 0,0 0 0,0 0 0,0 0 0,1 0 0,-1 1 0,0-1 0,0 0 0,0 0 0,0 0 0,0 0 0,1 0 0,-1 0 0,0 0 0,0 0 0,0 0 0,0 0 0,0 0 0,1 0 0,-1 0 0,0 0 0,0 0 0,0-1 0,4 2 0,-2 10 0,-2-11-9,0 0 0,0 0 0,0 1 0,0-1 0,0 0 0,0 0 0,0 1 0,0-1 0,0 0 0,0 0 0,0 0 0,0 1 0,0-1 0,0 0 0,0 0 0,0 0 0,1 1 0,-1-1 0,0 0 0,0 0 0,0 0 0,0 0 0,0 1 0,0-1 0,1 0 0,-1 0 0,0 0 0,0 0 0,0 0 0,1 1 0,-1-1 0,0 0 0,0 0 0,0 0 0,1 0 0,-1 0 0,0 0 0,0 0 0,0 0 0,1 0 0,-1 0 0,0 0 0,0 0-9,1 0 0,-1 0 1,0 0-1,0 0 1,0 0-1,1 0 0,-1 0 1,0 0-1,0 0 1,0 0-1,1 1 1,-1-1-1,0 0 0,0 0 1,0 0-1,0 0 1,1 0-1,-1 0 0,0 0 1,0 1-1,0-1 1,0 0-1,0 0 1,0 0-1,1 0 0,-1 1 1,0-1-1,0 0 1,0 0-1,0 0 1,0 0-1,0 1 0,0-1 1,0 0-1,0 0 1,0 0-1,0 1 0,0-1 1,0 0-1,0 0 1,0 0-1,0 1 1,-2 10-7494,2-11 7266,0 0 1,0 1-1,0-1 1,0 0 0,-1 0-1,1 0 1,0 1-1,0-1 1,0 0-1,0 0 1,0 1 0,0-1-1,-1 0 1,1 0-1,0 0 1,0 0-1,0 1 1,0-1-1,-1 0 1,1 0 0,0 0-1,0 0 1,-1 0-1,1 1 1,0-1-1,0 0 1,0 0 0,-1 0-1,1 0 1,0 0-1,0 0 1,-1 0-1,1 0 1,0 0-1,0 0 1,-1 0 0,1 0-1,0 0 1,-1 0-1,-4 6-9588,0-2 7611,5-3 842</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05.243"/>
    </inkml:context>
    <inkml:brush xml:id="br0">
      <inkml:brushProperty name="width" value="0.025" units="cm"/>
      <inkml:brushProperty name="height" value="0.025" units="cm"/>
    </inkml:brush>
  </inkml:definitions>
  <inkml:trace contextRef="#ctx0" brushRef="#br0">0 34 96,'0'0'31,"0"0"0,0 0 0,0-1 0,0 1 0,0 0 0,0 0 0,0-1 0,0 1 0,0 0 0,0 0 1,1-1-1,-1 1 0,0 0 0,0 0 0,0 0 0,0-1 0,0 1 0,1 0 0,-1 0 0,0 0 0,0-1 0,0 1 0,1 0 0,-1 0 0,0 0 0,0 0 0,0 0 0,1-1 0,-1 1 0,0 0 1,1 0 40,-1 0 0,0 0 0,1 0 0,-1-1 0,0 1 0,1 0 0,-1 0 0,0 0 0,1-1 0,-1 1 0,0 0 0,0-1 1,0 1-1,1 0 0,-1 0 0,0-1 0,0 1 0,0 0 0,1-1 0,-1 1 0,0 0 0,0-1 0,0 1 0,0-1 0,0 1 1,0 0-1,0-1 0,0 1 0,0 0 0,0-1 0,1-1 601,1 0 0,-1 0 0,1 1-1,0-1 1,0 1 0,-1-1 0,1 1 0,0-1 0,4-1 0,-5 3-337,0 0 1,-1 0 0,1 0 0,0 0-1,-1 0 1,1 0 0,0 0 0,-1 0 0,1 0-1,0 0 1,-1 0 0,1 1 0,-1-1-1,1 0 1,0 0 0,-1 1 0,1-1 0,-1 0-1,1 1 1,-1-1 0,1 1 0,-1-1-1,1 0 1,-1 1 0,1-1 0,-1 1 0,1 0-1,-1-1 1,0 1 0,1-1 0,-1 1-1,0 0 1,3 0 1285,-3-1-1557,1 0 1,-1 0 0,0 0 0,1 0 0,-1 0-1,0 0 1,0 0 0,1 0 0,-1 1 0,0-1-1,0 0 1,1 0 0,-1 0 0,0 0 0,0 0 0,1 0-1,-1 0 1,0 1 0,0-1 0,0 0 0,1 0-1,-1 0 1,0 1 0,0-1 0,0 0 0,0 0-1,0 0 1,1 1 0,-1-1 0,0 0 0,0 0 0,0 1-1,0-1 1,0 0 0,0 0 0,0 1 0,0-1-1,0 0 1,0 1 0,0-1 15,0 1-1,0 0 1,0 0 0,0 0-1,0-1 1,0 1 0,0 0-1,0 0 1,0 0 0,0-1-1,0 1 1,1 0 0,-1 0-1,0-1 1,0 1 0,1 0-1,-1 0 1,1-1 0,-1 1-1,0 0 1,1-1 0,0 1 0,-1-1-1,1 1 1,-1-1 0,1 1-1,1 0 1,-2 1-31,1-1 0,-1 1 0,1 0 0,-1 0 0,0-1 0,0 1 1,0 0-1,1 0 0,-2-1 0,1 1 0,0 0 0,-1 1 0,1 3 8,0 47 106,5-40-121,-5-12-42,1 0 0,0 0 0,-1 0 1,1 0-1,-1 0 0,0 0 0,1 0 0,-1 0 0,0 0 0,1 0 1,-1 0-1,0 1 0,0 0 0,10 37 90,-9-36-99,0 0-1,1-1 1,-1 1-1,1 0 1,0-1-1,0 1 1,0-1-1,3 4 1,0-3-275,-4-3 121,0 1-1,0-1 0,0 1 1,0-1-1,0 0 0,0 1 1,0-1-1,0 0 0,0 0 1,0 1-1,0-1 0,0 0 1,0 0-1,0 0 0,2-1 1,-2 1-321,0 0 0,0 0 0,0 0 0,0 0 0,0 0 1,0 0-1,0 0 0,0 0 0,0-1 0,0 1 0,0 0 1,0-1-1,0 1 0,0 0 0,0-1 0,-1 0 0,1 1 1,0-1-1,0 1 0,0-1 0,-1 0 0,1 0 0,0 1 1,-1-1-1,1 0 0,0-2 0,0 0-926,0 0 0,0-1 0,-1 1-1,1-1 1,-1 1 0,0-7 0,0 3-88</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05.662"/>
    </inkml:context>
    <inkml:brush xml:id="br0">
      <inkml:brushProperty name="width" value="0.025" units="cm"/>
      <inkml:brushProperty name="height" value="0.025" units="cm"/>
    </inkml:brush>
  </inkml:definitions>
  <inkml:trace contextRef="#ctx0" brushRef="#br0">0 29 816,'0'-28'13183,"12"28"-2395,-4 0-6888,-4 0-5028</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06.437"/>
    </inkml:context>
    <inkml:brush xml:id="br0">
      <inkml:brushProperty name="width" value="0.025" units="cm"/>
      <inkml:brushProperty name="height" value="0.025" units="cm"/>
    </inkml:brush>
  </inkml:definitions>
  <inkml:trace contextRef="#ctx0" brushRef="#br0">1 1 476,'0'0'1852,"0"0"-1326,0 1 0,0 0 0,0-1 1,0 1-1,0-1 0,0 1 0,0 0 1,0-1-1,0 1 0,0-1 1,0 1-1,0-1 0,1 1 0,-1 0 1,0-1-1,0 1 0,1 0 0,4 0-798,-5-1 753,0 0 0,1 1 0,-1-1 1,0 0-1,0 0 0,1 1 0,-1-1 1,0 0-1,0 1 0,1-1 0,-1 0 0,0 1 1,0-1-1,0 0 0,0 1 0,0-1 0,0 1 1,0-1-1,0 0 0,0 1 0,0-1 1,0 1-1,0-1 0,0 1 0,20 7 5824,-19-7-6193,0-1 0,0 1-1,0 0 1,0 0 0,1 0-1,-1-1 1,0 1 0,0 0 0,1-1-1,-1 1 1,0-1 0,1 0-1,-1 1 1,0-1 0,3 0-1,12 5 413,-3-1-242,25 3 29,-25-5-2388,0-5-5473,0 0 1096,-13-2-1788,0-1 774</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07.062"/>
    </inkml:context>
    <inkml:brush xml:id="br0">
      <inkml:brushProperty name="width" value="0.025" units="cm"/>
      <inkml:brushProperty name="height" value="0.025" units="cm"/>
    </inkml:brush>
  </inkml:definitions>
  <inkml:trace contextRef="#ctx0" brushRef="#br0">1 69 724,'0'-1'75,"0"1"-1,0 0 0,0-1 1,0 1-1,0 0 1,0-1-1,0 1 1,0 0-1,0-1 1,0 1-1,0 0 0,0-1 1,0 1-1,0 0 1,0-1-1,0 1 1,0 0-1,0-1 1,0 1-1,0 0 0,1-1 1,-1 1-1,0 0 1,0 0-1,0-1 1,1 1-1,-1 0 1,0 0-1,0-1 0,1 1 1,-1 0-1,0 0 1,1 0-1,-1-1 1,0 1-1,1 0 1,-1 0-1,0 0 0,1 0 1,-1 0-1,0 0 1,1 0-1,-1 0 1,0 0-1,1 0 1,-1 0-1,14-11 4180,-7 8-2134,0 0 0,1 0 0,-1 0 0,9-7 0,-15 10-2023,32-11 7093,-10 6-5413,-20 5-1681,0 0 0,0-1 0,0 1 0,-1-1 0,1 0 0,0 0 0,3-1 0,-5 2-72,0-1 0,1 1 0,-1 0 0,0-1 0,1 1 0,-1 0 0,0 0 0,1 0-1,-1 0 1,0 0 0,1 0 0,-1 0 0,0 1 0,1-1 0,-1 0 0,0 1 0,0-1 0,3 2-1,5 1 181,-7-3-106,3 7 123,-2-4-167,-10 2-9,7-4-40,0-1 0,0 0 0,-1 1 0,1-1 0,0 0 0,0 1 0,0-1-1,-1 0 1,1 1 0,0-1 0,0 1 0,0-1 0,0 0 0,0 1 0,0-1 0,0 1-1,0-1 1,0 1 0,0-1 0,0 0 0,0 1 0,0 0 0,-1 7 24,-8 3 22,1 1 0,-8 14 0,13-20-40,-17 32 68,20-38-76,0 0-1,-1 1 0,1-1 1,0 1-1,-1-1 1,1 0-1,0 1 1,0-1-1,0 1 1,-1-1-1,1 1 0,0-1 1,0 1-1,0-1 1,0 1-1,0-1 1,0 1-1,0-1 1,0 1-1,0-1 1,1 2-1,-2 3 13,-1-3-13,2-1 3,-1-1 1,0 1-1,1 0 0,-1 0 1,1 0-1,-1 0 0,1-1 0,-1 1 1,1 0-1,-1 0 0,1 0 1,0 0-1,0 0 0,-1 0 0,1 0 1,0 0-1,0 1 0,0-1 1,0 0-1,0 0 0,1 1 0,-1 42 321,1-43-303,0 0-1,0 0 1,0 1 0,0-1 0,1 0 0,-1 0-1,1 0 1,-1 0 0,0-1 0,1 1-1,2 1 1,3 3 127,-7-5-141,1 1 0,-1-1 0,1 1 0,-1-1 0,1 0 0,0 1 0,-1-1 0,1 0 0,0 1 0,-1-1 0,1 0 0,0 0 0,0 1 0,-1-1 0,1 0 0,0 0 0,0 0 0,32 5 153,1-5-637,-12 0-4012,-20 0 1688</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10.442"/>
    </inkml:context>
    <inkml:brush xml:id="br0">
      <inkml:brushProperty name="width" value="0.025" units="cm"/>
      <inkml:brushProperty name="height" value="0.025" units="cm"/>
    </inkml:brush>
  </inkml:definitions>
  <inkml:trace contextRef="#ctx0" brushRef="#br0">60 34 180,'-1'0'53,"0"0"0,0 0 0,0 0 0,0 0 0,0 0 0,0-1 0,0 1 0,0 0 0,0-1 1,0 1-1,0-1 0,0 1 0,0-1 0,0 1 0,1-1 0,-1 1 0,0-1 0,0 0 0,1 0 0,-2-1 0,-18-4 2030,16 6-1040,-8 0 834,9 1 4278,3-1-5736,0 0-1,0 1 1,0-1 0,0 1 0,0-1 0,0 0-1,0 1 1,0-1 0,1 0 0,-1 1-1,0-1 1,0 0 0,1 1 0,-1-1 0,0 0-1,0 0 1,1 1 0,-1-1 0,0 0 0,1 0-1,-1 1 1,0-1 0,1 0 0,-1 0-1,0 0 1,1 0 0,15 4 3830,26-5-4654,-28 1 1667,37-6-790,-24 1-573,-2-1-2044,-11 0-4928,-12 0 441</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10.899"/>
    </inkml:context>
    <inkml:brush xml:id="br0">
      <inkml:brushProperty name="width" value="0.025" units="cm"/>
      <inkml:brushProperty name="height" value="0.025" units="cm"/>
    </inkml:brush>
  </inkml:definitions>
  <inkml:trace contextRef="#ctx0" brushRef="#br0">119 1 428,'-18'5'2387,"17"-5"-1880,-9 16 3615,10-15-3627,0 21 3093,0-20-3343,0 1-1,0-1 1,0 1-1,0-1 1,1 0 0,-1 1-1,1-1 1,0 0-1,-1 0 1,1 1 0,0-1-1,2 2 1,-3-3-200,1 0-1,-1 0 1,0-1 0,1 1 0,-1 0 0,0 0 0,0 0 0,0-1 0,0 1 0,0 0 0,0 0-1,0 0 1,0 0 0,0-1 0,0 1 0,0 1 0,-1-1-16,1 0 0,0 0 0,0-1 0,0 1 0,0 0 0,0 0 0,0 0 0,0 0 0,0-1-1,0 1 1,0 0 0,0 0 0,1 0 0,-1 0 0,0-1 0,1 2 0,1 2 112,0 0 1,-1 0-1,0 0 0,0 0 0,1 8 0,6 16 565,-8-26-665,1-1 1,-1 0 0,0 1-1,1-1 1,-1 1-1,0-1 1,0 1-1,0-1 1,0 1-1,0-1 1,-1 3 0,1-3-2,0 0 1,0 1 0,0-1 0,0 1 0,0-1 0,0 1 0,0-1 0,0 1 0,0-1 0,1 1 0,0 1 0,1 1 102,-1 0-1,0 0 1,0 0-1,0 0 1,0 0-1,0 1 1,-1-1-1,0 7 1,10 27 1626,0 8 2442,-10-41-3663,1-2-420,-1-1 1,0 0-1,0 1 0,0-1 0,0 0 0,0 0 0,-1 1 0,1-1 0,-2 4 0,-1-5-57,2 0-35,0-1 0,0 1 0,-1-1 0,1 1 0,0-1 0,0 1 0,0-1 0,0 1 0,0 0 0,0 0 0,0 0 0,-1 1 0,-29-2 240,-35-26-2383,64 25 1150,0-1 1,1 1-1,-1-1 1,0 0-1,1 0 0,-1 1 1,1-1-1,0 0 0,-1-1 1,-1-3-1,1-4-5976,-3 0 3830,5 10 2903,-1-1 1,1 1 0,-1-1 0,1 1 0,-1-1 0,1 0 0,0 1 0,-1-1 0,1 0 0,0 1 0,0-1 0,-1 0 0,1 1-1,0-1 1,0 0 0,0 1 0,0-2 0,0-4-1115</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11.462"/>
    </inkml:context>
    <inkml:brush xml:id="br0">
      <inkml:brushProperty name="width" value="0.025" units="cm"/>
      <inkml:brushProperty name="height" value="0.025" units="cm"/>
    </inkml:brush>
  </inkml:definitions>
  <inkml:trace contextRef="#ctx0" brushRef="#br0">1 17 640,'0'0'333,"0"-1"0,0 0 0,-1 1 1,1-1-1,0 1 0,0-1 0,0 0 0,0 1 0,1-1 0,-1 1 1,0-1-1,0 1 0,0-1 0,0 0 0,1 1 0,-1-1 0,1 0 1,2-1-382,-3 2 331,1 0 1,-1 0-1,0-1 0,0 1 0,0 0 1,1 0-1,-1-1 0,0 1 0,1 0 1,-1 0-1,0 0 0,1-1 0,-1 1 1,0 0-1,1 0 0,-1 0 0,0 0 1,1 0-1,-1 0 0,0 0 0,1 0 1,-1 0-1,0 0 0,1 0 0,-1 0 1,0 0-1,1 0 0,-1 0 0,1 0 1,-1 0-1,0 0 0,1 0 0,-1 0 1,0 1-1,1-1 0,-1 0 0,0 0 1,0 0-1,1 1 0,-1-1 0,0 0 1,0 0-1,1 1 0,-1-1 0,0 0 1,1 2 1744,10-2 2967,38 6-2952,-32-1-2343,-15-5 21,13 0-2813,-12 0-1832</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11.865"/>
    </inkml:context>
    <inkml:brush xml:id="br0">
      <inkml:brushProperty name="width" value="0.025" units="cm"/>
      <inkml:brushProperty name="height" value="0.025" units="cm"/>
    </inkml:brush>
  </inkml:definitions>
  <inkml:trace contextRef="#ctx0" brushRef="#br0">11 0 760,'0'1'92,"0"-1"0,0 1 0,0-1 0,0 1 1,0 0-1,0-1 0,0 1 0,0-1 0,0 1 0,-1 0 0,1-1 0,0 1 0,0-1 0,0 1 1,-1-1-1,1 1 0,0 0 0,-1-1 0,1 1 0,0-1 0,-1 0 0,1 1 0,-1-1 0,1 1 1,-1-1-1,1 0 0,-1 1 0,1-1 0,-2 1 0,2 0 150,0-1 1,-1 1-1,1 0 1,0 0-1,0 0 0,0 0 1,0 0-1,-1-1 1,1 1-1,0 0 0,0 0 1,1 0-1,-1 0 1,0 0-1,0 0 1,0-1-1,1 1 0,-1 1 1,1-2-110,-1 0 1,1 0 0,-1 1 0,0-1-1,1 0 1,-1 0 0,0 0 0,1 0-1,-1 0 1,0 0 0,1 1-1,-1-1 1,0 0 0,1 0 0,-1 0-1,0 1 1,1-1 0,-1 0-1,0 0 1,0 1 0,1-1 0,-1 0-1,0 1 1,0-1 0,1 1-1,-1-1 8,0 1 0,0-1-1,0 0 1,1 1-1,-1-1 1,0 0-1,0 1 1,0-1 0,1 0-1,-1 0 1,0 1-1,1-1 1,-1 0-1,0 0 1,1 0-1,-1 1 1,0-1 0,1 0-1,-1 0 1,0 0-1,1 0 1,-1 0-1,1 0 1,-1 0 0,1 0-1,12 7 7457,-6-5-6110,-7-2-1380,1 1-1,-1-1 1,1 0 0,0 0-1,-1 0 1,1 0-1,0 1 1,-1-1 0,1 0-1,-1 1 1,1-1 0,-1 0-1,1 1 1,-1-1 0,1 1-1,-1-1 1,1 1 0,-1-1-1,1 1 1,30 7-1324,-23-6 428,2-4-11873,-6 1 7968,1 1 3707,-4-5-3074,-1 4 2718</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12.738"/>
    </inkml:context>
    <inkml:brush xml:id="br0">
      <inkml:brushProperty name="width" value="0.025" units="cm"/>
      <inkml:brushProperty name="height" value="0.025" units="cm"/>
    </inkml:brush>
  </inkml:definitions>
  <inkml:trace contextRef="#ctx0" brushRef="#br0">1 50 536,'4'-6'742,"-4"6"-681,0 0 0,1-1 0,-1 1 0,1 0 0,-1 0 0,0-1 0,1 1 1,-1 0-1,0-1 0,0 1 0,1 0 0,-1-1 0,0 1 0,0 0 0,1-1 0,-1 1 1,0-1-1,0 1 0,0 0 0,0-1 0,1 1 0,-1-1 0,0 1 0,0-1 0,0 1 1,0 0-1,0-1 0,0 1 0,-1-2 0,1 2-10,0 0-1,0-1 1,0 1-1,0-1 1,0 1 0,0 0-1,0-1 1,0 1-1,1-1 1,-1 1 0,0 0-1,0-1 1,0 1-1,0 0 1,0-1 0,1 1-1,-1 0 1,0-1-1,0 1 1,1 0 0,-1-1-1,0 1 1,0 0-1,1-1 1,-1 1 0,0 0-1,1-1 1,0 1 36,-1 0-1,0 0 1,1-1-1,-1 1 1,0 0 0,1 0-1,-1-1 1,0 1-1,1 0 1,-1-1 0,0 1-1,0-1 1,1 1 0,-1 0-1,0-1 1,0 1-1,0-1 1,0 1 0,0-1-1,0 1 1,1 0 0,-1-1-1,0 1 1,0-1-1,0 1 1,0-1 0,-1 0-1,2 0 132,-1 1-1,1-1 0,0 0 1,-1 1-1,1-1 1,0 0-1,-1 1 0,1-1 1,0 1-1,0-1 0,-1 1 1,1-1-1,0 1 1,0 0-1,0-1 0,0 1 1,1 0-1,5-2 4363,-6 2-4270,-1 0 1,1 0-1,0 1 0,0-1 1,0 0-1,-1 0 0,1 1 1,0-1-1,-1 0 0,1 1 1,0-1-1,-1 1 0,1-1 1,0 1-1,-1-1 0,1 1 1,-1 0-1,1-1 0,-1 1 1,1 0-1,-1-1 0,1 1 1,-1 0-1,0-1 0,1 1 1,-1 0-1,0 0 0,0-1 1,1 1-1,-1 2 0,3 34 879,-3-33-1200,0 1 1,0-1-1,1 1 1,-1-1-1,1 0 1,0 1 0,2 4-1,-3-7 14,1-1-1,-1 0 1,0 0-1,1 0 1,-1 0-1,0 1 1,0-1-1,0 0 1,0 0-1,0 1 1,0-1 0,-1 2-1,1-2 1,0 1 0,0-1 0,-1 0 1,1 1-1,0-1 0,0 1 0,1-1 0,-1 1 0,0-1 0,0 1 0,1-1 0,-1 0 1,1 2-1,1 0 1,-1-2 1,0 0-1,0 1 1,-1-1-1,1 0 0,-1 0 1,1 0-1,-1 0 1,1 1-1,-1-1 1,0 0-1,0 0 1,0 1-1,1 0 0,8 20 10,-8-21-60,0 0-1,0 0 0,0 0 0,0 0 0,1 0 0,-1 0 0,0 0 0,0 0 1,0 0-1,1-1 0,-1 1 0,3 1 0,-3-2-31,0 0-403,0 1 0,0 0 0,0-1 0,0 1-1,1 0 1,-1-1 0,0 0 0,0 1 0,1-1 0,-1 0 0,0 0 0,1 1 0,-1-1 0,0 0-1,1 0 1,-1-1 0,0 1 0,1 0 0,-1 0 0,0-1 0,2 1 0,-2-1-21,0 0 0,0 0-1,0 0 1,0 1 0,-1-1 0,1 0 0,0 0 0,0 0 0,-1 0 0,1 0 0,-1 0-1,1 0 1,-1-1 0,1 1 0,-1 0 0,0 0 0,0 0 0,1 0 0,-1-1 0,0 1 0,0 0-1,0-2 1,0 1-924,0-3 188</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13.107"/>
    </inkml:context>
    <inkml:brush xml:id="br0">
      <inkml:brushProperty name="width" value="0.025" units="cm"/>
      <inkml:brushProperty name="height" value="0.025" units="cm"/>
    </inkml:brush>
  </inkml:definitions>
  <inkml:trace contextRef="#ctx0" brushRef="#br0">0 35 728,'0'0'34,"0"-1"0,0 1 1,0 0-1,0 0 0,0-1 0,0 1 0,1 0 0,-1 0 1,0-1-1,0 1 0,0 0 0,0 0 0,0 0 0,0-1 1,0 1-1,0 0 0,0 0 0,1 0 0,-1-1 0,0 1 1,0 0-1,0 0 0,0 0 0,1 0 0,-1 0 0,0-1 1,0 1-1,0 0 0,0 0 0,1 0 0,-1 0 0,1 0 1,-1 0 65,0-1 0,1 1 1,-1 0-1,0 0 0,1 0 0,-1-1 1,0 1-1,1 0 0,-1 0 1,0-1-1,1 1 0,-1 0 1,0-1-1,0 1 0,0 0 1,1-1-1,-1 1 0,0-1 0,0 1 1,0 0-1,0-1 0,1 1 1,-1-1-1,0 1 0,0 0 1,0-1-1,0 1 0,0-1 1,0 1-1,9-12 20473,1 7-19991,-10 4-1624,2 1 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2:14.665"/>
    </inkml:context>
    <inkml:brush xml:id="br0">
      <inkml:brushProperty name="width" value="0.025" units="cm"/>
      <inkml:brushProperty name="height" value="0.025" units="cm"/>
      <inkml:brushProperty name="color" value="#33CCFF"/>
    </inkml:brush>
  </inkml:definitions>
  <inkml:trace contextRef="#ctx0" brushRef="#br0">51 28 536,'-9'-6'686,"-1"1"802,-3-6 1319,8 8-1640,-4 0 1134,9 3-2216,0 0 0,0 0 0,0 0 0,0 0 0,-1 0 0,1 0 0,0 0 0,0 0 0,0 0 0,0 0 0,-1 0 0,1 0 0,0 0 0,0 0 0,0 1 0,0-1 0,0 0 0,-1 0 0,1 0 1,0 0-1,0 0 0,0 0 0,0 0 0,0 0 0,-1 5 7358,1-3-6346,1 10 8490,0-10-10164,35 3 3669,-34-4-2815,2-1-171,-3 0-86,1-1 0,-1 1 0,0 0 0,0 0 0,0 0 0,0 0 0,0 0 0,1 0 0,-1 0 0,0 0 0,0 0 0,0 1 0,0-1 1,0 0-1,1 1 0,-1-1 0,0 1 0,0-1 0,0 1 0,1 1 0,-2-1 9,7-3 15,-1 2 45,19 14-41,-22-10-48,4 2 0,-5-1 0,-2 1 0,0-1 0,-2 17 0,-4-15 0,5-7 0,-3 12 0,-5 3 0,-2-1 0,9-12 0,-1 0 0,1 2 0,2-3 0,-1 1 0,0-1 0,0 0 0,1 0 0,-1 1 0,0-1 0,0 0 0,0 0 0,0 0 0,0 0 0,-1 0 0,1-1 0,0 1 0,0 0 0,-3 1 0,4 1 0,8-2 0,2-1 0,0 2 0,0 3 0,0-1 0,-9-1 0,-1-1 0,17 17 0,-15-12 0,-3-4 0,4 1 0,2 3 0,-3 21 0,-3-23 0,-6 1 0,3-1 0,-4-1 0,-1-1 0,-1 0 0,0-2 0,0-1 0,0 0 0,0 0 0,2-1 0,-2-5-1075,0 2-2052,9 4 1309,1-3-1672,-1-7-11477,-6 7 11117,5 3 1988</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14.963"/>
    </inkml:context>
    <inkml:brush xml:id="br0">
      <inkml:brushProperty name="width" value="0.025" units="cm"/>
      <inkml:brushProperty name="height" value="0.025" units="cm"/>
    </inkml:brush>
  </inkml:definitions>
  <inkml:trace contextRef="#ctx0" brushRef="#br0">8 27 436,'0'-3'448,"0"-12"2005,0 15-2333,0 0 0,0-1 0,0 1 0,0 0 0,0 0 0,0 0 0,0-1 0,0 1 0,0 0 0,0 0 0,-1-1 0,1 1 0,0 0 0,0 0 0,0 0 0,0-1 0,0 1 0,0 0 0,0 0 0,-1 0 0,1 0 0,0-1 0,0 1 0,0 0 0,0 0 0,-1 0 0,1 0 0,0 0 0,0 0 0,0 0 0,0-1 0,-1 1 0,1 0 0,0 0 0,0 0 0,-1 0 0,1 0 0,0 0 0,0 0 0,0 0 0,-1 0 0,1 0 0,0 0 0,0 0 0,0 0 0,-1 0 0,1 0 0,0 0 1,0 1-1,-1-1 0,3-1-1497,-2 1 1544,0 0 1,0-1-1,0 1 0,0 0 1,0 0-1,0 0 0,0 0 1,0 0-1,0 0 0,1-1 1,-1 1-1,0 0 0,0 0 1,0 0-1,0 0 0,0 0 1,0 0-1,1 0 0,-1 0 1,0 0-1,0 0 1,0 0-1,0 0 0,0 0 1,1 0-1,-1-1 0,0 1 1,0 0-1,0 0 0,0 0 1,0 1-1,1-1 0,-1 0 1,0 0-1,0 0 0,0 0 1,0 0-1,0 0 0,1 0 1,-1 0-1,0 0 0,0 0 1,0 0-1,0 0 0,0 0 1,0 1-1,1-1 1,-1 0-1,0 0 0,0 0 1,0 0-1,0 0 0,0 0 1,0 1-1,0-1 0,0 0 1,0 0-1,0 0 0,0 0 1,0 0-1,0 1 0,0 0 1318,10 3 4848,10 4-3308,-14-5-2672,0 1 0,0-1 0,0 0 0,0-1 1,12 4-1,-8-6-83,14 0-1723,-6-5-5499,-11 4 2390,-7 1 4154,1 0-1,-1 0 0,0 0 1,1 0-1,-1 0 1,1 0-1,-1-1 0,1 1 1,-1 0-1,1 0 0,-1 0 1,0 0-1,1 0 0,-1-1 1,1 1-1,-1 0 1,0 0-1,1-1 0,-1 1 1,0 0-1,1-1 0,-1 1 1,0 0-1,1-1 0,-1 1 1,0-1-1,0 1 1,1 0-1,-1-1 0,0 1 1,0-1-1,0 1 0,0-1 1,0 0-1,2 0-1840,6 1 855</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15.771"/>
    </inkml:context>
    <inkml:brush xml:id="br0">
      <inkml:brushProperty name="width" value="0.025" units="cm"/>
      <inkml:brushProperty name="height" value="0.025" units="cm"/>
    </inkml:brush>
  </inkml:definitions>
  <inkml:trace contextRef="#ctx0" brushRef="#br0">1 77 352,'10'5'1943,"21"6"2876,-23-10-3487,-8-1-1270,1 0 0,-1 0 0,0 0 0,0-1 0,1 1 0,-1 0 0,0 0 0,1 0 0,-1 0 0,0 0 0,1 0 0,-1 0 0,0 0 0,1 0 0,-1 1 0,0-1 0,1 0 0,-1 0 0,0 0 0,0 0 0,1 0 0,-1 0 0,0 1 0,0-1 0,1 0 0,-1 0 0,0 0 0,0 1 0,1-1 0,-1 0 0,0 0 0,0 1 0,0-1 0,1 0 0,-1 0 0,0 1 0,0 0 0,0 0 843,5-1 96,16-1 10427,-17-3-10368,-4 3-380,0 1-646,0 0 0,0 0 0,1 0 0,-1 1 1,0-1-1,1 0 0,-1 0 0,0 0 0,0 0 0,1 0 1,-1 0-1,0 0 0,0 0 0,1 0 0,-1 0 0,0 0 1,1 0-1,-1 0 0,0 0 0,0-1 0,1 1 0,-1 0 1,0 0-1,0 0 0,1 0 0,-1 0 0,0-1 0,0 1 1,1 0-1,-1 0 0,0 0 0,0-1 0,0 1 0,1 0 1,-1 0-1,0 0 0,0-1 0,0 1 0,0 0 0,0 0 1,0-1-1,0 1 0,1-1 0,-1 0 151,11-11 244,-10 12-426,0-1 0,-1 0 0,1 1 1,0-1-1,-1 0 0,1 0 0,-1 0 0,1 1 0,0-1 0,-1 0 0,0 0 0,1 0 0,-1 0 0,0 0 0,1 0 1,-1 0-1,0 0 0,0 0 0,0 0 0,0 0 0,0 0 0,0 0 0,0 0 0,0 0 0,-1-1 0,1 0-1,4-5 35,-3 7-33,-1 0-1,1 0 0,-1 0 0,0-1 0,1 1 0,-1 0 0,0 0 0,1-1 0,-1 1 0,0 0 0,0-1 0,1 1 0,-1 0 0,0-1 0,0 1 0,0 0 0,1-1 0,-1 1 0,0-1 0,0 1 0,0 0 0,0-1 0,0 1 0,0-1 0,0 1 0,0 0 1,0-1-1,0 0 0,0-4 66,0 4-59,0 1 0,-1-1-1,1 1 1,0-1 0,0 1 0,0-1 0,0 1-1,0-1 1,0 1 0,0-1 0,0 1 0,0-1 0,0 1-1,0-1 1,0 1 0,0-1 0,0 1 0,0-1 0,1 1-1,-1-1 1,0 1 0,0-1 0,1 1 0,-1-1-1,0 1 1,1 0 0,-1-1 0,0 1 0,1 0 0,-1-1-1,0 1 1,1 0 0,-1-1 0,1 1 0,-1 0-1,1 0 1,-1-1 0,1 1 0,-1 0 0,1 0 0,1-8 391,-2 5-113,0 7-197,0-3-18,0 27 710,0 45-97,4-58-638,-3-13-46,0 0 0,0 0 0,-1 0-1,1 0 1,0 0 0,-1 0 0,0 0-1,1 0 1,-1 4 0,0 54-1760,4-50 531,-3-10 1078,-1 1 0,1-1 1,-1 1-1,1-1 1,-1 1-1,1 0 0,-1-1 1,0 1-1,1 0 0,-1-1 1,0 1-1,0 0 0,0-1 1,1 1-1,-1 0 1,0-1-1,0 2 0,0 3 12,-3 17-14989,-2-16 11758,3-1-711,2-4 2477</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20.006"/>
    </inkml:context>
    <inkml:brush xml:id="br0">
      <inkml:brushProperty name="width" value="0.025" units="cm"/>
      <inkml:brushProperty name="height" value="0.025" units="cm"/>
    </inkml:brush>
  </inkml:definitions>
  <inkml:trace contextRef="#ctx0" brushRef="#br0">79 29 172,'-1'-2'62,"0"1"1,0 0-1,-1-1 1,1 1-1,0 0 1,-1 0-1,1 0 1,-1 0-1,0 0 0,1 0 1,-1 0-1,0 1 1,1-1-1,-1 0 1,0 1-1,-2-1 0,-6-4 304,9 5-252,-11-6 961,9 6-1148,-12 0 1676,15 0-1541,-1 0 1,1 0-1,0 0 1,-1 0-1,1 0 1,-1 0-1,1 0 0,0 0 1,-1 0-1,1 0 1,0 0-1,-1 0 0,1 0 1,0 0-1,-1 1 1,1-1-1,0 0 1,-1 0-1,1 0 0,0 1 1,-1-1-1,1 0 1,0 0-1,0 1 0,-1-1 1,1 0-1,0 1 1,0-1-1,-1 2 1913,1 4 1523,0 8 2960,2-7 3474,1-7-9734,-2 0-163,-1 0 0,1 0 1,-1 0-1,1 0 0,-1 0 0,1-1 0,-1 1 1,1 0-1,-1 0 0,1 0 0,-1 1 0,1-1 1,-1 0-1,1 0 0,-1 0 0,1 0 0,-1 0 1,1 1-1,-1-1 0,1 0 0,-1 0 0,1 1 0,-1-1 1,1 0-1,-1 1 0,0-1 0,1 0 0,-1 1 1,0-1-1,1 1 0,1-1 45,0 0 0,0 0 0,-1 0-1,1 0 1,0 1 0,0-1 0,-1 0 0,1 1 0,0-1 0,2 2-1,5 1 148,5-4-220,0 1 0,26-6 0,-33 5-175,-5 0-142,0 1 1,-1 0-1,1 0 1,0-1 0,0 1-1,0-1 1,-1 0 0,1 1-1,0-1 1,2-2-1,8-2-6563,-4 2-1962,-8 0 7104,0-5-5718,0 4 6403</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20.440"/>
    </inkml:context>
    <inkml:brush xml:id="br0">
      <inkml:brushProperty name="width" value="0.025" units="cm"/>
      <inkml:brushProperty name="height" value="0.025" units="cm"/>
    </inkml:brush>
  </inkml:definitions>
  <inkml:trace contextRef="#ctx0" brushRef="#br0">70 0 588,'0'0'533,"-12"1"1863,6 2-1503,5-3-790,0 0 0,1 0 1,-1 0-1,0 0 0,1 0 1,-1 1-1,0-1 1,1 0-1,-1 0 0,1 1 1,-1-1-1,1 0 0,-1 1 1,1-1-1,-1 1 0,1-1 1,-1 1-1,1-1 0,-1 1 1,1 0 419,0 27 5751,0-27-6095,0 1 0,-1-1 1,1 1-1,0-1 0,1 1 0,-1-1 1,0 0-1,0 1 0,1-1 0,-1 1 1,0-1-1,1 0 0,0 1 0,-1-1 1,1 0-1,0 0 0,-1 0 0,1 1 1,1 0-1,0 9 414,-1 1-292,2-7-260,0 0 1,0 0-1,-1 0 0,0 0 1,0 0-1,2 8 0,5 14 90,-4-11 89,-4-14-176,0-1 0,-1 1 0,1-1 0,-1 1-1,1-1 1,-1 1 0,1-1 0,-1 1-1,0-1 1,0 3 0,0-3 10,0 1 0,0-1-1,0 0 1,0 0 0,0 0-1,1 0 1,-1 0 0,0 0 0,1 0-1,-1 0 1,0 0 0,1 0 0,-1 0-1,1 0 1,0 0 0,-1 0 0,1 0-1,0 0 1,0 1 0,1 2 461,-2 0 0,1 0 0,0 0 0,-1 0 0,0 0-1,0 0 1,0 0 0,-1 8 0,0-2 839,1-9-1330,0-1 0,0 0 0,0 1 0,1-1 0,-1 1 0,0-1 0,0 0 0,0 1 0,-1-1 0,1 1 0,0-1 0,0 0 1,0 1-1,0-1 0,0 1 0,0-1 0,-1 0 0,1 1 0,0-1 0,0 0 0,0 1 0,-1-1 0,1 0 0,0 1 0,0-1 0,-1 0 0,1 0 0,0 1 1,-1-1-1,1 0 0,0 0 0,-1 1 0,0-1-21,1 0 1,0 0-1,0 0 1,-1 0-1,1 0 1,0 0-1,0 1 1,-1-1-1,1 0 1,0 0-1,0 0 1,0 0-1,0 1 1,-1-1-1,1 0 1,0 0-1,0 0 1,0 1-1,0-1 1,0 0 0,-1 0-1,1 1 1,0-1-1,0 0 1,0 0-1,0 1 1,0-1-1,0 0 1,0 0-1,0 1 1,0-1-1,0 0 1,0 1-1,-1 0 8,0-1 0,0 1 1,0 0-1,0-1 0,-1 1 0,1 0 0,0-1 0,-1 0 1,1 1-1,0-1 0,0 0 0,-3 1 0,-6 1 22,9-1-2,-31-1 27,19-3-1682,13 3 1360,-1 0 1,1 0 0,0 0-1,-1-1 1,1 1 0,0 0-1,0-1 1,-1 1 0,1 0-1,0-1 1,0 1 0,-1 0-1,1-1 1,0 1 0,0 0-1,0-1 1,0 1 0,0 0-1,-1-1 1,1 1 0,0-1-1,0 1 1,0-1 0,-4-5-3900,4 5 3974,-1 1 0,1 0 1,0 0-1,-1 0 0,1-1 0,0 1 0,-1 0 0,1 0 0,0-1 0,0 1 0,-1 0 0,1-1 0,0 1 0,0 0 0,-1-1 0,1 1 0,0-1 0,0 1 0,0 0 0,0-1 0,0 1 0,-1-1 0,1 1 0,0 0 0,0-1 0,0 1 0,0-1 0,0 0 0,0-21-6874,0 16 5663</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20.972"/>
    </inkml:context>
    <inkml:brush xml:id="br0">
      <inkml:brushProperty name="width" value="0.025" units="cm"/>
      <inkml:brushProperty name="height" value="0.025" units="cm"/>
    </inkml:brush>
  </inkml:definitions>
  <inkml:trace contextRef="#ctx0" brushRef="#br0">0 16 384,'2'-5'-472,"11"4"11737,-8 1-5518,23 0 4789,-18 0-9495,25-3-150,2 0-4251,-25 0-6676</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21.374"/>
    </inkml:context>
    <inkml:brush xml:id="br0">
      <inkml:brushProperty name="width" value="0.025" units="cm"/>
      <inkml:brushProperty name="height" value="0.025" units="cm"/>
    </inkml:brush>
  </inkml:definitions>
  <inkml:trace contextRef="#ctx0" brushRef="#br0">2 1 776,'0'5'652,"-1"-4"-332,1 0 0,0 0-1,0 0 1,0 1-1,0-1 1,0 0 0,0 0-1,0 1 1,0-1-1,1 0 1,-1 0 0,0 0-1,1 1 1,-1-1 0,1 0-1,-1 0 1,1 0-1,-1 0 1,1 0 0,0 0-1,0 0 1,1 1-1,6 5 3197,-8-7-3133,1 1 0,-1-1 0,1 1-1,0-1 1,-1 1 0,1-1 0,0 0 0,-1 1 0,1-1-1,0 0 1,-1 1 0,1-1 0,0 0 0,0 0 0,-1 0-1,1 0 1,0 0 0,0 0 0,1 0 0,27 6 6941,1-4-6117,8 1-5576,-37-3 4512,8 0-3091,-7 0 934,0 0-1,0 0 0,0-1 1,0 1-1,0-1 1,0 0-1,0 1 1,3-3-1,3-2 241</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21.799"/>
    </inkml:context>
    <inkml:brush xml:id="br0">
      <inkml:brushProperty name="width" value="0.025" units="cm"/>
      <inkml:brushProperty name="height" value="0.025" units="cm"/>
    </inkml:brush>
  </inkml:definitions>
  <inkml:trace contextRef="#ctx0" brushRef="#br0">1 33 464,'0'-5'365,"0"5"-271,0-1 0,0 1 0,0-1 0,-1 1-1,1-1 1,0 1 0,0-1 0,0 1-1,0-1 1,0 1 0,0-1 0,0 1 0,0-1-1,0 1 1,0-1 0,0 1 0,1-1-1,-1 1 1,0-1 0,0 1 0,0-1 0,1 1-1,-1-1 1,0 1 0,1 0 0,-1-1 0,0 1-1,1-1 1,-1 1 0,0 0 0,1-1-1,-1 1 1,1 0 0,-1-1 0,1 1 0,-1 0-1,1 0 1,-1 0 0,1-1 0,0 1-1,2-3 1729,1-3 368,2 4 3927,-1 4-4168,0 8 5634,1 0-5829,-5-7-1603,0 0-1,0 1 1,-1-1-1,1 0 1,-1 0 0,0 0-1,0 1 1,0-1 0,0 0-1,-1 4 1,0 5-33,1-7-98,0 0 1,0 0-1,1 0 0,-1 0 1,1 0-1,1 0 0,2 9 1,-3-12-19,-1 0 1,1 0-1,-1 0 1,0 0 0,0 0-1,0 0 1,0 0-1,0 0 1,0 3 0,-1-3-2,1 0 1,0-1 0,0 1-1,0 0 1,0 0 0,0 0-1,1 0 1,-1 0 0,1 3-1,1-2 0,-1 0 0,0 0 0,0 0 0,0 0 0,0 0 0,0 1 0,-1-1 0,1 0 1,-1 0-1,0 4 0,9 26 27,-3-18-83,-2-2-12,1-2-59,-4-11 112,-1 1-1,1-1 1,-1 1-1,0-1 1,1 1-1,-1-1 1,0 1-1,1 0 1,-1-1-1,0 1 1,1-1-1,-1 1 1,0 0-1,0-1 1,0 1-1,0 0 1,0 1 0,2 0-180,-1-1 1,1 1-1,0 0 1,-1 0 0,1-1-1,0 1 1,4 1 0,-4-2-662,3-1-837,10-1-6662,-12-3 5068,-2 3 3100,-1 1 0,1 0 0,-1 0 0,0-1-1,1 1 1,-1 0 0,0 0 0,1-1 0,-1 1 0,0 0 0,1-1 0,-1 1 0,0 0 0,0-1-1,1 1 1,-1-1 0,0 1 0,0 0 0,0-1 0,0 1 0,1-1 0,-1 1 0,0-1 0,0 1-1,0-1 1,0 1 0,0 0 0,0-1 0,0 0 0,0-15-4094,0 11 3064</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22.364"/>
    </inkml:context>
    <inkml:brush xml:id="br0">
      <inkml:brushProperty name="width" value="0.025" units="cm"/>
      <inkml:brushProperty name="height" value="0.025" units="cm"/>
    </inkml:brush>
  </inkml:definitions>
  <inkml:trace contextRef="#ctx0" brushRef="#br0">0 23 340,'0'-3'892,"2"-12"3821,-1 15-4325,-1-1 1,0 1 0,0 0 0,0 0 0,1-1-1,-1 1 1,0 0 0,0 0 0,1-1 0,-1 1-1,0 0 1,0 0 0,1 0 0,-1-1 0,0 1 0,1 0-1,-1 0 1,0 0 0,1 0 0,-1 0 0,1 0-1,-1 0 1,0 0 0,1 0 0,9 12 10808,-10-12-10963,0 1-1,0 0 1,0 0 0,0 0 0,0 0 0,0-1 0,0 1-1,-1 0 1,1 0 0,0 0 0,-1-1 0,1 1 0,0 0-1,-1 0 1,1-1 0,-2 2 0,4-1 259,0-1-666,-1 0 164</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9:03.196"/>
    </inkml:context>
    <inkml:brush xml:id="br0">
      <inkml:brushProperty name="width" value="0.025" units="cm"/>
      <inkml:brushProperty name="height" value="0.025" units="cm"/>
      <inkml:brushProperty name="color" value="#AB008B"/>
    </inkml:brush>
  </inkml:definitions>
  <inkml:trace contextRef="#ctx0" brushRef="#br0">50 157 132,'-10'5'1034,"-10"1"1712,20-6-2565,-1 0 0,0 0 0,1 0-1,-1 0 1,0 0 0,0 0-1,1 0 1,-1 1 0,0-1 0,0 0-1,1 0 1,-1 1 0,0-1-1,1 0 1,-1 1 0,0-1 0,1 0-1,-1 1 1,1-1 0,-1 1-1,1-1 1,-1 1 0,1-1 0,-1 1-1,1 0 1,-1-1 0,1 1-1,0-1 1,-2 8 12481,9-8-11271,-3 0 2304,0 0-3550,-4 0-122,0 1 0,1-1 1,-1 0-1,1 0 0,-1 0 1,1 0-1,-1 0 1,1 0-1,-1 0 0,1 0 1,-1 0-1,1 0 0,-1 0 1,1 0-1,-1 0 0,0 0 1,1 0-1,-1 0 0,1-1 1,-1 1-1,1 0 1,-1 0-1,0-1 0,1 1 1,-1 0-1,1 0 0,-1-1 1,0 1-1,1-1 0,-1 1 1,0 0-1,0-1 0,1 1 1,-1 0-1,0-1 1,32-5 479,-16 0-283,-14 6-173,9-4 64,6 3-31,-16 1-67,11-6 125,-11 6-131,-1 0 0,1 0 0,0 0 0,0 0 0,-1 0 0,1 0 0,0-1 0,-1 1 0,1 0 0,0 0 0,0-1 0,-1 1 0,1 0 0,-1-1 0,1 1 0,1-2 0,-2 2-4,1-1 1,0 0 0,0 1-1,-1-1 1,1 1-1,0-1 1,0 1-1,0 0 1,0-1-1,0 1 1,0 0-1,0 0 1,0-1-1,0 1 1,0 0-1,1 0 1,25-11 63,-26 11-37,11 0 150,1-4-31,-11 3-129,0 0-1,0 0 1,0 0-1,1 0 1,-1 1-1,0-1 1,0 1-1,4-1 1,-4-1-7,-2 0-13,10 0 2,5-2 25,-13 3-25,0 0 0,0 0 0,0 0 0,0 1 0,0-1 0,0 1 0,-1-1 0,1 1 0,0 0-1,3-1 1,-1 1 38,-1-1-1,1 0 1,0 0-1,-1 0 1,1-1-1,4-2 0,-8 3-18,1 1-11,-1 1-9,0-1-1,0 0 1,1 0 0,-1 0-1,0 0 1,0 0 0,1 0-1,-1 0 1,0 0 0,0 0-1,1 0 1,-1 0 0,0 0-1,0 0 1,1 0 0,-1 0-1,0 0 1,0 0 0,1 0-1,-1 0 1,0 0 0,0 0-1,1-1 1,-1 1 0,0 0-1,0 0 1,0 0 0,1 0-1,-1 0 1,0-1 0,0 1-1,0 0 1,0 0 0,1 0-1,-1-1 1,0 1 0,0 0-1,0 0 1,0-1 0,0 1-1,0 0 1,0 0 0,0-1-1,0 1 1,1 0 0,-1-1 9,6-1 39,25-2-107,-29 4 841,-14 0-754,1 3-24,3 0 13,-5 1-10,11-3-6,0 0-1,0 0 0,0 0 0,0-1 0,-1 1 0,1 0 1,0-1-1,0 0 0,-1 1 0,-2-1 0,-21 10-7,21-7 18,-5 1-23,-6 0 19,-25 8 46,11-6-140,29-6 84,1-1 1,-1 1-1,1 0 0,-1 0 1,1 0-1,-1 0 0,0 0 1,1 0-1,-1 1 0,1-1 1,-1 0-1,1 0 1,-1 0-1,1 0 0,-1 1 1,0-1-1,1 0 0,0 1 1,-1-1-1,1 0 0,-2 1 1,-1 1-21,1-2-24,-10 1-80,6 2 73,5-3 47,1 0 0,-1 0 0,0 0-1,1 0 1,-1 0 0,0 1-1,1-1 1,-1 0 0,1 0 0,-1 1-1,1-1 1,-1 0 0,0 1-1,1-1 1,-1 1 0,1-1 0,0 1-1,-1-1 1,0 1 0,-17 5-55,17-5 49,-3-1 9,3 0 5,-6 5 10,0-5-10,6 0 17,9-5 46,-6 5-52,9-6 112,-6 5-74,0-1 0,0-1 0,-1 1 0,1-1 0,3-2 0,0 0 28,41-13 242,-45 15-317,30-9 83,-30 11-83,2-1-1,-1 0 1,0 0-1,0-1 0,1 1 1,6-6-1,-7 6 3,7-3 0,17-8-23,-1 1 17,1-3-13,-23 12 29,19-7-3,-16 8-13,-2-1 0,-1-1 0,0 3 3,-4 0 9,0-3-4,4 3-10,-4 1-6,26-6 490,-28 6-477,0 0 0,0 1 1,0-1-1,0 0 0,0 0 0,0 0 0,-1 0 0,1 1 0,0-1 0,0 0 0,0 0 0,0 0 0,0 0 1,0 0-1,0 0 0,-1 1 0,1-1 0,0 0 0,0 0 0,0 0 0,0 0 0,-1 0 0,1 0 1,0 0-1,0 0 0,0 0 0,0 0 0,-1 0 0,1 0 0,0 1 0,0-1 0,0 0 0,0 0 0,-1-1 1,1 1-1,0 0 0,0 0 0,0 0 0,-1 0 0,1 0 0,0 0 0,0 0 0,0 0 0,0 0 0,0 0 1,-1 0-1,1 0 0,0-1 0,0 1 0,0 0 0,0 0 0,0 0 0,-1 0 0,1 0 0,0 0 1,0-1-1,0 1 0,0 0 0,0 0 0,0 0 0,0 0 0,0-1 0,0 1 0,0 1 8,-2-1-8,-5 0-6,-9 7-25,13-6 27,0 1 1,0-1-1,0 0 0,0 1 0,0-1 0,-5 1 1,-2 1 3,0 1 1,0 0-1,-10 6 1,-6 1 17,21-8-22,0-1 1,-1 1-1,1-1 1,-1 0-1,0 0 0,-5 0 1,-7 4 6,2-1-15,14-5 1,-1 1-1,1-1 1,-1 1-1,1 0 0,-1 0 1,1 0-1,-5 2 1,3-1 7,1 1 1,-1-1-1,0-1 0,0 1 1,0 0-1,0-1 1,-4 1-1,-14 3 3,7 1 22,13-5-20,0 0 0,0 0 0,0 0 0,0-1-1,0 1 1,-1 0 0,1-1 0,0 0 0,-2 0 0,0 2 12,-5 2 1,-1 0-20,0 2-15,2-5 15,-1-1 3,8 0 57,11-1-39,-9-2-21,49-20 83,-45 20-82,0 1 0,1-1 0,0 1 0,-1 0 0,1 0 0,10-1 0,-8-1-16,-7 3 16,0 0 0,0 1-1,0-1 1,0 0 0,0 1-1,0-1 1,0 1-1,0-1 1,0 1 0,0 0-1,1-1 1,-1 1 0,0 0-1,0 0 1,0 0-1,2 0 1,7-1 0,6-7 12,-3 6-4,37-10-66,-50 11 48,0-2 11,10 2 5,10-2-22,-14 1-22,-11 1-144,3 1 126,-29 12-321,-5 3 342,32-11 14,-14 3 26,-19 12 32,7-4-67,28-15 39,-7 1 7,9 3-9,0-3 26,-2-1-17,1 0-17,1 0 1,-1 0 0,0 0 0,1 0-1,-1 0 1,0 0 0,1 0 0,-1 0-1,0 0 1,1 0 0,-1 1 0,1-1 0,-1 0-1,1 0 1,-1 1 0,0-1 0,1 0-1,-1 1 1,0 0 0,-3 1-9,3-2-1,-7 5-104,6-5 107,2 1-14,0 3 18,0-3-4,-6-1-97,4 0 97,8 0 28,-4 0 16,26-6-51,-8 0 43,19-9 147,-6 4-66,-20 7-83,-2 2-5,21-14 12,-30 15-25,-1 1-2,0 0 0,0-1 1,0 1-1,0 0 0,0 0 1,0 0-1,0-1 0,0 1 1,0 0-1,-1-1 0,1 1 1,0-1-1,0 1 0,0-1 1,0 0-1,0 1 0,-1-1 1,1 0-1,0 1 0,0-3 1,17 2 218,-14-4-111,-3 4-107,0 1-1,0-1 0,0 0 0,0 1 1,0-1-1,1 1 0,-1 0 0,0-1 1,0 1-1,0 0 0,1 0 0,-1-1 1,2 1-1,-3 0-112,1 0 0,-1 0 0,0 0 0,1 0 0,-1 0 0,1 0 0,-1 0 0,0 0 0,1 0 0,-1 0 0,0 0 0,1-1 0,-1 1 0,0 0 0,1 0 0,-1 0 0,0-1 0,1 1 0,-1 0 0,0-1 0,1 1 0,-1 0 0,0 0 0,0-1 0,0 1 0,1 0 0,-1-1 0,0 1 0,0-1 0,0 1 0,0 0 0,0-1 0,1 1 0,-1 0 0,0-1 0,0 1 0,0-1 0,0 0 0,-18-5-23460,18 6 22971,-2 0-1009</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9:06.277"/>
    </inkml:context>
    <inkml:brush xml:id="br0">
      <inkml:brushProperty name="width" value="0.025" units="cm"/>
      <inkml:brushProperty name="height" value="0.025" units="cm"/>
      <inkml:brushProperty name="color" value="#AB008B"/>
    </inkml:brush>
  </inkml:definitions>
  <inkml:trace contextRef="#ctx0" brushRef="#br0">402 67 80,'0'0'549,"-8"0"2536,44 0 3691,-34 0-5446,7 4 11456,-8-3-11092,-1 0-1370,-10 3 388,-20 4-365,2 7-325,3-5-10,22-10-1,0 1-1,1 0 1,-1 0-1,0 0 1,1 0-1,-1 1 1,1-1-1,-1 1 1,1-1-1,0 1 1,-4 3-1,1 0 64,-1-1-1,1-1 0,-1 1 1,0-1-1,0 0 1,-11 4-1,-42 13 457,-30 10 146,70-21-543,18-8-127,-1-1 0,1 1 0,-1 0 0,1 0 0,-1-1-1,1 1 1,-1-1 0,0 1 0,1-1 0,-1 0 0,-1 1 0,-45 15 137,46-16-112,-17 10 305,15-9-232,1-1 41,8-4-132,-3 3 29,9-4 130,96-46 755,-92 43-851,-7 3-38,1 0 1,-1 1-1,1 0 0,11-4 1,-12 6-35,-1 0 1,0-1 0,0 0-1,0-1 1,11-6 0,-13 7 0,43-18 90,-7 3-67,-22 12-31,-18 4-7,-1 0 5,18-4-1,-8 0 119,-8 6 246,-14 0-409,-34 11 92,43-10-46,-10 4 3,12-5 1,1-1 0,-1 1 0,0 0 0,1 0 0,-1 0 0,1 0 0,-1-1 0,0 1 0,1 0 0,-1 0 0,1 0 0,-1 0 0,0 0 0,1 0 0,-1 0 0,1 1 0,-1-1 0,0 0 0,1 0 0,-1 0 0,1 1 0,-1-1 0,0 1 0,-58 15-43,39-9 9,-10 2 9,-21 12 56,43-20-35,7-1 5,0 0 0,1 0-1,-1 0 1,0 0-1,0 1 1,0-1 0,1 0-1,-1 0 1,0 0 0,0 1-1,1-1 1,-1 0-1,0 1 1,1-1 0,-1 0-1,0 1 1,1-1 0,-1 1-1,0-1 1,1 1-1,-1 0 1,0 0 0,-3 2 29,3-3-30,0 0 1,1 0-1,-1 0 1,0 0-1,1 0 1,-1 0-1,1 0 0,-1 0 1,0 0-1,1 0 1,-1 0-1,0 0 1,1 0-1,-1 0 0,1 1 1,-1-1-1,0 0 1,1 0-1,-1 1 1,1-1-1,-1 0 0,1 1 1,-2 0-1,1 0 2,0 0 12,-1-1-11,-5 0-4,6 0 21,11-5 18,-7 5-34,1-1-1,0 0 1,-1-1-1,1 1 1,-1 0-1,7-5 1,11-1-26,-13 3 19,1 1-1,-1 0 1,13-2 0,-18 5 8,-1 0-1,0-1 1,0 1-1,1 0 1,-1-1 0,0 0-1,0 0 1,4-1 0,10-3-10,25-6 16,-21 5-24,-12 5 12,0-2-1,-7 2-3,1 0 3,-1 0 1,0 1 0,1-1-1,-1 1 1,0-1 0,1 1-1,-1-1 1,1 1 0,-1 0-1,4-1 1,-4 1-8,5-2 2,-5 2 11,-1-1-1,1 1 1,-1 0-1,1-1 1,0 1-1,-1 0 1,1-1-1,-1 1 1,1 0-1,0 0 1,-1 0-1,1 0 1,0-1-1,-1 1 1,1 0-1,0 0 1,-1 0-1,1 0 1,0 0-1,0 1 1,-9-7-135,6 6 105,-9 6 46,-2-7-31,13 1 9,-15 5-23,-44 6-36,39-7 42,17-4 13,0 1 0,-1-1 0,1 1 0,0 0 0,0 0 0,-6 3 0,-14 7-33,16-10 37,4-2-7,3 1 9,0 0 0,0 0-1,-1 0 1,1 0 0,0 0 0,0 0 0,-1 0 0,1 0 0,0 0-1,0 0 1,-1 0 0,1 0 0,0 0 0,0 0 0,0 0-1,-1 0 1,1 0 0,0 0 0,0 0 0,-1 0 0,1 0 0,0 0-1,0 0 1,-1 0 0,1 0 0,0 1 0,0-1 0,0 0 0,-1 0-1,1 0 1,0 0 0,0 1 0,0-1 0,0 0 0,0 0 0,-1 0-1,1 1 1,0-1 0,0 0 0,0 0 0,0 1 0,0-1 0,0 0-1,0 0 1,0 1 0,0-1 0,0 1 28,0-1-27,0 0 0,0 0 1,-1 0-1,1-1 0,0 1 0,0 0 0,0 0 1,0 0-1,0-1 0,0 1 0,0 0 1,0 0-1,0 0 0,0 0 0,0-1 0,0 1 1,0 0-1,0 0 0,1 0 0,-1 0 0,0-1 1,0 1-1,0 0 0,0 0 0,0 0 1,0 0-1,0-1 0,0 1 0,1 0 0,-1 0 1,0 0-1,0 0 0,0 0 0,2 0 0,-1 0 0,1 0-1,-1 0 1,0 0 0,1 0-1,-1 0 1,1-1 0,-1 1 0,0 0-1,1-1 1,-1 1 0,0-1-1,0 1 1,1-1 0,-1 0-1,0 1 1,2-2 0,-3 1-2,1 1 0,-1 0 0,1-1 1,-1 1-1,1-1 0,0 1 0,-1 0 0,1 0 1,-1-1-1,1 1 0,0 0 0,0 0 0,-1 0 1,1 0-1,0-1 0,-1 1 0,2 1 0,9-4 6,-1 0 0,20-9 0,8-3-45,11-2 56,-19 6 59,-22 10-74,15-11-10,-3 3-14,-20 9 24,1 0 1,-1 0-1,0 0 1,0 0-1,1 0 1,-1 0-1,0 0 1,0 0-1,1 0 1,-1 0-1,0 0 1,1 0-1,-1 0 1,0 0-1,0 0 1,1 0-1,-1 0 1,0-1-1,0 1 1,1 0-1,-1 0 1,0 0-1,0 0 1,0-1-1,1 1 1,-1 0-1,0 0 1,0-1-1,0 1 1,0 0-1,1 0 1,-1-1-1,0 1 1,0 0-1,0 0 1,0-1-1,0 1 1,0-1 14,8 1 223,-6 0-234,6-6-4,-6 6 27,0 0-19,5-1-12,-7-1-2,1 0 5,7 2 10,-6 0-5,-30 6-64,19-2-10,1 0 0,-1 0 0,-16 4 0,13-6 33,-6 3 20,-4 3-8,20-7 21,-1-1-1,0 1 1,0 0-1,1 0 1,-1 1-1,1-1 1,-1 0-1,1 1 0,-4 2 1,5-3 4,0 0-1,-1 0 1,1 0-1,0 0 1,-1 0 0,1-1-1,0 1 1,-1 0 0,1-1-1,-1 1 1,1-1-1,-1 1 1,1-1 0,-3 0-1,0 1 2,-1 0 0,1 0-1,-1 1 1,1-1 0,-8 5-1,-26 10 46,35-15-59,1 0-1,-1 0 1,0 0-1,0 0 1,1-1-1,-1 1 1,0-1-1,-5 1 1,6 1-801,4-4-143,4-2-2866,-4-12-19665,-2 14 23248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2:16.163"/>
    </inkml:context>
    <inkml:brush xml:id="br0">
      <inkml:brushProperty name="width" value="0.025" units="cm"/>
      <inkml:brushProperty name="height" value="0.025" units="cm"/>
      <inkml:brushProperty name="color" value="#33CCFF"/>
    </inkml:brush>
  </inkml:definitions>
  <inkml:trace contextRef="#ctx0" brushRef="#br0">110 61 444,'0'0'557,"-11"-10"3438,8 9-4374,3 0 478,0 1 0,0 0 0,0 0 0,0 0 1,0 0-1,-1 0 0,1 0 0,0 0 0,0-1 0,0 1 0,0 0 0,0 0 1,0 0-1,0 0 0,0 0 0,0 0 0,0 0 0,0 0 0,0 0 1,0 0-1,-1-1 0,1 1 0,0 0 0,0 0 0,0 0 0,0 0 0,0 0 1,0 0-1,0 0 0,0 0 0,-1 0 0,1 0 0,0 0 0,0 0 0,0 0 1,0 0-1,0 0 0,0 0 0,0 0 0,-1 0 0,1 0 0,0 0 0,0 0 1,0 0-1,0 0 0,0 0 0,0 0 0,0 1 0,0-1 0,-1 0 1,1 0-1,0 0 0,0 0 0,0 0 0,0 0 0,0 0 0,0 0 0,0 0 1,0 0-1,0 1 0,0-1 0,0 0 0,0 0 0,0 0 0,0 0 0,0 0 1,-1 0-1,1 1 1082,2-1-878,-2 0-248,1 0-1,-1 0 1,0 0-1,0 0 1,1 0-1,-1 0 0,0 0 1,0 0-1,1 0 1,-1 0-1,0 0 0,0 0 1,1 0-1,-1 0 1,0 0-1,0 0 1,0 0-1,1 0 0,-1 0 1,0 0-1,0 0 1,1 0-1,-1 1 0,0-1 1,0 0-1,0 0 1,1 0-1,-1 0 1,0 1-1,0-1 0,0 0 1,0 0-1,1 0 1,-1 1-1,0-1 0,0 0 1,0 0-1,0 0 1,0 1-1,0-1 1,0 0-1,0 0 0,0 1 1,0 0 654,10 11 4448,-10-11-4964,0-1-1,0 1 0,0-1 1,0 1-1,0-1 0,0 1 1,1 0-1,-1-1 0,0 1 1,0-1-1,0 1 0,1-1 1,-1 1-1,0-1 0,1 1 1,-1-1-1,0 1 0,1-1 1,0 1-1,-1 0-39,1-1-1,-1 1 1,1 0 0,-1-1-1,1 1 1,-1 0 0,0 0-1,1-1 1,-1 1 0,0 0-1,1 0 1,-1 0 0,0 0-1,0 0 1,0-1 0,0 1-1,0 0 1,0 2 0,0-3-124,0 1 0,0-1 0,0 1 0,0 0 0,0-1 1,0 1-1,0-1 0,0 1 0,0-1 0,0 1 0,1 0 0,-1-1 1,0 1-1,0-1 0,1 1 0,-1-1 0,0 1 0,1-1 1,-1 1-1,0-1 0,1 1 0,-1-1 0,1 0 0,-1 1 0,1-1 1,-1 0-1,1 1 0,-1-1 0,1 1 0,0 1 118,0 0-1,-1 1 1,1-1 0,-1 0-1,0 1 1,0-1-1,0 1 1,0-1 0,0 1-1,-1 2 1,1 0 174,0 1 90,1-4-278,-1 1 1,0-1-1,0 0 0,0 0 1,0 0-1,0 1 1,-1-1-1,1 0 0,-2 4 1,-1-5-87,0 0-11,1 9 242,0-5-275,1-4-4,0-1 1,0 0 0,0 1 0,0-1 0,0 1 0,0-1 0,0 1 0,0-1 0,0 1 0,0 0 0,1-1 0,-1 1 0,0 0 0,0 0 0,1 0 0,-2 1 0,1 0 0,-11 6 0,4-7 0,5-1 0,0 1 0,-3 3 0,0-4 0,2-4 0,-4 3 0,7 1 0,-13-4 0,-12-20 0,25 22 0,0 1 0,0-1 0,0 0 0,0 0 0,0 0 0,0 0 0,1 0 0,-1 0 0,0 0 0,1 0 0,0 0 0,0 0 0,0 0 0,0 0 0,0 0 0,0 0 0,1-4 0,-2-8 0,1 11 0,0 0 0,0 0 0,0 1 0,0-1 0,0 0 0,0 0 0,1 1 0,0-5 0,0 6 0,0 1 0,0 0 0,-1-1 0,0 1 0,1 0 0,-1 0 0,1-1 0,-1 1 0,1-1 0,-1 1 0,0 0 0,1-1 0,-1 1 0,0-1 0,1 1 0,-1-1 0,0 1 0,1-1 0,-1 1 0,0-1 0,0 1 0,0-1 0,0 1 0,0-1 0,0 0 0,1 1 0,-1-1 0,0 1 0,0-1 0,-1 1 0,1-1 0,0 1 0,0-1 0,0 0 0,0 0 0,-1 1 0,1 0 0,0-1 0,0 1 0,0 0 0,0-1 0,0 1 0,0 0 0,0-1 0,0 1 0,0 0 0,0-1 0,0 1 0,0 0 0,0-1 0,1 1 0,-1 0 0,0 0 0,0-1 0,0 1 0,0 0 0,0-1 0,1 1 0,-1 0 0,0 0 0,0-1 0,1 1 0,-1 0 0,0 0 0,0 0 0,1-1 0,-1 1 0,0 0 0,0 0 0,1 0 0,-1 0 0,1-1 0,-1 1 0,1 0 0,-1 0 0,0-1 0,1 1 0,-1 0 0,0 0 0,1-1 0,-1 1 0,0 0 0,0-1 0,1 1 0,-1-1 0,0 1 0,0 0 0,0-1 0,1 1 0,-1 0 0,0-1 0,0 1 0,0-1 0,0 1 0,0-1 0,0 1 0,0 0 0,0-1 0,0 1 0,0-1 0,0 1 0,0-1 0,0 1 0,-1-1 0,1 1 0,0 0 0,0-1 0,0 1 0,0 0 0,0 0 0,0-1 0,1 1 0,-1 0 0,0 0 0,0-1 0,0 1 0,0 0 0,0 0 0,0-1 0,0 1 0,0 0 0,1 0 0,-1 0 0,0-1 0,0 1 0,0 0 0,1 0 0,-1 0 0,0 0 0,0 0 0,0-1 0,1 1 0,-1 0 0,0 0 0,1 0 0,-1 0 0,0 0 0,1-1 0,-1 1 0,0 0 0,1 0 0,-1 0 0,0-1 0,1 1 0,-1 0 0,0-1 0,0 1 0,1 0 0,-1-1 0,0 1 0,0 0 0,1-1 0,-1 1 0,0 0 0,0-1 0,0 1 0,0 0 0,0-1 0,0 1 0,0-1 0,0 1 0,0 0 0,0-1 0,0 1 0,0-1 0,0 0 0,0 1 0,0-1 0,1 0 0,-1 0 0,0 0 0,0 0 0,1 1 0,-1-1 0,0 0 0,1 0 0,-1 1 0,0-1 0,1 0 0,-1 1 0,1-1 0,0 0 0,-1 1 0,1-1 0,-1 1 0,1-1 0,1 0 0,20-22 0,-14 18 0,1 0 0,1 3 0,0 3 0,0 3 0,0-2 0,0 3 0,20 11 0,-12-4-763,-15-6-3226,-3-6 3861,0 0 0,0 0 1,0 1-1,0-1 0,0 0 0,0 0 0,1 0 0,-1 1 0,0-1 0,0 0 0,0 0 1,0 0-1,0 1 0,0-1 0,0 0 0,1 0 0,-1 0 0,0 0 0,0 1 1,0-1-1,0 0 0,1 0 0,-1 0 0,0 0 0,0 0 0,0 0 0,0 0 1,1 0-1,-1 0 0,0 1 0,0-1 0,1 0 0,-1 0 0,0 0 0,0 0 0,0 0 1,1 0-1,-1 0 0,0 0 0,1-1 0</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9:11.670"/>
    </inkml:context>
    <inkml:brush xml:id="br0">
      <inkml:brushProperty name="width" value="0.025" units="cm"/>
      <inkml:brushProperty name="height" value="0.025" units="cm"/>
      <inkml:brushProperty name="color" value="#AB008B"/>
    </inkml:brush>
  </inkml:definitions>
  <inkml:trace contextRef="#ctx0" brushRef="#br0">60 89 332,'-3'0'545,"-1"-1"-1,1 0 1,0 0 0,-1-1 0,1 1-1,-5-3 1,7 3 486,-19-10 6269,10 5 7638,10 6-14764,0-1 1,0 1-1,0-1 0,0 1 1,0-1-1,0 0 1,0 1-1,0-1 0,0 1 1,0-1-1,0 0 0,0 1 1,0-1-1,1 1 1,-1-1-1,0 1 0,1-2 1,4 1 44,1 0 0,-1-1 0,1 0-1,8-4 1,9-4 205,-3 4-358,0 0 1,1 1-1,-1 1 0,1 1 1,27 0-1,3 3 83,52 6 0,-88-4-149,0 2 0,0 0 0,-1 0 0,0 1 0,0 1 0,0 0 0,-1 1 0,1 1 0,15 12 0,-23-14 0,0 0 0,0 1 0,0 0 0,-1 0 0,0 1 0,-1 0 0,1-1 0,-2 2 0,1-1 0,-1 0 0,3 10 0,-3 27 0,0-32 0,-1 1 0,0-1 0,-1 1 0,-1 24 0,0-24 0,0-12 0,1-1 0,-1 0 0,1 1 0,-1-1 0,1 0 0,-1 1 0,1-1 0,-1 0 0,1 0 0,0 1 0,0-1 0,0 0 0,1 1 0,-1-1 0,0 0 0,0 0 0,0 1 0,0-1 0,-1 0 0,1 0 0,0 1 0,-1-1 0,1 0 0,0 1 0,-1-1 0,0 1 0,1 1 0,1 1 0,-1-1 0,1 1 0,1-1 0,-1 0 0,0 1 0,1-1 0,-1 0 0,1-1 0,6 6 0,3 4 0,5 4 0,-14-14 0,0 0 0,0 1 0,0 0 0,0-1 0,-1 1 0,4 4 0,-5-5 0,1 0 0,0 0 0,0 0 0,0-1 0,0 1 0,0 0 0,1-1 0,4 3 0,-5-3 0,0 0 0,1 0 0,-1 1 0,0-1 0,0 1 0,0 0 0,0-1 0,4 5 0,-4-3 0,0 0 0,1 0 0,-1 0 0,1-1 0,0 1 0,-1-1 0,1 0 0,0 0 0,1 0 0,5 3 0,-4-2 0,24 19 0,3 5 0,-6-10 0,-23-12 0,-1-4 0,16 9 0,-10-9 0,-5-1 0,-1 1 0,5 3 0,1-4 0,2 0 0,0-4 0,-1 3 0,1 0 0,-10 0 0,1-2 0,18 2 0,-14 1 0,0 0 0,-4-3 0,18-4 0,-10 2-2540,-8-2-3623,-8-5-8293,4 7 10323,3 1 1996</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9:13.542"/>
    </inkml:context>
    <inkml:brush xml:id="br0">
      <inkml:brushProperty name="width" value="0.025" units="cm"/>
      <inkml:brushProperty name="height" value="0.025" units="cm"/>
      <inkml:brushProperty name="color" value="#AB008B"/>
    </inkml:brush>
  </inkml:definitions>
  <inkml:trace contextRef="#ctx0" brushRef="#br0">1 62 440,'10'-12'1862,"-10"9"-1533,0 3-291,-1 0-1,1-1 1,0 1-1,0 0 1,0-1-1,0 1 1,0 0-1,0-1 1,0 1-1,0-1 1,0 1-1,0 0 1,0-1-1,0 1 1,0-1-1,0 1 1,0 0-1,0-1 1,0 1-1,0 0 1,1-1-1,-1 1 1,0-1-1,0 1 1,0 0-1,1 0 1,-1-1-1,0 1 1,0 0-1,1-1 1,-1 1-1,0 0 1,1 0-1,-1-1 1,0 1-1,1 0 1,-1 0-1,0 0 1,1 0-1,-1 0 1,1-1-1,-1 1 1,0 0-1,1 0 1,-1 0-1,1 0 1,2-16 2848,4 12-1500,-6-4 4289,1 8-5534,5-2 5933,4-1 4169,-10 3-10207,-1 0 0,1 0 0,-1 0 0,0 0 0,1 0 0,-1 0 0,1 0 0,-1 1 0,0-1 0,1 0 0,-1 0 0,1 0 0,-1 1 0,0-1 0,1 0 0,-1 0 0,0 1 0,1-1 0,-1 0 0,0 1 0,0-1 0,1 0 0,-1 1 0,0-1 0,0 1 0,1-1 0,-1 0 0,0 1 0,0 0 0,1 17 527,-1-13-510,-1-1 0,0 1 1,0-1-1,-1 1 0,-2 6 0,3-9-52,0 0-1,1-1 1,-1 1-1,1 0 1,0 0-1,-1 0 1,1 0-1,0 0 1,0 0-1,0 0 1,0 0-1,1-1 1,0 5 0,-1-5-2,1 1 1,-1 0 0,0 0 0,0-1 0,0 1 0,0 0 0,0-1 0,0 1 0,0 0-1,0-1 1,-1 1 0,1 0 0,-1 2 0,-1-2 0,1 1 0,0 0 0,-1 0 0,2 1 0,-1-1 0,0 0 0,1 0 0,-1 0 0,1 0 0,0 1 0,0-1 0,0 4 0,0-5 0,-4 12 0,3-13 0,0 0 0,1 1 0,-1-1 0,1 0 0,-1 1 0,1-1 0,-1 1 0,1-1 0,0 1 0,0 0 0,-1 1 0,1 63 0,2-62 0,6-3 0,2-1 0,0-1 0,0-2 0,0 2 0,0 1 0,11-3-126,-14 0-270,-6 3-227,7-5-4952,-6 5 2869,6-6-10354,-6 2 9198</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9:14.198"/>
    </inkml:context>
    <inkml:brush xml:id="br0">
      <inkml:brushProperty name="width" value="0.025" units="cm"/>
      <inkml:brushProperty name="height" value="0.025" units="cm"/>
      <inkml:brushProperty name="color" value="#AB008B"/>
    </inkml:brush>
  </inkml:definitions>
  <inkml:trace contextRef="#ctx0" brushRef="#br0">1 22 396,'8'-6'919,"2"1"728,-8 5-1007,9-5 2717,7-1 10992,-6 16-6696,-9-8-7478,-2-2-136,-1 0 1,0 1 0,0-1 0,1 0 0,-1 0 0,0 0 0,0 0 0,1 1-1,-1-1 1,0 0 0,0 0 0,1 0 0,-1 1 0,0-1 0,0 0-1,0 0 1,1 1 0,-1-1 0,0 0 0,0 0 0,0 1 0,0-1 0,0 0-1,0 1 1,0-1 0,0 0 0,0 1 0,0-1 0,0 0 0,0 1-1,0-1 1,0 0 0,0 0 0,0 1 0,0 0 0,4 3 334,-4-4-358,1 0 0,-1 0 0,0 1 0,1-1 0,-1 0 0,0 0 0,1 1 0,-1-1 0,0 0 0,0 1 0,1-1 0,-1 0 0,0 0 0,0 1 0,1-1 0,-1 1 0,0-1 0,0 0 0,0 1 0,0-1 0,0 0 0,1 1 0,-1-1 0,0 1 0,0-1 0,4 9 125,-4-9-133,1 1-1,-1-1 1,1 1-1,-1-1 1,1 1-1,-1 0 1,1-1-1,-1 1 1,0-1-1,0 1 1,1 0-1,-1 0 1,0-1-1,0 1 1,0 0-1,1-1 1,-1 1-1,0 1 1,0 3 14,-1-4-18,1 0 0,0 0 0,0 0 0,0-1 0,0 1 0,0 0 1,0 0-1,0 0 0,0 0 0,0 0 0,0 0 0,0 0 0,1 0 0,-1-1 0,0 1 0,1 0 0,-1 0 0,1 0 0,-1-1 0,1 1 0,-1 0 0,1 0 0,-1-1 0,1 1 0,0 0 0,-1-1 0,2 1 0,-2 0-20,1-1-1,-1 1 1,0-1 0,1 1-1,-1-1 1,0 1-1,1-1 1,-1 1 0,0 0-1,0-1 1,0 1-1,1-1 1,-1 1 0,0 0-1,0-1 1,0 1-1,0-1 1,0 1 0,0 0-1,0-1 1,0 1-1,-1 0 1,1-1 0,0 1-1,0-1 1,-1 2-1,1-2-39,0 0 0,-1 1 0,1-1 0,0 1 0,0-1 0,0 0-1,0 1 1,-1-1 0,1 1 0,0-1 0,0 0 0,0 1-1,0-1 1,0 1 0,0-1 0,0 1 0,0-1 0,0 0 0,0 1-1,0-1 1,0 1 0,1-1 0,-1 0 0,0 1 0,0-1 0,0 1-1,0-1 1,1 0 0,-1 1 0,0-1 0,0 0 0,1 1-1,-1-1 1,0 0 0,1 1 0,-1-1 0,0 0 0,1 0 0,-1 1-1,0-1 1,1 0 0,-1 0 0,1 0 0,-1 0 0,0 0 0,1 1-1,-1-1 1,1 0 0,0 0 0,0 0-1350,1-10-13096,3 5 9520,-3 4 4800,-2 1-59,0-1 0,0 1 0,1-1 0,-1 1 0,0-1 0,0 1 0,0-1 0,1 1 0,-1-1 0,0 1 0,0-1 0,0 1 0,0-1 0,0 1 0,0-1 0,0 1 0,0-1 0,0 1 0,-1-2 0,1 1-464,0-5-584</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9:14.601"/>
    </inkml:context>
    <inkml:brush xml:id="br0">
      <inkml:brushProperty name="width" value="0.025" units="cm"/>
      <inkml:brushProperty name="height" value="0.025" units="cm"/>
      <inkml:brushProperty name="color" value="#AB008B"/>
    </inkml:brush>
  </inkml:definitions>
  <inkml:trace contextRef="#ctx0" brushRef="#br0">20 51 12,'0'-21'4984,"0"20"-4289,-10-11 2655,6 7-3205,-1 1-1992,4-2-3547,1 5 4165</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9:15.305"/>
    </inkml:context>
    <inkml:brush xml:id="br0">
      <inkml:brushProperty name="width" value="0.025" units="cm"/>
      <inkml:brushProperty name="height" value="0.025" units="cm"/>
      <inkml:brushProperty name="color" value="#AB008B"/>
    </inkml:brush>
  </inkml:definitions>
  <inkml:trace contextRef="#ctx0" brushRef="#br0">1 47 32,'8'-11'2708,"-8"11"-2590,1-1-1,-1 1 1,0 0-1,1-1 0,-1 1 1,0-1-1,0 1 1,0-1-1,1 1 0,-1-1 1,0 1-1,0-1 1,0 1-1,0-1 1,0 1-1,0-1 0,0 0 1,0 1-1,0-1 1,0 0-1,0 1-96,0 0 0,0-1 0,0 1 0,0 0 0,0 0 0,0 0 0,0-1 0,0 1 0,0 0 0,0 0 0,0 0 0,0-1 0,0 1 0,0 0 0,0 0 0,0 0 0,0 0 0,0-1 0,0 1 0,0 0 0,1 0 1,-1 0-1,0 0 0,0-1 0,0 1 0,0 0 0,0 0 0,0 0 0,1 0 0,-1 0 0,0 0 0,0-1 0,0 1 0,0 0 0,1 0 0,-1 0 0,0 0 0,0 0 0,0 0 0,1 0 0,-1 0 0,0 0 0,0 0 0,0 0 0,1 0 0,-1 0 0,0 0 0,0 0 0,0 0 0,1 0 0,-1 0 0,0 0 0,0 0 0,0 0 0,1 1 0,0-10 2202,1 1 3346,6 5 7355,-8 6-11710,1-3-990,-1 0-185,0 0 1,1 0 0,-1 0 0,0 0-1,1 0 1,-1 0 0,0 0 0,1 0-1,-1 0 1,0 0 0,1 0 0,-1 0-1,0 0 1,0 0 0,1 0 0,-1 0 0,0 0-1,1 1 1,-1-1 0,0 0 0,0 0-1,1 0 1,-1 0 0,0 1 0,0-1-1,0 0 1,1 0 0,-1 1 0,0-1-1,0 0 1,0 0 0,0 1 0,1-1-1,-1 0 1,0 1 0,0-1 0,0 0 0,0 0-1,0 1 1,0-1 0,0 2 63,0-1-70,0 0 0,0 0 0,-1-1 0,1 1-1,0 0 1,0 0 0,0-1 0,0 1 0,0 0 0,1-1-1,-1 1 1,0 0 0,0 0 0,0-1 0,1 1-1,-1 0 1,0-1 0,1 1 0,-1 0 0,0-1-1,1 1 1,-1-1 0,1 1 0,-1 0 0,1-1-1,-1 1 1,1-1 0,-1 0 0,1 1 0,0 0 0,0 2 17,0 0 1,-1 0-1,1 0 1,-1 0 0,0 0-1,0 0 1,0 0 0,-1 5-1,1-2 27,0-6-72,0 1-1,0-1 1,0 1 0,0-1-1,-1 1 1,1-1 0,1 1-1,-1-1 1,0 1-1,0 0 1,0-1 0,0 1-1,0-1 1,0 1 0,1-1-1,-1 1 1,0-1-1,0 1 1,1-1 0,-1 1-1,0-1 1,1 0 0,-1 1-1,0-1 1,1 1-1,-1-1 1,1 0 0,-1 1-1,1-1 1,-1 0-1,1 1 1,0-1 1,3 11 556,-3-11-558,0-1 0,0 1 1,0-1-1,0 1 0,0-1 0,0 0 0,0 1 0,0-1 0,0 0 0,0 0 0,0 0 0,-1 0 0,1 0 0,0 0 0,-1 0 0,1 0 0,0 0 0,-1 0 1,1 0-1,0-3 0,3-1-31,-4 5 27,1 0-1,-1 0 1,0 0-1,1-1 1,-1 1 0,0 0-1,0 0 1,1 0-1,-1-1 1,0 1-1,0 0 1,1 0 0,-1-1-1,0 1 1,0 0-1,0 0 1,1-1 0,-1 1-1,0 0 1,0-1-1,0 1 1,0 0 0,0-1-1,0 1 1,0-1-1,2-2-15,0 0-1,0 1 1,1-1-1,-1 0 1,1 1-1,-1-1 1,4-1-1,2-3-81,-7 7 90,0-1 1,-1 0-1,1 0 0,0 1 0,0-1 0,0 0 0,0 1 0,0-1 1,0 1-1,0-1 0,0 1 0,0-1 0,1 1 0,-1 0 1,0 0-1,0-1 0,2 1 0,-2 1 27,1 0-1,-1 0 1,0-1-1,1 1 1,-1 0 0,0 1-1,0-1 1,0 0-1,0 0 1,2 3 0,10 9 83,-11-6-81,-1-3-12,0-3-40,0-1 0,-1 1 0,1 0 0,0 0 0,-1-1 0,1 1 0,-1 0 0,1 0 0,-1 0 1,1 0-1,-1 0 0,1 0 0,-1 0 0,0 0 0,0 0 0,1 0 0,-1 0 0,0 0 0,0 0 0,0 0 1,0 0-1,0 0 0,0 0 0,-1 1 0,5 3-832,7-4-11462,-8-1 10432,-1-12-14159</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9:15.802"/>
    </inkml:context>
    <inkml:brush xml:id="br0">
      <inkml:brushProperty name="width" value="0.025" units="cm"/>
      <inkml:brushProperty name="height" value="0.025" units="cm"/>
      <inkml:brushProperty name="color" value="#AB008B"/>
    </inkml:brush>
  </inkml:definitions>
  <inkml:trace contextRef="#ctx0" brushRef="#br0">2 45 148,'-1'-6'902,"1"4"-248,0 0-1,0-1 1,0 1-1,0 0 1,0-1-1,0 1 1,0 0-1,1 0 1,0-5-1,2 6-1576,-3 1 1226,1 0 0,-1 0 0,0-1 0,1 1-1,-1 0 1,0 0 0,1 0 0,-1 0 0,0-1 0,0 1-1,1 0 1,-1 0 0,0-1 0,0 1 0,1 0-1,-1-1 1,0 1 0,0 0 0,0 0 0,0-1 0,0 1-1,1 0 1,-1-1 0,0 1 0,0-1 0,0 1-1,0 0 1,0-1 0,0-2 4742,0 8 2316,0 6-5422,0 7-1773,-1-15-104,1 0-1,0 0 1,0 0-1,1 0 1,-1 0-1,1 0 1,-1 0-1,1-1 0,0 1 1,0 0-1,3 4 1,-2 15 319,-1 0-70,0-19-281,1 0 0,-1-1 0,0 1 0,0 0 1,0 0-1,-1 0 0,1 0 0,-1 6 0,10 20 130,-10-25-146,0 0 0,0-1 1,0 1-1,1 0 1,-1-1-1,1 1 0,0 0 1,0-1-1,3 8 1,-3-8-12,0 0 1,0 1 0,0 0-1,-1-1 1,0 1-1,1-1 1,-1 1 0,-1 0-1,0 6 1,0 4-464,1-9 3307,-1 1-10039</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9:16.300"/>
    </inkml:context>
    <inkml:brush xml:id="br0">
      <inkml:brushProperty name="width" value="0.025" units="cm"/>
      <inkml:brushProperty name="height" value="0.025" units="cm"/>
      <inkml:brushProperty name="color" value="#AB008B"/>
    </inkml:brush>
  </inkml:definitions>
  <inkml:trace contextRef="#ctx0" brushRef="#br0">1 44 528,'28'-21'4951,"-17"8"-1367,-1 4 921,0 9 8635,-10 0-13118,0 0-1,0 1 0,0-1 1,0 0-1,0 1 0,0-1 0,0 0 1,0 1-1,0-1 0,0 0 1,0 1-1,0-1 0,0 0 1,0 1-1,0-1 0,0 0 0,0 0 1,-1 1-1,1-1 0,0 0 1,0 1-1,0-1 0,-1 0 0,1 0 1,0 1-1,0-1 0,0 0 1,-1 0-1,1 0 0,0 1 0,-1-1 1,1 0-1,0 0 0,-1 0 1,1 0-1,0 1 0,0-1 0,-1 0 1,1 0-1,0 0 0,-1 0 1,1 0-1,0 0 0,-1 0 1,-11 12 483,12-12-496,0 1-1,0-1 1,0 0 0,0 1-1,0-1 1,0 0 0,0 1 0,0-1-1,0 1 1,0-1 0,0 0-1,0 1 1,0-1 0,0 0-1,-1 1 1,1-1 0,0 0-1,0 1 1,0-1 0,-1 0 0,1 1-1,0-1 1,0 0 0,-1 0-1,1 1 1,0-1 0,-1 0-1,1 1 1,-1-1-1,1 0 0,-1 0 1,1 1-1,0-1 0,-1 0 0,1 1 0,0-1 0,-1 0 1,1 1-1,0-1 0,-1 1 0,1-1 0,0 0 0,0 1 0,0-1 1,-1 1-1,1-1 0,0 1 0,0-1 0,0 1 0,0-1 1,0 1-1,0-1 0,0 1 0,0-1 0,0 1 0,0-1 0,0 1 1,-4 4 70,4-5-75,0 0 0,-1 1 0,1-1 0,0 0 0,-1 0-1,1 0 1,0 1 0,-1-1 0,1 0 0,0 0 0,-1 1-1,1-1 1,0 0 0,0 1 0,0-1 0,-1 0 0,1 1-1,0-1 1,0 0 0,0 1 0,0-1 0,0 0 0,-1 1-1,1-1 1,0 0 0,0 1 0,0-1 0,0 1 0,0-1-1,0 1 1,0 0 34,-9 10 216,10 1 432,5-8-265,5 2 335,-10-6-592,11 10 514,24 1 124,-33-10-730,5 0-40,2 3-27,5-2-5,-11 0 0,-1-1 0,3 0-40,-4-1-210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9:16.999"/>
    </inkml:context>
    <inkml:brush xml:id="br0">
      <inkml:brushProperty name="width" value="0.025" units="cm"/>
      <inkml:brushProperty name="height" value="0.025" units="cm"/>
      <inkml:brushProperty name="color" value="#AB008B"/>
    </inkml:brush>
  </inkml:definitions>
  <inkml:trace contextRef="#ctx0" brushRef="#br0">2 38 28,'-1'-8'930,"2"-9"4036,-1 16-4881,0 1 0,0 0 0,0-1 0,0 1-1,0 0 1,0-1 0,0 1 0,0 0 0,10-10 15978,-11 20-9854,-5-4-4975,4-5-1031,2 3 56,-1-1-1,0 1 0,1 0 0,0-1 1,-1 1-1,1 0 0,1 6 0,0-3-75,-1 65-62,11-45-1774,-2-23 581,1-3-11482,-2-9-451,-7-3 11131,-1 10 621</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9:17.608"/>
    </inkml:context>
    <inkml:brush xml:id="br0">
      <inkml:brushProperty name="width" value="0.025" units="cm"/>
      <inkml:brushProperty name="height" value="0.025" units="cm"/>
      <inkml:brushProperty name="color" value="#AB008B"/>
    </inkml:brush>
  </inkml:definitions>
  <inkml:trace contextRef="#ctx0" brushRef="#br0">0 39 444,'0'-27'4927,"0"26"-4388,5-5 1203,0 2 4493,-4 7-6776,3-2 5379,-4-1-4628,0 0 1,0 0-1,1 0 1,-1 0 0,0 0-1,0 0 1,0 0-1,1 0 1,-1 1-1,0-1 1,0 0 0,0 0-1,0 0 1,1 0-1,-1 0 1,0 0-1,0 0 1,0 0-1,0 1 1,1-1 0,-1 0-1,0 0 1,0 0-1,0 0 1,0 1-1,0-1 1,0 0-1,0 0 1,0 0 0,1 0-1,-1 1 1,0-1-1,0 0 1,0 0-1,0 0 1,0 1-1,0 0 1399,8 10 1788,-13-11-3134,5 0-248,0 1 0,0-1 0,-1 0 0,1 0 0,0 0 0,0 0 0,0 0 0,0 0 0,0 0 0,0 0 0,-1 0 0,1 0 0,0 0 0,0-1 0,0 1 0,0 0 0,0 0 0,-1 0 0,1 0 0,0 0 0,0 0 0,0 0 0,0 0 0,0 0 0,0 0 0,0 0 0,0 0 0,-1-1 0,1 1 0,0 0 0,0 0 0,0 0 0,0 0 0,0 0 0,0 0 0,0 0 0,0-1 0,0 1 0,0 0 0,0 0 0,0 0 0,0 0 0,0 0 0,0-1 0,0 1 0,0 0 0,0 0 0,0 0 0,0 0 0,0 0 0,0 0 0,0-1 0,0 1 0,0 0 0,0 0 0,0 0 0,0 0 0,0 0 0,1 0 0,-1-1 0,0 0-41,18 2-266,-16 18 875,-2-15-257,-2-1-308,-5-3-18,6-4 0,1-2 0,0 1-16,0 5-131</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43.074"/>
    </inkml:context>
    <inkml:brush xml:id="br0">
      <inkml:brushProperty name="width" value="0.025" units="cm"/>
      <inkml:brushProperty name="height" value="0.025" units="cm"/>
      <inkml:brushProperty name="color" value="#F6630D"/>
    </inkml:brush>
  </inkml:definitions>
  <inkml:trace contextRef="#ctx0" brushRef="#br0">129 1 340,'-18'0'1585,"16"0"-1206,-9 0 1323,7-1-980,-10 7 11266,21-6-10411,12 0 7667,-7 0-8635,-11 0-190,9 5 21,-10-4-203,20 0 680,-19 0-876,-1 0-1,1-1 1,0 1 0,0 0 0,0 0 0,0 0 0,0-1-1,0 1 1,1-1 0,-1 1 0,0-1 0,0 1 0,0-1-1,0 0 1,2 1 0,-1-1 186,9 5-46,-1-5-167,-4 1-13,-4 3 2,-2-3 9,0-1-11,1 0 0,-1 0 0,0 0 1,1 0-1,-1-1 0,0 1 0,1 0 1,-1 0-1,0 0 0,1 0 0,-1 0 1,0 0-1,1 1 0,-1-1 0,0 0 1,1 0-1,-1 0 0,0 0 0,1 0 1,-1 0-1,0 1 0,1-1 0,-1 0 1,0 0-1,0 0 0,1 1 0,-1-1 1,0 0-1,0 0 0,1 1 0,-1-1 1,0 0-1,0 0 0,0 1 0,0-1 1,0 0-1,1 1 0,6 5 43,-5-6-16,-2 1-24,0-1 0,0 1 0,-1-1 0,1 1 0,0 0-1,0-1 1,0 1 0,0-1 0,1 1 0,-1 0 0,0-1 0,0 1 0,0-1 0,0 1 0,1-1 0,-1 1 0,1 0 0,0-1-2,-1 0-2,0 0 0,0 0 1,1 0-1,-1 0 1,0 0-1,0 0 0,1 0 1,-1 0-1,0 0 0,0 0 1,1 0-1,-1 0 0,0 0 1,0 0-1,1 0 0,-1 0 1,0 1-1,0-1 0,0 0 1,1 0-1,-1 0 0,0 0 1,0 0-1,0 1 1,0-1-1,1 0 0,-1 0 1,0 0-1,0 0 0,0 1 1,0-1-1,0 0 0,0 0 1,1 1-1,-1-1 0,0 0 1,0 0-1,0 0 0,0 1 1,0-1-1,0 0 0,0 0 1,0 1-1,0-1 1,0 0-1,0 1 0,1 3 1,6 2-1,-5-1 2,-2-5 5,-1 1-7,1-1 0,0 0 0,0 0 0,0 0 0,0 0 0,0 0 0,-1 0 0,1 0 0,0 1 0,0-1 0,0 0 0,0 0 0,0 0 0,0 0 0,0 0 0,0 1 0,0-1 0,0 0 0,-1 0 0,1 0 0,0 0 1,0 1-1,0-1 0,0 0 0,0 0 0,0 0 0,0 0 0,0 1 0,0-1 0,0 0 0,1 0 0,-1 0 0,0 0 0,0 1 0,0-1 0,0 0 0,0 0 0,0 0 0,0 0 0,0 1 0,0-1 0,0 0 0,1 0 1,-1 0-1,0 0 0,0 0 0,0 0 0,0 0 0,0 1 0,1-1 0,-1 0 0,0 0 0,0 0 0,0 0 0,0 0 0,1 0 0,-1 0 0,0 0 0,1 1 1,-1-1-1,1 1 1,0-1 0,-1 1-1,1-1 1,-1 1 0,1 0-1,-1-1 1,1 1 0,-1 0-1,1-1 1,-1 1-1,0 0 1,1 0 0,-1 0-1,0-1 1,0 3 0,10 19 47,-10-21-31,0 0-20,0 2-3,0-2-2,2 2 11,-12 5 24,10-8-27,0 0 1,-1 0 0,1 1 0,0-1-1,0 0 1,0 0 0,-1 1 0,1-1 0,0 0-1,0 0 1,0 1 0,0-1 0,0 0 0,0 1-1,0-1 1,0 0 0,0 1 0,0-1-1,0 0 1,0 1 0,0-1 0,0 0 0,0 1-1,0-1 1,0 0 0,0 1 0,0 7 40,-3-3-3,2-5-37,1 0 1,-1 0 0,1 0 0,0 1 0,-1-1 0,1 0 0,0 0-1,0 1 1,-1-1 0,1 0 0,0 1 0,-1-1 0,1 0-1,0 1 1,0-1 0,0 0 0,-1 1 0,1-1 0,0 0 0,0 1-1,0-1 1,0 1 0,0-1 0,0 0 0,0 1 0,-1 0-2,1-1 0,0 0 1,0 1-1,0-1 0,0 0 1,-1 1-1,1-1 0,0 1 1,0-1-1,-1 0 0,1 0 0,0 1 1,-1-1-1,1 0 0,0 1 1,-1-1-1,1 0 0,0 0 1,-1 0-1,1 0 0,0 1 1,-1-1-1,1 0 0,-1 0 1,1 0-1,-1 0 0,0 0 1,1 0 0,-1 0 0,1 0 0,-1 1 0,1-1 0,-1 0 0,1 0 0,-1 0-1,1 1 1,-1-1 0,1 0 0,0 0 0,-1 1 0,1-1 0,-1 0 0,1 1 0,0-1-1,-1 0 1,1 1 0,0-1 0,-1 1 0,1-1 0,0 1 0,0-1 0,0 1 0,-1-1-1,1 0 1,0 2 0,0-1 2,0-1-1,0 0 0,0 0 0,0 1 0,0-1 0,0 0 0,0 0 0,0 0 0,0 1 0,0-1 0,-1 0 0,1 0 1,0 0-1,0 1 0,0-1 0,0 0 0,0 0 0,0 0 0,0 0 0,-1 0 0,1 1 0,0-1 0,0 0 0,0 0 0,0 0 0,-1 0 0,1 0 0,0 0 0,0 0 0,0 0 1,-1 1-1,1-1 0,0 0 0,0 0 0,0 0 0,-1 0 0,1 0 0,0 0 0,0 0 0,0 0 0,-1 0 0,1 0 0,0 0 0,0-1 0,0 1 0,-1 0 0,-22 6 38,15-2-42,1-3 27,0-1-1,0 0 1,-13 0 0,18 0-23,-34 0 80,34 0-72,-25-6-19,25 6 18,-10-6 55,5 6-57,7-2-7,-1 0 6,-9 1 22,10 0-25,0 1-3,0 0 1,0 0-1,0-1 0,1 1 0,-1 0 0,0 0 0,0 0 0,0 0 0,0 0 0,0 0 1,0-1-1,0 1 0,0 0 0,0 0 0,0 0 0,0 0 0,0 0 0,0-1 0,-1 1 1,1 0-1,0 0 0,0 0 0,0 0 0,0 0 0,0 0 0,0 0 0,0-1 1,0 1-1,0 0 0,0 0 0,0 0 0,-1 0 0,1 0 0,0 0 0,0 0 0,0 0 1,0 0-1,0 0 0,0-1 0,-1 1 0,1 0 0,0 0 0,0 0 0,0 0 0,0 0 1,0 0-1,0 0 0,-1 0 0,1 0 0,0 0 0,-15-4 14,14 3-2,-9-6 32,10 4-40,0 2 8,1-2 3,-11 0-4,9 2-19,1-2 1,0-9 6,0 11-11,0 1-6,0-15 25,0 14 3,0 0-17,0-3 4,0-12-18,0 15 13,1-10 19,0 11-12,-1 0 0,1 0-1,-1 0 1,1 0 0,-1 0 0,1-1-1,-1 1 1,0 0 0,1 0 0,-1-1 0,0 1-1,1 0 1,-1-1 0,0 1 0,1 0-1,-1-1 1,0 1 0,1-1 0,-1 1 0,0 0-1,0-1 1,0 1 0,1-1 0,-1 1 0,0-1-1,0 1 1,0 0 0,0-1 0,0 1-1,0-1 1,0 1 0,0-1 0,0 1 0,0-1-1,0-3-6,0 3 3,0 1-2,1 0 6,-1 0 0,0 0 0,1-1-1,-1 1 1,1 0 0,-1 0-1,1 0 1,-1 0 0,0-1 0,1 1-1,-1 0 1,1 0 0,-1-1 0,0 1-1,1 0 1,-1-1 0,0 1-1,0 0 1,1-1 0,-1 1 0,0-1-1,0 1 1,1 0 0,-1-1 0,0 1-1,0-1 1,0 1 0,0-1-1,0 1 1,1-1 0,-1 0-10,-1 0-42,1 1 41,0-1-1,0 0 0,0 1 0,0-1 0,0 1 0,0-1 0,0 1 1,0-1-1,0 0 0,0 1 0,1-1 0,-1 1 0,0-1 0,0 1 1,0-1-1,1 0 0,-1 1 9,1 0 0,-1 0 1,0 0-1,1 0 0,-1 0 0,0 0 1,1 0-1,-1 0 0,0 0 0,1 0 1,-1-1-1,0 1 0,1 0 1,-1 0-1,0 0 0,0 0 0,1 0 1,-1-1-1,0 1 0,0 0 0,1 0 1,-1 0-1,0-1 0,0 1 0,1 0 1,-1 0-1,0-1 0,0 1 0,0 0 1,0 0-1,0-1 0,1 1 0,-1 0 1,0-1-1,0 1 0,0 0 0,0-1 1,0 1-1,0 0 0,0-1 0,0 1 1,0 0-1,0 0 0,0-1 1,0 1-1,0 0 0,0-1 0,-1 1 1,1-1-16,2 1-10,5 0 25,-5-2-74,9-2-14,-8 5 94,-2-1-2,-1 0 1,0 0-1,0 0 0,0 0 0,1-1 1,-1 1-1,0 0 0,0 0 0,0 0 1,1 0-1,-1 0 0,0 0 0,0 0 0,0 0 1,0 0-1,1-1 0,-1 1 0,0 0 1,0 0-1,0 0 0,0 0 0,0-1 1,0 1-1,0 0 0,1 0 0,-1 0 1,0 0-1,0-1 0,0 1 0,0 0 0,0 0 1,0 0-1,0-1 0,0 1 0,0 0 1,0-1-1,0 0 11,9-1-4551,-8 2 3694,-1 0 0,1 0 1,0 0-1,-1-1 0,1 1 1,-1 0-1,1-1 0,-1 1 0,1 0 1,0-1-1,-1 1 0,1 0 1,0-2-2538,0 1 2537,-1 0 0,1 0 1,-1 0-529,0-4-6598</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2:43.420"/>
    </inkml:context>
    <inkml:brush xml:id="br0">
      <inkml:brushProperty name="width" value="0.025" units="cm"/>
      <inkml:brushProperty name="height" value="0.025" units="cm"/>
      <inkml:brushProperty name="color" value="#849398"/>
    </inkml:brush>
  </inkml:definitions>
  <inkml:trace contextRef="#ctx0" brushRef="#br0">150 11 352,'-28'6'3106,"26"-6"-2058,-14-6 23705,27 6-25574,-8 0 1995,-1 0-921,10 0 17,-9 0-231,-2-1-32,-1 1 0,1 0 0,-1 0 0,0 0 0,1 0 0,-1 0 0,1 0 0,-1 0 0,1 0 0,-1 0 0,1 0 0,-1 0 0,1 0 0,-1 0 0,0 0 0,1 0 0,-1 0 0,1 0 0,-1 0 0,1 1 0,-1-1 0,0 0 0,1 0 0,-1 1 0,1-1 0,-1 0 0,0 0 0,1 1 0,-1-1 0,0 0 0,1 1 0,-1-1 0,0 1 0,1 0 0,17 0 135,-17 1-132,-2 0-6,14 6 94,-9-4-91,-4-3-3,1 0 0,0-1 1,-1 1-1,1 0 0,0 0 0,0 0 0,-1-1 0,1 1 0,0 0 0,0-1 0,0 1 1,0-1-1,0 1 0,0-1 0,0 0 0,2 1 0,23 9 127,-24-9-87,9 6 17,15 8 17,-24-14-60,10 10-9,-12-11-6,1 0 0,0 0 1,0 0-1,0 1 0,0-1 0,0 0 1,-1 1-1,1-1 0,0 1 1,0-1-1,-1 1 0,1-1 0,0 1 1,0-1-1,-1 1 0,1 0 0,-1 0 1,1-1-1,-1 1 0,1 0 1,-1 0-1,1-1 0,-1 1 0,0 0 1,1 0-1,-1 0 0,0 0 1,0 0-1,1-1 0,-1 1 0,0 0 1,0 2-1,1-1-3,0 1 0,0-1-1,0 0 1,0 0 0,1 0 0,-1 0 0,1 0 0,2 2 0,1 4 28,-5-4-20,0 3 2,1 9 10,6-10-11,-6-6-8,-1 0-1,0 1 0,0-1 1,1 0-1,-1 1 1,0-1-1,0 0 1,0 1-1,1-1 1,-1 1-1,0-1 1,0 0-1,0 1 1,0-1-1,0 1 0,0-1 1,0 1-1,0-1 1,0 0-1,0 1 1,0-1-1,0 1 1,0-1-1,0 1 1,0-1-1,-1 1 1,2 21 40,-2-3-36,1-19-4,0 1-1,0-1 0,-1 1 0,1-1 0,0 1 0,-1 0 0,1-1 0,0 1 0,-1-1 0,1 1 0,-1-1 1,1 0-1,-1 1 0,1-1 0,-1 1 0,1-1 0,-1 0 0,0 1 0,-1 4 4,2 0-3,-1 1-1,-6-1 0,1 2 3,5-7 0,1 1-1,-1-1 0,1 0 0,0 1 1,-1-1-1,1 0 0,0 1 0,-1-1 1,1 1-1,0-1 0,0 0 1,0 1-1,-1-1 0,1 1 0,0-1 1,0 1-1,0-1 0,0 1 1,0-1-1,0 1 0,0-1 0,0 1 1,0 0-1,-4 2 17,1 0 0,-1 0 0,0 0-1,0 0 1,-5 2 0,-1 3 75,3-4 28,-6 2 12,11-6-95,2 0-32,-1 1 0,0 0 0,0-1 0,0 1 0,1-1 0,-1 1 0,0-1 0,0 1 1,0-1-1,0 0 0,0 1 0,0-1 0,0 0 0,0 0 0,0 0 0,0 0 0,0 0 0,0 0 0,0 0 0,0 0 0,0 0 0,-2-1 0,-11 2 50,10 1-28,-1-1 0,1 0 0,0 0 0,0-1 0,-1 1-1,1-1 1,0 0 0,-9-1 0,0 1 70,12 0-68,-30-1 197,29-1-213,2 2-8,-26-7 2,22 6-9,-4-5 0,0 2 0,7 4 0,0-1 0,1 1 0,-1 0 0,0 0 0,0 0 0,1 0 0,-1 0 0,0-1 0,0 1 0,1 0 0,-1-1 0,0 1 0,1-1 0,-1 1 0,1 0 0,-1-1 0,0 1 0,1-1 0,-1 0 0,1 1 0,-1-2 0,0 1 0,0 0 0,1 0 0,-1 0 0,0 0 0,0 0 0,0 0 0,0 0 0,0 0 0,0 0 0,-1 0 0,1 1 0,0-1 0,-2-1 0,2 2 0,1 0 0,0 0 0,-1 0 0,1 1 0,0-1 0,0-1 0,-1 1 0,1 0 0,0 0 0,-1 0 0,1 0 0,0 0 0,0 0 0,-1 0 0,1 0 0,0 0 0,0 0 0,-1-1 0,1 1 0,0 0 0,0 0 0,-1 0 0,1-1 0,0 1 0,0 0 0,0 0 0,-1 0 0,1-1 0,0 1 0,0 0 0,0 0 0,0-1 0,0 1 0,0 0 0,0-1 0,-1 1 0,1 0 0,0 0 0,0-1 0,1-1 0,-2 1 0,-7-3 0,6 0 0,1-7 0,-1 12-1,2-1 1,0 0 0,0 1-1,0-1 1,0 0 0,0 0 0,0 0 0,0 0 0,-1 0 0,1 0 0,0 0 0,0 0 0,0 0 0,0 0 0,0 0 0,0 0 0,0 0 0,0 1 0,0-1 0,0 0 0,0 0 0,-1 0 0,1 0 0,0 0 0,0 0 0,0 0 0,0 0 0,0 0 0,0 0 0,0 0 0,0 0 0,0 0 0,-1 0 0,1 0 0,0 0 0,0 0 0,0 0 0,0 0 0,0 0 0,0-1 0,0 1 0,0 0-1,0 0 1,-1 0 0,1 0 0,0 0 0,0 0 0,0 0 0,0 0 0,0 0 0,0 0 0,0 0 0,0 0 0,0 0 0,0-1 0,0 1 0,0 0 0,0 0 0,0 0 0,0 0 0,0 0 0,0 0 0,0 0 0,0 0 0,0-1 0,0 1 0,-2-34-1,2 6-14,-1 21 2,1 6 10,9-7 5,-6-13 20,-1 20-23,-2 1 1,1-1 0,-1 1 0,1 0-1,-1 0 1,0-1 0,1 1 0,-1-1 0,1 1 0,-1 0 0,0-1 0,1 1 0,-1-1-1,0 1 1,1-1 0,-1 1 0,0-1 0,0 1 0,1-1 0,-1 1 0,0-1 0,0 1-1,0-1 1,0 1 0,0-1 0,0 1 0,0-1 0,0 1 0,0-1 0,0 0 0,0 1-1,0-1 1,0 1 0,0-1 0,-1 0 0,6-5-4,-5 6 4,0-1-1,1 1 1,-1 0 0,0 0-1,1 0 1,-1-1 0,0 1-1,1 0 1,-1-1 0,0 1-1,0 0 1,1 0 0,-1-1-1,0 1 1,0 0 0,0-1-1,1 1 1,-1-1 0,0 1-1,0 0 1,0-1 0,0 1-1,0 0 1,0-1 0,0 1-1,0-1 1,0 0 0,4-3-9,-4 4 9,0 0-1,1 0 1,-1-1 0,1 1 0,-1 0-1,0 0 1,1-1 0,-1 1-1,0 0 1,1 0 0,-1-1 0,0 1-1,1-1 1,-1 1 0,0 0-1,0-1 1,1 1 0,-1 0 0,0-1-1,0 1 1,0-1 0,0 1-1,0-1 1,1 1 0,-1-1 0,0 1-1,0 0 1,0-1 0,0 1-1,0-1 1,0 1 0,-1-1 0,1 1-1,0-1 1,0 0 1,0 0-1,1 0 1,-1 0-1,0 0 1,0 0 0,1 0-1,-1 0 1,0 0 0,1 0-1,-1 0 1,1 1-1,0-1 1,-1 0 0,1 0-1,0 1 1,-1-1-1,1 0 1,1 0 0,-1 0 0,0 1 0,-1-1 0,1 0 0,0 1 0,-1-1 0,1 0-1,0 0 1,-1 1 0,1-1 0,-1 0 0,1 0 0,-1 0 0,0 0 0,1 1 0,-1-1 0,0 0 0,0 0 0,1-2 0,3-3 7,-4 6-9,1 0-1,-1 0 1,0 0 0,1-1 0,-1 1-1,0 0 1,1-1 0,-1 1 0,0 0 0,1 0-1,-1-1 1,0 1 0,0-1 0,1 1-1,-1 0 1,0-1 0,0 1 0,0-1-1,1 1 1,-1 0 0,0-1 0,0 1-1,0-1 1,0 1 0,0-1 0,0 1-1,0 0 1,0-1 0,0 0 0,0 1 0,0-1 1,0 1 0,0-1-1,0 1 1,0 0 0,0-1-1,0 1 1,0 0 0,0-1-1,0 1 1,0 0 0,0-1-1,1 1 1,-1 0 0,0-1-1,0 1 1,0 0-1,1-1 1,-1 1 0,0 0-1,0-1 1,1 1 0,-1 0-1,0 0 1,0 0 0,1-1-1,-1 1 1,1 0 0,-1 0-1,0 0 0,1-1 0,-1 1 0,0 0 0,1 0 0,-1 0 0,0 0 0,0-1 0,1 1 0,-1 0 0,0 0 0,0-1 0,0 1 0,0 0 0,1 0 0,-1-1-1,0 1 1,0 0 0,0-1 0,0 1 0,0 0 0,0 0 0,0-1 0,1 1 0,-1 0 0,0-1 0,0 1 0,0-1 0,0 0-1,0 0 0,1 0 0,-1 0 0,0 1-1,1-1 1,-1 0 0,1 0 0,0 0 0,-1 0-1,1 1 1,0-1 0,-1 0 0,1 0 0,0 1-1,0-1 1,0 1 0,0-1 0,-1 1 0,1-1-1,0 1 1,0 0 0,0-1 0,1 1-1,-1 0 9,10-10-126,-11 9 72,8 1-84,-4-1-2632,1-3-2222</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45.365"/>
    </inkml:context>
    <inkml:brush xml:id="br0">
      <inkml:brushProperty name="width" value="0.025" units="cm"/>
      <inkml:brushProperty name="height" value="0.025" units="cm"/>
      <inkml:brushProperty name="color" value="#F6630D"/>
    </inkml:brush>
  </inkml:definitions>
  <inkml:trace contextRef="#ctx0" brushRef="#br0">1 62 212,'0'-2'-4,"0"1"96,0 0 0,0 0-1,0 0 1,0 0 0,0 0-1,0 0 1,0 0-1,0 0 1,0 0 0,0 0-1,0 0 1,1 0-1,-1 0 1,0 0 0,1 0-1,-1 0 1,1 0 0,-1 0-1,1 0 1,-1 0-1,1 0 1,0 1 0,0-1-1,1-1 1,-2-1 729,1 1 1,0-1-1,-1 0 1,0 0-1,1 1 1,-1-1-1,0 0 1,-2-9 17449,3 12-18256,-1-1-1,0 1 1,1 0 0,-1 0-1,0 0 1,0 0 0,1 0-1,-1 0 1,0 0 0,1 0-1,-1 0 1,0 0 0,1 0-1,-1 0 1,0 0 0,1 0 0,-1 0-1,0 1 1,0-1 0,1 0-1,-1 0 1,0 0 0,1 0-1,-1 1 1,0-1 0,0 0-1,0 0 1,1 0 0,-1 1-1,0-1 1,0 0 0,0 0 0,1 1-1,-1-1 1,0 0 0,0 0-1,0 1 1,0-1 0,0 0-1,0 1 1,0-1 0,1 0-1,-1 1 1,0-1 0,0 0-1,0 1 1,0-1 0,0 0 0,-1 0-1,1 1 1,0 0 0,0 0-21,0 0 133,10 5 145,-10-5-269,0-1 1,0 0-1,0 1 1,0-1-1,0 0 1,0 1-1,0-1 1,0 0-1,0 1 1,0-1-1,0 0 1,0 1-1,0-1 1,0 0-1,0 1 1,0-1-1,0 0 1,1 0-1,-1 1 1,0-1-1,0 0 1,0 1-1,0-1 1,1 0-1,-1 0 1,0 1-1,0-1 1,1 0-1,-1 0 1,0 0-1,1 1 1,-1-1-1,0 0 1,0 0 0,1 0-1,-1 0 1,0 0-1,1 0 1,-1 0-1,0 0 1,1 1-1,-1-1 1,0 0-1,1-1 1,3 18 149,-4-17-150,0 0 0,1 0 0,-1 0 0,0 0 0,1 0-1,-1 0 1,0 0 0,1 0 0,-1 0 0,0 1 0,1-1 0,-1 0 0,0 0 0,0 0 0,1 0 0,-1 0 0,0 1-1,1-1 1,-1 0 0,0 0 0,0 1 0,0-1 0,1 0 0,-1 0 0,0 1 0,0-1 0,0 0 0,1 1 0,-1-1 0,0 0-1,0 0 1,0 1 0,0-1 0,0 0 0,0 1 0,0-1 0,0 0 0,0 1 0,0-1 0,0 0 0,0 1 0,0-1-1,0 0 1,0 1 0,0 0 43,0-1-43,0 1 0,0-1-1,-1 0 1,1 0 0,0 0-1,0 0 1,0 1 0,0-1-1,0 0 1,0 0 0,0 0 0,0 0-1,0 1 1,0-1 0,0 0-1,0 0 1,0 0 0,0 0-1,0 1 1,0-1 0,0 0-1,1 0 1,-1 0 0,0 0-1,0 1 1,0-1 0,0 0-1,0 0 1,0 0 0,0 0-1,0 0 1,1 1 0,-1-1-1,0 0 1,0 0 0,0 0 0,0 0-1,0 0 1,1 0 0,-1 0-1,0 0 1,0 0 0,0 0-1,1 1 1,6 4 165,-7 0-140,-1-5-24,1 1 0,0-1 0,0 1 1,0-1-1,0 1 0,0-1 0,-1 1 0,1-1 0,0 1 0,0-1 0,0 1 0,0-1 0,1 1 0,-1-1 0,0 1 0,0-1 0,0 1 0,0-1 0,0 1 0,1-1 1,-1 1-1,0-1 0,0 1 0,1-1 0,-1 0 0,0 1 0,1-1 0,-1 1 0,0-1 0,1 0 0,-1 1 0,1-1 0,-1 0 0,1 0 0,-1 1 0,1-1 0,-1 0 1,1 0-1,0 1 0,2 26 142,-1-27-145,2 0 6,-2 12 41,0-8-43,7 2 13,-9-3-3,-1-1-13,1-1 18,0 0-15,0-1-5,0 0 0,0 0 1,0 1-1,0-1 0,0 0 0,0 0 0,0 0 0,0 0 0,0 0 1,0 1-1,0-1 0,0 0 0,0 0 0,0 0 0,0 0 0,0 1 1,0-1-1,0 0 0,1 0 0,-1 0 0,0 0 0,0 0 1,0 0-1,0 1 0,0-1 0,0 0 0,0 0 0,0 0 0,1 0 1,-1 0-1,0 0 0,0 0 0,0 0 0,0 0 0,0 1 1,1-1-1,-1 0 0,0 0 0,0 0 0,0 0 0,0 0 0,0 0 1,1 0-1,-1 0 0,0 0 0,0 0 0,0 0 0,0 0 1,1 0-1,-1 0 0,0 0 0,0-1 0,0 1 0,0 0 1,1 0-1,-1 0 1,0 0-1,0 0 0,0 0 1,0 0-1,1 0 0,-1 0 1,0 0-1,0 0 0,0 0 1,0 0-1,1 0 0,-1 0 1,0 0-1,0 0 0,0 0 1,0 0-1,0 1 0,1-1 1,-1 0-1,0 0 1,0 0-1,0 0 0,0 0 1,0 0-1,0 0 0,1 0 1,-1 1-1,0-1 0,0 0 1,0 0-1,0 0 0,0 0 1,0 0-1,0 1 0,0-1 1,0 0-1,0 0 0,0 0 1,0 0-1,0 1 1,0-1-1,0 0 0,0 0 1,0 0-1,0 0 0,0 1 1,0-1-1,0 0 0,0 0 1,0 1 27,-1 0-21,2 1 1,7 2 7,-6-1-13,-2-2 13,10 11-7,-11-10 346,12 1-4789,-11-12-7423,0-9 2563,0 16 7538,0-2 228</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46.829"/>
    </inkml:context>
    <inkml:brush xml:id="br0">
      <inkml:brushProperty name="width" value="0.025" units="cm"/>
      <inkml:brushProperty name="height" value="0.025" units="cm"/>
      <inkml:brushProperty name="color" value="#F6630D"/>
    </inkml:brush>
  </inkml:definitions>
  <inkml:trace contextRef="#ctx0" brushRef="#br0">0 59 464,'0'-11'26101,"10"16"-24163,-10-4-530,8-8-1005,4 8-89,-12 0-304,0 0 1,1 0-1,-1-1 0,0 1 0,1 0 1,-1 0-1,1-1 0,-1 1 0,1 0 0,-1-1 1,1 1-1,0 0 0,-1-1 0,1 1 1,0-1-1,1 1 0,-2-1-2,0 1 0,0-1-1,0 0 1,0 0 0,0 0-1,0 1 1,0-1 0,0 0-1,0 0 1,0 0 0,0 0-1,0 1 1,0-1 0,0 0 0,1 0-1,-1 0 1,0 0 0,0 1-1,0-1 1,0 0 0,0 0-1,1 0 1,-1 0 0,0 0 0,0 0-1,0 0 1,0 1 0,1-1-1,-1 0 1,0 0 0,0 0-1,0 0 1,1 0 0,-1 0-1,0 0 1,1 0 0,-1 0-2,0 0 1,0 0-1,0 0 0,1 0 0,-1 0 1,0 0-1,0 0 0,0 0 1,0 0-1,1 0 0,-1 0 1,0 0-1,0 0 0,0 1 1,1-1-1,-1 0 0,0 0 1,0 0-1,0 0 0,0 0 1,0 0-1,1 1 0,-1-1 1,0 0-1,0 0 0,0 0 1,0 0-1,0 1 0,0-1 1,0 0-1,0 0 0,0 0 1,0 1-1,0-1 0,0 0 1,0 0-1,0 1 161,-9-7-531,8 6 365,1-1 0,0 1-1,0 0 1,0-1 0,0 1 0,0 0-1,0-1 1,0 1 0,0 0-1,0-1 1,0 1 0,0 0 0,0-1-1,1 1 1,-1 0 0,0-1 0,0 1-1,0 0 1,0-1 0,0 1-1,1 0 1,-1 0 0,0-1 0,0 1-1,0 0 1,1 0 0,-1-1 0,0 1-1,0 0 1,1 0 0,-1 0-1,0 0 1,1-1 0,-1 1 0,0 0-1,1 0 1,-1 0 0,0 0 0,1 0-1,-1 0 1,0 0 0,1 0-1,-1 0 1,1 0 0,0 0-12,8-6-163,-8 6 164,-11 5 16,10-4 6,-1-1-2,-6 0-1,6 0 17,-11 5 63,12-5-91,-1 0-1,1 0 0,0 0 1,-1 0-1,1 0 1,0 0-1,-1 0 1,1 0-1,0 0 0,-1 0 1,1 0-1,0 0 1,0-1-1,-1 1 1,1 0-1,0 0 0,-1 0 1,1 0-1,0-1 1,0 1-1,-1 0 0,1 0 1,0-1-1,0 1 1,0 0-1,-1-1 1,1 1-1,0 0 0,0 0 1,0-1-1,0 1 1,0 0-1,0-1 1,0 1-1,-1 0 0,1-1 1,0 1-1,0 0 1,0-1-1,0 1 0,0 0 1,1-1-1,-1 1 1,0-1-1,0 0-9,2-11-195,14 1 47,-14 7 155,-2 3 379,-1 1-295,1-3-62,9 1 214,-8 2-241,-1-4-613,2-4-11366,2 5 10085</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8:48.501"/>
    </inkml:context>
    <inkml:brush xml:id="br0">
      <inkml:brushProperty name="width" value="0.025" units="cm"/>
      <inkml:brushProperty name="height" value="0.025" units="cm"/>
      <inkml:brushProperty name="color" value="#F6630D"/>
    </inkml:brush>
  </inkml:definitions>
  <inkml:trace contextRef="#ctx0" brushRef="#br0">30 45 384,'8'-12'1221,"-8"12"-1152,0-1 1,1 1-1,-1 0 0,0-1 0,1 1 1,-1 0-1,0-1 0,1 1 1,-1 0-1,0 0 0,1-1 0,-1 1 1,0 0-1,1 0 0,-1 0 0,1-1 1,-1 1-1,1 0 0,-1 0 0,0 0 1,1 0-1,-1 0 0,1 0 0,-1 0 1,1 0-1,-1 0 0,0 0 0,1 0 1,0 0-1,-1 0-48,0 0-1,0 0 1,-1 0 0,1 0-1,0 0 1,0 0-1,0 0 1,0 0 0,0 0-1,0-1 1,0 1 0,0 0-1,0 0 1,0 0 0,0 0-1,0 0 1,0 0 0,0 0-1,0 0 1,0-1-1,0 1 1,0 0 0,0 0-1,0 0 1,0 0 0,0 0-1,0 0 1,0 0 0,0-1-1,0 1 1,0 0-1,0 0 1,0 0 0,0 0-1,0 0 1,0 0 0,0 0-1,0 0 1,0-1 0,0 1-1,1 0 1,-1 0-1,0 0 1,0 0 0,0 0-1,0 0 1,0 0 0,0 0-1,0 0 1,0 0 0,1 0-1,-1 0 1,0 0 0,0 0-1,0 0 1,0 0-1,0 0 1,0 0 0,0 0-1,1 0 1,5-1 699,-4 1 1438,8 5 8575,-10-8-7124,0 5-2300,0-1-199,-3 2 41,-3 0-291,5-3-798,1-1-58,-2-3-4,-5 2 0,6-1-2,1 2-9,-1 0-99,-4-4-167,4 5 274,1 0-1,0 0 1,0 0 0,0 0 0,0 0 0,0 0 0,-1 0 0,1 0 0,0 0 0,0 0 0,0 0 0,0 0 0,0 0-1,0 0 1,-1 0 0,1 0 0,0 0 0,0 0 0,0 0 0,0 0 0,0 1 0,0-1 0,-1 0 0,1 0-1,0 0 1,0 0 0,0 0 0,0 0 0,0 0 0,0 0 0,0 1 0,0-1 0,0 0 0,0 0 0,0 0 0,0 0-1,-1 0 1,1 0 0,0 1 0,0-1 0,0 0 0,0 0 0,0 0 0,0 0 0,0 0 0,0 0 0,0 1 0,0-1-1,0 0 1,1 0 0,-1 0 0,0 0 0,0 0 0,0 0 0,0 1 0,0-1 0,0 1 62,-12-1 43,6 0-108,4 0-3,-9 0 35,4 0-23,5 0 416,2-4 197,0 7-420,0-2 169,8-9-12852,-6-2-842,-2 6 12024</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9:37.403"/>
    </inkml:context>
    <inkml:brush xml:id="br0">
      <inkml:brushProperty name="width" value="0.025" units="cm"/>
      <inkml:brushProperty name="height" value="0.025" units="cm"/>
      <inkml:brushProperty name="color" value="#F6630D"/>
    </inkml:brush>
  </inkml:definitions>
  <inkml:trace contextRef="#ctx0" brushRef="#br0">238 1228 72,'11'1'986,"5"4"458,-14-5-743,13 0 17897,-18-2-14666,1-1-6747,1 3 2850,1 0 0,-1 0 0,0-1 0,1 1 0,-1 0 1,1 0-1,-1 0 0,1-1 0,-1 1 0,0 0 0,1-1 0,-1 1 0,1-1 0,-1 1 0,1 0 0,0-1 0,-1 1 0,0-2 0,0 2 143,0-1-148,0 0-1,0 0 1,0 0-1,1-1 1,-1 1-1,0 0 1,0 0-1,1 0 1,-1-1 0,0 1-1,0-2 1,-8-14 371,1 8-262,5 6-103,0 0 1,0 0-1,1 0 1,-1 0-1,1-1 1,0 1-1,-2-5 1,-1-2 4,-1 0-1,-12-16 1,-10-17-28,10 15-14,15 23 2,-1 0 0,1 0 0,0-1-1,0 1 1,0-1 0,-2-7 0,2 3-1,-1-1 0,-1 1-1,0-1 1,-12-17 0,10 18-4,0-1 0,1 0 0,1-1 0,-5-11 0,-16-38-11,22 51 55,0-1 0,1 0 0,0 0 0,0 0 0,1-1-1,1 1 1,0-13 0,1 13 52,0 1-1,1 0 0,0 0 0,5-20 0,-1 1 3,-5 26-87,0 0 0,0 0 0,1 0-1,-1 0 1,1 0 0,0 0 0,1-3-1,8-26 44,0 8-56,-7 8-34,5 6 22,-7 8 18,0 1 0,-1 0 1,1 0-1,0 0 0,0 0 1,0 0-1,0 0 0,0 0 0,0 0 1,1 0-1,-1 0 0,0 0 1,0 1-1,1-1 0,-1 0 0,0 1 1,1-1-1,-1 1 0,1 0 1,-1-1-1,1 1 0,2 0 0,33-6 100,-14 0 3,-14 2-58,-6 3-33,0 0 0,0-1 0,0 1 0,0-1 1,0 1-1,-1-1 0,1 0 0,-1 0 0,1-1 0,-1 1 1,1 0-1,-1-1 0,0 0 0,3-5 0,12-13 6,-15 18-16,0-1 0,0 1 0,-1-1 0,1 1-1,-1-1 1,0 1 0,0-1 0,0 0 0,0-3-1,3-10-1,-3 12 4,0 0-1,-1 0 1,0 0-1,0-10 0,1-15 4,1 24-7,-1 1 0,0-1 0,0 1 0,-1-1 0,0 1 0,0-1 0,0 0 0,0 1 0,-1-1 0,0 1 0,-2-7 0,2 6 0,0 0 0,1-1 0,-1 1 0,1-1 0,1-6 0,0 9 0,-1 0 0,0 0 0,0 0 0,0 0 0,0 0 0,-1 0 0,1 0 0,-1 0 0,0 0 0,0 0 0,-4-6 0,4 6 0,0 1 0,1-1 0,-1 0 0,1 1 0,-1-1 0,1 1 0,0-1 0,1 0 0,0-5 0,0-6 0,-1 14 0,0 1 0,0-1 0,0 0 0,0 0 0,0 1 0,0-1-1,0 0 1,0 0 0,0 1 0,-1-1 0,1 0 0,0 0-1,0 1 1,-1-1 0,1 0 0,0 1 0,-1-1 0,1 0 0,-1 1-1,1-1 1,-2 0 0,2 0-5,0 1 0,-1 0 0,1-1-1,-1 1 1,1-1 0,0 1 0,-1-1 0,1 1-1,0-1 1,0 1 0,0-1 0,-1 1 0,1-1-1,0 1 1,0-1 0,0 0 0,0 1 0,0-1 0,0 1-1,0-1 1,0 1 0,0-2 0,0-2 3596,0-2-7401</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9:38.400"/>
    </inkml:context>
    <inkml:brush xml:id="br0">
      <inkml:brushProperty name="width" value="0.025" units="cm"/>
      <inkml:brushProperty name="height" value="0.025" units="cm"/>
      <inkml:brushProperty name="color" value="#F6630D"/>
    </inkml:brush>
  </inkml:definitions>
  <inkml:trace contextRef="#ctx0" brushRef="#br0">109 1 108,'49'0'24637,"-61"4"-21794,-25 8-1610,28-7-1124,1 1 0,0-1 0,0 1 0,1 1 0,0-1 0,-7 9 0,-6 6 4,12-11-84,7-9-27,0-1 0,1 1 0,-1 0 0,0 0 0,0 0 0,1 0 0,-1 0 0,0 0 0,1 0 0,-1 0 0,1 0 0,-1 0 0,1 0 0,0 0-1,-1 0 1,1 2 0,-5 8 20,5-10-19,-1-1-1,1 1 0,-1-1 0,1 1 1,0-1-1,-1 1 0,1 0 0,0-1 1,-1 1-1,1-1 0,0 1 0,0 0 1,-1-1-1,1 1 0,0 0 1,0-1-1,0 2 0,0-1 1,2 37 197,-1-36-184,0 1-1,0-1 1,0 1 0,0-1 0,0 1-1,1-1 1,-1 0 0,1 0 0,-1 1-1,3 1 1,-1 1 14,16 7 2,-15-10-25,-1 0-44,0 0 0,1 0 0,-1-1-1,0 1 1,0-1 0,1 0 0,-1 0 0,6 1 0,5 1-643,-12-3 475,-1 1 1,0-1-1,1 0 1,-1 0-1,0 1 1,1-1 0,-1 0-1,1 0 1,-1 0-1,1 0 1,-1 0-1,0-1 1,1 1-1,-1 0 1,0-1-1,1 1 1,1-2-1,27-5-13372,-11-8 4337,-10 14 7629</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2:39:40.107"/>
    </inkml:context>
    <inkml:brush xml:id="br0">
      <inkml:brushProperty name="width" value="0.025" units="cm"/>
      <inkml:brushProperty name="height" value="0.025" units="cm"/>
      <inkml:brushProperty name="color" value="#F6630D"/>
    </inkml:brush>
  </inkml:definitions>
  <inkml:trace contextRef="#ctx0" brushRef="#br0">0 178 236,'0'-39'8552,"0"35"-4344,0 23 6174,0 11-7687,5-24-2564,-5-6-127,0 0 0,1 1 0,-1-1 0,0 0 0,1 0 0,-1 1 0,0-1-1,1 0 1,-1 0 0,0 1 0,0-1 0,1 0 0,-1 1 0,0-1 0,0 1 0,0-1 0,1 0 0,-1 1 0,0-1-1,0 0 1,0 1 0,0-1 0,0 1 0,0-1 0,0 0 0,0 1 0,0-1 0,0 2 0,0 47 304,10-21-224,-10-21-72,0 8 235,0-15-241,1 0 0,-1 1 0,0-1 0,0 0 1,0 1-1,0-1 0,0 0 0,0 0 0,1 1 0,-1-1 0,0 0 1,0 1-1,0-1 0,1 0 0,-1 0 0,0 0 0,0 1 0,1-1 0,-1 0 1,0 0-1,0 0 0,1 0 0,-1 1 0,0-1 0,1 0 0,-1 0 0,0 0 1,1 0-1,-1 0 0,0 0 0,1 0 0,-1 0 0,2 0 145,-2 0-142,0 0 1,1 0-1,-1 1 0,0-1 1,0 0-1,0 0 1,1 0-1,-1 0 0,0 0 1,0 0-1,1 0 1,-1 0-1,0 0 0,0 0 1,1 0-1,-1 0 1,0 0-1,1 0 0,-1 0 1,0 0-1,0 0 1,1 0-1,-1 0 0,0 0 1,0 0-1,1 0 1,-1 0-1,0 0 0,0-1 1,0 1-1,1 0 1,-1 0-1,0 0 0,0 0 1,0-1-1,1 1 1,-1 0-1,0 0 0,0 0 1,0-1-1,0 1 1,0 0-1,0 0 0,1-1 1,-1 1-1,0 0 1,0 0-1,0-1 0,0 1 1,0-1-1,0 0 14,0-5 11,0 1-33,0 5-1,-1-1 0,1 1 0,0-1 1,0 1-1,0-1 0,0 0 0,0 1 1,0-1-1,0 1 0,0-1 0,0 0 1,0 1-1,0-1 0,0 1 0,0-1 1,0 1-1,1-1 0,-1 1 0,0-1 1,0 1-1,1-1 0,-1 1 0,0-1 1,1 1-1,-1-1 0,0 1 1,1-1-1,-1 1 0,1-1 0,0 1 1,-1-1-1,1 1 0,-1 0 0,1-1 1,-1 1-1,0-1 0,1 1 0,-1 0 1,0-1-1,1 1 0,-1-1 0,0 1 1,1-1-1,-1 0 0,0 1 0,0-1 1,0 1-1,1-1 0,-1 1 0,0-1 1,0 1-1,0-1 0,0 0 0,0 1 1,0-1-1,0 1 0,0-1 1,-1 0-1,1 1 0,0-1 0,0 0 1,0-148-1278,0 145 1265,2 5 4,-2-1 8,1 0 0,-1 0 0,0 0 0,0 0 0,0 0 0,0 1 0,0-1-1,0 0 1,0 0 0,0 0 0,0 0 0,0 0 0,0 0 0,0 0 0,0 0 0,0 0 0,1 0 0,-1 0 0,0 0 0,0 1-1,0-1 1,0 0 0,0 0 0,0 0 0,0 0 0,0 0 0,1 0 0,-1 0 0,0 0 0,0 0 0,0 0 0,0 0 0,0 0-1,0 0 1,0 0 0,0 0 0,1 0 0,-1 0 0,0-1 0,0 1 0,0 0 0,0 0 0,0 0 0,0 0 0,0 0 0,0 0-1,0 0 1,1 0 0,-1 0 0,0 0 0,0 0 0,0 0 0,0-1 0,0 1 0,0 0 0,0 0 0,0 0 0,0 0-1,0 0 1,3-32 1,-3 29-1,1-13-153,-1 16 150,0 0 1,0-1-1,0 1 0,0 0 0,0 0 1,0 0-1,0 0 0,0 0 0,0-1 0,1 1 1,-1 0-1,0 0 0,0 0 0,0 0 1,0 0-1,0 0 0,1-1 0,-1 1 0,0 0 1,0 0-1,0 0 0,0 0 0,0 0 1,1 0-1,-1 0 0,0 0 0,0 0 0,0 0 1,1 0-1,-1 0 0,0 0 0,0 0 1,0 0-1,0 0 0,1 0 0,-1 0 1,0 0-1,0 0 0,0 0 0,0 0 0,1 1 1,-1-1-1,0 0 0,0 0 0,0 0 1,0 0-1,0 0 0,1 0 0,-1 1 0,4 7 31,5 4 0,-9-12-28,1 0 0,-1 0 0,0 0 0,0 0 0,1 0 0,-1 0 0,0 0 0,1 0 0,-1 0 0,0 0 0,0 0 0,1 0 0,-1 0 0,0 0 0,0 0 0,1 1 0,-1-1 0,0 0 0,0 0 0,1 0 0,-1 0 0,0 1 0,0-1 0,1 0 0,-1 0 0,0 0 0,0 1 0,0-1 0,0 0 0,0 0 0,1 1 0,-1-1 0,0 0 0,0 1 0,0-1 0,0 0 0,0 0 0,0 1 0,0-1 0,0 1 0,0-1 1,0 0-1,0 0 0,0 0 0,0 1 0,0-1 0,0 0 0,0 0 0,0 0 0,0 1 0,0-1 0,0 0 0,0 0 0,0 0 0,0 0 0,1 1 0,-1-1 1,0 0-1,0 0 0,0 0 0,0 0 0,0 1 0,0-1 0,1 0 0,-1 0 0,0 0 0,0 0 0,0 0 0,0 0 0,0 0 0,1 0 0,-1 1 0,0-1 1,0 0-1,0 0 0,1 0 0,-1 0 0,0 0 0,0 0 0,0 0 0,1 0 0,-1 0 0,0 0 1,1 0-1,-1 0 0,0 0 0,0 0 0,0 0 1,1 0-1,-1 0 0,0 0 0,0 0 1,0 0-1,1 1 0,-1-1 0,0 0 1,0 0-1,0 0 0,1 0 0,-1 0 1,0 0-1,0 1 0,0-1 0,0 0 1,0 0-1,1 0 0,-1 1 0,0-1 0,0 0 1,0 0-1,0 0 0,0 1 0,0-1 1,0 0-1,0 0 0,0 0 0,0 1 1,0-1-1,0 0 0,0 0 0,0 1 1,0-1-1,0 0 0,0 2 5,1 0 3,0-2-6,-1 0-1,1 0 1,0 0-1,0 1 1,0-1-1,0 0 1,0 1-1,-1-1 1,1 0-1,0 1 1,0-1-1,0 1 1,-1 0-1,1-1 1,0 1-1,-1-1 1,1 1-1,-1 0 1,1 0 0,0-1-1,-1 1 1,1 1-1,29 26 19,-29-27-17,-1 0 0,1 0 0,0 0-1,0 0 1,1 0 0,-1-1 0,0 1 0,0 0 0,0-1-1,0 1 1,1 0 0,1 0 0,-2-1-2,-1 0 0,0 0-1,0 0 1,0 0 0,1 0 0,-1 0-1,0 0 1,0 0 0,0 0 0,1 0-1,-1 0 1,0 0 0,0 0 0,0 1-1,0-1 1,1 0 0,-1 0 0,0 0 0,0 0-1,0 0 1,0 0 0,0 1 0,0-1-1,1 0 1,-1 0 0,0 0 0,0 1-1,0-1 1,0 0 0,0 0 0,0 0-1,0 0 1,0 1 0,0-1 0,0 0 0,0 0-1,0 1 1,0 0 10,10 1 43,1 1 57,-10-3-109,14-1 87,-14 1-87,-1 0 0,1 0 0,-1 0 0,1-1 0,-1 1 0,1 0 0,-1 0 0,1 0 0,-1 0 0,1-1 0,-1 1-1,1 0 1,-1 0 0,1-1 0,-1 1 0,1 0 0,-1-1 0,0 1 0,1-1 0,-1 1 0,0-1 0,1 1 0,-1 0 0,0-1 0,1 1 0,-1-1 0,0 1 0,0-2-1,2 2 15,3-1-14,-2-9 10,-3 10-12,0 0 0,0-1 0,0 1 0,0 0 0,0 0 0,0 0-1,0-1 1,0 1 0,0 0 0,0 0 0,0 0 0,0 0 0,0-1-1,0 1 1,0 0 0,0 0 0,1 0 0,-1-1 0,0 1 0,0 0-1,0 0 1,0 0 0,0 0 0,0 0 0,0-1 0,1 1 0,-1 0-1,0 0 1,0 0 0,0 0 0,0 0 0,0 0 0,1 0 0,-1 0-1,0 0 1,0-1 0,0 1 0,1 0 0,3-3-8,-2-11-13,-2 13 18,0 1 0,0-1 1,0 0-1,0 1 0,0-1 0,0 0 1,0 1-1,1-1 0,-1 1 1,0-1-1,0 0 0,1 1 0,-1-1 1,0 1-1,1-1 0,-1 1 1,0-1-1,1 1 0,-1-1 0,1 1 1,-1-1-1,0 1 0,1-1 1,0 1-1,-1 0 0,1-1 0,2-9-52,-2 2 32,15-24-18,-16 32 40,1-1 1,-1 1-1,0 0 0,0-1 0,1 1 0,-1-1 1,0 1-1,0-1 0,0 1 0,0 0 0,1-1 1,-1 1-1,0-1 0,0 1 0,0-1 0,0 1 1,0-1-1,0 1 0,0-1 0,-1 1 0,1 0 1,0-1-1,0 0 0,0 1 3,-1-1-1,1 1 1,0-1-1,0 1 1,0-1 0,0 1-1,0-1 1,0 1-1,0-1 1,0 1 0,0 0-1,0-1 1,0 1-1,0-1 1,0 1 0,0-1-1,1 1 1,-1-1-1,0 1 1,0 0 0,0-1-1,1 1 1,-1-1-1,4-1 5,-4 2-4,1 0 0,-1 0 0,0 0 1,0-1-1,1 1 0,-1 0 0,0 0 1,1 0-1,-1 0 0,0-1 0,0 1 1,0 0-1,1 0 0,-1-1 0,0 1 1,0 0-1,0 0 0,0-1 0,1 1 1,-1 0-1,0-1 0,0 1 0,0 0 1,0 0-1,0-1 0,0 1 0,0 0 1,0-1-1,0 1 0,0 0 0,0-1 0,0 1 1,0 0-1,0-1 0,0 1 0,0-1 13,10-9 78,-10 9-79,0 18 208,0-16-219,-1 0 6,1 0 0,0 0 0,0 1-1,0-1 1,0 0 0,0 0 0,0 0 0,0 0 0,0 0 0,0 0 0,1 0 0,-1 0 0,0 0 0,1 0 0,-1 0 0,1 0-1,-1 0 1,1 0 0,-1-1 0,1 1 0,0 0 0,-1 0 0,1 0 0,1 0 0,-1 2 4,-1-1 0,1 0 0,-1 1 0,0-1-1,1 1 1,-1-1 0,0 1 0,0-1 0,-1 1 0,1 2 0,-1-1 4,6 12 30,-4-15-47,0 0-1,-1 1 0,1-1 1,-1 0-1,1 0 0,-1 1 1,0-1-1,1 0 0,-1 1 1,0-1-1,0 3 1,0-3 0,0-1 0,0 1 0,0 0 0,1 0 0,-1 0 0,0 0 0,0 0 0,1 0 0,-1-1 0,0 1 0,1 0 0,-1 0 0,1-1 0,0 3 0,0-3 1,-1 1-1,1 0 1,-1-1 0,1 1-1,-1 0 1,0 0 0,1 0-1,-1 0 1,0-1 0,1 1-1,-1 0 1,0 0 0,0 0 0,0 1-1,5 8 12,-5-9-11,1-1-1,-1 1 1,1-1-1,-1 1 1,0-1 0,1 1-1,-1 0 1,0-1 0,1 1-1,-1 0 1,0-1 0,0 1-1,1 0 1,-1-1 0,0 1-1,0 0 1,0 1 0,5 13 68,-5-14-62,1 1-1,0-1 1,-1 0-1,1 0 1,-1 1-1,1-1 1,-1 0-1,0 0 1,1 1 0,-1-1-1,0 3 1,4 6 20,-3-10-25,-1 1 0,1-1 0,-1 1 0,1-1 0,-1 1 0,1 0 0,-1-1 0,0 1 0,0 0 0,1-1 0,-1 1 0,0 0 0,0-1 0,0 1 0,1 0 0,-1-1 0,0 2 0,0-1 0,0-1-1,0 1 1,0 0 0,0-1 0,0 1-1,0 0 1,0-1 0,0 1 0,0-1 0,0 1-1,0 0 1,1-1 0,-1 1 0,0-1-1,0 1 1,1-1 0,-1 1 0,0 0 0,1-1-1,-1 1 1,1-1 0,-1 0 0,1 1-1,-1-1 1,1 1 0,-1-1 0,1 0-1,0 1 1,-1-1 4,1 1-1,-1 0 1,0-1-1,1 1 0,-1 0 1,0-1-1,0 1 1,0 0-1,1-1 1,-1 1-1,0 0 1,0-1-1,0 1 0,0 0 1,0-1-1,0 1 1,-1 1-1,2 8 59,0-9-53,0 0 1,0 0-1,0 1 0,-1-1 0,1 0 0,0 0 0,-1 1 0,1-1 1,-1 0-1,1 1 0,-1-1 0,0 0 0,1 1 0,-1-1 1,0 1-1,0-1 0,0 1 0,-1 1 0,5 1 9,-3-3-16,-1-1 0,0 0 1,1 0-1,-1 0 0,1 1 1,-1-1-1,0 0 0,0 0 0,1 1 1,-1-1-1,0 0 0,1 0 1,-1 1-1,0-1 0,0 1 1,0-1-1,1 0 0,-1 1 0,0-1 1,0 0-1,0 1 0,0-1 1,0 1-1,0-1 0,0 1 1,0-1-1,0 0 1,0 0-1,0 0 1,0 1-1,0-1 1,0 0-1,0 0 1,0 0 0,0 0-1,0 1 1,0-1-1,0 0 1,0 0-1,0 0 1,0 0-1,0 0 1,0 1 0,0-1-1,0 0 1,1 0-1,-1 0 1,0 0-1,0 0 1,0 1-1,0-1 1,0 0 0,0 0-1,0 0 1,0 0-1,1 0 1,-1 0-1,0 0 1,0 0 0,0 1-1,0-1 1,0 0-1,1 0 1,-1 0-1,0 0 1,0 0-1,0 0 1,0 0 0,0 0-1,1 0 1,-1 0-1,0 0 1,0 0-1,0 0 1,0 0-1,1 0 1,-1 0 0,0 0-1,0 0 1,4-5-2835,-3-3-5499,-1-3-6888,0 7 13852</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19:59.234"/>
    </inkml:context>
    <inkml:brush xml:id="br0">
      <inkml:brushProperty name="width" value="0.025" units="cm"/>
      <inkml:brushProperty name="height" value="0.025" units="cm"/>
      <inkml:brushProperty name="color" value="#660033"/>
    </inkml:brush>
  </inkml:definitions>
  <inkml:trace contextRef="#ctx0" brushRef="#br0">51 28 884,'-31'-16'8844,"13"5"8290,18 12-16857,-1 0 0,1 0-1,0 1 1,0-1-1,0 0 1,0 0 0,0 1-1,0-1 1,0 0-1,1 0 1,-1 1 0,1 1-1,0 0-96,3-1-128,-4-2-49,0 0 1,1 0-1,-1 0 0,0 0 0,0 0 1,1 1-1,-1-1 0,0 0 0,0 0 0,1 0 1,-1 1-1,0-1 0,0 0 0,0 0 0,0 0 1,1 1-1,-1-1 0,0 0 0,0 0 0,0 1 1,0-1-1,0 0 0,0 1 0,0-1 0,0 0 1,0 0-1,0 1 0,0-1 0,0 0 0,0 1 1,0-1-1,0 0 0,0 0 0,0 1 1,0-1-1,0 0 0,0 1 0,18 16-72,-15-13-117,0-1-135,-1 0 0,1 0 1,0 0-1,0-1 1,0 1-1,0-1 0,4 2 1,-6-3-691,7 2-1669,6 1-9069,-14-4 11584,1 0 1,-1 0 0,0 0 0,0 0 0,1 0 0,-1 0-1,0 0 1,0 0 0,1 0 0,-1 0 0,0 0 0,0 0-1,1 0 1,-1 0 0,0 0 0,0 0 0,0 0 0,1-1 0,-1 1-1,0 0 1,0 0 0,1 0 0,-1 0 0,0 0 0,0-1-1,0 1 1,0 0 0,1 0 0,-1 0 0,0 0 0,0-1-1,0 1 1,0 0 0,0 0 0,0-1 0,1 1 0,-1 0-1,0 0 1,0-1 0,0 1 0,0 0 0,0 0 0,0-1-1,0 0-963,0-10-2503,0 6 3278</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19:59.639"/>
    </inkml:context>
    <inkml:brush xml:id="br0">
      <inkml:brushProperty name="width" value="0.025" units="cm"/>
      <inkml:brushProperty name="height" value="0.025" units="cm"/>
      <inkml:brushProperty name="color" value="#660033"/>
    </inkml:brush>
  </inkml:definitions>
  <inkml:trace contextRef="#ctx0" brushRef="#br0">109 50 288,'0'-49'16596,"0"56"-13918,1 13 3338,6-4-4125,-6-13-1774,-1-1-1,1 1 0,0-1 1,-1 1-1,0 0 0,0-1 1,0 1-1,0 0 0,0-1 1,-1 4-1,1 0 92,10 45 706,-11-49-879,1 0 0,0 0 1,0 1-1,0-1 0,1 0 0,-1 0 1,0 0-1,1 0 0,-1 0 1,1 0-1,0 0 0,0 0 1,0 0-1,2 3 0,-2 0 57,0 0-1,0 0 0,-1 0 1,1 0-1,-1 0 1,0-1-1,0 1 1,-2 6-1,1 6 298,2-8-232,-1-7-100,0 1-1,0-1 0,0 1 0,0-1 1,0 0-1,0 1 0,-1-1 0,1 1 0,-1-1 1,1 0-1,-1 1 0,0-1 0,0 0 1,0 0-1,-2 3 0,-10 23 42,12-27-98,0 0 0,0 1 0,-1-1 0,1 0 0,0 0 0,-1 1 0,1-1 0,-1 0 0,1-1 0,-1 1 0,0 0 0,1 0 0,-1-1 0,0 1 0,0-1 0,-2 1 0,1 0 0,-1-1 0,1 1 0,-1 0 0,1 0 0,-1 0 0,1 1 0,-4 1 0,-1-2-40,-30-6-3658,36 5 2500,-4-10-6527,2 4-1626,6-4 3166,2 5 3642,-2 3 2134,0-4-693</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0:01.094"/>
    </inkml:context>
    <inkml:brush xml:id="br0">
      <inkml:brushProperty name="width" value="0.025" units="cm"/>
      <inkml:brushProperty name="height" value="0.025" units="cm"/>
      <inkml:brushProperty name="color" value="#660033"/>
    </inkml:brush>
  </inkml:definitions>
  <inkml:trace contextRef="#ctx0" brushRef="#br0">60 34 664,'-11'-10'4816,"6"8"-2782,-9-8 19209,15 9-21144,-1 1 0,0-1 0,1 1-1,-1 0 1,0-1 0,1 1 0,-1 0 0,1-1-1,-1 1 1,1 0 0,-1-1 0,0 1 0,1 0-1,-1 0 1,1 0 0,-1-1 0,1 1-1,-1 0 1,1 0 0,-1 0 0,1 0 0,-1 0-1,2 0 1,34 0 321,-34 0-541,18-1-2730,-19-2 5721,-44 2-30376,29 7 29168,10-2 1549,4-3-2704,-10 5 2139,14-1-777,-3-4-1795,-1-1 0,1 0-1,-1 0 1,0 0 0,1 1 0,-1-1 0,0 0 0,1 0 0,-1 1 0,0-1-1,0 0 1,1 0 0,-1 1 0,0-1 0,0 0 0,1 1 0,-1-1 0,0 0 0,0 1-1,0-1 1,0 1 0,0-1 0,1 0 0,-1 1 0,0-1 0,0 1 0,0-1-1,0 0 1,0 1 0,0-1 0,0 1 0,-1 0 0,1 2 493,0 1 1,0 0 0,1-1-1,-1 1 1,1-1 0,-1 1-1,1-1 1,0 1-1,1-1 1,1 4 0,-3-6-480,0-1 1,1 1-1,-1-1 1,0 1-1,0-1 1,0 1 0,1-1-1,-1 1 1,0-1-1,0 1 1,0 0-1,0-1 1,0 1-1,0-1 1,0 1 0,0-1-1,0 1 1,0-1-1,0 1 1,0 0-1,1 12 1258,45 96 2292,-42-95-3393,2 0 74,-3 2 28,-2-13-209,1-1 0,-1 1 0,0 0-1,0 0 1,0 0 0,-1 0 0,1 0-1,-1 0 1,0 0 0,1 0 0,-2 5-1,2-7-45,-1-1-60,0 1 1,0 0-1,0-1 0,1 1 1,-1 0-1,0-1 0,0 1 1,0 0-1,0-1 0,0 1 1,0 0-1,0-1 0,0 1 1,-1 0-1,1-1 0,0 1 1,0 0-1,0-1 0,-1 1 1,1-1-1,0 1 0,-1 0 1,-8 5-26,0-1-7,-1-5 0,0 0 0,0 0 0,9 1-4,1-1 0,-1 0 0,0 0 0,0 0 0,1 0 0,-1 1 0,0-1 0,0 0 0,1-1 0,-1 1 0,0 0 0,0 0 0,1 0 0,-1 0 0,0 0 0,1-1 0,-1 1 0,0 0 0,1-1 0,-1 1 0,-1-1 0,2 0-9,-1 1 0,1-1 0,-1 1 0,1 0 0,-1 0 0,1-1 0,-1 1 0,0 0 0,1 0 0,-1-1 0,1 1 0,-1 0 0,0 0 0,1 0 0,-1 0 0,0 0 0,1 0 0,-1 0 0,1 0 0,-1 0 0,0 0 0,0 1 0,-7-3-42,-2-6-6205,1 2 1168,9 6 4652,0 0 0,0-1 1,-1 1-1,1 0 0,0 0 1,0-1-1,0 1 1,0 0-1,-1-1 0,1 1 1,0 0-1,0-1 0,0 1 1,0-1-1,0 1 0,0 0 1,0-1-1,0 1 1,0 0-1,0-1 0,0 1 1,0 0-1,0-1 0,0 1 1,0-1-1,-1-6-3857,-5 5 1954,4-3 561</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19:43.605"/>
    </inkml:context>
    <inkml:brush xml:id="br0">
      <inkml:brushProperty name="width" value="0.025" units="cm"/>
      <inkml:brushProperty name="height" value="0.025" units="cm"/>
      <inkml:brushProperty name="color" value="#660033"/>
    </inkml:brush>
  </inkml:definitions>
  <inkml:trace contextRef="#ctx0" brushRef="#br0">0 40 288,'12'-12'1741,"-6"7"-1319,4 0 173,3-7 2323,-9 10-1521,3-1 7036,-1 3-1472,-5 5-5854,0-2-492,-2-2-523,1-1 1,0 0-1,0 1 0,0-1 1,0 1-1,0-1 1,0 0-1,0 1 0,0-1 1,0 0-1,0 1 0,0-1 1,0 1-1,0-1 1,0 0-1,0 1 0,0-1 1,1 0-1,-1 1 1,0-1-1,0 0 0,0 1 1,1-1-1,-1 0 0,1 1-132,-1-1 88,1 0 1,-1 1-1,1-1 0,-1 0 0,1 0 0,-1 1 0,0-1 0,1 0 0,-1 1 0,1-1 0,-1 1 1,0-1-1,1 1 0,-1-1 0,0 1 0,0-1 0,1 1 0,-1-1 0,0 1 0,0-1 0,0 1 0,0-1 1,0 1-1,1-1 0,-1 1 0,0-1 0,0 1 0,0-1 0,0 1 0,-1 0 0,1 0 61,0 27 912,0-1-401,0-19-533,1-6-79,-1-1 1,0 0 0,0 1-1,0-1 1,1 0-1,-1 1 1,-1-1 0,1 0-1,0 0 1,0 1 0,0-1-1,-1 0 1,1 1-1,-1-1 1,1 0 0,-1 0-1,1 0 1,-1 1 0,0-1-1,0 0 1,1 0-1,-3 2 1,2-1 6,1 0-1,-1 1 1,1-1-1,-1 0 1,1 1-1,0-1 1,0 0-1,0 1 1,0-1-1,1 5 1,-1-2 63,0 127 250,0-132-328,0 1 1,0-1-1,0 1 0,0-1 0,0 0 1,0 1-1,0-1 0,0 1 1,0-1-1,0 0 0,1 1 0,-1-1 1,0 0-1,0 1 0,0-1 0,0 0 1,0 1-1,1-1 0,-1 0 0,0 1 1,0-1-1,1 0 0,-1 1 1,0-1-1,0 0 0,1 0 0,-1 1 1,0-1-1,1 0 0,-1 0 0,1 0 1,-1 0-1,0 1 1,1-1 0,-1 0-1,0 0 1,0 0 0,1 0 0,-1 0-1,0 1 1,0-1 0,0 0-1,1 0 1,-1 0 0,0 1-1,0-1 1,0 0 0,1 0-1,-1 1 1,0-1 0,0 0 0,0 0-1,0 1 1,0-1 0,0 0-1,0 0 1,0 1 0,0-1-1,0 0 1,0 1 0,0-1-1,0 0 1,0 1 0,0 75 63,5-66-51,-5-10-12,1 1 0,-1 0 0,1-1 0,-1 1-1,1-1 1,-1 1 0,0 0 0,1-1 0,-1 1-1,0 0 1,0-1 0,1 1 0,-1 0 0,0-1-1,0 1 1,0 0 0,0 1 0,0 48 57,0-48-58,0-2 0,8 9 0,-7-7 0,0 0 0,0 0 0,-1 0 0,1 0 0,-1 0 1,0 0-1,0 1 0,0-1 0,0 0 0,0 0 0,0 0 0,0 0 0,-2 4 1,2-4 0,0-1 0,-1 1 1,1 0-1,0 0 0,0 0 1,0 0-1,0 0 0,0 0 1,0 0-1,1 0 0,-1 0 1,2 3-1,-1-3 5,0 0-1,0-1 1,0 1-1,0 1 1,0-1 0,-1 0-1,1 0 1,0 0-1,-1 0 1,0 0 0,0 1-1,1-1 1,-1 0-1,0 0 1,-1 4-1,1 1 22,4 3-10,-3-10-15,-1 1 0,1-1 1,-1 1-1,1-1 0,-1 1 0,1 0 0,-1-1 0,0 1 0,1 0 0,-1-1 1,0 1-1,0 0 0,0-1 0,1 1 0,-1 0 0,0 0 0,0 0 1,0 54 39,4-50-19,-4-5-22,1 0 0,-1 0-1,0 0 1,0 0 0,1 1 0,-1-1 0,0 0-1,1 0 1,-1 0 0,0 1 0,0-1-1,1 0 1,-1 1 0,0-1 0,0 0 0,1 0-1,-1 1 1,0-1 0,0 0 0,0 1-1,0-1 1,0 0 0,0 1 0,1-1 0,-1 1-1,0-1 1,0 1 0,-1 8 25,1-6-17,-1 0 0,1 0 0,0 1 0,0-1 0,0 1 0,1-1 0,-1 0 0,2 6 0,5 0 13,-5 15-9,-2 19 26,0-42-23,-1 0-42,1-1 0,0 1 1,0-1-1,0 1 1,0 0-1,0-1 1,0 1-1,0-1 1,0 1-1,0 0 0,0-1 1,1 1-1,-1-1 1,0 1-1,0-1 1,0 1-1,1 0 1,5-6-1453,-2-18-8719,-4-3-481,-3 14 8342,0 6 1285,-2-11-1919,5 6 1550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2:44.859"/>
    </inkml:context>
    <inkml:brush xml:id="br0">
      <inkml:brushProperty name="width" value="0.025" units="cm"/>
      <inkml:brushProperty name="height" value="0.025" units="cm"/>
      <inkml:brushProperty name="color" value="#849398"/>
    </inkml:brush>
  </inkml:definitions>
  <inkml:trace contextRef="#ctx0" brushRef="#br0">1 101 372,'-1'-10'871,"1"-13"1913,0 23-2741,0-1-1,0 1 0,0-1 1,0 1-1,0-1 0,0 1 1,1 0-1,-1-1 0,0 1 1,0-1-1,0 1 0,0-1 1,1 1-1,-1 0 0,0-1 1,0 1-1,1 0 0,-1-1 1,0 1-1,0 0 0,1-1 1,-1 1-1,1 0 0,-1-1 1,0 1-1,1 0 0,-1 0 1,0 0-1,1-1 0,-1 1 1,1 0-1,-1 0 0,1 0 0,1-12 2922,-2 7-1437,0 10-1237,0-4 372,0 2 1253,-1 9 11893,2-22-12286,2 6-1358,-2 4-146,-1-1 0,1 1 0,-1 0 1,1-1-1,-1 1 0,0 0 0,1-1 0,-1 1 1,0-1-1,1 1 0,-1-1 0,0 1 0,0-1 1,1 1-1,-1-1 0,0 1 0,0-1 0,0 1 1,0-1-1,1 1 0,-1-1 0,0 1 0,0-1 1,0 0 77,11-11 389,-2 11-275,-8 0-171,-1 1 1,1 0-1,0 0 1,0-1 0,0 1-1,-1 0 1,1 0 0,0 0-1,0 0 1,0 0 0,0 0-1,-1 0 1,1 0 0,0 0-1,0 1 1,0-1 0,-1 0-1,1 0 1,0 1-1,0 0 1,1-1 109,-2 1-75,1 0 0,-1 0 0,0 0 0,1-1-1,-1 1 1,1 0 0,-1 0 0,1-1 0,-1 1 0,1 0 0,-1-1 0,1 1 0,0-1 0,-1 1 0,1-1 0,1 2 0,-2-2-57,0 0 0,0 0 0,0 1 1,1-1-1,-1 0 0,0 0 0,0 1 1,0-1-1,0 0 0,0 0 0,0 1 1,0-1-1,0 0 0,0 1 0,0-1 1,0 0-1,0 0 0,0 1 0,0-1 1,0 0-1,-1 0 0,1 1 0,0-1 1,0 0-1,0 0 0,0 1 0,0-1 1,-1 0-1,1 0 0,0 1 0,0-1 1,0 0-1,-1 0 0,1 0 0,0 0 1,0 1-1,-1-1 0,1 0 0,0 0 1,0 0-1,-1 0 0,1 0 0,0 0 1,-1 0-1,1 0 0,0 0 0,0 0 1,-1 0-1,1 0 0,0 0 1,0 0-1,-1 0 0,1 0 0,0 0 1,-1 0-1,1 0 0,-2-5-17,2 0 0,0-1 0,0 0 0,0 1 0,0-1 0,2 3 0,4 6 0,-5-3 0,-1 0 0,0 1 0,0-1 0,0 0 0,1 0 0,-1 0 0,0 0 0,0 0 0,0 0 0,0 0 0,1 1 0,-1-1 0,0 0 0,0 0 0,0 0 0,0 0 0,0 0 0,0 1 0,1-1 0,-1 0 0,0 0 0,0 0 0,0 1 0,0-1 0,0 0 0,0 0 0,0 0 0,0 1 0,0-1 0,0 0 0,0 0 0,0 0 0,0 1 0,0-1 0,0 0 0,0 0 0,0 0 0,0 1 0,0-1 0,0 0 0,0 0 0,-1 0 0,1 1 0,0-1 0,0 0 0,0 0 0,0 1 0,1 1 0,-1-3 0,5 1 0,-2 18 0,-3-12 0,-2-1 0,-4 1 0,2-2 0,-4-3 0,0-2 0,4 0 0,3 1 0,1-1 0,-1 1 0,1 0 0,-1 0 0,1 0 0,0 0 0,-1-1 0,1 1 0,-1 0 0,1-1 0,0 1 0,-1 0 0,1-1 0,0 1 0,0 0 0,-1-1 0,1 1 0,0 0 0,0-1 0,-1 1 0,1-1 0,0 1 0,0 0 0,0-1 0,0 1 0,0-1 0,0 1 0,0-1 0,0 1 0,0-1 0,0 1 0,0 0 0,0-1 0,0 1 0,0-1 0,0 1 0,0-1 0,0-5 0,0 6 0,0 0 0,1 0 0,-1-1 0,0 1 0,0 0 0,0 0 0,0 0 0,0 0 0,0-1 0,0 1 0,0 0 0,0 0 0,0 0 0,0 0 0,0-1 0,0 1 0,0 0 0,-1 0 0,1 0 0,0 0 0,0-1 0,0 1 0,0 0 0,0 0 0,0 0 0,0 0 0,0 0 0,-1-1 0,1 1 0,0 0 0,0 0 0,0 0 0,0 0 0,0 0 0,-1 0 0,1 0 0,0 0 0,0 0 0,0 0 0,0-1 0,-1 1 0,1 0 0,0 0 0,0 0 0,0 0 0,0 0 0,-1 0 0,1 0 0,0 0 0,0 0 0,-1 1 0,1-1 0,0 0 0,0 0 0,0 0 0,0 0 0,-1 0 0,1 0 0,0 0 0,0 0 0,0 0 0,0 0 0,-1 0 0,1 0 0,0 0 0,0 0 0,0 0 0,0-1 0,-1 1 0,1 0 0,0 0 0,0 0 0,0 0 0,0 0 0,-1 0 0,1 0 0,0 0 0,0-1 0,0 1 0,0 0 0,0 0 0,0 0 0,0 0 0,0 0 0,-1-1 0,1 1 0,0 0 0,0 0 0,0 0 0,0 0 0,0-1 0,0 1 0,0 0 0,0 0 0,0 0 0,0-1 0,0 1 0,0 0 0,0 0 0,0 0 0,0 0 0,0-1 0,0 1 0,0 0 0,0 0 0,0 0 0,0-1 0,0 1 0,0 0 0,0 0 0,0 0 0,0 0 0,0-1 0,0 1 0,0 0 0,0 0 0,0 0 0,0-1 0,0 1 0,0 0 0,0 0 0,0 0 0,0 0 0,1-1 0,-1 1 0,0 0 0,0 0 0,0 0 0,0 0 0,0 0 0,0-1 0,0 1 0,1 0 0,-1 0 0,0 0 0,0 0 0,0 0 0,0 0 0,0 0 0,1 0 0,-1 0 0,0-1 0,0 1 0,0 0 0,0 0 0,1 0 0,-1 0 0,0 0 0,0 0 0,0 0 0,0 0 0,1 0 0,-1 0 0,0 0 0,0 0 0,1 1 0,-1-1 0,0 0 0,0 0 0,0 0 0,0 0 0,1 0 0,-1 0 0,0 0 0,0 0 0,0 0 0,0 0 0,1 0 0,-1 0 0,0-1 0,0 1 0,0 0 0,0 0 0,1 0 0,-1 0 0,0 0 0,0 0 0,0 0 0,0 0 0,0 0 0,1-1 0,-1 1 0,0 0 0,0 0 0,0 0 0,0 0 0,0 0 0,0-1 0,0 1 0,0 0 0,1 0 0,-1 0 0,0 0 0,0-1 0,0 1 0,0 0 0,0 0 0,0 0 0,0 0 0,0-1 0,0 1 0,0 0 0,0 0 0,0 0 0,0 0 0,0-1 0,-1 1 0,3-5 0,6 4 0,0 2 0,-6 4 0,-2 0 0,0 1 0,0-6 0,0-1 0,0 1 0,0-1 0,-1 1 0,1 0 0,0-1 0,0 1 0,0-1 0,-1 1 0,1 0 0,0-1 0,-1 1 0,1 0 0,0-1 0,-1 1 0,1 0 0,0 0 0,-1-1 0,1 1 0,0 0 0,-1 0 0,1 0 0,-1 0 0,1-1 0,-1 1 0,1 0 0,0 0 0,-1 0 0,1 0 0,-1 0 0,1 0 0,-1 0 0,1 0 0,0 0 0,-1 0 0,1 0 0,-1 1 0,1-1 0,-1 0 0,1 0 0,0 0 0,-1 0 0,1 1 0,-1-1 0,1 0 0,0 0 0,-1 1 0,1-1 0,0 0 0,0 1 0,-1-1 0,1 0 0,0 1 0,-1-1 0,1 1 0,0-1 0,0 0 0,0 1 0,0-1 0,-1 1 0,1-1 0,1 0 0,-1 0 0,0 0 0,0 0 0,0-1 0,0 1 0,0 0 0,0 0 0,0 0 0,0 0 0,0 0 0,0 0 0,0-1 0,1 1 0,-1 0 0,0 0 0,0 0 0,0 0 0,0 0 0,0 0 0,0-1 0,0 1 0,0 0 0,0 0 0,0 0 0,0 0 0,0 0 0,-1-1 0,1 1 0,0 0 0,0 0 0,0 0 0,0 0 0,0 0 0,0 0 0,0-1 0,0 1 0,0 0 0,0 0 0,0 0 0,-1 0 0,1 0 0,0 0 0,0 0 0,0 0 0,0 0 0,0 0 0,0 0 0,-1-1 0,1 1 0,0 0 0,0 0 0,0 0 0,0 0 0,0 0 0,0 0 0,-1 0 0,1 0 0,0 0 0,0 0 0,0 0 0,0 0 0,0 0 0,-1 0 0,1 1 0,0-1 0,0 0 0,0 0 0,0 0 0,-4-1 0,1-15 0,5 11 0,-2 5-39,0 0 0,1 0 0,-1 0 0,0-1 0,0 1 0,0 0 0,0 0 0,1 0 1,-1 0-1,0 0 0,0 0 0,0 0 0,1 0 0,-1 0 0,0 0 0,0 0 0,1 0 0,-1 0 0,0 0 0,0 0 0,0 0 0,1 0 0,-1 0 0,0 0 0,0 0 0,0 0 1,1 0-1,-1 0 0,0 0 0,0 0 0,0 0 0,1 1 0,-1-1 0,0 0 0,0 0 0,0 0 0,0 0 0,1 0 0,-1 1 0,0-1 0,0 0 0,0 0 0,0 0 0,0 0 1,0 1-1,0-1 0,0 0 0,0 0 0,1 0 0,-1 1 0,0-1 0,0 0 0,0 1 0,-1 4-3419</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19:44.927"/>
    </inkml:context>
    <inkml:brush xml:id="br0">
      <inkml:brushProperty name="width" value="0.025" units="cm"/>
      <inkml:brushProperty name="height" value="0.025" units="cm"/>
      <inkml:brushProperty name="color" value="#660033"/>
    </inkml:brush>
  </inkml:definitions>
  <inkml:trace contextRef="#ctx0" brushRef="#br0">68 32 104,'4'-2'820,"1"-1"1,-1 0-1,0 0 1,8-7-1,-12 9-127,10-9 14472,-10 20-9519,-6-4-4220,4-5-1312,-8 14 807,7-3-381,0-10-498,3-2-23,-1 0-1,1 1 1,-1-1 0,1 0-1,0 0 1,-1 1-1,1-1 1,0 0 0,0 1-1,-1-1 1,1 0 0,0 1-1,0-1 1,-1 1-1,1-1 1,0 0 0,0 1-1,0-1 1,0 1-1,0-1 1,0 1 0,-1 0-1,1-1 4,0 1 0,0 0 0,0 0 0,-1 0 0,1 0 0,0-1 0,-1 1 0,1 0 0,-1 0 0,1-1 0,-1 1 0,1 0 0,-1-1 0,0 1 0,1-1 0,-1 1 0,0-1 0,0 2 0,0-2 0,0 0 0,0 1 0,1-1 0,-1 1 0,0 0 0,1-1-1,-1 1 1,1 0 0,-1-1 0,1 1 0,-1 0 0,1-1 0,-1 1 0,1 0 0,0 0 0,-1 0 0,1-1 0,0 2-1,-10 20 465,10-21-465,0-1 0,-1 1 1,1 0-1,0 0 1,0 0-1,-1 0 0,1-1 1,-1 1-1,1 0 0,-1 0 1,1-1-1,-1 1 0,1 0 1,-1-1-1,1 1 0,-1 0 1,0-1-1,0 1 0,0 0 1,0-1-5,0 1 0,1-1 1,-1 1-1,0-1 0,1 1 1,-1-1-1,1 1 0,-1 0 1,1-1-1,-1 1 0,1 0 1,-1-1-1,1 1 0,0 0 1,-1-1-1,1 1 0,0 0 1,-1 0-1,1 0 0,-11 26 475,10-26-483,0-1 1,1 0 0,-1 1 0,1-1-1,-1 1 1,0-1 0,1 1 0,-1-1-1,1 1 1,0 0 0,-1-1 0,1 1 0,-1-1-1,1 1 1,0 0 0,0 0 0,-1-1-1,1 1 1,0 0 0,0-1 0,0 1-1,0 0 1,0 0 0,0-1 0,0 1-1,0 0 1,0 0 0,0-1 0,0 1-1,0 0 1,0 1 14,0-1 108,-8 5 408,15-7-537,-4-4-3,4 0 0,-5 2-16,1 0-1,-1 1 1,0-1-1,1 0 1,-2-1-1,1 1 1,0 0-1,2-7 1,-4 9 9,1 0-1,-1 0 1,1-1-1,-1 1 1,1 0-1,-1 0 1,1 0-1,0 0 1,-1 0 0,1 0-1,0 0 1,0 0-1,1-1 1,-1 1 2,0 0 0,0 0 0,0 0 0,-1 0 1,1 0-1,0 0 0,-1 0 0,1 0 0,0-1 0,-1 1 1,1 0-1,-1 0 0,1-2 0,-1 2 1,0 0 1,0 0-1,0 0 0,0 1 0,1-1 1,-1 0-1,0 0 0,1 0 1,-1 0-1,1 0 0,-1 1 0,1-1 1,-1 0-1,1 0 0,-1 1 1,1-1-1,0 0 0,0 1 0,1-2 1,-2 2-2,1-1 1,0 1 0,0-1-1,-1 0 1,1 1-1,-1-1 1,1 0 0,0 0-1,-1 1 1,1-1-1,-1 0 1,1 0 0,-1 0-1,0 0 1,1 0 0,-1 0-1,0 0 1,0 1-1,0-3 1,4-2-25,-3 5 27,-1 0 0,0 0 1,1-1-1,-1 1 0,0 0 0,1 0 0,-1-1 0,0 1 0,1 0 0,-1-1 1,0 1-1,1 0 0,-1-1 0,0 1 0,0 0 0,0-1 0,1 1 1,-1-1-1,0 1 0,0 0 0,0-1 0,0 1 0,0-1 0,0 1 1,0-1-1,0 1 0,0 0 0,0-1 0,0 0 0,2 0 2,-1 0-1,0 0 1,1 0-1,-1 0 1,0 0-1,1 0 1,-1 1 0,1-1-1,-1 0 1,1 1-1,0-1 1,-1 1-1,1 0 1,0-1-1,-1 1 1,3 0-1,-2 0 18,10 9 17,6 5-5,-18-13-26,0 0 1,1 0-1,-1 0 0,1 0 1,-1 0-1,1 0 1,-1 0-1,1-1 1,-1 1-1,1 0 1,0 0-1,0-1 0,-1 1 1,1 0-1,0-1 1,0 1-1,0-1 1,0 1-1,1 0 1,-1-1-1,0 1 0,0-1 0,0 1 1,0-1-1,0 1 0,-1-1 1,1 1-1,0 0 0,0 0 0,0-1 1,-1 1-1,1 0 0,0 0 1,-1 0-1,1 0 0,-1 0 0,1 0 1,-1 0-1,1 2 0,1-1 21,-1 1 0,1-1 0,0 1 0,0-1 0,0 0 0,1 0 0,-1 1 0,4 1 0,-4-3-4,6 7 47,-2-2-12,-4-2-52,0-3-3,-1 1 0,0-1 0,1 1 0,-1-1 0,1 0 0,-1 0 0,1 1 0,0-1 0,2 1 0,-3 2-11,-1-3-74,6 0-461,-6-1 184,0-1 0,1 1 1,-1 0-1,0 0 1,0 0-1,1 0 0,-1 0 1,0 0-1,0-1 1,1 1-1,-1 0-723,0-1 724,1 1-1,-1 0 1,0 0-1,0-1 0,0 1 1,0 0-1,0 0 1,0-1-1,1 1 0,-1 0 1,0-1-1,0 1 1,0 0-1,0 0 1,0-1-1,0 1 0,0 0 1,0-1-1,0 1 1,0 0-1,0 0 0,-1-1 1,1 1-1,0 0 1,0 0-1,0-1 1,0 1-1,0 0 0,0 0 1,-1-1-1,1 1 1,0-1-1,-4 0-1389,4 1 1534,0 0-1,-1 0 1,1-1 0,0 1 0,-1 0 0,1 0 0,0 0 0,0 0 0,-1-1 0,1 1 0,0 0 0,0 0 0,0-1 0,-1 1 0,1 0 0,0 0 0,0-1 0,0 1 0,0 0 0,-1 0 0,1-1 0,0 1 0,0 0 0,0-1 0,0 1 0,0 0 0,0-1 0,0 1 0,0 0 0,0-1 0,0 1 0,0 0 0,0-1 0,0 1 0,0-1 0,-1 0-2096,-7-4 420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19:45.830"/>
    </inkml:context>
    <inkml:brush xml:id="br0">
      <inkml:brushProperty name="width" value="0.025" units="cm"/>
      <inkml:brushProperty name="height" value="0.025" units="cm"/>
      <inkml:brushProperty name="color" value="#660033"/>
    </inkml:brush>
  </inkml:definitions>
  <inkml:trace contextRef="#ctx0" brushRef="#br0">11 50 460,'-1'-12'3281,"0"12"-3275,1 0 125,-1 0-1,1-1 1,-1 1-1,1 0 1,-1-1-1,1 1 1,-1 0-1,1-1 1,0 1-1,-1 0 1,1-1 0,-1 1-1,1-1 1,0 1-1,0-1 1,-1 1-1,1-1 1,0 1-1,0-1 1,0 1-1,-1-1 1,1 1-1,0-1 1,0 1-1,0-1 1,0 1-1,0-1 1,0 0-1,0 1 1,0-1-1,0 0 782,0-2-121,0 2-645,0 1 0,0 0 0,0-1 0,0 1 0,0-1 0,0 1 0,0 0 0,0-1 0,0 1 0,0 0 0,0-1 0,0 1 0,0 0 0,0-1 0,0 1 0,0-1 0,0 1 0,1 0 0,-1-1 0,0 1 0,0 0 0,0 0 0,1-1 1,-1 1-1,7-3 1540,-7 3-1473,1 0 0,-1 0-1,1 0 1,-1 0 0,1 0 0,0 0 0,-1 0 0,1-1 0,-1 1 0,1 0 0,-1 0 0,1-1 0,-1 1 0,1 0-1,-1-1 1,0 1 0,1-1 0,-1 1 0,1 0 0,-1-1 0,0 1 0,1-2 0,-1 1 769,19 5 4569,10 8-3673,20 23-1502,-46-25-359,34 12-81,-24-6-309,-8-13 253,-5-3 82,1 0 0,0 0-1,0 0 1,0 1 0,0-1-1,-1 1 1,1-1-1,0 0 1,0 1 0,-1-1-1,1 1 1,0 0 0,-1-1-1,1 1 1,0 0 0,0 1-1,-1-2-384,17 7-3582,-14-3-492,4-6-4225,-13-1 2604,5 2 4982,1-4 36</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19:46.262"/>
    </inkml:context>
    <inkml:brush xml:id="br0">
      <inkml:brushProperty name="width" value="0.025" units="cm"/>
      <inkml:brushProperty name="height" value="0.025" units="cm"/>
      <inkml:brushProperty name="color" value="#660033"/>
    </inkml:brush>
  </inkml:definitions>
  <inkml:trace contextRef="#ctx0" brushRef="#br0">148 44 428,'0'-38'8782,"0"33"-5911,0 12 1932,0 8 1257,0-14-5907,0-1 0,0 1 0,0 0 0,0 0 0,-1-1 0,1 1 0,0 0 0,0 0-1,-1-1 1,1 1 0,0 0 0,-1-1 0,1 1 0,-1 0 0,1-1 0,-1 1 0,1 0 0,-1-1 0,1 1 0,-2 0 0,2-1-120,-1 0 0,1 0 0,0 0-1,0 1 1,0-1 0,0 0-1,0 0 1,-1 0 0,1 0 0,0 1-1,0-1 1,0 0 0,0 0 0,0 0-1,0 1 1,0-1 0,0 0-1,0 0 1,0 0 0,0 1 0,0-1-1,0 0 1,0 0 0,0 0 0,0 1-1,0-1 1,0 0 0,0 0-1,0 0 1,0 1 0,0-1 0,0 0-1,0 0 1,0 1-12,0-1 0,0 0 0,1 0 0,-1 0-1,0 1 1,0-1 0,0 0 0,0 0 0,0 0 0,0 1 0,0-1-1,0 0 1,0 0 0,0 0 0,0 1 0,0-1 0,0 0 0,0 0 0,0 1-1,-1-1 1,1 0 0,0 0 0,0 0 0,0 0 0,0 1 0,0-1-1,0 0 1,0 0 0,-1 0 0,1 0 0,0 1 0,0-1 0,0 0 0,-1 0 8,0 1-1,1-1 1,-1 1 0,1 0 0,-1-1 0,1 1 0,-1-1 0,1 1 0,-1 0 0,1-1 0,0 1 0,-1 0 0,1 0 0,0-1 0,0 1 0,-1 0 0,1 0 0,0 1 0,0-1 1,0 0 0,-1 0 0,1 0 0,0 0 0,0 0 0,-1 0 0,1 0 1,-1 0-1,1 0 0,-1 0 0,1 0 0,-1 0 0,0 0 0,1-1 0,-1 1 0,0 0 0,0 0 0,0-1 1,-1 2-1,-2 1 19,1 1 0,0-1 1,0 0-1,0 1 1,0 0-1,-2 4 0,-11 12-96,-10 7-1029,13-10-2587,11-16 2793,-10 7-3488,8-1-3070,3-7 6958,1 0-1,-1 1 1,0-1-1,1 0 1,-1 0-1,1 0 1,-1 0-1,0 1 0,1-1 1,-1 0-1,1 0 1,-1 1-1,1-1 1,-1 0-1,1 1 1,-1-1-1,1 1 1,0-1-1,-1 1 0,0 0 1,-7-1-775</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19:47.368"/>
    </inkml:context>
    <inkml:brush xml:id="br0">
      <inkml:brushProperty name="width" value="0.025" units="cm"/>
      <inkml:brushProperty name="height" value="0.025" units="cm"/>
      <inkml:brushProperty name="color" value="#660033"/>
    </inkml:brush>
  </inkml:definitions>
  <inkml:trace contextRef="#ctx0" brushRef="#br0">129 23 216,'-10'-12'1663,"10"11"-1619,0 1 0,0 0 0,1 0 0,-1-1 0,0 1 0,0 0 1,0-1-1,0 1 0,0 0 0,0-1 0,0 1 0,0 0 0,0-1 0,0 1 0,-1 0 0,1-1 1,0 1-1,0 0 0,0 0 0,0-1 0,0 1 0,0 0 0,-1-1 0,1 1 0,0 0 0,0 0 1,0-1-1,-1 1 0,1 0 0,0 0 0,0 0 0,-1 0 0,1-1 0,0 1 0,-1 0 0,1 0 1,0 0-1,0 0 0,-1 0 0,1 0 0,0 0 0,-1-1 0,1 1 0,0 0 0,-1 0 0,1 0 1,0 0-1,-1 1 0,-1-1 928,-6 5 25,6-5-369,2 0-601,0 1 0,0-1 1,0 0-1,0 0 0,0 0 0,0 1 0,0-1 0,0 0 0,0 0 0,0 1 0,0-1 0,0 0 0,0 0 0,0 0 1,0 1-1,0-1 0,-1 0 0,1 0 0,0 0 0,0 0 0,0 1 0,0-1 0,0 0 0,-1 0 0,1 0 0,0 0 0,0 0 1,0 1-1,-1-1 0,1 0 0,0 0 0,0 0 0,0 0 0,-1 0 0,1 0 0,0 0 0,0 0 0,-1 0 0,1 0 1,0 0-1,0 0 0,0 0 0,-1 0 0,1 0 0,0 0 0,-2 0 1,0 0 269,-6 6 1151,5 0-507,3-6-921,0 0 0,0 0 0,0 1 0,0-1 0,0 0 0,-1 0 0,1 0 0,0 1 0,0-1 0,0 0 0,0 0 0,0 0 0,0 1 0,0-1 0,0 0 0,-1 0-1,1 0 1,0 0 0,0 0 0,0 1 0,0-1 0,-1 0 0,1 0 0,0 0 0,0 0 0,0 0 0,-1 0 0,1 0 0,0 0 0,0 0 0,0 0 0,-1 1 0,1-1-1,0 0 1,0 0 0,0 0 0,-1 0 0,1 0 0,0-1 0,-1 1 0,-12 12 2244,10-10-2096,2-2-139,0 1 0,0-1 0,0 0 0,0 1 0,1-1 0,-1 1 0,0-1 0,0 1 0,1-1 0,-1 1 0,0-1 0,1 1 0,-1 0 0,0-1 0,1 1 0,-1 0 0,1-1 0,-1 1 0,1 0 0,-1 1 0,-17 6-2325,12-5-1627,-8 4-2567,13-7 5647</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19:48.171"/>
    </inkml:context>
    <inkml:brush xml:id="br0">
      <inkml:brushProperty name="width" value="0.025" units="cm"/>
      <inkml:brushProperty name="height" value="0.025" units="cm"/>
      <inkml:brushProperty name="color" value="#660033"/>
    </inkml:brush>
  </inkml:definitions>
  <inkml:trace contextRef="#ctx0" brushRef="#br0">1 12 852,'0'0'167,"0"-1"-1,0 1 0,1-1 1,-1 0-1,0 1 1,0-1-1,1 1 1,-1-1-1,1 1 0,-1-1 1,0 1-1,1-1 1,-1 1-1,1-1 1,-1 1-1,1 0 1,-1-1-1,1 1 0,-1 0 1,1-1-1,-1 1 1,1 0-1,0 0 1,-1-1-1,1 1 1,0 0-1,-1 0 0,1 0 1,-1 0-1,1 0 1,0 0-1,-1 0 1,1 0-1,0 0 1,2 0 3148,-2 12 427,0-11-3540,0 0 0,0 0 0,-1 0 0,1-1 0,0 1 0,-1 0 0,1 0 0,0 0 0,-1 0 0,1 0 0,-1 0 0,0 0 0,1 0 0,-1 0 0,0 0 0,0 1 0,0-1 0,0 0 0,0 1 0,0 28 2278,0-16-2166,3-9-231,-2-5-81,-1 0 1,1 0 0,-1 0 0,0 1-1,1-1 1,-1 0 0,0 0-1,1 1 1,-1-1 0,0 0 0,0 0-1,1 1 1,-1-1 0,0 0 0,0 1-1,0-1 1,1 0 0,-1 1-1,0-1 1,0 1 0,0-1 0,0 0-1,0 1 1,0-1 0,0 1 0,0 0-3,0-1 1,0 1 0,0-1-1,0 1 1,0-1 0,0 1 0,-1-1-1,1 1 1,0-1 0,1 1 0,-1-1-1,0 1 1,0-1 0,0 1-1,0-1 1,0 1 0,0-1 0,1 1-1,-1-1 1,0 1 0,0-1 0,1 1-1,-1-1 1,0 0 0,1 1-1,-1-1 1,0 1 0,1-1 0,-1 0-1,1 1 1,-1-1 0,0 0 0,1 0-1,0 1 1,1 0-3,-1 3-71,1 3-101,3-3-247,-4-3 134,-1-1-1,1 1 1,-1-1-1,1 1 1,-1-1-1,1 0 1,0 1 0,-1-1-1,1 1 1,0-1-1,0 0 1,-1 0-1,1 1 1,0-1 0,-1 0-1,1 0 1,0 0-1,0 0 1,1 0-1,-1 0-177,0 0 1,-1-1-1,1 1 0,0 0 0,0-1 0,0 1 0,0 0 0,0-1 0,-1 1 0,1-1 1,0 0-1,0 1 0,-1-1 0,1 0 0,0 1 0,-1-1 0,1 0 0,-1 0 1,1 1-1,-1-1 0,1 0 0,-1 0 0,1 0 0,-1 0 0,0 0 0,1-1 0,-1-2-504</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19:48.558"/>
    </inkml:context>
    <inkml:brush xml:id="br0">
      <inkml:brushProperty name="width" value="0.025" units="cm"/>
      <inkml:brushProperty name="height" value="0.025" units="cm"/>
      <inkml:brushProperty name="color" value="#660033"/>
    </inkml:brush>
  </inkml:definitions>
  <inkml:trace contextRef="#ctx0" brushRef="#br0">11 39 676,'-2'-10'3550,"-1"9"-3410,3 1-48,0-1 1,-1 1-1,1 0 0,0 0 0,-1 0 1,1 0-1,0-1 0,-1 1 0,1 0 1,0 0-1,0 0 0,-1-1 1,1 1-1,0 0 0,0-1 0,0 1 1,-1 0-1,1 0 0,0-1 0,0 1 1,0 0-1,0-1 0,0 1 1,0 0-1,0-1 0,0 1 0,0 0 1,0-1-1,0 1 0,0-1 1,0 1-1,0 0 0,0-1 0,0 0 798,3-1 1701,5-5 6584,-4 3-5372,-1 1-3609,-1 2-76</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19:54.001"/>
    </inkml:context>
    <inkml:brush xml:id="br0">
      <inkml:brushProperty name="width" value="0.025" units="cm"/>
      <inkml:brushProperty name="height" value="0.025" units="cm"/>
      <inkml:brushProperty name="color" value="#660033"/>
    </inkml:brush>
  </inkml:definitions>
  <inkml:trace contextRef="#ctx0" brushRef="#br0">80 6 440,'-12'1'1743,"-20"14"24459,38-14-25401,30-1-52,-34 0-847,4-7-2034,-2 3-3922,-14-2-9036,-2 1 9760,9 5 5227,-12-1-937,15 1 1119,-1 0 1,1 0-1,0 0 0,-1 0 1,1 0-1,0 0 1,-1 0-1,1 0 0,-1 0 1,1 0-1,0 1 1,-1-1-1,1 0 0,0 0 1,-1 0-1,1 0 1,0 1-1,-1-1 0,1 0 1,0 0-1,-1 0 0,1 1 1,0-1-1,0 0 1,-1 1-1,1-1 0,0 0 1,0 0-1,-1 1 1,1 0 922,-8 1 1272,12 2 1286,0 1 2371,6 7-69,-10-11-5742,0-1 0,0 1-1,0-1 1,0 1 0,0-1 0,-1 1-1,1-1 1,0 1 0,0 0-1,0-1 1,0 1 0,1-1 0,-1 1-1,0-1 1,0 1 0,0-1-1,0 1 1,1-1 0,-1 1 0,0-1-1,0 0 1,1 1 0,-1-1-1,0 1 1,1-1 0,-1 0 0,0 1-1,1-1 1,-1 1 0,0-1-1,1 0 1,-1 0 0,1 1 0,0-1-1,1 1-32,-1 9 1409,-1-9-1440,0 0 1,0-1-1,-1 1 1,1-1-1,0 1 1,0-1-1,0 1 0,0 0 1,0-1-1,1 1 1,-1-1-1,0 1 1,0 0-1,0-1 1,0 1-1,1-1 1,-1 1-1,0-1 1,1 1-1,0 0-5,0 0 0,-1 0 0,1 0 0,0 0 0,0 0 0,-1 0 0,1 0 0,-1 1 0,1-1 0,-1 0 0,1 0 0,-1 0 0,0 1 0,1-1 0,-1 0 0,0 0 0,0 1 0,0-1 0,0 0 0,0 0 0,0 1 0,-1 1 0,1 2-14,4 0 60,-4-5-92,1 0 0,-1 0 0,0 0 0,1 1 0,-1-1 0,0 0 0,1 0 0,-1 1-1,0-1 1,1 0 0,-1 1 0,0-1 0,0 0 0,1 1 0,-1-1 0,0 1 0,0-1 0,0 0 0,1 1-1,-1-1 1,0 1 0,0-1 0,0 0 0,0 1 0,0-1 0,0 1 0,0-1 0,0 1 0,0 0 5,0 0 0,-1 0 1,1-1-1,0 1 1,0 0-1,0 0 0,0 0 1,0 0-1,0-1 0,1 1 1,-1 0-1,0 0 0,0 0 1,0-1-1,1 1 1,-1 0-1,0 0 0,1-1 1,-1 1-1,1 0 0,-1-1 1,1 1-1,-1-1 1,1 1-1,-1 0 0,1-1 1,0 1-1,0 0 0,0-1 4,-1 0 0,0 1 0,0-1 0,1 1-1,-1-1 1,0 1 0,0-1 0,1 1-1,-1-1 1,0 1 0,0 0 0,0-1 0,0 1-1,0-1 1,0 1 0,0-1 0,0 1 0,0-1-1,0 1 1,0 0 0,-1 0 0,2 10 311,2-9-271,-2-1-40,-1-1-1,1 1 0,-1-1 1,0 1-1,1-1 1,-1 1-1,1-1 0,-1 1 1,0 0-1,1-1 1,-1 1-1,0 0 0,0-1 1,0 1-1,1 0 0,-1-1 1,0 1-1,0 0 1,0-1-1,0 1 0,0 0 1,4 9 76,-3-9-85,-1-1 1,1 1 0,-1-1-1,1 1 1,-1-1-1,0 1 1,1 0 0,-1-1-1,0 1 1,1 0 0,-1-1-1,0 1 1,0 0 0,0-1-1,0 1 1,0 0 0,1 1-1,8 31 343,-4-24-253,-5-8-89,1-1 0,-1 1 0,1 0 0,-1-1 0,1 1 0,-1-1 0,0 1 0,1 0 0,-1-1 0,0 1 0,1 0 0,-1 0 0,0-1 0,0 1 0,0 0 0,0 0 0,0-1 1,0 2-1,0-1 0,0 0 1,0 0 0,0 0-1,0 0 1,0 1 0,1-1 0,-1 0-1,0 0 1,1 0 0,-1 0 0,0 0-1,1 0 1,-1 0 0,1 0 0,0 0-1,-1 0 1,1 0 0,0-1 0,0 2-1,0-1 7,-1 0-1,1 0 1,-1-1 0,0 1-1,0 0 1,0 0-1,0 0 1,1 0 0,-1 0-1,0-1 1,0 1-1,0 0 1,-1 0 0,1 1-1,0-1-5,0 0-1,-1-1 1,1 1-1,0-1 1,0 1-1,0-1 0,0 1 1,0 0-1,0-1 1,0 1-1,0-1 1,0 1-1,1-1 1,-1 1-1,0 0 1,0-1-1,0 1 1,1-1-1,-1 1 0,1 0 1,0 0 1,-1-1 0,1 1 0,0-1 1,-1 1-1,1 0 0,-1-1 0,1 1 0,-1 0 0,1-1 1,-1 1-1,1 0 0,-1 0 0,1 0 0,-1-1 0,0 1 1,0 0-1,1 0 0,-1 0 0,0 0 0,0 0 0,0 0 1,0-1-1,0 1 0,0 0 0,0 0 0,0 0 0,-1 2 1,1 3 55,0-6-50,0 1-1,0 0 0,1 0 0,-1 0 0,0-1 1,0 1-1,0 0 0,-1 0 0,1 0 1,0-1-1,0 1 0,0 0 0,0 0 1,-1-1-1,1 1 0,0 0 0,-1 0 1,1-1-1,-1 1 0,1 0 0,-1-1 1,1 1-1,-1-1 0,1 1 0,-1-1 1,0 1-1,0 0 0,-1 0 53,2 0-7,0-1-58,0 0 0,0 1 0,0-1 0,0 0 0,0 0 0,0 0 0,0 1 0,0-1 0,0 0 0,0 0 0,0 0 0,0 0 0,0 1 0,0-1 0,-1 0 0,1 0 0,0 0 0,0 0 0,0 1 0,0-1 0,0 0 0,0 0 0,-1 0 0,1 0 0,0 0 0,0 1 0,0-1 0,0 0 0,-1 0 0,1 0 0,0 0 0,0 0 0,0 0 0,-1 0 0,-6 5 5,-2 0-6,0-4 0,-1 0 0,0 2 0,0-2 0,0-1 0,0 0 0,0-1 0,0-2 0,9 2-11,-1 1 1,0-1-1,0 1 0,0-1 1,0 0-1,0 0 0,0 1 1,1-1-1,-1 0 0,0-1 1,1 1-1,-1 0 0,1 0 1,-1-1-1,-1-2 0,3-19-7783,0 2-6327,0 20 14009,0 1 1,0 0-1,0 0 1,0 0-1,0-1 1,0 1-1,0 0 1,0 0-1,0 0 1,0-1-1,0 1 1,0 0-1,0 0 1,-1 0-1,1-1 1,0 1-1,0 0 1,0 0-1,0 0 1,0 0-1,0-1 1,0 1-1,-1 0 1,1 0-1,0 0 1,0 0-1,0 0 0,0 0 1,-1-1-1,1 1 1,0 0-1,0 0 1,0 0-1,-1 0 1,1 0-1,0 0 1,0 0-1,0 0 1,-1 0-1,1 0 1,0 0 22,0 0 0,-1 0 1,1 0-1,0 0 1,0 0-1,0 0 0,-1 0 1,1 0-1,0 0 0,0 0 1,0 0-1,-1 0 1,1-1-1,0 1 0,0 0 1,0 0-1,0 0 0,-1 0 1,1 0-1,0 0 0,0-1 1,0 1-1,0 0 1,0 0-1,0 0 0,-1 0 1,1-1-1,0 1 0,0 0 1,0 0-1,0 0 1,0-1-1,0 1 0,0 0 1,0 0-1,0 0 0,0-1 1,0 1-1,0 0 1,0-1-1,0-4-1478</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19:56.300"/>
    </inkml:context>
    <inkml:brush xml:id="br0">
      <inkml:brushProperty name="width" value="0.025" units="cm"/>
      <inkml:brushProperty name="height" value="0.025" units="cm"/>
      <inkml:brushProperty name="color" value="#660033"/>
    </inkml:brush>
  </inkml:definitions>
  <inkml:trace contextRef="#ctx0" brushRef="#br0">30 106 448,'-3'0'611,"1"0"0,-1-1 1,1 1-1,-1-1 0,1 0 0,-1 1 0,1-1 1,-1 0-1,1-1 0,-3-2 4239,17 4 9464,-8 2-13565,-3-1-604,0-1 1,0 1-1,0-1 1,0 1-1,0-1 1,1 1-1,-1-1 1,0 0 0,0 1-1,0-1 1,0 0-1,1 0 1,-1 0-1,0 0 1,0 0-1,0 0 1,1 0-1,1-1 148,22 2 385,-9-2-424,171 1 1206,-118-6-1319,68 6 90,-129-1-218,1-1-9,1 1 1,-1 0 0,14 1 0,5-1 9,-25-3-18,7 3-7,8 1 8,13 0-50,-22 0 49,30 0 43,1 0-5,-38 0-36,1-1-1,3-2-5,1 2 5,-6 1-6,1 0 5,6 0 3,22 0 22,-24 0-6,17-5 41,-14 4-58,-8 1-7,1-1 5,5-2 1,-4 2-6,4 0 9,-6-1 0,-1 0 4,8 1 5,-4 0 0,4-3-5,7-3 4,-14 7-10,1-1 0,-1 0 0,0 1-1,0-1 1,1 1 0,-1-1-1,0 1 1,1-1 0,-1 1 0,0 0-1,1 0 1,-1 0 0,1 0-1,-1 0 1,0 0 0,2 0 0,0 0 1,0 0 1,3-4 0,0 3 2,-4 1 11,-2-1-11,0 1-1,0 0 0,1-1 0,-1 1 1,0-1-1,0 1 0,1 0 1,-1-1-1,0 1 0,0 0 1,1-1-1,-1 1 0,0 0 0,1 0 1,-1-1-1,1 1 0,-1 0 1,0 0-1,1 0 0,-1-1 1,1 1-1,-1 0 0,0 0 0,1 0 1,-1 0-1,1 0 0,-1 0 1,1 0-1,-1 0 0,0 0 0,1 0 1,-1 0-1,1 0 0,-1 0 1,1 0-1,-1 0 0,0 0 1,1 1-1,3-1 4,-2-1 0,-3-1-5,12 0-29,0-4 9,3 1 528,-10 1-1489,-15-2-14635,0 0 5216,2 5 7961,1 1 517</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19:57.802"/>
    </inkml:context>
    <inkml:brush xml:id="br0">
      <inkml:brushProperty name="width" value="0.025" units="cm"/>
      <inkml:brushProperty name="height" value="0.025" units="cm"/>
      <inkml:brushProperty name="color" value="#660033"/>
    </inkml:brush>
  </inkml:definitions>
  <inkml:trace contextRef="#ctx0" brushRef="#br0">178 55 852,'0'-1'72,"0"1"0,0-1 0,0 1-1,0-1 1,0 0 0,0 1 0,0-1 0,0 0-1,0 1 1,0-1 0,0 1 0,1-1 0,-1 0 0,0 1-1,0-1 1,1 1 0,-1-1 0,1 1 0,-1-1 0,0 1-1,1-1 1,-1 1 0,1-1 0,-1 1 0,1 0-1,-1-1 1,1 1 0,0-1 0,2-10 1857,0 10-1672,-2 1-226,-1 0 0,0 0 1,0 0-1,0 0 0,1 0 0,-1 0 0,0 0 0,0 0 0,1 0 0,-1 0 1,0 0-1,0 0 0,0 0 0,1 0 0,-1-1 0,0 1 0,0 0 0,0 0 1,0 0-1,1 0 0,-1-1 0,0 1 0,0 0 0,0 0 0,0 0 1,0 0-1,0-1 0,0 1 0,0 0 0,1 0 0,-1-1 0,0 1 0,0 0 1,0 0-1,0 0 0,0-1 0,0 1 0,0 0 0,0 0 0,0-1 0,0 1 1,0 0-7,0-1 0,0 1 1,0 0-1,0 0 1,0 0-1,0 0 1,0-1-1,0 1 0,0 0 1,0 0-1,0 0 1,0-1-1,0 1 0,0 0 1,0 0-1,1 0 1,-1 0-1,0 0 1,0-1-1,0 1 0,0 0 1,0 0-1,1 0 1,-1 0-1,0 0 1,0 0-1,0 0 0,1 0 1,-1-1-1,0 1 1,0 0-1,0 0 0,0 0 1,1 0-1,-1 0 1,0 0-1,1 0 8,-1 0-1,0 0 1,0 0-1,0 0 1,1 0-1,-1 0 1,0 0-1,0 0 1,0 0-1,1 0 1,-1 0 0,0 0-1,0 0 1,0 0-1,0 0 1,1-1-1,-1 1 1,0 0-1,0 0 1,0 0-1,0 0 1,0 0-1,1-1 1,-1 1-1,0 0 1,0 0-1,0 0 1,0 0 0,0-1-1,0 1 1,0 0-1,0 0 1,0 0-1,0-1 1,0 1-1,0 0 1,0-1 526,20-9 19568,-21 10-20025,1 1 0,-1 0 0,0 0 0,0 0 0,0 0-1,0-1 1,0 1 0,0-1 0,0 1 0,0 0 0,0-1-1,-1 0 1,1 1 0,0-1 0,-2 1 0,-10 10 489,11-11-537,0 1 0,-1 0 0,1-1 0,0 1-1,0 0 1,0 0 0,0 1 0,1-1 0,-1 0 0,-2 3 0,-8 4 237,1-4-127,8-3-140,0-1 0,1 1 0,-1 0-1,0 0 1,1 0 0,-1 0 0,0 1 0,1-1 0,-4 4 0,-16 5-24,14-9 0,3-1 0,0 0 0,5 3 0,-20 4 0,15-4 0,2-1 0,0 0 0,0-1 0,0 1 0,0-1 0,0 1 0,-1-1 0,1 0 0,-6 1 0,8-2 0,1-1 0,0 1 0,-1 0 0,1 0 0,0 0 0,-1 0 0,1 0 0,0 0 0,-1 0 0,1 0 0,0 0 0,0 0 0,-1 1 0,1-1 0,0 0 0,-1 0 0,1 0 0,0 0 0,-1 0 0,1 0 0,0 1 0,0-1 0,-1 0 0,1 0 0,0 1 0,0-1 0,0 0 0,-1 0 0,1 0 0,0 1 0,0-1 0,0 0 0,0 1 0,-1-1 0,1 0 0,0 0 0,0 1 0,0-1 0,0 0 0,0 1 0,1 1 0,-2-2 0,-7 5 0,6-1 0,2 2 0,2-1 0,4 1 0,-2-1 0,4 1 0,2-1 0,0 1 0,-1 0 0,52 26 0,-52-30 0,2 3 0,-4 1 0,-7-6 0,0 0 0,0 0 0,0 0 0,-1 0 0,1 0 0,0 0 0,0 0 0,0 0 0,0 0 0,0 0 0,0 0 0,0 0 0,0 0 0,0 1 0,0-1 0,0 0 0,0 0 0,0 0 0,0 0 0,0 0 0,0 0 0,0 0 0,0 0 0,0 0 0,0 0 0,0 0 0,0 0 0,0 0 0,0 0 0,0 0 0,0 0 0,0 0 0,0 0 0,0 0 0,0 1 0,0-1 0,0 0 0,1 0 0,-1 0 0,0 0 0,0 0 0,0 0 0,0 0 0,0 0 0,0 0 0,0 0 0,0 0 0,0 0 0,0 0 0,0 0 0,21 7 0,0 4 0,-12-10 0,1-1 0,-2-1 0,-7-3 0,-1-80-3348,0 84 3348,0 0 0,0 0 0,0-1 0,0 1 0,0 0 0,0 0 0,0-1 0,0 1 0,0 0 0,0 0 0,0 0 0,0-1 0,0 1 0,0 0 1,0 0-1,-1-1 0,1 1 0,0 0 0,0 0 0,0 0 0,0 0 0,-1-1 0,1 1 0,0 0 0,0 0 0,0 0 0,-1 0 0,1 0 0,0 0 0,0-1 0,-1 1 0,1 0-1,-1 0 0,1 0 0,0 0 0,-1-1 0,1 1 0,0 0 0,0 0 0,-1-1 0,1 1 0,0 0 1,-1 0-1,1-1 0,0 1 0,0 0 0,-1-1 0,1 1 0,0 0 0,0-1 0,0 1 0,0 0 0,0-1 0,-1 1 0,1-1 0,0 1 0,0 0 0,0-1 0,0 1 0,0-1 0,0 1 0,0 0 0,1-1 0,-1-21 13,0 21-9,0 0 0,-1 1 0,1-1 0,0 1 0,0-1 0,0 1 0,0-1 1,0 1-1,0-1 0,-1 1 0,1-1 0,0 1 0,0 0 0,-1-1 0,1 1 0,0-1 1,-1 1-1,1-1 0,-1 1 0,0-1 6,1 1 1,-1-1 0,1 1-1,0-1 1,-1 1-1,1 0 1,0-1-1,-1 1 1,1-1-1,0 0 1,0 1 0,-1-1-1,1 1 1,0-1-1,0 1 1,0-1-1,0 1 1,0-1 0,0-1-1,0 1 200,0-2 422,0 5-394,0-1-134,0 15 134,0 14-3143,-1-26 84</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0:05.569"/>
    </inkml:context>
    <inkml:brush xml:id="br0">
      <inkml:brushProperty name="width" value="0.025" units="cm"/>
      <inkml:brushProperty name="height" value="0.025" units="cm"/>
      <inkml:brushProperty name="color" value="#660033"/>
    </inkml:brush>
  </inkml:definitions>
  <inkml:trace contextRef="#ctx0" brushRef="#br0">10 562 44,'0'0'11,"0"0"-1,0 1 1,0-1 0,1 0 0,-1 1-1,0-1 1,0 0 0,0 1 0,0-1-1,0 0 1,0 1 0,0-1 0,0 0-1,0 1 1,-1-1 0,1 0-1,0 1 1,0-1 0,0 0 0,0 1-1,0-1 1,-1 0 0,1 1 0,0-1-1,0 0 1,0 0 0,-1 1 0,1-1-1,0 0 1,-1 0 0,1 1-1,0-1 1,0 0 0,-1 0 0,1 0-1,0 0 1,-1 1 0,1-1 0,0 0-1,-1 0 1,1 0 0,0 0 0,-1 0-1,1 0 1,0 0 0,-1 0-1,1 0 1,-1 0 0,1 0 0,-1 0-1,1 16 13569,10-28-7410,-10 12-6156,0 0 1,0 0-1,0-1 1,0 1-1,0 0 1,0 0-1,0 0 1,0-1 0,0 1-1,0 0 1,0 0-1,0-1 1,1 1-1,-1 0 1,0 0-1,0 0 1,0 0 0,0-1-1,0 1 1,1 0-1,-1 0 1,0 0-1,0 0 1,0 0-1,0-1 1,1 1 0,-1 0-1,0 0 1,0 0-1,0 0 1,1 0-1,-1 0 1,0 0-1,1 0-1,-1 0 0,0-1 0,0 1 0,1 0 0,-1 0-1,0 0 1,1 0 0,-1-1 0,0 1 0,0 0-1,1 0 1,-1 0 0,0-1 0,0 1 0,1 0 0,-1-1-1,0 1 1,0 0 0,0 0 0,0-1 0,1 1-1,-1 0 1,0-1 0,0 1 0,0 0 0,0-1 0,0 1-1,0 0 1,0-1 0,0 1 0,0 0 0,0-1-1,0 0 1,4-3 163,-4 4-169,1-1 0,-1 1 0,0 0 0,1 0 0,-1 0 0,0 0 0,1-1 0,-1 1-1,0 0 1,0 0 0,1-1 0,-1 1 0,0 0 0,0 0 0,0-1 0,1 1 0,-1 0 0,0-1 0,0 1 0,0 0 0,0-1-1,0 1 1,1 0 0,-1-1 0,0 1 0,0-1 0,0 0 0,0 0 7,1 0 0,-1 0-1,0 0 1,1-1 0,0 1 0,-1 0 0,1 0-1,0 0 1,0 0 0,-1 0 0,3-2-1,-2 2-4,0 0-1,0 0 0,0 0 0,0 0 0,0 0 0,-1 0 1,1 0-1,0-1 0,-1 1 0,1 0 0,0-1 0,-1-1 1,2 0-1,-1 1 0,0-1-1,0 1 1,1-1 0,-1 1 0,1 0 0,3-4 0,2-3 8,9-9 43,-9 8 4,-1 0 0,1 0 0,1 1 0,0 0 0,12-11 0,5-6 258,34-30 737,-56 53-975,0 1 1,0-1-1,0 1 0,0-1 0,1 1 1,4-2-1,14-11 470,-18 12-414,0-1-1,0 1 0,1 0 1,-1 0-1,0 1 0,1 0 1,0-1-1,-1 1 0,1 1 1,0-1-1,0 1 0,0 0 1,0 0-1,0 0 0,1 1 1,7 0-1,-12 0-110,1 0-1,0 0 1,0 1-1,-1-1 1,1 1-1,0-1 1,0 1 0,-1 0-1,1 0 1,-1 0-1,1-1 1,-1 2-1,1-1 1,2 2-1,19 23 36,-3-2-60,-3-8 4,-13-12-1,0 0 1,1 0-1,-1 0 0,1 0 1,6 3-1,-4-1 2,-6-6-5,-1 1 0,1-1 0,-1 1-1,1-1 1,-1 0 0,1 1 0,-1-1-1,1 1 1,0-1 0,-1 0 0,1 0 0,0 1-1,-1-1 1,1 0 0,0 0 0,-1 0-1,1 0 1,0 0 0,15 2 27,-14-2-26,0 0 1,0 1-1,0-1 1,1 0-1,-1 0 1,0 0-1,0 0 1,0-1-1,3 0 1,6-2 25,-5 2-16,0-1-1,0 0 0,-1 0 1,1-1-1,5-2 0,4-4 4,0-1-1,-1-1 1,0 0-1,0 0 0,21-25 1,14-19 150,-15 17 120,-28 32-128,1-1-1,-1 0 1,9-13 0,-5 12 204,-10 7-337,1 1 0,0 0 0,0-1 0,-1 1 0,1-1 1,0 1-1,-1-1 0,1 1 0,-1-1 0,1 1 0,-1-1 0,1 0 0,-1 1 0,1-1 0,-1 0 1,1 1-1,-1-1 0,0 0 0,0 0 0,1-1 0,3-3 326,-3 5-342,-1 0 0,0 0-1,1 0 1,-1 0 0,0-1 0,0 1-1,1 0 1,-1 0 0,0 0 0,1-1-1,-1 1 1,0 0 0,0 0 0,0-1-1,1 1 1,-1 0 0,0-1 0,0 1-1,0 0 1,0-1 0,0 1 0,1 0-1,-1-1 1,0 1 0,0-1 0,4-5 276,-3 6-276,-1 0 1,0-1 0,1 1-1,-1 0 1,0 0 0,1-1-1,-1 1 1,0 0 0,0 0-1,1-1 1,-1 1 0,0 0-1,0-1 1,1 1 0,-1 0 0,0-1-1,0 1 1,0 0 0,0-1-1,0 1 1,1 0 0,-1-1-1,0 1 1,0-1 0,0 1-1,0 0 1,0-1 0,19-18 261,-19 18-269,0 1 0,0-1 0,0 1 1,0-1-1,0 0 0,0 1 0,1-1 0,-1 1 0,0-1 0,0 0 0,0 1 0,0-1 0,1 1 0,-1-1 1,0 1-1,1-1 0,-1 1 0,0-1 0,1 1 0,-1-1 0,1 1 0,-1-1 0,0 1 0,1 0 0,-1-1 1,1 1-1,-1 0 0,2-1 0,0-3 15,-3-3-9,4 6-57,-3 1 28,0 0 0,1 0 0,-1 0 0,0 0 0,0 0 0,1 0 0,-1 0 0,0 0 0,0 0 0,1 0 0,-1 0 0,0 0 0,1 0 0,-1 0 0,0 0 0,0-1 0,0 1 0,1 0 0,-1 0 0,0 0 0,0 0 0,1-1 0,-1 1 0,0 0 0,0 0 0,0-1 0,0 1 0,0 0 0,1 0 0,-1-1 0,0 1 0,0 0 0,0 0 0,0-1 0,0 1 0,0 0 0,0 0 0,0-1 0,0 1 0,0-3 426,0-3-3369,0 6 2527,0 0-1,0 0 0,0-1 1,0 1-1,0 0 0,0-1 1,0 1-1,0 0 0,0 0 0,0-1 1,0 1-1,0 0 0,0 0 1,-8-4-7431,6-3-1123,1 4 7668,-6 2-258,5 1 253</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2:47.060"/>
    </inkml:context>
    <inkml:brush xml:id="br0">
      <inkml:brushProperty name="width" value="0.025" units="cm"/>
      <inkml:brushProperty name="height" value="0.025" units="cm"/>
      <inkml:brushProperty name="color" value="#849398"/>
    </inkml:brush>
  </inkml:definitions>
  <inkml:trace contextRef="#ctx0" brushRef="#br0">119 10 516,'-12'-5'2374,"-7"0"28628,20 9-33431,21-4 3726,-14 0-1290,2 0-7,0 0 0,-1 0 0,1 0 0,0 0 0,0 0 0,0 0 0,0 0 0,0 0 0,-1 0 0,1 0 0,-4 0 0,-1 1 0,-18 7 0,7-5 0,4 2 0,2-3 0,0 0 0,-1-1 0,0-1 0,0 0 0,0 0 0,0 0 0,0 1 0,0-1 0,0 1 0,0-1 0,1 1 0,-1-1 0,0 1 0,0-1 0,1 1 0,-1 0 0,0-1 0,1 1 0,-1 0 0,0 0 0,1-1 0,-2 3 0,-40 47 0,14-23 0,27-25 0,1-1 0,-1 1 0,1-1 0,-1 0 0,1 0 0,-1 1 0,0-1 0,1 0 0,-1 0 0,0 0 0,0 0 0,0 1 0,0-1 0,0-1 0,0 1 0,-1 0 0,0 1 0,1-1 0,0-1 0,0 1 0,0 0 0,0-1 0,0 1 0,0 0 0,0 0 0,0 0 0,1 0 0,-1 0 0,0 0 0,1 0 0,-1 0 0,0 0 0,1 1 0,-1 0 0,1-1 0,0 0 0,0-1 0,-1 1 0,1 0 0,0-1 0,0 1 0,-1-1 0,1 1 0,0-1 0,-1 1 0,1 0 0,-1-1 0,1 1 0,-1-1 0,1 0 0,-1 1 0,1-1 0,-1 1 0,1-1 0,-1 0 0,0 1 0,-18 15 0,-12 17 0,31-30 0,-1-1 0,0-2 0,0 0 0,0 0 0,0 0 0,0 1 0,0-1 0,1 0 0,-1 1 0,0-1 0,0 1 0,0-1 0,0 1 0,1 0 0,-1-1 0,0 1 0,1 0 0,-1-1 0,0 1 0,1 0 0,-1 0 0,0 1 0,1-2 0,-1 0 0,1 0 0,0 0 0,0 0 0,0 0 0,-1 1 0,1-1 0,0 0 0,0 0 0,0 0 0,0 0 0,-1 0 0,1 0 0,0 1 0,0-1 0,0 0 0,0 0 0,0 0 0,0 0 0,-1 1 0,1-1 0,0 0 0,0 0 0,0 0 0,0 1 0,0-1 0,0 0 0,0 0 0,0 0 0,0 1 0,0-1 0,0 0 0,0 0 0,0 1 0,0-1 0,0 0 0,0 0 0,0 0 0,0 1 0,0-1 0,1 0 0,-1 0 0,0 0 0,0 0 0,0 1 0,0-1 0,0 0 0,-1 2 0,1-2 0,0 0 0,0 0 0,-1 0 0,1 0 0,0 0 0,-1 0 0,1 0 0,0 0 0,0 0 0,-1 0 0,1 0 0,0 0 0,-1 0 0,1 1 0,0-1 0,0 0 0,-1 0 0,1 0 0,0 0 0,0 1 0,-1-1 0,1 0 0,0 0 0,0 0 0,0 1 0,0-1 0,-1 0 0,1 0 0,0 1 0,0-1 0,0 0 0,0 0 0,0 1 0,0-1 0,-1 0 0,1 0 0,0 1 0,0-1 0,0 1 0,1 1 0,-2-2 0,-7 4 0,6 1 0,4-1 0,6-3 0,2-1 0,4 0 0,-12-2 0,1 0 0,18 1 0,-12 0 0,1-3 0,0 1 0,-6 3 0,22 2 0,-19-4 0,-1 0 0,20 1 0,-20 1 0,18-5 0,-14 4 0,0 1 0,-1 0 0,1 0 0,0 0 0,0 0 0,0 0 0,0 0 0,0 0 0,0 0 0,-1 0 2693,-8-2-4614</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0:07.739"/>
    </inkml:context>
    <inkml:brush xml:id="br0">
      <inkml:brushProperty name="width" value="0.025" units="cm"/>
      <inkml:brushProperty name="height" value="0.025" units="cm"/>
      <inkml:brushProperty name="color" value="#660033"/>
    </inkml:brush>
  </inkml:definitions>
  <inkml:trace contextRef="#ctx0" brushRef="#br0">62 0 328,'-38'0'3358,"36"0"-2588,-16 1 3664,18 0-3884,0-1 0,-1 0-1,1 1 1,0-1 0,-1 1 0,1-1-1,0 0 1,0 1 0,0-1 0,-1 1-1,1-1 1,0 1 0,0-1 0,0 1-1,0-1 1,0 1 0,0-1 0,0 1-1,0-1 1,0 1 0,0-1 0,0 1-1,0-1 1,0 1 0,0-1 0,0 1-1,0-1 1,1 0 0,-1 1 0,0-1-1,0 1 1,1-1 0,-1 1 0,0-1-1,1 0 1,-1 1 0,0-1 0,1 0-1,0 1 1,6 3 262,1 1-127,-7-5-383,1 0-226,5 1-64,-4 3-12,5-3 0,2-1 0,0 0 0,0 0 0,0 0 0,0 0 0,39 0 0,-10 0 0,21 0 0,-51 0 0,1 0 0,0 0 0,0 0 0,0 0 0,0 0 0,0 0 0,0-1 0,-1-3 0,1 3 0,0 1 0,0 0 0,-3 0 0,-14 0 0,-3 0 0,0 0 0,0 1 0,8 0 0,-1-1 0,0 1 0,1-1 0,-1 1 0,1 0 0,-1 0 0,1 0 0,-1 0 0,1 1 0,0-1 0,-4 3 0,-2 3 0,2-5 0,4-2 0,1 1 0,0-1 0,-1 1 0,1 0 0,0 0 0,-1-1 0,1 1 0,0 0 0,0 0 0,-1 0 0,1 0 0,0 1 0,0-1 0,-1 2 0,-7 2 0,8-5 0,0 1 0,1-1 0,-1 0 0,1 0 0,-1 0 0,1 0 0,-1 1 0,0-1 0,1 0 0,-1 1 0,1-1 0,-1 0 0,1 1 0,-1-1 0,1 1 0,0-1 0,-1 1 0,1-1 0,0 1 0,-1-1 0,1 1 0,0-1 0,-1 1 0,1-1 0,0 1 0,0 1 0,-22 14 0,2 1 0,1 0 0,9-1 0,-10 1 0,16-12 0,2-4 0,1 0 0,-1 0 0,1 1 0,0-1 0,-1 1 0,1-1 0,0 1 0,0 0 0,-1 2 0,2-3 0,1 2 0,-12 4 0,10-6 0,-1 0 0,0 0 0,1 0 0,-1 0 0,1 0 0,0 0 0,-1 0 0,1 0 0,0 1 0,0-1 0,0 0 0,0 1 0,0-1 0,0 1 0,-1 2 0,-1-5 0,1 2 0,-10 11 0,9-8 0,-4-2 0,4 3 0,-3 0 0,6 0 0,8-4 0,2-1 0,0 0 0,-1 0 0,1-1 0,0-3 0,0 3 0,0 1 0,0 0 0,0 0 0,-1 0 0,1 0 0,0 0 0,0 0 0,0 0 0,0 0 0,0 0 0,0 0 0,-1 0 0,1 0 0,0 0 0,0 0 0,0 0 0,0 0 0,0 0 0,0 0 0,-1 0 0,0 0-69,-8 0-458,-22-11-29512,13 11 28571</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0:14.466"/>
    </inkml:context>
    <inkml:brush xml:id="br0">
      <inkml:brushProperty name="width" value="0.025" units="cm"/>
      <inkml:brushProperty name="height" value="0.025" units="cm"/>
      <inkml:brushProperty name="color" value="#660033"/>
    </inkml:brush>
  </inkml:definitions>
  <inkml:trace contextRef="#ctx0" brushRef="#br0">50 56 60,'0'0'31,"0"-1"-1,-1 1 1,1 0-1,0-1 1,0 1 0,-1-1-1,1 1 1,0 0-1,-1-1 1,1 1 0,0 0-1,-1-1 1,1 1-1,-1 0 1,1 0 0,0 0-1,-1-1 1,1 1-1,-1 0 1,1 0 0,-1 0-1,1 0 1,-1 0-1,1 0 1,-1-1 0,1 1-1,-1 0 1,1 1-1,0-1 1,-1 0 0,1 0-1,-1 0 1,1 0-1,-1 0 1,0 1 0,-2-1 162,1 0 143,-8-5 620,10 4-758,-19 0 12774,27-6-7306,2 4-3674,-9 3-24,11-5 466,-9 4-2235,1 0 0,-1 0 0,0 0 0,0 0 0,1 0 0,4-4 0,-6 5-157,0 0-1,-1 0 1,1 0-1,0 0 1,0 0-1,0-1 1,-1 1-1,1 0 1,0-1-1,1-1 1,7 0 168,26-4 740,-34 6-765,8-4 391,11 3 525,-13 1-1083,2 0-18,0 0 0,0 0 0,0 0 0,0 0 0,0 0 0,0 1 0,3 4 0,13 4 0,-6-1 0,-10-3 0,11 3 0,-19-7 0,0 0 0,0-1 0,-1 1 0,1 0 0,0 0 0,0 0 0,-1 0 0,1 0 0,0 0 0,-1 1 0,0-1 0,1 1 0,-1-1 0,2 3 0,1 2 0,-5-5 0,8 4 0,-5 0 0,-1 0 0,6 1 0,-5 0 0,-2-1 0,0 1 0,1-1 0,6 1 0,-5-1 0,-2 1 0,0-1 0,0 1 0,-1 2 0,1-7 0,9 7 0,-9-8 0,0 0 0,1 0 0,-1 0 0,0 0 0,0 1 0,0-1 0,1 0 0,-1 0 0,0 0 0,0 1 0,0-1 0,1 0 0,-1 0 0,0 1 0,0-1 0,0 0 0,0 0 0,0 1 0,0-1 0,0 0 0,0 1 0,0-1 0,0 0 0,0 0 0,0 1 0,0-1 0,0 0 0,0 1 0,0-1 0,0 1 0,-2 13 0,2 8 0,0-16 0,0-1 0,0 1 0,0-1 0,-1 1 0,-6-1 0,6 1 0,1-1 0,0 1 0,-2 0 0,-5-1 0,4 1 0,-4-1 0,4 1 0,-3-1 0,5-5 0,1 0 0,0 0 0,0 0 0,0 0 0,0 0 0,-1 1 0,1-1 0,0 0 0,0 0 0,0 0 0,0 0 0,-1 0 0,1 0 0,0 0 0,0 0 0,0 0 0,0 1 0,0-1 0,0 0 0,-1 0 0,1 0 0,0 0 0,0 0 0,0 1 0,0-1 0,0 0 0,0 0 0,0 0 0,0 0 0,0 1 0,0-1 0,0 0 0,0 0 0,0 0 0,0 0 0,0 1 0,0-1 0,0 0 0,0 0 0,0 0 0,0 1 0,0-1 0,0 0 0,0 0 0,0 0 0,0 0 0,0 0 0,0 1 0,1-1 0,-1 0 0,0 0 0,0 0 0,0 0 0,0 0 0,0 1 0,1-1 0,-13 8 0,-16 10 0,19-14 0,0-2 0,6 2 0,-3 1 0,-1-4 0,-8-1 0,5 0 0,1 0 0,9-2 0,-1 0 0,-18 1 0,9 0 0,0-3 0,0 3 0,0 1 0,0-1 0,0-2 0,1 2 0,6 1 0,0 0 0,1-1 0,-1 1 0,1 0 0,-1-1 0,1 0 0,-1 1 0,1-1 0,-1 0 0,1 0 0,0-1 0,-4-1 0,4 2 0,-2-3 0,-32-15 0,32 17 0,4 2 0,-1 0 0,1 0 0,0 0 0,-1 0 0,1 0 0,0 0 0,-1-1 0,1 1 0,0 0 0,-1 0 0,1-1 0,0 1 0,-1 0 0,1 0 0,0-1 0,0 1 0,-1 0 0,1-1 0,0 1 0,0 0 0,0-1 0,-1 1 0,1 0 0,0-1 0,0 1 0,0-1 0,0 1 0,0-1 0,-1 0 0,0-1 0,0 1 0,0-1 0,0 1 0,0 0 0,0 0 0,0-1 0,-1 1 0,1 0 0,0 0 0,-1 0 0,1 0 0,-2 0 0,1-4 0,3 3 0,-2 2 0,-7-4 0,6-1 0,2 5 0,0 0 0,0 0 0,0 0 0,1-1 0,-1 1 0,0 0 0,0 0 0,0 0 0,0 0 0,0 0 0,0 0 0,0 0 0,0-1 0,0 1 0,0 0 0,0 0 0,0 0 0,0 0 0,0 0 0,0 0 0,0-1 0,0 1 0,0 0 0,0 0 0,0 0 0,0 0 0,0 0 0,-1 0 0,1 0 0,0 0 0,0-1 0,0 1 0,0 0 0,0 0 0,0 0 0,0 0 0,0 0 0,0 0 0,0 0 0,-1 0 0,1 0 0,0 0 0,0 0 0,0 0 0,0 0 0,0 0 0,0-1 0,0 1 0,-1 0 0,1 0 0,0 0 0,0 0 0,0 0 0,0 0 0,0 0 0,0 0 0,0 1 0,-1-1 0,1 0 0,0 0 0,0 0 0,0 0 0,-4-1 0,1-16 0,2 11 0,-1 6 0,2 0 0,0 1 0,0-1 0,0 0 0,0 0 0,0 0 0,0 0 0,0 0 0,0 0 0,0 0 0,0 0 0,-1 0 0,1 0 0,0 0 0,0 0 0,0 0 0,0 0 0,0 0 0,0 0 0,0 0 0,-1 1 0,1-1 0,0 0 0,0 0 0,0-1 0,0 1 0,0 0 0,0 0 0,0 0 0,0 0 0,-1 0 0,1 0 0,0 0 0,0 0 0,0 0 0,0 0 0,0 0 0,0 0 0,0 0 0,0 0 0,-1 0 0,1 0 0,0 0 0,0-1 0,0 1 0,0 0 0,0 0 0,0 0 0,0 0 0,0 0 0,0 0 0,0 0 0,0 0 0,0-1 0,0 1 0,0 0 0,0 0 0,0 0 0,0 0 0,0 0 0,0 0 0,0-1 0,-3-36 0,3 37 0,0 0 0,0-1 0,0 1 0,0 0 0,0-1 0,0 1 0,0 0 0,0-1 0,0 1 0,0 0 0,0-1 0,0 1 0,0 0 0,0-1 0,0 1 0,0 0 0,0-1 0,0 1 0,1 0 0,-1-1 0,0 1 0,0 0 0,0 0 0,1-1 0,-1 1 0,0 0 0,0 0 0,0-1 0,1 1 0,-1 0 0,0 0 0,1 0 0,-1-1 0,0 1 0,0 0 0,1 0 0,3-2 0,-2-5 0,-3 4 0,1-2 0,0-1 0,0-2 0,0 7 0,9-7 0,-8 3 0,-1 5 0,0-1 0,0 1 0,0 0 0,0 0 0,0-1 0,0 1 0,0 0 0,0 0 0,0-1 0,0 1 0,0 0 0,0 0 0,0-1 0,0 1 0,0 0 0,0 0 0,0-1 0,0 1 0,0 0 0,0 0 0,0-1 0,1 1 0,-1 0 0,0 0 0,0-1 0,0 1 0,0 0 0,1 0 0,-1 0 0,0 0 0,0-1 0,0 1 0,1 0 0,-1 0 0,0 0 0,0 0 0,1 0 0,-1 0 0,0 0 0,0 0 0,1 0 0,-1-1 0,0 1 0,1 0 0,-1 0 0,0 0 0,0 0 0,1 0 0,-1 0 0,0 0 0,0 0 0,1 0 0,-1 0 0,0-1 0,0 1 0,0 0 0,1 0 0,-1 0 0,0 0 0,0-1 0,0 1 0,0 0 0,1 0 0,-1 0 0,0-1 0,0 1 0,0 0 0,0 0 0,0-1 0,0 1 0,0 0 0,0 0 0,1-1 0,-1 1 0,0 0 0,0 0 0,0-1 0,0 1 0,0 0 0,0 0 0,-1-1 0,1 1 0,0 0 0,0 0 0,0-1 0,2-4 0,4-1 0,-2 0 0,-1 2-455,-2 3-643,0 0 1,0-1-1,0 1 1,0 0 0,0 0-1,0 0 1,0 0-1,0 0 1,0 0-1,0 0 1,1 0-1,-1 0 1,0 1-1,1-1 1,-1 0-1,0 1 1,1-1-1,2 0 1,4 1-6988,-7 0 6106</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0:16.167"/>
    </inkml:context>
    <inkml:brush xml:id="br0">
      <inkml:brushProperty name="width" value="0.025" units="cm"/>
      <inkml:brushProperty name="height" value="0.025" units="cm"/>
      <inkml:brushProperty name="color" value="#660033"/>
    </inkml:brush>
  </inkml:definitions>
  <inkml:trace contextRef="#ctx0" brushRef="#br0">23 54 524,'0'0'411,"8"6"1710,-6-6-174,0 2-123,6 8 12594,-9-2-8163,1-7-6201,0-1 0,0 1 0,0 0 0,0-1 0,0 1 0,0-1 0,-1 1 0,1-1 0,0 1 0,0-1-1,-1 1 1,1-1 0,0 1 0,-1-1 0,1 1 0,-1-1 0,1 1 0,0-1 0,-1 1 0,1-1 0,-1 0 0,1 1 0,-2-1 0,1 1 1564,1-2-1584,0 0 1,1 0-1,-1 0 1,1 0-1,-1 0 1,1 1-1,-1-1 1,1 0 0,0 0-1,-1 0 1,1 1-1,0-1 1,0 0-1,-1 1 1,1-1-1,0 0 1,0 1-1,0-1 1,0 1-1,0 0 1,0-1-1,0 1 1,1-1 0,1-2 206,-3 3-231,0-1-1,0 1 1,1-1-1,-1 1 1,0-1-1,1 1 1,-1-1-1,0 1 1,1 0-1,-1-1 1,1 1 0,-1 0-1,1-1 1,-1 1-1,0 0 1,1-1-1,-1 1 1,1 0-1,-1 0 1,1 0-1,0 0 1,0-1-1,3 1 56,-1 0 18,-1 0 1,1 0-1,-1 0 0,1 0 1,-1 1-1,0-1 0,1 1 1,-1-1-1,0 1 0,1 0 1,2 2-1,-3 1-83,-2 2 0,0-1 0,0 1 0,-2 0 0,-6-2 0,-2-3 0,0-1 0,-3 2 0,13-2 0,0 0 0,0 0 0,-1 0 0,1 0 0,0 0 0,-1 0 0,1 0 0,0 0 0,-1 0 0,1 0 0,0 0 0,0 0 0,-1 0 0,1 0 0,0 0 0,0-1 0,-1 1 0,1 0 0,0 0 0,0 0 0,-1 0 0,1-1 0,0 1 0,0 0 0,-1 0 0,1 0 0,0-1 0,0 1 0,0 0 0,0 0 0,-1-1 0,1 1 0,0 0 0,0 0 0,0-1 0,0 1 0,-7-8 0,0 4 0,4 0 0,2-21 0,2 19 0,6 1 0,-3 0 0,-1 3 0,3-2 0,2 4 0,2 5 0,-1 1 0,-8-1 0,-1-5 0,0 1 0,0-1 0,0 0 0,0 0 0,0 0 0,-1 1 0,1-1 0,0 0 0,0 0 0,0 0 0,0 1 0,0-1 0,0 0 0,0 0 0,0 0 0,0 1 0,0-1 0,0 0 0,0 0 0,1 1 0,-1-1 0,0 0 0,0 0 0,0 0 0,0 1 0,0-1 0,0 0 0,0 0 0,0 0 0,1 0 0,-1 1 0,0-1 0,0 0 0,0 0 0,0 0 0,1 0 0,-1 0 0,0 0 0,0 1 0,0-1 0,1 0 0,-1 0 0,0 0 0,0 0 0,0 0 0,1 0 0,-1 0 0,0 0 0,4 2 0,-2 10 0,-13 4 0,10-16 0,0 1 0,1-1 0,-1 0 0,0 1 0,1-1 0,-1 0 0,0 0 0,1 1 0,-1-1 0,0 0 0,1 0 0,-1 0 0,0 0 0,0 0 0,1 0 0,-1 0 0,-1-1 0,-1-1 0,0-2 0,-4 3 0,4-4 0,-4-1 0,6 1 0,1-1 0,0 1 0,0 4 0,0 1 0,0 0 0,0-1 0,0 1 0,0-1 0,0 1 0,0 0 0,1-1 0,-1 1 0,0 0 0,0-1 0,0 1 0,1 0 0,-1-1 0,0 1 0,1 0 0,-1 0 0,0-1 0,0 1 0,1 0 0,-1 0 0,0-1 0,1 1 0,-1 0 0,1 0 0,-1 0 0,0 0 0,1 0 0,3-2 0,4 1 0,1 2 0,-6 3 0,4 2 0,-6-1 0,-1 1 0,0-1 0,0-4 0,0-1 0,0 0 0,0 0 0,0 1 0,0-1 0,0 0 0,0 0 0,0 0 0,0 1 0,0-1 0,0 0 0,0 0 0,0 1 0,0-1 0,0 0 0,0 0 0,-1 0 0,1 1 0,0-1 0,0 0 0,0 0 0,0 0 0,0 0 0,-1 1 0,1-1 0,0 0 0,0 0 0,0 0 0,-1 0 0,1 0 0,0 0 0,0 0 0,0 1 0,-1-1 0,1 0 0,-7 4 0,-4 4 0,5-12 0,3 1 0,-10-3 0,13 6 0,0 0 0,0 0 0,-1 0 0,1 0 0,0 0 0,0 0 0,-1 0 0,1 0 0,0 0 0,0-1 0,0 1 0,-1 0 0,1 0 0,0 0 0,0 0 0,0 0 0,-1-1 0,1 1 0,0 0 0,0 0 0,0 0 0,0-1 0,0 1 0,-1 0 0,1 0 0,0-1 0,0 1 0,0 0 0,0 0 0,0-1 0,0 1 0,0 0 0,0-1 0,0 1 0,0 0 0,0 0 0,0 0 0,0-1 0,0 1 0,0 0 0,0 0 0,0 0 0,0-1 0,0 1 0,0 0 0,0 0 0,0 0 0,0 0 0,0-1 0,0 1 0,-1 0 0,1 0 0,0 0 0,0 0 0,0-1 0,0 1 0,0 0 0,0 0 0,-1 0 0,1 0 0,0 0 0,0-1 0,0 1 0,0 0 0,0 0 0,-1 0 0,1 0 0,0 0 0,0 0 0,-1 0 0,1-1 0,-1 1 0,1 0 0,-1 0 0,1-1 0,-1 1 0,1 0 0,0-1 0,-1 1 0,1-1 0,0 1 0,-1 0 0,1-1 0,0 1 0,-1-1 0,1 1 0,0-1 0,0 1 0,-1-1 0,1 1 0,0-1 0,0 1 0,0-1 0,0 1 0,0-1 0,0 0 0,0 1 0,0-1 0,0 1 0,0-1 0,0 1 0,0-1 0,0 1 0,1-2 0,-1 1 0,-1-1 0,1 1 0,0 0 0,0-1 0,0 1 0,0-1 0,0 1 0,0 0 0,0-1 0,0 1 0,1 0 0,-1-1 0,0 1 0,2-2 0,6-3 0,2 2 0,0 3 0,-7 1 0,14 1 0,-11 5 0,5 9 0,-10-14 0,-1 0 0,1 0 0,-1 0 0,0-1 0,0 1 0,1 0 0,-1 0 0,0 0 0,0 0 0,0 0 0,0 0 0,0 0 0,0 0 0,0 0 0,0 0 0,-1-1 0,1 1 0,0 0 0,-1 0 0,1 0 0,0 0 0,-1 0 0,1-1 0,-1 1 0,1 0 0,-1 0 0,1-1 0,-1 1 0,0 0 0,1-1 0,-2 2 0,2-1 0,-5 7 0,3-6 0,-1-1 0,1 1 0,-1-1 0,1 0 0,-1 1 0,0-1 0,1 0 0,-4 0 0,-4 0 0,-4 0 0,13-1 0,-14-12 0,14 11 0,0 0 0,0 0 0,0 0 0,0 0 0,0 0 0,0 0 0,1-1 0,-1 1 0,0 0 0,1 0 0,-1-1 0,1 1 0,-1 0 0,1-1 0,-1 1 0,1-1 0,0 1 0,0 0 0,0-1 0,0 1 0,0-1 0,0 1 0,0 0 0,0-1 0,1 1 0,-1-2 0,1-5 0,-1 7 0,0-2 0,10-5 0,0 4 0,0 3 0,3-1 0,-13 2 0,0 0 0,1 0 0,-1 0 0,0 0 0,0 0 0,1 0 0,-1 0 0,0 0 0,1 0 0,-1 0 0,0 0 0,0 0 0,1 0 0,-1 0 0,0 0 0,1 1 0,-1-1 0,0 0 0,0 0 0,1 0 0,-1 0 0,0 1 0,0-1 0,0 0 0,1 0 0,-1 0 0,0 1 0,0-1 0,0 0 0,0 0 0,1 1 0,-1-1 0,0 0 0,0 0 0,0 1 0,0-1 0,7 8 0,3 9 0,-10-17 0,0 0 0,0 1 0,1-1 0,-1 1 0,0-1 0,0 1 0,0-1 0,0 1 0,1-1 0,-1 1 0,0-1 0,0 1 0,0-1 0,0 1 0,0-1 0,0 1 0,-1-1 0,1 1 0,0-1 0,0 1 0,0-1 0,0 1 0,0-1 0,-1 0 0,1 1 0,0-1 0,0 1 0,-1-1 0,1 1 0,0-1 0,-1 0 0,1 1 0,0-1 0,-1 0 0,1 1 0,-1-1 0,1 0 0,-1 0 0,1 1 0,0-1 0,-1 0 0,0 0 0,-2 15 0,-5-15 0,-3-4 0,11 1 0,-1 1 0,-6-7 0,6-11 0,1 20 0,0-17-113,5 13-314,-2 2 134,-2-3-654,1-1-3916,0 4 3600,2-1-402,-1 0-2215</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0:16.839"/>
    </inkml:context>
    <inkml:brush xml:id="br0">
      <inkml:brushProperty name="width" value="0.025" units="cm"/>
      <inkml:brushProperty name="height" value="0.025" units="cm"/>
      <inkml:brushProperty name="color" value="#660033"/>
    </inkml:brush>
  </inkml:definitions>
  <inkml:trace contextRef="#ctx0" brushRef="#br0">30 54 696,'0'-1'79,"0"1"0,0-1 0,0 0 1,0 1-1,0-1 0,0 1 0,0-1 0,-1 1 0,1-1 0,0 1 1,0-1-1,-1 1 0,1-1 0,0 1 0,0 0 0,-1-1 0,1 1 0,-1-1 1,0 0-1,1 1 5,-1 0 0,1-1 0,0 1 1,-1-1-1,1 1 0,0-1 0,-1 1 0,1-1 1,0 1-1,-1-1 0,1 1 0,0-1 1,0 1-1,0-1 0,0 1 0,-1-1 0,1 1 1,0-1-1,0-1 0,0 1 368,0 1-203,0-1 1,0 1-1,0-1 0,0 1 1,0-1-1,0 0 1,0 1-1,0-1 0,0 1 1,0-1-1,0 0 0,0 1 1,0-1-1,1 1 0,-1-1 1,0 1-1,1-2 0,7 9 12290,-8-4-12631,0-2 1455,0 11 5822,-1-8-6965,-9-6-10,3 0-176,5 2-13,-7-11 12,9-7-137,0 17 107,1 0 0,0 0 0,0 0 0,0 0 0,-1 1 0,1-1 1,0 0-1,0 1 0,0-1 0,0 0 0,1 1 0,-1-1 0,0 1 0,0 0 0,0-1 0,1 1 0,-1 0 5,0-1 19,1 1 0,-1-1 0,1 1 0,-1 0 0,1 0 0,-1-1 0,1 1 0,-1 0 0,1 0 1,-1 1-1,1-1 0,-1 0 0,1 0 0,-1 1 0,1-1 0,-1 1 0,3 1 0,-2-1 15,0 0 1,0 0-1,0 0 0,-1 1 1,1-1-1,0 1 1,-1 0-1,0-1 1,1 1-1,-1 0 0,0 0 1,2 2-1,0 1 79,-2-5-145,-1 0 1,0 0-1,1 0 1,-1 1-1,1-1 1,-1 0-1,0 0 1,1 1-1,-1-1 1,0 0-1,0 0 1,1 1-1,-1-1 1,0 1-1,0-1 1,1 0-1,-1 1 1,0-1-1,0 0 1,0 1-1,0-1 1,1 1-1,-1-1 1,0 0-1,0 1 1,0-1-1,0 1 1,0-1-1,0 1 1,0-1-1,0 0 1,-1 1-1,0 8-11986,-4-11 3361,3 1 9390,-8-5-9560,9 6 7461</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0:18.640"/>
    </inkml:context>
    <inkml:brush xml:id="br0">
      <inkml:brushProperty name="width" value="0.025" units="cm"/>
      <inkml:brushProperty name="height" value="0.025" units="cm"/>
      <inkml:brushProperty name="color" value="#660033"/>
    </inkml:brush>
  </inkml:definitions>
  <inkml:trace contextRef="#ctx0" brushRef="#br0">1 62 628,'5'-15'2289,"-5"13"-1915,1 1 1,0 0-1,-1-1 1,1 1-1,-1-1 1,1 1-1,-1-1 1,0 1-1,1-1 1,-1-2-1,1-3 10492,8 9-2856,2 5-3789,-8-6-4118,1 0 0,-1 0 0,0 0 0,1-1 0,-1 1 0,1-1 0,-1 0 0,1 0 1,-1 0-1,0 0 0,1 0 0,-1-1 0,1 0 0,-1 0 0,5-1 0,19-6-1600,-22 5 893,2-2-1864,2 3-3642,-19-9-12975</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0:19.132"/>
    </inkml:context>
    <inkml:brush xml:id="br0">
      <inkml:brushProperty name="width" value="0.025" units="cm"/>
      <inkml:brushProperty name="height" value="0.025" units="cm"/>
      <inkml:brushProperty name="color" value="#660033"/>
    </inkml:brush>
  </inkml:definitions>
  <inkml:trace contextRef="#ctx0" brushRef="#br0">50 1 800,'0'0'97,"0"0"1,1 1-1,-1-1 0,0 0 1,0 1-1,0-1 0,0 0 1,0 1-1,0-1 0,0 0 1,0 1-1,0-1 1,0 0-1,0 1 0,0-1 1,0 0-1,-1 1 0,1-1 1,0 0-1,0 1 0,0-1 1,0 0-1,-1 1 0,1-1 1,0 0-1,0 0 0,-1 1 1,1-1-1,0 0 0,0 0 1,-1 1-1,1-1 0,0 0 1,-1 0-1,1 0 0,0 0 1,-1 1-1,1-1 0,0 0 1,-1 0-1,1 0 0,0 0 1,-1 0-1,1 0 0,0 0 1,-1 0-1,1 0 1,0 0-1,-1 0 0,0 0 1,1 26 11120,0 8-2063,5-29-8178,-5-5-961,0 0 0,1 0 0,-1 0 1,0 0-1,1 1 0,-1-1 0,0 0 0,0 0 0,1 0 1,-1 1-1,0-1 0,0 0 0,1 0 0,-1 1 0,0-1 1,0 0-1,0 1 0,0-1 0,1 0 0,-1 1 0,0-1 1,0 0-1,0 1 0,0-1 0,0 1 0,0 1 94,0 0-31,0 1 0,0-1 0,0 0 0,0 0 1,0 0-1,0 0 0,0 1 0,1-1 0,-1 0 0,1 0 0,0 0 0,0 0 0,0 0 0,0 0 0,1 3 0,-1-5-55,-1 0-1,0 1 1,1-1 0,-1 0 0,0 1-1,0-1 1,0 1 0,1-1-1,-1 0 1,0 1 0,0-1-1,0 1 1,0-1 0,0 1 0,0-1-1,0 0 1,0 1 0,0-1-1,0 1 1,0-1 0,0 1 0,0-1-1,0 0 1,-1 1 0,1 0 7,0 0-1,0-1 1,0 1 0,0 0 0,0-1 0,0 1 0,0-1 0,0 1 0,0 0 0,0-1 0,0 1 0,0-1 0,0 1 0,0 0-1,0-1 1,1 1 0,-1-1 0,1 2 0,2 3 109,-1 0 0,1 1-1,-1-1 1,0 1 0,0-1-1,2 12 1,-4-14-102,0-1 0,1 1 1,0 0-1,-1 0 0,1 0 0,0-1 0,0 1 0,1-1 0,0 4 0,0-4-2,-1 1-1,1-1 1,-1 1-1,0 0 0,0 0 1,0 0-1,-1 0 1,1 0-1,0 3 1,8 26 484,1 2-77,-5-22-443,-4-11 0,-1 0 0,1 0 0,-1 0 0,1 0 0,-1 0 0,1 0 0,-1 0 0,0 0 0,1 0 0,-1 1 0,0-1 0,0 0 0,0 1 0,4 12 0,-3-13 0,0 1 0,0 0 0,-1-1 0,1 1 0,0 0 0,-1 0 0,1 0 0,-1-1 0,0 1 0,1 0 0,-1 0 0,0 0 0,0 0 0,0 0 0,-1 2 0,1-4 0,0 0 0,0 1 0,0-1 0,0 1 0,0-1 0,-1 0 0,1 1 0,0-1 0,0 0 0,0 1 0,-1-1 0,1 0 0,0 1 0,0-1 0,-1 0 0,1 1 0,0-1 0,0 0 0,-1 0 0,1 1 0,0-1 0,-1 0 0,1 0 0,0 0 0,-1 0 0,1 1 0,-1-1 0,1 0 0,-4 2 0,-5-1 0,-1-1 0,7 0 0,-9-1 0,-2-5 0,4 2 0,0-2 0,-10-2 0,19 8 0,0 0 0,0-1 0,0 1 0,0-1 0,0 1 0,-1-1 0,1 0 0,0 1 0,0-1 0,1 0 0,-1 0 0,0 0 0,0 0 0,0 0 0,0 1 0,1-2 0,-2 0 0,-2-4 6,6 5-1,-10-4-59,6-1-1782,3-9-8339,-1 14 8850,0-1 0,0 1 1,1-1-1,-1 1 0,0-1 0,0 0 1,0 1-1,-1-1 0,1 1 0,0-1 1,0 1-1,-2-4 0,-6 0-522</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0:21.194"/>
    </inkml:context>
    <inkml:brush xml:id="br0">
      <inkml:brushProperty name="width" value="0.025" units="cm"/>
      <inkml:brushProperty name="height" value="0.025" units="cm"/>
      <inkml:brushProperty name="color" value="#660033"/>
    </inkml:brush>
  </inkml:definitions>
  <inkml:trace contextRef="#ctx0" brushRef="#br0">10 74 28,'1'-3'228,"-1"3"-125,0-1 0,0 0-1,0 1 1,0-1 0,0 1 0,0-1 0,0 0 0,0 1 0,0-1 0,0 0 0,0 1-1,0-1 1,0 0 0,0 1 0,0-1 0,-1 0 0,1 1 0,0-1 0,0 1 0,-1-1-1,1 1 1,0-1 0,-1 1 0,1-1 0,-1 1 0,1-1 0,-1 1 0,1-1-1,-1 1 1,1-1 0,-1 1 0,1 0 0,-1 0 0,0-1 0,0 1 0,1-6 1658,1-11 20071,35 17-17876,-34 0-3938,-1 0-1,1 0 1,-1 0 0,0-1-1,1 1 1,-1 0 0,0-1-1,0 1 1,1-1 0,-1 0-1,2 0 1,12-5-33,17-5-1718,-21 5-4046</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0:21.660"/>
    </inkml:context>
    <inkml:brush xml:id="br0">
      <inkml:brushProperty name="width" value="0.025" units="cm"/>
      <inkml:brushProperty name="height" value="0.025" units="cm"/>
      <inkml:brushProperty name="color" value="#660033"/>
    </inkml:brush>
  </inkml:definitions>
  <inkml:trace contextRef="#ctx0" brushRef="#br0">69 1 396,'-1'0'404,"0"0"0,0 0 0,0 0 0,0 0 0,-1 1 0,1-1 0,0 0 0,0 1 0,0-1 0,0 1 0,0-1 0,0 1 1,0 0-1,1-1 0,-1 1 0,0 0 0,0 0 0,-1 1 0,2-1 403,0 31 5428,0-31-6151,0-1-1,0 1 1,0-1 0,0 1-1,0-1 1,1 1-1,-1-1 1,0 1-1,0-1 1,0 1-1,0 0 1,1-1-1,-1 1 1,0-1 0,1 0-1,-1 1 1,0-1-1,1 1 1,-1-1-1,1 1 1,0 0-26,-1-1-1,0 0 1,1 1 0,-1-1-1,1 1 1,-1-1 0,0 1 0,1 0-1,-1-1 1,0 1 0,0-1-1,1 1 1,-1 0 0,0-1-1,0 1 1,0 0 0,0-1 0,0 1-1,0-1 1,0 2 0,0 0 55,0 0 0,0 0 0,0-1 0,0 1 0,0 0 1,0 0-1,1 0 0,-1 0 0,0 0 0,1-1 0,0 1 0,-1 0 1,1-1-1,0 1 0,0 0 0,1 1 0,2 14 538,-3-16-632,-1 0 0,1-1 0,0 1 0,-1 0 0,1 0 0,0 0 0,-1 0 0,1 0 1,-1 0-1,0 0 0,1 0 0,-1 0 0,0 0 0,1 0 0,-1 0 0,0 0 0,0 1 0,0-1 0,0 1 0,0 0 0,0-1-1,1 0 0,-1 0 0,0 1 1,1-1-1,-1 0 0,1 0 1,-1 0-1,1 1 0,0-1 0,-1 0 1,1 0-1,0 0 0,2 1 0,-2-1 41,0 0-1,-1 0 1,1 1-1,0-1 1,0 0-1,0 0 1,-1 0-1,1 0 1,-1 1-1,1-1 1,-1 0-1,1 1 1,-1-1-1,0 0 1,1 2-1,3 12 1312,-3-13-1153,0-1 0,-1 0 1,1 0-1,-1 1 0,1-1 1,-1 0-1,1 1 0,-1-1 0,0 0 1,0 1-1,1-1 0,-1 2 1,0-2-173,0-1 0,0 1 1,0-1-1,0 0 0,0 1 0,0-1 1,0 1-1,0-1 0,0 0 0,0 1 1,0-1-1,1 1 0,-1-1 1,0 0-1,0 1 0,0-1 0,1 0 1,-1 1-1,0-1 0,1 0 0,-1 0 1,0 1-1,1-1 0,-1 0 0,0 0 1,1 1-1,-1-1 0,4 5 569,-7 0-95,2-5-478,1 0 1,-1 0-1,1 0 1,0 1-1,-1-1 0,1 0 1,0 0-1,-1 1 0,1-1 1,0 0-1,0 0 0,-1 1 1,1-1-1,0 0 0,0 1 1,0-1-1,-1 1 1,1-1-1,0 0 0,0 1 1,0-1-1,0 0 0,0 1 1,0-1-1,0 1 0,-1 0-15,1-1-1,-1 1 1,1 0-1,0-1 1,-1 1-1,1-1 1,-1 1-1,1-1 0,-1 1 1,0-1-1,1 0 1,-1 1-1,1-1 1,-1 0-1,0 1 1,1-1-1,-1 0 0,0 0 1,1 0-1,-1 1 1,0-1-1,0 0 1,1 0-1,-1 0 1,0 0-1,1 0 1,-2-1-1,-22-1 235,16 1-255,-23-5-716,18 1-3802,9 2-1709,-7-5-12555</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1:34.728"/>
    </inkml:context>
    <inkml:brush xml:id="br0">
      <inkml:brushProperty name="width" value="0.025" units="cm"/>
      <inkml:brushProperty name="height" value="0.025" units="cm"/>
      <inkml:brushProperty name="color" value="#849398"/>
    </inkml:brush>
  </inkml:definitions>
  <inkml:trace contextRef="#ctx0" brushRef="#br0">29 138 764,'-1'-1'208,"-1"1"0,1-1 0,0 1 0,0-1-1,0 1 1,0-1 0,0 0 0,0 0 0,0 1 0,0-1 0,0 0 0,0 0-1,1 0 1,-1 0 0,0 0 0,0 0 0,1 0 0,-1 0 0,1 0 0,-1-1-1,1 1 1,-1-1 0,1 1 752,-8-16 25300,16 17-26258,2 0-2,0 0 0,0 0 0,0 0 0,-1 0 0,1 0 0,0-1 0,0-3 0,0 2 0,0-1 0,0 1 0,-1-2 0,5-2 0,-4 6 0,6 0 0,1-3 0,15 0 0,-24 1 0,-7 2 0,1-1 0,-1 0 0,0 1 0,0-1 0,0 1 0,1 0 0,-1-1 0,0 1 0,0 0 0,1 0 0,-1 0 0,0 0 0,0 0 0,1 0 0,1 1 0,46-7 0,-39 5 0,0-3 0,0 4 0,0 0 0,0 0 0,-1-1 0,1-3 0,0 3 0,0 0 0,0-3 0,20-7 0,-27 11 0,-2 0 0,1-1 0,-1 1 0,1 0 0,-1-1 0,0 1 0,0-1 0,1 1 0,-1-1 0,0 0 0,0 0 0,0 1 0,1-1 0,-1 0 0,0 0 0,0 0 0,-1 0 0,1 0 0,0 0 0,0-1 0,0 0 0,19-10 0,-18 9 0,-4 6 0,0-4 0,-1 2 0,-8 11 0,-11 4 0,23-14 0,-3 2 0,-16 7 0,17-11 0,0 1 0,0-1 0,0 0 0,0 1 0,0-1 0,0 1 0,0-1 0,0 1 0,1 0 0,-1-1 0,0 1 0,0 0 0,1-1 0,-1 1 0,0 0 0,1 0 0,-1 0 0,1 0 0,-1 0 0,0 1 0,-4 4 0,-6 3 0,0 1 0,-16 17 0,22-20 0,-8 8 0,8-12 0,1 0 0,-1 1 0,1 0 0,0 0 0,0 0 0,1 1 0,-1-1 0,-3 6 0,4-5 0,0 0 0,0-1 0,-1 1 0,0-1 0,0 0 0,0 0 0,0 0 0,-6 3 0,1 2 0,8-8 0,1 0 0,0-1 0,-1 1 0,1-1 0,-1 1 0,1-1 0,-1 1 0,1-1 0,-1 1 0,1-1 0,-1 0 0,1 1 0,-1-1 0,0 0 0,1 1 0,-1-1 0,1 0 0,-2 1 0,-2 1 0,0 1 0,0 0 0,0 0 0,1 0 0,-1 0 0,-4 6 0,-2 3 0,10-12 0,0 1 0,-1-1 0,1 1 0,0-1 0,-1 1 0,1 0 0,-1-1 0,1 1 0,0-1 0,-1 0 0,1 1 0,-1-1 0,1 1 0,-1-1 0,1 0 0,-1 1 0,0-1 0,1 0 0,-1 0 0,1 1 0,-1-1 0,0 0 0,1 0 0,-1 0 0,0 0 0,-2 2 0,-16 10 0,16-11 0,0 0 0,1 0 0,-1 1 0,1-1 0,-1 1 0,1 0 0,0-1 0,-2 3 0,-4 2 0,-5 4 0,11-7 0,-13 6 0,-13 9 0,26-14 0,4-2 0,-2-2 0,-20 10 0,19-5 0,-1 0 0,-3-4 0,10-2 0,-5-2 0,2 2 0,17 0 0,-16 1 0,0-1 0,3-3 0,2 3 0,2 1 0,0-4 0,0 3 0,0 1 0,-1 0 0,1-1 0,4-4 0,-13 4 0,24 2 0,-17-3 0,-7 2 0,0-1 0,0 1 0,0-1 0,1 1 0,-1-1 0,0 1 0,0 0 0,1-1 0,-1 1 0,0 0 0,0 0 0,1 0 0,-1 0 0,0 0 0,2 1 0,14-3 0,16-2 0,-23 3 0,0-2 0,19-3 0,-8 1 0,-12 4 0,-5 2 0,31-13 0,-15 6 0,-11 5 0,-9 0 0,1-2 0,19 2 0,-15 0 0,-2-2 0,18 2 0,-11 0 0,0-3 0,0 3 0,0 1 0,-1 0 0,1 0 0,0 0 0,0-1 0,0-2 0,0 2 0,0 1 0,0 0 0,-1 0 0,-2 0 0,-12 0-446,3 0-2053,1-2-150,-6-1-6148,-2-1-2850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1:41.458"/>
    </inkml:context>
    <inkml:brush xml:id="br0">
      <inkml:brushProperty name="width" value="0.025" units="cm"/>
      <inkml:brushProperty name="height" value="0.025" units="cm"/>
      <inkml:brushProperty name="color" value="#849398"/>
    </inkml:brush>
  </inkml:definitions>
  <inkml:trace contextRef="#ctx0" brushRef="#br0">71 134 516,'0'-29'6085,"0"9"-1062,0 19-4065,9-11 4771,-9 12-5693,0 0 0,0-1 1,0 1-1,0 0 0,0 0 0,0 0 1,1 0-1,-1-1 0,0 1 0,0 0 1,0 0-1,0 0 0,0 0 0,0-1 1,0 1-1,0 0 0,0 0 0,0 0 1,0 0-1,1 0 0,-1-1 0,0 1 1,0 0-1,0 0 0,0 0 0,0 0 1,0 0-1,1 0 0,-1 0 0,0 0 0,0 0 1,0 0-1,0 0 0,1 0 0,-1-1 1,0 1-1,0 0 0,0 0 0,0 0 1,1 0-1,-1 0 83,0 0 1,1 0-1,-1 0 0,0 0 0,0 0 1,0 0-1,1 0 0,-1 0 1,0 0-1,0 0 0,1 0 1,-1 0-1,0 0 0,0 0 0,0-1 1,1 1-1,-1 0 0,0 0 1,0 0-1,0 0 0,0-1 1,1 1-1,-1 0 0,0 0 0,0 0 1,0-1-1,0 1 0,0 0 1,0 0-1,0 0 0,0-1 1,0 1-1,0 0 0,1 0 0,-1-1 1,0 1-1,0 0 0,0 0 1,-1-1-1,1 1 0,0 0 1,1-1 135,0 0 1,0 0-1,0 0 1,0 0 0,0 0-1,0 1 1,0-1 0,1 0-1,-1 1 1,0-1-1,0 1 1,0 0 0,1-1-1,0 1 1,8-6 703,-8 6-776,29 6 951,-30-6-1080,0 0 0,0 0 0,0 0 0,0 1 0,0-1 0,0 0 0,0 1 0,0-1 0,0 1 0,-1-1 0,1 1-1,0-1 1,0 1 0,0-1 0,-1 1 0,1 0 0,0 0 0,-1-1 0,1 1 0,-1 0 0,1 1 0,-1-2-45,0 0 1,0 0-1,0 0 0,0 1 1,0-1-1,0 0 0,0 0 1,0 0-1,1 0 0,-1 1 1,0-1-1,0 0 1,0 0-1,0 0 0,0 0 1,0 1-1,0-1 0,0 0 1,1 0-1,-1 0 0,0 0 1,0 0-1,0 0 0,0 0 1,0 1-1,1-1 1,-1 0-1,0 0 0,0 0 1,0 0-1,0 0 0,1 0 1,-1 0-1,0 0 0,0 0 1,0 0-1,0 0 0,1 0 1,-1 0-3,0 0-1,1 0 1,-1 0 0,0 0-1,0 0 1,0 0 0,1 0 0,-1 0-1,0 0 1,0 0 0,0 1 0,1-1-1,-1 0 1,0 0 0,0 0-1,0 0 1,1 0 0,-1 0 0,0 1-1,0-1 1,0 0 0,0 0 0,0 0-1,0 0 1,1 1 0,-1-1-1,0 0 1,0 0 0,0 0 0,0 1-1,0-1 1,0 0 0,0 0 0,0 0-1,0 1 1,0-1 0,0 0 0,0 0-1,0 1 1,10 21 21,-10-12-28,1-5 0,-1-1 0,0 1 0,0 0 0,0-1 0,0 1 0,-3 7 0,3-12 0,-1 1 0,0 0 0,1 0 0,-1 0 0,0 0 0,1 0 0,-1 0 0,1 0 0,-1 0 0,1 0 0,-1 0 0,1 0 0,0 0 0,-1 3 0,1-3 0,-1 0 0,1 0 0,-1 0 0,1 0 0,-1 0 0,1 0 0,-1 0 0,0 0 0,1 0 0,-1 0 0,0-1 0,0 1 0,0 0 0,0 0 0,0-1 0,0 1 0,-1 1 0,-5 3 0,-1-1 0,-22 8 0,20-12 0,0 0 0,0 0 0,0 0 0,7 0 0,-11-1 0,2-4 0,10 5 0,1-1 0,0 0 0,-1 1 0,1-1 0,0 0 0,0 0 0,-1 0 0,1 1 0,0-1 0,0 0 0,0-1 0,0 1 0,-1-1 0,-2-6 0,2 5 0,1 3 0,1-1 0,-1 1 0,1-1 0,0 1 0,-1-1 0,1 1 0,-1-1 0,1 0 0,0 1 0,-1-1 0,1 0 0,0 1 0,0-1 0,0 1 0,-1-1 0,1 0 0,0 1 0,0-1 0,0 0 0,0 0 0,0 0 0,-4-9 0,3 10 0,1-1 0,-1 1 0,1-1 0,-1 1 0,1-1 0,0 0 0,-1 1 0,1-1 0,0 0 0,-1 1 0,1-1 0,0 0 0,0 1 0,0-1 0,0 0 0,-1 1 0,1-2 0,1 0 0,-1 1 0,0 0 0,0-1 0,0 1 0,0-1 0,0 1 0,-1-1 0,1 1 0,0 0 0,-1-1 0,1 1 0,-1 0 0,1-1 0,-1 1 0,0 0 0,1-1 0,-1 1 0,-2-2 0,3 2 0,-1 0 0,1 0 0,0 0 0,-1-1 0,1 1 0,0 0 0,0 0 0,0 0 0,0 0 0,0-1 0,0 1 0,0-2 0,1-2 0,-2 5 0,1-1 0,0 1 0,0 0 0,0-1 0,0 1 0,0 0 0,0-1 0,0 1 0,0 0 0,0-1 0,0 1 0,0 0 0,0-1 0,0 1 0,1 0 0,-1 0 0,0-1 0,0 1 0,0 0 0,0-1 0,0 1 0,1 0 0,-1 0 0,0-1 0,0 1 0,1 0 0,-1 0 0,0-1 0,0 1 0,1 0 0,-1 0 0,0 0 0,0 0 0,1-1 0,-1 1 0,1 0 0,-1 0 0,1 0 0,-1-1 0,0 1 0,1 0 0,-1-1 0,0 1 0,1 0 0,-1 0 0,0-1 0,0 1 0,1 0 0,-1-1 0,0 1 0,0-1 0,0 1 0,1 0 0,-1-1 0,0 1 0,0-1 0,0 1 0,0 0 0,0-1 0,0 1 0,0-1 0,0 1 0,0-1 0,0 1 0,0 0 0,0-1 0,0 1 0,-1-1 0,1-10 0,2 5 0,5 0 0,-4 1 0,12-7-2176,-15 12 2091,1 0 0,-1 0 0,0 0-1,0 0 1,0 0 0,0 0 0,0 0 0,1 0 0,-1 0-1,0 0 1,0 0 0,0 0 0,0-1 0,0 1-1,0 0 1,1 0 0,-1 0 0,0 0 0,0 0-1,0 0 1,0-1 0,0 1 0,0 0 0,0 0-1,0 0 1,0 0 0,0 0 0,0-1 0,0 1 0,0 0-1,0 0 1,0 0 0,0 0 0,0-1 0,0 1-1,0 0 1,0 0 0,0 0 0,0 0 0,0-1-1,0 1-55,0 0-1,0 0 0,0 0 0,0-1 1,0 1-1,0 0 0,0 0 0,0 0 0,0-1 1,0 1-1,0 0 0,0 0 0,0 0 0,0-1 1,0 1-1,0 0 0,1 0 0,-1 0 1,0 0-1,0-1 0,0 1 0,0 0 0,0 0 1,0 0-1,1 0 0,-1 0 0,0 0 0,0-1 1,0 1-1,0 0 0,0 0 0,1 0 1,-1 0-1,0 0 0,0 0 0,0 0 0,1 0 1,-1 0-1,0 0 0,0 0 0,1 0 1,3-2-4441,-3-3-2966,-1 5 7385,0 0-1,0-1 1,0 1-1,0 0 1,0 0-1,1 0 1,-1-1-1,0 1 1,0 0-1,0 0 1,0-1-1,0 1 1,1 0-1,-1 0 1,0 0-1,0 0 1,0-1-1,1 1 1,-1 0-1,0 0 1,0 0-1,1 0 1,-1 0-1,0 0 1,0-1-1,1 1 1,-1 0-1,0 0 1,0 0-1,1 0 1,-1 0-1,0 0 1,1 0-1,-1 0 1,0 0-1,0 0 1,1 1-1,-1-1 76,2 0-1557</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2:48.127"/>
    </inkml:context>
    <inkml:brush xml:id="br0">
      <inkml:brushProperty name="width" value="0.025" units="cm"/>
      <inkml:brushProperty name="height" value="0.025" units="cm"/>
      <inkml:brushProperty name="color" value="#849398"/>
    </inkml:brush>
  </inkml:definitions>
  <inkml:trace contextRef="#ctx0" brushRef="#br0">50 12 236,'0'0'299,"-10"-5"949,-8 3 971,17 1-1844,-1 1 1,1-1-1,0 1 1,-1-1-1,1 1 1,0-1 0,-1 1-1,1 0 1,0 0-1,-1-1 1,1 1-1,-1 0 1,-1 1 0,3-1 67,0 1 0,0 0 0,1 0 1,-1 0-1,1-1 0,-1 1 1,1 0-1,-1-1 0,1 1 0,-1 0 1,1-1-1,-1 1 0,1-1 1,0 1-1,-1-1 0,2 2 1,-1-1-217,0 0 1,0-1-1,0 1 0,0 0 1,0 0-1,0 0 1,0-1-1,1 1 1,-1-1-1,0 1 1,0-1-1,1 1 1,-1-1-1,1 1 1,1 0 678,8 3 77,-8-4-896,-3 0-76,1 0-1,-1 0 1,1 0 0,-1-1 0,1 1 0,-1 0 0,1 0 0,-1 0 0,1 0-1,-1 0 1,1 0 0,-1 0 0,1 1 0,0-1 0,-1 0 0,1 0-1,-1 0 1,0 0 0,1 1 0,-1-1 0,1 0 0,-1 0 0,1 1 0,-1-1-1,1 0 1,-1 1 0,0-1 0,1 0 0,-1 1 0,1 0 0,-1-1-52,1 1 0,-1-1 0,1 0 0,0 0 0,-1 1 0,1-1 0,-1 0 0,1 0 0,0 0 0,-1 0 0,1 0 0,-1 1 0,1-1 0,0 0 0,-1-1 0,1 1 0,0 0 0,-1 0 0,1 0 0,0 0 0,-1 0 1,1-1-1,0 1 0,15-5-4195,10-1-7559,-24 6 10010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1:39.735"/>
    </inkml:context>
    <inkml:brush xml:id="br0">
      <inkml:brushProperty name="width" value="0.025" units="cm"/>
      <inkml:brushProperty name="height" value="0.025" units="cm"/>
      <inkml:brushProperty name="color" value="#849398"/>
    </inkml:brush>
  </inkml:definitions>
  <inkml:trace contextRef="#ctx0" brushRef="#br0">1 69 368,'0'-17'3269,"0"6"2695,6 11-3494,14 0 10708,-15 0-10916,11 6 98,-14-6-1457,9 0 173,17 0-159,-18-1-917,0-3 0,0 3 0,0 0 0,11-7 0,-13 6 0,-4 2 0,-2 0 0,0-3 0,20-4 0,-9 1-2882,-13 5 2457,1 1 0,-1 0 0,1 0 0,-1-1 0,0 1 0,1 0 0,-1 0-1,1-1 1,-1 1 0,0 0 0,1-1 0,-1 1 0,0 0 0,0-1 0,1 1 0,-1-1 0,0 1 0,0-1 0,0 1 0,0 0 0,1-1 0,-1 1 0,0-1 0,0 1 0,0-1-1,0 1 1,0-1 0,0 0 0,-14 0-10415,-1 2 6860,6-1 2125,7 0 1304</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1:40.170"/>
    </inkml:context>
    <inkml:brush xml:id="br0">
      <inkml:brushProperty name="width" value="0.025" units="cm"/>
      <inkml:brushProperty name="height" value="0.025" units="cm"/>
      <inkml:brushProperty name="color" value="#849398"/>
    </inkml:brush>
  </inkml:definitions>
  <inkml:trace contextRef="#ctx0" brushRef="#br0">109 1 408,'0'0'407,"-12"6"2891,6-4-2081,-3 2 1057,6 1 5522,-1 0-5155,4-5-2360,0 0 0,-1 0 1,1 1-1,-1-1 1,1 0-1,0 0 0,-1 1 1,1-1-1,0 0 0,-1 0 1,1 1-1,0-1 0,0 0 1,-1 1-1,1-1 1,0 1-1,0-1 0,0 0 1,-1 1-1,1-1 0,0 1 1,0-1-1,0 0 1,0 1-1,0-1 0,0 1 1,0-1-1,0 1 0,0-1 1,0 0-1,0 1 0,0 0 1,5 13 2830,0 4-1436,-6-9-1484,1-7-150,0 1 0,-1-1 0,1 0 0,0 1-1,0-1 1,1 1 0,-1-1 0,0 0 0,1 1 0,1 3 0,-1-2-42,1-1 0,0 1 0,-1-1 0,0 1 0,0 0 0,0-1 0,0 1 0,0 5 0,4 13 0,-2-14 0,-1-1 0,0 1 0,0 0 0,1 11 0,-3-13 0,0-1 0,1 1 0,0-1 0,0 1 0,1-1 0,3 10 0,-3-11 0,-1 1 0,1 0 0,-1-1 0,0 1 0,0 0 0,0 8 0,4 3 0,-4-14 0,0-1 0,-1 0 0,1 1 0,-1-1 0,1 1 0,-1 0 0,1-1 0,-1 1 0,0-1 0,0 3 0,0 2 0,0-4 0,0 1 0,0-1 0,0 0 0,0 1 0,0-1 0,0 0 0,1 1 0,-1-1 0,1 0 0,-1 0 0,1 1 0,0-1 0,0 0 0,2 4 0,-2-4 0,0 0 0,-1 1 0,0-1 0,1 0 0,-1 1 0,0-1 0,0 0 0,0 1 0,-1-1 0,1 0 0,-2 5 0,-1-6 0,3-1 0,0 0 0,0 0 0,-1 0 0,1 0 0,0 0 0,0 0 0,0 0 0,-1 0 0,1 0 0,0 0 0,0 1 0,0-1 0,-1 0 0,1 0 0,0 0 0,0 0 0,0 0 0,0 0 0,-1 1 0,1-1 0,0 0 0,0 0 0,0 0 0,0 0 0,0 1 0,0-1 0,0 0 0,-1 0 0,1 0 0,0 1 0,0-1 0,0 0 0,0 0 0,0 0 0,0 1 0,0-1 0,0 0 0,0 1 0,0 0 0,-1-1 0,1 1 0,-1 0 0,0 0 0,1 0 0,-1-1 0,0 1 0,0 0 0,1-1 0,-1 1 0,0-1 0,0 1 0,0-1 0,0 1 0,0-1 0,0 0 0,0 1 0,0-1 0,0 0 0,0 0 0,-2 1 0,-6 2 0,8-2 0,1-1 0,-1 0 0,0 1 0,1-1 0,-1 0 0,1 0 0,-1 0 0,0 0 0,1 1 0,-1-1 0,0 0 0,1 0 0,-1 0 0,1 0 0,-1 0 0,0-1 0,1 1 0,-1 0 0,1 0 0,-1 0 0,0 0 0,1-1 0,-1 1 0,1 0 0,-1-1 0,1 1 0,-1 0 0,1-1 0,-1 1 0,0-1 0,0 0 0,-3 0 0,0 0 0,1 0 0,-1 0 0,0 0 0,1-1 0,-1 1 0,1-1 0,-5-3 0,-14-9 0,15 10 0,2 1 0,-1-7 0,5 10-9,1-1 0,-1 1-1,1-1 1,0 1 0,-1-1 0,1 0 0,0 1-1,0-1 1,0 1 0,-1-1 0,1 0 0,0 1-1,0-1 1,0 0 0,0 1 0,0-1 0,0 0-1,0 1 1,0-1 0,1 0 0,-1 1 0,0-1-1,0 0 1,1-1-473,-1-6-2821,-5-7-15615,2 11 16727,1-3-3302,2 3 4126</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1:42.829"/>
    </inkml:context>
    <inkml:brush xml:id="br0">
      <inkml:brushProperty name="width" value="0.025" units="cm"/>
      <inkml:brushProperty name="height" value="0.025" units="cm"/>
      <inkml:brushProperty name="color" value="#849398"/>
    </inkml:brush>
  </inkml:definitions>
  <inkml:trace contextRef="#ctx0" brushRef="#br0">25 2 948,'-25'-1'32258,"30"1"-30780,3 1-3547,15 9 2221,-15-8-152,2 1 0,12 3 0,-14-5 0,-3 1 0,-2 0 0,18-1 0,-11 0 0,0 3 0,6-2-1997,-11-6-2336,-4 4 4188,-1 0 0,0-1 0,0 1 1,0 0-1,0 0 0,0 0 0,1-1 0,-1 1 0,0 0 0,0 0 0,0 0 0,1 0 0,-1-1 1,0 1-1,0 0 0,1 0 0,-1 0 0,0 0 0,0 0 0,1 0 0,-1 0 0,0 0 0,0 0 0,1 0 1,-1 0-1,0 0 0,0 0 0,1 0 0,-1 0 0,0 0 0,0 0 0,1 0 0,-1 0 0,0 0 1,1 0-1,-11-5-16721,8 5 15147,-6 0 267</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1:43.200"/>
    </inkml:context>
    <inkml:brush xml:id="br0">
      <inkml:brushProperty name="width" value="0.025" units="cm"/>
      <inkml:brushProperty name="height" value="0.025" units="cm"/>
      <inkml:brushProperty name="color" value="#849398"/>
    </inkml:brush>
  </inkml:definitions>
  <inkml:trace contextRef="#ctx0" brushRef="#br0">38 0 608,'-5'3'554,"3"-3"-111,0 1 0,0 0 1,1 0-1,-1 0 1,0-1-1,1 1 0,-1 1 1,1-1-1,-1 0 1,1 0-1,0 1 0,-1-1 1,1 0-1,-2 4 1792,-5 1 3398,23-1 5211,-6-1-6569,3-2-3821,-10-2-98,29 0 796,56 0-703,-57 0-449,28 0-5919,-58 0 5256,1 0-1,-1 0 1,1 0 0,0 0 0,-1 0 0,1-1-1,0 1 1,-1 0 0,1 0 0,-1 0 0,1-1-1,-1 1 1,1 0 0,-1-1 0,1 1 0,-1-1-1,1 1 1,-1 0 0,1-1 0,0 0 0,2-3-3763,1 3 3992,-2-4-4395</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2:38.328"/>
    </inkml:context>
    <inkml:brush xml:id="br0">
      <inkml:brushProperty name="width" value="0.025" units="cm"/>
      <inkml:brushProperty name="height" value="0.025" units="cm"/>
      <inkml:brushProperty name="color" value="#660033"/>
    </inkml:brush>
  </inkml:definitions>
  <inkml:trace contextRef="#ctx0" brushRef="#br0">69 33 788,'-49'5'30366,"49"-5"-30337,0 0 0,1 0 0,-1 0 0,0 0 0,1 0 0,-1 0 0,0 0 1,0 0-1,1 0 0,-1 0 0,0 0 0,1 0 0,-1 1 0,0-1 0,0 0 1,1 0-1,-1 0 0,0 0 0,0 0 0,0 1 0,1-1 0,-1 0 0,0 0 1,0 0-1,0 0 0,1 1 0,-1-1 0,0 0 0,0 0 0,0 1 0,0-1 1,0 0-1,1 0 0,-1 1 0,0-1 0,3 6 536,6-6-565,1 0 0,-1 0 0,2 0 0,-13-1 0,3 0 0,-1 1 0,0 0 0,0 0 0,0 0 0,0 0 0,0 0 0,0 0 0,0 0 0,0 0 0,0 0 0,0 0 0,0 0 0,0 0 0,0 0 0,0 0 0,0 0 0,0 0 0,0 0 0,0-1 0,0 1 0,0 0 0,0 0 0,0 0 0,0 0 0,0 0 0,0 0 0,0 0 0,0 0 0,0 0 0,0 0 0,0 0 0,0 0 0,0 0 0,0 0 0,0-1 0,0 1 0,0 0 0,0 0 0,0 0 0,0 0 0,0 0 0,40-1 0,-30 1 0,-1 0 0,1 0 0,0 0 0,0 0 0,4-1 0,-13 0 0,3-2 0,26 2 0,-26 3 0,22-8 0,-3 3 0,-15 0 0,1 2 0,-4 0 0,-2-2 0,18 2 0,-8 1 0,-10 0 0,2-5 0,4 4 0,-9 1 0,5 1 0,-4-1 0,-1 0 0,0-1 0,1 1 0,-1-1 0,0 1 0,1 0 0,-1-1 0,0 1 0,1-1 0,-1 1 0,0 0 0,0-1 0,0 1 0,0-1 0,1 1 0,-1-1 0,0 1 0,0-1 0,0 1 0,0-1 0,0 1 0,0-1 0,0 1 0,0-1 0,0 0 0,0 1 0,-1-4 0,-10 14 0,4-5 0,4 1 0,-5-1 0,7-4 0,0-1 0,0 0 0,0 1 0,0-1 0,0 1 0,0-1 0,1 1 0,-1-1 0,0 1 0,0 0 0,0-1 0,1 1 0,-1 0 0,0 0 0,1-1 0,-1 1 0,0 2 0,-5 6 0,-7 6 0,1-1 0,-21 19 0,20-15 0,12-16 0,0 0 0,0 0 0,0 0 0,-1 0 0,1-1 0,0 1 0,-1 0 0,0-1 0,-3 3 0,-14 19 0,17-22 0,0 1 0,0 0 0,0 0 0,0-1 0,0 1 0,1 1 0,-1-1 0,1 0 0,-3 4 0,3-3 0,0-1 0,-1 0 0,1 1 0,-1-1 0,1 0 0,-1 0 0,0 0 0,0 0 0,-4 3 0,5-5 0,0 1 0,0 0 0,0 0 0,0-1 0,0 1 0,1 0 0,-1 0 0,0 0 0,0 0 0,1 0 0,-1 0 0,0 0 0,0 3 0,-8 10 0,2-7 0,5-6 0,0 1 0,0-1 0,0 1 0,0 0 0,1 0 0,-1 0 0,0 0 0,1 0 0,0 1 0,-1-1 0,0 4 0,1-4 0,0 0 0,1 0 0,-1 0 0,0 0 0,0 0 0,-1 0 0,1 0 0,0 0 0,-1 0 0,1 0 0,-1-1 0,-2 3 0,-26 25 0,29-24 0,1-3 0,-1 0 0,0-2 0,0 0 0,0 0 0,0 1 0,0-1 0,0 0 0,0 1 0,0-1 0,1 1 0,-1-1 0,0 1 0,0-1 0,0 1 0,1-1 0,-1 1 0,0 0 0,1 0 0,-1-1 0,0 1 0,1 0 0,-2 1 0,-1 4 0,4-5 0,-8 4 0,5 0 0,2-5 0,0 0 0,0 0 0,0 0 0,0 0 0,1 1 0,-1-1 0,0 0 0,0 0 0,0 0 0,0 0 0,0 0 0,0 0 0,0 0 0,0 1 0,0-1 0,0 0 0,0 0 0,0 0 0,0 0 0,0 0 0,0 1 0,0-1 0,0 0 0,0 0 0,0 0 0,0 0 0,0 0 0,0 1 0,0-1 0,0 0 0,0 0 0,0 0 0,0 0 0,0 0 0,0 0 0,0 0 0,-1 1 0,1-1 0,0 0 0,0 0 0,0 0 0,0 0 0,0 0 0,0 0 0,0 0 0,-1 0 0,1 0 0,0 0 0,0 0 0,0 1 0,0-1 0,0 0 0,0 0 0,-1 0 0,1 0 0,0 0 0,0 0 0,0 0 0,0 0 0,0 0 0,-1 0 0,1 0 0,0 0 0,0-1 0,0 1 0,0 0 0,0 0 0,0 0 0,-1 0 0,-3 1 0,2 15 0,0-11 0,-4-3 0,4 2 0,4 1 0,6-4 0,2-1 0,0 0 0,0 0 0,0 0 0,-1 0 0,1 0 0,20 0 0,-1 0 0,9 1 0,-35 0 0,-1 0 0,0-1 0,1 1 0,-1 0 0,1-1 0,-1 0 0,1 1 0,-1-1 0,1 0 0,4-1 0,2 2 0,1 3 0,0-3 0,0-1 0,0 0 0,0 0 0,0 0 0,0 0 0,-1 0 0,1 0 0,0 0 0,0 0 0,0 0 0,0 0 0,0-1 0,-1-3 0,1 3 0,1 2 46,-13 0 25,2-1-72,1 0-1,-1 0 1,0 0-1,0 0 1,0 1-1,0-1 1,0 0-1,0 0 1,0 0-1,0 0 1,0 0-1,0 0 1,0 0-1,0 0 1,0 0-1,0 0 1,0 0-1,0 0 1,0 0-1,0 0 1,0 0-1,0 0 1,0 1-1,0-1 1,0 0-1,0 0 1,0 0-1,0 0 1,0 0-1,0 0 1,0 0-1,0 0 1,0 0-1,0 0 1,0 0-1,0 0 1,0 0-1,0 0 1,0 0-1,0 1 1,0-1-1,0 0 1,38 1-579,-38-1 80,0-1 0,0 1 0,0 0 0,0-1 0,0 1 0,0 0 0,0-1 0,0 1 0,0 0 0,0-1 0,0 1 0,0 0 0,0-1 0,0 1 0,0 0-1,0-1 1,0 1 0,0 0 0,-1 0 0,-14-5-18669,13 5 17363</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2:39.065"/>
    </inkml:context>
    <inkml:brush xml:id="br0">
      <inkml:brushProperty name="width" value="0.025" units="cm"/>
      <inkml:brushProperty name="height" value="0.025" units="cm"/>
      <inkml:brushProperty name="color" value="#660033"/>
    </inkml:brush>
  </inkml:definitions>
  <inkml:trace contextRef="#ctx0" brushRef="#br0">10 39 820,'0'-6'1465,"1"6"-1294,-1-1 0,0 1 0,0-1-1,0 1 1,0-1 0,1 1 0,-1-1-1,0 1 1,0-1 0,0 1 0,0-1-1,0 1 1,0-1 0,0 1 0,-1-1-1,1 1 1,0-1 0,0 1 0,0 0-1,0-1 1,-1 1 0,1-1 0,0 1-1,0-1 1,-1 1 0,1 0 0,0-1-1,-1 1 1,1 0 0,0-1-1,-1 1 1,1 0 0,0-1 0,-1 1-1,1 0 1,-1 0 0,1 0 0,-1-1-1,1 1 1,-1 0 0,1 0 0,-1 0-1,1 0 1,-1 0 0,0 0 0,3-11 16221,2 9-14229,-1-1 560,18 2-1374,-11 1-1349,0 0 0,0 0 0,-1 0 0,1 0 0,0 0 0,0 0 0,0 1 0,10 4-11674,-32-1-7517,4-3 18085</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2:39.468"/>
    </inkml:context>
    <inkml:brush xml:id="br0">
      <inkml:brushProperty name="width" value="0.025" units="cm"/>
      <inkml:brushProperty name="height" value="0.025" units="cm"/>
      <inkml:brushProperty name="color" value="#660033"/>
    </inkml:brush>
  </inkml:definitions>
  <inkml:trace contextRef="#ctx0" brushRef="#br0">158 0 64,'-11'12'5045,"4"-3"-2351,4 12 7647,8 0-1026,0-12-8446,-5-8-759,1 0 0,-1 0 0,1 1 0,-1-1 0,0 0 0,0 0 0,1 0 0,-1 0 0,0 0 0,0 0 0,0 0 0,0 0 0,0 1 0,-1 0 0,2 13 535,1-13-560,-1 1 0,0-1-1,0 1 1,0 0-1,0 0 1,-1-1-1,1 1 1,-1 0-1,1 0 1,-1 0-1,0-1 1,-1 6-1,11 36 778,-10-43-855,0 5 15,0 0 0,0 0 0,0 1 0,1-1 0,0 0 0,0 0 0,4 11 0,-3-11-22,-1-1 0,0 1 0,0 0 0,-1 0 0,0 0 0,0-1 0,-2 11 0,1 5 0,-4-1 0,0 0 0,6-18 0,-1-2 0,-9 9 0,-1 3 0,7-8 0,-5 1 0,4-3 0,3-1 0,0-1 0,1 1 0,-1-1 0,0 1 0,0-1 0,1 0 0,-1 1 0,0-1 0,0 0 0,0 0 0,0 1 0,1-1 0,-1 0 0,0 0 0,0 0 0,0 0 0,-1-1 0,-8 1 0,0 0 0,0 0 0,-13-10-3030,2-5-8425,4 2 1030,-1 6 7126,10 3 1060,6-2 748</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2:40.338"/>
    </inkml:context>
    <inkml:brush xml:id="br0">
      <inkml:brushProperty name="width" value="0.025" units="cm"/>
      <inkml:brushProperty name="height" value="0.025" units="cm"/>
      <inkml:brushProperty name="color" value="#660033"/>
    </inkml:brush>
  </inkml:definitions>
  <inkml:trace contextRef="#ctx0" brushRef="#br0">50 11 588,'-12'-5'2731,"0"3"-1030,-1-1 3694,1 2 9128,11 2-14184,1 0 0,0 0 0,0 0 0,0 0 1,0 0-1,0 0 0,1 0 0,-1 0 1,0 0-1,0 0 0,1 0 0,-1 0 0,0 0 1,1 0-1,-1 0 0,1 0 0,-1 0 1,1-1-1,0 1 0,-1 0 0,1 0 0,1 0 1,2 4-316,-3-4-14,14 5-17,-15-6 7,-1 0 0,1 0 0,0 0 0,0 1 0,0-1 0,0 0 0,0 0 0,0 0 0,0 0 0,0 0 0,0 0 0,0 0 0,0 0 0,0 0 0,0 0 0,0 0 0,0 0 0,0 0 0,0 0 0,0 0 0,0 1 0,32 7 0,-31-8 0,0 0 0,0 0 0,-1 1 0,1-1 0,0 0 0,0 0 0,0 0 0,0 0 0,0 0 0,0 0 0,0-1 0,0 1 0,0 0 0,0 0 0,0-1 0,0 1 0,-1 0 0,1-1 0,0 1 0,1-1 0,-1 0 0,7 0 0,-3 1-142,0-1-1,-1 1 1,1-1 0,0 0 0,-1 0-1,1 0 1,-1-1 0,0 0-1,1 0 1,-1 0 0,4-3 0,-7 5-659,0-1 1,-1 1-1,1-1 1,0 1-1,0-1 0,-1 0 1,1 0-1,0 1 1,-1-1-1,1 0 1,-1 0-1,1 0 1,-1 0-1,1 1 1,-1-3-1,2-4-8313,-12 6 1774</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2:40.737"/>
    </inkml:context>
    <inkml:brush xml:id="br0">
      <inkml:brushProperty name="width" value="0.025" units="cm"/>
      <inkml:brushProperty name="height" value="0.025" units="cm"/>
      <inkml:brushProperty name="color" value="#660033"/>
    </inkml:brush>
  </inkml:definitions>
  <inkml:trace contextRef="#ctx0" brushRef="#br0">118 0 664,'-8'4'1064,"7"-4"-909,1 0 1,-1 0 0,1 0-1,-1 0 1,1 0 0,-1 0 0,1 0-1,-1 1 1,1-1 0,-1 0-1,1 0 1,-1 1 0,1-1 0,-1 0-1,1 1 1,0-1 0,-1 0 0,1 1-1,0-1 1,-1 1 0,1-1-1,0 0 1,-1 1 0,1 0 0,-2-1 747,2 0-850,0 0 0,0 0-1,-1 0 1,1 0 0,0 0 0,-1 0-1,1 0 1,0 0 0,0 0 0,-1 0-1,1 0 1,0 0 0,-1 1 0,1-1-1,0 0 1,0 0 0,-1 0 0,1 0-1,0 0 1,0 1 0,-1-1 0,1 0-1,0 0 1,0 0 0,-1 1 0,1-1-1,0 0 1,0 0 0,0 1 0,0-1-1,-1 0 1,1 0 0,0 1 0,0-1-1,0 0 1,0 1 0,0-1 0,0 0-1,0 1 1,0-1 168,-1 1 0,1-1 0,0 1 0,0-1 0,0 1 0,0-1 0,0 1 0,0-1 0,0 1 0,0-1 0,0 1 0,0-1 0,0 1 0,0-1 0,0 1 0,1-1-1,-1 1 1,0-1 0,0 1 0,0-1 0,1 1 0,-1-1 0,0 1 0,1-1 0,-1 0 0,0 1 0,1-1 0,-1 1 0,1-1 0,-1 0 0,0 1 0,1-1 0,-1 0 0,2 1 0,-1-1-84,2 16 6794,-1-14-6561,0 0 0,0 0 1,-1 0-1,1 0 0,-1 0 0,0 0 0,1 0 1,-1 1-1,0-1 0,0 0 0,0 1 0,-1-1 0,1 3 1,0-3-309,-1-1 1,0 0 0,0 0 0,1 0-1,-1 0 1,1 1 0,-1-1 0,1 0 0,-1 0-1,1 0 1,0 0 0,-1 0 0,1 0-1,1 1 1,-1-1-8,0 0-1,0 0 0,0 0 1,0 0-1,0 1 1,0-1-1,-1 0 0,1 0 1,0 1-1,-1-1 1,1 1-1,-1-1 1,0 0-1,1 1 0,-1 1 1,5 10 299,-5-13-304,1 1 1,0 0 0,-1 0 0,1 0 0,-1 0 0,0 0 0,1-1 0,-1 1 0,0 0 0,1 0 0,-1 0 0,0 0 0,0 2 0,5 7 511,-5-10-525,1 1-1,-1-1 1,1 1 0,-1 0-1,0-1 1,1 1 0,-1-1-1,0 1 1,1 0-1,-1-1 1,0 1 0,0 0-1,1-1 1,-1 1 0,0 0-1,0 0 1,0 0 0,1 6 2,0-5-38,-1 0-1,0 1 0,1-1 1,-1 1-1,0 0 0,0-1 1,0 1-1,0-1 0,-1 1 1,1-1-1,-1 1 0,1-1 1,-1 0-1,0 1 1,0-1-1,0 0 0,0 1 1,0-1-1,-1 0 0,1 0 1,-3 2-1,-4 2 0,-2-1 0,0-5 0,7 0 0,-9-1 0,-2-4 0,10 4-315,0 0 0,0-1 1,0 1-1,0-1 0,0 0 0,0 0 0,1 0 1,-5-4-1,7 5 95,0 0 1,0 1-1,1-1 0,-1 0 1,0 1-1,0-1 0,0 1 1,-1-1-1,1 1 1,0-1-1,0 1 0,0 0 1,0 0-1,0-1 0,-3 1 1,-9-11-18174,3 16 12622,2-4 4347</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2:45.536"/>
    </inkml:context>
    <inkml:brush xml:id="br0">
      <inkml:brushProperty name="width" value="0.025" units="cm"/>
      <inkml:brushProperty name="height" value="0.025" units="cm"/>
    </inkml:brush>
  </inkml:definitions>
  <inkml:trace contextRef="#ctx0" brushRef="#br0">60 54 224,'-9'-3'775,"8"3"-700,1 0-1,-1 0 0,1 0 0,-1-1 0,1 1 0,-1 0 1,1 0-1,-1 0 0,1-1 0,-1 1 0,1 0 0,-1-1 1,1 1-1,-1 0 0,1-1 0,-1 1 0,1 0 0,0-1 0,-1 1 1,1-1-1,-1 0 0,-20-6 5810,12 0-831,0 4 7519,8 0-11613,2 0 1833,13 3-338,2 0-2032,23 0-422,-9 6 0,29-2 0,-52-2 0,-1-1 0,1-1 0,0 1 0,0-1 0,0 0 0,-1-1 0,1 1 0,0-1 0,0-1 0,12-3 0,-17 4-166,-1 0 54,-1 1 0,1 0 0,-1 0 0,1 0 1,-1-1-1,1 1 0,-1 0 0,1 0 0,-1-1 0,1 1 0,-1-1 1,0 1-1,1 0 0,-1-1 0,0 1 0,1-1 0,-1 1 1,0-1-1,0 1 0,1-1 0,-1 1 0,0-1 0,0 1 1,1-1-1,0-3 71,4 2-5270,-13-5-7911,8 6 12968,-1 1-1,1 0 1,0 0 0,0 0-1,0 0 1,0 0-1,-1 0 1,1 0-1,0-1 1,0 1-1,-1 0 1,1 0 0,0 0-1,0 0 1,0 0-1,-1 0 1,1 0-1,0 0 1,0 0 0,0 0-1,-1 0 1,1 0-1,0 0 1,0 1-1,-1-1 1,1 0 0,0 0-1,0 0 1,0 0-1,-1 0 1,1 0-1,0 0 1,0 1 0,0-1-1,0 0 1,-1 0-1,-1 2 594,-6-1-1523</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2:50.965"/>
    </inkml:context>
    <inkml:brush xml:id="br0">
      <inkml:brushProperty name="width" value="0.025" units="cm"/>
      <inkml:brushProperty name="height" value="0.025" units="cm"/>
      <inkml:brushProperty name="color" value="#849398"/>
    </inkml:brush>
  </inkml:definitions>
  <inkml:trace contextRef="#ctx0" brushRef="#br0">30 162 592,'-11'-6'3028,"10"6"-2855,0 0-1,1 0 1,-1 0-1,0 0 0,0 0 1,1 0-1,-1 0 1,0-1-1,1 1 1,-1 0-1,0 0 0,1-1 1,-1 1-1,0-1 1,1 1-1,-1 0 1,1-1-1,-1 1 0,0-1 1,1 0-1,-1 1 1,1-1-1,0 1 1,-1-1-1,1 0 0,-1 1 1,1-1-1,0 0 1,0 1-1,-1-1 1,1 0-1,0 0 0,0-1 2114,0 0-1967,-1 1-1,1 0 1,0 0 0,0-1 0,0 1 0,0 0-1,1 0 1,-1-1 0,0 1 0,0 0 0,1-2-1,0 3-294,-1 0 0,1 0 0,-1 0 0,0 0-1,1 0 1,-1 0 0,1 0 0,-1 0 0,0-1-1,1 1 1,-1 0 0,0 0 0,1 0 0,-1-1-1,0 1 1,1 0 0,-1 0 0,0-1 0,0 1-1,1 0 1,-1 0 0,0-1 0,0 1 0,1 0-1,-1-1 1,0 1 0,0-1 0,0 1 0,0 0-1,1-1 1,-1 1 0,0 0 0,0-1 0,0 1-1,0-1 1,0 1 0,0 0 0,0-1 0,0 1-1,0-1 1,0 1 0,-1 0 0,1-1 0,0 1-1,0 0 1,0-1 0,0-2 117,0 2 24,3-5 238,2 1-315,-5 5-51,1-1 0,-1 0 0,1 0 0,-1 1 0,1-1 1,-1 0-1,0 0 0,0 0 0,1 0 0,-1 0 0,0 1 0,0-1 0,0 0 0,0 0 1,0 0-1,0 0 0,0-1 0,0 1-21,-1 1 0,1-1 1,0 1-1,0-1 0,0 0 0,0 1 0,0-1 1,0 0-1,0 1 0,0-1 0,1 1 0,-1-1 1,0 0-1,0 1 0,0-1 0,1 1 1,-1-1-1,0 1 0,1-1 0,-1 1 0,0-1 1,1 1-1,-1-1 0,1 1 0,-1-1 1,1 1-1,0-1 0,0-1 139,-1-1 1,1 1-1,-1 0 0,1-1 0,-1 1 1,0-1-1,0 1 0,0-1 0,0 1 1,-1-4-1,0 2 501,1 3-587,0 0-1,0 1 1,0-1 0,0 1 0,1-1 0,-1 0 0,0 1 0,0-1 0,0 0 0,0 1 0,1-1 0,-1 1 0,0-1 0,0 1 0,1-1 0,-1 1 0,1-1 0,-1 1-1,1-1 1,0 0 102,-1 0 1,1 1-1,-1-1 0,1 0 0,-1 0 0,0 1 0,1-1 0,-1 0 0,0 0 0,1 1 0,-1-1 0,0 0 0,0 0 0,0 0 0,0 0 0,1 1 0,-1-1 0,-1 0 0,1-1 1119,0 3-1269,0 0 1,0-1-1,-1 1 1,1 0-1,0 0 1,-1 0-1,1-1 0,0 1 1,-1 0-1,1-1 1,-1 1-1,1 0 1,-1-1-1,1 1 1,-1 0-1,-1 0 1,1 3 23,0 0 1,1-1 0,-1 1-1,1 0 1,0 0-1,0 0 1,1 6 0,-1-4 92,0 166 492,5-167-1113,-1-3-4504</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2:45.935"/>
    </inkml:context>
    <inkml:brush xml:id="br0">
      <inkml:brushProperty name="width" value="0.025" units="cm"/>
      <inkml:brushProperty name="height" value="0.025" units="cm"/>
    </inkml:brush>
  </inkml:definitions>
  <inkml:trace contextRef="#ctx0" brushRef="#br0">40 0 848,'0'0'657,"-20"7"3257,20-6-3602,-1 0 0,0-1 1,0 1-1,0 0 0,0 0 0,-1 0 0,1-1 0,0 1 1,0 0-1,0-1 0,0 1 0,-1-1 0,1 0 0,-2 1 1,3 1 1186,-1 0 1,1 0 0,0 0 0,-1 0-1,1 1 1,0-1 0,0 0 0,0 0-1,1 0 1,-1 0 0,1 4 0,1-6-1434,-2 0-1,0 1 1,1-1 0,-1 0-1,1 0 1,-1 0-1,0 1 1,1-1-1,-1 0 1,0 0-1,1 1 1,-1-1-1,0 0 1,1 1-1,-1-1 1,0 1-1,0-1 1,1 0 0,-1 1-1,0-1 1,0 1-1,0-1 1,0 0-1,0 1 1,0-1-1,1 1 1,-1-1-1,0 1 1,0 0-1,39 19 2550,-18-14-2528,27-5-87,-18 3 0,57-24-2171,-77 10-9488</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2:50.806"/>
    </inkml:context>
    <inkml:brush xml:id="br0">
      <inkml:brushProperty name="width" value="0.025" units="cm"/>
      <inkml:brushProperty name="height" value="0.025" units="cm"/>
    </inkml:brush>
  </inkml:definitions>
  <inkml:trace contextRef="#ctx0" brushRef="#br0">40 68 712,'-10'-12'4296,"10"10"-4238,0 1 161,0 1 0,0-1-1,0 0 1,0 0 0,0 1 0,0-1-1,0 0 1,0 0 0,0 0-1,0 1 1,0-1 0,0 0 0,0 0-1,1 1 1,-1-1 0,0 0-1,1 1 1,-1-1 0,0 0 0,1 1-1,-1-1 1,1 0 0,-1 1-1,1-1 1,-1 1 0,1-1 0,0 1-1,-1-1 1,2 0 0,1-4 3003,-3 4-3156,0 1 1,0 0-1,0 0 1,0 0-1,0-1 1,0 1-1,0 0 1,0 0-1,1 0 1,-1-1-1,0 1 1,0 0-1,0 0 1,0 0-1,0 0 1,0-1 0,1 1-1,-1 0 1,0 0-1,0 0 1,0 0-1,0 0 1,1 0-1,-1-1 1,0 1-1,0 0 1,0 0-1,1 0 1,-1 0-1,0 0 1,0 0-1,0 0 1,1 0-1,-1 0 1,0 0-1,0 0 1,0 0-1,1 0 1,-1 0-1,0 0 1,2 0 1308,10 1 4339,-12-1-5520,2 1 49,0 0 0,0 0 0,0 0 0,-1 0-1,1 0 1,0 1 0,-1-1 0,1 1 0,0-1 0,-1 1 0,0-1-1,1 1 1,-1 0 0,0 0 0,0-1 0,2 5 0,1 2 171,-4-7-383,1-1-1,-1 1 1,1-1 0,-1 1 0,1 0 0,-1-1-1,0 1 1,1 0 0,-1-1 0,0 1-1,1 0 1,-1 0 0,0-1 0,0 1-1,0 0 1,0 0 0,0 0 0,0 37 1125,-4-33-1021,4-5-132,-1 0 1,1 0-1,0 0 0,-1 1 0,1-1 0,0 0 0,0 0 0,-1 0 0,1 1 0,0-1 0,0 0 1,-1 0-1,1 1 0,0-1 0,0 0 0,0 1 0,-1-1 0,1 0 0,0 0 0,0 1 0,0-1 0,0 0 1,0 1-1,0-1 0,0 1 0,-1 0 8,1 0 1,0 0-1,-1 0 1,1 0 0,-1-1-1,1 1 1,0 0-1,-1 0 1,0 0-1,1-1 1,-1 1-1,0 0 1,1-1-1,-1 1 1,0 0-1,1-1 1,-1 1 0,0-1-1,0 1 1,0-1-1,0 0 1,0 1-1,0-1 1,1 0-1,-3 1 1,0 1 93,-7 1 7,8-3-103,-1-1 0,0 1 0,0-1 1,1 0-1,-1 0 0,0 0 0,1 0 0,-1 0 0,1-1 0,0 1 0,-1-1 0,1 1 0,0-1 0,0 0 0,0 0 0,0 0 1,-3-5-1,4 5-9,-1 0 0,1 0 1,0-1-1,-1 1 0,1-1 1,0 1-1,0-1 1,0-4-1,1-41-427,0 27-2618,3 15 944,12-8-11453,-4 13 1256</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2:51.499"/>
    </inkml:context>
    <inkml:brush xml:id="br0">
      <inkml:brushProperty name="width" value="0.025" units="cm"/>
      <inkml:brushProperty name="height" value="0.025" units="cm"/>
    </inkml:brush>
  </inkml:definitions>
  <inkml:trace contextRef="#ctx0" brushRef="#br0">38 22 720,'-22'-6'5275,"6"1"21420,26 10-26618,-2-4-77,2-1 0,0 0 0,19 0 0,-23 0 0,18-5 0,-20 4-53,1 0-445,-1 0 0,0 0 0,0 0 0,1 0 1,-1 1-1,6 0 0,-5-1 124,0-1-4759,3-1-2176</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2:51.930"/>
    </inkml:context>
    <inkml:brush xml:id="br0">
      <inkml:brushProperty name="width" value="0.025" units="cm"/>
      <inkml:brushProperty name="height" value="0.025" units="cm"/>
    </inkml:brush>
  </inkml:definitions>
  <inkml:trace contextRef="#ctx0" brushRef="#br0">79 0 1032,'-9'12'5428,"6"-10"-4489,3-2-811,-1 0 1,1 0 0,0 0 0,-1 1 0,1-1 0,0 0 0,-1 0 0,1 0 0,0 0 0,0 0 0,-1 1-1,1-1 1,0 0 0,-1 0 0,1 1 0,0-1 0,0 0 0,-1 0 0,1 1 0,0-1 0,0 0 0,0 1-1,0-1 1,-1 0 0,1 1 0,0-1 0,0 0 0,0 1 0,0-1 0,0 0 0,0 1 0,0-1 0,0 0-1,0 1 1,0-1 0,0 0 0,0 1 0,0-1 0,0 0 0,0 1 0,0-1 0,0 0 0,1 1 0,-1-1-1,0 0 1,0 1 0,2 0-37,3 2 2640,-3 11 6100,-2-12-8569,0-1 1,1 0-1,-1 0 1,1 0-1,-1 1 1,1-1-1,0 0 1,0 0-1,-1 0 1,1 0-1,2 1 1,-2-1-139,0 0 1,0 0-1,0 1 1,0-1-1,0 0 1,-1 0-1,1 0 1,0 1 0,-1-1-1,1 0 1,-1 0-1,1 3 1,-1-4-102,0 1 1,0-1 0,0 1 0,0 0 0,1-1-1,-1 1 1,0-1 0,0 1 0,0-1-1,0 1 1,1-1 0,-1 1 0,0-1 0,0 1-1,1-1 1,-1 1 0,0-1 0,1 0-1,-1 1 1,1 0 0,0-1-5,-1 0 1,0 1-1,1-1 0,-1 1 0,1-1 1,-1 1-1,0-1 0,1 1 1,-1-1-1,0 1 0,0 0 0,1-1 1,-1 1-1,0-1 0,0 1 0,0 0 1,0-1-1,0 1 0,0-1 1,0 2-1,2 6 86,0 0 1,0 0-1,1-1 1,0 1-1,0 0 0,1-1 1,7 11-1,9 30-5,-15-39-84,-1 0 0,1 0-1,-2 0 1,1 1 0,2 10 0,8 21 248,-12-36-207,-1-3-22,0-1-1,0 1 1,-1 0-1,1 0 1,0-1-1,-1 1 1,0 0 0,1 0-1,-1 0 1,0 2-1,10 30 112,-10-33-147,0 1 0,0-1 0,0 0 0,0 1 0,0-1 0,0 1 0,0-1 0,-1 1 0,1-1 0,0 0 0,-1 1 0,1-1 0,-1 0 0,0 1 0,1-1 0,-1 0 0,0 0 0,-1 2 0,1-2 0,1-1 0,0 0 0,0 0 0,-1 0 0,1 0 0,0 0 0,0 1 0,0-1 0,-1 0 0,1 0 0,0 0 0,0 1 0,0-1 0,0 0 0,0 0 0,-1 1 0,1-1 0,0 0 0,0 0 0,0 1 0,0-1 0,0 0 0,0 0 0,0 1 0,0-1 0,0 0 0,0 0 0,0 1 0,0-1 0,0 0 0,0 1 0,0-1 0,0 0 0,1 1 0,-2 2 0,-17 19 0,15-16 0,-14 0 0,8-3 0,7-2 0,0-1 0,-1 1 0,1-1 0,0 0 0,0 0 0,0 0 0,0 0 0,0 0 0,0-1 0,0 1 0,0-1 0,0 1 0,0-1 0,0 0 0,0 1 0,0-1 0,1 0 0,-1 0 0,0 0 0,1-1 0,-1 1 0,0 0 0,-1-2 0,1 1 0,-7-3 0,8 5 0,1 0 0,-1-1 0,0 1 0,0-1 0,0 1 0,0-1 0,1 1 0,-1-1 0,0 0 0,1 1 0,-1-1 0,0 0 0,1 0 0,-1 1 0,1-1 0,-1-1 0,-1 0 0,1 0 0,-1 1 0,1-1 0,-1 1 0,0-1 0,0 1 0,0-1 0,-2 0 0,2 1 0,1 1 0,0-1 0,0 0 0,0 1 0,0-1 0,-1 0 0,1 0 0,0 0 0,0 0 0,0 0 0,1 0 0,-1 0 0,0 0 0,0 0 0,0 0 0,1-1 0,-1 1 0,1 0 0,-1 0 0,1-1 0,-1-1 0,1 2-311,0 0 0,-1 0 0,1 0 0,0-1 0,-1 1 0,1 0 0,0 0 0,-1 0 0,0 0 0,1 0 0,-1 0 0,1 0 0,-1 0 0,0 0 0,-1-1 0,1 1-144,0 0 0,0 0 1,0 0-1,0 0 0,0 0 1,1 0-1,-1 0 0,0-1 0,1 1 1,-1 0-1,1 0 0,-1-1 0,1 1 1,0 0-1,0-1 0,-1-1 0,-9-18-12907,9 19 10443,-6-2 1603,6-2-263</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2:09.903"/>
    </inkml:context>
    <inkml:brush xml:id="br0">
      <inkml:brushProperty name="width" value="0.025" units="cm"/>
      <inkml:brushProperty name="height" value="0.025" units="cm"/>
    </inkml:brush>
  </inkml:definitions>
  <inkml:trace contextRef="#ctx0" brushRef="#br0">70 34 560,'0'0'379,"-22"-6"2514,21 6-2726,0 0 0,0-1-1,-1 1 1,1 0 0,0-1-1,0 1 1,0-1-1,0 0 1,-14-6 23926,22 7-19679,10 0-7263,-12 0 4616,1 1-1757,1 6-10,-6-6 0,-1 0 0,1 0 0,0 0 0,-1 0 0,1 0 0,0-1 0,0 1 0,0 0 0,0 0 0,0 0 0,0-1 0,0 1 0,0-1 0,0 1 0,2 0 0,-3-1 0,1 0 0,-1 0 0,0 0 0,1 0 0,-1 0 0,0 0 0,0 0 0,1 0 0,-1 0 0,0 0 0,1 0 0,-1 0 0,0 1 0,0-1 0,1 0 0,-1 0 0,0 0 0,0 0 0,1 0 0,-1 1 0,0-1 0,0 0 0,1 0 0,-1 0 0,0 1 0,0-1 0,0 0 0,0 0 0,1 1 0,-1-1 0,0 0 0,0 0 0,0 1 0,0-1 0,0 0 0,0 0 0,0 1 0,0-1 0,0 1 0,0-1 0,0 0 0,0 0 0,0 0 0,0 0 0,0 0 0,0 1 0,0-1 0,0 0 0,0 0 0,0 0 0,0 0 0,0 0 0,0 1 0,0-1 0,0 0 0,0 0 0,0 0 0,0 0 0,0 0 0,0 0 0,0 1 0,1-1 0,-1 0 0,0 0 0,0 0 0,0 0 0,0 0 0,0 0 0,0 0 0,0 0 0,0 1 0,0-1 0,1 0 0,-1 0 0,0 0 0,0 0 0,0 0 0,0 0 0,0 0 0,0 0 0,1 0 0,-1 0 0,0 0 0,0 0 0,0 0 0,0 0 0,0 0 0,1 0 0,-1 0 0,0 0 0,0 0 0,4 1 0,-2 10 0,0-5 0,4-1 0,-4 1 0,0 0 0,4-1 0,-4 1 0,-2-1 0,0 1 0,1 2 0,1-9 0,-2 1 0,0 0 0,0 0 0,0 0 0,0 1 0,0-1 0,0 0 0,0 0 0,0 0 0,0 0 0,0 0 0,0 0 0,0 0 0,0 0 0,0 0 0,1 1 0,-1-1 0,0 0 0,0 0 0,0 0 0,0 0 0,0 0 0,0 0 0,0 0 0,0 0 0,0 0 0,0 0 0,0 0 0,1 0 0,-1 0 0,0 0 0,0 0 0,0 0 0,0 0 0,0 0 0,0 0 0,0 0 0,0 0 0,0 0 0,1 0 0,-1 0 0,0 0 0,0 0 0,0 0 0,0 0 0,0 0 0,0 0 0,0 0 0,0 0 0,1 0 0,-1 0 0,0 0 0,0 0 0,0 0 0,0 0 0,0 0 0,0 0 0,0 0 0,0 0 0,0 0 0,0-1 0,0 1 0,0 0 0,0 0 0,0 0 0,1 0 0,1 42 0,-2-35 0,0-6 0,-8 3 0,6 0 0,2 2 0,1 1 0,-2-5 0,-7 1 0,6 2 0,3-3 0,-2-2 0,-7 4 0,6 1 0,2-2 0,1-3 0,-1 1 0,0-1 0,0 0 0,0 1 0,0-1 0,0 1 0,0-1 0,0 0 0,0 1 0,0-1 0,0 0 0,-1 1 0,1-1 0,0 1 0,0-1 0,0 0 0,0 1 0,0-1 0,-1 0 0,1 1 0,0-1 0,0 0 0,-1 0 0,1 1 0,-1-1 0,-1 1 0,0 0 0,0 0 0,-1-1 0,1 1 0,0-1 0,-1 0 0,1 1 0,-1-1 0,-2-1 0,-4 0 0,6-2 0,-23-10 0,24 8 0,3 3 0,-2 2 0,-7-4 0,6-1 0,2-1 0,1-1 0,-2 6 0,-7-3 0,6 0 0,2-2 0,0 1 0,0-1 0,0 1 0,1-4 0,-1 9 0,0-1 0,0 1 0,0 0 0,0 0 0,0 0 0,0-1 0,0 1 0,0 0 0,0 0 0,0-1 0,0 1 0,0 0 0,0 0 0,0 0 0,0-1 0,0 1 0,0 0 0,0 0 0,0 0 0,0 0 0,-1-1 0,1 1 0,0 0 0,0 0 0,0 0 0,0 0 0,0-1 0,-1 1 0,1 0 0,0 0 0,0 0 0,0 0 0,-1 0 0,1 0 0,0 0 0,0 0 0,0 0 0,-1-1 0,1 1 0,0 0 0,-1 0 0,-3-2 0,3-3 0,1 0 0,0-1 0,0 1 0,0-1 0,0 1 0,0-1 0,0 1 0,1-1 0,6 0 0,-6 1 0,1-1 0,6 1 0,2-1 0,0 2 0,-7 3-1,0 0 0,0 0 0,0-1 1,-1 1-1,1-1 0,0 1 0,-1-1 0,1 0 0,2-2 0,-5 3-195,6-6-2872,-2-3-11358,-6-1 1977,-6 11 10870</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2:11.157"/>
    </inkml:context>
    <inkml:brush xml:id="br0">
      <inkml:brushProperty name="width" value="0.025" units="cm"/>
      <inkml:brushProperty name="height" value="0.025" units="cm"/>
    </inkml:brush>
  </inkml:definitions>
  <inkml:trace contextRef="#ctx0" brushRef="#br0">21 38 544,'0'0'88,"0"-1"0,0 1 0,0-1 0,0 1 0,0-1 0,0 1 0,0-1 0,0 1 0,0-1 0,-1 1 0,1 0 0,0-1 0,0 1 0,0-1 0,-1 1 0,1 0 0,0-1 0,-1 1 0,-16-14 29556,17 14-29618,0 0-1,0 0 1,0 1 0,0-1 0,0 0 0,0 0 0,0 0 0,0 0 0,0 1 0,0-1 0,0 0 0,0 0 0,0 0 0,0 0-1,0 1 1,0-1 0,0 0 0,0 0 0,0 0 0,0 0 0,0 1 0,0-1 0,0 0 0,1 0 0,-1 0 0,0 0 0,0 1-1,0-1 1,0 0 0,0 0 0,0 0 0,1 0 0,-1 0 0,9 1-3,-10 0-14,1-1-9,0 0 0,0 0 0,0 0 0,0 0 0,0 0-1,0 0 1,0 1 0,0-1 0,0 0 0,0 0 0,0 0 0,0 0 0,0 0 0,0 0 0,0 0 0,0 0 0,0 0 0,0 0 0,0 0 0,1 0 0,-1 0 0,0 0 0,0 0 0,0 0 0,0 0 0,0 0 0,0 0 0,0 0 0,0 1 0,0-1 0,0 0 0,0 0 0,0 0 0,0 0 0,0 0 0,0 0 0,0 0 0,0 0 0,0 0 0,0 0 0,0 0-1,0 0 1,0 0 0,-1 0 0,1 0 0,0 0 0,0 0 0,0 1 0,0-1 0,0 0 0,0 0 0,0 0 0,0 0 0,30 1-4,-28-1 4,1 1 0,3 3 0,3-3 0,4-2 0,-11 2 0,4 3 0,2-3 0,2-1 0,0 0 0,0-1 0,0-4 0,0 0 0,-2-1 0,1-6-3957,-24 4-20104,4 11 21107,10-2 2079</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2:11.805"/>
    </inkml:context>
    <inkml:brush xml:id="br0">
      <inkml:brushProperty name="width" value="0.025" units="cm"/>
      <inkml:brushProperty name="height" value="0.025" units="cm"/>
    </inkml:brush>
  </inkml:definitions>
  <inkml:trace contextRef="#ctx0" brushRef="#br0">110 1 256,'-18'5'1518,"16"-5"-432,-8 5 1983,10-4-2493,-1-1-705,0 0 260,1 0 0,0 0 1,0 0-1,-1-1 0,1 1 1,0 0-1,0 0 0,-1 0 1,1 0-1,0 0 0,0 0 1,-1 0-1,1 0 1,0 0-1,0 0 0,0 1 1,-1-1-1,1 0 0,0 0 1,0 0-1,-1 0 0,1 0 1,0 0-1,0 0 0,0 0 1,-1 1-1,1-1 0,0 0 1,0 0-1,0 0 1,0 0-1,-1 1 0,1-1 1,0 0-1,0 0 0,-1 4 5445,11 8 6097,-10-11-11398,0 1-1,0 0 1,0 0 0,0 0 0,0 0 0,1 0 0,-1 0 0,1 0 0,-1 0 0,1 0 0,-1 0 0,1 0 0,0-1 0,0 1 0,2 2 0,-3-3-274,1 1 0,-1 0 1,1-1-1,-1 1 0,1 0 1,-1-1-1,0 1 0,0 0 1,0-1-1,0 1 0,0 0 1,0-1-1,-1 4 0,2 8-4,0-11 3,0-1 0,0 1 0,0 0 0,0 0 0,0 0 0,-1 1 0,1-1 0,-1 0 0,1 0 0,-1 0 0,0 0 0,0 1 0,0-1 0,0 2 0,0-2 0,0 0 0,-1 0 0,1 0 0,0-1 0,1 1 0,-1 0 0,0 0 0,0 0 0,1 0 0,-1-1 0,1 1 0,0 0 0,0 0 0,-1-1 0,1 1 0,2 2 0,-2 0 0,0-1 0,0 0 0,-1 1 0,1-1 0,-1 1 0,0-1 0,0 0 0,0 1 0,-1 5 0,0 1 0,1 135 0,2-144 0,-16 8 0,5-4 0,0-4 0,-1-1 0,-3 1 0,11-2 0,-4-3 0,-2 3 0,0 0 0,5-1 0,1 0 0,-1 0 0,1 0 0,0 0 0,-1 0 0,1 0 0,-3-5 0,4-16-4430,-6 13-2363,7 9 6612,-1 0-1058,1-1-1,-1 1 1,1-1-1,0 1 1,0-1-1,-1 0 0,1 1 1,0-1-1,0 1 1,0-1-1,1-3 1,-1-1-1949,0 1 1243</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3:49.958"/>
    </inkml:context>
    <inkml:brush xml:id="br0">
      <inkml:brushProperty name="width" value="0.025" units="cm"/>
      <inkml:brushProperty name="height" value="0.025" units="cm"/>
    </inkml:brush>
  </inkml:definitions>
  <inkml:trace contextRef="#ctx0" brushRef="#br0">1 77 436,'0'-55'5677,"0"54"-5402,0-20 20344,0 138-14859,10-86-5760,-10 49 0,4-67 0,-3-11 0,0-1 0,-1 0 0,1 1 0,-1-1 0,1 1 0,-1-1 0,1 1 0,-1-1 0,0 1 0,0-1 0,1 3 0,-1-1 0,0-1 0,0 1 0,0-1 0,1 1 0,-1-1 0,1 1 0,0-1 0,-1 1 0,1-1 0,3 4 0,-3 0 0,0-1 0,0 0 0,0 0 0,-1 0 0,0 1 0,0-1 0,0 0 0,-2 6 0,1 4 0,6 3 0,-4-17 0,0 1 0,-1-1 0,1 1 0,-1-1 0,1 1 0,-1 0 0,1 0 0,-1-1 0,0 1 0,0 3 0,0 60-91,0-64-418,10-24-28725,-10 19 27645</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3:51.228"/>
    </inkml:context>
    <inkml:brush xml:id="br0">
      <inkml:brushProperty name="width" value="0.025" units="cm"/>
      <inkml:brushProperty name="height" value="0.025" units="cm"/>
    </inkml:brush>
  </inkml:definitions>
  <inkml:trace contextRef="#ctx0" brushRef="#br0">20 162 684,'0'-1'30,"0"1"0,1 0 0,-1 0-1,0 0 1,-1-1 0,1 1 0,0 0 0,0 0 0,0-1-1,0 1 1,0 0 0,0 0 0,0 0 0,0-1 0,0 1-1,0 0 1,0 0 0,-1 0 0,1-1 0,0 1 0,0 0 0,0 0-1,0 0 1,-1 0 0,1 0 0,0-1 0,0 1 0,0 0-1,-1 0 1,1 0 0,0 0 0,-1 0 0,1 0 75,0-1-1,-1 1 1,1 0 0,0 0 0,-1 0 0,1-1-1,0 1 1,-1 0 0,1-1 0,0 1 0,-1 0-1,1 0 1,0-1 0,0 1 0,-1 0 0,1-1-1,0 1 1,0-1 0,0 1 0,0 0 0,0-1-1,-1 1 1,1-1 0,0 1 0,0 0 0,0-1-1,0 1 1,0-1 0,0 1 0,0 0 0,0-1-1,1 0 1,-5-3 911,4 3-855,-1 1 1,1 0 0,-1 0-1,1 0 1,0-1 0,-1 1-1,1 0 1,0 0 0,-1-1-1,1 1 1,0 0 0,-1-1-1,1 1 1,0 0 0,0-1-1,0 1 1,-1-1 0,1 1-1,0 0 1,0-1 0,0 1-1,0-1 1,0 1 0,-1 0-1,1-1 1,0 1 0,0-1-1,0 1 1,0-1 0,0 1-1,0 0 1,1-2 0,-1-4 2744,1-10 7493,6 12-8268,-4-7 86,-2 11-2073,1-1-18,-1 1 1,0-1-1,0 1 1,0-1-1,0 0 1,0 0-1,0 1 1,0-1-1,0 0 1,0 0-1,0 0 0,0 0 1,0 0-1,-1 0 1,1 0-1,0-2 1,3-1 141,0 1 1,1 0-1,-1 0 1,7-3-1,50-32-268,-31 28 0,-16 5 0,-2 4 0,-9 1 0,1 0 0,8 1 0,2 4 0,-4 0 0,19 11 0,-23-11 0,0 0 0,-1 1 0,0-1 0,0 1 0,8 12 0,-2-1 0,-9-14 0,-1 0 0,1 0 0,-1 0 0,0 0 0,0 0 0,0 1 0,-1-1 0,1 0 0,-1 1 0,0-1 0,0 0 0,0 1 0,-1 5 0,1 6 0,-3-9 0,1 0 0,-1-1 0,0 1 0,0-1 0,-1 0 0,0 0 0,-6 7 0,-9 9 0,15-16 0,0-1 0,0 0 0,0 0 0,-1 0 0,1-1 0,-11 7 0,-34 17 0,41-26 0,4-2 0,4 1 0,-18 12 0,14-12 0,3 4 0,10 3 0,-7-8 0,0 2 0,10 11 0,-11-11 0,1 1 0,-1-1 0,1 1 0,0-1 0,-1 0 0,1 0 0,0 1 0,0-1 0,4 1 0,6 6 0,-4-3 0,2 1 0,0 0 0,10 6 0,-18-11 0,1 0 0,-1 0 0,0 0 0,1 1 0,-1-1 0,0 1 0,0 0 0,3 3 0,9 6 0,18 11 0,-13-7 0,-16-14 0,0 0 0,-1 0 0,1 1 0,-1-1 0,0 0 0,1 1 0,-1-1 0,0 1 0,0 0 0,0 0 0,0 0 0,0 0 0,0 0 0,1 3 0,3 3 0,6 1 0,-9-8 0,9 11 0,-8-9 0,12 10 0,-14-10 0,-1-1 0,0 0 0,1-1 0,-1 1 0,1-1 0,-1 0 0,1 0 0,-1 1 0,1-1 0,2 1 0,16 9 0,-17-6 0,4 0 0,-4 0 0,4-3 0,-6 1 0,-1-6-23,0 2-733,-21-15-27935,13 15 26778</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4:07.674"/>
    </inkml:context>
    <inkml:brush xml:id="br0">
      <inkml:brushProperty name="width" value="0.025" units="cm"/>
      <inkml:brushProperty name="height" value="0.025" units="cm"/>
    </inkml:brush>
  </inkml:definitions>
  <inkml:trace contextRef="#ctx0" brushRef="#br0">40 46 356,'0'-2'71,"0"1"80,0 0 0,0 0 0,1 0 0,-1 0 0,0 0 0,0 0 0,0 0 0,-1 0 0,1 0 1,0 0-1,0 0 0,0 0 0,-1 0 0,1 0 0,-1 0 0,1 0 0,0 0 0,-1 0 0,0 0 0,1 0 0,-1 1 0,0-1 0,1 0 0,-2-1 0,-20-16 21316,22 19-20585,0 20 2673,0 124-895,-5-129-2660,0 2 0,5 120 0,10-93 0,-10 137 0,5-171 0,-5-11 0,1 1 0,-1-1 0,1 1 0,-1-1 0,1 1 0,-1-1 0,0 1 0,1 0 0,-1-1 0,0 1 0,0 0 0,1-1 0,-1 1 0,0 0 0,0-1 0,0 1 0,0 1 0,0 38-2014,4-45-874,1 2 1035,-4-2-2930,-1-22-10549,0 17 11526,0 9 2591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2:52.322"/>
    </inkml:context>
    <inkml:brush xml:id="br0">
      <inkml:brushProperty name="width" value="0.025" units="cm"/>
      <inkml:brushProperty name="height" value="0.025" units="cm"/>
      <inkml:brushProperty name="color" value="#849398"/>
    </inkml:brush>
  </inkml:definitions>
  <inkml:trace contextRef="#ctx0" brushRef="#br0">80 73 388,'1'-1'28,"-1"1"1,0 0-1,-1 0 1,1-1-1,0 1 1,0 0-1,0-1 1,0 1-1,0 0 1,0 0-1,0 0 0,0-1 1,0 1-1,0 0 1,-1 0-1,1-1 1,0 1-1,0 0 1,0 0-1,0 0 0,-1-1 1,1 1-1,0 0 1,0 0-1,0 0 1,-1 0-1,1 0 1,0 0-1,0-1 0,-1 1 1,1 0 40,-1 0 1,1 0-1,0 0 0,-1-1 1,1 1-1,0 0 0,0 0 1,-1 0-1,1-1 0,0 1 0,0 0 1,-1 0-1,1-1 0,0 1 1,0 0-1,-1-1 0,1 1 1,0 0-1,0-1 0,0 1 1,0 0-1,0-1 0,0 1 1,0 0-1,0-1 0,-1 1 1,1-1-1,0 1 0,1 0 1,-1-1-1,0 0 512,-6-4 670,6 4-1122,0 1-1,-1 0 1,1 0 0,0-1 0,-1 1 0,1 0 0,0-1 0,-1 1-1,1 0 1,0-1 0,0 1 0,-1-1 0,1 1 0,0 0 0,0-1 0,0 1-1,0-1 1,-1 1 0,1-1 0,0 1 0,0 0 0,0-1 0,0 1 0,0-1-1,0 1 1,0-1 0,0 1 0,0-1 0,1 0 0,0-8 2971,-1 9-2620,0 0 1,0-1-1,0 1 0,0 0 1,0-1-1,0 1 0,1 0 1,-1-1-1,1 0 2402,0 0-2402,-1 1 0,0 0 1,0 0-1,1 0 0,-1-1 1,0 1-1,1 0 0,-1 0 1,1 0-1,-1 0 0,0 0 1,1 0-1,-1 0 0,0 0 1,1 0-1,-1 0 0,0 0 0,1 0 1,6 0 527,-5 0-955,10 4 964,-9-3-924,-2-1-65,-1 1 0,1-1 0,0 0 0,0 0 0,0 1 0,-1-1 0,1 0 0,0 1 0,0-1 0,-1 1 0,1-1 0,0 1 0,-1-1 0,1 1 0,0-1 0,-1 1 0,1 0 0,-1-1 0,1 1 0,-1 0 0,1 1 0,3 3 47,-4-5-70,1 0 0,-1 1 0,0-1 0,1 0 1,-1 0-1,0 0 0,1 1 0,-1-1 0,0 0 0,1 0 0,-1 1 1,0-1-1,0 0 0,1 1 0,-1-1 0,0 0 0,0 1 0,0-1 0,0 0 1,1 1-1,-1-1 0,0 0 0,0 1 0,0-1 0,0 1 0,0-1 0,0 0 1,0 1-1,0-1 0,0 1 0,4 4 54,-4-5-56,1 0 0,-1 0-1,0 0 1,1 0 0,-1 1 0,0-1-1,1 0 1,-1 0 0,0 0 0,0 1-1,1-1 1,-1 0 0,0 1 0,0-1-1,1 0 1,-1 0 0,0 1-1,0-1 1,0 0 0,0 1 0,0-1-1,1 0 1,-1 1 0,0-1 0,0 1-1,0-1 1,0 1 0,0 0 19,0 1 0,-1-1 0,1 1-1,1-1 1,-1 0 0,0 1 0,0-1 0,0 1 0,1-1 0,-1 0 0,1 1 0,-1-1 0,1 0-1,0 1 1,-1-1 0,1 0 0,0 0 0,1 2 0,-2-3-11,1 1 1,-1-1-1,0 1 1,0 0-1,1-1 0,-1 1 1,0 0-1,0-1 1,0 1-1,0-1 0,0 1 1,0 0-1,0-1 1,0 1-1,0 0 0,0-1 1,0 1-1,-1-1 1,1 1-1,0 0 1,0-1-1,-1 1 0,1-1 1,0 1-1,0-1 1,-1 1-1,1 0 0,-1 0 1,-5 15 183,6-16-194,0 1 0,0-1 1,0 0-1,0 1 0,0-1 0,0 1 1,0-1-1,0 0 0,0 1 0,-1-1 1,1 0-1,0 1 0,0-1 0,0 0 1,0 1-1,-1-1 0,1 0 0,0 1 0,0-1 1,-1 0-1,1 0 0,0 1 0,0-1 1,-1 0-1,1 0 0,0 0 0,-1 1 1,1-1-1,-1 0 0,1 0 1,0 0 0,-1 1-1,1-1 1,0 0-1,0 0 1,-1 0 0,1 1-1,0-1 1,0 0-1,0 0 1,-1 0 0,1 1-1,0-1 1,0 0-1,0 1 1,0-1-1,-1 0 1,1 0 0,0 1-1,0-1 1,0 0-1,0 1 1,0-1 0,0 0-1,0 1 1,0-1-1,0 1 1,-2 1 0,0 0 0,-1 0 1,1 0-1,-1-1 0,1 1 0,-1-1 1,1 1-1,-1-1 0,0 0 0,0 0 1,0 0-1,0 0 0,0 0 0,0-1 1,0 0-1,-3 1 0,-4-2-2,0-3 0,8 4-1,-1-1 0,1 1 1,0-1-1,0 0 0,0 1 0,0-1 1,0 0-1,0 0 0,0-1 0,0 1 1,0 0-1,0-1 0,-2-2 0,-3-2-7,6 5 3,-1-1 0,1 0 1,0 1-1,0-1 0,0 0 0,0 0 0,0 1 0,1-1 0,-1 0 0,0-3 0,1 4-1,-1-19-38,1 18 40,0 0 1,-1 1-1,1-1 0,0 0 1,0 1-1,0-1 1,0 0-1,0 1 0,1-1 1,-1 0-1,1 1 1,-1-1-1,1 0 0,-1 1 1,1-1-1,0 1 1,0-1-1,0 1 1,-1-1-1,3-1 0,1-8-51,-4 11 54,0-1 0,0 1 0,0-1 0,0 1 0,0 0 0,0-1 0,0 1 0,0-1 0,0 1 1,1-1-1,-1 1 0,0 0 0,0-1 0,0 1 0,1 0 0,-1-1 0,0 1 0,0 0 0,1-1 1,-1 1-1,0 0 0,1-1 0,-1 1 0,0 0 0,1 0 0,0-1 0,8-11-27,-5 2 8,2 8 19,4-4-14,0 2-21,-7 2 20,7-2-28,6 9 15,-15-5-74,-1 0-1,1 0 1,0 1 0,-1-1-1,1 0 1,-1 0 0,1 1-1,-1-1 1,1 0-1,-1 1 1,1-1 0,-1 0-1,1 1 1,-1-1 0,1 1-1,-1-1 1,1 1-1,-1-1 1,0 1 0,1-1-1,-1 1 1,0 0 0,0-1-1,1 1 1,-1-1-1,0 2 1,0-2-33,1 0 0,-1 0 1,0 0-1,0-1 0,1 1 0,-1 0 0,0 0 1,0 0-1,0 0 0,1 0 0,-1 0 0,0 0 1,0 0-1,1 0 0,-1 0 0,0 0 0,0 0 1,1 0-1,-1 0 0,0 0 0,0 0 0,0 1 0,1-1 1,-1 0-1,0 0 0,0 0 0,1 0 0,-1 0 1,0 0-1,0 1 0,0-1 0,0 0 0,1 0 1,-1 0-1,0 1 0,2 14-22899</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4:08.702"/>
    </inkml:context>
    <inkml:brush xml:id="br0">
      <inkml:brushProperty name="width" value="0.025" units="cm"/>
      <inkml:brushProperty name="height" value="0.025" units="cm"/>
    </inkml:brush>
  </inkml:definitions>
  <inkml:trace contextRef="#ctx0" brushRef="#br0">40 233 604,'-1'-1'206,"1"0"-1,-1 1 1,1-1 0,-1 0 0,1 1-1,-1-1 1,0 0 0,1 1-1,-1-1 1,0 0 0,0 1-1,1 0 1,-1-1 0,0 1 0,0-1-1,0 1 1,0 0 0,0-1-1,0 1 62,0 0-1,0-1 1,0 1-1,0 0 1,0-1-1,0 1 1,0-1-1,0 1 0,1-1 1,-1 0-1,0 1 1,1-1-1,-1 0 1,0 1-1,1-1 1,-1 0-1,0 0 0,0-1 1,-3-3 1010,0 2 2470,2-4 4607,5 6-5801,-3 1-2494,1 0 0,-1 0 0,0 0 0,0 0 0,1 0 0,-1 0 0,0 0 0,0 0 0,1 0-1,-1 0 1,0 0 0,0 0 0,1 0 0,-1-1 0,0 1 0,0 0 0,1 0 0,-1 0 0,0 0 0,0 0 0,0-1 0,1 1 0,-1 0 0,0 0 0,0 0 0,0-1 0,0 1 0,0 0 0,1 0 0,-1-1 0,0 1 0,0 0 0,0 0 0,0-1 0,0 1 0,0 0 0,0 0 0,0-1 0,0 1 0,18-15 1998,-6 3-942,75-48 615,-38 25-1730,-22 19 0,45-17 0,-62 29 0,0 1 0,-1 0 0,2 1 0,10-2 0,-17 4 0,0-1 0,0 1 0,0 1 0,1-1 0,-1 0 0,0 1 0,0 0 0,0 0 0,0 0 0,0 1 0,0-1 0,4 3 0,-2 0 0,0 0 0,0 1 0,-1-1 0,0 1 0,0 0 0,0 1 0,-1-1 0,0 1 0,0 0 0,6 11 0,-10-17 0,1 4 0,0 0 0,0 1 0,-1-1 0,1 1 0,-1 0 0,0-1 0,0 1 0,-2 6 0,1 7 0,0-9 0,0 0 0,-1 0 0,0-1 0,0 1 0,-1 0 0,0-1 0,-1 0 0,0 0 0,-5 9 0,6-13 0,0-1 0,0 1 0,-1-1 0,1 0 0,-1 1 0,0-1 0,1-1 0,-8 5 0,5-4 0,1 0 0,0 1 0,0 0 0,-5 5 0,9-8 0,0 0 0,0 0 0,0 0 0,0-1 0,0 1 0,0 0 0,0-1 0,0 1 0,0-1 0,0 1 0,0-1 0,0 1 0,0-1 0,-2 1 0,-28 11 0,27-9 0,-21 6 0,10-5 0,14-4 0,-11 7 0,12-3 0,6 2 0,1-5 0,8-1 0,-14 0 0,1 0 0,0 0 0,0 1 0,0-1 0,-1 0 0,1 1 0,0 0 0,-1-1 0,1 1 0,0 0 0,-1 0 0,1 0 0,1 2 0,11 4 0,-4-2 0,10 8 0,-10-9 0,29 23 0,-19-15 0,-6-3 0,11 9 0,-14-10 0,-6-4 0,0 0 0,-1 0 0,1-1 0,0 0 0,10 4 0,-4 2 0,17 10 0,-18-12 0,-11-6 0,2 1 0,19 9 0,-21-12-212,1 1 0,0 0 1,0 0-1,0 0 0,0-1 0,-1 1 0,1 0 0,0 0 1,0-1-1,0 1 0,0 0 0,0 0 0,0-1 1,0 1-1,0 0 0,0 0 0,0-1 0,0 1 1,0 0-1,0-1 0,0 1 0,0 0 0,0 0 0,0-1 1,0 1-1,0 0 0,0 0 0,0-1 0,0 1 1,1 0-1,-1 0 0,0-1 0,0 1 0,0 0 39,1 0 0,-1 0 0,0 0-1,0-1 1,0 1 0,0 0 0,0 0-1,0 0 1,0 0 0,0 0 0,0 0-1,1 0 1,-1-1 0,0 1 0,0 0-1,0 0 1,0 0 0,0 0 0,0 0-1,0-1 1,0 1 0,0 0 0,0 0-1,0 0 1,0 0 0,0 0 0,0-1-1,0 1 1,0 0 0,0 0 0,0 0-1,0 0 1,0 0 0,0-1 0,-1 1-1,1 0 1,0 0 0,0 0 0,0 0-1,0 0 1,0 0 0,0 0 0,0-1-1,0 1 1,-1 0 0,1 0 0,0 0-1,0 0 1,0 0 0,0 0 0,0 0 0,0 0-1,-1 0 1,1 0 0,-11-6-10069,6 2 6679,3 3 2151</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4:16.100"/>
    </inkml:context>
    <inkml:brush xml:id="br0">
      <inkml:brushProperty name="width" value="0.025" units="cm"/>
      <inkml:brushProperty name="height" value="0.025" units="cm"/>
      <inkml:brushProperty name="color" value="#660033"/>
    </inkml:brush>
  </inkml:definitions>
  <inkml:trace contextRef="#ctx0" brushRef="#br0">101 23 496,'5'-3'443,"-4"3"-312,0 0 1,0-1-1,-1 1 1,1 0-1,0-1 1,0 1-1,-1-1 1,1 1-1,0-1 0,0 1 1,-1-1-1,1 1 1,-1-1-1,1 0 1,-1 1-1,1-1 1,-1 0-1,1 1 1,-1-1-1,1 0 1,-1-1-1,20-4 25433,-30 11-25462,0-5-88,10 0-14,0 0 1,-1 0-1,1 0 0,0 0 0,0 0 0,-1 0 0,1 0 0,0 0 0,0-1 0,-1 1 0,1 0 0,0 0 1,0 0-1,-1 0 0,1 0 0,0 0 0,0 0 0,-1 0 0,1 1 0,0-1 0,0 0 0,-1 0 0,1 0 0,0 0 1,0 0-1,-1 0 0,1 0 0,0 0 0,0 1 0,0-1 0,-1 0 0,1 0 0,0 0 0,0 1 0,0-1 0,0 0 1,-1 0-1,1 0 0,0 1 0,0-1 0,0 0 0,0 0 0,0 1 0,0-1 0,0 0 0,0 1 0,-10 0-4,9-2 3,0 1 0,1 0 0,-1 0 0,0 0-1,0 0 1,0-1 0,1 1 0,-1 0 0,0 0-1,0 1 1,0-1 0,1 0 0,-1 0 0,0 0 0,0 0-1,1 1 1,-1-1 0,0 0 0,0 1 0,1-1 0,-1 1-1,0-1 1,1 1 0,-1-1 0,0 1 0,-9 0-1,10-1 3,-1 0 0,0-1-1,0 1 1,0 0 0,1 0-1,-1 0 1,0 0 0,0 0 0,0 0-1,1 0 1,-1 0 0,0 0-1,0 1 1,1-1 0,-1 0-1,0 0 1,0 1 0,1-1-1,-1 0 1,0 1 0,1-1 0,-1 1-1,0-1 1,1 1 0,-2 0-1,1-1 14,-1 0-1,0 0 0,0 0 0,0 0 1,1 0-1,-1 1 0,0-1 0,0 1 1,1-1-1,-3 2 0,-6 0 303,9-2-295,0 1 0,0-1 0,-1 0 0,1 1 0,0-1 1,0 1-1,0-1 0,0 1 0,0-1 0,0 1 0,0 0 0,0 0 0,0-1 1,0 1-1,-1 1 0,2-1 67,0 26 466,0-15-388,-1-11-148,1 0 0,0 0 1,0 1-1,0-1 0,0 0 0,0 0 0,0 0 1,0 0-1,0 1 0,0-1 0,0 0 0,0 0 1,1 0-1,-1 0 0,1 0 0,-1 1 0,1-1 1,-1 0-1,1 0 0,-1 0 0,1 0 0,0 0 1,0-1-1,0 1 0,0 1 0,0-1-12,-1 0-1,1 0 1,-1 0-1,0 0 0,0 0 1,1 0-1,-1 0 1,0 0-1,0 1 1,0-1-1,0 0 0,0 0 1,0 0-1,0 0 1,-1 2-1,0-1-1,1-1-1,0 1 0,0 0 1,0-1-1,0 1 1,0 0-1,0 0 0,0-1 1,0 1-1,1 0 1,-1-1-1,2 3 1,-1-2 6,0 1 0,0-1 0,0 0 0,0 0 1,0 0-1,-1 1 0,1-1 0,-1 0 0,1 1 1,-1-1-1,0 0 0,0 5 0,0 0 188,-1-5-168,1 1 0,0-1 0,0 0 0,0 0 0,0 0 1,1 0-1,-1 1 0,0-1 0,1 0 0,-1 0 0,1 0 1,0 0-1,0 0 0,0 0 0,2 3 0,-2-2-11,0 0 0,0 0 0,-1 0-1,1 1 1,-1-1 0,0 0 0,0 0-1,0 0 1,0 0 0,-2 5 0,2 4 19,4 8-38,-3-18 0,0 0 0,0 0 0,0 1 0,-1-1 0,1 1 0,-1-1 0,1 5 0,8 37 0,-4-31 0,-4-12 0,-1 0 0,1 0 0,-1 0 0,1 0 0,-1 0 0,1 0 0,-1 0 0,0 0 0,1 0 0,-1 0 0,0 0 0,0 0 0,0 2 0,0-2 0,0 1 0,0 0 0,0 0 0,0 0 0,0 0 0,0 0 0,0-1 0,1 1 0,-1 0 0,1 0 0,-1 0 0,1-1 0,0 1 0,-1 0 0,1-1 0,0 1 0,2 1 0,-2 1 0,0 0 0,-1 0 0,1 0 0,-1 0 0,0 0 0,0 0 0,0 0 0,0 0 0,-1 4 0,0 3 0,1 63 0,10-43 0,-10 65 0,4-82 0,-3-13 0,0 1 0,0-1 0,-1 0 0,1 1 0,-1-1 0,1 1 0,-1-1 0,0 1 0,1-1 0,-1 1 0,0 2 0,0 67 0,4-56 0,-3-14 0,0 0 0,0 1 0,-1-1 0,1 1 0,-1-1 0,1 0 0,-1 1 0,0-1 0,0 1 0,1-1 0,-1 3 0,0 316 0,4-304 0,-3-14 0,0-1 0,0 0 0,-1 1 0,1-1 0,-1 1 0,1 0 0,-1-1 0,0 1 0,0-1 0,1 3 0,-1 268 0,4-253 0,1 7 0,-5 88 0,-4-100 0,3-13 0,1 0 0,-1 0 0,0 0 0,1 0 0,0 0 0,-1 0 0,1 0 0,-1 0 0,1 0 0,0 0 0,0 0 0,0 0 0,0 2 0,0 157 0,-1-154 0,-1-7 0,2 1 0,0 1 0,0-1 0,0 0 0,0 0 0,0 0 0,0 0 0,0 0 0,0 0 0,0 0 0,0 1 0,0-1 0,0 0 0,0 0 0,0 0 0,0 0 0,0 0 0,0 0 0,0 0 0,0 0 0,0 1 0,0-1 0,-1 0 0,1 0 0,0 0 0,0 0 0,0 0 0,0 0 0,0 0 0,0 0 0,0 0 0,0 0 0,0 0 0,0 0 0,-1 0 0,1 0 0,0 1 0,0-1 0,0 0 0,0 0 0,0 0 0,0 0 0,0 0 0,-1 0 0,1 0 0,0 0 0,0 0 0,0 0 0,0 0 0,0 0 0,0-1 0,0 1 0,0 0 0,-1 0 0,1 0 0,0 0 0,0 0 0,0 0 0,0 0 0,0 0 0,0 0 0,0 0 0,0 0 0,0 0 0,0 0 0,-1 0 0,1-1 0,0 1 0,0 0 0,0 0 0,-2 43 0,2 1 0,0-5 0,0-39 0,-1 3 0,12 0 0,-3-4 0,-5-3 0,4 2 0,-4-2 0,5-1 0,-4 5 0,10-7 0,-14 7 0,0 0 0,0 0 0,0 0 0,0 0 0,0-1 0,0 1 0,0 0 0,0 0 0,0 0 0,0 0 0,0 0 0,0 0 0,0 0 0,0 0 0,0 0 0,0 0 0,0 0 0,0 0 0,0 0 0,0 0 0,0 0 0,0 0 0,0 0 0,0 0 0,0 0 0,0-1 0,0 1 0,0 0 0,0 0 0,0 0 0,0 0 0,0 0 0,0 0 0,0 0 0,0 0 0,0 0 0,0 0 0,0 0 0,0 0 0,0 0 0,0 0 0,0 0 0,0 0 0,0 0 0,0 0 0,1 0 0,-1 0 0,0 0 0,0 0 0,0 0 0,21-8 0,-11 8 0,-1 0 0,1 0 0,0 0 0,0 0 0,0 0 0,0 0 0,0 0 0,-1-1 0,-9-1 0,1 0 0,18 1 0,-11 0 0,-6-3-167,-2 3-795,-1-6-11100,1 2 4860,-6 0 2483,5 5 4241,-1-9-4671,2 8 3833</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4:18.696"/>
    </inkml:context>
    <inkml:brush xml:id="br0">
      <inkml:brushProperty name="width" value="0.025" units="cm"/>
      <inkml:brushProperty name="height" value="0.025" units="cm"/>
      <inkml:brushProperty name="color" value="#660033"/>
    </inkml:brush>
  </inkml:definitions>
  <inkml:trace contextRef="#ctx0" brushRef="#br0">49 17 720,'-31'-6'5313,"15"0"-2641,14 6-806,2-4 4727,4 10 3882,-2-5-10230,0 1 1,-1-1-1,1 0 1,0-1 0,-1 1-1,1 0 1,0 0-1,0-1 1,0 1-1,0-1 1,2 1-1,-2-1-38,9 5 473,-7-5-574,0 0 1,0 0-1,-1 0 1,1 1-1,0-1 1,0 1-1,5 2 1,-7-2-31,19-1 277,-12 0-340,1 0-12,-1 0-1,1 0 0,0 0 0,0 0 0,0 0 0,0 0 0,0 0 0,-2 1 0,-6 3 0,-2 2 0,-10 16 0,10 561 0,10-540 0,-10 41 0,4-66 0,1 3 0,-5 85 0,10-56 0,-10 61 0,10-60 0,-10 59 0,10-66 0,-10-38 0,0 0 0,0 0 0,1 0 0,-1 0 0,2 0 0,-1 0 0,3 8 0,-3-12 0,-1 0 0,1 0 0,-1 0 0,0 0 0,1 1 0,-1-1 0,0 0 0,0 0 0,-1 4 0,1-4 0,-1 0 0,1 0 0,0 1 0,0-1 0,0 0 0,0 0 0,1 0 0,-1 0 0,1 4 0,2 2 0,-1 0 0,0 0 0,-1 1 0,0-1 0,0 0 0,-1 1 0,-1 14 0,1 1 0,0-24 0,0 1 0,0-1 0,0 0 0,0 1 0,0-1 0,0 0 0,0 1 0,0-1 0,0 0 0,0 1 0,0-1 0,0 0 0,1 1 0,-1-1 0,0 0 0,0 1 0,0-1 0,1 0 0,-1 0 0,0 1 0,0-1 0,1 0 0,-1 0 0,0 0 0,0 1 0,1-1 0,-1 0 0,1 0 0,-1 1 0,0-1 0,1 0 0,-1 0 0,0 0 0,1 1 0,-1-1 0,0 0 0,1 1 0,-1-1 0,0 0 0,0 0 0,0 1 0,1-1 0,-1 0 0,0 1 0,0-1 0,0 1 0,0-1 0,0 0 0,1 1 0,-1-1 0,0 1 0,0-1 0,0 0 0,0 1 0,0 0 0,-1 9 0,1-7 0,0 0 0,-1 0 0,1-1 0,0 1 0,1 0 0,-1 0 0,0-1 0,1 1 0,0 0 0,-1-1 0,1 1 0,0-1 0,0 1 0,3 3 0,-4-5 0,1 0 0,-1 0 0,0-1 0,1 1 0,-1 0 0,0 0 0,0 0 0,0 0 0,0-1 0,1 1 0,-1 0 0,0 0 0,-1 0 0,1 0 0,0 0 0,0 0 0,-1 1 0,1-1 0,0 0 0,0-1 0,0 1 0,-1 0 0,1 0 0,0 0 0,0 0 0,0 0 0,0 0 0,1-1 0,-1 1 0,0 0 0,0 0 0,0 0 0,1 0 0,-1-1 0,1 3 0,0-2 0,0 1 0,0-1 0,0 1 0,0-1 0,0 1 0,-1 0 0,1 0 0,-1-1 0,1 1 0,-1 0 0,1 0 0,-1 0 0,0 0 0,0 0 0,0-1 0,-1 5 0,1-6 0,0 1 0,0-1 0,0 0 0,0 1 0,0-1 0,0 1 0,0-1 0,0 0 0,0 1 0,0-1 0,1 1 0,-1-1 0,0 0 0,0 1 0,0-1 0,0 0 0,1 1 0,-1-1 0,0 0 0,0 1 0,1-1 0,-1 0 0,0 1 0,0-1 0,1 0 0,-1 0 0,0 1 0,1-1 0,-1 0 0,1 0 0,-1 0 0,1 0 0,-1 1 0,0-1 0,0 0 0,0 0 0,1 0 0,-1 0 0,0 0 0,0 0 0,0 1 0,1-1 0,-1 0 0,0 0 0,0 0 0,0 1 0,0-1 0,0 0 0,1 0 0,-1 0 0,0 1 0,0-1 0,0 0 0,0 0 0,0 1 0,0-1 0,0 0 0,0 0 0,0 1 0,0-1 0,0 0 0,2 38 0,-2-38 0,5 0 0,-2 18 0,-3-12 0,0-1 0,0 1 0,0-1 0,0 1 0,0-1 0,0 1 0,0-1 0,0 1 0,0-1 0,0 1 0,0 0 0,0-1 0,0 1 0,0-1 0,0 1 0,0-1 0,0 1 0,-1 1 0,2-5 0,7 1 0,-6 2 0,-4-1 0,-6-3 0,-2-1 0,0 0 0,0 0 0,1 0 0,-1 0 0,0 0 0,0 0 0,0 0 0,0 0 0,0 0 0,2-1 0,5-9-1403,5 5-1676,-3-5-13914,1 6 11069,-8 1 2480,7 3 2200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4:20.030"/>
    </inkml:context>
    <inkml:brush xml:id="br0">
      <inkml:brushProperty name="width" value="0.025" units="cm"/>
      <inkml:brushProperty name="height" value="0.025" units="cm"/>
      <inkml:brushProperty name="color" value="#660033"/>
    </inkml:brush>
  </inkml:definitions>
  <inkml:trace contextRef="#ctx0" brushRef="#br0">50 50 564,'-18'-16'5023,"17"15"-4363,1-17 7818,3 15-7151,13-4 9111,-4 3-8369,17 8 395,-26-3-2379,0-1 0,0 1 0,0 0 0,-1 0 0,1 0 1,0 0-1,-1 0 0,1 0 0,-1 1 0,1-1 0,-1 1 0,4 4 0,-1-2-37,0 1-1,0 0 0,-1 0 0,0 0 0,4 7 0,0-3 72,-7-8-106,0 0 0,0-1 0,0 1 0,-1 0 0,1 0 0,0 0 0,0 0 0,-1 0 0,1 0 0,-1 0 0,1 0-1,-1 0 1,0 0 0,1 0 0,-1 1 0,1 1 0,-2-3-12,1 0-1,0 1 1,0-1 0,0 0-1,0 1 1,1-1 0,-1 1 0,0-1-1,0 0 1,0 1 0,0-1-1,0 0 1,0 1 0,0-1-1,1 0 1,-1 1 0,0-1-1,0 0 1,0 1 0,1-1-1,-1 0 1,0 0 0,1 1 0,-1-1-1,0 0 1,0 0 0,1 0-1,-1 1 1,1-1-1,-1 0 0,0 0 0,1 1-1,-1-1 1,0 0 0,1 0 0,-1 0 0,0 1 0,0-1 0,1 0-1,-1 1 1,0-1 0,0 0 0,1 1 0,-1-1 0,0 0 0,0 1 0,0-1-1,0 0 1,0 1 0,0-1 0,0 0 0,0 1 0,1-1 0,-1 1-1,0-1 1,0 0 0,-1 1 0,1 1 0,0-1 0,0 1 0,0-1 0,0 0 0,0 1 0,1-1 0,-1 1 0,0-1 0,1 1 0,-1-1 0,1 1 0,-1-1 0,1 0 0,0 1 0,0-1 0,-1 0 0,3 2 0,-7 12 0,-1-2 0,-4 14 0,8-26 0,1 0 0,0 0 0,0 0 0,0-1 0,-1 1 0,1 0 0,0 0 0,-1-1 0,1 1 0,-1 0 0,1-1 0,-1 1 0,1 0 0,-1-1 0,1 1 0,-2 0 0,-2 3 0,-8 6 0,-4-3 0,12-6 0,1 1 0,-1-1 0,0 0 0,0-1 0,1 1 0,-1 0 0,0-1 0,0 0 0,0 0 0,0 0 0,0 0 0,0-1 0,0 0 0,1 0 0,-1 0 0,0 0 0,0 0 0,1-1 0,-1 1 0,1-1 0,-1 0 0,-3-3 0,-7-6 0,12 10 0,1-1 0,-1 1 0,0 0 0,0-1 0,0 1 0,1-1 0,-1 0 0,1 1 0,-1-1 0,1 0 0,0 0 0,-1 0 0,1 0 0,-1-3 0,-8-29 0,10 33 0,0 0 0,-1-1 0,1 1 0,0-1 0,1 1 0,-1 0 0,0-1 0,0 1 0,1-1 0,-1 1 0,0 0 0,1-1 0,0 1 0,-1 0 0,1-1 0,0 1 0,-1 0 0,1 0 0,1-1 0,-1 1 0,-1 0 0,0 0 0,1 1 0,-1-1 0,0 0 0,0 0 0,1 0 0,-1 0 0,0 1 0,0-1 0,0 0 0,0 0 0,0 0 0,0 0 0,0 0 0,0 1 0,0-1 0,-1-1 0,1 1 0,-1 0 0,1 0 0,0 0 0,0 1 0,0-1 0,0 0 0,0 0 0,0 0 0,0 0 0,0 1 0,0-1 0,0 0 0,0 0 0,1 0 0,-1 1 0,0-1 0,1 0 0,-1-1 0,4-1-515,-3 2 93,1 0 0,-1 0 1,0 0-1,0-1 0,1 1 0,-1 0 0,0-1 1,0 1-1,0-1 0,-1 1 0,3-4 0,-4 5 320,1 0 0,0 0-1,0-1 1,0 1 0,0 0-1,0 0 1,0 0 0,0-1-1,0 1 1,1 0-1,-1 0 1,0 0 0,0 0-1,0-1 1,0 1 0,0 0-1,0 0 1,0 0-1,0 0 1,0-1 0,0 1-1,1 0 1,-1 0 0,0 0-1,0 0 1,0 0-1,0-1 1,0 1 0,1 0-1,-1 0 1,0 0 0,0 0-1,0 0 1,1 0-1,-1 0 1,0 0 0,0 0-1,0 0 1,0 0 0,1 0-1,-1 0 1,4-2-3648,-3-3-2876,-1 5 6414,1 0-1,-1-1 1,0 1-1,0 0 1,0 0-1,0-1 0,0 1 1,0 0-1,1 0 1,-1-1-1,0 1 1,0 0-1,0 0 1,1-1-1,-1 1 1,0 0-1,0 0 1,0 0-1,1 0 1,-1 0-1,0-1 1,1 1-1,-1 0 0,0 0 1,0 0-1,1 0 1,-1 0-1,0 0 1,0 0-1,1 0 1,-1 0-1,0 0 1,1 0-1,-1 0 1,0 0-1,0 0 1,1 0-1,-1 0 1,1 1-1,-1-1-277</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4:20.768"/>
    </inkml:context>
    <inkml:brush xml:id="br0">
      <inkml:brushProperty name="width" value="0.025" units="cm"/>
      <inkml:brushProperty name="height" value="0.025" units="cm"/>
      <inkml:brushProperty name="color" value="#660033"/>
    </inkml:brush>
  </inkml:definitions>
  <inkml:trace contextRef="#ctx0" brushRef="#br0">0 84 912,'2'-12'3522,"-1"11"-3316,-1 0-1,1 0 1,0 0-1,0 0 1,-1 0-1,1 0 1,0 0-1,-1 0 1,1 0-1,-1 0 1,1 0-1,-1-1 1,0 1-1,0 0 1,1 0-1,-1 0 1,0-1-1,0 1 1,0 0-1,0 0 1,0 0-1,-1-2 1,1-2 309,4 0 770,2-2 588,-5 5-1081,1 0 0,-1 0 1,1 0-1,-1 0 0,1 0 1,0 1-1,0-1 0,0 0 0,0 1 1,0 0-1,0-1 0,0 1 1,0 0-1,0 0 0,1 0 0,-1 0 1,1 1-1,3-2 0,-4 2-656,0 1-1,1-1 0,-1 0 0,0 1 1,0-1-1,0 1 0,0 0 1,1 0-1,-1-1 0,0 1 0,2 2 1,16 6 302,-15-6-365,-1 0 0,1 1 0,0 0 0,-1 0 0,0 0 1,7 8-1,-8-8-15,-1-2 7,1 1 0,-1 0 0,0 0 0,0 0 1,0 0-1,0 0 0,1 5 0,1 1 158,-3-8-207,-1-1 0,1 1 0,-1-1 0,1 1 0,-1 0 0,1-1 0,-1 1-1,0 0 1,0-1 0,1 1 0,-1 0 0,0-1 0,0 1 0,1 0 0,-1-1 0,0 1 0,0 1 0,0 4 118,0-5-111,0-1 0,0 1 0,0 0 0,0 0 0,0 0 0,0 0 0,0-1-1,0 1 1,0 0 0,0 0 0,0 0 0,-1 0 0,1-1 0,0 1 0,-1 0-1,1 0 1,0 0 0,-1-1 0,1 1 0,-1 0 0,1-1 0,-1 1 0,0 0 0,1-1-1,-1 1 1,0-1 0,1 1 0,-1-1 0,0 1 0,-1 0 0,-8 8 149,9-8-154,0 0 1,-1 1-1,1-1 0,0 0 0,0 0 1,-1 0-1,1 0 0,-1 0 0,1 0 1,-4 1-1,-3 3-18,7-4 0,1-1 0,-1 0 0,1 1 0,-1-1 0,1 0 0,-1 1 0,1-1 0,-1 0 0,1 1 0,-1-1 0,1 0 0,-1 0 0,0 0 0,1 1 0,-1-1 0,1 0 0,-1 0 0,0 0 0,-39 5 0,34-4 0,5 0 0,-1-1 0,1 0 0,-1 1 0,1-1 0,-1 0 0,1 0 0,-1 0 0,0-1 0,1 1 0,-1 0 0,1-1 0,-1 1 0,-2-1 0,-5-4 0,7 4 0,0 1 0,1-1 0,-1 0 0,0 0 0,1 0 0,-1 0 0,1 0 0,0 0 0,-1-1 0,1 1 0,0 0 0,0-1 0,-1 1 0,1-1 0,-1-2 0,-2-3 0,3 5 0,0-1 0,0 0 0,1 1 0,-1-1 0,1 0 0,0 0 0,0 1 0,0-1 0,0 0 0,1-4 0,0-4 0,4-9-554,-4 18 383,-1 0 0,1-1 0,0 1 0,0 0 0,-1-1 0,0 1 0,1-6 0,2 2-1762,12-9-11404,-13 11 7582</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4:21.762"/>
    </inkml:context>
    <inkml:brush xml:id="br0">
      <inkml:brushProperty name="width" value="0.025" units="cm"/>
      <inkml:brushProperty name="height" value="0.025" units="cm"/>
      <inkml:brushProperty name="color" value="#660033"/>
    </inkml:brush>
  </inkml:definitions>
  <inkml:trace contextRef="#ctx0" brushRef="#br0">29 149 740,'-1'1'208,"0"0"0,1 0 0,-1 0 0,0 0 0,0-1 0,0 1 0,0 0 0,0 0 0,0-1 0,0 1-1,0-1 1,0 1 0,0-1 0,0 0 0,0 1 0,0-1 0,-1 1 0,-8 15 21096,10-16-21226,0 0 0,1 0 0,-1 0 0,0 0 0,1 0 0,-1 0 0,0 0 0,1 0 0,-1 0 0,0 0 0,1 0 0,-1-1 0,0 1 0,1 0 0,-1 0 0,0 0 0,0 0 0,1-1 0,-1 1 0,0 0 0,0 0 0,1-1 0,-1 1 0,0 0 0,0 0 0,0-1 0,1 1 0,-1 0 0,0-1 0,0 1 0,0 0 0,0 0 0,0-1 0,0 1 0,0 0 0,0-1 0,0 1 0,0 0 0,0-1 0,0 1 0,0 0 0,0-1 0,0 1 0,0-1 0,3 0 448,-3 1-512,0 0-1,0 0 0,1 0 0,-1 0 1,0 0-1,1 0 0,-1 0 0,0 0 1,0 0-1,1 0 0,-1 0 0,0-1 0,0 1 1,1 0-1,-1 0 0,0 0 0,0 0 1,0 0-1,1 0 0,-1-1 0,0 1 1,0 0-1,0 0 0,1 0 0,-1-1 1,0 1-1,0 0 0,0 0 0,0-1 0,0 1 1,0 0-1,1 0 0,-1-1 0,0 1 1,0 0-1,0 0 0,0-1 0,0 1 1,0 0-1,6-10 370,-4 9-365,-1 0-1,0 0 0,0 0 1,0 0-1,0 0 1,0 0-1,0-1 0,-1 1 1,1 0-1,0-1 0,-1 1 1,1-1-1,-1 1 0,1 0 1,0-4-1,-1 4-10,0 0 0,0-1 0,1 1 0,-1 0 0,0 0 1,1 0-1,0 0 0,-1 0 0,1-1 0,-1 1 0,1 0 0,0 0 0,0 0 0,1 0 0,-1 0 2,0-1 0,0 1 0,0 0 0,0 0 0,-1 0 0,1 0 0,0-1 0,-1 1 0,1 0-1,-1-1 1,1 1 0,-1 0 0,1-1 0,-1-2 0,5-7 70,-5 10-72,1 0 1,-1 0 0,1 0 0,0 0-1,-1 0 1,0 0 0,1 0 0,-1 0 0,0 0-1,1 0 1,-1 0 0,0 0 0,0-2 0,0 2 1,0 0 1,0 0 0,0 0 0,-1 0 0,1 1 0,0-1 0,1 0-1,-1 0 1,0 0 0,0 0 0,0 1 0,0-1 0,1 0 0,-1 0-1,0 1 1,1-1 0,-1 0 0,0 0 0,1 1 0,-1-1 0,1 0-1,-1 1 1,1-1 0,0 0 0,-1 1 0,1-1 0,0 0 0,0 0 42,-1 0 1,1 0-1,-1 0 1,1-1-1,-1 1 1,0 0-1,0 0 1,1-1-1,-1 1 1,0 0-1,0 0 1,0-1-1,0 1 1,-1 0 0,1-2-1,-1-10 157,3 8-209,4 5 0,-4 5 0,-2 367 0,3-365 1,-2-5-2,0 0 1,0 0 0,0 0 0,-1 0-1,1 0 1,0 0 0,-1 0-1,1 0 1,-1 0 0,0 0-1,1 0 1,-1 0 0,0 0 0,0 0-1,-1 4 1,3-5-353,-1-1 266,-1 0-1,0 0 0,0 0 1,1 0-1,-1 0 0,0 0 0,1 0 1,-1 1-1,0-1 0,1 0 1,-1 0-1,0 0 0,0 0 0,1 0 1,-1 0-1,0 1 0,0-1 0,1 0 1,-1 0-1,0 0 0,0 1 1,0-1-1,1 0 0,-1 0 0,0 1 1,0-1-1,0 0 0,0 0 0,1 1 1</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4:22.229"/>
    </inkml:context>
    <inkml:brush xml:id="br0">
      <inkml:brushProperty name="width" value="0.025" units="cm"/>
      <inkml:brushProperty name="height" value="0.025" units="cm"/>
      <inkml:brushProperty name="color" value="#660033"/>
    </inkml:brush>
  </inkml:definitions>
  <inkml:trace contextRef="#ctx0" brushRef="#br0">49 1 340,'-1'0'94,"0"0"1,0 0-1,0 0 1,0 0-1,0 0 0,0 1 1,0-1-1,0 1 1,0-1-1,0 1 1,0-1-1,0 1 0,0-1 1,0 1-1,0 0 1,1-1-1,-1 1 0,0 0 1,0 1-1,1-1 466,-20 15 6990,11-5 9011,26-11-11146,-5 0-4962,-10 0-453,1 1 0,3 3 0,2-3 0,2-1 0,0 0 0,99-6 0,-70 6 0,-29 0 0,0 0 0,0 0 0,-2 0-1,-6 0-221,-21-5-29547,18 5 28110</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4:54.405"/>
    </inkml:context>
    <inkml:brush xml:id="br0">
      <inkml:brushProperty name="width" value="0.025" units="cm"/>
      <inkml:brushProperty name="height" value="0.025" units="cm"/>
    </inkml:brush>
  </inkml:definitions>
  <inkml:trace contextRef="#ctx0" brushRef="#br0">10 110 824,'0'-44'7212,"0"43"-6103,0-4 899,2-1 6520,9 3-2429,-10 3-5887,0 0-1,0-1 0,0 1 1,0 0-1,0-1 0,0 1 1,0 0-1,0 0 0,1 0 1,-1 0-1,0 0 1,0 0-1,0 0 0,0 0 1,0 1-1,0-1 0,0 0 1,0 1-1,0-1 0,0 0 1,0 1-1,1 0 0,0 0-26,-2 26 1411,1-23-1500,-2-1 68,-7 7-79,4-5-85,-4-4 0,-2-1 0,9 0 0,1 0 0,-1 0 0,0 0 0,0 0 0,1 0 0,-1 0 0,0 0 0,0 0 0,1-1 0,-1 1 0,0 0 0,1 0 0,-1-1 0,0 1 0,1 0 0,-1-1 0,0 1 0,1-1 0,-1 1 0,1-1 0,-1 1 0,0-1 0,1 1 0,0-1 0,-1 0 0,1 1 0,-1-1 0,1 0 0,-1 0 0,0-23 0,1 15 0,5-1 0,-4 9 0,-1 1 0,0-1 0,1 1 0,-1-1 0,1 1 0,-1-1 0,0 0 0,1 1 0,-1-1 0,0 0 0,1 1 0,-1-1 0,0 0 0,0 1 0,0-1 0,0 0 0,0-1 0,0 2 0,0-1 0,1 0 0,-1 1 0,0-1 0,0 1 0,0-1 0,1 0 0,-1 1 0,0-1 0,1 1 0,-1-1 0,0 1 0,1-1 0,-1 1 0,1-1 0,-1 1 0,0-1 0,1 1 0,-1-1 0,1 1 0,0 0 0,-1-1 0,1 1 0,0-1 0,11-8 0,-4 5 0,8 1 0,-16 3 0,1 1 0,-1-1 0,0 1 0,1-1 0,-1 0 0,0 1 0,0-1 0,1 1 0,-1-1 0,0 1 0,0-1 0,1 1 0,-1-1 0,0 1 0,0-1 0,0 1 0,0-1 0,0 1 0,0-1 0,0 1 0,0-1 0,0 1 0,0-1 0,0 2 0,1 7 0,-1-8 0,0 0 0,0 0 0,0 0 0,0 0 0,0 0 0,0 0 0,0 0 0,0 0 0,0 0 0,0 0 0,0 0 0,-1 0 0,1 0 0,0-1 0,-1 1 0,1 0 0,-1 0 0,1 0 0,-1 0 0,0-1 0,1 1 0,-1 0 0,0 0 0,1-1 0,-1 1 0,-1 0 0,2 1 0,-13 6 0,13-8 0,-1 0 0,1 1 0,0-1 0,-1 0 0,1 0 0,-1 0 0,1 0 0,-1 0 0,1 0 0,0 0 0,-1 0 0,1 0 0,-1 0 0,1 0 0,-1-1 0,1 1 0,0 0 0,-1 0 0,1 0 0,0 0 0,-1-1 0,1 1 0,-1 0 0,1 0 0,0-1 0,-1 1 0,1 0 0,0-1 0,0 1 0,-1 0 0,1-1 0,0 1 0,0 0 0,0-1 0,-1 1 0,1-1 0,0 1 0,0 0 0,0-2 0,-5-17 0,5 18-118,0 1 0,0-1 0,0 0 0,1 0 0,-1 0 0,0 0 0,0 0 0,1 1 0,-1-1 0,0 0 0,1 0 0,-1 0 0,1 1 0,0-3 1,0 3-91,-1-1 1,1 0 0,-1 1 0,1-1 0,-1 0 0,0 0 0,1 0 0,-1 1 0,0-1 0,1 0 0,-1 0 0,0 0 0,0 0 0,0-1 0,1-3-3687,3 2 3842,-2 1-1495</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4:55.028"/>
    </inkml:context>
    <inkml:brush xml:id="br0">
      <inkml:brushProperty name="width" value="0.025" units="cm"/>
      <inkml:brushProperty name="height" value="0.025" units="cm"/>
    </inkml:brush>
  </inkml:definitions>
  <inkml:trace contextRef="#ctx0" brushRef="#br0">70 72 520,'-1'-1'126,"1"0"-1,0 0 1,0 1 0,0-1 0,0 0-1,0 0 1,0 0 0,0 0-1,0 1 1,0-1 0,1 0-1,-1 0 1,0 0 0,0 1 0,1-1-1,-1 0 1,0 0 0,1 1-1,-1-1 1,1 0 0,-1 1-1,1-1 1,-1 0 0,1 1 0,0-1-1,-1 1 1,2-1 0,-2 0 48,1 0 0,-1 1 0,0-1 0,1 0 0,-1 0 0,0 1 0,1-1 0,-1 0 0,0 0 0,0 1 0,0-1 1,0 0-1,0 0 0,0 1 0,0-1 0,0 0 0,0 0 0,0 1 0,0-1 0,-1 0 0,1-1 0,-1 2 134,1-1 0,0 0 0,0 0 1,0 1-1,0-1 0,-1 0 0,1 1 0,0-1 0,0 0 0,0 0 0,1 1 0,-1-1 0,0 0 0,0 0 0,0 1 0,0-1 0,1 0 0,-1 1 1,0-1-1,1-1 0,2 1-719,-3 1 732,1 0 0,-1 0 0,0-1 0,1 1 0,-1 0 0,0 0 0,0 0 1,1-1-1,-1 1 0,0 0 0,0 0 0,1-1 0,-1 1 0,0 0 0,0 0 1,1-1-1,-1 1 0,0 0 0,0-1 0,0 1 0,0 0 0,0-1 0,0 1 0,1 0 1,-1-1-1,0 1 0,0 0 0,0-1 0,0 1 0,0 0 0,0-1 0,0 1 1,-1-1-1,4 0 1889,-3 1-2088,1 0 0,-1 0 0,0 0 0,0 0 0,1 0 0,-1 0 0,0 0 0,1 0 0,-1 0-1,0 0 1,0 0 0,1 0 0,-1 0 0,0-1 0,1 1 0,-1 0 0,0 0 0,0 0 0,0 0-1,1-1 1,-1 1 0,0 0 0,0 0 0,0-1 0,1 1 0,-1 0 0,0 0 0,0-1 0,0 1-1,1 0-60,-1 1-1,0 0 1,0-1-1,1 1 0,-1-1 1,0 1-1,1-1 1,-1 1-1,1-1 0,-1 1 1,1-1-1,-1 1 0,1-1 1,-1 0-1,1 1 1,0-1-1,0 1 0,0-1-11,0 1-1,-1-1 0,1 0 1,0 1-1,-1-1 0,1 1 1,0-1-1,-1 1 0,1-1 1,-1 1-1,1 0 0,-1-1 1,1 1-1,-1-1 0,0 1 1,1 0-1,-1 0 0,0-1 1,1 2-1,-1-1-48,0 0 0,0 0 0,0 0 0,0 0 0,0 0 0,0 0 0,0 0 0,0 0 0,1 1 0,-1-1 0,0 0 0,1 0 0,-1-1 0,1 1 0,-1 0 0,1 0 0,0 0 0,-1 0 0,1 0 0,1 1 0,-2-2 0,1 4 0,0-1 0,0 1 0,0 0 0,-1-1 0,0 1 0,0 0 0,0 0 0,0-1 0,-1 8 0,0 2 0,1-6 0,0 0 0,0 0 0,-1 0 0,0 0 0,-1 0 0,1 0 0,-1 0 0,-1 0 0,1 0 0,-1 0 0,0-1 0,-1 0 0,1 0 0,-1 0 0,0 0 0,-1 0 0,-6 6 0,9-10-755,0 0 1,0 0-1,0-1 0,0 1 1,-1-1-1,1 0 0,0 0 1,-1 0-1,1 0 1,0 0-1,-1 0 0,1 0 1,-1-1-1,-3 1 0,-11 1-11289,16-1 11641,0-1-1,-1 0 1,1 1-1,0-1 1,0 0-1,0 0 0,0 0 1,-1 0-1,1 0 1,0 0-1,0 0 0,0 0 1,0-1-1,0 1 1,-1 0-1,1-1 0,-2 0 1,2 0-972</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5:00.601"/>
    </inkml:context>
    <inkml:brush xml:id="br0">
      <inkml:brushProperty name="width" value="0.025" units="cm"/>
      <inkml:brushProperty name="height" value="0.025" units="cm"/>
    </inkml:brush>
  </inkml:definitions>
  <inkml:trace contextRef="#ctx0" brushRef="#br0">51 56 796,'-1'0'191,"-1"0"0,1 0 0,0-1 0,0 1 0,0 0 0,-1-1 0,1 1 0,0-1 0,0 1 0,0-1 0,0 0 0,0 0 0,0 1-1,0-1 1,0 0 0,-1-1 0,2 1 393,-14-2 3700,-1 0 17115,16 3-20923,-4-2 281,9 5 400,1 1-1089,1-3-68,2-1 0,0 0 0,108 0 0,-78 6 0,-10-6 0,-25 2 0,0-1 0,0-1 0,1 1 0,-1-1 0,1 0 0,-1 0 0,0 0 0,1-1 0,-1 0 0,0 0 0,1 0 0,5-3 0,-8 3 0,2 0 0,-1 0 0,0-1 0,1 1 0,-1-1 0,0 0 0,4-2 0,18-7 0,-16 6 0,8-5-1556,-17 9-390,-20-4-26587</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2:56.097"/>
    </inkml:context>
    <inkml:brush xml:id="br0">
      <inkml:brushProperty name="width" value="0.025" units="cm"/>
      <inkml:brushProperty name="height" value="0.025" units="cm"/>
      <inkml:brushProperty name="color" value="#849398"/>
    </inkml:brush>
  </inkml:definitions>
  <inkml:trace contextRef="#ctx0" brushRef="#br0">90 66 652,'0'0'80,"-1"-1"-1,0 1 1,1 0 0,-1 0-1,1-1 1,-1 1 0,1 0-1,-1-1 1,1 1 0,-1-1-1,1 1 1,-1 0 0,1-1-1,0 1 1,-1-1 0,1 0-1,0 1 1,-1-1 0,1 1-1,0-1 1,0 1 0,0-1-1,-1 0 1,1 1 0,0-1-1,0 1 1,0-1 0,0 0-1,0 1 1,0-2 0,0 1 468,2-26 4360,6 27-3937,-8 0-920,1 0 1,-1 0 0,0 0-1,0 0 1,1 0 0,-1 0 0,0 1-1,1-1 1,-1 0 0,0 0-1,0 0 1,1 0 0,-1 0-1,0 0 1,1-1 0,-1 1-1,0 0 1,0 0 0,1 0 0,-1 0-1,0 0 1,1 0 0,-1 0-1,0-1 1,0 1 0,1 0-1,-1 0 1,0 0 0,0-1-1,0 1 1,1 0 0,-1 0 0,0 0-1,0-1 1,0 1 0,0 0-1,1-1 1,-1 1 0,0 0-1,0 0 1,0-1 0,0 0 522,58-5 14483,-19 6-11775,-37 0-3056,29 0 1325,7 0-1194,-28 0-357,-9 1 0,1-1 0,0 0 0,0 0 0,-1 1 0,1-1 0,0 1 0,-1-1 0,1 1 0,-1 0 0,1 0 0,-1 0 0,1 0 0,-1 0 0,0 0 0,2 2 0,2 0 0,-3-3 0,1 0 0,8 12 0,-1-1 0,0 6 0,0 0 0,0-1 0,-10-16 0,0 1 0,1-1 0,-1 0 0,0 0 0,0 1 0,1-1 0,-1 0 0,0 0 0,0 1 0,0-1 0,0 0 0,1 1 0,-1-1 0,0 0 0,0 1 0,0-1 0,0 0 0,0 1 0,0-1 0,0 0 0,0 1 0,0-1 0,0 0 0,0 1 0,0-1 0,0 0 0,0 1 0,0 0 0,-2 6 0,4-2 0,7 2 0,-8-6 0,-3 19 0,2 2 0,0-22 0,0 1 0,1-1 0,-1 0 0,0 0 0,0 0 0,0 0 0,0 0 0,0 0 0,0 0 0,0 1 0,0-1 0,0 0 0,0 0 0,0 0 0,0 0 0,0 0 0,0 0 0,0 0 0,0 1 0,0-1 0,0 0 0,0 0 0,0 0 0,0 0 0,0 0 0,0 0 0,0 0 0,0 1 0,0-1 0,-1 0 0,1 0 0,0 0 0,0 0 0,0 0 0,0 0 0,0 0 0,0 0 0,0 0 0,0 0 0,0 1 0,-1-1 0,1 0 0,0 0 0,0 0 0,0 0 0,0 0 0,0 0 0,0 0 0,0 0 0,-1 0 0,1 0 0,0 0 0,0 0 0,0 0 0,0 0 0,0 0 0,0 0 0,0 0 0,-1 0 0,1 0 0,0 0 0,0 0 0,-4 1 0,1 16 0,-3-10 0,-16 13 0,19-14 0,4-5 0,-8 4 0,3 0 0,-35 23 0,31-24 0,-2-2 0,-30 13 0,30-14 0,1-1 0,-1 1 0,0 3 0,0-4 0,-20 0 0,25-1 0,2-2 0,-18 2 0,11 1 0,7 0 0,1 0 0,0-1 0,-1 1 0,1-1 0,0 1 0,-1-1 0,1 0 0,0 0 0,0 0 0,-1 0 0,-2-2 0,-4 1 0,-15-7 0,20 7 0,3-3 0,1 3 0,-1 0 0,0 2 0,0 0 0,0-1 0,0 1 0,0 0 0,0-1 0,1 1 0,-1 0 0,0-1 0,0 1 0,0-1 0,0 1 0,1-1 0,-1 0 0,0 1 0,0-1 0,1 0 0,-1 1 0,1-1 0,-1 0 0,0-1 0,1 1 0,-1 1 0,1 0 0,0 0 0,0 0 0,0 0 0,-1 0 0,1 0 0,0 0 0,0 0 0,0 0 0,0-1 0,-1 1 0,1 0 0,0 0 0,0 0 0,0 0 0,0-1 0,0 1 0,-1 0 0,1 0 0,0 0 0,0 0 0,0-1 0,0 1 0,0 0 0,0 0 0,0-1 0,0 1 0,0 0 0,0 0 0,0 0 0,0-1 0,0 1 0,0 0 0,0 0 0,0 0 0,0-1 0,0 1 0,0 0 0,0 0 0,0 0 0,1-1 0,-1 1 0,0 0 0,0 0 0,0 0 0,0-1 0,-1-1 0,-3 3 0,4-2 0,0 1 0,-1 0 0,1-1 0,-1 1 0,1-1 0,0 1 0,0 0 0,-1-1 0,1 1 0,0-1 0,0 1 0,-1-1 0,1 1 0,0-1 0,0 1 0,0-1 0,0 1 0,0-1 0,0 0 0,0 1 0,0-1 0,0 1 0,0-2 0,-1-4 0,-1 7 0,2-1 0,0 0 0,0 0 0,0 0 0,0 0 0,0 1 0,0-1 0,0 0 0,0 0 0,0 0 0,-1 0 0,1 0 0,0 0 0,0 0 0,0 0 0,0 0 0,0 0 0,0 0 0,0 0 0,-1 0 0,1 0 0,0 0 0,0 0 0,0 0 0,0 0 0,0 0 0,0 0 0,0 0 0,-1 0 0,1 0 0,0 0 0,0 0 0,0 0 0,0 0 0,0 0 0,0 0 0,0 0 0,0 0 0,0 0 0,-1-1 0,1 1 0,0 0 0,0 0 0,0 0 0,0 0 0,0 0 0,0 0 0,0 0 0,0 0 0,0 0 0,0-1 0,0 1 0,0 0 0,0 0 0,0 0 0,0 0 0,0 0 0,0 0 0,0 0 0,0-1 0,0 1 0,0 0 0,-3-37 0,3 15 0,0 21 0,0 1 0,0-1 0,0 1 0,0-1 0,0 1 0,0 0 0,-1-1 0,1 1 0,0-1 0,0 1 0,1-1 0,-1 1 0,0-1 0,0 1 0,0-1 0,0 1 0,0-1 0,0 1 0,1 0 0,-1-1 0,0 1 0,0-1 0,1 1 0,-1 0 0,0-1 0,0 1 0,1 0 0,-1-1 0,1 1 0,-1 0 0,0-1 0,1 1 0,0 0 0,-1-1 0,0 1 0,1 0 0,-1 0 0,1-1 0,-1 1 0,0 0 0,1-1 0,-1 1 0,0-1 0,0 1 0,1 0 0,-1-1 0,0 1 0,0-1 0,0 1 0,1 0 0,-1-1 0,0 1 0,0-1 0,0 1 0,0-1 0,0 1 0,0-1 0,0 1 0,0-1 0,0 1 0,0-1 0,0 1 0,0-1 0,0 1 0,-1-1 0,11-21 0,10-6 0,-20 27 0,1 0 0,-1 0 0,0 0 0,1 0 0,0 0 0,-1 0 0,1 0 0,0 0 0,-1 0 0,1 0 0,0 0 0,0 0 0,0 1 0,0-1 0,0 0 0,0 1 0,1-2 0,5-3 0,-4 2-38,1-1 0,-1 1 0,0 0 1,1 1-1,0-1 0,0 1 0,-1 0 0,1 0 0,8-3 0,0 0-376,-5 0-1198,4-2-11651,-3 1 2961,-4 3 8756,-3 3-346,-1 5 133</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5:01.159"/>
    </inkml:context>
    <inkml:brush xml:id="br0">
      <inkml:brushProperty name="width" value="0.025" units="cm"/>
      <inkml:brushProperty name="height" value="0.025" units="cm"/>
    </inkml:brush>
  </inkml:definitions>
  <inkml:trace contextRef="#ctx0" brushRef="#br0">63 27 864,'0'-1'83,"0"1"0,0 0 0,0-1 0,-1 1 0,1-1 0,0 1 0,0 0 0,0-1 0,0 1 0,-1-1 0,1 1 0,0 0 0,-1-1 0,1 1 0,0 0 0,0-1 0,-1 1-1,1 0 1,0 0 0,-1-1 0,1 1 0,-1 0 0,1 0 0,0 0 0,-1 0 0,1-1 0,-1 1 0,1 0 0,-1 0 0,1 0 99,-1 0 0,0 0 0,1 0 0,-1-1 0,1 1 1,-1 0-1,1 0 0,-1-1 0,1 1 0,-1 0 0,1-1 0,0 1 0,-1 0 0,1-1 0,-1 1 0,1 0 0,0-1 0,-1 1 1,1-1-1,0 1 0,0-1 0,-1 1 0,1-1 0,0 1 0,0-1 0,0 1 0,-1-1 0,1 0 0,-1-2 5913,-8-1 6175,9 8-10782,1-3-1300,-1 0 0,0 0 0,0 1 1,0-1-1,0 0 0,0 1 1,0-1-1,0 0 0,-1 0 0,1 1 1,0-1-1,-1 0 0,1 0 0,-1 1 1,1-1-1,-1 0 0,0 0 1,1 0-1,-1 0 0,0 0 0,-1 1 1,1 1-174,1-1 1,0 0-1,-1 0 1,1 1-1,0-1 1,0 0-1,0 1 1,0 2-1,1-4-15,-1 1 0,0 0 0,0 0 0,0 0 0,0 0 0,0 0 0,-1-1 0,1 1 0,0 0 0,-1 0 0,0 0 0,1-1 0,-1 1 0,0 0 0,0-1 0,-2 4 0,2-1 0,0 0 0,0 0 0,1 0 0,-1 0 0,1 0 0,0 0 0,0 0 0,1 0 0,0 5 0,0 1 0,-1-2 0,-1 0 0,1 0 0,-1 0 0,-1 0 0,-3 13 0,4-15 0,0 0 0,0 1 0,0-1 0,1 1 0,0 0 0,0-1 0,1 8 0,1 11 0,-2 147 0,0-168-282,0-38-24525,0 20 20067,0 13 3202</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5:06.568"/>
    </inkml:context>
    <inkml:brush xml:id="br0">
      <inkml:brushProperty name="width" value="0.025" units="cm"/>
      <inkml:brushProperty name="height" value="0.025" units="cm"/>
    </inkml:brush>
  </inkml:definitions>
  <inkml:trace contextRef="#ctx0" brushRef="#br0">81 56 4,'-1'-1'166,"0"1"-1,-1 0 1,1 0-1,0-1 1,0 1-1,0 0 1,-1-1-1,1 1 1,0-1-1,0 0 1,0 1-1,0-1 1,0 0-1,0 0 1,0 1-1,-1-3 1,2 2 386,-8-4 1379,5-5 1114,-1 8-3115,4 2 394,-1 0-1,1 0 1,0-1-1,-1 1 1,1 0-1,0 0 1,0 0-1,-1-1 1,1 1 0,0 0-1,0 0 1,0-1-1,-1 1 1,1 0-1,0 0 1,0-1-1,0 1 1,-1 0-1,1-1 1,0 1-1,0 0 1,0 0 0,0-1-1,0 1 1,0 0-1,0-1 1,0 1-1,0 0 1,0-1-1,0 1 1,0 0-1,0-1 1,0 1 0,0 0-1,0-1 1,1 1-1,18-7 7634,-15 5-7678,0 1 0,0-1 0,-1 1 0,1 0 0,0 0 0,0 0 0,7 0 0,-9 1-205,9 5 266,-5-4-267,-5-1-66,-1 0 1,1 0 0,-1 0 0,1 0-1,-1 0 1,1 0 0,-1 0-1,1 1 1,-1-1 0,0 0 0,1 0-1,-1 0 1,1 0 0,-1 1 0,0-1-1,1 0 1,-1 0 0,1 1 0,-1-1-1,0 0 1,1 1 0,-1-1 0,0 0-1,0 1 1,1-1 0,-1 0-1,0 1 1,0-1 0,1 1 0,-1-1-1,0 1 1,0-1 0,0 0 0,0 1-1,0-1 1,0 2 0,4 4 105,-3-6-105,-1 0-1,1 0 0,-1 1 0,0-1 0,1 0 0,-1 0 0,0 1 0,1-1 0,-1 0 0,0 1 0,0-1 0,1 0 1,-1 1-1,0-1 0,0 0 0,1 1 0,-1-1 0,0 1 0,0-1 0,0 0 0,0 1 0,0-1 0,0 1 0,0-1 0,0 1 1,0-1-1,0 1 0,0-1 0,0 1 0,4 8 120,-3-9-119,-1 1 0,1-1 0,-1 1 0,1-1 0,-1 1 0,1 0 0,-1-1 0,0 1 0,1 0 1,-1 0-1,0-1 0,0 1 0,1 0 0,-1-1 0,0 1 0,0 0 0,0 1 0,0-1 6,0 0 0,1 1 1,-1-1-1,-1 1 0,1-1 1,0 1-1,0-1 0,0 0 0,-1 1 1,1-1-1,-1 1 0,1-1 1,-1 0-1,1 0 0,-1 1 0,0-1 1,0 0-1,-1 2 0,1-2-9,1 0-1,0-1 0,0 1 0,-1 0 1,1-1-1,0 1 0,0 0 1,0-1-1,-1 1 0,1 0 0,0 0 1,0-1-1,0 1 0,0 0 1,1-1-1,-1 1 0,0 1 0,0-1-2,1 0 0,-1-1 0,0 1 0,0 0 0,0-1 0,0 1-1,0 0 1,0 0 0,0-1 0,0 1 0,0 0 0,0-1 0,-1 1-1,1 0 1,0-1 0,0 1 0,-1 1 0,-8 8 12,8-7-9,-1-1-1,0 0 1,1 0-1,-1 0 1,0 0-1,0 0 0,-4 2 1,3 5 6,-1-7-9,2 0 0,0-1 1,0 0 0,0 0 0,0 0 0,0 0-1,0 0 1,0-1 0,0 1 0,-4 0 0,-9 1 0,13-1-5,1-1-1,0 0 1,-1 1 0,1-1 0,-1 0 0,1 0 0,-1 0 0,1 0 0,0 0 0,-1 0 0,1 0 0,-1 0 0,1-1 0,0 1 0,-1-1 0,-1 0 0,-3-1-6,4 1 7,1 1 0,-1-1 0,1 1 0,0-1 0,-1 0 0,1 0 0,0 0 0,0 0 0,-1 1-1,1-2 1,0 1 0,0 0 0,0 0 0,0 0 0,0-2 0,-9-12-4,9 12 2,0 1-1,1 0 1,-1-1-1,1 1 0,0-1 1,0 1-1,0-1 1,0 1-1,0-1 0,1-2 1,-1 0-10,0 4-4,0 0 0,0 0 0,0 0 0,0 0 0,0 0 0,0 0 1,0 0-1,0 0 0,0 0 0,1 0 0,-1 0 0,0 1 0,1-1 1,-1 0-1,1 0 0,-1 0 0,1 0 0,-1 0 0,1 1 0,0-1 1,0-1-1,0 1 1,0 1-28,-1-1 1,1 0-1,-1 1 1,0-1-1,1 0 1,-1 1-1,0-1 1,1 0-1,-1 0 1,0 1-1,0-1 1,0 0-1,0 0 1,0 0-1,0 1 1,0-1-1,0-1 1,0 2 1,0-1 0,0 1 0,0-1 0,0 1 0,0-1 0,0 1 1,0-1-1,0 1 0,0-1 0,0 1 0,0-1 0,1 1 0,-1-1 0,0 1 0,0-1 0,1 1 1,-1-1-1,0 1 0,0 0 0,1-1 0,-1 1 0,0-1 0,1 1 0,-1 0 0,1-1 1,-1 1-1,1-1 0,2-11-4000,3 5-108,-3-7-9032,-1 11 10118,4 1 1545,-4 1-519</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5:11.800"/>
    </inkml:context>
    <inkml:brush xml:id="br0">
      <inkml:brushProperty name="width" value="0.025" units="cm"/>
      <inkml:brushProperty name="height" value="0.025" units="cm"/>
    </inkml:brush>
  </inkml:definitions>
  <inkml:trace contextRef="#ctx0" brushRef="#br0">1 45 376,'0'-28'8462,"3"23"-9591,3 4 4713,13 5 8749,-6-1-7481,3 2-3225,-14-5-1297,10 5 1061,6-4-491,23-11-859,-33 9-41,12-4 0,-10 4 0,3 0-241,-11 0-387,2-1-403,18 1-101,-17 0 64,-22-4-26155</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5:12.261"/>
    </inkml:context>
    <inkml:brush xml:id="br0">
      <inkml:brushProperty name="width" value="0.025" units="cm"/>
      <inkml:brushProperty name="height" value="0.025" units="cm"/>
    </inkml:brush>
  </inkml:definitions>
  <inkml:trace contextRef="#ctx0" brushRef="#br0">208 0 872,'-9'4'1029,"-5"3"2331,13-7-3033,1 1 0,-1-1 1,1 0-1,0 1 0,-1-1 1,1 0-1,-1 1 1,1-1-1,0 1 0,-1-1 1,1 1-1,0-1 0,0 1 1,-1-1-1,1 1 0,0-1 1,0 1-1,0-1 0,-1 1 1,1 0-1,0 0 1254,0 12 8386,0-3-6575,4-4-2377,-3-6-978,-1 0 0,0 0-1,1 0 1,-1 1 0,1-1 0,-1 0-1,0 1 1,1-1 0,-1 0-1,0 1 1,0-1 0,1 0-1,-1 1 1,0-1 0,0 0 0,1 1-1,-1-1 1,0 1 0,0-1-1,0 0 1,0 1 0,0-1-1,0 1 1,0-1 0,0 1 0,0-1-1,0 0 1,0 1 0,0 0-1,0 0 2,0 0-1,0 0 0,0 0 1,0 1-1,0-1 0,0 0 1,1 0-1,-1 0 0,0 0 1,1 0-1,-1 0 0,1 0 1,-1 0-1,1 0 0,-1 0 1,1-1-1,-1 1 0,1 0 1,1 1-1,-1 1 6,0 0 0,0-1 1,-1 1-1,1 0 0,-1-1 0,0 1 0,0 0 1,0 0-1,0-1 0,-1 6 0,0 3 139,1-7-151,0 0 8,0-1-1,0 1 1,0 0-1,0-1 1,1 1-1,-1-1 1,1 1 0,0-1-1,0 1 1,3 6-1,-2-5 4,-1 0-1,-1 0 1,1 0-1,0 0 0,-1 1 1,0-1-1,-1 0 1,0 7-1,0 7 157,1 69 948,-5-78-1146,5-10 0,-1 1 0,1-1 0,-1 1 0,1-1 0,0 1 0,-1-1 0,1 1 0,0 0 0,-1-1 0,1 1 0,0 0 0,0-1 0,-1 1 0,1 0 0,0-1 0,0 1 0,0 1 0,0 0 0,-1-1 0,1 1 0,-1-1 0,1 0 0,-1 1 0,0-1 0,0 1 0,0-1 0,0 0 0,0 0 0,0 1 0,0-1 0,0 0 0,0 0 0,0 0 0,0 0 0,-1 0 0,1 0 0,0-1 0,-1 1 0,1 0 0,-2 0 0,-1 1 0,-1-1 0,-1 0 0,1 0 0,-1-1 0,0 1 0,1-1 0,-1 0 0,1-1 0,-1 1 0,1-1 0,-11-3 0,-12-10-3278,17 6-655,1-1 0,0 0-1,-13-17 1,18 21 3002,-6-18-10112,11 18 9813</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5:13.163"/>
    </inkml:context>
    <inkml:brush xml:id="br0">
      <inkml:brushProperty name="width" value="0.025" units="cm"/>
      <inkml:brushProperty name="height" value="0.025" units="cm"/>
    </inkml:brush>
  </inkml:definitions>
  <inkml:trace contextRef="#ctx0" brushRef="#br0">50 6 884,'-16'-5'2126,"-3"4"3558,16 1-4354,1 0 1008,2 0-2159,0 1 1,0-1 0,0 0 0,0 0-1,0 0 1,0 1 0,0-1-1,0 0 1,0 0 0,0 1-1,0-1 1,0 0 0,0 0 0,0 0-1,0 1 1,0-1 0,0 0-1,-1 0 1,1 0 0,0 0-1,0 1 1,0-1 0,0 0 0,-1 0-1,1 0 1,0 0 0,0 0-1,0 0 1,-1 1 0,1-1-1,0 0 1,0 0 0,0 0-1,-1 0 1,1 0 0,0 0 0,0 0-1,-1 0 1,1 0 0,0 0-1,0 0 1,0 0 0,-1 0-1,1 0 1,0 0 0,-3 0 4989,12 5-243,3 0-3491,-10-5-1181,0 0-10,12 6-133,-12-4-112,-1-1-1,1 0 1,0 0 0,-1 0-1,1 0 1,0 0-1,0 0 1,0-1 0,0 1-1,0-1 1,0 1 0,2-1-1,-2 0-27,11 7-2252,-10-4 832,2 5-11830,-8 0 858,-5-6 12497,0-2-1774</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5:13.563"/>
    </inkml:context>
    <inkml:brush xml:id="br0">
      <inkml:brushProperty name="width" value="0.025" units="cm"/>
      <inkml:brushProperty name="height" value="0.025" units="cm"/>
    </inkml:brush>
  </inkml:definitions>
  <inkml:trace contextRef="#ctx0" brushRef="#br0">21 1 96,'-12'10'5170,"10"-8"-5290,1-2 311,1 0 0,0 0 0,-1 0 0,1 0 0,0 0 1,-1 1-1,1-1 0,0 0 0,-1 0 0,1 1 0,0-1 0,0 0 0,0 0 0,-1 1 1,1-1-1,0 0 0,0 0 0,0 1 0,-1-1 0,1 0 0,0 1 0,0-1 0,0 0 1,0 1-1,0-1 0,0 0 0,0 1 0,0-1 0,0 1 0,0-1 0,0 0 1,0 1-1,0-1 0,1 0 200,-1 0 0,1 1 0,0-1 0,-1 0 0,1 0 0,-1 0 1,1 1-1,0-1 0,-1 0 0,1 1 0,-1-1 0,1 0 0,-1 1 0,1-1 0,2 4 5320,1-2-4546,-3-1-695,1 0 0,-1 0 0,1 0 0,0 0 0,-1-1 0,1 1 0,0-1 0,-1 1 0,1-1 0,0 0 0,2 1 0,27 4 904,-14-4-1208,18-1-1627,-16-5-3309,7-3-8875,-13 3 5463,-4 0 6154</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5:16.433"/>
    </inkml:context>
    <inkml:brush xml:id="br0">
      <inkml:brushProperty name="width" value="0.025" units="cm"/>
      <inkml:brushProperty name="height" value="0.025" units="cm"/>
    </inkml:brush>
  </inkml:definitions>
  <inkml:trace contextRef="#ctx0" brushRef="#br0">149 12 224,'0'0'364,"11"-5"966,16-1 1644,-26 6-2022,11 0 1567,-4 1 8968,-17 3-10237,-2 1-774,1-4-273,10-2-198,-1 1 0,0 0 0,1 0-1,-1 0 1,0 0 0,0-1-1,1 1 1,-1 0 0,0 0 0,0 0-1,1 1 1,-1-1 0,0 0-1,0 0 1,1 0 0,-1 0 0,0 1-1,1-1 1,-1 0 0,0 1-1,1-1 1,-1 0 0,0 1 0,1-1-1,-1 1 1,0 0 0,-1 0-9,-6-1 3,0 1 1,4 1 42,1 0 1,-1-1-1,1 0 0,-1 1 0,1-1 1,-6 0-1,7-1 469,-17 1 1022,19 0-1527,0-1 0,0 0 0,0 1 0,0-1-1,0 0 1,0 0 0,0 1 0,0-1 0,0 0 0,0 1 0,0-1 0,0 0 0,0 1 0,0-1 0,0 0 0,0 1 0,0-1 0,0 0 0,0 1 0,-1-1 0,1 0 0,0 0 0,0 1 0,0-1 0,-1 0 0,1 0 0,0 1 0,0-1 0,0 0 0,-1 0 0,1 0 0,0 1 0,0-1 0,-1 0 0,1 0 0,0 0 0,-1 0 0,1 0 0,0 0 0,-1 1 0,1-1 0,0 0 0,-1 0 0,1 0 0,0 0 0,0 0 0,-1 0 0,0 0 0,-2 17 931,2-16-875,0 1 1,0-1-1,0 1 0,0-1 1,0 1-1,0 0 1,1-1-1,-1 1 1,1 0-1,-1-1 1,1 1-1,-1 0 1,1 0-1,0-1 0,0 1 1,0 0-1,0 2 1,1 43 529,0-27-171,-1-15-288,0 0 0,0 1 0,0-1 0,-1 0 0,0 0 0,0 0 0,0 0 0,-3 9 0,3-12-113,0 0 0,1 0 0,-1 0 0,1 0 0,-1 0 0,1 0 0,0 0 0,0 1 0,0-1 0,0 0 0,0 0 0,1 0 0,0 2 0,-1-2 1,1 0 0,-1 0 0,0 0 0,0 0 0,0 0 0,0 0 0,0 0-1,0 0 1,0 0 0,0 0 0,-1 0 0,-1 4 0,0 1 25,0 0 1,0 0-1,0 1 0,1-1 0,0 1 1,1-1-1,-1 1 0,2-1 0,0 12 1,0 9 39,-5-10-40,-2 8 9,6 95 185,-10-82-197,11-22-9,-1-10 0,0 1 0,0-1 0,0 1 1,-1-1-1,0 1 0,0-1 0,-5 13 0,5-15-16,0 0 0,0 0 0,0 0 0,1 0 0,0 0 0,0 1 1,0-1-1,1 5 0,1 12 60,-2 127 102,-10-88-147,10 66 29,-10-70 6,10 325 249,10-320-315,-10 59 135,10-76-59,-10 67 24,9-63-101,-9 28 10,5-65-4,-4-11-4,-1 0 0,1 0 0,-1 0 0,1 0 1,-1 0-1,1 0 0,-1 0 0,0 0 1,1 0-1,-1 0 0,0 1 0,0-1 0,0 1 1,0 48 853,20-43-829,-10-4-28,0-2 0,-1 0 0,-8 1 0,-1 0 0,9-1 0,1 0 0,0 2 0,0-2 0,-8-1 0,1 1 0,-1-1 0,0 0 0,0 1 0,0-1 0,1 1 0,-1-1 0,0 1 0,0 0 0,0 0 0,3 2 0,-3-1 0,7-2 0,0 1 0,-9 1 0,1 0 0,18-1 0,-19-1-172,1 0-1,-1 0 1,0 0 0,0 1-1,1-1 1,-1 0 0,0 0-1,0 0 1,1 0 0,-1 0 0,0 0-1,0 0 1,1 0 0,-1 0-1,0 0 1,0 0 0,1 0-1,-1 0 1,0 0 0,0 0-1,1 0 1,-1-1 0,0 1-1,0 0 1,1 0 0,-1 0 0,0 0-1,0 0 1,0 0 0,1-1-1,-1 1 1,0 0 0,0 0-1,0 0 1,0-1 0,1 1-1,-1 0 1,-8-6-12994,-1 1 4549,7 2 6201,2 2 1108</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5:19.566"/>
    </inkml:context>
    <inkml:brush xml:id="br0">
      <inkml:brushProperty name="width" value="0.025" units="cm"/>
      <inkml:brushProperty name="height" value="0.025" units="cm"/>
    </inkml:brush>
  </inkml:definitions>
  <inkml:trace contextRef="#ctx0" brushRef="#br0">30 17 372,'0'0'30,"0"0"1,-1 1-1,1-1 1,0 0-1,-1 0 0,1 0 1,0 0-1,-1 0 0,1 0 1,0 0-1,-1-1 0,1 1 1,0 0-1,-1 0 1,1 0-1,0 0 0,-1 0 1,1 0-1,0-1 0,-1 1 1,1 0-1,0 0 1,0 0-1,-1-1 0,1 1 1,0 0-1,0 0 0,-1-1 1,1 1-1,0 0 1,0-1-1,0 1 0,0 0 1,-1-1-1,1 1 0,0 0 1,0-1-1,0 1 0,0 0 1,0-1-1,0 1 1,0 0-1,0-1 0,0 1 1,0 0-1,0-1 0,0 1 1,0-1-1,0 0 310,-8-2 1319,0 0 362,8 3-1886,0 0 0,0 0 0,0 0 0,-1 0 0,1 0 0,0 0 0,0 1 0,0-1 1,0 0-1,-1 0 0,1 0 0,0 0 0,0 0 0,0 0 0,0 0 0,0 0 1,0 0-1,-1 1 0,1-1 0,0 0 0,0 0 0,0 0 0,0 0 0,0 0 0,0 0 1,0 1-1,0-1 0,0 0 0,0 0 0,0 0 0,0 0 0,0 1 0,0-1 0,0 0 1,-1 0-1,2 0 0,-1 0 0,0 1 0,0-1 0,0 0 0,0 1 2021,0 3-707,1 9 8171,9-9-7162,-9-3-2263,1 0-1,-1 0 0,0-1 0,1 1 0,-1-1 1,1 1-1,-1-1 0,1 1 0,-1-1 0,1 1 0,2-1 1,3 0 46,13 0 55,-20 0-292,1-1-1,-1 1 1,0 0-1,1 0 1,-1 0-1,1 0 1,-1 0-1,1 1 1,-1-1-1,1 0 1,-1 0-1,0 0 1,1 0-1,-1 0 1,1 1-1,-1-1 1,0 0 0,1 0-1,-1 0 1,0 1-1,1-1 1,-1 0-1,0 1 1,1-1-1,-1 0 1,0 1-1,1 0 1,30-1 270,55 0 112,-85 0-380,9 6 11,2-6-15,-6 1-1,-4 3 1,-2-3 10,1-1-4,0 0-1,0-1-1,0 1 0,-1 0 0,1 1 0,0-1 0,-1 0 0,1 0 0,0 0 0,0 0 0,-1 0 0,1 1 1,0-1-1,-1 0 0,1 1 0,-1-1 0,1 0 0,0 1 0,-1-1 0,1 1 0,-1-1 0,1 1 0,-1-1 0,1 1 1,-1 0-1,1-1 0,-1 1 0,0-1 0,1 1 0,-1 0 0,1 1 0,-1-2-2,0 1 0,0-1 0,0 1 1,-1 0-1,1-1 0,0 1 0,0-1 0,0 1 0,0 0 0,-1-1 0,1 1 0,0-1 0,0 1 1,-1-1-1,1 1 0,0-1 0,-1 1 0,0 0 0,1-1-1,-1 1 1,0 0-1,1-1 0,0 1 0,-1 0 0,1 0 1,-1-1-1,1 1 0,0 0 0,-1 0 1,1-1-1,0 1 0,0 0 0,0 0 1,0 0-1,0 0 0,0-1 0,0 2 1,0 147 422,-5-136-425,5-12-1,-1 0 0,0 0 0,1 0 0,-1 0 0,1 0 1,-1 0-1,1 0 0,0 0 0,-1 0 0,1 0 0,0 1 1,0-1-1,0 2 0,0 12 6,-1-9 1,1-1-1,0 0 0,0 0 1,0 1-1,1-1 1,-1 0-1,2 0 0,-1 0 1,0 1-1,3 4 1,-3-7 1,0 1 1,0 0 0,-1 0-1,1 0 1,-1-1 0,0 1-1,0 0 1,-2 6 0,2 4 13,0-3-5,-1-4-15,1 0 1,0 1 0,1-1 0,-1 0 0,2 0 0,-1 0 0,4 10 0,-4-11 2,0-1 0,0 1 0,0-1 0,-1 1 0,1 0 0,-2-1 0,0 12 0,0 6 14,0-12-5,1 0-6,0 0 0,0-1 0,1 1 0,1-1 0,4 18 1,-5-20-7,1 0 0,-1 0 0,-1 0 1,1 0-1,-1 0 0,-2 13 0,0 6 3,2 50 20,10-32-9,-10 9-11,10-25-8,-10 64 5,5-77-2,-4-14 0,-1-1 0,1 1 0,0-1 0,-1 1 0,1-1 0,-1 1 0,0-1 0,1 1 0,-1-1 0,0 3 0,0 3 1,0-3-3,-1 0 1,1 0-1,1 0 1,-1 0-1,1 0 1,-1 0-1,1 0 1,0 0 0,0-1-1,3 7 1,-3-9 0,-1 1 1,1-1-1,-1 0 1,0 0-1,0 1 1,0-1-1,0 1 1,0-1-1,0 0 1,0 1 0,0-1-1,-1 3 1,1-3-3,0 1 1,-1-1-1,1 1 1,0 0-1,0-1 1,0 1-1,0 0 1,1-1-1,-1 1 1,0-1-1,1 1 1,-1 0-1,2 1 1,-1 1 4,1 0 0,-1 0 0,0 1 0,0-1 0,0 0 0,0 0 0,-1 1 0,0-1 1,0 8-1,4 2 5,-3-13-8,0 1 1,-1-1-1,1 1 0,0-1 1,-1 0-1,0 1 1,1-1-1,-1 1 1,0-1-1,1 1 1,-1 2-1,-1 7-12,1-7 15,0-1 0,-1 0-1,1 0 1,0 0 0,1 0-1,-1 1 1,0-1 0,1 0-1,0 0 1,0 0 0,0 0 0,0 0-1,3 5 1,-3-4-2,0 0 1,0 0-1,-1-1 1,1 2-1,-1-1 1,0 0-1,0 0 1,-1 0-1,0 4 0,0 3-14,11 33 9,-10-42 4,0-1 0,1 1 0,-1 0 0,0 0 0,0-1 0,1 1 0,-1 0 0,1-1 0,1 4 0,-1-3 3,0-1 0,0 1 0,-1 0 0,1-1-1,-1 1 1,0 0 0,1-1 0,-1 1-1,0 3 1,0-1 6,0-1 0,0 0 0,1 0 0,-1 0 0,1 0 0,0 0-1,-1 0 1,2 0 0,-1 0 0,1 3 0,-1-4-7,0 0 0,0 1 0,-1-1-1,0 0 1,1 0 0,-1 0 0,0 0 0,0 0 0,0 0 0,0 1-1,0-1 1,0 0 0,-2 3 0,2-3 1,0 0 1,-1 0-1,1 0 0,0-1 1,0 1-1,0 0 0,0 0 1,0 0-1,0 0 1,1 0-1,-1 0 0,2 4 1,0-3-2,-1 2 0,1-1 1,-1 0-1,0 0 1,0 0-1,0 1 0,0-1 1,0 8-1,-3 45 18,1-14-13,1 34 111,0 57 458,-2-130-575,-4-4 0,2-3 0,-4 2 0,-2 1 0,0 0 0,1 0 0,-1 0 0,0 0 0,-20 0 0,20-1 0,-3-5 0,12 6 0,-24 1 0,16-2 4,8 0 1,1-1-12,-18 1-32,16 1-315,-3-2-1056,-3-4-10139,-2-1-3140,2 5 11786,0 2 1714</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5:21.560"/>
    </inkml:context>
    <inkml:brush xml:id="br0">
      <inkml:brushProperty name="width" value="0.025" units="cm"/>
      <inkml:brushProperty name="height" value="0.025" units="cm"/>
    </inkml:brush>
  </inkml:definitions>
  <inkml:trace contextRef="#ctx0" brushRef="#br0">0 30 292,'0'-17'2950,"0"14"-2982,1-7 2689,6 12-947,-5-1-1158,-1 13 1275,-1-13-1731,0-1 1,0 1-1,0-1 1,0 1-1,0-1 1,0 1-1,0 0 0,0-1 1,0 1-1,0-1 1,0 1-1,1-1 1,-1 1-1,0-1 0,0 1 1,0-1-1,1 0 1,-1 1-1,0-1 1,1 1-1,-1-1 0,0 1 1,1-1-1,-1 0 1,0 1-1,1-1 0,-1 0 1,1 0-1,-1 1 1,1-1-1,0 1 82,-1 0 0,1 0 0,-1 0 1,0-1-1,1 1 0,-1 0 0,0 0 0,0 0 0,0 0 0,0 0 0,0 0 0,0-1 0,0 1 0,0 0 1,0 0-1,0 0 0,0 0 0,-1 1 0,1 0 15,0-1-1,-1 0 1,1 1-1,0-1 1,0 0-1,0 0 1,0 1 0,0-1-1,1 0 1,-1 1-1,0-1 1,0 0-1,2 2 1,-1 0 171,1-1-1,-1 1 1,0-1 0,0 1 0,0 0-1,0-1 1,-1 1 0,1 0-1,0 0 1,-1 0 0,0 0 0,0 3-1,-1 45 2170,0-23-1960,1-26-548,0 1 0,0-1 0,0 1-1,-1-1 1,1 0 0,-1 1 0,1-1 0,-1 1 0,0-1-1,0 0 1,0 0 0,-1 3 0,0 0 17,1 0 0,0 0 0,1 0 0,-1 0 0,1 0 0,0 0 0,0 0 0,2 7 0,-1 8 75,-1 229 186,-10-211-250,10 324 533,10-318-506,-10 57 264,4-87-325,-3-13-15,0 0-1,0 1 0,-1-1 0,1 1 0,-1-1 0,1 1 0,-1-1 0,0 1 1,1-1-1,-1 1 0,0 1 0,0 9 22,-1-8-24,1 0 0,0 1 1,0-1-1,0 0 0,1 1 0,0-1 1,0 0-1,0 0 0,0 1 0,3 5 1,-3-7 0,0-1 0,0 1 0,-1-1 1,1 1-1,-1 0 0,0-1 0,1 1 1,-1 0-1,-1-1 0,1 1 1,0 0-1,0-1 0,-2 5 0,1-5-1,1 1-1,-1-1 1,1 0 0,0 1-1,0-1 1,0 1-1,0-1 1,0 1 0,0-1-1,1 1 1,-1-1-1,1 1 1,0 2 0,1-3 4,-1 1-1,0 0 1,0 0 0,0 0 0,0 0 0,0-1 0,-1 1-1,0 0 1,1 0 0,-1 0 0,0 6 0,-1 2 29,1-7-33,0 1 0,0-1 0,0 1 0,0-1 0,1 1 0,0-1 0,-1 1 1,2-1-1,-1 0 0,3 6 0,-3-8 0,-1 0-1,1 0 1,-1 0 0,1 0 0,-1 1 0,0-1 0,0 0-1,1 0 1,-2 0 0,1 0 0,0 0 0,0 0 0,-1 3 0,0-3-1,1 0 0,-1 0 1,1 0-1,0 0 0,0 0 0,0 0 1,0 0-1,0 0 0,1 0 1,-1 0-1,0 0 0,2 3 1,-1-3 0,0 0 0,0 0 0,0 1 0,0-1 0,0 0 1,0 0-1,-1 0 0,1 1 0,-1-1 0,0 0 0,0 1 0,1-1 1,-2 4-1,6 8 45,-4-13-43,-1 1 0,1 0 0,0-1 0,-1 1 0,1-1 0,-1 1 0,1 0 0,-1 0 0,0 3 0,0-3 2,0 1-1,0-1 0,1 1 1,-1 0-1,0-1 0,1 1 1,0-1-1,-1 1 0,1-1 1,0 0-1,2 4 0,-2 2 8,2 5 21,-2-12-32,0 0 1,-1 1-1,1-1 0,0 0 1,0 0-1,-1 1 0,1-1 1,-1 0-1,1 0 0,-1 1 1,1-1-1,-1 1 0,0-1 1,0 0-1,0 1 0,1-1 1,-1 1-1,-1-1 0,1 3 1,4 8 20,-3-11-20,0 0 0,-1 0 0,1-1 0,-1 1 0,1 0 0,-1 0 0,0 0 0,1 0 0,-1 0 0,0 0 0,0 0 0,1 0 0,-1 0 0,0 2 0,10 28 27,-10-29-25,0-1 0,0 0 0,0 1 1,0-1-1,1 1 0,-1-1 0,0 0 0,1 1 0,-1-1 0,1 0 0,1 2 0,3 13 52,-1-4-14,-3-11-41,-1 0 0,1 0 0,-1 0-1,1 0 1,-1 0 0,1 0 0,-1 0 0,0 0-1,1 0 1,-1 1 0,0-1 0,0 2-1,0-2-2,0 0 0,0 0 0,0-1 0,0 1 0,0 0-1,0 0 1,0 0 0,0 0 0,0-1 0,0 1 0,0 0-1,1 0 1,-1 0 0,0-1 0,0 1 0,1 0 0,-1 0-1,1-1 1,-1 1 0,1 0 0,-1 0 0,1-1 0,-1 1-1,1-1 1,-1 1 0,1-1 0,1 1 0,0 9-2365,-3-19-3922,-1-16-3951,1 23 9799,1 0-1,-1 0 0,0 0 0,0-1 0,0 1 0,0 0 1,0 0-1,0 0 0,0 0 0,-1 1 0,1-1 0,-1 0 1,-1-1-1,-6-5-1446,8-2 264</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5:24.269"/>
    </inkml:context>
    <inkml:brush xml:id="br0">
      <inkml:brushProperty name="width" value="0.025" units="cm"/>
      <inkml:brushProperty name="height" value="0.025" units="cm"/>
    </inkml:brush>
  </inkml:definitions>
  <inkml:trace contextRef="#ctx0" brushRef="#br0">1 11 324,'1'-11'7089,"6"14"-6221,-7-3-760,1 0 0,-1 0 1,1 0-1,-1 0 0,1 0 0,-1 0 1,1 0-1,-1 0 0,1 1 1,-1-1-1,1 0 0,-1 0 1,1 1-1,-1-1 0,1 0 1,-1 1-1,0-1 0,1 0 1,-1 1-1,1-1 0,-1 1 0,0-1 1,0 1-1,1-1 0,-1 0 1,0 2-1,10 2 1247,22 3 3217,14-2-1517,-45-5-2737,21 0 1153,45 6 2905,-36 2-3676,-26-6-635,1 0-1,0-1 1,0 0-1,8 2 0,17 3 19,-13-2-27,1-1 0,0-1 0,0-1 0,26-1 0,-27 0 26,51 6 42,40-6 1296,-30-11-963,-20 5-300,10 1 327,89 5-192,-99-6-194,12-5-96,-51 10 5,34-6-1,-32 3 46,40-1 0,-46 3-31,-7 1-14,0 0 0,-1 0 0,17 1 0,64 5 32,29-5 67,-59 11-60,-9 0-7,-21-5-32,40 0 75,-39-1-65,17 6 10,-25-4-30,-4-2 16,23 5-6,19-4 33,-59-6-39,1 0 0,-1 0-1,1 0 1,-1 0 0,1 0 0,-1 0 0,1 0 0,-1 1-1,1-1 1,-1 1 0,3 0 0,7 1 13,56 10 171,-8-7-123,-17-10 33,56 5 386,-71-6-366,-26 6-87,19 0 133,-10 0-18,0 0-109,4 2-34,-7-3 0,11-5 0,-8 5 0,0 2 0,-9-1 0,0 0 0,0 0 0,0 0 0,0 0 0,0 0 0,0 0 0,0 0 0,0 0 0,0 0 0,0 0 0,0-1 0,0 1 0,0 0 0,0-1 0,1 0 0,2-1 0,4 1 0,12 1 0,-10-1 0,0-3 0,-7 3 0,0 1 0,0-1 0,0 1 0,0-1 0,0 1 0,0 0 0,0 0 0,0 0 0,3 1 0,-1-1 0,-5-2 0,1 0 0,19 2 0,-6-1 0,-15 0 0,0 0 0,5-1 0,39 1 0,-33 1 0,0 0 0,0 0 0,0 1 0,0 3 0,0-3 0,-1-1 0,1 0 0,0 0 0,0 0 0,0 0 0,0 0 0,0 0 0,0 0 0,-1 0 0,1 0 0,0 0 0,0 0 0,0 0 0,0 0 0,0 0 0,-1 0 0,1 0 0,0 0 0,0 0 0,0 0 0,0 0 0,0 0 0,0 0 0,-1 0 0,1 0 0,0 0 0,0 0 0,0 1 0,0 2 0,4-1 0,-11-1 0,11 8 0,-7-9-19,-6 0-171,-1-1-496,-1-8-6626,-9 4-4100,-18-6-23,18 10 10290</inkml:trace>
</inkml:ink>
</file>

<file path=ppt/ink/ink9.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3-03T23:47:17.765"/>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0 30 0,'0'0'21,"0"0"-4,0 0-5,0 0-2,0 0-3,0 0-1,0 0-2,0 0-1,16-8-1,-3 7 1,1 1-2,5-1 1,5-1-1,2 1 0,3 1 0,0-2 0,3 0 0,3 1-1,-1-2 1,1 2-1,0 1 1,1 0 0,0-2 0,-2 1 0,1 1 1,0-1 1,1 1 0,-3-1 0,1 1 0,-2-2 0,2 3 0,-3-3-1,-1 3 1,-2-1-1,-1 1-1,-7 0 1,-1 0-1,-7 0 0,-2 0-2,-10-1-14,14 6-13,-14-6-3,0 0 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2:56.833"/>
    </inkml:context>
    <inkml:brush xml:id="br0">
      <inkml:brushProperty name="width" value="0.025" units="cm"/>
      <inkml:brushProperty name="height" value="0.025" units="cm"/>
      <inkml:brushProperty name="color" value="#849398"/>
    </inkml:brush>
  </inkml:definitions>
  <inkml:trace contextRef="#ctx0" brushRef="#br0">11 23 208,'0'0'6913,"2"-1"-8298,3 0 4238,7-2 14975,-12 4-17538,1 0-168,-1 0-1,0 1 1,0-1 0,0 0 0,0 0-1,0 0 1,0 0 0,0 0 0,0 0-1,0 0 1,-1 0 0,1 0 0,0 0-1,-1 0 1,1 0 0,-1 0 0,1 0-1,-1 0 1,1-1 0,-1 1 0,0 0-1,1 0 1,-1 0 0,-1 0 0,2-1-111,0 1 0,-1-1-1,1 0 1,0 0 0,0 0 0,-1 0 0,1 1 0,0-1 0,0 0 0,0 0-1,-1 0 1,1 1 0,0-1 0,0 0 0,0 1 0,0-1 0,0 0 0,0 0 0,-1 1-1,1-1 1,0 0 0,0 1 0,0-1 0,0 0 0,0 0 0,0 1 0,0-1 0,0 1-1,0-1-8,0 0-1,0 0 0,0 0 0,0 1 1,0-1-1,0 0 0,0 0 0,0 0 0,0 0 1,0 1-1,0-1 0,0 0 0,0 0 1,0 0-1,0 0 0,0 1 0,0-1 0,0 0 1,0 0-1,-1 0 0,1 0 0,0 1 1,0-1-1,0 0 0,0 0 0,0 0 0,-1 0 1,1 0-1,0 0 0,0 0 0,0 0 1,0 0-1,0 1 0,-1-1 0,1 0 0,0 0 1,0 0-1,0 0 0,-1 0 0,1 0 1,0 0-1,0 0 0,0 0 0,0 0 0,-1 0 1,1 0-1,0 0 0,0 0 0,0-1 1,-1 1-1,0 0 65,0 0-66,1 0 0,0 0 0,-1 0 1,1 0-1,-1 0 0,1 0 0,0 0 0,-1 0 1,1 0-1,-1 0 0,1 0 0,0 0 0,-1 0 1,1 0-1,0 0 0,-1-1 0,1 1 0,0 0 1,-1 0-1,1-1 0,0 1 0,-1 0 1,1 0-1,0-1 0,0 1 0,-1 0 0,1-1 1,0 1-1,0-1 11,0-17 264,0 18-270,0 0 0,0-1 1,0 1-1,0 0 0,0 0 1,0-1-1,0 1 0,0 0 1,0-1-1,0 1 0,0 0 0,0 0 1,0-1-1,0 1 0,0 0 1,1 0-1,-1-1 0,0 1 1,0 0-1,0 0 0,0 0 1,1-1-1,-1 1 0,0 0 1,0 0-1,0 0 0,1 0 0,-1-1 1,0 1-1,0 0 0,1 0 1,-1 0-1,0 0 0,1 0 1,-1 0 3,0 0 0,1 0 0,-1-1 0,0 1 0,0 0 0,1 0 1,-1 0-1,0 0 0,0 0 0,0 0 0,1-1 0,-1 1 0,0 0 0,0 0 1,0 0-1,1-1 0,-1 1 0,0 0 0,0 0 0,0-1 0,0 1 0,0 0 1,0 0-1,1-1 0,-1 1 0,0 0 0,0 0 0,0-1 0,0 1 1,0 0-1,0 0 0,0-1 0,0 1 0,0-1 0,19 1 1187,-18 3-1124,-1-2-58,1-1 0,-1 1-1,0 0 1,0 0 0,0-1-1,0 1 1,0 0 0,0 0 0,0-1-1,0 1 1,0 0 0,0 0-1,0-1 1,0 1 0,-1 0-1,1 0 1,0-1 0,-1 1-1,1 0 1,0-1 0,-1 1 0,1 0-1,-1-1 1,1 1 0,-1-1-1,1 1 1,-1-1 0,1 1-1,-1-1 1,0 1 0,1-1 0,-1 1-1,0-1 1,1 0 0,-1 1-1,-1-1 1,-5 0-14,6-4 0,1-30 0,0 34-36,-1-3-1481,12 1-1006,-30 17-23751,18-14 24701</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5:27.566"/>
    </inkml:context>
    <inkml:brush xml:id="br0">
      <inkml:brushProperty name="width" value="0.025" units="cm"/>
      <inkml:brushProperty name="height" value="0.025" units="cm"/>
    </inkml:brush>
  </inkml:definitions>
  <inkml:trace contextRef="#ctx0" brushRef="#br0">110 12 528,'-10'-5'1396,"-16"-2"15707,32 8-8605,6-1-7584,44 5-81,-24 1-535,37-1-12,20-10-519,-83 7 229,-5-2 4,1 1 0,-1-1 0,0 1 0,0-1 0,0 1 0,0-1-1,0 0 1,1 1 0,-1-1 0,0 0 0,0 0 0,0 0 0,1 0 0,-1 0 0,0 0-1,2-1 1,3 1 13,-6 0-11,1 0 0,-1-1 1,0 1-1,1 0 0,-1 0 0,1 0 0,-1 0 1,1 0-1,-1 0 0,0 0 0,1 0 0,-1 0 1,1 0-1,-1 0 0,1 0 0,-1 0 0,1 0 1,-1 0-1,0 0 0,1 1 0,-1-1 1,1 0-1,-1 0 0,0 1 0,1-1 0,-1 0 1,0 0-1,1 1 0,-1-1 0,0 0 0,1 1 1,-1-1-1,0 0 0,0 1 0,1 0 0,-1 0 4,0 0-3,0 2-4,0-2-8,-2 10-20,-1-10 32,3-1-4,-1 0 0,1 0 0,0 1 1,-1-1-1,1 0 0,0 0 0,0 1 0,-1-1 1,1 0-1,0 0 0,-1 1 0,1-1 1,0 0-1,0 1 0,0-1 0,-1 0 0,1 1 1,0-1-1,0 0 0,0 1 0,0-1 0,0 0 1,0 1-1,0-1 0,-1 0 0,1 1 0,0-1 1,0 1-1,0-1 0,1 0 0,-1 1 0,0-1 1,0 0-1,0 1 0,-2 3 5,1-3-4,0 0 0,0 0 0,1 0 0,-1 0 0,0 0 0,1 0 0,-1 1-1,1-1 1,-1 0 0,1 0 0,0 1 0,-1 1 0,-3 2-13,4-5 13,-1 0 1,1 0-1,0 0 0,0 0 0,-1 0 0,1 1 1,0-1-1,-1 0 0,1 0 0,0 1 0,0-1 0,-1 0 1,1 0-1,0 1 0,0-1 0,-1 0 0,1 1 1,0-1-1,0 0 0,0 1 0,0-1 0,0 0 0,0 1 1,-1-1-1,1 0 0,0 1 0,0 0 0,1-1 1,-1 1-1,0-1 0,0 1 0,0-1 0,0 1 0,0-1 1,0 1-1,0-1 0,0 1 0,0-1 0,0 1 0,0 0 1,0-1-1,0 1 0,0-1 0,0 1 0,-1-1 0,1 1 1,0-1-1,0 0 0,-1 1 0,1-1 0,0 1 0,-1-1 1,1 1-1,0-1 0,-1 0 0,1 1 0,-1-1 0,1 0 1,0 1-1,-1-1 0,1 0 0,-2 1 0,1-1 1,1 1-1,-1-1-1,1 1 1,0-1 0,0 1-1,-1 0 1,1-1 0,0 1-1,0-1 1,0 1 0,0-1-1,0 1 1,-1 0 0,1-1-1,0 1 1,0-1 0,1 1-1,-1 0 1,0-1 0,0 1-1,0 0 1,-1 13-6,0-13 6,0 0 0,0 1 0,0-1 0,1 0 0,-1 0 0,0 0 0,1 1 0,-1-1 0,1 0 0,-1 1 0,1-1 0,0 0 0,-1 1 0,1-1 0,0 1 0,0-1 0,0 0 0,0 1 0,1 1 0,-1-1 0,0-2 0,-9 9 0,8-6 0,1 0 0,-1 1 0,0-1 0,1 0 0,0 0 0,0 1 0,0-1 0,0 0 0,0 1 0,1 2 0,0 5 2,-1 339-48,4-336 31,-3-12 13,0-1 0,-1 1 0,1-1 1,0 1-1,-1 0 0,1-1 0,-1 1 1,0 0-1,1 3 0,-2 1 4,1-3-1,-1 0 0,1-1 0,0 1 0,0 0 0,0-1 0,0 1 1,1 0-1,-1 0 0,2 4 0,0-5-3,-1 1-1,0-1 1,0 1 0,0-1 0,0 1 0,0-1 0,-1 1 0,1 0 0,-1-1-1,0 1 1,1 0 0,-1-1 0,0 1 0,-1 5 0,1 3-2,4 1-1,-3-11 5,-1 0 0,1 0 0,-1 0 1,1 0-1,-1 0 0,1 0 0,-1 0 0,1 0 0,-1 0 0,0 0 0,0 1 0,0-1 0,0 1 0,0 7-17,0-5 16,0 0-1,0-1 1,0 1-1,0 0 1,1-1 0,-1 1-1,1-1 1,0 1-1,0-1 1,0 1-1,3 4 1,-4-7-1,1 1 1,-1 0 0,0-1 0,0 1-1,1 0 1,-1-1 0,0 1 0,0 0-1,-1-1 1,1 1 0,-1 2-1,1-3 1,0 1-1,-1-1 0,1 1 0,0 0 0,0-1 1,0 1-1,0-1 0,0 1 0,0-1 0,0 1 1,1-1-1,-1 1 0,1-1 0,-1 1 0,2 2 1,0-1-2,-1 1 0,0-1 0,0 1 1,0-1-1,0 1 0,0 0 0,0 0 0,-1-1 1,0 1-1,0 0 0,-1 7 0,1-1-5,0-10 8,0 0 0,0 1 0,0-1 0,0 1 0,0-1 0,0 0 0,0 1 0,0-1 0,0 1 0,0-1-1,0 0 1,0 1 0,0-1 0,1 0 0,-1 1 0,0-1 0,0 0 0,0 1 0,1-1 0,-1 0 0,0 1 0,0-1 0,1 0 0,-1 0 0,0 1 0,0-1 0,1 0 0,-1 0 0,0 1 0,1-1 0,0 0 0,-1 0 0,0 0-1,0 0 1,1 0-1,-1 1 1,0-1-1,0 0 1,1 0-1,-1 0 1,0 0-1,0 1 1,0-1 0,1 0-1,-1 0 1,0 0-1,0 1 1,0-1-1,0 0 1,0 0-1,1 1 1,-1-1-1,0 0 1,0 0 0,0 1-1,0-1 1,0 0-1,0 1 1,0-1-1,0 0 1,0 0-1,0 1 1,0-1-1,0 15-3,-1-13 4,1-1 0,0 0 0,0 0 0,-1 0 0,1 0 0,0 0 0,0 0 0,0 1 0,0-1 0,1 0 0,-1 0 0,0 0 0,0 0 0,1 0-1,-1 0 1,0 1 0,1-1 0,-1 0 0,1 0 0,0 0 0,-1 0 0,1-1 0,0 1 0,-1 0 0,1 0 0,1 1 0,1 5 1,-4-4-1,1 2 0,2 13 1,2-13 2,-2-4-3,0 3 0,-2 1-3,0 6 6,0-10 42,0 0 32,0-2-55,-20-6-46,21 7 25,-1-2-4,-21-5 20,11 5-16,1-1-1,-6-3 0,3 5 0,9 1 0,-46-5 40,29-1-60,18 6 20,1 0 0,-1 0 0,0 0 0,1 0 0,-1 0 0,1 0 0,-1 0 0,0-1 0,1 1 0,-1-1 0,-2-1 0,-4 0 0,-51-15 2,40 11 2,11 3 6,0 1-1,0 0 1,-1 1-1,1 0 0,0 0 1,-1 1-1,-11 0 1,6 3 87,13-2-88,-1 0 0,1-1 0,0 1 0,0-1 0,-1 0 0,1 0 0,0 1 0,0-1 0,-1 0 0,1 0 0,0 0 0,-1 0 1,1 0-1,0-1 0,-1 1 0,1 0 0,-2-1 0,-1-2 175,-12 1-508,14 2 311,1 2-14,2 0 15,7-7 6,-6 1 6,-3 2 0,2 1 0,7-3 0,-6-1 0,0 3 0,-1-1 0,1 0 1,0 1-1,1-1 0,-1 1 0,4-4 1,-4 4 7,-3 2-10,1-1-1,0 0 1,0 0-1,0 0 0,0 0 1,0 0-1,0 1 1,0-1-1,1 0 0,-1 0 1,0 0-1,0 0 0,1 1 1,-1-1-1,0 0 1,1 0-1,-1 1 0,1-1 1,-1 0-1,2-1 1,-2 2-1,1-1 1,-1 1 0,1-1-1,-1 1 1,0-1-1,1 1 1,-1-1 0,0 0-1,1 1 1,-1-1 0,0 1-1,0-1 1,0 0 0,1 1-1,-1-1 1,0 0 0,0 1-1,0-1 1,0 0-1,0 0 1,-1 0 0,1 0-3,0 0 0,0 0 1,0 0-1,0 0 0,0 0 0,0 0 1,1-1-1,-1 1 0,0 0 0,1 0 1,-1 0-1,0 0 0,1 0 1,-1 1-1,1-1 0,-1 0 0,1 0 1,0 0-1,-1 0 0,3-1 0,-3 2 5,0-2-4,1 1-1,-1-1 1,1 1-1,-1-1 1,1 1-1,-1-1 1,0 1-1,0-1 1,0 1-1,0-1 1,0 0-1,0 1 1,-1-4-1,2-14-52,1 14 42,0-1-1,-1 0 0,1 1 0,-1-1 1,-1 0-1,1 0 0,-1 0 0,0 0 1,-1-6-1,1-1-9,10-22-102,-10-153-1587,5 169 1652,0-2-8,-5-57-76,10 47 98,-10 29 42,-1 1-1,1-1 1,0 1 0,0 0 0,0-1 0,0 1 0,1-1-1,-1 1 1,0 0 0,0-1 0,1 1 0,-1-1 0,1 1-1,0 0 1,-1 0 0,1-1 0,0 1 0,0 0 0,1-2-1,-2 2-5,1 0-1,-1 1 0,1-1 0,-1 0 0,0 0 1,0 0-1,1 1 0,-1-1 0,0 0 0,0 0 0,0 0 1,0 0-1,0 0 0,0 1 0,0-1 0,0 0 0,-1 0 1,1-1-1,0 1 3,-1 0 1,1 1-1,0-1 1,0 0-1,0 0 1,0 0-1,0 0 1,0 1-1,0-1 1,0 0-1,0 0 1,0 0-1,0 1 1,1-1-1,-1 0 1,0 0-1,0 0 1,1 0-1,2-2-11,-3 3 15,1-1-1,-1 1 1,1-1-1,-1 1 1,1-1-1,-1 0 1,0 1-1,1-1 1,-1 1-1,0-1 0,1 0 1,-1 1-1,0-1 1,0 1-1,0-1 1,0 0-1,1 1 1,-1-1-1,0 0 1,0 0-1,0 0 1,0 1 3,-1-1 0,1 1 1,1 0-1,-1-1 0,0 1 1,0 0-1,0-1 0,0 1 1,0 0-1,0-1 0,0 1 1,0 0-1,0-1 0,1 1 0,-1 0 1,0 0-1,0-1 0,0 1 1,1 0-1,-1-1 0,0 1 1,0 0-1,1 0 0,-1 0 1,0-1-1,1 1 0,-1 0 1,1 0 0,-1 0 1,0-1-1,1 1 1,-1 0 0,0 0-1,1-1 1,-1 1-1,0 0 1,0 0-1,1-1 1,-1 1 0,0 0-1,0-1 1,0 1-1,1 0 1,-1-1 0,0 1-1,0-1 1,0 1-1,0 0 1,0-1 0,0 1-1,0 0 1,0-1-1,0 1 1,0-1-1,0 0 1,0-4-11,0 3 8,0 1 1,0-1-1,-1 1 1,1-1 0,0 1-1,1-1 1,-1 1-1,0-1 1,0 1-1,1-1 1,-1 1-1,0-1 1,1 1 0,0 0-1,-1-1 1,1 1-1,0-1 1,0 1-1,0 0 1,1-2-1,-2 1-176,1 0-1,0-1 1,-1 1-1,0-1 0,1 1 1,-1-1-1,0 1 0,0-1 1,-1 1-1,1-4 1,-1 2-982,1 4 965,0-1 0,0 1 0,0-1 1,0 1-1,0-1 0,1 1 0,-1-1 0,0 1 0,0 0 0,0-1 0,0 1 1,1-1-1,-1 1 0,0-1 0,0 1 0,1 0 0,-1-1 0,0 1 0,1 0 1,-1-1-1,1 1 0,3-6-2672,-3-2-2429,-1 7 5134,0 1-1,0-1 0,0 1 1,0-1-1,0 0 0,0 1 1,0-1-1,0 0 0,-1 1 0,1-1 1,0 1-1,0-1 0,-1 0 1,1 1-1,0-1 0,-1 1 1,1-1-1,0 1 0,-1-1 1,1 1-1,-1 0 0,1-1 1,-1 1-1,1-1 0,-1 1 1,0-1-1,1 1-53,-1-1 0,1 1 0,0-1 1,0 1-1,-1-1 0,1 1 0,0-1 0,0 1 1,0-1-1,0 0 0,0 1 0,0-1 0,0 1 1,0-1-1,0 0 0,0 1 0,0-1 0,0 0 1,0 0-1039</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5:29.895"/>
    </inkml:context>
    <inkml:brush xml:id="br0">
      <inkml:brushProperty name="width" value="0.025" units="cm"/>
      <inkml:brushProperty name="height" value="0.025" units="cm"/>
    </inkml:brush>
  </inkml:definitions>
  <inkml:trace contextRef="#ctx0" brushRef="#br0">79 6 448,'0'0'545,"-9"-6"2110,2 7-878,11-1 2314,10 4 169,12 2 118,-12 1-1242,51 21 1328,-63-27-4431,4 3 31,0-1 1,0 0 0,1 0 0,-1 0 0,1-1 0,-1 0 0,1 0 0,11 2-1,43 7 358,-15-6-16,-43-3-325,7 2-10,-6-5-50,-4 1-18,1 0 0,-1 0 0,1 0 0,-1 0 0,0 0 0,1-1 0,-1 1 0,1 0 1,-1 0-1,1 0 0,-1 0 0,1 0 0,-1 0 0,1 0 0,-1 1 0,1-1 0,-1 0 0,0 0 1,1 0-1,-1 0 0,1 1 0,-1-1 0,0 0 0,1 0 0,-1 1 0,1-1 0,-1 0 0,0 1 1,1-1-1,-1 0 0,0 1 0,0-1 0,1 0 0,-1 1 0,0 0 171,10 15 232,-10 258-128,4-260-290,-3-13 12,0 0-1,0 1 1,-1-1 0,1 0 0,-1 1 0,1-1-1,-1 1 1,0-1 0,1 1 0,-1 0 0,0 1 0,0 112 56,10-81-96,-10 72-80,4-91 116,-3-14 2,0 0 1,0 1-1,-1-1 1,1 0-1,-1 1 1,1-1 0,-1 1-1,0-1 1,0 1-1,1-1 1,-1 3-1,-1 12 1,1-12 0,-1 1-1,1-1 1,0 0 0,0 0-1,0 1 1,1-1 0,-1 0-1,1 0 1,0 0 0,0 1-1,1-1 1,2 6 0,-3-9 2,-1 1 0,1 0 0,-1 0 1,1-1-1,-1 1 0,0 0 0,0 0 1,0 0-1,0-1 0,0 1 1,0 0-1,-1 2 0,1 5 3,-1-8-5,1 0 1,0 0 0,1 0 0,-1 0 0,0 0 0,0 0 0,0 1 0,1-1-1,-1 0 1,0 0 0,1 0 0,-1 0 0,1 0 0,-1 0 0,1 0-1,-1-1 1,1 1 0,0 0 0,1 1 0,-2-1 0,1 1 0,-1-1 0,1 0 0,-1 0 0,1 1 0,-1-1 0,0 0 0,0 1 0,0-1 0,0 1-1,0-1 1,0 0 0,0 1 0,0-1 0,-1 0 0,0 3 0,1-3 0,0 1 1,-1-1-1,1 0 0,0 1 0,0-1 0,0 0 1,0 1-1,0-1 0,0 1 0,0-1 0,0 0 1,0 1-1,1-1 0,-1 0 0,1 1 0,0 1 1,0-1-1,0 0 1,0 0-1,0 0 1,0 0-1,0 0 1,0 0 0,-1 0-1,1 0 1,-1 0-1,0 0 1,1 0 0,-1 1-1,0-1 1,-1 3-1,1 30 26,0-22 14,0-22-16,0 8-12,-1-9 28,-2 9-36,2 1-4,1 0 0,0 0 1,0 0-1,0 0 1,-1 0-1,1 0 0,0 0 1,0 0-1,-1 0 0,1 0 1,0 0-1,0 0 1,0-1-1,-1 1 0,1 0 1,0 0-1,0 0 1,0 0-1,0 0 0,-1-1 1,1 1-1,0 0 1,0 0-1,0 0 0,0-1 1,0 1-1,0 0 1,0 0-1,-1 0 0,1-1 1,0 1-1,0 0 1,0 0-1,0 0 0,0-1 1,0 1-1,0 0 1,0 0-1,0-1 0,0 1 1,0 0-1,0-1 1,1 1-1,-1 0 1,0 0-1,0 0 0,0 0 1,0-1-1,0 1 1,0 0-1,0 0 1,0 0-1,0 0 1,-1 0-1,1-1 0,0 1 1,0 0-1,0 0 1,0 0-1,0 0 1,0-1-1,0 1 1,0 0-1,0 0 1,0 0-1,-1 0 0,1 0 1,0 0-1,0 0 1,0-1-1,0 1 1,0 0-1,0 0 1,-1 0-1,1 0 0,0 0 1,0 0-1,0 0 1,0 0-1,-1 0 1,1 0-1,0 0 1,0 0-1,0 0 0,0 0 1,-1 0-1,1 0 1,0 0-1,0 0 1,0 0-1,-1 0 0,1 0 1,0 0-1,0 0 0,0 0 0,0 0 0,-1 0 1,1 0-1,0 0 0,0 0 0,0 0 0,0 0 1,-1 0-1,1 0 0,0 0 0,0 0 0,0 0 1,0 0-1,-1 0 0,1 0 0,0 0 0,0 0 1,0-1-1,0 1 0,0 0 0,0 0 0,-1 0 1,1 0-1,0 0 0,0 0 0,0 0 1,0-1-1,0 1 0,0 0 0,0 0 0,0 0 1,0 0-1,0-1 0,0 1 0,-1 0 0,1 0 1,0 0-1,0 0 0,0-1 0,0 1 0,0 0 1,0 0-1,0 0 0,1-1 0,-41 0 38,-128 1-18,129 6-20,30-6 2,5 0-5,1 1-1,-1-1 1,0 0 0,1-1-1,-1 1 1,0-1-1,1 0 1,-7-2 0,6 3-1,1-1 0,-1 0 0,0 1 0,0 0 0,0 0 0,0 0 0,-3 1 0,-2-1-3,-7 0 28,14 0-5,-9 0-35,9 0 23,1 0-4,0-1-1,0 1 1,0 0-1,-1 0 0,1 0 1,0 0-1,0 0 1,0 0-1,0 0 0,0 0 1,0 0-1,0 1 1,0-1-1,-1 0 0,1 1 1,0-1-1,0 1 1,0-1-1,0 1 0,1-1 1,-3 2-1,2-1 7,-9-1-9,-1 1-13,10-1 16,1 0 0,0 0 0,0 0-1,0-1 1,0 1 0,0 0 0,0 0-1,-1 0 1,1 0 0,0 0 0,0 0 0,0 0-1,0 0 1,0 0 0,0 0 0,0 0 0,-1-1-1,1 1 1,0 0 0,0 0 0,0 0 0,0 0-1,0 0 1,0 0 0,0-1 0,0 1-1,0 0 1,0 0 0,0 0 0,0 0 0,0 0-1,0 0 1,0-1 0,0 1 0,0 0 0,0 0-1,0 0 1,0 0 0,0 0 0,0-1-1,0 1 1,0 0 0,0 0 0,0 0 0,0 0-1,0 0 1,0 0 0,1 0 0,-1-1 0,0 1-1,0 0 1,0 0 0,0 0 0,0 0-1,0 0 1,0 0 0,0 0 0,1 0 0,-1 0-1,0 0 1,0 0 0,0 0 0,0-1 0,14-19-54,-8 14 24,-5 5 26,-1 1 0,0 0 0,0-1 1,1 1-1,-1-1 0,0 1 0,0-1 0,0 1 1,1 0-1,-1-1 0,0 1 0,0-1 1,0 1-1,0-1 0,0 1 0,0-1 1,0 1-1,0-1 0,0 1 0,0-1 0,0 1 1,0 0-1,-1-1 0,1 1 0,0-1 1,0 0-2,-1 1 1,1-1-1,0 1 1,0-1-1,0 1 1,0-1-1,0 1 1,0 0-1,0-1 0,0 1 1,0-1-1,0 1 1,0-1-1,0 1 1,0-1-1,0 1 1,0-1-1,0 1 1,1 0-1,-1-1 1,0 1-1,0-1 1,0 1-1,1-1 1,-1 1-1,2-2-2,-1 1 1,0 0-1,-1 0 0,1-1 0,0 1 0,0 0 1,-1-1-1,1 1 0,0-1 0,-1 1 0,0-1 1,1 1-1,-1-1 0,0 0 0,0 1 0,0-1 1,0-2-1,-1-38-75,1 26 66,0 13 11,0 1 1,0 0-1,0 0 1,0-1-1,0 1 1,-1 0-1,1 0 1,-1-1-1,1 1 1,-1 0-1,0 0 1,0 0-1,0 0 1,-2-3-1,2 2-9,0 0 0,1 0 0,-1-1 0,0 1 0,1 0 0,0-1-1,0 1 1,0 0 0,0-1 0,0 1 0,2-4 0,-2 3-7,1 0 1,-1 0-1,0-1 0,0 1 1,0 0-1,0 0 0,-2-5 1,-2-8-59,1 0 0,1 0 0,0-1 0,1 1 0,1-1 0,3-19 0,-2-11-211,-1-18-429,-10 32 144,10 30 495,0 0 43,1 0-1,-1 1 1,0-1 0,-1 0-1,1 1 1,-1-1 0,0 0 0,0 1-1,0-1 1,0 1 0,-2-4-1,2 2 22,0 1 1,0 0-1,0-1 0,1 1 0,-1-1 0,1 1 0,0-1 0,1 1 0,0-6 0,0-5 5,-6 4 12,5 10 1,-1 1-1,1-1 1,0 1 0,-1-1-1,1 1 1,-1-1 0,1 1-1,0-1 1,0 0-1,-1 1 1,1-1 0,0 0-1,0 1 1,0-1-1,-1 0 1,1 1 0,0-2-1,0-54 33,5 47-121,-5 8 4,1 1 0,-1-1 0,1 0 0,-1 1 0,1-1 0,-1 1-1,0-1 1,1 0 0,-1 1 0,0-1 0,0 0 0,1 0 0,-1 1 0,0-1 0,0 0 0,0 0 0,0 1 0,0-2 0,0-5-834,-2-17-10809,-4 18 9671,3-1-3890,-5 2 4507</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5:32.693"/>
    </inkml:context>
    <inkml:brush xml:id="br0">
      <inkml:brushProperty name="width" value="0.025" units="cm"/>
      <inkml:brushProperty name="height" value="0.025" units="cm"/>
    </inkml:brush>
  </inkml:definitions>
  <inkml:trace contextRef="#ctx0" brushRef="#br0">50 11 544,'-14'-4'1292,"13"4"-1085,0 0 0,0 0 0,0 0 0,0 0 1,0-1-1,0 1 0,0 0 0,1-1 0,-1 1 0,0-1 0,0 1 0,0-1 0,0 1 0,0-1 0,-1 0 0,-18 1 4464,20 2-2665,1 8 5750,7-7-4734,-7-3-808,11 6 1083,133-6-1512,-142 2-1754,7 1-4,6-3-8,-12 2 4,5 2-3,8-4 198,-16 0-177,-1 6 73,0-2-110,0-3 12,0 49 188,-4-44-186,4-6-17,-1 1 0,1-1 0,0 0 0,-1 0-1,1 0 1,0 1 0,-1-1 0,1 0 0,0 1 0,0-1-1,-1 0 1,1 1 0,0-1 0,0 0 0,-1 1 0,1-1-1,0 0 1,0 1 0,0-1 0,0 1 0,0-1 0,-1 0-1,1 1 1,0-1 0,0 1 0,0-1 0,0 0 0,0 2-1,0 97 90,5-94-84,-5-5-6,0 0 0,1 0 0,-1 0 0,0 0 0,1 0 0,-1 1 0,0-1 0,1 0 0,-1 0 0,0 0 0,0 1 0,1-1 0,-1 0 0,0 1 0,0-1 0,0 0 0,0 0 0,1 1 0,-1-1 0,0 0 0,0 1 0,0-1 0,0 0 0,0 1 0,0 0 0,0 110 0,5-102 0,-5-8 0,1-1 0,-1 1 0,1 0-1,-1-1 1,1 1 0,-1-1 0,0 1 0,1 0 0,-1-1 0,0 1 0,0 0 0,1-1-1,-1 1 1,0 0 0,0-1 0,0 1 0,0 1 0,0 109-146,5-102 131,-5-8 14,1-1 0,-1 1 1,1 0-1,-1-1 0,0 1 0,1-1 0,-1 1 1,1 0-1,-1-1 0,0 1 0,0 0 0,1 0 1,-1-1-1,0 1 0,0 0 0,0 0 0,0-1 1,0 2-1,0 52-33,5-43 34,-5-11 0,1 1 0,-1-1 0,1 1 0,-1-1 0,1 1 0,-1-1 0,0 1 0,0 0 0,1-1 0,-1 1 0,0-1 0,0 1 0,1 0 0,-1-1 0,0 1 0,0 0 0,0 1 0,0 63-3,5-54-33,-5-10 33,1-1 0,-1 1 0,0-1 1,1 1-1,-1 0 0,1-1 0,-1 1 0,0-1 1,1 1-1,-1 0 0,0-1 0,0 1 1,0 0-1,1 0 0,-1-1 0,0 1 0,0 0 1,0 1-1,0 69-180,4-63 177,-4-7 6,1 0 0,-1-1 0,1 1 0,0 0-1,-1 0 1,0-1 0,1 1 0,-1 0 0,1 0 0,-1 0 0,0 0-1,0-1 1,1 1 0,-1 0 0,0 0 0,0 0 0,0 0-1,0 0 1,0 0 0,0 0 0,0 1 0,0 0 0,-1-1 0,1 0 0,0-1 0,0 1 0,0 0 0,0 0 0,0-1 0,0 1 0,0 0 0,0 0 0,0-1 0,0 1 0,0 0 0,1-1 0,-1 1 0,0 0 0,0 0 0,1-1 0,-1 1 0,0 0 0,1-1 0,-1 1 0,1-1 0,-1 1 0,1-1 0,-1 1 0,1-1 0,-1 1 0,1-1 0,-1 1 0,2 0 0,-2-1 0,0 0 1,1 1 0,-1-1-1,0 0 1,0 1-1,1-1 1,-1 1-1,0-1 1,0 0 0,0 1-1,0-1 1,0 1-1,0-1 1,1 0 0,-1 1-1,0-1 1,0 1-1,0-1 1,-1 1 0,1-1-1,0 0 1,0 1-1,0-1 1,0 1 0,0 0-1,1 13 0,6-13-7,-6-1 4,-1 1-2,0 4 5,0 0 2,0-4 6,0 0-3,0 2-2,0-2 74,0-1-76,0 0-1,0 0 1,0-1 0,0 1-1,0 0 1,0 0 0,0 0-1,-1-1 1,1 1 0,0 0 0,0 0-1,0 0 1,0 0 0,-1 0-1,1 0 1,0-1 0,0 1-1,0 0 1,-1 0 0,1 0-1,0 0 1,0 0 0,0 0-1,-1 0 1,1 0 0,0 0-1,0 0 1,0 0 0,-1 0-1,1 0 1,0 0 0,0 0-1,-1 0 1,1 0 0,0 0-1,0 0 1,0 0 0,-1 1-1,1-1 1,0 0 0,0 0-1,0 0 1,0 0 0,-1 0-1,1 0 1,0 1 0,0-1-1,0 0 1,0 0 0,0 0-1,-1 0 1,1 1 0,0-1-1,0 0 1,0 0 0,0 0-1,0 1 1,0-1 0,0 0-1,0 0 1,0 1 0,0-1-1,0 0 1,0 0 0,0 0-1,0 1 1,0-1 0,0 0-1,-1-1 2,0 1-1,0-1 0,1 0 1,-1 0-1,0 1 0,0-1 0,0 1 1,-1-1-1,1 1 0,0-1 0,0 1 1,0-1-1,0 1 0,0 0 1,-3 0-1,3 0 7,-1 0-9,1 0-1,-1 0 0,1 0 1,-1 0-1,1 0 0,-1 0 1,1 0-1,-1 0 0,1-1 0,-1 1 1,1-1-1,-1 1 0,1-1 1,-1 1-1,1-1 0,0 0 1,-2-1-1,-30-13-34,3 9 12,17 7 24,-21-12 0,30 10 0,-22-4-22,9 4 11,16 2 14,0-1 0,0 0 0,0 0 0,0 1 0,0-1 0,1 0 0,-1 0 0,0 0 0,0 0 0,0 0 0,0-1 0,0 1 0,0 0-1,0 0 1,1 0 0,-1-1 0,0 1 0,0 0 0,0-1 0,0 1 0,1-1 0,-1 1 0,0-1 0,0 0 0,1 0 6,-2 1-4,-5 0-6,6 0-8,-7 0-16,10 0 30,2-1 1,-2-9 62,-1 7-66,0 1-7,0 1 1,0-1 0,0 1 0,0-1-1,0 0 1,-1 1 0,1-1 0,-1 0-1,1 1 1,0-4 0,-1 4-7,-1 0 6,1 0 1,0 0-1,0 1 1,0-1-1,0 0 1,0 0-1,0 1 1,0-1 0,0 0-1,0 0 1,0 1-1,0-1 1,1 0-1,-1 1 1,0-1-1,0 0 1,1 0-1,-1 1 1,0-1 0,1 1-1,-1-1 1,1 0-1,-1 1 1,1-1-1,-1 1 1,1-1-1,-1 1 1,1-1 0,1 0-1,-1-3-11,0 0 1,-1 0-1,1 0 0,-1 0 1,0 0-1,0-1 0,-1-4 1,0 5 1,1-69-57,-9 40-11,9 29 57,0 0-1,-1-1 0,1 1 1,-1 0-1,1-1 1,-1 1-1,-1 0 1,-2-7-1,4 8-1,-1 1 1,1-1-1,-1 1 1,1-1-1,0 0 1,0 1-1,0-1 0,0 1 1,1-6-1,0 6 4,-1 0 0,0 0-1,0 0 1,0 0 0,0 0-1,0 0 1,0-1 0,0 1 0,0 0-1,-1 0 1,1 0 0,-2-2-1,1 0-23,-1 1 0,1 0 0,0-1 0,0 1 0,0-1 0,0 1 0,1-1 0,0 0 0,-1 1 0,2-8 0,-1 7 8,-5-10-131,4 13 157,1 0 1,-1 0-1,1 0 0,-1 0 0,1 0 1,-1 0-1,1 0 0,0 0 0,0 0 1,-1 0-1,1 0 0,0 0 0,0-2 1,0-101-609,4 94 582,-3 10 37,-1-1 1,1 1-1,-1-1 0,1 0 1,-1 1-1,1-1 1,-1 0-1,0 1 0,1-1 1,-1 0-1,0 1 1,0-1-1,0 0 0,1 0 1,-1 1-1,0-1 1,0 0-1,0-1 1,0-192-934,-4 189 404,-1 2-2409,4-4-5400,-5 6 2660,0 1-272,-2 0 4207</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5:34.995"/>
    </inkml:context>
    <inkml:brush xml:id="br0">
      <inkml:brushProperty name="width" value="0.025" units="cm"/>
      <inkml:brushProperty name="height" value="0.025" units="cm"/>
    </inkml:brush>
  </inkml:definitions>
  <inkml:trace contextRef="#ctx0" brushRef="#br0">50 68 440,'-28'-11'3922,"15"1"-1031,10 8-2944,3 2 154,-1 0 0,1 0 1,0 0-1,-1 0 0,1-1 0,0 1 1,-1 0-1,1 0 0,0 0 0,0-1 1,-1 1-1,1 0 0,0 0 0,0-1 1,-1 1-1,1 0 0,0-1 0,0 1 1,0 0-1,0 0 0,0-1 0,-1 1 1,1 0-1,0-1 0,0 1 0,0-1 1,0 1-1,0 0 0,0-1 0,0 1 1,0 0-1,0-1 0,0 1 0,0-1 824,2-9 5660,34-7 3716,-32 15-10136,0 1 0,0 0 0,0 0 1,0 0-1,0 0 0,1 1 0,-1 0 1,0 0-1,7 0 0,0 0-38,-8 1-116,0-1 0,-1 1 0,1-1 0,-1 1 0,1 0 0,-1 0 0,1 0-1,-1 0 1,0 0 0,1 1 0,-1-1 0,0 1 0,0 0 0,0-1 0,0 1 0,3 4 0,13 9 42,-16-14-47,-1 1 0,0-1 0,1 0 0,-1 0 0,0 1 0,0-1 0,0 1-1,0-1 1,0 1 0,-1 0 0,2 2 0,2 5 19,6 17 22,-9-24-42,0 0-1,-1 1 1,1-1-1,-1 0 1,1 1-1,-1-1 1,0 0-1,0 1 1,0-1 0,-1 0-1,1 1 1,0-1-1,-1 0 1,1 1-1,-1-1 1,0 0-1,0 0 1,0 1-1,0-1 1,-2 3-1,-2 4 6,5-8-9,0 0 0,0 0 0,0 0-1,-1-1 1,1 1 0,0 0 0,-1 0 0,1 0 0,-1-1 0,1 1 0,-1 0 0,1-1-1,-1 1 1,1-1 0,-1 1 0,0 0 0,0 0 0,-1 0 0,-2 1 16,0 0 0,0 0 0,-1 0 0,1 0 0,0 0-1,-7 0 1,9-1-12,0-1-1,0 0 0,1 0 0,-1 0 0,0 0 0,0-1 0,0 1 0,0 0 1,0-1-1,0 0 0,0 1 0,1-1 0,-1 0 0,0 0 0,1 0 1,-1 0-1,0 0 0,1 0 0,-1 0 0,1 0 0,-1-1 0,0-1 1,-10-5-9,10 7-1,0 0 0,1 0 1,-1 0-1,1 0 0,0 0 1,-1 0-1,1 0 0,0 0 1,-1-1-1,1 1 0,-1-2 0,1 0-4,-13-25-85,13 26 29,1 1 0,0 0 0,-1 0 1,1-1-1,0 1 0,0 0 0,0 0 0,0-1 0,0 1 0,0 0 0,0-1 0,1 1 0,-1 0 0,0 0 1,1 0-1,-1-1 0,1 1 0,-1 0 0,1 0 0,0 0 0,-1 0 0,2-1 0,11-21-6913,-3 14-1982,6-1-188,-12 8 7427,4 1 143</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5:35.603"/>
    </inkml:context>
    <inkml:brush xml:id="br0">
      <inkml:brushProperty name="width" value="0.025" units="cm"/>
      <inkml:brushProperty name="height" value="0.025" units="cm"/>
    </inkml:brush>
  </inkml:definitions>
  <inkml:trace contextRef="#ctx0" brushRef="#br0">41 85 244,'0'-1'152,"0"0"0,0 0-1,0 0 1,0 0 0,0 0 0,0 0 0,0 0-1,0 0 1,0 0 0,1 0 0,-1 0-1,0 1 1,1-1 0,-1 0 0,1 0 0,-1 0-1,1 0 1,-1 0 0,1 1 0,0-1 0,0-1-1,0 1-108,4-8 1747,0 2-1095,-3 7-85,-2-1-563,0 1 0,0 0 1,0 0-1,0-1 0,0 1 0,0 0 1,0 0-1,0 0 0,0-1 1,0 1-1,0 0 0,0 0 1,0-1-1,0 1 0,0 0 1,0 0-1,1 0 0,-1-1 1,0 1-1,0 0 0,0 0 0,0 0 1,0 0-1,1 0 0,-1-1 1,0 1-1,0 0 0,0 0 1,1 0-1,-1 0 0,0 0 1,0 0-1,0 0 0,1 0 0,-1 0 1,0 0-1,0 0 0,1-1 1,11 5 1722,9 10 1871,-18 2-1502,-2-14-1689,0 0 0,0 0 0,0 1 0,0-1 0,0 0 0,0 0 0,-1 1 0,1-1 0,-1 0 0,1 1 0,-1-1 0,0 1 0,0-1 0,0 0 0,-1 4 1,1 4 848,-3-7-890,1 0 1,-1-1-1,0 1 1,0-1-1,0 0 1,0 0-1,-5 3 1,7-5-361,-1 1-1,1-1 1,-1 1 0,0-1 0,1 0-1,-1 0 1,1 0 0,-1 1 0,0-1-1,1-1 1,-1 1 0,1 0-1,-1 0 1,1-1 0,-1 1 0,0 0-1,-1-2 1,-23-11 124,23 12-171,1-1-3,0 1 1,0-1 0,1 0-1,-1 1 1,0-1-1,1 0 1,0 0-1,-1 0 1,1 0-1,0 0 1,0 0-1,0-1 1,0 1-1,0 0 1,1 0-1,-1-1 1,1 1-1,-1-1 1,1 1 0,0 0-1,0-1 1,0 1-1,0-1 1,1-3-1,-1 0-46,0 2-160,0 1 138,0 0 0,0 1 0,0-1 1,1 0-1,-1 1 0,0-1 0,1 1 0,0-1 0,1-4 0,-1 6-331,0 0-1,0-1 0,0 1 0,0-1 0,1 1 0,-1 0 0,0 0 0,1 0 0,-1 0 1,1 0-1,1-1 0,1-1-1689,21-9-7489,-24 11 9117,0 1 1,1-1-1,-1 1 1,1 0-1,-1-1 1,0 1-1,1 0 1,-1 0-1,1 0 1,-1 0-1,0 0 0,1 0 1,-1 1-1,1-1 1,-1 0-1,0 1 1,3 0-1,-3 4-1408</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5:36.166"/>
    </inkml:context>
    <inkml:brush xml:id="br0">
      <inkml:brushProperty name="width" value="0.025" units="cm"/>
      <inkml:brushProperty name="height" value="0.025" units="cm"/>
    </inkml:brush>
  </inkml:definitions>
  <inkml:trace contextRef="#ctx0" brushRef="#br0">20 156 520,'0'-1'73,"0"1"0,0-1 1,0 0-1,0 1 0,0-1 0,0 1 0,0-1 0,0 0 1,0 1-1,0-1 0,-1 0 0,1 1 0,0-1 1,0 1-1,-1-1 0,1 1 0,0-1 0,-1 1 0,1-1 1,0 1-1,-1-1 0,1 1 0,-1-1 0,1 1 1,-1 0-1,1-1 0,-1 1 0,0-1 0,0-1 215,1 0 0,-1 0 0,1 1 1,0-1-1,0 0 0,-1 0 0,1 0 0,1 0 0,-1 0 0,0 0 0,0 0 0,1 0 0,0-2 0,-1 3-222,1 1 0,0 0 0,-1-1 0,1 1 0,-1 0 0,1-1 0,-1 1 0,0-1 0,1 1 0,-1-1 0,1 1 0,-1-1 0,0 1 0,1-1 0,-1 1 0,0-1 0,0 0 0,1 1 0,-1-1 0,0 1 0,0-1 0,0 0 0,0 1 0,0-1 0,0 0 0,0 0 0,2-1 548,0-1 0,0 1-1,0 0 1,0 0 0,0 1 0,0-1 0,1 0 0,2-1 0,-3 2-196,0 1-1,0-1 1,0 0 0,1 1 0,-1-1-1,0 1 1,1-1 0,-1 1 0,0 0-1,1 0 1,-1 0 0,0 1-1,1-1 1,-1 1 0,0-1 0,0 1-1,1 0 1,-1-1 0,0 1 0,0 0-1,0 1 1,0-1 0,2 2 0,10 19 1679,-13-20-1954,0 0-1,0 1 0,0-1 1,0 0-1,0 1 1,0-1-1,-1 0 1,1 1-1,-1-1 1,0 1-1,1-1 0,-1 1 1,0-1-1,-1 5 1,1 2 212,-1-8-319,1 0 0,-1 0 1,0 0-1,1-1 1,-1 1-1,0 0 0,0 0 1,0-1-1,0 1 1,1-1-1,-1 1 0,0-1 1,0 1-1,0-1 1,0 1-1,0-1 0,0 0 1,0 1-1,-1-1 1,1 0-1,-2 0 0,0 0-26,0 0 1,-1-1-1,1 0 0,-1 1 0,1-1 0,0 0 0,-1 0 0,1-1 0,0 1 0,0-1 0,0 0 0,0 0 0,0 0 1,1 0-1,-1 0 0,0 0 0,1-1 0,0 1 0,-1-1 0,1 0 0,0 1 0,-3-7 0,-7-11-83,10 17 22,1 1-1,-1 0 0,1-1 1,-1 1-1,1-1 0,0 0 1,0 1-1,0-1 0,0 0 1,0 0-1,0 0 1,1 0-1,-1-4 0,1-26-2879,0 22-1544,0-1-3860,1 12 8184,-1 0 0,0-1 0,0 1 0,0 0 0,0-1-1,1 1 1,-1 0 0,0 0 0,0-1 0,0 1 0,1 0 0,-1 0 0,0 0 0,1 0 0,-1-1 0,0 1 0,0 0 0,1 0 0,-1 0 0,0 0 0,1 0-1,-1 0 1,0 0 0,1 0 0,-1 0 0,0 0 0,1 0 0,1 5-7807</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5:37.260"/>
    </inkml:context>
    <inkml:brush xml:id="br0">
      <inkml:brushProperty name="width" value="0.025" units="cm"/>
      <inkml:brushProperty name="height" value="0.025" units="cm"/>
    </inkml:brush>
  </inkml:definitions>
  <inkml:trace contextRef="#ctx0" brushRef="#br0">1 57 620,'0'0'1578,"0"1"-899,0 1-1,0-1 1,0 0-1,0 0 1,0 1-1,0-1 1,0 0-1,0 0 1,1 1-1,-1-1 1,1 2-1,5-1 1155,2 1 2891,-8-3-4693,0 0 0,0 0-1,0 0 1,1 0 0,-1 0 0,0 0-1,0 0 1,0 0 0,0 0 0,1 0 0,-1 0-1,0 0 1,0 0 0,0 0 0,0 0-1,0 0 1,1 0 0,-1 0 0,0-1 0,0 1-1,0 0 1,0 0 0,0 0 0,0 0 0,0 0-1,1 0 1,-1 0 0,0-1 0,0 1-1,0 0 1,0 0 0,0 0 0,0 0 0,0-1-1,0 1 1,0-2 4530,0 1-4493,0 1 0,0 0 0,0 0 0,0 0 0,0-1 0,0 1 1,-1 0-1,1 0 0,0-1 0,0 1 0,0 0 0,0 0 0,0-1 0,1 1 0,-1 0 0,0 0 0,0 0 0,0-1 0,0 1 0,0 0 1,0 0-1,0-1 0,0 1 0,0 0 0,1 0 0,-1 0 0,0-1 0,0 1 0,0 0 0,0 0 0,1 0 0,-1 0 0,0 0 0,0-1 1,0 1-1,1 0 0,-1 0 0,0 0 0,0 0 0,1 0 0,-1 0 0,0 0 0,0 0 0,0 0 0,1 0 0,4-4 595,-5-44 759,4 43-1323,-4 5-96,1 0 1,-1-1 0,0 1 0,1 0-1,-1 0 1,0 0 0,1 0 0,-1-1-1,0 1 1,0 0 0,1 0 0,-1-1-1,0 1 1,0 0 0,0-1-1,1 1 1,-1 0 0,0-1 0,0 1-1,0 0 1,0-1 0,0 1 0,1 0-1,-1-1 1,0 1 0,0 0-1,0-1 1,0 128 4377,0-26-9221,5-93 2212,-2-7-1909</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5:40.268"/>
    </inkml:context>
    <inkml:brush xml:id="br0">
      <inkml:brushProperty name="width" value="0.025" units="cm"/>
      <inkml:brushProperty name="height" value="0.025" units="cm"/>
    </inkml:brush>
  </inkml:definitions>
  <inkml:trace contextRef="#ctx0" brushRef="#br0">1 56 168,'0'-43'5907,"0"42"-5007,2-10 11344,0 11-11521,14 0 8037,-9 1-5621,-5 2-4410,-2-2 1449,12-1 420,27 6 364,1 0-506,-37-5-452,0 2-4,19-2-1,-12-1 1,0 0 0,-1 0 0,1-1 0,-10 0 0,1-1 0,18 1 0,-9 0-13,-10-1-18,0 0-17,20 1 12,-18 3-31,-2-2 63,1 0 0,-1 0 0,0 0 0,0 0 0,1 1 0,-1-1 0,0 0 0,1 0 0,-1 0 0,0 0 0,0 0 0,1 1 0,-1-1 0,0 0 0,0 0 0,1 0 0,-1 1 0,0-1 0,0 0 0,0 0 0,1 1 0,-1-1 0,0 0 0,0 0 0,0 1 0,0-1 0,0 0 0,0 1 0,0-1 0,0 0 0,0 0 0,0 1 0,1-1 0,-1 0 0,-1 1 0,1-1 0,0 0 0,0 1 0,0-1 0,0 0 0,0 1 0,-7 4 3,6-1-2,1-3-9,-2 9-10,1-9 22,1-1 0,-1 1 0,0 0 0,1-1 0,-1 1 0,0 0 0,1-1 0,-1 1 0,1 0 0,-1 0 0,1 0 1,0 0-1,-1-1 0,1 1 0,0 0 0,-1 0 0,1 0 0,0 0 0,0 0 0,0 0 0,0 0 0,0 0 0,0-1 0,0 1 1,0 0-1,0 0 0,1 1 0,-1 4-8,0 10 22,0-16-14,0 0 0,0 1-1,0-1 1,0 1 0,0-1 0,0 0-1,0 1 1,0-1 0,0 1-1,0-1 1,0 0 0,-1 1 0,1-1-1,0 1 1,0-1 0,0 0-1,0 1 1,-1-1 0,1 0 0,0 1-1,0-1 1,-1 0 0,1 0 0,0 1-1,-1-1 1,1 0 0,0 0-1,-1 1 1,1-1 0,-1 0 0,1 0-1,0 0 1,-1 0 0,1 1 0,0-1 0,0 0-1,0 0 1,-1 0 0,1 0 0,0 0 0,0 1-1,0-1 1,-1 0 0,1 0 0,0 0 0,0 0 0,0 1-1,0-1 1,0 0 0,-1 0 0,1 1 0,0-1-1,0 0 1,0 0 0,0 1 0,0-1 0,0 0-1,0 0 1,0 0 0,0 1 0,0-1 0,0 139 10,4-129-3,-3-10-6,-1 1 0,1-1 0,-1 1 0,1-1 0,-1 1 0,1 0 1,-1-1-1,0 1 0,1 0 0,-1-1 0,0 1 0,0 0 0,0 0 0,1-1 0,-1 1 0,0 0 0,0 0 1,0 0-1,0 198-27,0-199 26,0 1-1,0-1 1,0 1 0,0-1-1,0 0 1,0 1-1,0-1 1,0 0 0,0 1-1,0-1 1,0 0-1,1 0 1,-1 1 0,0-1-1,0 0 1,0 1-1,0-1 1,1 0 0,-1 0-1,0 1 1,0-1-1,1 0 1,-1 0 0,0 1-1,1-1 1,-1 0-1,1 0 1,-1 0 0,0 1 1,1-1-1,-1 0 0,0 0 0,1 1 1,-1-1-1,0 0 0,0 0 0,1 1 0,-1-1 1,0 0-1,0 1 0,1-1 0,-1 0 1,0 1-1,0-1 0,0 0 0,0 1 1,0-1-1,1 0 0,-1 1 0,0-1 0,0 1 1,0-1-1,0 0 0,0 1 0,0 0 1,-1 11-11,1-7 8,-1 0-1,1 0 1,0 0-1,0 0 1,1 0-1,-1 0 1,1 0-1,0 0 1,1 0-1,-1 0 1,3 5-1,-3-7 5,0 0-1,-1 0 0,1 0 1,-1 0-1,0 0 1,0 0-1,0 1 0,0-1 1,-1 4-1,1 2-3,-1-5-6,1-3 9,0 0-1,0 0 0,0-1 0,0 1 1,0 0-1,0 0 0,0-1 0,0 1 1,0 0-1,1 0 0,-1-1 0,0 1 1,1 0-1,-1-1 0,0 1 0,1 0 1,-1-1-1,1 1 0,-1-1 0,1 1 1,-1-1-1,1 1 0,-1-1 0,1 1 1,1 0-1,-1 3 0,0-1 1,-1 0-1,1 1 0,-1-1 1,1 1-1,-1 0 0,0-1 1,-1 1-1,0 4 0,0 8 1,6-7 13,-5-8-13,1-1 0,-1 1 0,1-1 0,-1 1 0,1-1 0,-1 1 0,0 0 0,1-1 0,-1 1 0,0 0 0,1-1 0,-1 1 0,0 0 0,0 0 0,0-1 0,0 1 0,0 1 0,-1 5-3,1-6 1,0 1 1,0-1-1,0 1 0,-1-1 1,1 0-1,1 1 1,-1-1-1,0 1 1,0-1-1,0 0 0,1 1 1,-1-1-1,1 1 1,-1-1-1,1 0 1,-1 0-1,1 1 0,0-1 1,0 0-1,-1 0 1,1 0-1,2 2 1,-3-1 10,1 0 0,-1 0 0,1 0 0,-1 0 0,0 0 1,1 0-1,-1 0 0,0 0 0,0 0 0,-1 0 0,1 0 0,-1 2 1,1-3-10,-1-1 1,1 1-1,-1-1 1,1 0-1,0 1 1,-1-1-1,0 0 1,1 1-1,-1-1 1,1 0-1,-1 0 1,1 0-1,-1 1 1,1-1-1,-1 0 1,0 0-1,1 0 1,-1 0-1,1 0 1,-1 0-1,0 0 1,1 0-1,-1 0 1,1 0-1,-1 0 1,0-1-1,-2 1-9,-17-15-9,19 14 24,-21-5-41,3-3 33,10 8 3,-12 1 11,-15 0-2,32-2-15,-5-2 21,5 4-13,2 0-9,0 1 0,0-1 0,0-1 0,0 1 0,0 0 0,0 0 0,0-1 1,0 1-1,0-1 0,0 0 0,-2 0 0,-4 0 5,-23 1-40,23-1 43,7 1-2,1 0 0,0 0 0,-1 0 0,1 0 0,-1 0 0,1 0 0,0 0 0,-1 0 1,1 0-1,-1 0 0,1 0 0,0 0 0,-1 0 0,1 1 0,0-1 0,-1 0 0,1 0 0,0 0 0,-1 1 1,1-1-1,0 0 0,-1 0 0,1 1 0,0-1 0,0 0 0,-1 0 0,1 1 0,0-1 0,0 0 1,-1 1-1,1 0 9,-19 0 115,19 0-120,0-1 0,0 0 0,0 1 0,0-1 0,0 1 0,0-1 0,0 1 0,0-1 0,0 1 0,1-1 1,-1 0-1,0 1 0,0-1 0,0 1 0,1-1 0,-1 0 0,0 1 0,1-1 0,-1 0 0,0 1 0,1-1 0,0 1 0,-1-1-5,0 0 0,0 0 0,0 0 0,0 0 0,1 0 0,-1 0-1,0 0 1,0 0 0,0 0 0,0 0 0,0 0 0,1 0 0,-1 0 0,0 0 0,0 0-1,0 0 1,0 0 0,0 0 0,1 0 0,-1 0 0,0 0 0,0 0 0,0 0 0,0 0 0,0 0-1,1-1 1,-1 1 0,0 0 0,0 0 0,0 0 0,0 0 0,0 0 0,0 0 0,0 0 0,0-1-1,0 1 1,1 0 0,-1 0 0,0 0 0,0 0 0,0 0 0,0-1 0,0 1 0,0 0-1,0 0 1,0 0 0,0 0 0,0-1 0,0 1 0,0 0 0,0 0 0,0 0 0,0-1 8,-1-1-6,1-1 0,0 1 1,0 0-1,0 0 0,0 0 0,1 0 0,-1 0 0,1-3 0,0 5-2,6-7 8,-7-19 10,0 20-18,0-338-614,-4 340 564,-1-4 11,5-91-37,0 98 62,0-5-12,0 2 27,0-5-1049,0-15 3524,-2 15-6334,-14 6-19271,14 3 19433</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5:47.657"/>
    </inkml:context>
    <inkml:brush xml:id="br0">
      <inkml:brushProperty name="width" value="0.025" units="cm"/>
      <inkml:brushProperty name="height" value="0.025" units="cm"/>
      <inkml:brushProperty name="color" value="#660033"/>
    </inkml:brush>
  </inkml:definitions>
  <inkml:trace contextRef="#ctx0" brushRef="#br0">61 73 228,'-4'-9'731,"3"8"-641,0 1 0,1-1 0,-1 1 0,1-1 0,0 0 0,-1 1-1,1-1 1,0 0 0,-1 1 0,1-1 0,0 0 0,-1 0 0,1 1 0,0-1 0,0 0 0,0 0 0,0 1 0,0-2 0,0-4 282,0 5-307,1 0 0,-1 1 0,0-1 0,0 0 0,0 1 0,0-1-1,1 1 1,-1-1 0,0 0 0,0 1 0,0-1 0,0 0-1,-1 1 1,1-1 0,0 0 0,0 1 0,0-1 0,0 1 0,-1-1-1,1 0 1,0 1 0,0-1 0,-1 1 0,1-1 0,-1 1-1,1-1 1,0 1 0,-1-1 0,1 1 0,-1-1 0,1 1 0,-1 0-1,1-1 1,-1 1 0,0 0 0,0-1 0,-1-21 23094,2 49-21588,0 268 1026,0-251-2597,0 23 0,0-65 0,0-2 0,8 9 0,-6 58 0,-2-29 0,0-37 0,0-1 0,0 0 0,0 1 0,0-1 0,0 0 0,0 1 0,-1-1 0,2 0 0,-1 1 0,0-1 0,0 0 0,0 1 0,0-1 0,0 0 0,0 0 0,0 1 0,0-1 0,0 0 0,1 1 0,-1-1 0,0 0 0,0 0 0,0 1 0,0-1 0,1 0 0,-1 0 0,0 1 0,0-1 0,1 0 0,-1 0 0,0 0 0,1 1 0,-1-1 0,0 0 0,1 0 0,-1 0 0,1 1 0,-1-1 0,0 0 0,1 0 0,-1 1 0,0-1 0,1 0 0,-1 0 0,0 1 0,1-1 0,-1 0 0,0 1 0,0-1 0,0 1 0,1-1 0,-1 0 0,0 1 0,0-1 0,0 1 0,0-1 0,0 0 0,0 1 0,0-1 0,0 1 0,0-1 0,0 0 0,0 1 0,0-1 0,0 1 0,0-1 0,0 1 0,0 0 0,0 76 0,0-71 0,0-1 0,0 1 0,0 0 0,0-1 0,0 1 0,0-1 0,0 1 0,0-1 0,0 1 0,0-1 0,0 1 0,0-1 0,1 1 0,6-2 0,-4-8 0,4-2 0,-5 1 0,-2-18 0,4 16 0,0 4 0,-4 2 0,1 1 0,-1 0 0,0-1 0,1 1 0,-1-1 0,0 1 0,0-1 0,1 1 0,-1-1 0,0 1 0,0 0 0,0-1 0,0 1 0,1-1 0,-1 1 0,0-1 0,0 1 0,0-1 0,0 0 0,0 1 0,0-1 0,0 1 0,0-1 0,0 1 0,-1-1 0,1 1 0,0-1 0,0 0 0,0-7 0,0 8 0,1-1 0,0 1 0,-1-1 0,1 0 0,0 0 0,-1 0 0,1 1 0,0-1 0,-1 0 0,0 0 0,1 0 0,-1 0 0,1 0 0,-1 0 0,0 0 0,0 0 0,0-1 0,0 1 0,1 0 0,-1 0 0,-1-2 0,1 3 0,0 0 0,0 0 0,0-1 0,0 1 0,0 0 0,0 0 0,0 0 0,0-1 0,0 1 0,0 0 0,0 0 0,0 0 0,0 0 0,0-1 0,0 1 0,1 0 0,-1 0 0,0 0 0,0-1 0,0 1 0,0 0 0,0 0 0,0 0 0,0 0 0,1 0 0,-1-1 0,0 1 0,0 0 0,0 0 0,0 0 0,1 0 0,-1 0 0,0 0 0,0 0 0,0 0 0,1 0 0,-1-1 0,1 1 0,-1 0 0,1-1 0,-1 1 0,1 0 0,-1-1 0,0 1 0,1 0 0,-1-1 0,1 1 0,-1-1 0,0 1 0,0 0 0,1-1 0,-1 1 0,0-1 0,0 1 0,1-1 0,-1 1 0,0-1 0,0 0 0,0 1 0,0-1 0,0 1 0,0-1 0,0 1 0,0-1 0,0 1 0,0-1 0,0 1 0,0-1 0,0 1 0,-1-2 0,1 1 0,0 1 0,0-1 0,-1 1 0,1-1 0,0 1 0,0-1 0,0 1 0,0-1 0,0 1 0,0-1 0,0 0 0,0 1 0,0-1 0,1 1 0,-1-1 0,0 1 0,0-1 0,0 1 0,1-1 0,-1 1 0,0-1 0,0 1 0,1-1 0,-1 1 0,0-1 0,1 1 0,-1 0 0,1-1 0,-1 1 0,1 0 0,-1-1 0,1 1 0,-1 0 0,1-1 0,0 0 0,9-25 0,-8 15 0,-3 10 0,1 0 0,0 0 0,0 0 0,0 0 0,0 0 0,0 0 0,0 0 0,0 0 0,1 0 0,-1 0 0,0 0 0,0 0 0,1 0 0,-1 0 0,0 0 0,1 0 0,-1 1 0,1-1 0,0 0 0,-1 0 0,1 0 0,-1 1 0,1-1 0,1-1 0,0-2 0,-2-2 0,0 1 0,0 1 0,0 8 0,0 1 0,0 1 0,0 6 0,1-11 0,-1 0 0,0 1 0,0-1 0,0 0 0,0 0 0,0 0 0,0 1 0,0-1 0,-1 0 0,1 0 0,0 0 0,-1 0 0,1 0 0,-1 0 0,1 1 0,-1-1 0,1 0 0,-1 0 0,0 0 0,1-1 0,-1 1 0,-1 2 0,1-2 0,0 0 0,1 0 0,0 0 0,-1 0 0,1 0 0,0 0 0,0 1 0,-1-1 0,1 0 0,0 0 0,0 0 0,0 1 0,0-1 0,1 0 0,-1 0 0,0 0 0,1 2 0,-1-2 0,1 0 0,-1 0 0,0 0 0,0 1 0,0-1 0,0 0 0,0 0 0,0 0 0,0 1 0,0-1 0,0 0 0,0 0 0,0 0 0,-1 0 0,1 1 0,-1-1 0,0 1 0,0 0 0,0 0 0,-1 0 0,1 1 0,0-1 0,0 0 0,1 1 0,-1-1 0,0 1 0,1-1 0,0 1 0,-1-1 0,1 1 0,0-1 0,0 1 0,0-1 0,1 5 0,0 15 0,-1-22 0,0 0 0,0 0 0,1 0 0,-1 0 0,0 1 0,0-1 0,0 0 0,0 0 0,0 0 0,0 0 0,0 1 0,0-1 0,0 0 0,0 0 0,0 0 0,0 1 0,0-1 0,0 0 0,0 0 0,0 0 0,0 1 0,0-1 0,0 0 0,0 0 0,0 0 0,0 1 0,0-1 0,0 0 0,0 0 0,-1 0 0,1 0 0,0 1 0,0-1 0,0 0 0,0 0 0,0 0 0,0 0 0,-1 0 0,1 0 0,0 1 0,0-1 0,0 0 0,0 0 0,-1 0 0,1 0 0,0 0 0,0 0 0,0 0 0,-1 0 0,1 0 0,0 0 0,0 0 0,-1 0 0,1 0 0,0 0 0,0 0 0,0 0 0,-1 0 0,1 0 0,0 0 0,0 0 0,0 1 0,0-1 0,0 0 0,-1 0 0,1 0 0,0 0 0,0 0 0,0 0 0,0 0 0,0 0 0,-1 1 0,1-1 0,0 0 0,0 0 0,0 0 0,0 0 0,0 0 0,0 1 0,0-1 0,0 0 0,0 0 0,0 0 0,0 0 0,-1 1 0,1-1 0,0 0 0,0 0 0,0 0 0,0 0 0,1 1 0,-4 37 0,2-34 0,-6-4 0,4-4 0,-4-2 0,7 6 0,0 0 0,-1 0 0,1 0 0,0 0 0,0 0 0,0-1 0,0 1 0,-1 0 0,1 0 0,0 0 0,0 0 0,0 0 0,0 0 0,-1-1 0,1 1 0,0 0 0,0 0 0,0 0 0,0 0 0,0-1 0,0 1 0,0 0 0,0 0 0,-1 0 0,1-1 0,0 1 0,0 0 0,0 0 0,0 0 0,0-1 0,0 1 0,0 0 0,0 0 0,0 0 0,0-1 0,0 1 0,1 0 0,-1 0 0,0 0 0,0-1 0,0 1 0,0 0 0,0 0 0,0 0 0,0-1 0,0 1 0,1 0 0,-2-2 0,-2 1 0,-1 0 0,3-9 0,1 8 0,0 1 0,-9-7 0,6-8 0,-1 14 0,4 2 0,0 0 0,0 0 0,-1 0 0,1 0 0,0 0 0,-1-1 0,1 1 0,0 0 0,0 0 0,-1-1 0,1 1 0,0 0 0,0 0 0,0-1 0,-1 1 0,1 0 0,0 0 0,0-1 0,0 1 0,0 0 0,-1-1 0,1 1 0,0 0 0,0-1 0,0 1 0,0 0 0,0-1 0,0 1 0,0 0 0,0-1 0,0 1 0,0 0 0,0-1 0,0 1 0,1 0 0,-1-1 0,0 1 0,0-1 0,0 1 0,0-1 0,0 1 0,0 0 0,0-1 0,0 1 0,0-1 0,0 1 0,0 0 0,0-1 0,-1 1 0,1-1 0,0 1 0,0 0 0,0-1 0,0 1 0,-1 0 0,1-1 0,0 1 0,0 0 0,-1-1 0,1 1 0,0 0 0,-1 0 0,1-1 0,0 1 0,-1 0 0,1 0 0,-1-1 0,1 1 0,0 0 0,-1 0 0,1 0 0,0 0 0,0 0 0,0 0 0,-1 0 0,1-1 0,0 1 0,0 0 0,0 0 0,-1 0 0,1 0 0,0-1 0,0 1 0,0 0 0,0 0 0,0 0 0,-1-1 0,1 1 0,0 0 0,0 0 0,0-1 0,0 1 0,0 0 0,0 0 0,0-1 0,0 1 0,0 0 0,0-1 0,1-2 0,-1 2 0,-1 1 0,1-1 0,0 0 0,0 1 0,0-1 0,0 0 0,0 1 0,-1-1 0,1 1 0,0-1 0,-1 0 0,1 1 0,0-1 0,-1 1 0,1-1 0,-1 1 0,1-1 0,-1 1 0,1 0 0,-1-1 0,1 1 0,-1-1 0,0 1 0,-12-23 0,-14-4 0,26 21 0,1 2-254,-1-1-4897</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5:48.937"/>
    </inkml:context>
    <inkml:brush xml:id="br0">
      <inkml:brushProperty name="width" value="0.025" units="cm"/>
      <inkml:brushProperty name="height" value="0.025" units="cm"/>
      <inkml:brushProperty name="color" value="#660033"/>
    </inkml:brush>
  </inkml:definitions>
  <inkml:trace contextRef="#ctx0" brushRef="#br0">49 33 560,'-31'-16'6814,"13"16"18304,20 1-24888,6 2-185,2-2-45,3-1 0,-11 0 0,4 5 0,2-4 0,2 0 0,0 2 0,0-2 0,0-1 0,0 0 0,0 0 0,-1 0 0,1 0 0,0 0 0,0 0 0,0-1 0,0-2 0,0 2 0,-1 0 0,-9 0 0,1-2 0,18 2 0,-11 0 0,-6-2-76,-2 2-445,-6-1-4689,-1-5-4909,-1-1-1429,0 8 8489</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2:58.088"/>
    </inkml:context>
    <inkml:brush xml:id="br0">
      <inkml:brushProperty name="width" value="0.025" units="cm"/>
      <inkml:brushProperty name="height" value="0.025" units="cm"/>
      <inkml:brushProperty name="color" value="#849398"/>
    </inkml:brush>
  </inkml:definitions>
  <inkml:trace contextRef="#ctx0" brushRef="#br0">8 56 600,'-8'-27'27156,"13"27"-26440,-1 0 0,1 0 0,-1-1-1,1 1 1,-1-1 0,9-2 0,-5 2-716,2 1 0,4 2 0,-14-3 0,25-6 0,-22 5 0,-2 1 0,-1 1 0,1-1 0,0 1 0,0 0 0,-1-1 0,1 1 0,0 0 0,0 0 0,-1-1 0,1 1 0,0 0 0,0 0 0,0 0 0,0 0 0,-1 0 0,1 0 0,0 0 0,0 0 0,1 1 0,27-7 0,-15 6 0,-12-2 0,1 0 0,28 1 0,-21 1 0,0 0 0,-8 0 0,7 1 0,-2 4 0,-6 0 0,-2 1 0,-6-1 0,4 1 0,-15 12 0,16-16 0,0-1 0,0 1 0,0-1 0,1 1 0,-1 0 0,1 0 0,-1-1 0,1 1 0,0 0 0,0 0 0,0 1 0,-1 1 0,-6 6 0,6-8 0,-1 0 0,1 0 0,-1 0 0,1 1 0,0-1 0,0 1 0,0 0 0,1-1 0,-3 6 0,1-3 0,0-1 0,0 1 0,0-1 0,-1 1 0,-7 6 0,1-1 0,-3 7 0,12-15 0,-4 3 0,0 1 0,0-1 0,0-1 0,-10 8 0,14-8 0,1 0 0,-10 4 0,8-7 0,-16 17 0,10-9 0,5-8 0,2 0 0,1-1 0,-1 0 0,1 1 0,-1-1 0,1 0 0,-1 1 0,1-1 0,-1 1 0,1-1 0,-1 1 0,1-1 0,-1 1 0,1-1 0,0 1 0,-1-1 0,1 1 0,0-1 0,-1 2 0,1 3 0,2 0 0,6-4 0,2-1 0,0 0 0,49 0 0,-54-2 0,-2 0 0,19 0 0,-20 2 0,1-1 0,3-2 0,2 2 0,7-1-2784,-2-6-7329,-13 7 9565,1 0-1,0 1 1,-1-1 0,1 1-1,0-1 1,-1 1 0,1-1-1,0 1 1,-1 0-1,1-1 1,0 1 0,0 0-1,-1 0 1,1 0-1,0-1 1,1 1 0,6-4-2235</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5:49.937"/>
    </inkml:context>
    <inkml:brush xml:id="br0">
      <inkml:brushProperty name="width" value="0.025" units="cm"/>
      <inkml:brushProperty name="height" value="0.025" units="cm"/>
      <inkml:brushProperty name="color" value="#660033"/>
    </inkml:brush>
  </inkml:definitions>
  <inkml:trace contextRef="#ctx0" brushRef="#br0">120 12 284,'0'0'3711,"8"-6"1178,-7 5-3611,1 0 0,-1 1-1,0-1 1,1 1 0,-1-1-1,0 1 1,1-1 0,-1 1 0,1 0-1,-1 0 1,1 0 0,1 0-1,-2 23 4824,0-16-5851,-1-5-218,0-1 0,0 0-1,0 1 1,1-1 0,-1 0 0,0 1 0,-1-1 0,1 0 0,0 1 0,0-1 0,-1 0-1,1 0 1,0 1 0,-1-1 0,1 0 0,-1 0 0,0 0 0,1 1 0,-1-1 0,0 0 0,0 0-1,-1 1 1,2-1-26,0-1 0,-1 0 1,1 1-1,0-1 0,-1 1 0,1-1 0,0 1 0,0-1 0,0 1 0,0 0 0,-1-1 0,1 1 0,0-1 1,0 1-1,0-1 0,0 1 0,0-1 0,0 1 0,0-1 0,1 1 0,-1 0 0,-1 10 49,-2-8-55,3-3 0,-1 1 0,1-1 0,-1 1 0,1-1 0,0 1 0,-1-1 0,1 1 0,-1 0 0,1-1 0,0 1 0,0-1 0,-1 1 0,1 0 0,0-1 0,0 1 0,0 0 0,0-1 0,0 1 0,0 0 0,0-1 0,0 2 0,-5 8 0,5-10 0,-1 1 0,1-1 0,-1 1 0,1-1 0,-1 1 0,1-1 0,0 1 0,-1 0 0,1-1 0,0 1 0,0 0 0,-1-1 0,1 1 0,0 0 0,0 0 0,0-1 0,0 2 0,0-2 0,0 1 0,0-1 0,0 0 0,0 1 0,0-1 0,0 0 0,0 1 0,0-1 0,-1 0 0,1 1 0,0-1 0,0 0 0,0 1 0,0-1 0,0 0 0,-1 1 0,1-1 0,0 0 0,0 0 0,-1 1 0,1-1 0,0 0 0,0 0 0,-1 0 0,1 1 0,0-1 0,-1 0 0,1 0 0,-1 1 0,1-1 0,0 0 0,-1 0 0,1 0 0,0 1 0,0-1 0,-1 0 0,1 1 0,0-1 0,0 0 0,-1 0 0,1 1 0,0-1 0,0 1 0,0-1 0,-1 0 0,1 1 0,0-1 0,0 0 0,0 1 0,0-1 0,0 1 0,0-1 0,0 0 0,0 1 0,0 0 0,0 0 0,0 0 0,0 0 0,0 0 0,0 0 0,0 0 0,0 0 0,-1 0 0,1 0 0,0 1 0,-1-1 0,1 0 0,-1 0 0,1 0 0,-1-1 0,1 1 0,-1 0 0,0 0 0,1 0 0,-2 1 0,-2 15 0,3-16 0,-1 1 0,0 0 0,1 0 0,-1 1 0,1-1 0,-1 0 0,1 0 0,0 1 0,0-1 0,0 1 0,0-1 0,1 1 0,-1-1 0,0 5 0,-3 4 0,3-11 0,1 0 0,-1 1 0,1 0 0,-1-1 0,1 1 0,0-1 0,-1 1 0,1-1 0,0 1 0,-1 0 0,1-1 0,0 1 0,0 0 0,0-1 0,0 1 0,0 0 0,-1 1 0,2-2 0,-1 0 0,0 1 0,0-1 0,0 1 0,0-1 0,0 0 0,0 1 0,0-1 0,-1 1 0,1-1 0,0 0 0,0 1 0,0-1 0,0 0 0,0 1 0,-1-1 0,1 1 0,0-1 0,0 0 0,0 1 0,-1-1 0,1 0 0,0 0 0,-1 1 0,1-1 0,0 0 0,-1 0 0,1 1 0,0-1 0,-1 0 0,1 0 0,-1 0 0,1 0 0,0 1 0,0-1 0,-1 0 0,1 0 0,0 0 0,0 0 0,0 0 0,-1 0 0,1 1 0,0-1 0,0 0 0,0 0 0,0 0 0,-1 1 0,1-1 0,0 0 0,0 0 0,0 1 0,0-1 0,0 0 0,0 0 0,0 0 0,0 1 0,0-1 0,0 0 0,0 0 0,0 1 0,0-1 0,0 4 0,0-4 0,0 1 0,0 0 0,0-1 0,0 1 0,0-1 0,-1 1 0,1 0 0,0-1 0,0 1 0,-1 0 0,1-1 0,0 1 0,-1-1 0,1 1 0,-1-1 0,1 1 0,-1-1 0,1 1 0,-1-1 0,1 0 0,-1 1 0,1-1 0,-2 1 0,-1 15 0,0-16 0,-1 1 0,3 10 0,1-11 0,0 0 0,0 0 0,0 0 0,0 0 0,0 0 0,1 0 0,-1 0 0,0 1 0,0-1 0,0 0 0,0 0 0,0 0 0,0 0 0,0 0 0,0 1 0,0-1 0,0 0 0,0 0 0,0 0 0,0 0 0,0 0 0,0 0 0,0 1 0,0-1 0,0 0 0,0 0 0,0 0 0,0 0 0,0 0 0,0 1 0,0-1 0,0 0 0,0 0 0,0 0 0,0 0 0,-1 0 0,1 0 0,0 0 0,0 1 0,0-1 0,0 0 0,0 0 0,0 0 0,0 0 0,-1 0 0,1 0 0,0 0 0,0 0 0,0 0 0,0 0 0,0 0 0,0 0 0,-1 0 0,1 0 0,0 0 0,0 0 0,0 0 0,0 0 0,0 0 0,-1 0 0,1 0 0,0 0 0,0 0 0,0 0 0,0 0 0,0 0 0,0 0 0,-1 0 0,1 0 0,-4 0 0,2 17 0,2-17 0,0 0 0,0 0 0,0 0 0,0 1 0,0-1 0,1 0 0,-1 0 0,0 0 0,0 0 0,0 0 0,0 1 0,0-1 0,0 0 0,0 0 0,0 0 0,0 0 0,0 0 0,0 1 0,0-1 0,0 0 0,0 0 0,0 0 0,0 0 0,0 0 0,-1 1 0,1-1 0,0 0 0,0 0 0,0 0 0,0 0 0,0 0 0,0 0 0,0 1 0,0-1 0,0 0 0,-1 0 0,1 0 0,0 0 0,0 0 0,0 0 0,0 0 0,0 0 0,-1 0 0,1 0 0,0 0 0,0 0 0,0 0 0,0 0 0,0 1 0,-1-1 0,1 0 0,0 0 0,0-1 0,0 1 0,0 0 0,0 0 0,-1 0 0,1 0 0,0 0 0,-4 1 0,2 10 0,0-7 0,-4-2 0,4 3 0,1-1 0,-6-4 0,5-4 0,2-2 0,0-1 0,1 5 0,7-1 0,-7-2 0,-2 4 0,14-8 0,-5 8 0,30-11 0,-38 12 0,0 0 0,0 0 0,0 0 0,0 0 0,0 0 0,0 0 0,0 0 0,0 0 0,-1 0 0,1 0 0,0 0 0,0 0 0,0 0 0,0 0 0,0 0 0,0 0 0,0 0 0,0 0 0,0-1 0,0 1 0,0 0 0,0 0 0,0 0 0,0 0 0,0 0 0,0 0 0,0 0 0,0 0 0,0 0 0,0 0 0,0 0 0,0 0 0,1 0 0,-1 0 0,0 0 0,0 0 0,0 0 0,0 0 0,0 0 0,0 0 0,0-1 0,0 1 0,0 0 0,0 0 0,0 0 0,0 0 0,0 0 0,0 0 0,0 0 0,0 0 0,21-7 0,-11 6 0,0 1 0,0 0 0,0 0 0,0 0 0,-1-1 0,1-2 0,0 2 0,0 1 0,0 0 0,0 0 0,0 0 0,-1 0 0,0-1 0,-9 0-135,0 1 0,1 0-1,-1 0 1,0-1 0,0 1 0,1 0 0,-1-1-1,0 1 1,0 0 0,0-1 0,0 1 0,1 0-1,-1-1 1,0 1 0,0 0 0,0-1 0,0 1-1,0-1 1,0 1 0,0 0 0,0-1 0,0 1 0,0 0-1,0-1 1,0 1 0,0-1 0,0 1 0,0 0-1,-1-1 1,1 1 0,0 0 0,0-1 0,0 1-1,-1 0 1,1-1 0,0 1 0,-1-1 0,1-1-2914,-5 1-648,-9-9-12057,6 5 12853,7 4 1364</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5:52.937"/>
    </inkml:context>
    <inkml:brush xml:id="br0">
      <inkml:brushProperty name="width" value="0.025" units="cm"/>
      <inkml:brushProperty name="height" value="0.025" units="cm"/>
      <inkml:brushProperty name="color" value="#660033"/>
    </inkml:brush>
  </inkml:definitions>
  <inkml:trace contextRef="#ctx0" brushRef="#br0">28 34 552,'-28'-23'33981,"30"23"-33477,2 0-4406,-2 0 5151,0 0-929,6 1-257,2 3-63,0-3 0,-1-1 0,1 0 0,0 0 0,-1-1 0,-8-1 0,0 0 0,8 1 0,-8 2-44,-1-1 1,1 0-1,-1 0 0,1 0 1,0 0-1,-1 0 0,1 0 1,-1 0-1,1 0 0,0 0 1,-1 0-1,1-1 0,-1 1 1,1 0-1,0 0 0,-1 0 1,1-1-1,-1 1 0,1 0 1,-1-1-1,1 1 0,-1 0 1,1-1-1,3-1-1122,-2 2-692,-22-6-25917</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5:53.401"/>
    </inkml:context>
    <inkml:brush xml:id="br0">
      <inkml:brushProperty name="width" value="0.025" units="cm"/>
      <inkml:brushProperty name="height" value="0.025" units="cm"/>
      <inkml:brushProperty name="color" value="#660033"/>
    </inkml:brush>
  </inkml:definitions>
  <inkml:trace contextRef="#ctx0" brushRef="#br0">50 0 704,'0'0'1157,"-10"5"1442,7-4-1917,3-1-522,0 0-1,-1 0 1,1 0 0,0 0 0,0 0 0,-1 0 0,1 0-1,0 0 1,0 0 0,-1 0 0,1 0 0,0 0 0,-1 0-1,1 0 1,0 1 0,0-1 0,0 0 0,-1 0 0,1 0-1,0 0 1,0 1 0,0-1 0,-1 0 0,1 0 0,0 0-1,0 1 1,0-1 0,0 0 0,-1 0 0,1 1 0,0-1-1,0 0 1,0 0 0,0 1 0,0-1 0,0 0 0,0 1-1,0-1 1,0 0 0,0 1 717,0 0 0,0 1 0,0-1 0,0 0 0,0 0 0,0 0 0,0 0 0,1 0 0,-1 0 0,0 0 0,1 0 0,-1 0 0,1 1 0,4 4 376,-5-6-1273,5 9 2700,0-3-2183,-5-5-456,0-1 1,1 0-1,-1 1 1,0-1 0,0 0-1,1 1 1,-1-1-1,0 0 1,0 1 0,0-1-1,0 1 1,0-1 0,1 0-1,-1 1 1,0-1-1,0 1 1,0-1 0,0 1-1,0-1 1,0 0-1,-1 1 1,1 0 0,1 7 259,0-7-267,0 0 0,0 1 0,0-1 1,-1 0-1,1 0 0,0 1 0,-1-1 0,1 1 0,-1-1 0,1 0 0,-1 1 0,0-1 0,1 1 0,-1-1 0,0 1 0,0-1 0,-1 3 0,1-4-28,0 1 0,0-1 0,0 0 0,0 1 0,0-1 0,0 0 0,0 1 0,1-1 0,-1 1 1,0-1-1,0 0 0,0 1 0,0-1 0,0 0 0,1 1 0,-1-1 0,0 0 0,0 1 0,0-1 0,1 0 0,-1 0 0,0 1 0,0-1 0,1 0 0,-1 0 0,0 1 0,1-1 0,-1 0 0,1 0 0,-1 0-1,0 1 0,1-1 1,-1 0-1,0 0 0,1 1 1,-1-1-1,0 0 0,0 0 1,1 1-1,-1-1 0,0 0 1,0 1-1,0-1 0,1 0 1,-1 1-1,0-1 0,0 0 1,0 1-1,0-1 0,0 0 1,0 1-1,0-1 0,0 0 1,0 1-1,0-1 0,0 1 1,0-1-1,5 18 195,0 3 34,5 16 100,-10-36-329,0-1 1,0 1-1,0 0 0,0-1 0,0 1 1,0-1-1,0 1 0,1-1 0,-1 1 1,0 0-1,0-1 0,0 1 1,1-1-1,-1 1 0,0-1 0,1 1 1,-1-1-1,0 1 0,1-1 0,0 1 1,-1 0-1,1-1 1,-1 0 0,1 1-1,-1-1 1,0 1 0,1-1-1,-1 1 1,0-1 0,1 1 0,-1-1-1,0 1 1,0-1 0,0 1-1,1 0 1,-1-1 0,0 1-1,0-1 1,0 1 0,0 0 0,0 0-1,4 13 158,-3-13-135,0 1 1,-1-1-1,1 0 1,0 1-1,-1-1 0,1 1 1,-1-1-1,0 1 1,1-1-1,-1 1 1,0 2-1,4 9 261,-3-11-247,0-1 1,-1 0 0,1 1-1,0-1 1,-1 1 0,0-1 0,1 1-1,-1-1 1,0 1 0,1-1-1,-1 3 1,10 27-3,-10 37-40,0-66 0,0-2 0,-9 9 0,-1 3 0,7-7 0,-5-1 0,-2-2 0,0 2 0,0-4 0,0-4 0,1 2 0,-2-2 0,11 1 0,-1 1 0,-2 0-274,2 2-65,0 0 1,1-1-1,-1 1 1,0-1-1,0 1 1,0-1-1,0 1 0,1-1 1,-1 0-1,0 1 1,1-1-1,-1 0 1,0 0-1,1 1 1,-1-1-1,1 0 1,-1 0-1,1 0 1,-1 0-1,1 0 1,0 0-1,0 0 1,-1 0-1,1 0 1,0 0-1,0 1 1,0-3-1,-12-23-16047,9 25 15277,3 1 1025,0 0 1,0 0 0,0 0-1,-1 0 1,1 0-1,0 0 1,0 0-1,-1 0 1,1 0-1,0 0 1,0 0-1,0 0 1,0-1-1,-1 1 1,1 0-1,0 0 1,0 0-1,0 0 1,0 0-1,-1-1 1,1 1-1,0 0 1,0 0-1,0 0 1,0 0-1,0-1 1,0 1-1,0 0 1,-1 0-1,1 0 1,0-1-1,0 1 1,0 0-1,0 0 1,0 0-1,0-1 1,0 1-1,0 0 1,0-6-1424</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3:25:55.895"/>
    </inkml:context>
    <inkml:brush xml:id="br0">
      <inkml:brushProperty name="width" value="0.025" units="cm"/>
      <inkml:brushProperty name="height" value="0.025" units="cm"/>
      <inkml:brushProperty name="color" value="#660033"/>
    </inkml:brush>
  </inkml:definitions>
  <inkml:trace contextRef="#ctx0" brushRef="#br0">71 45 272,'-19'-1'3056,"18"0"-2737,0 0-1,0 1 1,-1-1 0,1 1-1,-1-1 1,1 1-1,0 0 1,-1-1 0,1 1-1,-1 0 1,1 0-1,-2 0 1,1 0 354,-8-9 14996,13 4-8564,2 1-5255,-1 0-1850,4-2 0,2 2 0,-1-2 0,2 5 0,-2 2 0,-9 1 0,1 0 0,8-1 0,-7-1 0,0 0 0,-1 0 0,1 1 0,0-1 0,-1 1 0,1-1 0,0 1 0,-1 0 0,1-1 0,-1 1 0,1 0 0,-1 0 0,1 0 0,-1 0 0,2 2 0,2 0 0,-3-2 0,-2-2 0,14 19 0,-12-12 0,7 16 0,-9-16 0,0 10 0,-7-10 0,6-6 0,-9 27 0,7-5 0,0-22 0,-1 1 0,3 10 0,-1-9 0,0 1 0,0 0 0,-1-1 0,1 0 0,0 1 0,-1-1 0,0 0 0,1 0 0,-1 0 0,-4 1 0,-2-2 0,0-1 0,-1-1 0,10 0 0,-1-1 0,-8 1 0,7 1 0,1 0 0,0 0 0,0 0 0,-1-1 0,1 1 0,0 0 0,-1 0 0,1-1 0,0 1 0,0-1 0,0 1 0,-1-1 0,1 0 0,0 1 0,0-1 0,-1-1 0,-4-2 0,3-1 0,-4 0 0,5-1 0,3 5 0,-1 0 0,0 0 0,0 0 0,0 0 0,0 0 0,0 0 0,0 0 0,0 0 0,0 1 0,0-1 0,0 0 0,0 0 0,-1 0 0,1 0 0,0 0 0,-1 0 0,1 0 0,-1 0 0,1 1 0,-1-1 0,1 0 0,-2-1 0,1 2 0,1-1 0,0 0 0,-1 1 0,1-1 0,-1 1 0,1-1 0,0 1 0,-1-1 0,1 0 0,0 1 0,-1-1 0,1 0 0,0 0 0,0 1 0,0-1 0,0 0 0,0 1 0,0-1 0,0 0 0,0 1 0,0-1 0,0 0 0,0-1 0,0 2 0,0 0 0,0 0 0,0 0 0,0 0 0,0 0 0,0-1 0,0 1 0,0 0 0,0 0 0,0 0 0,0 0 0,0 0 0,0-1 0,0 1 0,0 0 0,0 0 0,0 0 0,0 0 0,0 0 0,0-1 0,0 1 0,0 0 0,0 0 0,0 0 0,0 0 0,0 0 0,0 0 0,0-1 0,0 1 0,0 0 0,0 0 0,0 0 0,0 0 0,0 0 0,1 0 0,-1 0 0,0-1 0,0 1 0,0 0 0,0 0 0,0 0 0,0 0 0,1 0 0,-1 0 0,0 0 0,0 0 0,0 0 0,0 0 0,0 0 0,0 0 0,1 0 0,-1 0 0,0 0 0,0 0 0,0 0 0,1 0 0,3-3 0,-2-22 0,-2 25-21,0-1 0,0 1 0,0 0 0,0 0 0,0 0 0,0-1 0,0 1 0,0 0 0,0 0 0,0-1 1,1 1-1,-1 0 0,0 0 0,0 0 0,0-1 0,0 1 0,0 0 0,0 0 0,0 0 0,1-1 0,-1 1 0,0 0 0,0 0 0,0 0 0,1 0 0,-1 0 0,0-1 0,0 1 0,0 0 0,1 0 1,-1 0-1,0 0 0,1 0-25,-1 0 1,0-1-1,1 1 0,-1 0 1,1 0-1,-1 0 1,0-1-1,0 1 1,1 0-1,-1-1 0,0 1 1,1 0-1,-1-1 1,0 1-1,0 0 1,0-1-1,1 1 1,-1 0-1,0-1 0,0 1 1,0-1-1,0 1 1,0 0-1,0-1 1,1 1-1,-1-1 1,0 1-1,0 0 0,0-1 1,-1 1-1,1-1 1,0 0-1,0 1-47,0 0 1,0 0-1,0 0 1,0-1-1,0 1 0,0 0 1,0 0-1,0 0 0,0-1 1,0 1-1,0 0 0,0 0 1,0 0-1,1-1 0,-1 1 1,0 0-1,0 0 0,0 0 1,0 0-1,0 0 0,0-1 1,0 1-1,1 0 1,-1 0-1,0 0 0,0 0 1,0 0-1,0 0 0,1-1 1,-1 1-1,0 0 0,0 0 1,0 0-1,0 0 0,1 0 1,-1 0-1,5-3-4825,-4-5-8934,-1 4 11855</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3:13:47.856"/>
    </inkml:context>
    <inkml:brush xml:id="br0">
      <inkml:brushProperty name="width" value="0.05" units="cm"/>
      <inkml:brushProperty name="height" value="0.05" units="cm"/>
    </inkml:brush>
  </inkml:definitions>
  <inkml:trace contextRef="#ctx0" brushRef="#br0">60 955 276,'-22'0'2303,"20"0"-1936,-12 0 1234,10 0-661,-14-6 8870,22 5-9272,-4 1-518,0 0-1,1 0 0,-1 0 0,0 0 1,1 0-1,-1 0 0,0 0 0,1 0 1,-1 0-1,0 0 0,0 0 0,1 0 1,-1 0-1,0-1 0,1 1 0,-1 0 1,0 0-1,0 0 0,1-1 0,-1 1 1,0 0-1,0 0 0,1 0 0,-1-1 1,0 1-1,0 0 0,0 0 0,0-1 1,1 1-1,-1 0 0,0-1 0,0 1 1,0 0-1,0-1 0,0 1 1,0 0-1,0 0 0,0-1 0,0 1 1,0-1 3,0 1 1,0-1-1,0 1 1,0 0-1,0-1 1,0 1-1,0-1 1,1 1 0,-1 0-1,0-1 1,0 1-1,0 0 1,0-1-1,0 1 1,1 0-1,-1-1 1,0 1 0,0 0-1,1-1 1,-1 1-1,0 0 1,1 0-1,-1-1 1,0 1 0,0 0-1,1 0 1,-1 0-1,1-1 1,-1 1-1,1 0-13,-1 0 0,0 0 0,1 0-1,-1-1 1,0 1 0,1 0 0,-1 0 0,0 0-1,0-1 1,1 1 0,-1 0 0,0 0-1,0-1 1,1 1 0,-1 0 0,0 0 0,0-1-1,0 1 1,0 0 0,1-1 0,-1 1-1,0 0 1,0-1 0,0 1 0,0 0 0,0-1-1,0 1 1,0 0 0,0-1 0,14-14 508,-12 13-452,89-108 804,-42 54-764,-48 56-105,40-55 319,70-70 0,-77 85-55,-23 27-143,-1 1 0,18-15 0,31-40 329,-53 62-420,9-7 77,-1 0-1,20-25 1,-26 29-68,0-1 1,0 1 0,0 1-1,14-10 1,7-7 39,31-23 102,-35 30-70,-22 16-91,0-1-1,-1 1 0,1-1 0,0 0 1,-1 0-1,1 0 0,2-3 1,-2 1 17,1 1 0,0 0 0,-1 0 1,1 0-1,0 1 0,6-3 0,17-13 335,-13 8 24,1 0 0,0 2-1,19-9 1,7-4 515,-30 12-674,2-1 12,10-3 101,-13 6-259,-8 2-43,0 2-98,-1 3 1,-1 0 0,1 0 0,-1 0 0,0 0 0,1 0 0,-1 0 0,0 0 0,1 0 1,-1 0-1,0 0 0,1 0 0,-1-1 0,0 1 0,1 0 0,-1 0 0,0 0 0,1-1 0,-1 1 0,0 0 0,0 0 0,1-1 0,-1 1 0,0 0 0,0 0 0,1-1 0,-1 1 0,0 0 0,0-1 1,0 1-1,1-1 0,-1-13-7274,0 9 3585,-25 3-7614,15 2 10058</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3:13:49.718"/>
    </inkml:context>
    <inkml:brush xml:id="br0">
      <inkml:brushProperty name="width" value="0.05" units="cm"/>
      <inkml:brushProperty name="height" value="0.05" units="cm"/>
    </inkml:brush>
  </inkml:definitions>
  <inkml:trace contextRef="#ctx0" brushRef="#br0">226 94 48,'0'-1'60,"0"0"1,-1 0-1,1 0 1,0 0-1,0 0 1,0 0-1,0 0 1,0 0-1,0 0 1,1 0-1,-1 0 1,0 0-1,0 0 1,1 1-1,-1-1 0,0 0 1,1 0-1,-1 0 1,1 0-1,-1 0 1,1 1-1,0-1 1,-1 0-1,1 0 1,0 1-1,0-1 1,-1 1-1,2-2 0,-2 2-23,1 0-1,-1-1 0,0 1 0,1-1 0,-1 1 0,0-1 0,0 1 0,0-1 0,1 1 1,-1-1-1,0 1 0,0-1 0,0 0 0,0 1 0,0-1 0,0 1 0,0-1 0,0 1 0,0-1 1,0 1-1,0-1 0,0 1 0,-1-1 0,1 1 0,0-2 0,0 2 9,-1-1-1,1 1 1,0-1 0,0 1-1,0-1 1,0 1 0,-1-1 0,1 0-1,0 1 1,0-1 0,0 1-1,0-1 1,1 1 0,-1-1-1,0 0 1,0 1 0,0-1-1,0 1 1,0-1 0,1 1-1,-1-1 1,0 1 0,1-1-1,-1 1 1,1-2 0,0 2 59,0-1 0,0 0 0,0 0 0,-1 0 0,1 0 0,0 0 1,0 0-1,-1 0 0,1 0 0,-1 0 0,1-1 0,-1 1 0,1 0 0,-1 0 1,0 0-1,0-1 0,1 1 0,-1 0 0,0-1 0,0 1 0,0 0 0,0 0 1,-1-1-1,1 0 0,0 0-44,0 1 228,2 1-146,-2 0-119,0 0-1,1 1 0,-1-1 1,0 0-1,1 0 0,-1 0 0,0 0 1,0 0-1,1 0 0,-1 0 1,0 0-1,1 0 0,-1 0 1,0 0-1,0 0 0,1 0 0,-1 0 1,0 0-1,1-1 0,-1 1 1,0 0-1,0 0 0,1 0 1,-1 0-1,0 0 0,0-1 1,1 1-1,-1 0 0,0 0 0,0 0 1,0-1-1,0 1 0,2-4 3875,-12 10-3039,10-6-847,-1 0 0,1 0-1,0 1 1,0-1 0,0 0-1,0 0 1,0 0 0,-1 0-1,1 0 1,0 0 0,0 1-1,0-1 1,0 0 0,0 0-1,0 0 1,0 0 0,0 1-1,-1-1 1,1 0-1,0 0 1,0 0 0,0 0-1,0 1 1,0-1 0,0 0-1,0 0 1,0 0 0,0 1-1,0-1 1,0 0 0,0 0-1,0 0 1,0 0 0,1 1-1,-1-1 1,0 0 0,-2 9 229,-11 7-36,2 0-136,-9 13-19,16-22-49,-1-1 0,0 1 0,0-1 0,0 0 0,-8 7 1,8-8-4,1 0 1,0 0-1,0 0 1,0 0-1,-2 7 1,-15 17 6,-2 3 1,20-30-4,1 1 0,-1-1 0,1 0 0,0 1 0,0 0 0,0-1 0,1 1 0,-1 0 1,0 0-1,-1 6 0,3-8 0,-1 1 0,1-1 0,-1 0 0,1 0 0,-1 1 0,1-1 0,-1 0 0,0 0 0,0 0 0,1 0 0,-1 1 0,0-1 0,0 0 0,-2 1 0,2-1 1,0 0 0,0 0-1,0 0 1,0 0-1,0 0 1,0 0-1,1 0 1,-1 0 0,0 1-1,1-1 1,-1 0-1,0 1 1,1-1-1,-1 3 1,-4 2 30,4-6-31,1 0 0,0 0 0,-1 0 0,1 1-1,0-1 1,-1 0 0,1 0 0,0 1 0,-1-1-1,1 0 1,0 0 0,-1 1 0,1-1 0,0 0-1,0 1 1,-1-1 0,1 0 0,0 1 0,0-1-1,0 1 1,0-1 0,0 0 0,-1 1 0,1-1-1,0 1 1,0 0 1,0-1-1,0 1 0,0 0 0,0-1 1,0 1-1,0-1 0,0 1 0,0-1 1,0 1-1,0-1 0,0 1 1,0-1-1,-1 1 0,1-1 0,0 1 1,0-1-1,-1 1 0,1-1 1,0 1-1,-1-1 0,1 1 0,-1-1 1,1 0-1,0 1 0,-1-1 0,0 1 1,1-1 0,-1 0-1,1 1 1,-1-1 0,1 0 0,0 1-1,-1-1 1,1 0 0,0 1 0,-1-1-1,1 1 1,0-1 0,0 0 0,-1 1-1,1-1 1,0 1 0,0-1 0,0 1-1,-1-1 1,1 1 0,0-1 0,0 1-1,0-1 1,0 1 0,0-1 0,0 1-1,0 0 1,-3 0 41,3-1-40,-1 0 0,1 0-1,0 0 1,-1 0 0,1 0 0,0 0-1,-1 0 1,1 0 0,0 0 0,0 0-1,-1 1 1,1-1 0,0 0 0,-1 0-1,1 0 1,0 0 0,0 0 0,-1 1-1,1-1 1,0 0 0,0 0 0,-1 0-1,1 1 1,0-1 0,0 0 0,0 0-1,-1 1 1,1-1 0,0 0-1,0 1 1,0-1 0,0 0 0,0 1-1,0-1 1,0 0 0,0 0 0,0 1-1,-1-1 1,1 1 0,0-1 1,0 0 0,0 0 0,0 1-1,0-1 1,0 0 0,0 0 0,0 1 0,0-1 0,0 0 0,0 0 0,0 1-1,0-1 1,0 0 0,-1 0 0,1 0 0,0 0 0,0 1 0,0-1-1,0 0 1,-1 0 0,1 0 0,0 0 0,0 1 0,0-1 0,0 0 0,-1 0-1,1 0 1,0 0 0,0 0 0,-1 0 0,1 0 0,0 0 0,0 0 0,-1 0-1,1 0 1,0 0 0,-1 0 0,1 0-1,0 0 1,0 0 0,-1 0-1,1 0 1,0 0 0,0 1-1,-1-1 1,1 0 0,0 0-1,0 0 1,0 0-1,-1 0 1,1 0 0,0 0-1,0 0 1,0 1 0,-1-1-1,1 0 1,0 0 0,0 0-1,0 0 1,0 1 0,-1-1-1,1 0 1,0 0 0,0 0-1,0 1 1,0-1-1,0 0 1,0 0 0,0 1-1,0-1 1,0 0 0,0 0-1,0 1 1,0 0 143,0 1-38,4 4 8,-3-7-117,1 1 0,-1-1 1,1 0-1,-1 0 1,0 0-1,1 0 0,-1 0 1,0 0-1,0-1 1,0 1-1,2-3 0,13-9 14,-4 2-14,-8 10 0,0 0 0,12-13 6,-4 3-6,-8 10-1,0 0 0,59-46 101,-39 34-60,19-21 128,-36 29-109,-6 5-57,-1 0 0,0 0 0,1 0 0,-1 0 0,1-1 0,-1 1 0,0 0 0,1 0 0,-1-1 1,0 1-1,0 0 0,1 0 0,-1-1 0,0 1 0,0 0 0,1-1 0,-1 1 0,0 0 0,0-1 0,0 1 0,0 0 1,1-1-1,-1 1 0,0-1 0,0 1 0,0-1 0,0 1-1,0 0 0,0-1-1,0 1 1,0 0 0,0 0 0,0-1-1,0 1 1,0 0 0,0 0 0,0-1-1,0 1 1,0 0 0,0 0 0,1-1-1,-1 1 1,0 0 0,0 0 0,0-1-1,0 1 1,1 0 0,-1 0 0,0 0-1,0 0 1,0-1 0,1 1 0,-1 0-1,0 0 1,0 0 0,0 0-1,1 0 1,-1 0 0,0 0 0,0-1-1,1 1 1,-1 0 0,0 0 0,0 0-1,1 0 1,-1 0 0,0 0 0,1 0-1,-1 0 1,0 0 0,0 0-1,1 0 1,-1 0 0,0 0-1,0 0 1,0 0 0,1 0 0,-1 0-1,0 0 1,0 0 0,0 0-1,1-1 1,-1 1 0,0 0-1,0 0 1,0 0 0,0 0-1,1 0 1,-1-1 0,0 1-1,0 0 1,0 0 0,0 0-1,0 0 1,0-1 0,0 1 0,1 0-1,-1 0 1,0 0 0,0-1-1,0 1 1,0 0 0,0 0-1,0-1 1,0 1 0,12-15 91,0 8-36,-12 1-54,-1 6-2,1 0 0,0-1 0,0 1 0,0 0-1,0 0 1,0 0 0,0-1 0,0 1 0,0 0-1,0 0 1,0 0 0,0-1 0,0 1 0,0 0 0,0 0-1,0 0 1,0-1 0,0 1 0,0 0 0,1 0-1,-1 0 1,0-1 0,0 1 0,0 0 0,0 0-1,0 0 1,0 0 0,1 0 0,-1-1 0,0 1 0,0 0-1,0 0 1,0 0 0,1 0 0,-1 0 0,0 0-1,0 0 1,0-1 0,1 1 0,-1 0 0,0 0-1,0 0 1,0 0 0,1 0 0,-1 0 0,0 0 0,0 0-1,0 0 1,1 0 0,-1 0 0,0 0 0,0 0-1,1 1 1,-1-1 0,0 0-1,0 0 0,0 0 1,1 0-1,-1 0 1,0 0-1,0 0 0,0 0 1,1 0-1,-1 0 0,0 0 1,0 0-1,0 0 1,0 0-1,1 0 0,-1 0 1,0 0-1,0 0 1,0 0-1,1-1 0,-1 1 1,0 0-1,0 0 0,0 0 1,0 0-1,0 0 1,1 0-1,-1 0 0,0-1 1,0 1-1,0 0 1,0 0-1,0 0 0,0 0 1,0-1-1,0 1 0,1 0 1,-1 0-1,0 0 1,0 0-1,0-1 0,0 1 1,0 0-1,0 0 1,0 0-1,0-1 0,0 1 1,0 0-1,0 0 1,0 0-1,0-1 0,0 1 1,-1 0-1,1-1-5,-6 1-65,5 0 60,1 1 0,-1-1 0,1 0 0,-1 0 0,1 0 1,-1 0-1,1 0 0,-1 0 0,1 1 0,-1-1 0,1 0 0,-1 0 0,1-1 0,-1 1 1,0 0-1,1 0 0,-1 0 0,1 0 0,-1 0 0,1-1 0,-1 1 0,1 0 0,0 0 0,-1-1 1,1 1-1,-1 0 0,1-1 0,-1 1 0,1 0 0,0-1 0,-1 1 0,1-1 0,0 1 0,-1 0 1,1-2-1,0 1 1,-12-5-182,12 5 160,1 0-181,-3-1 172,-7-2 27,5-3-15,4 7 27,0-1 1,0 1 0,0 0 0,0 0-1,0-1 1,-1 1 0,1 0 0,0-1-1,0 1 1,0 0 0,0 0 0,0-1-1,-1 1 1,1 0 0,0 0-1,0 0 1,0-1 0,-1 1 0,1 0-1,0 0 1,0 0 0,-1 0 0,1-1-1,0 1 1,-1 0 0,1 0 0,0 0-1,0 0 1,-1 0 0,1 0-1,0 0 1,-1 0 0,1 0 0,0 0-1,0 0 1,-1 0 0,1 0 0,0 0-1,-1 0 1,1 0 0,0 0 0,-1 0-1,1-7-144,0 8 166,0-1-19,0 0-1,0 0 1,0 1 0,0-1 0,0 0 0,0 0 0,0 0 0,0 1 0,0-1 0,0 0 0,0 0-1,0 1 1,0-1 0,0 0 0,0 0 0,1 0 0,-1 1 0,0-1 0,0 0 0,0 0 0,0 0-1,0 1 1,1-1 0,-1 0 0,0 0 0,0 0 0,0 0 0,0 0 0,1 1 0,-1-1 0,0 0-1,0 0 1,0 0 0,1 0 0,-1 0 0,0 0 0,0 0 0,1 0 0,-1 0 0,0 0 0,1 0-1,-1 0 2,0 0-1,1 0 1,-1 0 0,0 0-1,0 0 1,1 0-1,-1 0 1,0 1-1,0-1 1,1 0-1,-1 0 1,0 0-1,0 0 1,1 0-1,-1 0 1,0 1-1,0-1 1,0 0-1,1 0 1,-1 0-1,0 1 1,0-1-1,0 0 1,0 0-1,0 0 1,1 1-1,-1-1 1,0 0-1,0 0 1,0 1-1,0-1 1,0 0-1,0 0 1,0 1-1,0-1 1,0 0-1,0 1 1,0-1-1,0 0 1,0 0-1,0 1 1,6 4 443,0-1-3058</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3:13:54.645"/>
    </inkml:context>
    <inkml:brush xml:id="br0">
      <inkml:brushProperty name="width" value="0.05" units="cm"/>
      <inkml:brushProperty name="height" value="0.05" units="cm"/>
    </inkml:brush>
  </inkml:definitions>
  <inkml:trace contextRef="#ctx0" brushRef="#br0">297 41 52,'14'-14'3360,"-13"13"-3417,-1 1 142,1 0-1,-1 0 1,1-1 0,-1 1-1,1 0 1,-1-1-1,1 1 1,-1-1-1,1 1 1,-1 0-1,1-1 1,-1 1-1,1-1 1,-1 1-1,0-1 1,1 1-1,-1-1 1,0 0 0,0 1-1,0-1 1,1 0-1,-1-1 660,0 2-534,0-1 0,0 0 0,0 1 0,1-1 0,-1 0 0,0 1 0,0-1 0,-1 0 0,1 0 0,0 1 0,0-1 0,0 0 0,0 1 0,-1-1 0,1 0 0,0 1 0,-1-2 1,-2 2-240,-16 0 3902,19 0-3779,-1 0 0,1 0 0,-1 0 0,1 0 0,-1 0 0,1 0 0,-1 0 0,1 0 0,-1 0 0,1 0-1,0 0 1,-1 0 0,1 0 0,-1 1 0,1-1 0,0 0 0,-1 0 0,1 1 0,-1-1 0,1 0 0,0 0 0,-1 1 0,1-1 0,0 0 0,-1 1 0,1-1 0,0 1 0,-1 0 0,-3 0 987,0 0-1,-1 0 1,1 1 0,0-1 0,-7 4 0,8-3-447,-57 27 2973,41-16-3349,3 0-143,-20 13 144,35-25-253,0 0 1,0-1 0,0 1 0,0 0 0,0 0 0,0 0 0,1 0 0,-1 0 0,0 0 0,0 0 0,1 0 0,-2 2 0,2-2-1,-1 0 1,1 0 0,-1 0 0,0 0 0,1 0 0,-1 0 0,0 0 0,0 0 0,0 0 0,0-1 0,0 1 0,-2 1 0,0 0 13,1 0 0,-1 0 1,0 0-1,1 1 0,-1-1 1,1 1-1,-1-1 0,-1 5 1,2-4-5,0-1 1,0 0 0,0 1-1,0-1 1,0 0 0,0 0 0,-1 0-1,-2 2 1,3-3-6,1 0 0,-1 0 0,1 1 0,0-1 0,-1 0 0,1 1 0,0-1 0,0 1-1,0 0 1,-2 2 0,-7 11 52,9-14-59,0 0 0,0 0 0,1 0 0,-1 0 1,0 0-1,0 0 0,1 0 0,-1 1 0,1-1 1,-1 0-1,1 0 0,-1 1 0,1-1 0,0 0 1,0 0-1,-1 1 0,1-1 0,0 0 0,0 3 1,0-4-3,0 1 0,0 0 0,0-1 0,0 1 0,0 0 0,0 0 0,0-1 1,-1 1-1,1 0 0,0-1 0,0 1 0,-1-1 0,1 1 0,-1 0 0,1-1 0,0 1 1,-1-1-1,0 2 0,0-2 0,1 1 1,-1-1-1,1 1 0,-1 0 1,1 0-1,-1-1 1,1 1-1,-1 0 0,1 0 1,0-1-1,-1 1 1,1 0-1,0 0 1,0 0-1,0 0 0,0-1 1,-1 1-1,2 2 1,-2 11 27,1 18 16,0-31-43,0 0-1,1 0 1,-1 0-1,0 0 1,0 0-1,0 0 1,1 0-1,-1 1 1,1-1-1,-1 0 1,1 0-1,-1 0 1,1 0-1,0-1 1,-1 1-1,1 0 1,0 0-1,0 0 1,0 0-1,2 8 22,-2 1 1,3-7-16,-4-3-8,1 1 0,-1-1 0,0 0 0,1 0 0,-1 1 0,1-1 0,-1 1 0,0-1 0,1 0 0,-1 1 1,0-1-1,1 1 0,-1-1 0,0 1 0,0-1 0,1 1 0,-1-1 0,0 1 0,0-1 0,0 1 0,0-1 0,0 2 0,1-1 1,0 0 0,0 0 0,0 1 0,0-1 0,0 0 0,0 0 0,0 0 0,0 0 0,0 0-1,0 0 1,0-1 0,1 1 0,-1 0 0,0 0 0,3 0 0,24 10-393,18-2-2476,24-5-10704,-68-5 12890,0 1 0,0 0 0,0-1 0,0 1-1,0-1 1,0 0 0,0 0 0,-1 0 0,1 0 0,0 0 0,2-1-1,-1-1-443,7 2-147</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3:13:55.180"/>
    </inkml:context>
    <inkml:brush xml:id="br0">
      <inkml:brushProperty name="width" value="0.05" units="cm"/>
      <inkml:brushProperty name="height" value="0.05" units="cm"/>
    </inkml:brush>
  </inkml:definitions>
  <inkml:trace contextRef="#ctx0" brushRef="#br0">0 54 656,'0'-1'38,"0"1"0,0-1 0,0 1 0,0-1 0,0 1-1,0-1 1,0 1 0,0-1 0,1 1 0,-1-1 0,0 1 0,0-1 0,0 1 0,1-1 0,-1 1-1,0-1 1,0 1 0,1-1 0,-1 1 0,0 0 0,1-1 0,-1 1 0,0 0 0,1-1 0,-1 1 0,1 0-1,-1-1 1,1 1 0,4-6 761,-4 4-646,1 1 0,-1-1 0,1 1 0,-1 0 0,1-1 0,-1 1 0,1 0 0,0 0 0,-1 0 0,1 0 0,3-1 0,-3 1 1,-1 1-116,-1 0 1,1-1 0,0 1-1,0-1 1,0 1-1,0-1 1,-1 1-1,1-1 1,0 0-1,-1 1 1,1-1-1,0 0 1,-1 1-1,1-1 1,0-1-1,34-6 1055,-32 8-1030,-1 1-1,0-1 1,1 0 0,-1 0-1,0 1 1,1 0-1,-1-1 1,0 1-1,0 0 1,1 0 0,-1 0-1,0 0 1,0 1-1,2 1 1,-1-2 223,-3-1-273,1 0 0,-1 0 1,0 0-1,1 0 0,-1 0 0,0 0 1,1 0-1,-1 0 0,0 0 0,1 0 1,-1 0-1,0 0 0,1 1 1,-1-1-1,0 0 0,0 0 0,1 0 1,-1 0-1,0 1 0,0-1 0,1 0 1,-1 0-1,0 0 0,0 1 1,0-1-1,1 0 0,-1 1 0,0-1 1,0 0-1,0 0 0,0 1 1,0-1-1,0 0 0,1 1 0,-1-1 1,0 0-1,0 1 0,0-1 0,0 1 1,4 4 381,-3-4-358,-1-1-1,1 0 0,-1 0 0,1 1 0,-1-1 1,0 0-1,1 1 0,-1-1 0,1 0 0,-1 1 1,0-1-1,1 1 0,-1-1 0,0 1 0,0-1 1,1 1-1,-1-1 0,0 1 0,0-1 0,0 1 0,1-1 1,-1 1-1,0-1 0,0 1 0,0-1 0,0 1 1,0-1-1,0 1 0,0 1 0,0 35 3553,-2-35-3454,1-1 1,0 1-1,-1-1 1,1 1 0,-1-1-1,0 0 1,1 0 0,-1 0-1,0 0 1,0 0-1,-2 1 1,1-1-46,0 1-40,1 0 0,-1-1 1,0 0-1,0 0 1,0 0-1,0 0 0,0 0 1,0 0-1,0-1 0,-1 1 1,1-1-1,0 0 1,0 0-1,-4-1 0,3 1-54,-1 1 0,1-2-1,-1 1 1,1 0 0,-1-1-1,1 0 1,-8-2 0,10 2-63,2 0 57,0 1 0,0 0 0,0 0-1,0 0 1,0-1 0,0 1 0,0 0 0,0 0-1,1-1 1,-1 1 0,0 0 0,0 0 0,-1 0 0,1-1-1,0 1 1,0 0 0,0 0 0,0 0 0,0-1 0,0 1-1,0 0 1,0 0 0,0 0 0,0-1 0,0 1-1,-1 0 1,1 0 0,0 0 0,0 0 0,0-1 0,0 1-1,-1 0 1,1 0 0,0 0 1,0 0 0,-1 0 0,1 0 0,0 0 0,0 0 0,-1 0 0,1 0 0,0 0 0,0 0 0,-1 0 0,1 0 0,0 0 0,0 0 0,-1 0 0,1 0 0,0 0 0,0 0 0,-1 0 0,1 0 0,0 0 0,0 0 0,0 0 0,-1 0 0,1-1 0,0 1-1,0 0 1,0 0 0,-1 0 0,1 0 0,0-1 0,0 1 0,0 0 0,0 0 0,0 0 0,-1-1 0,1 1 0,0 0 0,0 0 0,0 0 0,0-1 0,0 1 0,0 0 0,8-8-666,-8 7 644,0 1 0,1 0 0,-1 0 0,0 0 0,0 0 0,0-1 0,0 1 0,1 0 0,-1 0 0,0 0 0,0-1 0,0 1 0,0 0 0,0 0 0,0-1 0,0 1 0,1 0 0,-1 0 0,0 0 0,0-1 0,0 1 0,0 0 0,0 0 0,0-1 0,0 1 0,0 0 0,0 0 0,0-1 0,-1 1 0,1 0 0,0 0 0,0-1 0,0 1 0,0 0-17,0-1 0,0 1 1,-1 0-1,1 0 0,0-1 1,0 1-1,0 0 1,0 0-1,0-1 0,0 1 1,0 0-1,0 0 0,0-1 1,0 1-1,0 0 0,0 0 1,0-1-1,0 1 1,1 0-1,-1 0 0,0-1 1,0 1-1,0 0 0,0 0 1,0 0-1,0-1 0,1 1 1,-1 0-1,0 0 1,0 0-1,0-1 0,0 1 1,1 0-1,1-1-316,-1 0-1,1 0 1,-1 0 0,1 0 0,-1-1-1,0 1 1,1-1 0,-1 1 0,0-1-1,0 1 1,0-1 0,0 1-1,0-1 1,0 0 0,-1 0 0,1 1-1,0-1 1,0-3 0,1 3-1066,8-4 38</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3:13:58.558"/>
    </inkml:context>
    <inkml:brush xml:id="br0">
      <inkml:brushProperty name="width" value="0.05" units="cm"/>
      <inkml:brushProperty name="height" value="0.05" units="cm"/>
    </inkml:brush>
  </inkml:definitions>
  <inkml:trace contextRef="#ctx0" brushRef="#br0">13 74 480,'-1'-6'510,"1"4"-304,0 0 1,0 0-1,-1 0 1,1 0-1,1 0 1,-1 0 0,0 0-1,0 0 1,1 0-1,-1 0 1,2-2-1,-2 3-109,1 1-1,0 0 1,0-1-1,-1 0 1,1 1-1,0-1 1,-1 1-1,1-1 1,-1 0-1,1 1 0,-1-1 1,1 0-1,-1 0 1,1 1-1,-1-1 1,0 0-1,1 0 1,-1 0-1,0 0 1,0 1-1,1-1 1,-1 0-1,0 0 0,0 0 1,0 0-1,0 0 1,0 0-1,0 1 1,-1-1-1,1 0 1,0-1-1,0-2 345,-1 4-408,1-1 1,0 1-1,0-1 1,0 1-1,0 0 0,0-1 1,0 1-1,0-1 1,0 1-1,0 0 0,0-1 1,0 1-1,0-1 1,0 1-1,1 0 0,-1-1 1,0 1-1,0 0 0,0-1 1,0 1-1,1-1 1,-1 1-1,0 0 0,0 0 1,1-1-1,-1 1 1,0 0-1,1-1 0,-1 1 1,0 0-1,1 0 1,-1 0-1,0-1 0,1 1 1,-1 0-1,1 0 1,-1 0-1,0 0 0,1 0 1,-1 0-1,1 0 1,-1 0-1,0 0 0,3 0 2067,-3 75 11436,0-20-9848,0 0-3280,0-53-401,0-1 0,0 0 1,0 0-1,0 1 1,-1-1-1,1 0 0,0 0 1,-1 0-1,1 1 1,-1-1-1,1 0 0,-1 0 1,-1 1-1,2-1-4,-1 0-1,0 0 0,1 0 1,-1 0-1,1 0 0,-1 0 1,1 1-1,0-1 0,-1 0 1,1 0-1,0 0 1,0 0-1,0 2 0,0 11 31,0-9-24,0 1-1,1-1 1,-2 0 0,1 1-1,-1-1 1,0 0 0,0 0-1,0 1 1,-1-1 0,-2 7-1,2-8-82,1 1-1,0-1 0,1 1 0,-1-1 1,1 1-1,0-1 0,0 1 0,0-1 1,2 8-1,-1 4-1317,-1-15 1288,0-1 1,-1 1-1,1 0 0,0-1 0,0 1 0,0 0 0,0-1 0,-1 1 0,1 0 0,0-1 0,-1 1 0,1-1 0,0 1 0,-1-1 1,1 1-1,-1 0 0,0 0 0,1-1-114,-1 1 0,0-1-1,1 1 1,-1 0 0,1-1 0,-1 1 0,1 0 0,0 0 0,-1 0 0,1-1 0,0 1-1,-1 0 1,1 0 0,0 0 0,0 0 0,0-1 0,0 3 0,0 10-6854</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3:13:59.015"/>
    </inkml:context>
    <inkml:brush xml:id="br0">
      <inkml:brushProperty name="width" value="0.05" units="cm"/>
      <inkml:brushProperty name="height" value="0.05" units="cm"/>
    </inkml:brush>
  </inkml:definitions>
  <inkml:trace contextRef="#ctx0" brushRef="#br0">1 74 100,'0'-1'118,"0"1"0,0 0 0,-1-1 1,1 1-1,0-1 0,0 1 0,0 0 0,0-1 0,0 1 0,0-1 1,0 1-1,0 0 0,0-1 0,0 1 0,0-1 0,0 1 0,0 0 1,1-1-1,-1 1 0,0 0 0,0-1 0,0 1 0,0 0 0,1-1 1,-1 1-1,0 0 0,0-1 0,1 1 0,-1 0 0,0-1 0,0 1 1,1 0-1,-1 0 0,0-1 0,1 1 0,-1 0 0,1 0 0,-1 0 1,0 0-1,1 0 0,-1-1 0,0 1 0,1 0 0,-1 0 0,1 0 1,-1 0-1,0 0 0,1 0 0,-1 0 0,1 0 0,1 0 268,-2 20 1803,0-13-1508,-1-5-588,1 0 1,0-1-1,0 1 1,0 0-1,0 0 1,0 0-1,0 0 0,0 0 1,1 0-1,-1 0 1,2 3-1,-1-5-67,0 1-1,0-1 0,-1 0 1,1 1-1,-1-1 0,1 0 0,-1 1 0,1-1 0,-1 1 0,1-1 0,-1 1 0,1-1 0,-1 1 0,1-1 0,-1 1 0,0-1 0,1 1 0,-1 0 1,0-1-1,0 1 0,1 0 0,-1-1 0,0 1 0,0 0 0,0-1 0,0 1 0,0 0 0,0-1 0,0 1 0,0 0 0,0-1 0,0 1 1,0 0-1,-1-1 0,1 2 0,0-2-1,0 1 1,0 0-1,0 0 1,0-1-1,0 1 0,1 0 1,-1-1-1,0 1 1,0-1-1,1 1 1,-1 0-1,1-1 1,-1 1-1,0-1 1,1 1-1,-1-1 1,1 1-1,0 0 9,0 0 0,-1-1 1,1 1-1,-1 0 0,1-1 0,-1 1 1,0 0-1,1 0 0,-1-1 0,1 1 0,-1 0 1,0 0-1,0 0 0,0 0 0,1-1 0,-1 1 1,0 1-1,0-1-15,0-1 1,0 0-1,0 1 1,0-1-1,0 0 1,0 1-1,0-1 1,0 0-1,0 1 0,0-1 1,1 0-1,-1 1 1,0-1-1,0 0 1,0 1-1,1-1 1,-1 0-1,0 0 1,0 1-1,1-1 1,-1 0-1,0 0 1,0 0-1,1 1 1,-1-1-1,0 0 0,1 0 1,-1 0 8,1 1-1,-1-1 1,1 0 0,-1 0-1,0 1 1,1-1 0,-1 0 0,0 0-1,1 1 1,-1-1 0,0 1-1,1-1 1,-1 0 0,0 1-1,0-1 1,1 1 0,-1-1 0,0 0-1,0 1 1,0-1 0,0 1-1,1-1 1,-1 1 0,0-1-1,0 1 1,0-1 0,0 1 0,5 6 618,-4-7-625,-1 0-1,0 0 1,1 0 0,-1 0 0,0 1 0,1-1 0,-1 0-1,0 0 1,1 1 0,-1-1 0,0 0 0,0 0-1,1 1 1,-1-1 0,0 0 0,0 1 0,1-1-1,-1 0 1,0 1 0,0-1 0,0 1 0,0 0-1,1 0 64,-1-1 0,1 1 0,0 0-1,-1-1 1,1 1 0,0 0-1,-1-1 1,1 1 0,0 0 0,-1-1-1,1 1 1,0-1 0,0 0-1,0 1 1,0-1 0,0 0 0,-1 1-1,1-1 1,0 0 0,1 0-1,15 4 1194,-15-4-778,12-1 1637,12-16 740,-24 16-2765,0-1 0,-1 1 0,1 0 0,-1 0 0,1-1 0,-1 1 0,0 0 0,1-1 0,-1 1 0,0-1 0,0 0 0,1-3 0,-2 4-91,0 1 1,1-1 0,-1 1 0,0-1 0,0 0 0,0 1 0,0-1-1,1 0 1,-1 1 0,0-1 0,0 1 0,1-1 0,-1 1 0,0-1-1,1 1 1,-1-1 0,2 0 0,-2 0-8,1 0-1,-1 1 1,1-1-1,0 0 1,-1 1 0,1-1-1,-1 0 1,0 0 0,1 0-1,-1 1 1,0-1-1,1 0 1,-1 0 0,0 0-1,0 0 1,0 0-1,0 0 1,0-1 0,0 1-7,0 0 0,0 0 0,1 0 0,-1 0 1,0 1-1,0-1 0,1 0 0,-1 0 0,0 0 0,1 0 1,-1 0-1,1 0 0,-1 1 0,2-2 0,-2 1-22,1 0 0,0 0 0,-1 0 0,1 0 0,0 0 0,-1-1 0,1 1 0,-1 0 0,0 0 0,1 0 0,-1-1 0,0 1 0,0 0 0,0-2 0,0 2-73,0-1 0,0 1 0,0 0 0,0-1 0,0 1 0,1 0 0,-1-1 0,0 1 0,1 0 0,-1 0 0,1-1 0,-1 1 0,1 0 0,0 0 0,-1 0 0,1 0 0,0 0 0,0 0 0,1-2 0,-2 3-55,1-1-1,-1 0 1,1 1 0,-1-1-1,0 0 1,0 0 0,1 0-1,-1 1 1,0-1-1,0 0 1,0 0 0,0 1-1,0-1 1,0 0 0,0 0-1,0 0 1,0 0-1,0 1 1,-1-2 0,1 1-35,-1 0 0,1 0 0,0 1 0,0-1 0,0 0 0,0 0 0,0 0 0,0 1 0,0-1 0,0 0 1,0 0-1,0 0 0,0 1 0,1-1 0,-1 0 0,0 0 0,1 1 0,-1-1 0,1-1 0,0 0-663,1 0-1,-1 0 0,0 0 0,0 0 1,0 0-1,0 0 0,-1 0 1,1 0-1,-1 0 0,1 0 1,-1-1-1,0 1 0,1 0 1,-1 0-1,0-1 0,-1-3 1,1-1-581</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2:58.725"/>
    </inkml:context>
    <inkml:brush xml:id="br0">
      <inkml:brushProperty name="width" value="0.025" units="cm"/>
      <inkml:brushProperty name="height" value="0.025" units="cm"/>
      <inkml:brushProperty name="color" value="#849398"/>
    </inkml:brush>
  </inkml:definitions>
  <inkml:trace contextRef="#ctx0" brushRef="#br0">1 143 800,'11'0'2029,"-5"1"-1361,20-1 3386,-25 0-3935,0 0-1,-1 0 1,1 0-1,0 0 1,-1 0-1,1 0 1,0 0-1,0 0 1,-1 0-1,1 0 1,0-1-1,-1 1 1,1 0-1,0 0 1,-1-1-1,1 1 1,0 0-1,-1-1 1,1 1-1,-1-1 1,1 1-1,0-1 1,-1 0 782,1 1-722,-1-1 0,1 1 0,0-1 0,-1 1-1,1-1 1,-1 1 0,1-1 0,-1 1 0,1-1-1,-1 0 1,1 1 0,-1-1 0,1 0 0,-1 1-1,0-1 1,1 0 0,-1 0 0,0 1 0,0-1-1,0 0 1,1 0 0,-1-1 0,0 2-131,0 0 0,0-1 0,0 1 0,0 0 1,-1 0-1,1-1 0,0 1 0,1 0 0,-1 0 1,0-1-1,0 1 0,0 0 0,0 0 0,0-1 1,0 1-1,0 0 0,0 0 0,0 0 0,0-1 0,1 1 1,-1 0-1,0 0 0,0 0 0,0-1 0,0 1 1,1 0-1,-1 0 0,0 0 0,0 0 0,0-1 1,1 1-1,-1 0 0,0 0 0,0 0 0,0 0 1,1 0-1,0 0 16,-1-1 1,0 1-1,1 0 0,-1 0 1,0 0-1,0 0 1,1-1-1,-1 1 1,0 0-1,1 0 0,-1-1 1,0 1-1,0 0 1,1 0-1,-1-1 1,0 1-1,0 0 1,0-1-1,0 1 0,1 0 1,-1-1-1,0 1 1,0 0-1,0-1 1,0 1-1,0 0 0,0-1 1,0 1-1,0 0 1,0-1-1,0 1 1,0-1-1,0 1 0,0 0 1,0-1-1,0 1 1,0-5 774,-1 4-640,1 0 0,0 0 0,0 0 0,0 1 0,0-1 0,0 0 0,0 0 0,0 0 0,0 0 0,0 0 0,0 0 0,1 0 0,-1 0 0,0 1 0,1-1 0,-1 0 0,0 0 0,1 0 0,-1 1 0,1-1 0,-1 0 0,1 0 0,0 1 0,-1-1 0,1 0 0,1 0 0,-2 0-80,1 0 0,-1 1-1,0-1 1,1 0 0,-1 0-1,0 0 1,1 0 0,-1 0-1,0 0 1,0 1-1,0-1 1,0 0 0,0 0-1,0 0 1,0 0 0,0 0-1,-1 0 1,1-1 0,-1 1-19,1-1 1,0 1 0,0 0 0,0-1-1,0 1 1,0 0 0,0 0-1,0-1 1,0 1 0,0 0 0,1-1-1,-1 1 1,1-2 0,0 1 10,0 1 0,0-1-1,0 0 1,0 0 0,0 1 0,-1-1 0,1 0 0,0 0 0,-1 0 0,0 0 0,1 0 0,-1 0 0,0 0 0,0 0 0,-1-2 0,1 3 13,0-4 1324,0 122-1271,0-69-5709,0-44-1338,0 10-10961,0-9 16549</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3:14:00.514"/>
    </inkml:context>
    <inkml:brush xml:id="br0">
      <inkml:brushProperty name="width" value="0.05" units="cm"/>
      <inkml:brushProperty name="height" value="0.05" units="cm"/>
    </inkml:brush>
  </inkml:definitions>
  <inkml:trace contextRef="#ctx0" brushRef="#br0">1 34 88,'0'0'58,"0"-1"1,0 1-1,0 0 0,0 0 1,0-1-1,0 1 0,0 0 1,0-1-1,0 1 0,0 0 1,0 0-1,0-1 0,0 1 1,0 0-1,0-1 0,0 1 1,0 0-1,1 0 0,-1-1 1,0 1-1,0 0 0,0 0 1,0-1-1,0 1 0,1 0 1,-1 0-1,0-1 0,7-4 837,-6 4-772,-1 1-1,1-1 0,-1 1 0,1-1 1,0 1-1,0-1 0,-1 1 0,1-1 0,0 1 1,0-1-1,0 1 0,0 0 0,-1 0 1,1-1-1,0 1 0,0 0 0,1 0 0,-2-2 444,0 2-533,0 0 0,0 0 0,0 0 1,0 0-1,0 0 0,0-1 0,0 1 0,0 0 0,0 0 0,0 0 0,0 0 0,0 0 1,0-1-1,0 1 0,0 0 0,0 0 0,0 0 0,0 0 0,0 0 0,0-1 0,0 1 1,0 0-1,0 0 0,0 0 0,0 0 0,0 0 0,0-1 0,1 1 0,-1 0 0,0 0 1,0 0-1,0 0 0,0 0 0,0 0 0,0 0 0,0 0 0,1 0 0,-1-1 1,0 1-1,1 0-102,0 0 106,-1 1 1,0-1-1,0 0 1,1 0-1,-1 0 1,0 0-1,0 0 1,1 0-1,-1 0 0,0 0 1,1 0-1,-1 0 1,0 0-1,0 0 1,1-1-1,-1 1 1,0 0-1,0 0 1,1 0-1,-1 0 0,0 0 1,0 0-1,1-1 1,-1 1-1,0 0 1,0 0-1,0 0 1,1-1-1,-1 1 0,0 0 1,0 0-1,0-1 1,0 1-1,0 0 1,1 0-1,-1-1 1,0 1-1,0 0 1,0 0-1,0-2 1531,0 2-1477,1-1 1,-1 1 0,1 0 0,-1 0 0,0 0 0,1 0 0,-1 0 0,1 0 0,-1 0 0,1 0-1,-1 0 1,0 0 0,1 1 0,-1-1 0,0 0 0,1 0 0,-1 0 0,1 0 0,-1 1 0,0-1-1,1 0 1,-1 0 0,0 1 0,1-1 0,-1 0 0,0 1 0,0-1 0,1 0 0,-1 1 0,0-1 0,0 0-1,1 1 1,-1-1 0,0 0 0,0 1 0,0-1 0,0 1 0,0-1 0,0 0 0,0 1 0,0-1-1,0 1 1,0-1 0,0 0 0,0 1 0,0-1 0,0 1 0,0-1 0,0 1 0,3 0 1050,-2-1-1101,-1 0 0,0 0 1,0 0-1,1 0 0,-1 0 0,0 0 1,1 0-1,-1 0 0,0 0 0,1 0 0,-1 1 1,0-1-1,1 0 0,-1 0 0,0 0 0,0 0 1,1 0-1,-1 1 0,0-1 0,0 0 1,1 0-1,-1 1 0,0-1 0,0 0 0,0 0 1,1 1-1,-1-1 0,0 0 0,0 0 0,0 1 1,0-1-1,0 0 0,1 1 0,-1-1 0,0 0 1,0 1-1,0-1 0,0 0 0,0 1 1,0 0 174,-1 1 0,1 0 1,0 0-1,0-1 0,1 1 1,-1 0-1,0-1 1,0 1-1,1 0 0,-1-1 1,1 1-1,0-1 0,-1 1 1,1-1-1,0 1 0,0-1 1,0 1-1,2 1 1,-2 0 21,-1-1 0,1 1 0,0 0 0,-1-1 0,0 1 1,1 0-1,-1 0 0,0 0 0,0-1 0,-1 1 0,0 3 0,1 5 612,0 77 557,0-88-1405,0 0 0,0 0 0,0 1 0,0-1 1,0 0-1,0 0 0,0 1 0,0-1 0,0 0 0,0 0 0,0 0 0,0 1 0,0-1 0,1 0 0,-1 0 0,0 0 1,0 1-1,0-1 0,0 0 0,1 0 0,-1 0 0,0 0 0,0 0 0,0 1 0,1-1 0,-1 0 0,0 0 1,0 0-1,0 0 0,1 0 0,-1 0 0,0 0 0,0 0 0,1 0 0,-1 0 0,1 0 0,-1 0 0,0 0 1,0 0-1,0 0 0,1 0 0,-1 0 0,0 0 0,0 0 0,1 0 0,-1 1 0,0-1 1,0 0-1,1 0 0,-1 0 0,0 0 0,0 0 0,0 0 0,1 0 0,-1 1 0,0-1 1,0 0-1,0 0 0,0 0 0,0 0 0,1 1 0,-1-1 0,0 0 0,0 0 0,0 1 1,0-1-1,0 0 0,0 0 0,0 0 0,0 1 0,0-1 0,0 0 0,0 1 0,0 0 134,14-16-94,-13 15-42,0 0 0,-1-1 0,1 1 0,0 0 0,-1-1 0,1 1 0,-1-1 0,1 0 0,-1 1 0,1-1 0,-1 1 0,1-1 0,-1 0 0,0 1 0,1-1 0,-1 0 0,0 1 0,1-1 0,-1 0 0,0 0 0,0 1 0,0-1 0,0 0 0,0 0 0,0 1 0,0-1 0,0 0 0,0 0 0,0-2-4,0 3 3,10-11 0,-7 8 0,-2 2-1,0 0 0,0 0-1,0 0 1,0 0 0,-1 0 0,1 0 0,0 0 0,-1 0 0,1 0 0,0 0-1,-1-1 1,0 1 0,1 0 0,-1 0 0,0 0 0,1-1 0,-1 1 0,0-3-1,0 4 3,0 0-1,0-1 0,0 1 0,0-1 1,0 1-1,0 0 0,0-1 0,0 1 1,0-1-1,1 1 0,-1 0 0,0-1 1,0 1-1,0 0 0,0-1 0,1 1 0,-1 0 1,0-1-1,0 1 0,1 0 0,-1-1 1,0 1-1,1 0 0,-1 0 0,0-1 1,1 1-1,0 0 0,-1 0-1,0-1 1,1 1-1,-1 0 0,1 0 1,-1-1-1,0 1 0,1 0 1,-1-1-1,0 1 0,1 0 1,-1-1-1,0 1 0,0-1 1,1 1-1,-1 0 0,0-1 1,0 1-1,0-1 0,1 1 1,-1-1-1,0 1 0,0-1 1,0 1-1,0-1 0,0 1 1,0-1-1,0 0 0,0 1 1,0 0-1,0 0 0,0-1 1,0 1-1,0 0 0,0-1 1,0 1-1,0 0 0,0 0 1,0-1-1,1 1 0,-1 0 0,0 0 1,0 0-1,0-1 0,0 1 1,1 0-1,-1 0 0,0 0 1,0-1-1,0 1 0,1 0 1,-1 0-1,0 0 0,0 0 0,1 0 1,-1 0-1,1-1 0,-1 1-1,0 0-1,1 0 0,-1 0 1,1-1-1,-1 1 0,0 0 1,1-1-1,-1 1 0,1 0 1,-1 0-1,0-1 0,0 1 0,1-1 1,-1 1-1,0 0 0,0-1 1,1 1-1,-1-1 0,0 1 1,0 0-1,0-1 0,1 1 1,-1-1-1,0 1 0,0-1 1,0 1-1,0-1 0,0 1 0,0-1 1,0 1-1,2-1-31,11 0 2,-13 1 34,1 0-1,-1 0 0,0 0 1,0 0-1,1 0 0,-1 0 0,0 0 1,1 0-1,-1 0 0,0 0 1,1 0-1,-1 0 0,0 1 1,1-1-1,-1 0 0,0 0 0,0 0 1,1 0-1,-1 1 0,0-1 1,0 0-1,1 0 0,-1 1 0,0-1 1,0 0-1,0 0 0,1 1 1,-1-1-1,0 0 0,0 1 1,0-1-1,0 0 0,0 1 0,0-1 1,0 0-1,0 1 0,0 1 0,0 0-1,0 0 0,0 0 0,1 0 0,-1 0 0,0 0 0,1 0 0,-1 0 1,1 0-1,0-1 0,0 1 0,1 2 0,-1-2 16,-1-1-1,1 0 1,0 1-1,-1-1 1,1 0-1,-1 1 1,0-1-1,1 1 1,-1-1-1,0 1 1,0-1-1,0 3 1,0-4-14,0 0 1,0 1 0,0-1-1,0 0 1,0 1-1,1-1 1,-1 0-1,0 0 1,0 0 0,0 1-1,0-1 1,0 0-1,0 0 1,0 1-1,1-1 1,-1 0 0,0 0-1,0 0 1,0 1-1,1-1 1,-1 0 0,0 0-1,0 0 1,0 0-1,1 0 1,-1 1-1,0-1 1,0 0 0,1 0-1,-1 0 1,0 0-1,0 0 1,1 0 0,-1 0-1,0 0 1,0 0-1,1 0 1,-1 0-1,0 0 1,0 0 0,1 0-1,-1 0 1,0 0-1,0 0 1,1-1 0,-1 1-1,13-5 45,-11 4-40,12-14-5,-11 13-23,1 0 0,-1-1 0,1 1 0,-1-1 0,0 0 0,0 0 0,-1 0 0,1-1-1,2-4 1,-4 7 16,0 0-1,0 0 1,-1 0-1,1 1 1,0-1-1,0 0 1,0 0-1,0 1 1,0-1-1,0 1 1,0-1-1,0 1 1,0-1-1,0 1 1,0-1-1,2 1 1,-2 0 8,-1-1-1,1 1 1,-1 0 0,0 0-1,1-1 1,-1 1 0,1 0-1,-1 0 1,1 0 0,-1 0-1,1-1 1,-1 1 0,1 0 0,-1 0-1,1 0 1,-1 0 0,1 0-1,-1 0 1,1 1 0,-1-1-1,1 0 1,-1 0 0,1 0-1,-1 0 1,1 0 0,-1 1-1,0-1 1,1 0 0,-1 1 0,1-1-1,-1 0 1,0 0 0,1 1-1,-1-1 1,0 1 0,1-1-1,-1 0 1,0 1 0,1-1-1,-1 1 1,0 0 43,1-1-41,-1 1 0,1-1 0,-1 0-1,1 0 1,-1 0 0,0 0 0,1 0 0,-1 1 0,1-1 0,-1 0 0,1 0 0,-1 1 0,0-1 0,1 0 0,-1 1 0,0-1-1,1 0 1,-1 1 0,0-1 0,1 1 0,-1-1 0,0 0 0,0 1 0,1-1 0,-1 1 0,0-1 0,0 1 0,0-1 0,0 1 0,0-1-1,0 1 1,0-1 0,1 1 0,-1-1 0,-1 1 0,1-1 0,0 1 0,0 0 0,0 0-1,0-1 1,0 1 0,0 0-1,0 0 1,0 0 0,1-1-1,-1 1 1,0 0 0,0-1 0,1 1-1,-1 0 1,0 0 0,1-1-1,-1 1 1,1 0 0,-1 0-4,1 0 3,0 0-1,0 0 1,0 0 0,0 0-1,-1 0 1,1 0 0,0 1-1,-1-1 1,1 0 0,-1 1-1,1-1 1,-1 0-1,1 3 1,-1-1 60,0-2-111,-1 0 0,1 0 1,0 0-1,0 0 0,0 0 1,0-1-1,0 1 0,0 0 1,0 0-1,0 0 0,0 0 1,0 0-1,1 0 0,-1 0 1,0-1-1,1 1 0,-1 0 1,0 0-1,1 0 0,-1-1 1,1 1-1,-1 0 0,1 0 1,0-1-1,-1 1 0,1-1 1,0 1-1,-1 0 0,3 0 1,-2 2 1960</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3:14:01.382"/>
    </inkml:context>
    <inkml:brush xml:id="br0">
      <inkml:brushProperty name="width" value="0.05" units="cm"/>
      <inkml:brushProperty name="height" value="0.05" units="cm"/>
    </inkml:brush>
  </inkml:definitions>
  <inkml:trace contextRef="#ctx0" brushRef="#br0">0 87 564,'0'-61'6411,"0"61"-6392,0 0 1,0 0-1,0-1 0,0 1 0,0 0 0,0 0 0,0-1 1,0 1-1,1 0 0,-1 0 0,0-1 0,0 1 1,0 0-1,0 0 0,0 0 0,0 0 0,1-1 0,-1 1 1,0 0-1,0 0 0,0 0 0,0 0 0,1-1 0,-1 1 1,0 0-1,0 0 0,0 0 0,1 0 0,-1 0 0,0 0 1,0 0-1,1 0 0,-1 0 0,0 0 0,0 0 0,1 0 1,-1 0-1,0 0 0,1 0 0,-1 0 0,0 0 0,0 0 0,1 0 0,-1 0 0,0-1 0,0 1 0,1 0 1,-1 0-1,0 0 0,0 0 0,0 0 0,1 0 0,-1 0 0,0-1 0,0 1 0,0 0 0,0 0 0,1 0 0,-1 0 1,0-1-1,0 1 0,0 0 0,0 0 0,0 0 0,1-1 0,-1 1 0,0 0 0,0 0 0,0-1 0,0 1 1,0 0-1,0 0 0,0-1 0,0 0 443,2-12 6078,-1 13-6569,-1 0 107,1-1 0,-1 1 1,0 0-1,0 0 0,1 0 0,-1 0 1,0 0-1,1 0 0,-1 0 0,0 0 1,0 0-1,1 0 0,-1 0 0,0 0 1,0 1-1,1-1 0,-1 0 0,0 0 1,1 0-1,-1 0 0,0 0 0,0 0 1,0 1-1,1-1 0,-1 0 0,0 0 1,0 0-1,0 1 0,1-1 1,-1 0-1,0 0 0,0 1 0,0-1 1,0 0-1,0 0 0,0 1 0,1-1 1,-1 0-1,0 0 0,0 2 1182,0 25 4444,0-26-5672,0 1 1,-1-1-1,2 0 1,-1 0-1,0 1 1,0-1-1,0 0 1,0 0-1,1 1 1,-1-1 0,1 0-1,-1 0 1,1 0-1,-1 1 1,1-1-1,0 0 1,-1 0-1,1 0 1,0 0-1,1 1 1,-1-1-32,0 2 23,0 0 0,-1 1 0,1-1 0,0 0 0,-1 1 0,0-1-1,0 1 1,0-1 0,0 1 0,-2 4 0,2 3 31,0-8-40,-1-2-5,1 0-1,0 0 0,0 0 1,0 0-1,0 0 1,0 0-1,0-1 1,0 1-1,0 0 0,0 0 1,0 0-1,0 0 1,0 0-1,1 0 0,-1-1 1,0 1-1,1 0 1,-1 0-1,1 0 1,-1-1-1,1 1 0,-1 0 1,1-1-1,-1 1 1,1 0-1,0-1 0,-1 1 1,1-1-1,0 1 1,1 0-1,-2-1 15,12 4 214,3-16-251,-12 9 2,-1 0-1,1 1 1,-1-1-1,1 1 0,0-1 1,0 1-1,0 0 0,1 0 1,-1 1-1,4-3 0,-7 4 11,0 1 0,1-1 0,-1 0 0,0 0-1,1 0 1,-1-1 0,0 1 0,1 0-1,-1 0 1,0 0 0,0 0 0,1 0 0,-1 0-1,0 0 1,0 0 0,1-1 0,-1 1-1,0 0 1,0 0 0,1 0 0,-1-1 0,0 1-1,0 0 1,0 0 0,1 0 0,-1-1 0,0 1-1,0 0 1,0-1 0,6-5-43,14 3 20,9 7 153,-28-4-127,0 0 1,0 1-1,0-1 0,0 0 0,0 0 0,0 1 0,-1-1 0,1 1 1,0-1-1,0 1 0,0-1 0,-1 1 0,1-1 0,0 1 0,-1 0 0,1-1 1,0 1-1,-1 0 0,1-1 0,-1 1 0,1 0 0,-1 0 0,1 0 1,-1 0-1,0-1 0,0 1 0,1 1 0,4 8-27,-4-9-15,-1 0 0,1-1-1,0 1 1,-1 0 0,1-1 0,-1 1 0,1 0 0,-1 0 0,0 0 0,1-1-1,-1 1 1,0 0 0,0 0 0,1 0 0,-1 0 0,0 1 0,5 3-1144,-5-5 988,0 0-1,1 1 1,-1-1 0,1 0 0,-1 0 0,0 1-1,1-1 1,-1 0 0,1 1 0,-1-1 0,0 0-1,1 1 1,-1-1 0,0 1 0,0-1 0,1 1-1,-1-1 1,0 0 0,0 1 0,0-1 0,0 1-1,0-1 1,1 1 0,-1-1 0,0 1-1</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3:14:02.548"/>
    </inkml:context>
    <inkml:brush xml:id="br0">
      <inkml:brushProperty name="width" value="0.05" units="cm"/>
      <inkml:brushProperty name="height" value="0.05" units="cm"/>
    </inkml:brush>
  </inkml:definitions>
  <inkml:trace contextRef="#ctx0" brushRef="#br0">1 106 568,'1'0'110,"0"-1"0,-1 1-1,1 0 1,0-1 0,0 1-1,-1-1 1,1 0 0,0 1 0,-1-1-1,1 1 1,-1-1 0,1 0 0,-1 0-1,1 1 1,-1-1 0,1 0 0,-1 0-1,0 1 1,1-1 0,-1 0 0,0 0-1,0 0 1,0 0 0,1 0 0,-1 1-1,0-1 1,0 0 0,0 0-1,0 0 1,-1 0 0,1-1 0,0-2 354,6-1 79,-6 5-488,1 0 0,-1 0 1,0 0-1,1-1 0,-1 1 0,0 0 0,1 0 0,-1 0 0,0 0 0,1-1 0,-1 1 0,0 0 0,1 0 0,-1 0 0,0-1 0,0 1 0,1 0 0,-1 0 0,0-1 0,0 1 0,0 0 0,1-1 0,-1 1 0,0 0 0,0-1 0,0 1 0,0 0 0,0-1 0,0 1 0,0 0 0,0-1 0,0 1 0,0-1 0,0 1 0,0 0 0,0-1 0,0 1 0,0 0 0,0-1 0,0 1 0,0 0 0,0-1 0,0 1 0,-1 0 0,1-1 0,0 0 0,0 2 3,0-1-1,0 0 1,1 0-1,-1 1 1,0-1-1,1 0 1,-1 0-1,0 0 1,1 0-1,-1 1 0,0-1 1,1 0-1,-1 0 1,0 0-1,1 0 1,-1 0-1,0 0 1,1 0-1,-1 0 1,1 0-1,-1 0 0,0 0 1,1 0-1,-1 0 1,0 0-1,1-1 1,-1 1-1,0 0 1,1 0-1,-1 0 1,1-1-1,-1 1 5,0 0 1,0-1-1,1 1 1,-1 0-1,0 0 1,1 0-1,-1 0 0,0-1 1,0 1-1,1 0 1,-1 0-1,0 0 0,1 0 1,-1 0-1,0 0 1,1 0-1,-1 0 0,0 0 1,1 0-1,-1 0 1,0 0-1,1 0 0,-1 0 1,0 0-1,1 0 1,-1 0-1,0 0 0,0 1 1,1-1-1,-1 0 1,0 0-1,1 0 0,-1 0 1,0 1-1,0-1 1,1 0-1,-1 0 0,0 1 1,0-1-1,0 0 1,1 0-1,-1 1 0,0-1 1,0 0-1,0 1 1,0-1-1,0 0 0,0 0 1,1 1-1,-1-1 1,0 0-1,0 1 0,0-1 1,0 0-1,0 1 1,0-1-1,0 0 0,-1 1 1,6 5 1469,-4-5-1450,-1-1-1,1 0 1,-1 0-1,0 1 1,1-1-1,-1 0 1,1 1 0,-1-1-1,0 0 1,1 1-1,-1-1 1,0 0-1,1 1 1,-1-1-1,0 1 1,0-1 0,0 1-1,1-1 1,-1 0-1,0 1 1,0-1-1,0 1 1,0-1-1,0 1 1,0-1-1,0 1 1,0 0 0,10 8 1896,-9-2-1340,2 5 667,0-10-1045,-3-1-192,1 0 0,0-1 0,-1 1-1,1 0 1,-1-1 0,1 1 0,-1 0 0,1 0-1,-1-1 1,0 1 0,1 0 0,-1 0 0,0 0-1,1 0 1,-1 0 0,0 0 0,0-1 0,0 3-1,0-1 39,0 0-1,1 0 1,-1 0-1,0 0 1,1-1-1,0 1 1,-1 0-1,1 0 1,1 2-1,4 15 301,-6-17-368,0-1 0,0 1 0,0 0 0,1-1 0,-1 1 0,1 0 0,-1-1 0,1 1 0,0 0 0,1 2 0,-1-3-15,0 1 1,-1 0-1,1-1 0,0 1 1,-1-1-1,1 1 1,-1 0-1,0-1 0,0 1 1,1 3-1,4 20 135,-3-22-142,-1 0 1,0 0 0,0 0 0,-1 0 0,1 0 0,0 6 0,4 20 83,-3-25-87,-1 0-1,0 0 1,0 0 0,0 0-1,-1 7 1,1-8-8,-1-1 1,0 0-1,0 0 0,1 0 1,-1 0-1,1 0 1,0 0-1,1 4 0,-1-4 5,0 0-1,0 0 0,0 1 0,0-1 0,-1 0 1,1 1-1,-1-1 0,0 5 0,0-5 1,0-1 0,0 0 0,0 1 0,0-1 0,1 0 0,-1 1 0,0-1 0,1 0 0,-1 0 0,0 1 0,1-1 0,-1 0-1,1 0 1,0 0 0,0 0 0,-1 1 0,1-1 0,0 0 0,1 1 0,2 18 463,0-16-392,-4-4-55,1 1-1,0-1 1,-1 1 0,0-1 0,1 1 0,-1-1 0,1 1-1,-1-1 1,0 1 0,1 0 0,-1-1 0,0 1-1,1 0 1,-1-1 0,0 1 0,0 0 0,0-1-1,0 1 1,0 0 0,0-1 0,0 1 0,0 1-1,1-2-2,0 0 0,0 0 1,0 0-1,-1 1 0,1-1 0,0 0 0,0 1 0,0-1 0,-1 1 0,1-1 0,0 1 0,-1-1 0,1 1 0,0-1 0,-1 1 0,2 1 0,-1-2-23,-1 0 4,1 0 1,-1 0 0,0 0-1,0 0 1,1 0 0,-1 0 0,0 0-1,1 0 1,-1 0 0,0 0 0,0 0-1,1 0 1,-1 0 0,0 0-1,1 0 1,-1 0 0,0 0 0,0-1-1,1 1 1,-1 0 0,0 0-1,0 0 1,0 0 0,1-1 0,-1 1-1,0 0 1,0 0 0,0 0-1,1-1 1,-1 1 0,0 0 0,0 0-1,0-1 1,0 1 0,0 0 0,1 0-1,-1-1 1,0 1 0,0 0-1,0-1 1,3 0 114,-3 1-115,1 0 0,-1 0 0,0 0 0,1 0-1,-1 0 1,0 0 0,1 0 0,-1 0 0,0 0 0,1-1 0,-1 1 0,0 0 0,1 0 0,-1 0 0,0 0 0,0 0-1,1-1 1,-1 1 0,0 0 0,0 0 0,1 0 0,-1-1 0,0 1 0,0 0 0,0 0 0,1-1 0,-1 1 0,0 0-1,0 0 1,0-1 0,0 1 0,0 0 0,0-1 0,1 1 0,-1 0 0,0-1 0,0 1 0,0 0 0,0-1 0,5-9 74,-5 9-75,1 1 1,0-1-1,-1 0 1,1 1-1,-1-1 1,1 0 0,-1 0-1,1 0 1,-1 1-1,0-1 1,1 0-1,-1 0 1,0 0-1,0 0 1,0 0-1,0 0 1,1 0 0,-1 0-3,0 0 1,0 0 0,0 0-1,0 1 1,0-1 0,1 0 0,-1 0-1,0 1 1,1-1 0,-1 0-1,0 1 1,1-1 0,-1 0 0,1 1-1,0-2 1,0 1-1,0 1 0,-1-1 0,1 1 0,-1-1 0,1 0 0,-1 1 1,0-1-1,1 0 0,-1 0 0,0 1 0,1-1 0,-1 0 0,0 0 0,0 0 0,0-1 0,0 1 1,1-1 0,-1 1-1,0 0 1,0 0 0,0 0 0,1-1-1,-1 1 1,1 0 0,-1 0-1,1 0 1,-1 0 0,1 0 0,0-2-1,0 2 0,0 0 0,-1 0 0,1 0 0,0 0 0,-1 0 0,1 0 0,-1 0 0,0 0 0,1 0 0,-1-1 0,0 1 0,0 0 0,0-2 0,6-29-4,-4 27 2,-1 0 0,0 0-1,0 0 1,0 0 0,-1-5 0,12-63 1,-12 67 0,1-1 0,-1 1 0,2-1 0,-1 1 0,0 0 0,4-8 0,-4 11-2,-1 0 1,1 0 0,-1 0 0,0 0 0,0 0 0,0 0 0,0 0-1,-1-5 1,0 6 0,1-1-1,-1 1 0,1-1 1,0 1-1,0 0 1,0-1-1,0 1 0,0-1 1,1 1-1,-1 0 1,1-1-1,0 1 0,1-4 1,0 3-8,-1 0-1,0-1 1,1 1 0,-1 0-1,0-1 1,-1 1 0,1-1-1,0 1 1,-1-1 0,0 1-1,0-6 1,0 9 6,0-1 1,0 1-1,0-1 1,0 0-1,0 1 1,0-1-1,0 1 1,1-1-1,-1 1 1,0-1-1,0 0 1,1 1-1,-1-1 1,0 1-1,1-1 1,-1 1-1,1-1 1,-1 1-1,1-1 1,0 1-31,-1-1 1,1 0-1,-1 1 1,1-1-1,-1 0 1,1 1-1,-1-1 0,1 0 1,-1 0-1,0 0 1,1 1-1,-1-1 1,0 0-1,0 0 0,0 0 1,1 0-1,-1 1 1,0-1-1,0-1 0,1-3-2400,4 0 5410,-3 4-3628</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3:14:03.321"/>
    </inkml:context>
    <inkml:brush xml:id="br0">
      <inkml:brushProperty name="width" value="0.05" units="cm"/>
      <inkml:brushProperty name="height" value="0.05" units="cm"/>
    </inkml:brush>
  </inkml:definitions>
  <inkml:trace contextRef="#ctx0" brushRef="#br0">0 159 44,'4'-3'469,"0"1"1,0 0-1,0 1 0,0-1 0,0 1 1,6-2-1,-8 3-278,-1 0-1,1 0 1,0-1 0,-1 1-1,1 0 1,-1-1 0,1 1-1,-1-1 1,1 0 0,-1 0-1,3-1 1,-3 1 67,0 1-1,1-1 0,-1 0 1,0 1-1,1-1 0,-1 1 1,1-1-1,-1 1 0,1-1 1,-1 1-1,3 0 0,43-7 4011,-42 7-4049,-1 1-1,1-2 0,-1 1 1,1 0-1,-1-1 0,1 0 1,7-2-1,0 0 405,-12 3-604,1 1 1,-1-1-1,1 0 0,-1 0 0,1 0 0,-1 0 0,1 0 0,-1 0 0,0 0 0,1 0 1,-1 0-1,1-1 0,-1 1 0,1 0 0,-1 0 0,1 0 0,-1 0 0,1-1 1,-1 1-1,0 0 0,1 0 0,-1-1 0,0 1 0,1 0 0,-1-1 0,0 1 0,1-1 1,-1 1-1,0 0 0,1-1 0,-1 1 0,0-1 0,1 0 15,-1 0-1,1 1 1,-1-1-1,1 1 1,-1-1-1,1 1 1,0-1 0,-1 1-1,1-1 1,0 1-1,-1-1 1,1 1-1,0 0 1,-1 0-1,1-1 1,0 1-1,0 0 1,-1 0 0,2-1-1,6-1 217,4-7 411,-8-2-180,-3 10-458,-1 1 0,1-1 0,0 1 0,0-1-1,-1 1 1,1-1 0,-1 0 0,1 1 0,0-1 0,-1 0 0,1 1 0,-1-1 0,1 0 0,-1 0 0,0 0-1,1 1 1,-1-1 0,0 0 0,0 0 0,1 0 0,-1 0 0,0 1 0,0-1 0,0 0 0,0 0-1,0 0 1,0 0 0,0 0 0,-1 0 0,1-1 0,0-1 50,0 2-60,0 0 1,0 0 0,-1 0 0,1 0-1,0 0 1,0 0 0,0 0-1,-1 1 1,1-1 0,-1 0-1,1 0 1,-1 0 0,1 0 0,-1 1-1,1-1 1,-1 0 0,0 0-1,-4-9 69,-9-4 76,-2 8-53,16 5-97,-1 1 1,0-1-1,0 0 0,0 1 0,1-1 1,-1 1-1,0 0 0,0-1 0,0 1 1,0 0-1,0 0 0,0-1 0,0 1 1,0 0-1,0 0 0,0 0 0,0 0 1,0 0-1,0 0 0,0 0 0,0 1 1,0-1-1,0 0 0,0 1 0,0-1 1,0 0-1,0 1 0,0 0 0,-1 0 52,-2 0 15,0 0 0,1 0 0,-1 0 0,1 0 0,-1 1 0,1-1 0,-1 1 0,-5 4 0,1-1 222,4 6 161,0-10-354,4-1-95,0 0 1,0 0-1,-1 0 0,1 0 0,0 0 0,0 1 1,-1-1-1,1 0 0,0 0 0,0 0 0,-1 0 1,1 0-1,0 0 0,0 0 0,0 1 0,-1-1 1,1 0-1,0 0 0,0 0 0,0 0 0,-1 1 0,1-1 1,0 0-1,0 0 0,0 0 0,0 1 0,0-1 1,0 0-1,-1 0 0,1 1 0,0-1 0,0 0 1,0 0-1,0 1 0,0-1 0,0 0 0,0 0 0,0 1 1,0 0 11,0-1 0,0 1 0,0 0 0,0-1 1,0 1-1,0 0 0,-1-1 0,1 1 0,0-1 1,0 1-1,-1 0 0,1-1 0,0 1 0,-1-1 1,1 1-1,-1-1 0,1 1 0,-1 0 0,0-1 19,1 1 0,-1-1 0,1 1 0,-1 0 0,1-1-1,-1 1 1,1 0 0,-1-1 0,1 1 0,0 0-1,-1 0 1,1 0 0,0-1 0,0 1 0,0 0 0,-1 0-1,1 0 1,0 1 0,0-1 0,0 1 0,0-1 0,0 1 0,0-1 0,-1 0 1,1 1-1,-1-1 0,1 1 0,-1-1 0,1 0 0,-2 3 0,1-3-11,0 0 0,0 1 0,1-1 0,-1 1 0,0-1 0,1 1 0,0-1 0,-1 1 0,1 0 0,0-1 0,0 4 0,-1-4-22,1 0 1,0 0 0,0 0-1,0 0 1,0 0 0,0 0-1,0 0 1,0 0-1,0 0 1,0 0 0,0 0-1,1 0 1,-1 0-1,0 0 1,1 0 0,-1-1-1,1 1 1,-1 0 0,1 0-1,-1 0 1,1 0-1,0-1 1,-1 1 0,1 0-1,0-1 1,0 1 0,0 0-1,0 2 2,0-1 0,-1 1 0,1-1 0,-1 0 0,1 1 0,-1-1 0,0 1 0,0-1 0,0 1 0,-1 3-1,0-3-9,1-2-2,0-1 0,1 1-1,-1 0 1,0 0 0,0-1 0,0 1 0,0 0 0,1 0 0,-1-1 0,0 1-1,1 0 1,-1-1 0,1 1 0,-1 0 0,1-1 0,-1 1 0,1 0 0,0 0-34,-1-1 1,1 1 0,-1-1 0,1 1 0,-1 0 0,1-1 0,-1 1-1,0 0 1,1-1 0,-1 1 0,0 0 0,1 0 0,-1-1 0,0 1 0,0 0-1,0 0 1,0 1 0,5 3-867,-5-5 787,1 0 1,-1 1-1,1-1 1,-1 0-1,1 0 1,-1 1-1,0-1 0,1 0 1,-1 1-1,0-1 1,1 0-1,-1 1 1,0-1-1,0 0 1,1 1-1,-1-1 1,0 1-1,0-1 1,1 1-1,-1-1 1,0 1-1,0-1 1,0 1-1,0-1 1,0 1-1,3 0-834,-1 1-1,1-1 1,-1 0-1,1-1 1,0 1-1,-1 0 1,1-1-1,0 1 1,0-1-1,0 0 1,-1 0 0,1 0-1,0-1 1,0 1-1,4-1 1,4-6-1865</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3:14:03.713"/>
    </inkml:context>
    <inkml:brush xml:id="br0">
      <inkml:brushProperty name="width" value="0.05" units="cm"/>
      <inkml:brushProperty name="height" value="0.05" units="cm"/>
    </inkml:brush>
  </inkml:definitions>
  <inkml:trace contextRef="#ctx0" brushRef="#br0">121 36 416,'0'-25'4954,"0"23"-4619,-12-3 1025,12 4-1014,0 1-330,0-1 0,-1 1 1,1 0-1,0 0 1,0 0-1,0 0 0,0 0 1,-1 0-1,1-1 1,0 1-1,0 0 0,0 0 1,-1 0-1,1 0 0,0 0 1,0 0-1,0 0 1,-1 0-1,1 0 0,0 0 1,0 0-1,0 0 1,-1 0-1,1 0 0,0 0 1,0 0-1,0 0 0,-1 0 1,1 0-1,0 0 1,0 1-1,0-1 0,-1 0 1,1 0-1,0 0 1,0 0-1,0 0 0,0 0 1,-1 1-1,1-1 1,0 0-1,0 0 0,0 0 1,0 1-1,-6 4 1112,-14 2 640,8 6 987,4-3-1036,-7 6-51,3-2 189,8 0-678,1-11-1002,2-2-131,0-1 0,1 1 1,-1-1-1,1 1 0,-1 0 0,1-1 1,-1 1-1,1 0 0,0-1 0,-1 1 1,1 0-1,0 0 0,-1-1 0,1 1 1,0 0-1,0 0 0,0 0 1,0-1-1,0 1 0,0 0 0,0 1 1,0-1-28,0-1 0,0 1 1,0 0-1,-1-1 0,1 1 1,0 0-1,0-1 0,0 1 1,-1 0-1,1-1 1,0 1-1,-1-1 0,1 1 1,-1-1-1,1 1 0,-1 0 1,0 0-1,1-1-7,-1 1 0,1-1 0,-1 1 0,1 0 1,-1-1-1,1 1 0,-1 0 0,1 0 0,-1 0 0,1-1 0,0 1 0,0 0 0,-1 0 0,1 0 0,0 0 1,0-1-1,0 3 0,0 5 299,-1-6-453,1 0 1,0-1-1,0 1 1,0 0-1,0-1 1,0 1 0,0 0-1,0-1 1,0 1-1,1 0 1,-1-1-1,1 1 1,-1 0-1,1-1 1,-1 1-1,1-1 1,0 1 0,0-1-1,0 0 1,0 1-1,2 1 1,2 2-2448,-5-4 2475,1-1 0,-1 0 0,0 0 0,0 1-1,1-1 1,-1 0 0,0 0 0,1 1 0,-1-1 0,0 0 0,1 0-1,-1 0 1,0 0 0,1 0 0,-1 1 0,0-1 0,1 0-1,-1 0 1,0 0 0,1 0 0,-1 0 0,1 0 0,-1 0-1,0 0 1,1 0 0,-1 0 0,0-1 0,1 1 0,0 0 0,34 7-9249,-23-7 7104,-2 0 1336</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3:14:04.154"/>
    </inkml:context>
    <inkml:brush xml:id="br0">
      <inkml:brushProperty name="width" value="0.05" units="cm"/>
      <inkml:brushProperty name="height" value="0.05" units="cm"/>
    </inkml:brush>
  </inkml:definitions>
  <inkml:trace contextRef="#ctx0" brushRef="#br0">48 30 832,'0'-1'109,"0"1"1,0-1-1,0 1 0,0-1 1,1 1-1,-1-1 0,0 0 1,0 1-1,0-1 0,0 1 0,1-1 1,-1 1-1,0-1 0,0 1 1,1-1-1,-1 1 0,0-1 1,1 1-1,-1 0 0,1-1 1,0 0-1,-1 1 39,1-1 0,-1 1 0,1-1 0,-1 1 0,1-1 0,-1 0 0,1 1 0,-1-1 0,0 0 0,1 1 0,-1-1 0,0 0 0,1 0 0,-1 1 0,0-1 0,0-6 5749,0 15-3272,-2 12-639,2-19-1943,-1 0 120,-1 1 1,1 0 0,0 0 0,0 0 0,1 0 0,-1 0-1,0 0 1,1 0 0,-1 0 0,1 1 0,-1-1 0,1 0-1,0 0 1,0 3 0,0-2-39,0-1 0,0 1-1,-1-1 1,1 0 0,-1 1 0,0-1 0,0 0-1,-1 3 1,1-3-47,0 0 0,1 0 0,-1 1 0,0-1 0,1 0 0,-1 1 0,1-1 0,-1 3 0,-10 55 988,11-54-983,-1 0 1,1 0-1,-1 0 0,0 0 1,0 0-1,-1 0 0,-2 7 1,3-10-41,0 0-1,1 1 1,-1-1 0,1 1 0,0-1 0,0 1-1,1 6 1,0-6 13,-1 0 0,0-1 0,0 1 0,0 0 0,0 0 0,-1 0 0,1 0 0,-2 4 0,-1 0 63,1-6-89,1 0 0,0 1 0,1-1-1,-1 0 1,0 0 0,0 1 0,1-1 0,0 0 0,-1 1 0,1-1 0,0 0 0,0 1 0,0-1 0,1 0 0,-1 1 0,0-1 0,2 3 0,0 1 11,0-1 0,-1 1 0,1-1 0,-1 1 0,0 0 0,-1 0 0,1-1 0,-1 9 0,0-13-38,0 0 1,0 0 0,0-1 0,0 1-1,0 0 1,0-1 0,0 1 0,0 0-1,0-1 1,1 1 0,-1 0 0,0-1-1,1 1 1,-1 0 0,0-1 0,1 1 0,-1-1-1,1 1 1,-1-1 0,2 2 0,-2-2-1,1 1 0,-1-1 1,1 1-1,-1-1 1,1 1-1,-1 0 0,0-1 1,1 1-1,-1-1 1,0 1-1,1 0 1,-1-1-1,0 1 0,0 0 1,0-1-1,1 1 1,-1 0-1,0 0 0,0-1 1,0 2-1,0 0 8,0 0 0,0-1 0,0 1 0,0 0 0,0-1 0,1 1 0,-1 0 0,1-1-1,-1 1 1,1-1 0,0 1 0,-1-1 0,1 1 0,0-1 0,0 0 0,0 1 0,0-1 0,0 0 0,1 0-1,-1 0 1,0 1 0,0-1 0,1-1 0,-1 1 0,3 1 0,0 0 9,1 0 1,0-1-1,0 0 1,-1 0-1,1 0 0,0 0 1,0-1-1,6 0 1,-8 0-205,0-1 1,0 1 0,-1-1-1,1 0 1,0 0 0,0 0 0,0 0-1,-1 0 1,1-1 0,-1 1-1,1-1 1,-1 0 0,4-2 0,28-31-7661,-28 28 5738,-5 3 1239,0 0-1,0 0 0,-1 0 0,1 0 1,-1 0-1,0 0 0,0-1 0,-2-6 0,2 3-273,-2 0-30,-8 1 143</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3:14:04.548"/>
    </inkml:context>
    <inkml:brush xml:id="br0">
      <inkml:brushProperty name="width" value="0.05" units="cm"/>
      <inkml:brushProperty name="height" value="0.05" units="cm"/>
    </inkml:brush>
  </inkml:definitions>
  <inkml:trace contextRef="#ctx0" brushRef="#br0">47 134 740,'-2'0'326,"-1"0"-1,1-1 1,0 1-1,-1 0 1,1-1-1,0 0 1,-1 1-1,1-1 1,0 0-1,0 0 1,0 0-1,0 0 1,0-1-1,-2-2 1090,-5-2-145,9 6-1227,-1 0 0,1-1 0,0 1 1,0 0-1,0 0 0,0 0 0,0 0 0,-1 0 0,1 0 0,0 0 0,0 0 1,0 0-1,0-1 0,0 1 0,0 0 0,0 0 0,0 0 0,-1 0 1,1 0-1,0-1 0,0 1 0,0 0 0,0 0 0,0 0 0,0 0 1,0-1-1,0 1 0,0 0 0,0 0 0,0 0 0,0 0 0,0-1 1,0 1-1,0 0 0,0 0 0,0 0 0,0 0 0,0 0 0,0-1 1,1 1-1,-1 0 0,0 0 0,0 0 0,0 0 0,0 0 0,0-1 0,0 1 1,0 0-1,1 0 0,11-7 2569,-5 2-950,-5 4-675,34-12 4881,-8 6-3257,-15 4-2412,0 0 0,0-1 1,-1-1-1,16-7 0,5 2-3023,-30 9 1930,1 1 0,-1-1 0,0 0 0,0 0 0,1 0 0,-1 0 0,0-1 1,0 1-1,0-1 0,5-4 0,-6 5 252,0-1 0,0 1-1,0 0 1,0 0 0,1 0 0,-1 0 0,0 0 0,3-1 0,5-1-2065,-6-2 1059,6 4 328</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3:14:04.959"/>
    </inkml:context>
    <inkml:brush xml:id="br0">
      <inkml:brushProperty name="width" value="0.05" units="cm"/>
      <inkml:brushProperty name="height" value="0.05" units="cm"/>
    </inkml:brush>
  </inkml:definitions>
  <inkml:trace contextRef="#ctx0" brushRef="#br0">1 14 720,'13'0'2458,"-8"0"-1911,0 0 1,-1 0-1,1 0 1,-1-1-1,1 0 1,-1 1-1,8-4 1,-8 3-91,0-1-1,0 1 1,-1 0 0,1 0-1,1 0 1,-1 1-1,8-1 1,-9 1 41,1 0-1,0 1 1,0-1-1,-1 0 1,1 1-1,0 0 1,5 2-1,-1 1 422,-6-4-731,-1 0 0,0 1 0,0 0 0,1-1 0,-1 1 0,0 0 1,0 0-1,0-1 0,0 1 0,0 0 0,0 0 0,1 1 0,1 1-13,-3-2-95,1 0 0,0-1 1,-1 1-1,1-1 0,-1 1 1,1 0-1,-1-1 0,0 1 1,1 0-1,-1 0 0,0-1 0,1 1 1,-1 0-1,0 0 0,0 0 1,1-1-1,-1 1 0,0 0 1,0 1-1,5 4 1095,-5-6-1141,1 1-1,-1-1 1,0 0 0,1 0 0,-1 0 0,1 1 0,-1-1 0,0 0 0,1 0-1,-1 1 1,0-1 0,0 0 0,1 1 0,-1-1 0,0 0 0,0 1 0,1-1-1,-1 0 1,0 1 0,0-1 0,0 1 0,0-1 0,0 0 0,0 1 0,1 0-1,-1 2 228,0-2-149,0 0-1,0 0 1,0 0-1,0 1 1,1-1-1,-2 0 1,1 0 0,0 1-1,0-1 1,0 0-1,0 0 1,-1 0-1,1 1 1,-1-1-1,1 0 1,-1 0 0,1 0-1,-1 0 1,0 0-1,1 0 1,-1 0-1,0 0 1,0 0-1,-1 1 1,-10 11 593,6-7-540,6-6-161,0 0 0,0 0 0,0 1 0,-1-1 0,1 0 0,0 0 0,-1 1 0,1-1 0,0 0 0,-1 0 0,1 0 0,0 0 0,-1 1 0,1-1 0,0 0 0,-1 0 0,1 0 0,0 0 0,-1 0 0,1 0 0,-1 0 0,1 0 0,0 0 0,-1 0 0,1 0 0,0 0 0,-1 0 0,1 0 0,-1-1 0,-2 1 4,0 0 0,0 0 0,0 0 0,0-1 0,0 1 0,0-1 0,0 0 0,0 0 0,0 0 0,0 0 0,0-1-1,-4-2 1,-5-9-232,0-2-1630,10 10-96,2-11-8930,0 12 8146,0 3 2648,0 1 0,0 0 0,0 0 0,0-1 0,0 1 0,0 0 1,0 0-1,1 0 0,-1-1 0,0 1 0,0 0 0,0 0 0,0 0 0,0 0 0,1-1 0,-1 1 0,0 0 0,0 0 0,0 0 0,1 0 0,-1 0 0,0-1 0,0 1 0,0 0 0,1 0 1,-1 0-1,0 0 0,0 0 0,1 0 0,-1 0 0,0 0 0,1 0 0,-1 0-43,0 0 1,0 0 0,1 0-1,-1 0 1,0 0-1,0 0 1,1 0-1,-1 0 1,0 0 0,0 0-1,0 0 1,1 0-1,-1-1 1,0 1-1,0 0 1,1 0-1,-1 0 1,0 0 0,0 0-1,0 0 1,0-1-1,1 1 1,-1 0-1,0 0 1,0 0 0,0-1-1,0 1 1,0 0-1,0 0 1,0 0-1,1-1 1,-1 1 0,0-6-1102</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3:14:05.487"/>
    </inkml:context>
    <inkml:brush xml:id="br0">
      <inkml:brushProperty name="width" value="0.05" units="cm"/>
      <inkml:brushProperty name="height" value="0.05" units="cm"/>
    </inkml:brush>
  </inkml:definitions>
  <inkml:trace contextRef="#ctx0" brushRef="#br0">0 81 692,'7'0'592,"19"0"2280,-26 0-2773,1 0 0,-1 0 1,1 0-1,0 0 0,-1 0 1,1 0-1,0 0 0,-1 0 1,1 0-1,0 0 0,-1 0 1,1 1-1,-1-1 0,1 0 1,0 0-1,-1 1 0,1-1 1,-1 0-1,1 1 1,-1-1-1,1 1 0,-1-1 1,1 1-1,-1-1 0,1 1 1,-1-1-7,1 0 0,-1 0 0,1 0 0,-1 0 0,1 0 1,-1 0-1,1 0 0,-1 0 0,0 0 0,1 0 0,-1 1 1,1-1-1,-1 0 0,1 0 0,-1 0 0,1 1 0,-1-1 0,0 0 1,1 0-1,-1 1 0,0-1 0,1 0 0,-1 1 0,0-1 1,1 0-1,-1 1 0,0-1 0,1 1 0,13 13 3568,-13-12-3402,0 0 0,0 0 0,0 0 0,0 1 0,0-1 0,0 0 0,0 0 0,-1 0 1,1 1-1,-1-1 0,1 0 0,-1 1 0,0-1 0,0 1 0,-1 2 0,1-4-215,0 0 0,1 0 0,-1-1 0,0 1 1,0 0-1,0 0 0,0-1 0,1 1 0,-1 0 0,0-1 0,1 1 0,-1 0 0,0-1 0,1 1 0,-1-1 0,1 1 0,0 1 0,0-2 9,-1 1 0,1-1 0,-1 1 1,1 0-1,-1-1 0,1 1 0,-1 0 0,1-1 0,-1 1 0,0 0 0,0 0 0,1 0 0,-1-1 0,0 1 0,0 0 0,0 0 0,0 1 0,0 1 112,0 0-1,0 0 0,0 0 0,1-1 1,-1 1-1,1 0 0,-1 0 0,1 0 1,0-1-1,0 1 0,0 0 0,0-1 1,2 3-1,-2 1 121,0-1 0,0 1 0,-1-1 0,0 1 0,-1 9 0,1-8-128,0-6-143,0-1 0,0 0 0,0 1 0,0-1 0,1 0 0,-1 1 0,0-1 0,0 0 0,0 1 0,0-1 0,0 0 0,1 1 0,-1-1 0,0 0 0,0 0-1,1 1 1,-1-1 0,0 0 0,0 0 0,1 1 0,-1-1 0,0 0 0,1 0 0,-1 0 0,0 0 0,1 1 0,-1-1-6,1 0 1,-1 0-1,0 0 0,1 1 1,-1-1-1,0 0 0,1 0 1,-1 0-1,0 1 1,0-1-1,1 0 0,-1 0 1,0 1-1,0-1 1,1 0-1,-1 1 0,0-1 1,0 0-1,0 1 0,1-1 1,-1 0-1,0 1 1,0-1-1,0 1 0,0-1 1,0 1-1,0 25 1710,0-25-1198,0 3 20,0-7-363,0 2-46,-2-12 205,1 13-327,1-1-1,-1 1 0,0-1 1,0 1-1,1-1 0,-1 1 1,0-1-1,1 0 0,-1 1 1,1-1-1,-1 0 0,1 0 1,-1 1-1,1-1 0,0 0 1,-1 0-1,1 0 0,0 0 1,0 0-1,-1 1 0,1-1 1,0 0-1,0 0 0,0 0 1,0 0-1,0 0 0,0 0 1,0 0-1,1 0 0,-1-1 1,0 0-7,0 0 0,0 0 0,0 0 0,0 1 0,0-1-1,0 0 1,0 1 0,0-1 0,1 0 0,-1 0 0,1 1 0,-1-1 0,1 1-1,0-1 1,-1 0 0,1 1 0,0-1 0,0 1 0,2-3 0,-3 4-2,1-1 0,-1 0 0,0 1 0,1-1 0,-1 1 0,0-1 0,0 0 0,0 1 0,1-1 0,-1 0 0,0 1 0,0-1 0,0 0 0,0 0 0,0 1 0,0-1 0,-1 0 0,1 0 0,0 0 0,0 1 0,0-1 0,-1 0-1,1 0 1,0 1 0,0-1 0,0 0 0,0 1 0,1-1-1,-1 0 1,0 1 0,0-1 0,0 0 0,0 1 0,1-1-1,-1 0 1,0 1 0,1-1 0,2-2-5,-2 2 5,-1 1-1,1 0 0,-1 0 1,1-1-1,-1 1 0,0 0 1,1-1-1,-1 1 0,0-1 1,1 1-1,-1 0 0,0-1 1,1 1-1,-1-1 0,0 1 1,0-1-1,0 1 0,1-1 1,-1 1-1,0-1 0,0 1 1,0-2-1,0 2 1,0-1 0,0 1 0,0-1 0,0 1 0,0 0 0,0-1-1,0 1 1,0-1 0,1 1 0,-1-1 0,0 1 0,0 0 0,0-1 0,0 1 0,1 0 0,-1-1 0,0 1 0,1 0 0,-1-1 0,0 1 0,0 0 0,1-1 0,-1 1 0,1 0-1,-1 0 1,1-1 0,-1 1 0,1 0 0,-1 0 0,0-1 0,1 1 0,-1 0 0,0 0 0,1-1 0,-1 1 0,0 0 0,1-1 0,-1 1 0,0 0 0,0-1 0,1 1 0,-1-1 0,0 1 0,0 0 0,0-1 0,0 1 0,1-1 0,-1 1 0,0-1 0,0 1 0,0 0 1,0-1-1,0 0 0,1-2-2,0 0 1,1 1 0,-1-1-1,1 0 1,0 1 0,0-1 0,0 1-1,0 0 1,0-1 0,1 1 0,2-2-1,3-4-12,4-3-38,0 1 0,1 1 1,-1 0-1,2 0 1,17-8-1,-16 9-222,5 0-347,-18 8 417,0-1 0,0 1 1,1-1-1,-1 0 1,0 0-1,0 0 1,0 0-1,0-1 1,0 1-1,3-2 1,18-12-7042,-19 13 5351,0 0 0,-1 0 0,1 0 0,0-1 0,5-5 0,1 3-520,2 4 664</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3:14:17.186"/>
    </inkml:context>
    <inkml:brush xml:id="br0">
      <inkml:brushProperty name="width" value="0.05" units="cm"/>
      <inkml:brushProperty name="height" value="0.05" units="cm"/>
    </inkml:brush>
  </inkml:definitions>
  <inkml:trace contextRef="#ctx0" brushRef="#br0">97 55 116,'-2'-5'202,"-1"3"-140,1 1 0,-1 0 0,0 0 0,0 0-1,0 0 1,0 1 0,0-1 0,0 1 0,-5 0 0,-17-7 1105,-11 7 12106,38 0-12058,32 1 1547,-31 0-2633,1 1 1,-1-2 0,1 1-1,0 0 1,-1-1 0,1 1 0,6-1-1,-8 0-35,20-7 144,-20 7-226,32-8-870,-20-3-1757,-6 9 821,-8 2 1714,0 0 1,0 0-1,0 0 1,0 0-1,0 0 1,1 0-1,-1 0 1,0 0-1,0 0 0,0 0 1,0 0-1,1-1 1,-1 1-1,0 0 1,0 0-1,0 0 1,0 0-1,0 0 0,1 0 1,-1 0-1,0 0 1,0 0-1,0-1 1,0 1-1,0 0 1,0 0-1,0 0 1,0 0-1,0 0 0,1 0 1,-1-1-1,0 1 1,0 0-1,0 0 1,0 0-1,0 0 1,0-1-1,0 1 0,0 0 1,0 0-1,0 0 1,0 0-1,0 0 1,0-1-1,0 1 1,0 0-1,0 0 1,0 0-1,-1-1 0,10-2-3200,-9 3 3051,0-1-1,0 1 1,-1 0-1,1 0 1,0-1-1,-1 1 1,1 0-1,0 0 0,0-1 1,-1 1-1,1 0 1,0 0-1,-1 0 1,1-1-1,-1 1 1,1 0-1,0 0 1,-1 0-1,1 0 1,0 0-1,-1 0 1,1 0-1,-1 0 0,1 0 1,0 0-1,-1 0 1,1 0-1,0 0 1,-1 0-1,0 1 1,-6-1-217,5 0 49</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2:59.665"/>
    </inkml:context>
    <inkml:brush xml:id="br0">
      <inkml:brushProperty name="width" value="0.025" units="cm"/>
      <inkml:brushProperty name="height" value="0.025" units="cm"/>
      <inkml:brushProperty name="color" value="#849398"/>
    </inkml:brush>
  </inkml:definitions>
  <inkml:trace contextRef="#ctx0" brushRef="#br0">0 46 104,'0'-22'4556,"20"16"-169,-19 6-4261,-1-1 0,1 1 0,0 0 0,0 0 0,-1 0 0,1 0 0,0 0 1,0 0-1,-1 0 0,1 0 0,0 0 0,0 0 0,0 0 0,-1 0 0,1 1 0,0-1 0,-1 0 0,1 1 1,0-1-1,0 0 0,-1 1 0,1-1 0,-1 1 0,1-1 0,1 2 0,-2-2-40,0 0 0,0 1 0,0-1 0,1 1 0,-1-1 0,0 1 0,1-1 0,-1 1 0,1-1 0,-1 0 0,0 1 0,1-1 0,-1 0 0,1 1 0,-1-1 0,1 0 0,-1 0 0,1 1 0,-1-1 0,1 0 0,0 0 0,-1 0-35,1 0 0,0 1 1,-1-1-1,1 0 0,-1 0 0,1 1 0,-1-1 1,1 0-1,-1 0 0,1 1 0,-1-1 0,1 1 1,-1-1-1,0 0 0,1 1 0,-1-1 0,1 1 1,-1-1-1,0 1 0,1-1 0,-1 1 1,0 0-1,5 4 913,-5-5-939,0 0 0,1 0 0,-1 1 0,0-1 0,0 0 0,1 0 0,-1 0 0,0 1 1,1-1-1,-1 0 0,0 0 0,0 1 0,1-1 0,-1 0 0,0 0 0,0 1 0,0-1 0,0 0 0,1 1 0,-1-1 1,0 0-1,0 1 0,0-1 0,0 0 0,0 1 0,2 1 208,-1 0-1,1 0 1,0-1-1,-1 1 1,1 0 0,0-1-1,0 0 1,2 2-1,-3-2-9,0 0 0,0-1 0,0 1 0,0 0 0,0 0-1,0 0 1,0 0 0,0 0 0,-1 1 0,1-1 0,0 0-1,-1 0 1,1 2 0,7 9 1235,-5 5 1870,-2-17-3306,-1 0 0,0 0 0,1 0 0,-1 0-1,1 0 1,-1 1 0,0-1 0,1 0 0,-1 0 0,0 0 0,1 0 0,-1 0 0,0 1 0,1-1 0,-1 0 0,0 0 0,1 1 0,-1-1 0,0 0 0,0 1-1,1-1 1,-1 0 0,0 0 0,0 1 0,1-1 0,-1 0 0,0 1 0,0-1 0,0 1 0,0-1 0,0 0 0,0 1 0,0-1 0,1 1 0,-1-1-1,0 0 1,0 1 0,0-1 0,-1 0 0,1 1 0,0-1 0,0 1 0,0-1 0,0 0 0,0 1 0,-1 0 0,1 1 55,-3 2 63,2-3-131,1-1-1,-1 0 1,1 0 0,0 0 0,-1 1 0,1-1 0,0 0 0,-1 0-1,1 1 1,0-1 0,0 0 0,-1 1 0,1-1 0,0 0 0,0 1-1,0-1 1,-1 0 0,1 1 0,0-1 0,0 0 0,0 1 0,0-1-1,0 1 1,0-1 0,0 1 0,-1-1-3,1 1-1,0-1 1,-1 1-1,1-1 1,0 0 0,-1 1-1,1-1 1,-1 0-1,1 1 1,0-1 0,-1 0-1,1 0 1,-1 1-1,1-1 1,-1 0 0,1 0-1,-1 0 1,1 0-1,-1 1 1,1-1 0,-1 0-1,1 0 1,-1 0-1,0 0 1,1 0-1,-1-1 1,1 1 0,-1 0-1,1 0 1,-1 0-1,-3 0 23,1 1 66,-7 3 14,7-5-47,-1 0 0,1 0-1,0 0 1,-1 0 0,1 0 0,0-1-1,-6-3 1,5 2-10,-6-9 139,7-4-83,2 14-92,0 1 0,0-1 0,0 1-1,0-1 1,1 1 0,-1-1 0,0 1 0,1-1 0,-1 0 0,1 1 0,0-1 0,-1 0 0,1 1 0,0-1 0,0 0 0,0 0 0,0 1 0,1-1-1,-1 0 1,0 1 0,1-1 0,-1 0 0,1 1 0,-1-1 0,1 0 0,0 1 0,0-1 0,0 1 0,1-2 0,1-19 239,0 18-210,-1 2-28,-1-1 0,1 1 0,-1 0 0,1 0 0,0 1 1,-1-1-1,1 0 0,0 1 0,0-1 0,1 1 0,-1-1 0,3 0 0,2 0-4,-6 1-38,0 0-1,0 1 0,0 0 1,0-1-1,1 1 0,-1 0 1,0-1-1,0 1 0,0 0 1,1 0-1,-1 0 0,0 0 1,0 0-1,1 0 0,-1 0 0,0 0 1,1 1-1,4 2-569,4 2-723,-3 0-3081,-3 2-3346,-3 1-5111,-1-3 10955</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3:14:17.756"/>
    </inkml:context>
    <inkml:brush xml:id="br0">
      <inkml:brushProperty name="width" value="0.05" units="cm"/>
      <inkml:brushProperty name="height" value="0.05" units="cm"/>
    </inkml:brush>
  </inkml:definitions>
  <inkml:trace contextRef="#ctx0" brushRef="#br0">214 1 184,'-2'0'128,"1"0"0,-1 0 0,1 1-1,-1-1 1,1 0 0,-1 1 0,1 0 0,0-1 0,-1 1 0,1 0-1,0-1 1,0 1 0,-1 0 0,1 0 0,0 0 0,-1 2 0,1-3-63,0 0 1,1 0 0,-1 0-1,0 0 1,1 1-1,-1-1 1,0 0 0,0 0-1,1 1 1,-1-1 0,1 0-1,-1 1 1,0-1 0,1 0-1,-1 1 1,1-1 0,-1 1-1,1-1 1,-1 1 0,0 1-1,1-2-32,-1 0-1,1 0 0,-1-1 1,1 1-1,0 1 0,-1-1 1,1 0-1,0 0 0,-1 0 1,1 0-1,-1 0 0,1 0 0,0 0 1,-1 0-1,1 1 0,0-1 1,-1 0-1,1 0 0,0 0 1,-1 1-1,1-1 0,0 0 1,0 0-1,-1 1 0,1-1 1,0 0-1,0 1 0,-1-1 1,1 0-1,0 1 0,0-1 0,0 0 1,0 1-1,0-1 0,-1 0 1,1 1-1,0-1 0,0 1 1,0-1-1,0 0 0,0 1 1,0-1-1,0 0 0,0 1 1,1-1-1,-1 1 0,0-1 1,0 1-1,-3 0 186,3-1-205,-1 0 0,1 0 0,0 0 0,-1 0 0,1 0 0,0 0 0,-1 0 0,1 0-1,-1 0 1,1 0 0,0 1 0,-1-1 0,1 0 0,0 0 0,0 0 0,-1 0 0,1 1 0,0-1-1,-1 0 1,1 0 0,0 1 0,0-1 0,-1 0 0,1 1 0,0-1 0,0 0 0,0 0-1,0 1 1,-1 0 0,1 0 364,1 1-187,-1 1 0,0-1 0,0 1 1,0-1-1,-1 1 0,1 0 0,0-1 0,-2 3 0,1-4-150,1-1 1,-1 1-1,0-1 0,1 1 0,-1-1 0,0 1 0,1 0 0,-1-1 0,0 1 0,1 0 0,-1-1 0,1 1 1,-1 0-1,1 0 0,0 0 0,-1 0 0,1-1 0,0 1 0,0 0 0,-1 0 0,1 0 0,0 0 0,0 0 1,0 0-1,0-1 0,0 1 0,0 0 0,0 0 0,1 0 0,-1 1 0,0 2 47,0 70 2016,6-58-1721,-5-14-341,-1-1 1,1 1-1,0 0 1,0-1-1,-1 1 0,1 0 1,-1 0-1,1 0 1,-1 0-1,0-1 1,0 4-1,-1 14 233,0-13-198,1 0 0,0 0 0,0 0 0,0 0 0,1 0 0,0 0 0,1 6 0,1 0 21,0-1 0,-1 1 0,-1 0 0,0 0 1,-1 14-1,0-17 2,0-1 0,0 1 0,1 0 0,1 0 0,-1-1 0,5 13 0,-4-13 18,-1-1-1,0 1 0,-1-1 1,1 1-1,-1 0 0,-2 11 1,1 3 217,1-15-189,0 0 0,0-1 0,0 1 1,1 0-1,0 0 0,1-1 0,-1 1 0,4 7 0,-4-8 33,1 0-1,-1 0 1,-1 0-1,1 1 1,-1-1-1,0 0 1,-2 13-1,1 7 679,1 39 1211,0-64-2046,0 0-1,0-1 0,0 1 1,-1 0-1,1-1 1,0 1-1,0 0 0,-1-1 1,1 1-1,0-1 1,0 1-1,-1 0 1,1-1-1,-1 1 0,1-1 1,-1 1-1,0 0 1,1-1 18,-1 1 0,1 0 0,-1-1 0,1 1 1,-1 0-1,1-1 0,-1 1 0,1 0 0,-1 0 0,1 0 1,0-1-1,0 1 0,-1 0 0,1 0 0,0 0 1,0 0-1,0 1 0,-1 12 894,-6-8-495,5-5-361,-2 3 411,4-3-455,0-1 0,0 1 1,-1-1-1,1 1 1,0-1-1,-1 1 1,1-1-1,0 1 0,-1-1 1,1 0-1,-1 1 1,1-1-1,-1 0 0,1 1 1,0-1-1,-1 0 1,0 0-1,1 1 0,-1-1 1,1 0-1,-1 0 1,1 0-1,-1 0 0,1 0 1,-2 0-1,-33 7 793,28-8-777,0 0 0,1 0 0,-1 0 0,1-1 0,-1 0 0,1 0 0,0-1 0,-10-5-1,1-5 16,13 12-66,1 0 1,-1 1-1,1-1 0,0 0 0,0 0 0,-1 1 0,1-1 0,0 0 0,0 0 0,0 0 0,0 0 0,0-1 0,0 1 0,0 0 0,1 0 0,-1-1 0,0 1 1,1 0-1,-1-1 0,0-2 0,-3 0-167,3 4 149,1 0 0,0 0 1,-1 0-1,1 0 1,0 0-1,-1 0 0,1 0 1,0 0-1,-1 0 1,1 0-1,0-1 0,0 1 1,-1 0-1,1 0 1,0 0-1,0 0 1,-1-1-1,1 1 0,0 0 1,0 0-1,0-1 1,-1 1-1,1 0 0,0 0 1,0-1-1,0 1 1,0 0-1,0-1 0,0 1 1,-1 0-1,1-1 1,0 1-1,0 0 0,0-1 1,0 1-1,0 0 1,0 0-1,0-1 1,0 1-1,0 0 0,0-1 1,1 1-1,-1 0 1,0-1-1,0 1 0,0 0 1,0 0-1,0-1 1,1 0-1,0 1-189,0-1 0,-1 1 1,1-1-1,0 0 0,0 1 0,-1-1 1,1 0-1,-1 0 0,1 0 0,0 1 0,-1-1 1,0 0-1,1 0 0,-1 0 0,1 0 0,-1 0 1,0 0-1,0 0 0,0 0 0,1 0 1,-1 0-1,0 0 0,0 0 0,0 0 0,-1 0 1,1 0-1,0-1 0,0 1 72,0 1 1,0 0-1,0-1 0,0 1 1,0-1-1,0 1 0,0-1 1,0 1-1,0 0 0,1-1 0,-1 1 1,0-1-1,0 1 0,0 0 1,1-1-1,-1 1 0,0 0 1,0-1-1,1 1 0,-1 0 1,0-1-1,1 1 0,-1 0 0,0 0 1,1-1-1,0 1 0,-1 0-13,1 0 0,-1-1 0,0 1 0,1 0 0,-1 0 0,0-1 0,1 1 0,-1 0 0,0-1 0,1 1 0,-1 0 0,0-1 0,0 1 0,0 0 0,1-1 0,-1 1 0,0-1 0,0 1-1,0 0 1,0-1 0,1 1 0,-1-1 0,0 1 0,0-1 0,0 1 0,0-1 0,0 0 2,0 1-1,0 0 1,0-1-1,0 1 0,0-1 1,0 1-1,0-1 1,0 1-1,0 0 1,0-1-1,1 1 1,-1-1-1,0 1 1,0 0-1,0-1 1,1 1-1,-1 0 1,0-1-1,1 1 1,-1 0-1,0-1 1,1 1-1,-1 0 1,0 0-1,1-1 0,0 1 1,-1 0 5,0-1 0,1 1 0,-1 0 0,0 0 0,1 0 0,-1-1 0,1 1 0,-1 0 1,0-1-1,0 1 0,1 0 0,-1-1 0,0 1 0,0 0 0,1-1 0,-1 1 0,0-1 0,0 1 0,0-1 0,0 1 0,0 0 0,0-1 0,1 1 0,-1-1 1,0 1-1,0-1 0,2-6-1835,7 1 730</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01:31.221"/>
    </inkml:context>
    <inkml:brush xml:id="br0">
      <inkml:brushProperty name="width" value="0.025" units="cm"/>
      <inkml:brushProperty name="height" value="0.025" units="cm"/>
    </inkml:brush>
  </inkml:definitions>
  <inkml:trace contextRef="#ctx0" brushRef="#br0">1 402 28759,'39'-66'-1278,"62"-101"263,-76 124 893,-19 34 101,0-1-1,-1 0 1,1 0-1,-2-1 1,0 0-1,3-11 1,-2 6 11,0-9 47,-5 24-7,-2 21-75,-1-14 57,-1 0 1,1 0-1,1 0 0,-1 1 0,1-1 0,0 1 0,-1 9 0,-8 25 1,7-29-3,0 0-1,-2 21 0,-4 15 8,3-24-104,-4 28-1,7-28-17,3-16-112,0 0 1,0 0-1,1 0 0,0 1 1,0-1-1,1 0 1,0 0-1,4 15 0,-4-19-419,1 0 0,-1 0 0,1 1 0,0-1 0,1 0 0,-1-1 0,4 6 0,-4-7-337,0 0 0,1 0 0,-1 0 0,0 0 1,1 0-1,-1 0 0,1-1 0,-1 1 0,1-1 0,0 0 0,4 2 0,-5-3 679,0 0 0,0 0 0,0 0-1,0 0 1,0 0 0,0 0 0,0-1 0,0 1 0,0-1-1,0 1 1,0-1 0,0 0 0,-1 0 0,1 0-1,0 0 1,-1 0 0,1 0 0,2-2 0,6-4-793</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01:34.906"/>
    </inkml:context>
    <inkml:brush xml:id="br0">
      <inkml:brushProperty name="width" value="0.025" units="cm"/>
      <inkml:brushProperty name="height" value="0.025" units="cm"/>
    </inkml:brush>
  </inkml:definitions>
  <inkml:trace contextRef="#ctx0" brushRef="#br0">523 241 972,'-18'0'1426,"11"1"-665,0 0-1,0-1 1,0-1-1,0 1 1,0-1-1,0 0 1,-11-4-1,-14-1 3691,9 4 2671,0-8-1359,10 7-4693,11 3-624,-10-1 1321,11 0-1645,0 0 0,0 0 1,-1 0-1,1 0 0,0 0 0,-1 0 1,1 0-1,0 0 0,-1 1 1,1-1-1,-1 0 0,0 1 1,-2-1-1,2 1 33,24-1 79,-5-5 24,-1 1 0,1 0 0,23-3 0,-35 7-204,124-30 234,-7 1-97,68-17-191,-152 40 0,197-33 0,-161 30 0,91 1 0,43 22 0,-123-5 0,-52-4 0,56 15 0,-19-3 0,-43-11 0,43 15 0,-7-3 0,-41-12 0,0 0 0,23 11 0,-21-7 0,-9-3 0,-1 0 0,1 1 0,-2 0 0,15 10 0,31 16 0,-57-32 0,43 36 0,-40-33 0,0 0 0,-1 1 0,1-1 0,-1 1 0,0 0 0,5 10 0,23 25 0,-22-20 0,-8-17 0,0 0 0,0 1 0,0-1 0,-1 1 0,1-1 0,-1 1 0,0 0 0,0 0 0,0-1 0,0 8 0,-1-10 0,0 0 0,0 0 0,0 0 0,1 0 0,-1-1 0,0 1 0,1 0 0,-1 0 0,0 0 0,1 0 0,-1-1 0,1 1 0,-1 0 0,2 1 0,-1-2 0,-1 0 0,0 1 0,1-1 0,-1 0 0,0 1 0,1-1 0,-1 1 0,0-1 0,1 1 0,-1-1 0,0 0 0,0 1 0,0-1 0,1 1 0,-1-1 0,0 1 0,0-1 0,0 1 0,0-1 0,0 1 0,0-1 0,0 1 0,0-1 0,0 1 0,0-1 0,0 1 0,0-1 0,0 1 0,-1-1 0,1 1 0,0 0 0,-2 1 0,1 0 0,0 0 0,0 0 0,0 1 0,0-1 0,0 0 0,1 0 0,-1 1 0,1-1 0,-1 0 0,1 1 0,0 2 0,-1-1 0,1-1 0,-1 0 0,0 0 0,0 1 0,0-1 0,0 0 0,-1 0 0,1 0 0,-1 0 0,0 0 0,-4 4 0,-30 34 0,20-24 0,7-9 0,1 0 0,-1-1 0,0 0 0,-16 10 0,14-11 0,1 1 0,-14 12 0,17-13 0,1-1 0,-1 0 0,0-1 0,0 1 0,0-1 0,-14 5 0,-14 8 0,19-10 0,0 0 0,0-1 0,-19 5 0,-13 5 0,-8 2 0,-2-3 0,-78 11 0,64-13 0,-117 18 0,-59 11 0,80-21 0,41-7 0,90-10 0,0-1 0,-45-3 0,34 0 0,7-2 0,0-1 0,0-2 0,0-1 0,-56-17 0,28 6 0,-30-9 0,71 17 0,0 0 0,0 0 0,-26-15 0,24 9 0,20 10 0,0 0 0,0-1 0,-15-12 0,5 5 0,17 12 0,1-1 0,-1 1 0,1-1 0,-1 0 0,1 1 0,0-1 0,0 0 0,0-1 0,0 1 0,0 0 0,-3-5 0,-30-33 0,34 38 0,-2-2 0,0 0 0,1 0 0,0 0 0,0 0 0,0-1 0,0 1 0,1-1 0,0 0 0,0 1 0,0-1 0,0 0 0,1-4 0,-1 3 0,1 0 0,0 0 0,0 0 0,1 0 0,0 0 0,0 1 0,0-1 0,1 0 0,3-8 0,-1-6 0,-1 15-46,0 0-1,0 1 1,0-1-1,1 1 1,0 0-1,0 0 1,0 0-1,1 1 1,7-6-1,4 0-2879,-14 8 1974,0 0 0,-1-1 1,1 1-1,0 0 0,1 0 1,-1 0-1,0 0 0,0 0 1,0 1-1,0-1 0,1 1 1,-1-1-1,5 1 0,0 0-2875,14 0-2418,-20 0 6105,0 0 0,0 1 0,0-1 0,0 0 0,0 0 1,0 1-1,0-1 0,0 0 0,0 1 0,0-1 0,0 1 0,0 0 0,0-1 0,0 2 0,11 5-1990,-10-1 1079</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01:35.440"/>
    </inkml:context>
    <inkml:brush xml:id="br0">
      <inkml:brushProperty name="width" value="0.025" units="cm"/>
      <inkml:brushProperty name="height" value="0.025" units="cm"/>
    </inkml:brush>
  </inkml:definitions>
  <inkml:trace contextRef="#ctx0" brushRef="#br0">119 113 688,'0'-1'71,"0"1"1,0-1-1,0 0 0,0 1 0,0-1 1,-1 1-1,1-1 0,0 1 0,0-1 1,0 0-1,-1 1 0,1-1 0,0 1 1,0-1-1,-1 1 0,1-1 0,-1 1 1,1 0-1,0-1 0,-2 0 0,2 1 18,-1-1-1,1 1 0,-1-1 1,1 1-1,-1-1 0,1 0 1,-1 1-1,1-1 0,0 0 1,-1 1-1,1-1 0,0 0 1,0 1-1,-1-1 0,1 0 0,0 0 1,0 1-1,0-1 0,0 0 1,0-1-1,0 2-68,0 0-1,0-1 1,0 1 0,0 0-1,0-1 1,0 1-1,0 0 1,0 0 0,0-1-1,0 1 1,-1 0-1,1-1 1,0 1 0,0 0-1,0 0 1,0-1 0,0 1-1,-1 0 1,1 0-1,0-1 1,0 1 0,0 0-1,-1 0 1,1 0 0,0 0-1,0-1 1,-1 1-1,1 0 1,-1 0 0,1 0 18,-1-1 0,1 1 0,-1 0 1,1 0-1,-1-1 0,1 1 0,0 0 0,-1-1 1,1 1-1,0-1 0,-1 1 0,1 0 1,0-1-1,-1 1 0,1-1 0,0 1 1,0-1-1,0 1 0,-1-1 0,1 1 0,0-1 1,0 1-1,0-1 0,0 1 0,0-1 1,0 1-1,0-1 0,0 1 0,0-2 1,0-3 319,1 2 96,-1 0 0,0 0 0,0 0 0,0 0 0,0 0 0,0 0 0,-1 0 0,1 1 1,-2-5-1,2 7-263,-1 0 0,0-1 0,1 1 1,-1 0-1,1-1 0,-1 1 0,1-1 1,-1 1-1,1-1 0,-1 1 0,1-1 0,-1 1 1,1-1-1,0 1 0,-1-1 0,1 0 1,0 1-1,0-1 0,-1 1 0,1-2 1,-1-11 8496,1 11-6545,0 3-1974,1 1 0,-1 0 1,0-1-1,0 1 0,-1 0 0,1 0 1,0-1-1,-1 1 0,1 0 0,-1-1 1,1 1-1,-1 0 0,0-1 0,1 1 1,-1-1-1,0 1 0,0-1 0,-2 2 1,3-2-123,-1 0 1,1 0-1,-1 0 1,1 1-1,0-1 1,-1 0-1,1 0 1,0 1-1,0-1 1,0 0-1,0 0 1,0 1 0,0-1-1,0 0 1,1 2-1,-3 16 431,-10 26 249,5-17-367,6-23-292,0 0 0,0 0 0,1-1 0,0 1 1,0 7-1,-1 19 209,-3-16-137,2-1 1,0 1 0,0 22 0,-10 56 267,12 412-199,0-397-5524,0-1-5674,0-106 10825,0-1 1,0 1-1,0-1 1,0 0-1,0 1 1,0-1-1,0 1 1,0-1-1,0 0 1,0 1-1,-1-1 1,1 0-1,0 1 1,0-1-1,0 0 1,0 1-1,-1-1 1,1 0-1,0 1 1,0-1-1,-1 0 1,1 0-1,0 1 1,-1-1-1,1 0 1,0 0-1,-1 1 1,1-1-1,0 0 1,-1 0-1,1 0-10,-1 0 0,1 1 0,0-1 0,-1 0-1,1 0 1,0 0 0,-1 1 0,1-1 0,0 0 0,0 0 0,-1 0 0,1 1-1,0-1 1,0 0 0,-1 1 0,1-1 0,0 0 0,0 1 0,0-1 0,0 0-1,-1 1 1,1-1 0,0 0 0,0 1 0,0-1 0,0 0 0,0 1 0,0-1-1,0 1 1,0-1 0,0 1-1076,-12-2-2573,12-4 3103</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01:35.945"/>
    </inkml:context>
    <inkml:brush xml:id="br0">
      <inkml:brushProperty name="width" value="0.025" units="cm"/>
      <inkml:brushProperty name="height" value="0.025" units="cm"/>
    </inkml:brush>
  </inkml:definitions>
  <inkml:trace contextRef="#ctx0" brushRef="#br0">1 294 744,'0'0'94,"0"0"-1,0 0 0,0-1 1,0 1-1,0 0 1,0 0-1,0-1 1,0 1-1,0 0 1,0 0-1,0 0 1,0-1-1,0 1 1,0 0-1,0 0 0,0 0 1,0-1-1,0 1 1,0 0-1,0 0 1,0 0-1,1-1 1,-1 1-1,0 0 1,0 0-1,0 0 0,0-1 1,0 1-1,0 0 1,1 0-1,-1 0 1,0 0-1,0-1 1,2 1-80,-2 1 24,0-1 0,0 0 0,1 0 0,-1 0 0,0 0-1,1 0 1,-1 0 0,0 0 0,0 0 0,1 0 0,-1 0 0,0 0 0,1 0 0,-1 0 0,0 0-1,0-1 1,1 1 0,-1 0 0,0 0 0,0 0 0,1 0 0,-1 0 0,0-1 0,0 1 0,0 0-1,1 0 1,-1 0 0,0-1 0,0 1 0,0 0 0,0 0 0,1 0 0,-1-1 0,0 1-1,0 0 1,0 0 0,0-1 0,0 1 0,0 0 0,0-1 0,0 0 1058,12 2 1999,-10 1-2584,0-1 0,0 1 0,0 0 0,0-1 0,0 0 0,0 1 0,1-1-1,-1 0 1,0 0 0,4 1 0,15 7 3003,30 19 1661,-35-19-4215,1-2 1,29 10-1,27 9 24,92 14 10,-67-20-623,146 21 224,-188-32-433,-36-5-83,1-1 0,28 0 0,127 4 322,-129-7-315,1-2 1,-1-2-1,0-1 1,61-17 0,-55 7-70,-1-3 1,0-2-1,64-34 1,0-25-11,-54 38-158,-15 1-798,-42 36 677,-1 1 1,1-1 0,-1 0 0,0 0-1,0 0 1,5-9 0,6-5-1283,-8 11 429,-5 5 634,1 0 0,-1 0 1,0 0-1,0 0 1,0 0-1,0 0 0,-1-1 1,1 1-1,-1-1 1,1 1-1,-1-1 0,0 0 1,0 0-1,1-3 1,-1 4 55,-1 0 0,0 1 0,1-1 0,-1 0 0,1 1 0,0-1 0,0 1-1,-1-1 1,1 1 0,0 0 0,0-1 0,0 1 0,2-1 0,-2 0 133,0 1 0,0 0-1,1-1 1,-1 1-1,-1-1 1,1 1 0,0-1-1,0 1 1,0-1 0,-1 0-1,1 1 1,-1-1-1,1-2 1,-1 2 88,0 1 1,0-1-1,1 0 0,-1 1 0,0-1 1,1 1-1,-1-1 0,1 1 0,0-1 1,1-1-1,-1 1 53,-1 0 1,1 0-1,0 1 1,0-1-1,-1 0 1,1 0 0,-1 0-1,0 0 1,1 1-1,-1-4 1,0 4 67,0 0 1,0 0 0,0 0-1,0 1 1,0-1 0,1 0-1,-1 0 1,0 0 0,0 1-1,1-1 1,-1 0 0,1 0-1,-1 1 1,1-1 0,-1 0-1,1 0 1,4-5-624,-3-7-130</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01:36.640"/>
    </inkml:context>
    <inkml:brush xml:id="br0">
      <inkml:brushProperty name="width" value="0.025" units="cm"/>
      <inkml:brushProperty name="height" value="0.025" units="cm"/>
    </inkml:brush>
  </inkml:definitions>
  <inkml:trace contextRef="#ctx0" brushRef="#br0">0 192 464,'0'-126'8560,"0"99"-1361,0 1 5207,0 25-11468,0-7-472,0 5-464,0 6-4,0-2-12,0 10-3126,0 11-18401,0-21 21104,14-1-230,8-7 9823,-22 7-8986,0 1 1,0-1 0,0 0-1,0 0 1,0 1 0,0-1-1,0 0 1,0 0-1,0 1 1,0-1 0,0 0-1,1 0 1,-1 1-1,0-1 1,0 0 0,0 0-1,0 1 1,0-1-1,1 0 1,-1 0 0,0 1-1,0-1 1,0 0-1,1 0 1,-1 0 0,0 0-1,0 0 1,1 1-1,-1-1 1,0 0 0,1 0-1,-1 0 41,1 0 0,-1 1 0,1-1 0,-1 0 0,0 0 0,1 1 0,-1-1 0,1 0 0,-1 1-1,0-1 1,1 0 0,-1 1 0,0-1 0,0 0 0,1 1 0,-1-1 0,0 1 0,0-1 0,1 1 0,-1-1 0,0 0 0,0 1 0,0-1 0,0 1-1,0-1 1,0 1 0,0-1 0,0 1 0,0-1 0,0 1 0,0 0 0,0 819 6957,12-727-7168,-12-33 0,0-59-35,0 0 0,0 0 0,1-1 1,-1 1-1,0 0 0,1 0 0,-1-1 0,1 1 0,-1 0 0,1-1 1,-1 1-1,1-1 0,-1 1 0,1-1 0,0 1 0,-1-1 1,1 1-1,0-1 0,-1 1 0,1-1 0,1 0 0,-2 1 5,0-1 1,0 0-1,1 0 0,-1 0 0,0 1 0,0-1 0,1 0 1,-1 0-1,0 0 0,1 0 0,-1 0 0,0 0 1,0 0-1,1 0 0,-1 0 0,0 0 0,1 0 0,-1 0 1,0 0-1,1 0 0,-1 0 0,0 0 0,0 0 0,1 0 1,-1 0-1,0 0 0,1 0 0,-1-1 0,0 1 1,0 0-1,1 0 0,-1 0 0,0 0 0,0-1 0,1 1 1,-1 0-1,0 0 0,0-1 0,0 1 0,1 0 1,-1 0-1,0-1 0,0 1 0,0 0 0,0-1 0,0 1 1,0 0-1,0 0 0,0-1 0,0 1 0,0-1 0,7-33-10692,-6 31 9837,0-1 0,0 1 0,0 0 0,0-1 0,-1 1 0,1-1 0,-1 1 0,0 0 0,0-1 0,0 1 0,-1-1 0,1 1 0,-2-4 0,-2-4-526,3 9 1082,0 0-1,1 0 1,-1 0 0,0-1-1,1 1 1,-1 0-1,1-1 1,-1-2 0,-1-9-1182,-7 0 592</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01:38.807"/>
    </inkml:context>
    <inkml:brush xml:id="br0">
      <inkml:brushProperty name="width" value="0.025" units="cm"/>
      <inkml:brushProperty name="height" value="0.025" units="cm"/>
    </inkml:brush>
  </inkml:definitions>
  <inkml:trace contextRef="#ctx0" brushRef="#br0">96 2030 760,'0'0'85,"0"1"0,0 0 0,0-1 1,0 1-1,0 0 0,1-1 0,-1 1 0,0 0 0,0-1 0,1 1 1,-1 0-1,1-1 0,-1 1 0,0-1 0,1 1 0,-1-1 0,1 1 0,0 0 45,0 0 0,-1-1 0,1 1 0,-1 0 0,1-1 0,-1 1 0,0 0 0,1 0 0,-1-1 0,1 1 0,-1 0 0,0 0 0,0 0 0,0 0 0,1-1 0,-1 1 0,0 1 0,-1 7 1215,2 8 2935,-1-16-4199,0-1-1,0 1 0,1-1 1,-1 0-1,0 1 1,0-1-1,0 0 0,0 1 1,1-1-1,-1 0 1,0 1-1,0-1 0,1 0 1,-1 0-1,0 1 1,0-1-1,1 0 0,-1 0 1,0 1-1,1-1 1,-1 0-1,0 0 1,1 0-1,-1 0 0,0 1 1,1-1-1,-1 0 1,1 0-1,-1 0 0,0 0 1,1 0-1,0 0 1,1 0 2457,-2 5 6319,0-132-3598,0-172-4457,-12 186-704,11 57-72,-8-61 0,5 28-6,-6-116-18,-2 39-16,2 4 19,8 126-10,3-48-1,0 50 6,-5-59 0,-6-68-38,10 138 31,-2-1-1,-6-27 1,8 44 9,-1-1 0,1 1 0,1-15 1,-1 16-2,1 1 0,-1-1 1,0 1-1,-1-1 1,1 1-1,-1 0 0,-1-6 1,-1 2-8,1 1 0,0-1 0,0 1 0,1-1 0,1 0 0,0-13 0,0 11-24,1 8-33,-1 0 1,1 0-1,-1 1 0,0-1 0,0 0 0,0 0 0,-1 0 0,1 1 0,-1-1 0,1 0 1,-2-2-1,1 3-228,0 1 0,0 0 0,0-1 0,0 1 1,0-1-1,0 1 0,1 0 0,-1-1 0,1 0 1,-1 1-1,1-1 0,-1-2 0,1-4-6657,0-3-5911,-1 12 11216,0-1 1546,1-1 1,-1 1-1,1 0 1,0 0 0,-1 0-1,1 0 1,-1 1-1,1-1 1,-1 0 0,1 0-1,0 0 1,-1 0-1,1 0 1,-1 0-1,1 1 1,0-1 0,-1 0-1,1 0 1,0 1-1,-1-1 1,1 0-1,0 0 1,-1 1 0,1-1-1,0 0 1,0 1-1,-1-1 1,1 1-1,0 0-920</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01:39.375"/>
    </inkml:context>
    <inkml:brush xml:id="br0">
      <inkml:brushProperty name="width" value="0.025" units="cm"/>
      <inkml:brushProperty name="height" value="0.025" units="cm"/>
    </inkml:brush>
  </inkml:definitions>
  <inkml:trace contextRef="#ctx0" brushRef="#br0">42 1182 388,'0'1'19,"0"-1"-1,0 0 1,0 0-1,0 1 1,0-1-1,0 0 1,0 0 0,0 1-1,0-1 1,-1 0-1,1 0 1,0 1-1,0-1 1,0 0 0,0 0-1,0 1 1,0-1-1,-1 0 1,1 0-1,0 0 1,0 1 0,0-1-1,0 0 1,-1 0-1,1 0 1,0 0-1,0 0 1,-1 1 0,1-1-1,0 0 1,0 0-1,0 0 1,-1 0-1,1 0 1,0 0 0,-1 0-1,1 0 1,0 0-1,-1 0 1,1 0 3,0 0 0,0 0 0,0 0 0,-1 0 0,1 0 0,0 0 0,0 0 0,-1 0 0,1 0 0,0 0 0,0 1 0,0-1 1,-1 0-1,1 0 0,0 0 0,0 0 0,0 0 0,0 0 0,-1 0 0,1 1 0,0-1 0,0 0 0,0 0 0,0 0 0,0 0 0,-1 1 0,1-1 0,0 0 0,0 0 0,0 0 0,0 1 0,0-1 1,0 0-1,0 0 0,0 1 0,0-1 0,0 0 0,0 1 0,-14 13 2777,13-14-2809,1 0 41,-1 0 0,1 0 0,0 0 0,-1 0 0,1 0-1,0 0 1,0 0 0,-1 0 0,1 0 0,0 0 0,0 0 0,-1 0-1,1 0 1,0 0 0,-1 0 0,1 0 0,0 0 0,0 0-1,-1 0 1,1 1 0,0-1 0,0 0 0,-1 0 0,1 0 0,0 0-1,0 1 1,0-1 0,-1 0 0,1 0 0,0 0 0,0 1 0,0-1-1,0 0 1,0 0 0,0 1 0,-1-1 0,1 0 0,0 0 0,0 1-1,0 1 2059,-6 3 5680,15-3-1770,-2-4-6755,29-16 4915,25-10-2399,0-11-943,-27 21-532,-2 0-1,38-29 0,32-18 203,4-4-122,-50 32-202,62-50 183,-41 32-151,-35 22-112,51-46 90,-42 34-93,127-109 69,-111 92-121,-40 35 0,34-25-1,-37 32-24,37-40-1,8-7 4,-55 56-30,-1-1 0,0-1 1,18-23-1,-1 4-656,-14 16-555,-12 2-6911,-4 15 7969,0-1 1,1 0-1,-1 0 1,0 0-1,0 0 1,1 0-1,-1 0 1,0 0-1,1 0 1,-1 0-1,0 0 1,1-1 0,-1 1-1,0 0 1,0 0-1,1 0 1,-1 0-1,0 0 1,1 0-1,-1-1 1,0 1-1,0 0 1,1 0-1,-1 0 1,0-1 0,0 1-1,0 0 1,1-1-1,-1 1-36,0 0 0,-1-1 0,1 1 0,0 0 0,0 0 0,0-1 0,-1 1 1,1 0-1,0 0 0,0 0 0,-1 0 0,1-1 0,0 1 0,-1 0 0,1 0 0,0 0 0,0 0 0,-1 0 0,1 0 0,0 0 0,-1 0 0,1 0 0,0 0 0,-1 0 0,1 0 0,0 0 0,0 0 0,-1 0 1,-1 0-1865</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01:40.244"/>
    </inkml:context>
    <inkml:brush xml:id="br0">
      <inkml:brushProperty name="width" value="0.025" units="cm"/>
      <inkml:brushProperty name="height" value="0.025" units="cm"/>
    </inkml:brush>
  </inkml:definitions>
  <inkml:trace contextRef="#ctx0" brushRef="#br0">48 22 680,'-2'0'189,"1"0"0,-1-1 0,1 1-1,-1 0 1,1-1 0,-1 1 0,1-1 0,0 0 0,-1 1-1,1-1 1,0 0 0,0 0 0,0 0 0,-1 0 0,1 0 0,-1-1-1,2 1 376,-24-6 15012,24 7-15523,0 0-1,1 0 0,-1-1 0,0 1 0,0 0 0,0 0 0,0 0 0,1 0 0,-1 0 0,0 0 1,0 0-1,0-1 0,1 1 0,-1 0 0,0 0 0,0 0 0,0 0 0,1 0 0,-1 0 0,0 0 1,0 0-1,0 0 0,1 0 0,-1 0 0,0 0 0,0 0 0,0 0 0,1 1 0,-1-1 0,0 0 1,0 0-1,0 0 0,1 0 0,-1 0 0,0 0 0,0 0 0,0 1 0,0-1 0,0 0 0,1 0 1,-1 0-1,0 0 0,0 1 0,0-1 0,6 6 2539,9 0-1277,-14-5-1231,0-1 1,0 1-1,0 0 1,1 0-1,-1-1 1,0 1-1,0-1 0,1 1 1,-1-1-1,0 0 1,1 1-1,2-1 1,-2 0 11,1 1 1,0-1 0,0 0 0,-1 1 0,1 0 0,0 0 0,-1 0 0,5 2 0,10 3 225,-11-4-205,-1 0 1,0 0-1,1 0 0,7 5 0,13 4 138,83 22 509,57 15 33,208 57-48,-168-45-386,124 36 352,-172-43-714,-59-18 0,123 62 0,-4 20 0,-187-99 0,-13-7 0,-6-4 0,0-1 0,0 0 0,1 0 0,0-1 0,24 5 0,-25-8 0,-1 3 0,-1-5 0,-10 0 0,0 0 0,1 0 0,-1 0 0,0 0 0,0 0 0,0-1 0,0 1 0,0 0 0,0 0 0,0 0 0,0 0 0,0 0 0,0 0 0,0 0 0,0 0 0,1 0 0,-1 0 0,0-1 0,0 1 0,0 0 0,0 0 0,0 0 0,0 0 0,0 0 0,0 0 0,0 0 0,0 0 0,0-1 0,0 1 0,0 0 0,0 0 0,0 0 0,0 0 0,0 0 0,0 0 0,0 0 0,-1 0 0,1-1 0,0 1 0,0 0 0,0 0 0,0 0 0,0 0 0,0 0 0,0 0 0,0 0 0,0 0 0,0 0 0,0 0 0,0 0 0,-1-1 0,1 1 0,0 1 0,-1-1 0,1 0 0,0 0 0,-1 0 0,1 0 0,-1 0 0,1 0 0,0-1 0,-1 1 0,1 0 0,0 0 0,-1 0 0,1 0 0,0 0 0,0 0 0,-1-1 0,1 1 0,0 0 0,-1 0 0,1 0 0,0-1 0,0 1 0,-1 0 0,1 0 0,0-1 0,0 1 0,0 0 0,-1-1 0,1 1 0,0 0 0,0-1 0,0 1 0,0 0 0,0-1 0,0 1 0,-1 0 0,1-1 0,0 1 0,0-1-3,0 1 1,1 0-1,-1 0 0,0-1 1,0 1-1,0 0 0,0-1 1,0 1-1,-1 0 0,1 0 1,0-1-1,0 1 0,0 0 1,0 0-1,0-1 0,0 1 1,0 0-1,0 0 0,-1-1 1,1 1-1,0 0 0,0 0 1,0 0-1,-1-1 0,1 1 1,0 0-1,0 0 0,0 0 1,-1 0-1,1-1 0,0 1 1,0 0-1,-1 0 0,1 0 1,0 0-1,0 0 1,-1 0-1,1 0 0,0 0 1,-1 0-1,1 0 0,0 0-14,0 0-1,-1 0 0,1 0 0,0 0 1,0 0-1,-1 0 0,1 0 1,0 0-1,0 0 0,0 0 1,-1 0-1,1-1 0,0 1 1,0 0-1,0 0 0,0 0 1,-1 0-1,1 0 0,0 0 1,0-1-1,0 1 0,0 0 1,-1 0-1,1 0 0,0 0 0,0-1 1,0 1-1,0 0 0,0 0 1,0 0-1,0-1 0,0 1 1,0 0-1,0 0 0,-1 0 1,1-1-1,0 1 0,0 0 1,0 0-1,1-1 0,-1 1-60,0 0 0,0 0 0,0-1 0,0 1 0,0 0 0,0 0-1,0-1 1,0 1 0,-1 0 0,1 0 0,0-1 0,0 1 0,0 0 0,0 0-1,0-1 1,0 1 0,0 0 0,0 0 0,-1 0 0,1-1 0,0 1 0,0 0 0,0 0-1,0 0 1,-1 0 0,1 0 0,0-1 0,0 1 0,0 0 0,-1 0 0,1 0-1,0 0 1,0 0 0,-1 0 0,1 0 0,0 0 0,0 0 0,-1 0 0,1 0 0,0 0-1,-1 0-68,1 0-1,0 0 1,0 0-1,-1 0 1,1 0-1,0-1 1,0 1-1,-1 0 0,1 0 1,0 0-1,0 0 1,0 0-1,-1 0 1,1 0-1,0 0 1,0-1-1,0 1 1,-1 0-1,1 0 0,0 0 1,0 0-1,0-1 1,0 1-1,-1 0 1,1 0-1,0 0 1,0-1-1,0 1 1,0 0-1,0 0 1,0-1-1,0 1 0,0 0 1,0 0-1,0-1 1,0 1-1,0 0 1,0 0-1,0 0 1,0-1-1,-1 0-432,1 1 0,0-1 0,0 0 0,-1 1 0,1-1 0,0 1-1,-1-1 1,1 1 0,0-1 0,-1 1 0,1-1 0,-1 1 0,1-1 0,-1 1 0,1 0 0,-1-1-1,0 1 1,1 0 0,-2-1 0,-15-7-6835,10 5 5283,5-3 1291</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01:41.965"/>
    </inkml:context>
    <inkml:brush xml:id="br0">
      <inkml:brushProperty name="width" value="0.025" units="cm"/>
      <inkml:brushProperty name="height" value="0.025" units="cm"/>
    </inkml:brush>
  </inkml:definitions>
  <inkml:trace contextRef="#ctx0" brushRef="#br0">701 14 248,'34'0'2450,"-32"0"-1967,11 0 1312,-9 0-2391,14-1 6648,-17 1-5756,-1 0 0,1 0 0,-1 0-1,1 0 1,-1 0 0,0 0 0,1 0 0,-1 1 0,1-1-1,-1 0 1,1 0 0,-1 0 0,0 0 0,1 0 0,-1 1 0,1-1-1,-1 0 1,0 0 0,1 1 0,-1-1 0,0 0 0,1 1 0,1 3 6259,8-4 2407,-14 0-8949,6-1-10,-4 0-3,0-1 0,-1 1-1,1 0 1,-1-1 0,0 1 0,1 0-1,-1 1 1,0-1 0,0 0-1,-3 0 1,5 1 0,-1-1 0,0 0 0,0 1 0,0-1 0,1 1 0,-1 0 0,0 0 0,0 0 0,0 0 0,0 0 0,1 0 0,-1 0 0,-3 1 0,-2 0 0,-90-7 0,-44 6 0,124 2 0,10-1 0,0 1 0,0-1 0,0-1 0,0 1 0,-12-2 0,7 2 0,0 4 0,1-4 0,-1-1 0,0 0 0,2 1 0,8 5 0,2 0 0,0-5 0,0-1 0,0 1 0,1-1 0,-1 0 0,0 1 0,0-1 0,0 1 0,0-1 0,0 1 0,0-1 0,0 1 0,0-1 0,0 1 0,0-1 0,0 1 0,-1-1 0,1 0 0,0 1 0,0-1 0,0 1 0,0-1 0,-1 1 0,1-1 0,0 0 0,-1 1 0,1-1 0,0 0 0,0 1 0,-1-1 0,1 0 0,-1 1 0,1-1 0,0 0 0,-1 0 0,0 1 0,-3 2 0,2 13 0,2-16 0,0 2 0,1 0 0,-1 0 0,0 1 0,0-1 0,0 0 0,-1 0 0,1 0 0,0 0 0,-1 1 0,1-1 0,-1 0 0,0 0 0,0 0 0,0 0 0,0 0 0,0 0 0,-2 2 0,3-3 0,-1-1 0,1 1 0,-1 0 0,1 0 0,-1 0 0,1 0 0,0 0 0,0 0 0,0 0 0,-1 0 0,1 0 0,0 0 0,0 0 0,0 0 0,0 0 0,0 0 0,1 0 0,-1 0 0,0 1 0,1-1 0,-1 1 0,0 0 0,0-1 0,1 1 0,-1 0 0,-1-1 0,1 1 0,0 0 0,0-1 0,-1 1 0,0 2 0,-46 122 0,23-67 0,20-48 0,-1 0 0,-1 1 0,1-2 0,-11 15 0,8-13 0,1 0 0,0 1 0,-6 15 0,8-18 0,1 0 0,-2 0 0,1-1 0,-2 0 0,-12 16 0,18-23 0,-1 0 0,1 0 0,-1 0 0,1 0 0,0 1 0,0-1 0,0 0 0,-1 4 0,2-4 0,-1 1 0,0-1 0,0 1 0,0-1 0,0 0 0,-1 0 0,1 1 0,-2 1 0,-9 10 0,2 0 0,-17 30 0,18-30 0,4-4 0,0-5 0,3-4 0,-10 17 0,12-17 0,0-1 0,0 0 0,0 0 0,-1 0 0,1 0 0,0 0 0,0 0 0,-1 0 0,1 1 0,0-1 0,0 0 0,0 0 0,-1 0 0,1 0 0,0 1 0,0-1 0,0 0 0,0 0 0,0 0 0,-1 1 0,1-1 0,0 0 0,0 0 0,0 1 0,0-1 0,0 0 0,0 0 0,0 1 0,0-1 0,0 0 0,0 0 0,0 1 0,0-1 0,0 0 0,0 0 0,0 1 0,0-1 0,0 0 0,0 0 0,0 1 0,1-1 0,-1 0 0,0 0 0,0 0 0,0 1 0,0-1 0,1 0 0,-2 3 0,-4-4 0,4 2 0,1-1 0,-1 0 0,1 1 0,-1-1 0,1 1 0,0-1 0,-1 1 0,1 0 0,0-1 0,-1 1 0,1-1 0,0 1 0,0 0 0,0-1 0,-1 1 0,1-1 0,0 1 0,0 0 0,0-1 0,0 1 0,0 0 0,0-1 0,1 2 0,-1 1 0,0-3 0,-10 5 0,8 1 0,2 0 0,2 0 0,6-4 0,15 11 0,-23-13 0,0 0 0,0 0 0,0 0 0,0 1 0,0-1 0,0 0 0,0 0 0,0 0 0,0 0 0,0 0 0,0 0 0,0 0 0,0 0 0,0 0 0,0 0 0,0 0 0,0 0 0,0 0 0,0 0 0,0 0 0,0 0 0,0 1 0,0-1 0,0 0 0,0 0 0,0 0 0,0 0 0,0 0 0,0 0 0,0 0 0,0 0 0,0 0 0,0 0 0,0 0 0,0 0 0,0 0 0,0 0 0,0 0 0,0 0 0,0 0 0,0 1 0,0-1 0,0 0 0,1 0 0,-1 0 0,0 0 0,0 0 0,0 0 0,0 0 0,0 0 0,25 8 0,-11-1 0,-4-6 0,14 5 0,1 0 0,-1 1 0,-22-6 0,0 0 0,0 0 0,0 0 0,0 0 0,0 0 0,0-1 0,0 1 0,0-1 0,0 1 0,0-1 0,0 0 0,0 0 0,1 0 0,2 0 0,12 4 0,13 6 0,-27-9 0,0-1 0,0 1 0,0 0 0,-1 0 0,1 0 0,0 0 0,-1 0 0,1 0 0,4 4 0,11 7 0,-9-11 0,-6 0 0,0-1 0,-1 1 0,1 0 0,-1 0 0,0 0 0,1 0 0,-1 0 0,0 1 0,3 1 0,6 4 0,-3-6-7,-6-1-218,-24-13-29997,20 13 29010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3:03.262"/>
    </inkml:context>
    <inkml:brush xml:id="br0">
      <inkml:brushProperty name="width" value="0.025" units="cm"/>
      <inkml:brushProperty name="height" value="0.025" units="cm"/>
      <inkml:brushProperty name="color" value="#849398"/>
    </inkml:brush>
  </inkml:definitions>
  <inkml:trace contextRef="#ctx0" brushRef="#br0">99 78 780,'-18'-5'2863,"17"5"-1500,-9-5 1025,-5-1 14192,19 3-11672,-3 0-3511,9-2 194,-7 6-1278,3-4 203,3-2-448,-9 5-68,0 0 0,0 0 0,0 0 0,0 0 0,-1 0 0,1 0 0,0 0 0,0 0 0,0 0 0,0 0 0,0 0 0,0 0 0,0-1 0,0 1 0,0 0 0,0 0 0,0 0 0,0 0 0,0 0 0,0 0 0,0 0 0,0 0 0,0 0 0,0 0 0,0 0 0,0 0 0,0-1 0,0 1 0,0 0 0,0 0 0,0 0 0,0 0 0,4-1 0,24-7 0,-18 4 0,0 3 0,0 1 0,0 0 0,-1 0 0,5-2 0,-12 3 0,20 12 0,-20-13 0,9 11 0,-4-6 0,-5 1 0,-3 1 0,2-6 0,7 3 0,-7 0 0,-1 2 0,0-1 0,0 1 0,1 1 0,-2-5 0,-7 1 0,7 2 0,1 0 0,0-5 0,0 0 0,0 1 0,0-1 0,0 0 0,0 0 0,0 0 0,0 0 0,0 0 0,0 1 0,0-1 0,0 0 0,0 0 0,0 0 0,0 0 0,0 0 0,0 1 0,0-1 0,0 0 0,0 0 0,0 0 0,0 0 0,0 0 0,0 1 0,0-1 0,0 0 0,0 0 0,0 0 0,0 0 0,0 0 0,0 1 0,0-1 0,-1 0 0,1 0 0,0 0 0,0 0 0,0 0 0,0 0 0,0 0 0,0 0 0,0 0 0,-1 1 0,1-1 0,0 0 0,0 0 0,0 0 0,0 0 0,0 0 0,-1 0 0,1 0 0,0 0 0,0 0 0,0 0 0,0 0 0,0 0 0,-1 0 0,1 0 0,0 0 0,0 0 0,0 0 0,-4 0 0,2 11 0,1-10 0,1-1 0,0 1 0,-1 0 0,1-1 0,-1 1 0,1-1 0,-1 1 0,1-1 0,-1 1 0,0-1 0,1 1 0,-1-1 0,0 1 0,1-1 0,-1 0 0,-1 1 0,-5 2 0,5 2 0,2-5 0,-1 1 0,1 0 0,-1-1 0,1 1 0,-1-1 0,1 1 0,-1 0 0,1-1 0,-1 1 0,1-1 0,-1 0 0,0 1 0,1-1 0,-1 1 0,0-1 0,0 1 0,-7 2 0,5 1 0,-3 6 0,3-9 0,-16 4 0,-21 8 0,30-9 0,0-3 0,1 3 0,-1-3 0,0-1 0,1-1 0,8-1 0,0 0 0,-8 2 0,4 0 0,0-1 0,-6-9 0,10 10 0,1 0 0,0 0 0,0 1 0,-1-1 0,1 0 0,0 0 0,-1-1 0,1 1 0,0 0 0,0 0 0,-1 0 0,1 0 0,0 0 0,-1 0 0,1 0 0,0 0 0,0 0 0,-1-1 0,1 1 0,0 0 0,0 0 0,0 0 0,-1-1 0,1 1 0,0 0 0,0 0 0,0 0 0,-1-1 0,1 1 0,0 0 0,0 0 0,0-1 0,0 1 0,0 0 0,0-1 0,0 1 0,0 0 0,0 0 0,0-1 0,-1-6 0,-2 9 0,3-2 0,0 0 0,0-1 0,0 1 0,0 0 0,0 0 0,0 0 0,0 0 0,0 0 0,0 0 0,0 0 0,0 0 0,0 0 0,0 0 0,0-1 0,0 1 0,0 0 0,-1 0 0,1 0 0,0 0 0,0 0 0,0 0 0,0 0 0,0 0 0,0 0 0,0 0 0,0 0 0,0 0 0,-1 0 0,1 0 0,0 0 0,0 0 0,0 0 0,0 0 0,0 0 0,0 0 0,0 0 0,0 0 0,-1 0 0,1 0 0,0 0 0,0 0 0,0 0 0,0 0 0,0 0 0,0 0 0,0 0 0,0 1 0,0-1 0,0 0 0,-1 0 0,1 0 0,0 0 0,0 0 0,0 0 0,0 0 0,0 0 0,0 0 0,0 0 0,0 1 0,0-1 0,0 0 0,0 0 0,0 0 0,0 0 0,0 0 0,0 0 0,0 0 0,-2-40 0,2 35 0,0-1 0,0 1 0,0-29 0,0 29 0,0-1 0,0 1 0,0-1 0,-1-1 0,2 6 0,7-3 0,-6 0 0,-1-1 0,6 3 0,-6-2 0,-3 2 0,16-7 0,-4 4 0,-10 5 0,0 0 0,1 0 0,-1 0 0,0 0 0,0 0 0,1 0 0,-1 0 0,0 0 0,1 0 0,-1 0 0,0 0 0,0 0 0,1 0 0,-1-1 0,0 1 0,1 0 0,-1 0 0,0 0 0,0 0 0,1 0 0,-1-1 0,0 1 0,0 0 0,0 0 0,1-1 0,-1 1 0,0 0 0,0 0 0,0 0 0,0-1 0,0 1 0,1 0 0,-1-1 0,0 1 0,0 0 0,0 0 0,0-1 0,0 1 0,0-1 0,14-6 0,-7 4 0,2-1-219,-9 3-527,0 0-759</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01:52.804"/>
    </inkml:context>
    <inkml:brush xml:id="br0">
      <inkml:brushProperty name="width" value="0.025" units="cm"/>
      <inkml:brushProperty name="height" value="0.025" units="cm"/>
      <inkml:brushProperty name="color" value="#E71224"/>
    </inkml:brush>
  </inkml:definitions>
  <inkml:trace contextRef="#ctx0" brushRef="#br0">37 715 652,'-2'0'165,"1"0"0,-1-1-1,1 1 1,-1 0 0,1-1-1,0 1 1,-1-1 0,1 0 0,0 1-1,-1-1 1,1 0 0,0 0-1,0 0 1,0 0 0,-1 0 0,0-1-1,2 1 673,-10-6 330,8 7 675,2-6 403,0 5-1645,0 0 0,0 1 0,0-1 0,0 0-1,-1 1 1,1-1 0,0 0 0,0 1 0,1-1 0,-1 0-1,0 1 1,0-1 0,0 0 0,0 1 0,0-1 0,1 0-1,-1 1 1,0-1 0,1 0 0,19-6 1895,-18 7-2202,3-2-49,1 0 0,-1 0 1,0-1-1,0 0 0,6-5 1,13-5 199,-21 10-396,1 1 0,-1-1 0,1 1 0,0 0 0,0 0 0,-1 0 0,1 0 0,7-1 0,20-11 217,17-11-26,-17 10-37,31-22 1,-51 30-126,0 0 0,23-9 1,5-2 50,390-230 1022,-217 122-574,-201 121-543,3-3 69,8-7 179,-22 15-277,0 0-1,0-1 1,0 1 0,0 0 0,0 0-1,0-1 1,0 1 0,0 0 0,0 0 0,1 0-1,-1-1 1,0 1 0,0 0 0,0 0 0,0 0-1,0-1 1,0 1 0,1 0 0,-1 0-1,0 0 1,0 0 0,0-1 0,1 1 0,-1 0-1,0 0 1,0 0 0,0 0 0,1 0 0,-1 0-1,0 0 1,0 0 0,1 0 0,-1 0 0,0 0-1,0 0 1,1 0 0,-1 0-1,0 0 0,1 0 1,-1 0-1,0 0 0,0 0 0,1-1 1,-1 1-1,0 0 0,0 0 0,0 0 1,1 0-1,-1 0 0,0 0 1,0 0-1,1 0 0,-1-1 0,0 1 1,0 0-1,0 0 0,0 0 0,1 0 1,-1 0-1,0-1 0,0 1 0,0 0 1,0 0-1,0-1 0,0 1 0,1 0 1,-1 0-1,0 0 0,0-1 0,0 1 1,0 0-1,0 0 0,0-1 0,0 0 7,1 1 1,0-1-1,-1 0 0,1 1 0,0-1 0,-1 1 0,1-1 0,0 1 0,0-1 0,-1 1 0,1 0 0,0-1 0,0 1 0,0 0 0,0-1 0,0 1 0,-1 0 0,1 0 0,0 0 0,2 0 0,1-1 31,3-6 60,-6 6-99,-1 0 0,1 0 0,0 0-1,0 0 1,0 0 0,0 0 0,0 0 0,0 0 0,0 1 0,1-1 0,-1 0 0,0 1 0,2-2 0,11-9 14,-14 10-21,2 0 18,13-11-245,-12 11 58,-1 1 177,0 0-309,-12-6-1700,8 6 662,-7-1-12442,4 3 10296,-11 1-1956,1 1 2548,13 1 2236</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01:54"/>
    </inkml:context>
    <inkml:brush xml:id="br0">
      <inkml:brushProperty name="width" value="0.025" units="cm"/>
      <inkml:brushProperty name="height" value="0.025" units="cm"/>
      <inkml:brushProperty name="color" value="#E71224"/>
    </inkml:brush>
  </inkml:definitions>
  <inkml:trace contextRef="#ctx0" brushRef="#br0">262 36 780,'12'-12'2592,"-8"11"-1572,-4 1-956,0 0 0,1 0 0,-1 0 1,0 0-1,0 0 0,1 0 0,-1 0 1,0 0-1,1 0 0,-1 0 0,0 0 1,1-1-1,-1 1 0,0 0 0,1 0 1,-1 0-1,0 0 0,0-1 0,1 1 0,-1 0 1,0 0-1,0 0 0,0-1 0,1 1 1,-1 0-1,0 0 0,0-1 0,0 1 1,0 0-1,1-1 0,-1 1 0,0 0 1,0 0-1,0-1 0,0 1 0,0 0 1,0-1-1,0 1 0,0-1 0,0 1-26,0 0-1,0 0 0,0-1 1,0 1-1,0 0 0,0 0 1,0-1-1,0 1 0,1 0 1,-1 0-1,0 0 0,0-1 1,0 1-1,0 0 0,0 0 1,0 0-1,1-1 0,-1 1 1,0 0-1,0 0 0,0 0 1,0 0-1,1 0 0,-1-1 1,0 1-1,0 0 0,1 0 1,-1 0-1,0 0 0,0 0 1,0 0-1,1 0 0,-1 0 1,0 0-1,0 0 0,1 0 1,-1 0 19,0 0 0,1 0-1,-1 0 1,0 0 0,0 0 0,1 0 0,-1 0 0,0 0 0,0 0 0,1-1 0,-1 1 0,0 0 0,0 0-1,0 0 1,1 0 0,-1 0 0,0 0 0,0-1 0,0 1 0,1 0 0,-1 0 0,0 0 0,0 0 0,0-1-1,0 1 1,0 0 0,0 0 0,1-4 6182,-1 4-6201,0 0-1,0 0 1,0 0-1,0 0 1,0 0-1,0 0 1,0 0-1,1 0 0,-1 0 1,0 0-1,0 0 1,0 0-1,0 0 1,0 0-1,0 0 0,0 0 1,0 0-1,0 0 1,0 0-1,0 0 1,0 0-1,0 0 1,0-1-1,0 1 0,0 0 1,0 0-1,0 0 1,0 0-1,0 0 1,0 0-1,0 0 0,0 0 1,0 0-1,0 0 1,0 0-1,0 0 1,0 0-1,0 0 0,0 0 1,0 0-1,0-1 1,0 1-1,0 0 1,0 0-1,0 0 1,0 0-1,0 0 0,0 0 1,0 0-1,0 0 1,0 0-1,0 0 1,0 0-1,0 0 0,0 0 1,0 0-1,0 0 1,0 0-1,0 0 1,0 0-1,0 0 1,0 0-1,-3 1 614,-17 7 983,8 0-910,-6 7-31,16-13-626,0 1 0,-1-1-1,1 0 1,-1 1 0,0-1-1,0 0 1,1-1 0,-1 1-1,-5 1 1,-8 7 175,15-8-227,-1-1-1,1 0 1,0 0-1,-1 1 1,1-1-1,-1 0 1,0-1-1,1 1 1,-1 0-1,-3 1 1,5-2-10,-1 0 1,0 1-1,0-1 0,0 0 1,1 1-1,-1-1 0,0 1 1,1-1-1,-1 1 0,0 0 1,1-1-1,-1 1 0,1 0 1,-1-1-1,1 1 0,-1 0 1,1-1-1,-1 1 1,1 1-1,-1-1 1,1 0 1,-1 0-1,0 0 0,1 0 1,-1 0-1,0 0 1,1 0-1,-1 0 0,0 0 1,0 0-1,0-1 0,-1 2 1,-46 32 216,21-11-68,25-20-116,0-1 0,-1 1 0,0-1 0,1 0 0,-1 1 0,0-1 0,0 0 0,0-1 0,-5 3 0,7-4-31,1 1-1,-1-1 1,1 0 0,-1 0-1,0 0 1,1 0-1,-1 1 1,1-1 0,-1 0-1,1 0 1,-1 1 0,1-1-1,0 0 1,-1 1 0,1-1-1,-1 1 1,1-1 0,0 0-1,-1 1 1,1-1 0,0 1-1,-1-1 1,1 1 0,0-1-1,0 1 1,0-1 0,-1 1-1,1 0 1,0-1 0,0 2-1,0-2 4,0 1-1,0-1 1,-1 1-1,1-1 1,0 1-1,0-1 1,-1 1-1,1-1 1,0 0-1,-1 1 1,1-1-1,0 1 1,-1-1 0,1 0-1,0 1 1,-1-1-1,1 0 1,-1 1-1,1-1 1,-1 0-1,1 0 1,-1 1-1,1-1 1,-1 0-1,1 0 1,-1 0-1,1 0 1,-1 0-1,0 0 5,0 0-1,1 1 1,-1-1 0,1 0-1,-1 0 1,1 0-1,-1 0 1,1 1-1,-1-1 1,1 0 0,-1 1-1,1-1 1,-1 0-1,1 1 1,-1-1-1,1 0 1,-1 1-1,1-1 1,0 1 0,-1-1-1,1 1 1,0-1-1,-1 1 1,1-1-1,0 1 1,0-1 0,0 1-1,-1 0 1,1 0-1,0-1-9,0 0 0,0 0 0,0 1-1,0-1 1,0 0 0,0 0 0,0 1-1,0-1 1,0 0 0,0 0 0,0 0-1,-1 1 1,1-1 0,0 0-1,0 0 1,0 0 0,0 1 0,0-1-1,-1 0 1,1 0 0,0 0 0,0 0-1,0 1 1,-1-1 0,1 0 0,0 0-1,0 0 1,0 0 0,-1 0 0,1 0-1,0 0 1,0 0 0,-1 0 0,1 0-1,0 0 1,-1 0 0,1 0 0,0 0 0,0 0 1,-1 0-1,1 0 0,0 0 0,0 0 1,-1 0-1,1 0 0,0 1 0,0-1 1,0 0-1,-1 0 0,1 0 0,0 0 1,0 0-1,-1 0 0,1 1 0,0-1 1,0 0-1,0 0 0,0 0 1,-1 0-1,1 1 0,0-1 0,0 0 1,0 0-1,0 0 0,0 1 0,0-1 1,0 0-1,0 0 0,-1 1 0,1-1 1,0 0-1,0 0 0,0 1 0,0 0 193,0 2-110,0-2-34,0-1 0,0 0 0,0 1 1,0-1-1,0 1 0,0-1 0,0 1 0,0-1 0,0 0 0,0 1 0,0-1 0,0 1 0,0-1 1,0 1-1,0-1 0,0 0 0,1 1 0,-1-1 0,0 1 0,0-1 0,0 0 0,1 1 0,-1-1 0,24 1 241,-12 0-242,-1-1 0,1-1 0,-1 0 1,1 0-1,11-3 0,-13 2-33,1 1-1,-1 0 1,1 0 0,-1 2 0,13 0-1,9 1 82,132-2 1713,-162 0-1723,12-1 281,6-5-187,-18 6-143,10-6-2708,-12 5 1165,-2-13-23634,-8 8 24488</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01:56.163"/>
    </inkml:context>
    <inkml:brush xml:id="br0">
      <inkml:brushProperty name="width" value="0.025" units="cm"/>
      <inkml:brushProperty name="height" value="0.025" units="cm"/>
      <inkml:brushProperty name="color" value="#E71224"/>
    </inkml:brush>
  </inkml:definitions>
  <inkml:trace contextRef="#ctx0" brushRef="#br0">333 67 880,'-2'-5'1496,"-41"-22"7476,35 21-4740,4 3-3159,0-1 983,4 3-1916,0 1 0,0-1 0,-1 1 0,1-1 0,0 1 0,-1-1-1,1 1 1,0 0 0,-1-1 0,1 1 0,-1 0 0,1-1 0,-1 1 0,1 0 0,-1-1 0,1 1 0,-1 0 0,1 0 0,-1-1 0,1 1 0,-1 0 0,1 0 0,-1 0-1,1 0 1,-2 0 0,-29-12 4409,29 11-4206,-24 1 577,14 0-822,10 0-96,1 0 1,-1 0 0,1 1-1,-1-1 1,1 0 0,-1 1 0,1 0-1,-1-1 1,1 1 0,0 0-1,-1 0 1,1 0 0,0 0 0,-1 0-1,1 0 1,0 0 0,0 0-1,0 0 1,0 1 0,0-1 0,0 0-1,1 1 1,-1-1 0,0 0-1,1 1 1,-1-1 0,1 1-1,-1-1 1,1 1 0,-1 2 0,1-3-2,0 0 0,0-1 0,0 1-1,0 0 1,0 0 0,-1-1 0,1 1 0,0 0 0,-1 0 0,1-1 0,-1 1 0,1 0 0,0-1 0,-1 1 0,-1 0 0,2 0 1,-1 0-1,1-1 1,-1 1-1,1 0 1,-1-1-1,1 1 1,0 0-1,-1-1 1,1 1-1,0 0 1,-1 0-1,1 0 0,0-1 1,0 1-1,-1 2 1,1 6 9,0 1 0,-1-1 0,0 0 0,-1 1 0,-3 10 1,4-15-8,0 0 0,1 0 0,-1 0 0,1 0 0,0 0 0,1 0 0,-1 0 0,1 0 0,0-1 0,2 6 0,3 33 33,-5-32-15,0 0-1,0 1 1,6 20 0,-5-1 5,-2-26-18,0 1 0,0-1 1,0 1-1,2 8 1,1-1 19,0 0 1,-1 0-1,-1 1 1,0 13-1,5 0 64,-5-22-62,1-1-1,-1 0 1,-1 0 0,1 1 0,0 5-1,-1-6 3,1-1 0,-1 0 0,-1 1-1,1-1 1,0 1 0,-1-1 0,0 0 0,1 1-1,-1-1 1,-1 0 0,1 0 0,-3 5-1,4-6-3,-1 0 0,1 0 0,-1 0 0,1 0 0,0 0 0,0 0 0,0 0-1,0 0 1,0 2 0,0-2-3,1 0 0,-1 0-1,0 0 1,0 0-1,0 0 1,-1 0 0,1 0-1,0 0 1,-2 3 0,-7 5 139,7-9-149,1 0 0,0 0 1,0 0-1,0 0 1,1 0-1,-1 0 0,0 0 1,0 0-1,1 0 0,-1 0 1,0 0-1,1 1 0,-2 1 1,1-1-7,0 0 0,-1-1 1,1 1-1,-1-1 0,1 1 1,-1-1-1,1 0 0,-1 0 1,0 0-1,0 0 0,0 0 1,0 0-1,0 0 0,0-1 1,0 1-1,0-1 0,0 1 0,-4-1 1,0 1-52,1-1 0,-1-1 0,1 1 0,-1-1 0,-6-2 0,-7 1-578,-5-8-2041,23 10 2345,1 0 1,-1-1 0,0 1 0,1-1 0,-1 1 0,0-1 0,1 1 0,-1-1-1,1 1 1,-1-1 0,1 0 0,-1 1 0,1-1 0,0 1 0,-1-1 0,1 0 0,0 0-1,-1 0 1,-4-5-3294,5 5 3405,-1 1 0,1 0 0,0 0 0,-1-1 0,1 1 1,-1 0-1,1-1 0,-1 1 0,1 0 0,0-1 0,-1 1 0,1-1 0,0 1 0,0 0 0,-1-1 0,1 1 0,0-1 0,0 1 0,0-1 0,-1 1 0,1-1 0,0 1 0,0-1 0,0 1 1,0-1-1,0 1 0,0-1 0,0 0 0,0-39-9390,0 33 8346</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01:56.573"/>
    </inkml:context>
    <inkml:brush xml:id="br0">
      <inkml:brushProperty name="width" value="0.025" units="cm"/>
      <inkml:brushProperty name="height" value="0.025" units="cm"/>
      <inkml:brushProperty name="color" value="#E71224"/>
    </inkml:brush>
  </inkml:definitions>
  <inkml:trace contextRef="#ctx0" brushRef="#br0">1 87 372,'2'-6'940,"-1"5"-780,0 0 0,-1 0-1,1 0 1,0 0 0,0-1 0,-1 1-1,1 0 1,0 0 0,-1 0 0,1-1-1,-1 1 1,1-2 0,0-15 4480,-1 18-4595,0 0-1,0 0 0,0-1 0,0 1 1,0 0-1,0 0 0,0-1 0,0 1 1,0 0-1,0 0 0,0 0 1,0-1-1,0 1 0,0 0 0,1 0 1,-1 0-1,0 0 0,0-1 0,0 1 1,0 0-1,0 0 0,1 0 0,-1 0 1,0 0-1,0-1 0,0 1 0,1 0 1,-1 0-1,0 0 0,0 0 1,0 0-1,1 0 0,-1 0 0,0 0 1,0 0-1,0 0 0,1 0 0,-1 0 1,0 0 110,1 0 1,-1 0-1,0 0 1,0 0 0,1 0-1,-1 0 1,0 0-1,1 0 1,-1-1 0,0 1-1,0 0 1,0 0 0,1 0-1,-1 0 1,0 0-1,0 0 1,1-1 0,-1 1-1,0 0 1,0 0-1,0 0 1,0-1 0,1 1-1,-1 0 1,0 0 0,0 0-1,0-1 1,0 1-1,0 0 1,0 0 0,0-1-1,0 1 1,1 0-1,-1 0 1,0-1 0,0 1-1,0 0 1,0 0 0,0-1-1,37 1 10588,-1-7-8741,33 1-1344,-47-1-658,-20 7-6,21-1-960,-21-1 1928,3 0-3540,18-5-16175,-17 6 13104</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01:57.139"/>
    </inkml:context>
    <inkml:brush xml:id="br0">
      <inkml:brushProperty name="width" value="0.025" units="cm"/>
      <inkml:brushProperty name="height" value="0.025" units="cm"/>
      <inkml:brushProperty name="color" value="#E71224"/>
    </inkml:brush>
  </inkml:definitions>
  <inkml:trace contextRef="#ctx0" brushRef="#br0">1 21 12,'13'-7'2578,"-11"7"-2293,0 0-1,-1 0 1,1 0 0,0-1 0,-1 1 0,1-1 0,0 1 0,-1-1 0,1 0 0,2-1 0,6-3 3226,5 3 10019,-15 20-10596,0 25-2187,5-33-688,-4-9-56,-1-1 0,1 1 1,-1 0-1,1 0 1,0-1-1,-1 1 0,0 0 1,1 0-1,-1 0 1,1-1-1,-1 1 0,0 0 1,0 0-1,1 0 1,-1 0-1,0 0 0,0 1 1,0-2-3,0 1 1,0 0 0,0 0 0,0-1-1,1 1 1,-1 0 0,0-1-1,0 1 1,1 0 0,-1-1-1,0 1 1,1 0 0,-1-1-1,1 1 1,-1 0 0,2 0-1,-2-1-1,1 1-1,-1 0 0,1-1 0,-1 1 1,1 0-1,-1-1 0,1 1 0,-1 0 0,0-1 1,1 1-1,-1 0 0,0 0 0,0 0 0,0-1 1,1 1-1,-1 1 0,14 12-315,-10-13-285,0 1 0,0-1 0,1 0-1,-1 0 1,0-1 0,1 1 0,4-1 0,12-3-4234,-21 3 4667,1 0 0,-1 0 1,1 0-1,-1 0 0,1 0 0,-1-1 0,0 1 0,1 0 0,-1 0 0,1-1 0,-1 1 0,0 0 0,1 0 1,-1-1-1,0 1 0,1 0 0,-1-1 0,0 1 0,0-1 0,1 1 0,-1 0 0,0-1 0,0 1 0,0-1 0,0 1 1,1-1-1,-1 0 0,5-5-2842,-4 6 2929,-1 0 1,1 0 0,-1-1 0,0 1 0,1 0 0,-1 0-1,0-1 1,1 1 0,-1 0 0,0 0 0,0-1 0,1 1 0,-1 0-1,0-1 1,0 1 0,1 0 0,-1-1 0,0 1 0,0 0-1,0-1 1,0 1 0,1-1 0,9-8-3253,-9-2 1644,-1 3 453</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01:57.536"/>
    </inkml:context>
    <inkml:brush xml:id="br0">
      <inkml:brushProperty name="width" value="0.025" units="cm"/>
      <inkml:brushProperty name="height" value="0.025" units="cm"/>
      <inkml:brushProperty name="color" value="#E71224"/>
    </inkml:brush>
  </inkml:definitions>
  <inkml:trace contextRef="#ctx0" brushRef="#br0">1 54 876,'0'-26'21569,"0"21"-14904,0 1-8349,0-13-23850,0 16 24534</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02:04.431"/>
    </inkml:context>
    <inkml:brush xml:id="br0">
      <inkml:brushProperty name="width" value="0.025" units="cm"/>
      <inkml:brushProperty name="height" value="0.025" units="cm"/>
      <inkml:brushProperty name="color" value="#008C3A"/>
    </inkml:brush>
  </inkml:definitions>
  <inkml:trace contextRef="#ctx0" brushRef="#br0">12 48 756,'0'-1'73,"0"0"1,0 1-1,0-1 1,0 0-1,0 1 1,-1-1-1,1 0 0,0 1 1,0-1-1,-1 1 1,1-1-1,0 0 1,-1 1-1,1-1 0,-1 1 1,1-1-1,-1 0 1,0 1 100,0-1 0,1 0 0,-1 1 0,1-1 0,-1 1 0,1-1 0,0 0 0,-1 0 0,1 1 0,0-1 0,-1 0 0,1 1 0,0-1 0,0 0 0,0 0 0,-1 0 0,1-1 0,0 1 445,0-4 716,0-5 4013,2 5 3312,11 12-6073,-6-2-1222,-5-4-841,20 13 1201,-12-5-1152,7 9 243,-11-10-638,0-1-1,0-1 1,1 1-1,13 10 1,7 5 213,66 77 570,132 167 407,-162-198-1102,-19-21-143,17 21-115,-44-49-8,1 0 0,24 20 0,22 23 0,-55-52 0,1-1 0,0 1 0,0-2 0,22 15 0,-30-22 0,0 1 0,0-1 0,0 1 0,0 0 0,0-1 0,0 1 0,-1 0 0,2 3 0,5 3 0,1-1 0,1 0 0,-6-1 0,6 1 0,2-1 0,-2-6 0,-8-6-44,-2 4-224,0 1 1,0-1-1,0 0 1,0 0-1,0 1 0,0-1 1,0 0-1,-1 1 1,1-1-1,0 0 0,-1 1 1,0-1-1,1 0 1,-1 1-1,0-1 0,0 1 1,0 0-1,-2-3 1,-1-17-6944,-7 1 1432,6 10 3313,-1 0 1,0 0-1,-11-13 0,5 9 366,0-5 522</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02:05.565"/>
    </inkml:context>
    <inkml:brush xml:id="br0">
      <inkml:brushProperty name="width" value="0.025" units="cm"/>
      <inkml:brushProperty name="height" value="0.025" units="cm"/>
      <inkml:brushProperty name="color" value="#008C3A"/>
    </inkml:brush>
  </inkml:definitions>
  <inkml:trace contextRef="#ctx0" brushRef="#br0">202 34 520,'48'7'5809,"-48"-6"-4849,0-1-909,0 0 0,0 1 1,0-1-1,0 0 0,0 0 0,0 0 0,0 0 0,0 0 1,-1 1-1,1-1 0,0 0 0,0 0 0,0 0 0,0 0 1,1 0-1,-1 1 0,0-1 0,0 0 0,0 0 0,0 0 1,0 0-1,0 0 0,0 1 0,0-1 0,0 0 0,0 0 0,0 0 1,0 0-1,0 0 0,1 0 0,-1 1 0,0-1 0,0 0 1,0 0-1,0 0 0,0 0 0,0 0 0,1 0 0,-1 0 1,9-2 15176,-8-1-13002,-1 2-1493,-12-1 393,12 2-1117,0 0 0,0-1 0,-1 1 0,1 0 0,0-1 0,0 1 0,0 0 1,-1-1-1,1 1 0,0 0 0,0 0 0,-1-1 0,1 1 0,0 0 0,0 0 1,-1-1-1,1 1 0,0 0 0,-1 0 0,1 0 0,0 0 0,-1 0 0,1-1 1,-1 1-1,1 0 0,0 0 0,-1 0 0,1 0 0,0 0 0,-1 0 0,1 0 1,0 0-1,-1 0 0,1 0 0,-1 0 0,1 1 0,-1-1 0,1 0-3,-1 0-1,1 0 1,0 0-1,-1 0 1,1 1-1,0-1 1,-1 0-1,1 0 0,-1 0 1,1 0-1,0 0 1,-1 0-1,1 0 1,0-1-1,-1 1 1,1 0-1,0 0 1,-1 0-1,1 0 0,-1 0 1,1 0-1,0-1 1,0 1-1,-1 0 1,1 0-1,0-1 1,-1 1-1,1 0 1,0 0-1,0-1 0,-1 1 1,1 0-1,0-1 1,0 1-1,0 0 1,0-1-1,-1 0 1,-34-6 316,9 0-234,11 5-67,9 0-5,1 1-1,0 0 1,-1 1-1,1-1 0,-10 1 1,-35-6 278,7 6 224,41 0-443,-10 5-46,12-4 47,-1 1-57,1 0 1,0-1-1,0 1 0,0 0 1,0 0-1,0 0 1,1-1-1,-1 1 0,1 0 1,0 1-1,-1-3-18,1 1 0,-1-1 0,1 0 1,-1 1-1,1-1 0,0 1 1,-1-1-1,1 0 1,-1 1-1,1-1 0,-1 1 1,1-1-1,-1 1 0,0 0 1,1-1-1,-1 1 0,0-1 1,1 1-1,-1 0 1,0-1-1,0 1 0,1 0 1,-1-1-1,0 1 0,0 0 1,0 0-1,0-1 0,0 1 1,0 0-1,0-1 0,0 2 1,0-1-2,0-1 0,0 1 0,0-1 0,0 0 1,0 1-1,0-1 0,0 1 0,0-1 0,0 1 0,0-1 0,1 0 0,-1 1 1,0-1-1,0 1 0,0-1 0,1 0 0,-1 1 0,0-1 0,1 0 1,-1 1-1,0-1 0,0 0 0,1 0 0,-1 1 0,1-1 0,0 0 1,-1 0-1,0 1 0,1-1 0,-1 0 0,0 0 0,1 1 1,-1-1-1,0 0 0,1 1 0,-1-1 0,0 0 1,1 1-1,-1-1 0,0 0 0,0 1 0,0-1 0,1 0 1,-1 1-1,0-1 0,0 1 0,0-1 0,0 1 1,0-1-1,0 0 0,0 1 0,0-1 0,0 1 1,0 0 0,0-1 0,0 1 0,0-1 0,1 0 0,-1 1 0,0-1 0,0 1 0,0-1 0,0 1 0,0-1 0,0 0 0,1 1 0,-1-1 0,0 1 0,0-1 0,1 0 0,-1 1 0,0-1 0,0 0 0,1 1 0,-1-1 0,0 0 0,1 0 0,-1 1 0,0-1 0,1 0 0,0 0-1,-1 1 0,1-1 1,-1 0-1,0 0 0,1 1 1,-1-1-1,0 0 0,1 1 0,-1-1 1,0 0-1,0 1 0,1-1 0,-1 0 1,0 1-1,0-1 0,1 0 1,-1 1-1,0-1 0,0 1 0,0-1 1,0 1-1,0-1 0,0 0 0,0 1 1,0-1-1,0 1 0,0 0 0,0 0 0,1 0 0,-1-1 0,0 1 0,0 0 0,0 0 0,1-1 1,-1 1-1,0 0 0,1 0 0,-1-1 0,1 1 0,-1 0 0,1-1 0,0 2 0,0-2 0,-1 1 0,1 0 0,-1-1 0,1 1 0,-1 0 0,1-1 0,-1 1 0,0 0 0,1 0 0,-1-1 0,0 1 0,1 0 0,-1 0 0,0 0 0,0 1 0,0-1 0,0 0 0,0-1 0,0 1 0,1 0 0,-1 0 0,0 0 0,0 0 0,1-1 0,-1 1 0,0 0 0,1 0 0,-1-1 0,1 1 0,-1 0 0,1-1 0,0 2 0,0-1 0,-1-1 0,1 1 0,-1-1 0,1 1 0,-1 0 0,1-1 0,-1 1 0,0 0 0,1-1 0,-1 1 0,0 0 0,0-1 0,1 1 0,-1 0 0,0 0 0,0 1 0,0-2 0,0 1 0,0 0 1,0-1-1,0 1 0,0 0 0,0 0 1,0-1-1,1 1 0,-1 0 1,0-1-1,0 1 0,1 0 0,-1-1 1,0 1-1,1-1 0,-1 1 0,1 0 1,-1-1-1,0 1 0,2 0 1,-1 0-1,-1-1 1,1 1-1,-1-1 1,0 1-1,1-1 1,-1 1 0,1-1-1,-1 1 1,0 0-1,1-1 1,-1 1 0,0 0-1,0-1 1,1 1-1,-1 0 1,0-1-1,0 1 1,0 0 0,0-1-1,0 3 1,1 2 2,1 1 0,0 0 0,0-1 1,5 10-1,-7-14-4,1 1 1,1 0 1,-1 0-1,0 0 0,0 0 1,-1 0-1,1 0 0,0 0 1,-1 0-1,1 0 1,-1 0-1,1 0 0,-1 1 1,0-1-1,0 3 1,0-5 0,0 1-1,0 0 1,0-1 0,0 1 0,0 0 0,0-1 0,1 1 0,-1 0 0,0-1 0,0 1 0,1-1 0,-1 1 0,0-1 0,1 1 0,-1-1 0,1 1 0,0 0 0,0 0 0,-1-1 0,1 1 0,-1 0-1,1 0 1,-1-1 0,1 1 0,-1 0-1,1 0 1,-1 0 0,0-1 0,1 1-1,-1 0 1,0 0 0,0 0 0,0 0-1,0 0 1,1 0 0,-1 1 0,-1 1 2,1 0 1,10 10-2,-9-13-2,-1 0 0,0 0 0,1 1 0,-1-1 0,0 0 0,0 1 0,1-1 0,-1 0 0,0 1 0,0-1 0,0 0 1,1 1-1,-1-1 0,0 1 0,0-1 0,0 0 0,0 1 0,0-1 0,0 1 0,0-1 0,0 0 0,0 1 0,0-1 0,0 1 0,0-1 0,0 1 0,0-1 0,0 0 0,0 1 1,-1-1-1,1 0 0,0 1 0,0-1 0,-1 1 0,1 4-972,3 8 2606,0-12-5219,3 0-5229,-6-14-9605</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02:07.872"/>
    </inkml:context>
    <inkml:brush xml:id="br0">
      <inkml:brushProperty name="width" value="0.025" units="cm"/>
      <inkml:brushProperty name="height" value="0.025" units="cm"/>
      <inkml:brushProperty name="color" value="#008C3A"/>
    </inkml:brush>
  </inkml:definitions>
  <inkml:trace contextRef="#ctx0" brushRef="#br0">24 73 736,'0'-1'52,"0"1"0,0-1 0,0 0 0,0 1 1,0-1-1,0 1 0,0-1 0,-1 0 0,1 1 0,0-1 0,0 1 0,-1-1 0,1 1 1,-1-1-1,1 1 0,0-1 0,-2 0 0,2 0 102,-1 1 0,0-1 1,1 0-1,-1 0 0,1 1 0,-1-1 0,1 0 1,0 0-1,-1 0 0,1 0 0,0 1 0,-1-1 1,1 0-1,0 0 0,0 0 0,0 0 0,0 0 1,0-1-1,0-2 700,-1-14 4538,1 17-5094,0 1 0,0-1 0,-1 1 0,1-1 0,0 1 0,0-1 1,0 1-1,-1 0 0,1-1 0,0 1 0,0-1 0,-1 1 0,1 0 0,0-1 0,-1 1 1,1 0-1,0-1 0,-1 1 0,1 0 0,0-1 0,-1 1 0,1 0 0,-1 0 0,1 0 0,-1-1 1,1 1-1,-1 0 0,1 0 0,-1 0 0,1 0 0,-1 0 0,1-10 6755,0 7-4906,0 8-2745,0-4 1097,0 26 356,0 113 73,0-138-922,0 0 0,0 0 0,1 1 1,-1-1-1,1 0 0,-1 0 0,1 0 0,1 3 1,-1-3 1,0 1 0,0-1 0,0 0 1,0 1-1,-1-1 0,1 0 0,-1 1 1,1 4-1,-2 3 9,0-6-30,1 0 0,0 0 0,-1 0 0,2 0 0,-1 0 0,0 0 0,1 0 0,2 7 1,-2-8-65,0 0 0,1-1 0,-1 1 1,0 0-1,-1 0 0,1 0 1,0 6-1,0 13-3980,-1-20 2630,12-8-8240,-15 5 6762,3 1 2748,0 0-1,-1 0 1,1 0 0,0 0 0,-1 0-1,1 0 1,0 0 0,-1 0 0,1 0-1,0 0 1,-1 0 0,1 0 0,0-1-1,0 1 1,-1 0 0,1 0-1,0 0 1,-1 0 0,1-1 0,0 1-1,0 0 1,-1 0 0,1-1 0,0 1-1,0 0 1,0 0 0,-1-1-1,1 1 1,0 0 0,0-1 0,0 1-1,0 0 1,0-1 0,0 1 0,0 0-1,0 0 1,-1-1 0,1 1 0,0-1-1,0 1 110,0 0 0,0-1 0,0 1 0,0 0 0,0 0 0,0-1 0,0 1 0,0 0 0,0 0 0,0 0 0,0-1-1,0 1 1,0 0 0,-1 0 0,1 0 0,0-1 0,0 1 0,0 0 0,0 0 0,-1 0 0,1 0 0,0-1 0,0 1 0,0 0 0,0 0-1,-1 0 1,1 0 0,0 0 0,0 0 0,-1 0 0,1 0 0,0 0 0,0 0 0,-1 0 0,1-1 0,0 2 0,-1-1-8,1 0 0,0 0 0,0 0 0,-1 0 0,1-1 0,0 1 1,0 0-1,-1 0 0,1 0 0,0 0 0,0 0 0,0 0 0,-1 0 0,1 0 0,0 0 1,0-1-1,0 1 0,-1 0 0,1 0 0,0 0 0,0 0 0,0-1 0,0 1 0,-1 0 1,1 0-1,0 0 0,0-1 0,0 1 0,0 0 0,0 0 0,0 0 0,0-1 0,0 1 1,0 0-1,0 0 0,0-1 0,0 0-1213</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02:08.297"/>
    </inkml:context>
    <inkml:brush xml:id="br0">
      <inkml:brushProperty name="width" value="0.025" units="cm"/>
      <inkml:brushProperty name="height" value="0.025" units="cm"/>
      <inkml:brushProperty name="color" value="#008C3A"/>
    </inkml:brush>
  </inkml:definitions>
  <inkml:trace contextRef="#ctx0" brushRef="#br0">13 187 64,'0'0'49,"0"-1"1,0 0-1,0 1 1,0-1-1,0 0 1,-1 1-1,1-1 0,0 1 1,0-1-1,-1 0 1,1 1-1,-1-1 1,1 1-1,0-1 0,-1 1 1,1-1-1,-1 0 1,0 0 33,1 1 0,-1-1 0,0 0 0,1 1 0,-1-1 0,1 0 0,0 1 1,-1-1-1,1 0 0,-1 0 0,1 0 0,0 0 0,0 1 0,0-1 0,-1 0 0,1 0 0,0-1 1,0-1 57,0 2-48,0 0 1,0-1-1,-1 1 0,1 0 0,0 0 0,0-1 0,0 1 0,1 0 0,-1 0 0,0-1 0,0 1 0,1 0 0,-1 0 1,1 0-1,-1 0 0,1 0 0,-1-1 0,1 1 0,0 0 0,-1 0 0,1 0 0,0 0 0,0 1 0,1-2 0,-1 1-50,-1 1-1,0-1 0,1 1 0,-1-1 1,0 1-1,0-1 0,1 1 0,-1-1 0,0 1 1,0-1-1,0 1 0,0-1 0,0 0 1,0 1-1,1-1 0,-1 1 0,-1-1 0,1 1 1,0-1-1,0 1 0,0-1 0,0 0 0,0 1 1,0-1-1,-1 0 0,1 1 9,0-1 0,-1 0 0,1 1 0,0-1 0,0 1 0,0-1 0,0 1-1,0-1 1,0 1 0,0-1 0,0 1 0,0-1 0,0 0 0,0 1 0,0-1 0,0 1 0,0-1 0,1 1 0,-1-1-1,0 1 1,0-1 0,1 1 0,-1-1 0,0 1 0,1-1 0,2-2 235,-1 0 0,1 1-1,-1-1 1,0 0 0,0 0 0,0 0 0,0-1-1,2-5 1,-4 9-215,0-1-1,1 0 0,-1 1 1,0-1-1,1 0 0,-1 1 1,1-1-1,-1 1 1,0-1-1,1 1 0,-1-1 1,1 1-1,0-1 0,-1 1 1,1-1-1,-1 1 0,1 0 1,0-1-1,0 1 1,0-1 24,0 1 0,0 0 0,0-1 0,-1 1 0,1-1 0,0 1 0,0-1 0,-1 1 0,1-1 0,-1 0 0,1 1 0,0-1 0,-1 0 0,1 1 0,-1-1 0,1 0 0,-1 0 0,0 0 0,1 1 0,-1-1 0,1-1 0,12-12 2412,7 7-1144,-16 4-1077,0 1 0,0-1 1,0 1-1,0 0 1,0 1-1,0-1 0,0 1 1,1 0-1,-1 0 0,0 0 1,1 0-1,5 1 1,-8 0-4,19 1 1158,-19 5-700,-2-6-700,0 0 0,0 1 0,0-1 0,0 0 1,0 0-1,0 1 0,0-1 0,0 0 0,0 0 0,0 1 0,0-1 1,0 0-1,0 0 0,0 1 0,0-1 0,0 0 0,0 0 0,0 1 1,0-1-1,0 0 0,1 0 0,-1 1 0,0-1 0,0 0 0,0 0 0,1 0 1,-1 1-1,0-1 0,1 0 8,0 1-1,0-1 1,-1 1-1,1-1 1,0 1 0,-1 0-1,1-1 1,0 1 0,-1 0-1,1-1 1,-1 1 0,1 0-1,-1 0 1,1 0-1,-1-1 1,0 1 0,1 0-1,-1 0 1,0 0 0,0 0-1,0 0 1,0-1 0,1 1-1,-1 0 1,-1 1 0,-5 25 737,-1-1-385,7-23-376,0-1 0,0 0 1,0 0-1,0 1 0,-1-1 0,1 0 0,-1 0 0,0 0 0,1 0 1,-1 1-1,0-1 0,0 0 0,-3 3 0,4-3-9,-1-1-1,1 1 0,-1 0 0,1 0 1,0 0-1,0-1 0,0 1 1,0 0-1,0 0 0,0 2 1,1-2-1,-1 0 0,0 0 0,0-1 0,0 1 0,0 0 0,0 0 0,-1 0 1,1-1-1,0 1 0,-2 2 0,1-1 3,-1 0 1,1 0-1,0 1 1,0-1-1,0 0 0,0 0 1,0 1-1,1-1 1,-1 1-1,1-1 0,0 0 1,1 6-1,-1 58 181,1-64-312,0 0 1,0-1 0,1 1-1,-1 0 1,1-1-1,0 1 1,-1-1-1,1 1 1,0-1-1,1 0 1,-1 0-1,3 2 1,6 1-2641,22 3-10325,-31-8 11071,0 0-592,5 0 1992,-2 0-3333,4 0 2720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3:05.485"/>
    </inkml:context>
    <inkml:brush xml:id="br0">
      <inkml:brushProperty name="width" value="0.025" units="cm"/>
      <inkml:brushProperty name="height" value="0.025" units="cm"/>
      <inkml:brushProperty name="color" value="#849398"/>
    </inkml:brush>
  </inkml:definitions>
  <inkml:trace contextRef="#ctx0" brushRef="#br0">0 0 44,'9'6'562,"-8"-6"-243,9 12 5893,-10-12-6151,0 0 1,0 1-1,0-1 1,0 0-1,0 0 1,0 1-1,0-1 1,0 0-1,0 0 0,1 0 1,-1 0-1,0 1 1,0-1-1,0 0 1,0 0-1,0 0 1,0 0-1,0 1 1,1-1-1,-1 0 1,0 0-1,0 0 1,0 0-1,0 0 1,1 0-1,-1 1 1,0-1-1,0 0 1,0 0-1,1 0 1,-1 0-1,0 0 1,1 0-1,8 0 7154,-3 0 133,-2 5-4330,1-1-1644,-5-4-1363,0 0-1,0 0 1,0 0-1,0 0 1,0 0-1,0 0 1,0 0-1,0 0 1,0 0 0,0 0-1,0 0 1,0 0-1,0 0 1,0 0-1,0 0 1,-1 0 0,1 0-1,0 0 1,0 0-1,0 0 1,0 0-1,0 0 1,0 0-1,0 0 1,0 0 0,0 0-1,0 0 1,0 0-1,0 0 1,0 0-1,0 0 1,0 0 0,0 0-1,0 0 1,0 0-1,0 0 1,0 0-1,0 1 1,0-1-1,0 0 1,0 0 0,0 0-1,0 0 1,0 0-1,0 0 1,0 0-1,0 0 1,0 0-1,0 0 1,0 0 0,0 0-1,0 0 1,0 0-1,0 0 1,0 0-1,0 0 1,0 1 0,0-1-1,0 0 1,0 0-1,0 0 1,0 0-1,0 0 1,-6 2 495,-2 2 571,8-4-1072,0 0 0,0 0 0,-1 0 0,1 0 0,0 0 1,0 0-1,0 0 0,0 0 0,-1-1 0,1 1 1,0 0-1,0 0 0,0 0 0,0 0 0,0 0 0,-1 0 1,1 0-1,0 0 0,0 0 0,0 0 0,0 0 1,0-1-1,0 1 0,-1 0 0,1 0 0,0 0 0,0 0 1,0 0-1,0-1 0,0 1 0,0 0 0,0 0 0,0 0 1,0 0-1,0-1 0,0 1 0,0 0 0,0 0 1,0 0-1,0 0 0,0 0 0,0-1 0,0 1 0,0 0 1,0 0-1,0-1 167,10-4 119,-10 4-106,5 1-82,-5 0-90,0 0-1,1 0 1,-1-1-1,1 1 1,-1 0-1,1 0 1,-1 0-1,1 0 1,-1 0-1,1 0 1,0 0-1,-1 0 1,1 0-1,-1 0 1,1 0-1,-1 1 1,0-1-1,1 0 1,-1 0-1,1 0 1,-1 1-1,1-1 1,-1 0-1,1 0 1,-1 1-1,0-1 1,1 0-1,-1 1 1,0-1-1,1 1 1,0 0-1,-1 0 74,0 16-26,0-15-70,-9 2 3,8 0 5,1-3-9,-18-1-74,16-1 72,2-4 5,0 0 10,0 5-2,0 0 1,-1-1-1,1 1 1,0 0-1,0-1 1,0 1 0,0 0-1,0-1 1,0 1-1,0 0 1,0-1-1,0 1 1,0 0 0,0-1-1,0 1 1,0-1-1,0 1 1,0 0-1,1-1 1,-1 1 0,0 0-1,0-1 1,0 1-1,0 0 1,1 0-1,-1-1 1,0 1 0,0 0-1,1 0 1,-1-1-1,0 1 1,0 0-1,1 0 1,-1-1 0,0 1-1,1 0 1,-1 0-1,0 0 1,1 0-1,-1 0 1,0 0 0,1-1-1,-1 1 1,0 0-1,1 0 1,-1 0-1,0 0 1,1 0 0,-1 0-1,0 0 0,0 0 0,0 0 0,0 0 1,0 0-1,0 0 0,0 0 0,0 0 0,0 0 1,0 0-1,0 0 0,0 0 0,0 0 0,0-1 1,0 1-1,0 0 0,0 0 0,0 0 0,0 0 1,0 0-1,0 0 0,0 0 0,0 0 0,0 0 1,0 0-1,0 0 0,0 0 0,0 0 0,0-1 1,0 1-1,0 0 0,0 0 0,0 0 0,0 0 1,0 0-1,0 0 0,0 0 0,0 0 1,0 0-1,0 0 0,0 0 0,0 0 0,0 0 1,0 0-1,1 0 0,-1 0 0,0 0 0,0 0 1,0 0-1,0 0 0,0 0 0,0 0 0,0 0 1,0 0-1,0 0 0,0 0 0,0 0 0,0 0 1,0 0-1,1 0 0,-1 0 0,0 0 0,0 0 1,0 0-1,0-1 0,-1 1 0,1 0 1,0 0-1,0 0 0,0 0 0,0 0 1,0-1-1,0 1 0,0 0 0,0 0 1,-1 0-1,1-1 0,0 1 0,0 0 0,0 0 1,0 0-1,0 0 0,0-1 0,0 1 1,0 0-1,0 0 0,0 0 0,0-1 1,0 1-1,1 0 0,-1 0 0,0 0 1,0-1-1,0 1 0,0 0 0,0 0 1,0 0-1,0 0 0,0 0 0,0-1 1,1 1-1,-1 0 0,0 0 0,0 0 1,0 0-1,0 0 0,1 0 0,-1-1 1,0 1-1,0 0 0,0 0 0,1 0-12,-1 0 1,0 0-1,0 0 0,0 0 0,0 0 0,1-1 0,-1 1 1,0 0-1,0 0 0,0 0 0,0 0 0,1 0 0,-1 0 1,0 0-1,0 0 0,0 0 0,1 0 0,-1 0 0,0 0 1,0 0-1,0 0 0,0 0 0,1 0 0,-1 0 0,0 0 1,0 0-1,0 0 0,1 1 0,-1-1 0,0 0 0,0 0 1,0 0-1,0 0 0,0 0 0,1 0 0,-1 1 0,0-1 1,0 0-1,0 0 0,2 10 1322,-3 2-3381,-16-14-26281,15-3 26840</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02:08.738"/>
    </inkml:context>
    <inkml:brush xml:id="br0">
      <inkml:brushProperty name="width" value="0.025" units="cm"/>
      <inkml:brushProperty name="height" value="0.025" units="cm"/>
      <inkml:brushProperty name="color" value="#008C3A"/>
    </inkml:brush>
  </inkml:definitions>
  <inkml:trace contextRef="#ctx0" brushRef="#br0">1 22 624,'0'0'58,"1"0"0,-1 0 0,0 0 0,1 0 0,-1 0 0,1 0 1,-1 0-1,0 0 0,1 0 0,-1 0 0,1 0 0,-1 0 0,0 0 0,1 0 0,-1 0 0,1-1 0,-1 1 0,0 0 0,1 0 1,-1 0-1,0-1 0,1 1 0,-1 0 0,0 0 0,1-1 0,-1 1 0,0 0 0,0-1 0,1 1 0,-1 0 0,0-1 0,0 1 0,0-1 1,1 1-1,-1 0 0,0-1 0,0 1 0,0-1 0,0 1 0,0 0 0,0-1 0,0 1 0,0-1 0,0 1 0,0 0 0,0-1 1,0 1-1,0-1 0,3-1 1177,3 0-684,-4-3 2890,-2 21 7699,0 28-7697,2-43-3434,-1 1-1,0-1 0,1 1 1,-1-1-1,1 0 1,-1 0-1,1 1 1,0-1-1,0 0 1,-1-1-1,4 2 0,0 5-478,-5-7 451,0 1-1,0-1 1,0 0 0,0 0 0,0 1-1,0-1 1,0 0 0,0 0 0,0 1 0,0-1-1,0 0 1,0 0 0,1 1 0,-1-1-1,0 0 1,0 0 0,0 0 0,0 0 0,1 1-1,-1-1 1,0 0 0,0 0 0,1 0-1,-1 0 1,0 0 0,0 1 0,0-1 0,1 0-1,-1 0 1,0 0 0,0 0 0,1 0-1,-1 0 1,0 0 0,0 0 0,1 0 0,-1 0-1,0 0 1,0 0 0,1 0 0,1 0-728,22-1-8371,-24 0 8998,0 1 1,0 0 0,0 0-1,0-1 1,0 1-1,0 0 1,0 0 0,0-1-1,0 1 1,0 0-1,0 0 1,0-1 0,0 1-1,0 0 1,1 0-1,-1 0 1,0-1 0,0 1-1,0 0 1,0 0-1,0 0 1,1-1 0,-1 1-1,0 0 1,0 0-1,0 0 1,1 0 0,-1 0-1,0 0 1,0-1-1,1 1 1,-1 0 0,0 0-1,1 0 1,-1 0-21,1 0 0,-1 0 0,0 0 0,1-1 0,-1 1 1,0 0-1,1 0 0,-1-1 0,1 1 0,-1 0 0,0 0 0,0-1 1,1 1-1,-1 0 0,0-1 0,1 1 0,-1-1 0,0 1 0,0 0 1,0-1-1,0 1 0,1-1 0,-1 1 0,0 0 0,0-1 0,0 1 1,0-1-1,0 1 0,0 0 0,0-1 0,0 1 0,0-1 0,0 1 0,0-1 1,0-6-1441</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02:09.133"/>
    </inkml:context>
    <inkml:brush xml:id="br0">
      <inkml:brushProperty name="width" value="0.025" units="cm"/>
      <inkml:brushProperty name="height" value="0.025" units="cm"/>
      <inkml:brushProperty name="color" value="#008C3A"/>
    </inkml:brush>
  </inkml:definitions>
  <inkml:trace contextRef="#ctx0" brushRef="#br0">12 40 784,'0'0'57,"0"-1"0,0 1 0,0 0 1,0-1-1,0 1 0,0 0 0,0-1 0,0 1 0,0-1 0,0 1 1,0 0-1,0-1 0,0 1 0,0 0 0,0-1 0,0 1 0,-1 0 1,1 0-1,0-1 0,0 1 0,0 0 0,-1-1 0,1 1 0,0 0 1,0 0-1,-1-1 0,1 1 0,0 0 0,-1 0 0,1 0 0,0-1 1,0 1-1,-1 0 0,1 0 0,-1 0 0,1 0 11,-1 0 0,1 0 1,0-1-1,-1 1 0,1 0 0,0 0 0,0 0 0,-1 0 0,1 0 1,0-1-1,0 1 0,-1 0 0,1 0 0,0 0 0,0-1 0,-1 1 1,1 0-1,0 0 0,0-1 0,0 1 0,0 0 0,0 0 1,-1-1-1,1 1 0,0 0 0,0-1 0,0 1 0,0 0 0,0-1 1,0 1-1,0 0 0,0 0 0,0-1 0,0 1 0,0-1 0,0 0 1812,0-10 17429,0 6-15009,0 2-5509</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02:17.566"/>
    </inkml:context>
    <inkml:brush xml:id="br0">
      <inkml:brushProperty name="width" value="0.025" units="cm"/>
      <inkml:brushProperty name="height" value="0.025" units="cm"/>
      <inkml:brushProperty name="color" value="#004F8B"/>
    </inkml:brush>
  </inkml:definitions>
  <inkml:trace contextRef="#ctx0" brushRef="#br0">1 88 68,'0'-28'1712,"0"-3"1,3 29-1346,-3 2-340,1 0 0,-1 1 0,0-1-1,1 0 1,-1-1 0,0 1 0,1 0-1,-1 0 1,0 0 0,1 0 0,-1 0-1,0 0 1,0 0 0,1 0 0,-1 0 0,0-1-1,1 1 1,-1 0 0,0 0 0,0 0-1,1-1 1,-1 1 0,0 0 0,0 0 0,0-1-1,1 1 1,-1 0 0,0 0 0,0-1-1,0 1 1,0 0 0,0-1 0,0 1-1,0 0 1,1-1 0,-1 1 0,0 0 0,0-1-1,0 1 1,0-3 280,-1 2-58,1 0 0,0 1 0,0-1 0,0 0 0,0 1 0,0-1 0,0 0 0,0 0 0,0 1 0,0-1-1,1 0 1,-1 1 0,0-1 0,0 1 0,1-1 0,-1 0 0,0 1 0,1-1 0,-1 1 0,1-2 0,6 1-387,-5 1 742,19 1 337,-20-1-953,0 1 156,0-1 0,0 1 0,0 0 0,0-1 0,0 1 1,0 0-1,0 0 0,0 0 0,0 0 0,0 0 0,1 1 1,-1-2-92,0 0 0,-1 0 0,1 0 0,0 1 0,-1-1 0,1 0 0,0 0-1,-1 1 1,1-1 0,0 0 0,-1 1 0,1-1 0,0 0 0,-1 1 0,1-1 0,-1 1 0,1-1 0,-1 1 0,1-1 0,0 2 0,-1-2-35,1 0-1,-1 0 0,1 0 1,-1 0-1,0 0 0,1 0 1,-1 0-1,1 0 0,-1 0 1,0 0-1,1 1 1,-1-1-1,0 0 0,1 0 1,-1 0-1,0 1 0,1-1 1,-1 0-1,0 0 0,1 1 1,-1-1-1,0 0 0,0 1 1,1-1-1,-1 0 0,0 1 1,0-1-1,1 0 0,-1 1 1,0-1-1,0 0 1,0 1-1,0-1 0,0 1 1,0-1-1,0 0 0,0 1 1,0-1-1,0 1 0,0-1 1,0 0-1,0 1 0,0-1 1,0 1-1,5 5 360,-5-6-357,0 0 1,1 0 0,-1 0-1,1 1 1,-1-1-1,0 0 1,1 1-1,-1-1 1,1 0 0,-1 1-1,0-1 1,1 0-1,-1 1 1,0-1-1,0 1 1,1-1-1,-1 0 1,0 1 0,0-1-1,0 1 1,0-1-1,0 1 1,1-1-1,-1 1 1,0 0 0,0-1 2,0 1 0,0 0 0,0 0 1,0-1-1,0 1 0,0 0 1,0 0-1,0-1 0,0 1 0,0 0 1,1-1-1,-1 1 0,0 0 1,1-1-1,-1 1 0,0 0 0,1-1 1,-1 1-1,1-1 0,-1 1 1,1-1-1,-1 1 0,1-1 0,-1 1 1,1-1-1,0 1 0,-1-1 1,2 1-1,-2 0 28,1 0 1,-1 1-1,1-1 1,-1 1-1,0-1 1,1 1-1,-1-1 1,0 1-1,0 0 1,0-1-1,0 1 1,0-1-1,-1 3 1,1 1 249,-1-3-268,1-1 0,0 0 0,0 1 0,1-1 1,-1 0-1,0 1 0,0-1 0,1 0 0,-1 0 0,0 1 0,1-1 0,-1 0 0,1 0 0,0 0 1,-1 0-1,1 0 0,0 0 0,0 0 0,1 2 0,0 1 79,-2 0 0,1 0 0,0 0 0,-1 0 1,0 0-1,1 0 0,-2 0 0,0 8 0,0-4 8,1 121 2281,-5-112-2000,4-15-342,0-1 0,1 1 0,-1 0 0,0-1 0,1 1 1,-1 0-1,1 0 0,-1-1 0,1 1 0,0 0 0,0 2 0,0 356 4433,5-332-4353,-3-24-113,-1 0 0,0 0 0,0 0 0,-1 1 0,1 7 1,0-3 14,-1 0 0,1 0 1,0 0-1,1 0 1,3 11-1,-4-18-31,0 1-1,-1 0 0,1 0 1,-1-1-1,0 1 0,0 0 0,0 0 1,0 0-1,-1 3 0,1-4-3,0 1-1,-1 0 0,1 0 1,0 0-1,0 0 1,1 0-1,-1-1 0,1 1 1,0 3-1,6 11 25,-4-12-19,-1 1 1,1-1-1,-2 0 0,1 1 0,-1 0 0,2 9 1,-2-7-5,0-1-1,1 0 1,0 0 0,0 0 0,0 0 0,6 9 0,0 4 1,15 22 23,-16-28-27,-5-6 2,2 0 0,-1-1 1,1 1-1,0-1 0,6 7 0,-8-11-6,-1-1 0,1 0 1,-1 1-1,0-1 1,1 1-1,-1-1 1,0 1-1,0 3 0,0-3 1,0 0-1,0-1 0,0 1 0,0 0 1,1 0-1,-1-1 0,1 1 0,2 3 1,-1-4 2,-2-1-3,-1-1 1,0 0-1,1 1 0,-1-1 1,1 0-1,-1 1 1,1-1-1,-1 0 0,0 1 1,1-1-1,-1 1 1,0-1-1,0 1 1,1-1-1,-1 1 0,0-1 1,0 1-1,0-1 1,0 1-1,1-1 0,-1 1 1,0-1-1,0 1 1,0 0-1,0 1 0,0 0 1,1-1-1,-1 1 0,1 0 1,0-1-1,-1 1 0,1-1 1,0 1-1,0-1 0,0 1 1,0-1-1,0 1 0,0-1 1,1 0-1,2 2 0,1 4 10,-4-7-9,-1 0-1,0 0 0,1 0 0,-1 0 1,0 1-1,0-1 0,1 0 0,-1 0 1,0 0-1,0 1 0,0-1 1,1 0-1,-1 0 0,0 1 0,0-1 1,0 0-1,0 1 0,0-1 0,1 0 1,-1 1-1,0-1 0,0 0 1,0 1-1,0-1 0,0 0 0,0 0 1,0 1-1,0-1 0,0 0 0,0 1 1,0-1-1,-1 0 0,1 1 1,0-1-1,0 4 0,3-1-1,-2-3 3,0 1-1,-1 0 1,1-1-1,-1 1 1,1-1-1,-1 1 1,1 0-1,-1 0 1,0-1-1,1 1 1,-1 0-1,0 0 1,1-1-1,-1 1 1,0 0-1,0 0 1,0 0-1,0-1 0,0 3 1,5 2 35,-4-4-37,-1-1 1,0 0-1,1 0 1,-1 0 0,1 1-1,-1-1 1,0 0-1,1 0 1,-1 1-1,0-1 1,1 0-1,-1 1 1,0-1-1,0 0 1,1 1 0,-1-1-1,0 0 1,0 1-1,0-1 1,1 1-1,-1-1 1,0 0-1,0 1 1,0-1-1,0 1 1,0-1-1,0 1 1,0 0 2,0-1 0,0 0 0,0 1 0,0-1 0,0 1 0,0-1-1,1 0 1,-1 1 0,0-1 0,0 0 0,0 1 0,0-1 0,0 0 0,1 1 0,-1-1 0,0 0 0,0 0 0,1 1-1,-1-1 1,0 0 0,0 0 0,1 1 0,-1-1 0,0 0 0,1 0 0,-1 0 0,0 1 0,1-1 0,-1 0 0,1 0 0,-1 0 0,1 0 0,-1 0 1,0 0-1,0 1 1,1-1-1,-1 0 1,0 0-1,0 0 0,1 0 1,-1 0-1,0 1 1,0-1-1,1 0 1,-1 0-1,0 0 0,0 1 1,0-1-1,1 0 1,-1 0-1,0 1 1,0-1-1,0 0 0,0 1 1,0-1-1,1 0 1,-1 0-1,0 1 1,0-1-1,0 0 0,0 1 1,0-1-1,0 0 1,0 1-1,0-1 1,0 0-1,0 1 0,0-1 1,0 0-1,-1 0 1,1 1-1,0-1 1,-2 0-1,-7-1-3,8-2 3,-1 1-37,1 1 27,-1 1 0,0-1 0,1 1 0,-1-1 0,1 1 0,-1-1 0,1 0 0,0 0 0,-1 0 0,1 0 0,0 0 0,-1 0 0,-1-2 0,-30-3-178,21 12 160,8 0 25,-4 1 0,8-7 0,0 0-1,-1 0 1,1 1 0,0-1 0,0 0 0,-1 0 0,1 1 0,0-1-1,0 0 1,0 1 0,-1-1 0,1 0 0,0 1 0,0-1 0,0 0 0,0 1-1,0-1 1,0 0 0,0 1 0,0-1 0,0 1 0,0-1 0,0 0 0,0 1-1,0-1 1,0 0 0,0 1 0,0-1 0,0 0 0,1 1 0,-1-1 0,0 1-1,0-1 1,0 0 0,0 0 0,0 0 0,0 0 0,0 0 0,0 0 0,0 0 0,0 0-1,0 0 1,0 0 0,0 0 0,-1 0 0,1 0 0,0 0 0,0 0 0,0 0 0,0 0 0,0 0 0,0 0-1,0 0 1,0 0 0,0 0 0,0 0 0,0 0 0,0 0 0,0 0 0,0 0 0,-1 0 0,1 0-1,0 0 1,0 0 0,0 0 0,0 0 0,0 0 0,0 0 0,0 0 0,0 0 0,0 0 0,0 0-1,0 0 1,0 0 0,0 0 0,0 1 0,0-1 0,0 0 0,0 0 0,0 0 0,0 0 0,0 0-1,0 0 1,0 0 0,0 0 0,0 0 0,0 0 0,0 0 0,0 0 0,0 0 0,0 0 0,0 1-1,0-1 1,0 0 0,0 0 0,0 0 0,0 0 0,0 0 0,-1 0 0,1 0-1,-1 0 1,1 1 0,0-1 0,-1 0 0,1 0-1,-1 0 1,1 1 0,0-1 0,-1 0 0,1 0-1,0 1 1,-1-1 0,1 0 0,0 1 0,-1-1-1,1 0 1,0 1 0,0-1 0,-1 1 0,1-1-1,0 0 1,0 1 0,0-1 0,0 1 0,0-1 0,-1 1-1,1-1 1,0 1 0,0-1 0,-1 20-3,1-17 3,0-2 0,0-1 0,0 1 0,0-1 0,0 1 0,0-1 0,0 1 0,0-1 0,0 1 0,0-1 0,0 1 0,0-1 0,0 0 0,0 1 0,-1-1 0,1 1 0,0-1 0,0 1 0,-1-1 0,1 0 0,0 1 0,0-1 0,-1 0 0,1 1 0,0-1 0,-1 0 0,1 1 0,-1-1 0,1 0 0,0 0 0,-2 1 0,2-1 0,0 0 0,0 0 0,-1 0 0,1 1 0,0-1 0,-1 0 0,1 0 0,0 0 0,0 0 0,0 1 0,-1-1 0,1 0 0,0 0 0,0 0 0,0 1 0,-1-1 0,1 0 0,0 0 0,0 1 0,0-1 0,0 0 0,0 1 0,0-1 0,-1 0 0,1 0 0,0 1 0,0-1 0,0 0 0,0 1 0,0-1 0,0 68 2,6-50 9,0 2 10,-6 68 78,6-63-75,-5-22-23,0 0 0,0 0-1,0 1 1,0-1-1,-1 0 1,1 6 0,-2 8 14,1-13-13,-1 0 0,1 0 0,0 1 0,0-1 0,0 0 0,1 0 0,-1 0 1,3 6-1,0-1 6,-1-1 0,0 0 0,-1 1 1,1-1-1,-2 1 0,1-1 1,-2 16-1,1-6 2,12 35 28,-13-35-29,0-13-1,1 0 0,0 0 0,0 0 1,0 0-1,0 0 0,1 0 0,2 9 0,-1-7 7,0 1 0,0 0 0,0 0 0,-1 0 0,0 0 0,-1 0 0,0 11 0,0-14-10,0-4-4,0 1 0,0 0 0,0 0 0,1-1 0,-1 1 0,0 0 0,1-1 0,0 1 0,-1-1 0,3 4 0,-2-4 0,-1 1 0,1-1 0,0 1 0,-1 0 1,1-1-1,-1 1 0,1 0 0,-1-1 0,0 1 0,1 3 0,-1 6 13,0 1 0,1-1 0,0 0-1,6 22 1,-5-26-10,-1 0-1,0 0 1,0 0 0,-1 0 0,0 0-1,0 0 1,-1 7 0,-1 11 9,1-5 16,1-15-24,-1 0 0,1 1 1,0-1-1,0 0 1,0 0-1,1 1 0,0-1 1,1 6-1,1-5 8,-2-1 1,1 1-1,-1 0 0,1 0 1,-2 0-1,1 0 0,-1 0 1,0 7-1,0 73 226,0-84-232,0-1 0,0 1 0,0 0 0,-1-1 0,1 1 0,-1 0 0,1-1 0,-1 1 0,0 0 0,0 1 0,0-2 3,0 1 1,0 0 0,0-1 0,1 1 0,-1 0 0,1 0 0,-1-1 0,1 1 0,0 0 0,-1 2-1,2-2 6,-1-1-1,0 1 1,0 0-1,0 0 0,0-1 1,0 1-1,-1 0 0,1-1 1,0 1-1,-1 0 0,1-1 1,-1 1-1,0-1 1,1 1-1,-1-1 0,0 1 1,0-1-1,0 1 0,-1 0 1,-1 9 92,2-4-52,-31 22 335,30-27-360,-1 0 0,1 0 0,-1 0 0,0 0 0,1-1 1,-1 1-1,0-1 0,-4 2 0,-13 6 142,20-9-166,-1 0 0,1 1 0,-1-1-1,0 0 1,1 0 0,-1 1 0,0-1 0,1 0 0,-1 0 0,0 0 0,0 0-1,1 0 1,-1 0 0,0 0 0,1 0 0,-1 0 0,0-1 0,0 1 0,0 0-1,0-1 1,1 1-1,-1 0 1,0 0-1,1 0 1,-1 0-1,0 0 1,0 0-1,1 0 1,-1 0-1,0 0 0,1 0 1,-1 0-1,0 0 1,1 1-1,-1-1 1,0 0-1,0 1 1,-3 0 13,-1 1 1,1-1-1,0 0 0,0-1 1,-1 1-1,1-1 0,0 0 1,-8 0-1,2 0 2,8 0-4,-11 0 47,11 0-62,2 0-4,0 0 1,0 0-1,-1 0 1,1 0-1,0 0 0,0 0 1,-1 0-1,1 0 1,0 0-1,-1 0 0,1 0 1,0 0-1,0 0 1,-1 0-1,1 0 0,0 0 1,-1-1-1,1 1 1,0 0-1,0 0 1,0 0-1,-1 0 0,1 0 1,0-1-1,0 1 1,-1 0-1,1 0 0,0 0 1,0-1-1,0 1 1,0 0-1,-1 0 0,1-1 1,0 1-1,0 0 1,0 0-1,0-1 0,0 1 1,0 0-1,0-1 1,-4 0-102,4 1 92,0 0 0,-1 0-1,1 0 1,0 0 0,-1 0-1,1 0 1,0 0 0,0 0-1,-1-1 1,1 1 0,0 0-1,-1 0 1,1 0 0,0 0-1,-1 0 1,1 0 0,0-1-1,0 1 1,-1 0 0,1 0-1,0 0 1,0-1 0,0 1-1,-1 0 1,1 0 0,0-1-1,0 1 1,0 0 0,-1-1-1,1 1 1,0 0 0,0 0-1,0-1 1,0 1 0,0 0-1,0-1 1,0 1 0,0 0-1,0-1 1,-5-9-507,4 9 445,0 1 0,1-1 0,-1 0-1,1 1 1,-1-1 0,1 0 0,-1 0 0,1 0 0,0 1 0,-1-1-1,1 0 1,0 0 0,-1 0 0,1 0 0,0 0 0,0 0 0,0-1-1,0 0-456,0 0 1,0-1-1,-1 1 0,1-1 0,-1 1 0,1 0 0,-1-1 0,-2-3 0,2 4-466,0-1-1,0 1 0,0-1 1,1 0-1,-1 0 1,1 0-1,-1 1 0,1-6 1,0 6 257,0-1-1,0 1 1,0-1 0,-1 1-1,1 0 1,-1 0 0,1-1 0,-1 1-1,0 0 1,0 0 0,0 0 0,-3-4-1,2-13-3518,2 12 2959</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02:21.568"/>
    </inkml:context>
    <inkml:brush xml:id="br0">
      <inkml:brushProperty name="width" value="0.025" units="cm"/>
      <inkml:brushProperty name="height" value="0.025" units="cm"/>
      <inkml:brushProperty name="color" value="#004F8B"/>
    </inkml:brush>
  </inkml:definitions>
  <inkml:trace contextRef="#ctx0" brushRef="#br0">96 221 620,'-10'1'895,"3"1"-157,5-1-571,1-1 1,-1 0 0,1 1-1,-1-1 1,1 1-1,-1 0 1,1-1-1,0 1 1,-1 0 0,1 0-1,-2 1 1,2-2-30,0 0 1,0 1-1,0-1 1,0 0 0,0 1-1,0-1 1,0 0-1,1 1 1,-1-1 0,0 1-1,0 0 1,0-1-1,0 2 1,-7 0 254,-16 3 6507,22-5-5782,0 7 5894,1-7-7682,0 0 833,1 0 1,0 0 0,0 0-1,-1 0 1,1 1-1,0-1 1,0 0 0,-1 0-1,1 0 1,0 0 0,-1-1-1,1 1 1,0 0 0,0 0-1,-1 0 1,1 0 0,0 0-1,0 0 1,-1 0-1,1 0 1,0-1 0,0 1-1,-1 0 1,1 0 0,0 0-1,0 0 1,0-1 0,-1 1-1,1 0 1,0 0-1,0-1 1,0 1 0,0 0-1,0 0 1,-1-1 0,1 1-1,0 0 1,0 0 0,0-1-1,0 1 1,0-2 1008,0 1-1147,0-1-1,-1 0 1,1 0-1,1 1 1,-1-1 0,0 0-1,0 0 1,0 1-1,1-1 1,0-2 0,-1 4-25,1 0 0,-1 0 1,1 0-1,-1 0 0,1 0 1,-1 0-1,1-1 0,-1 1 0,0 0 1,1 0-1,-1 0 0,1-1 1,-1 1-1,0 0 0,1-1 1,-1 1-1,0 0 0,1-1 0,-1 1 1,0 0-1,0-1 0,1 1 1,-1 0-1,0-1 0,0 1 1,0-1-1,1 1 0,-1-1 1,0 1-1,0-1 0,0 1 0,0 0 1,0-1-1,0 1 0,0-1 1,0 0-1,0 0 2,1-1 0,-1 1 0,1 0 1,0-1-1,-1 1 0,1 0 0,0 0 0,0-1 0,0 1 1,0 0-1,0 0 0,0 0 0,0 0 0,0 0 0,0 1 0,1-1 1,-1 0-1,2 0 0,-2 0 0,0 0 0,0 1 0,0-1 0,0 0 0,0 0 0,1 1 1,-1-1-1,-1 0 0,1 0 0,0 0 0,0 0 0,0 0 0,0-1 0,-1 1 0,1 0 0,-1 0 1,2-2-1,-2 1 5,1 1 1,0-1 0,0 0-1,0 1 1,0-1 0,0 1-1,0-1 1,1 1 0,-1 0 0,1-1-1,-1 1 1,0 0 0,3-1-1,27-18 116,12-11 91,-41 30-175,-1 0-30,0 0-1,0 1 1,0-1 0,0 0-1,0 1 1,0 0-1,0-1 1,0 1 0,0-1-1,0 1 1,0 0 0,0 0-1,0 0 1,0 0 0,1-1-1,-1 1 1,0 1-1,0-1 1,1 0 0,6 5 147,8 2 3,-15-7-148,1 1 1,-1-1-1,1 0 0,-1 1 0,0-1 0,1 1 1,-1 0-1,0-1 0,0 1 0,0 0 0,1 0 1,-1 0-1,0-1 0,0 1 0,0 0 1,0 1-1,0-1 0,0 0 0,-1 0 0,1 0 1,1 2-1,19 12 205,-12-6-63,0 0-1,1 0 1,-1-1-1,1 0 0,19 10 1,-21-15-91,7 6 75,-13-8-121,-1 1 0,0-1 0,1 0 0,-1 0 0,1 0 0,-1 0 0,1 0 0,-1-1 0,1 1 0,0 0 0,-1-1 0,1 1 0,2 0 0,20 7 215,-22-7-195,0 0-1,1 0 1,-1 0-1,0 0 1,1-1-1,-1 1 1,1-1-1,-1 1 1,1-1-1,-1 0 1,1 0-1,-1 0 1,5-1-1,0 1 28,-3 0-61,11-1 2,2-6-5,7-5 1,23-22 0,-46 34 0,0-1 0,0 0 0,0 1 0,0-1 0,0 0 0,0 0 0,0 0 0,-1 0 0,1 0 0,0 0 0,-1 0 0,2-2 0,-2 2 0,1 0 0,0 0 0,-1 0 0,1 0 0,0 0 0,0 0 0,-1 0 0,1 0 0,0 0 0,0 0 0,0 0 0,2 0 0,2-3 0,0 0 0,0 0 0,0-1 0,-1 1 0,7-10 0,-1 2 0,-6-1 0,2 7 0,-4 5 0,-1-1 0,1 0 0,-1 1 0,1-1 0,-1 0 0,1 0 0,-1 0 0,0 1 0,2-5 0,-3 5 0,0 1 0,0 0 0,0-1 0,0 1 0,0-1 0,0 1 0,0-1 0,0 1 0,1 0 0,-1-1 0,0 1 0,0-1 0,0 1 0,1 0 0,-1-1 0,0 1 0,0 0 0,1-1 0,-1 1 0,0 0 0,1-1 0,-1 1 0,0 0 0,1 0 0,-1-1 0,1 1 0,-1 0 0,1-1 0,-1 1 0,0 0 0,1 0 0,-1 0 0,0-1 0,1 1 0,-1 0 0,0-1 0,1 1 0,-1 0 0,0-1 0,0 1 0,1 0 0,-1-1 0,0 1 0,0-1 0,0 1 0,1 0 0,-1-1 0,0 1 0,0-1 0,0 1 0,0-1 0,0 1 0,0-1 0,0 1-13,0-1 0,0 1 1,0 0-1,0-1 0,0 1 0,0 0 0,0 0 0,0-1 1,0 1-1,0 0 0,0-1 0,1 1 0,-1 0 0,0 0 1,0-1-1,0 1 0,0 0 0,1 0 0,-1-1 0,0 1 1,0 0-1,0 0 0,1 0 0,-1-1 0,0 1 0,0 0 1,1 0-1,-1 0 0,1 0 0,-1-1-21,1 1-1,-1 0 1,1 0-1,-1-1 1,0 1-1,1 0 1,-1-1-1,1 1 0,-1 0 1,0-1-1,1 1 1,-1-1-1,0 1 1,0-1-1,1 1 1,-1-1-1,0 1 1,0-1-1,1 1 1,-1-1-1,0 1 1,0-1-1,0 1 1,0-1-1,0 1 1,0-1-1,0 1 1,0-1-1,0 0 1,0 0-60,0 1 1,0-1-1,0 1 0,-1-1 1,2 1-1,-1-1 0,0 1 1,0 0-1,0-1 0,0 1 1,0-1-1,0 1 0,0-1 1,1 1-1,-1-1 0,0 1 1,0 0-1,0-1 1,1 1-1,-1 0 0,0-1 1,1 1-1,-1 0 0,0-1 1,1 1-1,-1 0 0,1-1 1,4-4-4542,-3-5-4472,-5 5 6395,-2 5-7,0-1-3735,4 1 5230,-9 0 38</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02:22.735"/>
    </inkml:context>
    <inkml:brush xml:id="br0">
      <inkml:brushProperty name="width" value="0.025" units="cm"/>
      <inkml:brushProperty name="height" value="0.025" units="cm"/>
      <inkml:brushProperty name="color" value="#004F8B"/>
    </inkml:brush>
  </inkml:definitions>
  <inkml:trace contextRef="#ctx0" brushRef="#br0">95 42 152,'-1'0'31,"0"0"0,1 0 0,-1-1 0,0 1 0,0 0 0,0 0 0,0-1 0,0 1 0,1 0 0,-1-1 0,0 1 0,0-1 0,0 1 0,1-1 0,-1 1 0,0-1 0,0 0 0,-6-4 206,6 3-73,1 2-152,0 0-1,0 0 1,0 0 0,0-1 0,0 1 0,0 0 0,0 0-1,0 0 1,0-1 0,0 1 0,0 0 0,0 0-1,0 0 1,0-1 0,0 1 0,0 0 0,0 0 0,0-1-1,0 1 1,0 0 0,0 0 0,-1 0 0,1 0 0,0-1-1,0 1 1,0 0 0,0 0 0,0 0 0,0 0 0,-1-1-1,1 1 1,0 0 0,0 0 0,-2-1 19,0 1 0,1 0 0,-1-1 1,1 0-1,-1 1 0,1-1 0,-1 0 0,1 0 1,0 1-1,-1-1 0,1 0 0,0-1 0,-2 0 1,3 0 116,-10-4 174,8 6 638,1-1-722,0 1 0,0 0 0,0 0 0,0-1 0,0 1 0,0 0 0,-1 0-1,1 0 1,0 0 0,0 0 0,0 0 0,0 0 0,0 1 0,-8 6 13742,9 15-7654,0 95-3118,0-116-3203,0-1 0,0 1 0,0-1-1,0 1 1,0-1 0,0 1 0,0-1-1,0 1 1,0-1 0,0 0 0,0 1-1,0-1 1,-1 1 0,1-1 0,0 0-1,0 1 1,-1-1 0,1 1-1,0-1 1,0 0 0,-1 1 0,1-1-1,0 0 1,-1 0 0,1 1 0,-1-1-1,1 0 1,-1 1 0,1-1 0,-1 0-1,1 0 1,0 0 0,-1 1-1,1-1 1,0 0 0,-1 1 0,1-1-1,0 0 1,-1 1 0,1-1-1,0 0 1,0 1 0,-1-1 0,1 1-1,0-1 1,0 0 0,0 1-1,0-1 1,-1 1 0,1-1-1,0 1 1,0-1 0,0 0 0,0 1-1,0-1 1,0 1 0,0 0-1,0 430 2078,0-429-2054,0 5 126,0-1-150,0-1-7,0-3-33,0-3 9,0 1-1,0 0 0,0 0 1,0-1-1,0 1 0,0 0 1,0-1-1,0 1 1,0 0-1,1 0 0,-1-1 1,0 1-1,0 0 0,0 0 1,0 0-1,0-1 0,0 1 1,1 0-1,-1 0 0,0 0 1,0-1-1,0 1 1,0 0-1,1 0 0,-1 0 1,0 0-1,0-1 0,1 1 1,-1 0-1,0 0 0,0 0 1,1 0-1,-1 0 1,0 0-1,0 0 0,1 0 1,-1 0-1,0 0 0,1 0 1,-1 0-7,0 0 1,0 0 0,1 0 0,-1 0 0,0 0-1,0 0 1,0 0 0,1 0 0,-1-1 0,0 1 0,0 0-1,0 0 1,1 0 0,-1 0 0,0 0 0,0 0-1,0 0 1,0 0 0,1-1 0,-1 1 0,0 0-1,0 0 1,0 0 0,0 0 0,0-1 0,1 1-1,-1 0 1,0 0 0,0 0 0,0-1 0,0 1-1,0 0 1,0 0 0,0 0 0,0-1 0,0 1-1,0 0 1,0-1 0,0 0-747,0-27-13219,0 27 13352,0 0-1,0 0 1,0-1-1,0 1 1,0 0-1,0-1 1,-1 1-1,1 0 1,0 0-1,-1 0 1,1-1-1,-1 1 1,0-2-1,-5-3-490,4-6-2708,2 10 2946</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02:24.110"/>
    </inkml:context>
    <inkml:brush xml:id="br0">
      <inkml:brushProperty name="width" value="0.025" units="cm"/>
      <inkml:brushProperty name="height" value="0.025" units="cm"/>
      <inkml:brushProperty name="color" value="#004F8B"/>
    </inkml:brush>
  </inkml:definitions>
  <inkml:trace contextRef="#ctx0" brushRef="#br0">25 94 288,'0'0'30,"0"-1"0,0 0 1,0 1-1,-1-1 0,1 1 0,0-1 0,0 0 0,0 1 1,0-1-1,-1 1 0,1-1 0,0 1 0,-1-1 1,1 1-1,0-1 0,-1 1 0,1-1 0,-1 1 1,0-1-1,1 0 82,-1 1-1,1-1 1,-1 0 0,1 1 0,-1-1 0,1 0 0,-1 1 0,1-1-1,-1 0 1,1 0 0,0 0 0,0 1 0,-1-1 0,1 0 0,0 0 0,0 0-1,0 0 1,0 1 0,0-3 0,0 3-35,0-1 0,0 1 0,0-1 0,0 1 0,0-1-1,0 1 1,0-1 0,0 1 0,0-1 0,-1 1 0,1-1 0,0 1 0,0 0 0,0-1 0,-1 1 0,1-1 0,0 1 0,0-1-1,-1 1 1,1 0 0,0-1 0,-1 1 0,1 0 0,0-1 0,-1 1 0,1 0 0,-1-1 0,0 1 60,1 0 1,0-1 0,-1 1 0,1 0-1,-1-1 1,1 1 0,0 0-1,-1-1 1,1 1 0,0 0 0,-1-1-1,1 1 1,0-1 0,0 1-1,0-1 1,-1 1 0,1-1 0,0 1-1,0-1 1,0 1 0,0-1 0,0 1-1,0-1 1,0 1 0,0-1-1,0 1 1,0-2 2439,2-10 9412,-1 12-11428,-1 0 1,0 0-1,1 0 0,-1-1 1,0 1-1,1 0 0,-1 0 1,1 0-1,3-1-1228,-2 1 1206,12 0 51,-13 0-537,1 0 1,0 0 0,0 1-1,-1-1 1,1 0 0,0 0-1,-1 1 1,1-1-1,0 1 1,-1 0 0,1-1-1,1 2 1,4-1 32,1 1 0,-1-2 1,0 1-1,0-1 0,1 0 0,9-2 1,3 1 30,-9 1-88,1 1 76,1-2 1,-1 1 0,24-5-1,-13 4 238,1 1-1,-23 0-332,-1 0 0,1 0 0,-1 0 0,1 0 0,-1 0 0,1 0 0,-1 0 0,0 0 0,1-1-1,-1 1 1,1 0 0,-1 0 0,1 0 0,-1 0 0,0 0 0,1-1 0,-1 1 0,1 0 0,-1-1 0,0 1 0,1 0 0,-1 0-1,0-1 1,1 1 0,-1 0 0,0-1 0,0 1 0,1-1 0,32-1 750,-29-3-689,4 4-76,-6 1-120,-2-2-3334,1 0 4477,-2 1-3236,-20-7-24312,19 8 25563</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02:27.175"/>
    </inkml:context>
    <inkml:brush xml:id="br0">
      <inkml:brushProperty name="width" value="0.025" units="cm"/>
      <inkml:brushProperty name="height" value="0.025" units="cm"/>
      <inkml:brushProperty name="color" value="#004F8B"/>
    </inkml:brush>
  </inkml:definitions>
  <inkml:trace contextRef="#ctx0" brushRef="#br0">48 87 44,'-14'2'1414,"9"0"-1837,-23 1 17250,40 4-7083,-2 0-8385,-8-7-614,43 0 1436,-43 0-2110,24 0 203,-21 0-251,2 0 16,1 0 0,-1-1-1,1 0 1,-1 0 0,8-2 0,11-4 102,-22 6-134,-3 1-4,0 0-1,0 0 0,0 0 0,-1 0 0,1 0 0,0 0 0,0 0 0,0-1 1,0 1-1,0 0 0,-1-1 0,1 1 0,0-1 0,0 1 0,-1-1 0,1 1 1,0-1-1,0 1 0,-1-1 0,2-1 0,19-15 43,-9 8-53,-11 6-6,0 0 0,-1 0 0,1 0 0,-1 0-1,0 0 1,1-1 0,-1 1 0,-1 0 0,0-3-1,1 2-27,-3 3-28,3 1 68,-1 0-1,1 0 1,0 0 0,-1 0-1,1 0 1,0 0-1,-1 0 1,1-1 0,0 1-1,-1 0 1,1 0-1,0 0 1,0 0 0,-1 0-1,1 0 1,0-1-1,-1 1 1,1 0 0,0 0-1,0 0 1,-1-1-1,1 1 1,0 0 0,0 0-1,0-1 1,-1 1-1,1 0 1,0 0 0,0-1-1,0 1 1,0 0 0,0-1-1,0 1 1,-1 0-1,1 0 1,0-1 0,0 1-1,0 0 1,0-1-1,-7-6-77,4 6 72,1 0 0,-1 0 1,1 0-1,-1 1 0,0-1 1,1 1-1,-1 0 1,-4 0-1,-19 6-31,-6 7 6,21-11 39,11-2-7,-1 0 0,1-1 0,-1 1 0,1 0 0,-1 0 0,1 0 0,-1 0 0,0 0 0,1 1 1,-1-1-1,1 0 0,-1 0 0,1 0 0,-1 0 0,1 1 0,-1-1 0,1 0 0,-1 0 0,1 1 0,-1-1 0,1 0 0,-1 1 0,1-1 1,0 1-1,-1-1 0,1 1 0,0-1 0,-1 0 0,1 2 0,-1-2 0,1 1 1,0-1-1,0 1 1,-1-1-1,1 1 0,0-1 1,0 0-1,-1 1 1,1-1-1,-1 1 0,1-1 1,0 0-1,-1 1 1,1-1-1,-1 0 0,1 1 1,-1-1-1,1 0 1,-1 0-1,1 0 1,-1 1-1,1-1 0,-1 0 1,0 0-1,0 0 1,0 0-1,1 0 1,-1 0-1,0 1 1,1-1 0,-1 0-1,1 0 1,-1 1-1,1-1 1,-1 0-1,1 1 1,-1-1 0,1 0-1,-1 1 1,1-1-1,-1 1 1,1-1-1,-1 1 1,1-1 0,0 1-1,-1-1 1,1 1-1,0-1 1,0 1-1,-1 0 1,0 1 0,1-1 0,-1 0 0,1 0 0,-1 0 0,0 0 0,1 1 0,-1-1 0,0 0 0,0-1 0,0 1 0,0 0 0,0 0 0,0 0 0,0 0 0,-1 0 0,-8 9 0,10-9 0,0 0 1,1 0-1,-1 0 0,0 0 1,0 0-1,-1 0 0,1 0 0,0 0 1,0-1-1,0 1 0,-1 0 1,1 0-1,0 0 0,-1 0 1,1 0-1,-1-1 0,1 1 1,-1 0-1,1 0 0,-1-1 1,0 2-1,0-1 0,1-1 1,-1 0 0,1 1-1,-1-1 1,1 1-1,0-1 1,-1 1 0,1-1-1,0 1 1,-1 0-1,1-1 1,0 1 0,0-1-1,0 1 1,-1 0-1,1-1 1,0 1 0,0-1-1,0 1 1,0 0-1,0 1 1,0 65 343,5-57-301,-4-9-40,0 0 0,-1-1 1,1 1-1,-1-1 0,1 1 0,-1 0 1,1 0-1,-1-1 0,0 1 0,1 0 1,-1 0-1,0 0 0,1 0 0,-1-1 1,0 1-1,0 0 0,0 0 0,0 1 1,2 0 10,0 0-1,0 1 1,0-1 0,0 0 0,0-1 0,1 1 0,4 3 0,-5-4 21,0 0-7,22 10-7,-23-10-21,2 0 0,14-2 0,-15 1 0,4 1 0,-1-1 0,1-1 0,-1 1 0,0-1 0,1 0 0,7-2 0,11-4-10,-9 3-531,20-7-1020,-16-2-3533,-11 8 445,-2-2-2122,6-6-5298,-12 12 10829</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02:42.471"/>
    </inkml:context>
    <inkml:brush xml:id="br0">
      <inkml:brushProperty name="width" value="0.025" units="cm"/>
      <inkml:brushProperty name="height" value="0.025" units="cm"/>
      <inkml:brushProperty name="color" value="#F6630D"/>
    </inkml:brush>
  </inkml:definitions>
  <inkml:trace contextRef="#ctx0" brushRef="#br0">1084 248 536,'3'1'495,"0"0"0,1 0 1,-1 0-1,1 0 0,-1 0 0,1-1 0,-1 0 1,1 1-1,6-2 0,-6 1 34,9-4 19910,-12 3-18134,-1 0-1718,1-1-328,-6-1-102,-1 0-42,5-3 10,1 6-114,0 0 1,0 0 0,0-1 0,0 1 0,0 0-1,0-1 1,0 1 0,0 0 0,0 0 0,0-1-1,0 1 1,0 0 0,0-1 0,0 1-1,0 0 1,0 0 0,0-1 0,-1 1 0,1 0-1,0 0 1,0-1 0,0 1 0,0 0 0,-1 0-1,1-1 1,0 1 0,0 0 0,0 0 0,-1-1-1,-2 0 46,0-1 0,0 0 0,1-1 0,-1 1 0,1 0 0,-4-4 0,6 5-56,0 1 0,0 0 0,0 0 0,0-1 0,0 1 0,0 0 0,0 0 0,0-1 0,0 1 0,0 0 0,0 0 0,0-1 0,0 1 0,0 0 0,0 0 0,0 0 0,0-1 0,-1 1 0,1 0 0,0 0 0,0 0 0,0-1 0,0 1 0,-1 0 0,1 0 0,0 0 0,0 0 0,0 0 0,-1-1 0,1 1 0,0 0 0,0 0 0,-1 0 0,1 0 0,0 0 0,0 0 0,-1 0 0,1 0 0,0 0 0,-1 0 0,1 0 0,0 0 0,0 0 0,-1 0-1,1 0 1,0 0 0,0 0 0,-1 0 0,1 0-1,0 0 1,0-1 0,0 1 0,-1 0 0,1 0-1,0 0 1,0 0 0,0 0 0,-1 0 0,1-1-1,0 1 1,0 0 0,0 0 0,-1 0 0,1-1-1,0 1 1,0 0 0,0 0 0,0 0 0,0-1-1,0 1 1,0 0 0,0 0 0,-1-1 0,1 1 0,0 0-1,0 0 1,0 0 0,0-1 0,0 1 0,0 0-1,0-1 1,-1 0 2,0-1 0,0 1-1,0-1 1,-1 1 0,1-1 0,0 1 0,-1 0-1,1 0 1,-1 0 0,0 0 0,-2-1 0,-10-9 8,11 8-8,0 1-1,0-1 1,-1 0 0,1 1-1,-1 0 1,-4-3 0,-14-9 12,0-4 9,-1 2 0,-38-22-1,13 18 16,44 18-35,-1 0 0,1 0-1,-1 1 1,1 0 0,-1 0 0,-5 0 0,-12-4 20,1-1-12,13 3-7,0 1-1,-1-1 1,1 2-1,-1-1 1,-11 0 0,1 0-1,13 0-4,0 1 0,0 0 0,0 1 1,-11 0-1,-89 0-16,34 13-12,63-12 28,-1 1-1,0 0 1,1 0 0,-1 1-1,1 0 1,0 1 0,0 0 0,-12 8-1,-23 8-11,19-9 3,1 1 0,-36 23 0,13-6 3,-1 11-4,46-39 10,1 1 1,-1-1 0,0 1-1,1-1 1,-1 1 0,1-1-1,-1 1 1,1 0 0,0 0-1,-2 3 1,2-3-3,0 0 1,0-1-1,-1 1 1,1 0-1,0-1 1,-1 1-1,1-1 1,0 1-1,-1-1 0,-2 2 1,0 0-1,0 0 1,0 1 0,0-1-1,1 1 1,-6 7 0,-1 1 1,10-11 0,-3 1-2,0 1 0,1 0 0,0 0 1,0 0-1,0 0 0,0 0 0,0 1 1,-2 5-1,4-9 2,0 1 0,0 0 0,0-1 0,0 1 0,0 0 0,0-1 0,0 1 0,-1 0 0,1-1 0,0 1 0,0 0 0,-1-1 0,1 1 0,0 0 0,-1-1 0,1 1 0,-1-1 0,1 1 0,-2 0 0,2-1 0,-1 1 0,1-1 0,-1 1 0,1-1 0,-1 1 0,1 0 0,0-1 0,-1 1 0,1-1 0,0 1 0,-1 0 0,1-1 0,0 1 0,0 0 0,0-1 0,0 1 0,-1 0 0,1-1 0,0 2 0,0-1 0,0 0 0,0-1 0,0 1 0,0 0 0,0-1 0,0 1 0,0 0 0,0-1 0,0 1 0,-1-1 0,1 1 0,0 0 0,-1-1 0,1 1 0,0-1 0,-1 1 0,1-1 0,-1 1 0,1-1 0,-1 1 0,0 0 0,1-1-1,-1 1 0,1-1 1,-1 1-1,1 0 0,-1-1 1,1 1-1,0 0 0,-1-1 1,1 1-1,0 0 0,-1-1 1,1 1-1,0 0 0,0-1 1,0 1-1,0 0 0,0 0 1,-1-1-1,2 2 1,-2 1-1,1-1 1,0 1-1,0-1 1,-1 0-1,0 1 1,1-1-1,-1 1 1,0-1-1,0 0 1,0 0 0,-2 3-1,2-1 3,-1 0 0,2-1 0,-1 1 0,0 0 1,1 0-1,0 0 0,0-1 0,0 1 0,0 0 0,2 4 0,-1 9 9,-2-9-10,1-4-1,-1 0 0,1 0 0,0 0 0,0 0 0,0 0 0,0 0 0,1 0 0,0 0 0,1 4 0,-1-6 0,0-1 1,0-1 0,0 1 0,0 0 0,-1 0 0,1 0 0,0 0 0,-1 0 0,1 1 0,-1-1 0,1 0 0,-1 0 0,0 0 0,1 0 0,-1 1 0,0-1 0,0 0 0,0 0 0,0 0 0,0 1 0,0-1 0,0 2 1,1 3-2,0-1 0,1 1 0,0 0 1,5 9-1,-2-10 0,-5-4 0,1-1 0,-1 1 0,1 0 0,-1-1 0,1 1 0,-1 0 0,1 0 0,-1-1 0,0 1 0,1 0 0,-1 0 0,0 0 0,0 0 0,0-1 0,0 1 0,0 0 0,0 0 0,0 0 0,0 1 0,0-1 0,0-1 0,1 1 0,-1 0 0,0 0 0,0 0 0,0-1 0,1 1 0,-1 0 0,0 0 0,1-1 0,-1 1 0,1 0 0,-1-1 0,1 1 0,0 1 0,0-2 0,-1 1 0,1 0 0,-1-1-1,1 1 1,-1 0 0,1-1 0,-1 1 0,1 0-1,-1-1 1,0 1 0,0 0 0,1 0 0,-1-1 0,0 1-1,0 1 1,0-1-1,1 0-1,-1 0 1,0 0 0,0 0-1,1 0 1,-1 0-1,1 0 1,-1 0 0,1-1-1,-1 1 1,1 0-1,-1 0 1,1-1 0,0 1-1,0 0 1,-1-1 0,1 1-1,0 0 1,1 0-1,-2-1-4,1 1 0,0-1 1,0 1-1,0 0 0,0-1 0,-1 1 0,1 0 0,0 0 0,-1 0 0,1-1 0,0 1 0,-1 0 0,1 0 0,-1 0 0,0 0 0,1 0 0,-1 0 0,0 0 0,1 2 0,-1-3 5,0 1-1,0-1 0,0 0 1,0 1-1,0-1 0,0 0 1,0 1-1,0-1 0,0 0 1,1 1-1,-1-1 0,0 0 1,0 1-1,0-1 0,0 0 1,1 0-1,-1 1 0,0-1 1,0 0-1,1 0 0,-1 1 0,0-1 1,0 0-1,1 0 0,-1 0 1,0 1-1,1-1 0,-1 0 1,1 0-1,-1 0-4,0 0-1,1 1 0,-1-1 1,0 0-1,1 0 1,-1 0-1,0 1 1,1-1-1,-1 0 1,0 0-1,0 1 1,1-1-1,-1 0 0,0 1 1,0-1-1,1 0 1,-1 1-1,0-1 1,0 0-1,0 1 1,0-1-1,1 0 1,-1 1-1,0-1 1,0 1-1,0-1 0,0 0 1,0 1-1,0 0 1,14 12-1331,-2-11-4151,-11-2 5123,-1 0 0,0 0 0,1 0 0,-1 0 0,1 0 0,-1 0 0,0 0 0,1 0 0,-1 0 0,0 0 0,1-1 0,-1 1 0,0 0 0,0 0 0,1 0 0,-1 0 0,0-1 0,1 1 0,-1 0-1,0 0 1,0 0 0,1-1 0,-1 1 0,0 0 0,0-1 0,0 1 0,1 0 0,-1-1 0,0 1 0,0 0 0,0 0 0,0-1 0,3 0-2792,-2 1 3006,-1 0-1,1 0 1,-1 0 0,0 0 0,1 0-1,-1-1 1,0 1 0,1 0 0,-1 0-1,0 0 1,1 0 0,-1 0-1,0 0 1,1-1 0,-1 1 0,0 0-1,1 0 1,-1 0 0,0-1 0,0 1-1,1 0 1,-1 0 0,0-1 0,0 1-1,0 0 1,1-1 0,-1 1 0,0 0-1,0-1 1,0 0-1526</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02:43.231"/>
    </inkml:context>
    <inkml:brush xml:id="br0">
      <inkml:brushProperty name="width" value="0.025" units="cm"/>
      <inkml:brushProperty name="height" value="0.025" units="cm"/>
      <inkml:brushProperty name="color" value="#F6630D"/>
    </inkml:brush>
  </inkml:definitions>
  <inkml:trace contextRef="#ctx0" brushRef="#br0">165 148 316,'0'0'10380,"0"-5"-9640,2 3 2962,-1 2-3720,0 0 74,-1 0 1,0 0 0,0 0-1,1 0 1,-1 1 0,0-1-1,1 0 1,-1 0 0,0 0-1,0 0 1,1-1 0,-1 1-1,0 0 1,1 0-1,-1 0 1,0 0 0,0 0-1,1 0 1,-1 0 0,0 0-1,0-1 1,1 1 0,-1 0-1,0 0 1,0 0 0,0 0-1,1-1 1,-1 1 0,0 0-1,0 0 1,0-1-1,0 1 1,0 0 0,1 0-1,-1-1 1,0 1 0,0 0-1,0 0 1,0-1 0,0 1-1,0-2 1284,0 2-1279,0 0 0,0 0 1,0-1-1,0 1 0,0 0 0,0-1 0,0 1 0,0 0 0,0 0 0,0-1 0,0 1 0,0 0 0,0-1 0,0 1 0,0 0 0,0 0 0,0-1 0,0 1 0,0 0 0,0 0 0,1-1 1,-1 1-1,0 0 0,0 0 0,0-1 0,1 1 0,-1 0 0,2-1 1,-1 0 4,-1 1 0,1 0 1,-1-1-1,1 1 0,-1-1 1,1 1-1,-1-1 0,1 1 1,-1-1-1,1 1 0,-1-1 1,0 1-1,1-1 0,-1 1 1,0-1-1,1 0 0,-1 1 1,0-1-1,0 1 0,0-1 0,1 0 1,-1 1-1,0-1 0,0 0 1,0 1-1,0-1 0,0 0 1,0 1-1,0-1 0,-1 0 1,1 0-1,0 0-50,0 1-1,0 0 1,0-1 0,0 1-1,0-1 1,0 1 0,0 0-1,0-1 1,1 1 0,-1 0-1,0-1 1,0 1 0,0 0-1,0-1 1,1 1 0,-1 0-1,0-1 1,0 1 0,1 0-1,-1 0 1,0-1 0,1 1-1,-1 0 1,0 0-1,0 0 1,1-1 0,0 1 11,-1 0 0,1 0 0,-1-1 0,0 1-1,1 0 1,-1-1 0,1 1 0,-1 0 0,0-1 0,1 1 0,-1 0 0,0-1 0,0 1 0,1-1 0,-1 1 0,0-1 0,0 1 0,0-1 0,1 1 0,-1-1 0,0 1-1,0-1 1,0 1 0,0-1 0,0 1 0,0-1 0,0 0-14,0 1 0,0-1 1,0 1-1,0 0 0,0-1 0,0 1 0,0-1 0,0 1 1,1 0-1,-1-1 0,0 1 0,0 0 0,0-1 0,1 1 0,-1 0 1,0-1-1,0 1 0,1 0 0,-1 0 0,0-1 0,1 1 1,-1 0-1,0 0 0,1-1 0,-1 1 0,1 0 0,-1 0-1,1-1 0,-1 1 1,0 0-1,1 0 1,-1-1-1,0 1 1,1 0-1,-1-1 1,0 1-1,1 0 0,-1-1 1,0 1-1,0-1 1,1 1-1,-1-1 1,0 1-1,0 0 1,0-1-1,0 1 0,1-1 1,-1 1-1,0-1 1,0 1-1,0-1 1,0 0 4,0 0 0,0 1 0,0-1 0,0 0 0,0 1 1,0-1-1,1 1 0,-1-1 0,0 0 0,0 1 0,1-1 1,-1 1-1,0-1 0,1 1 0,-1-1 0,1 1 0,0-2 1,0 2 5,-1-1 0,1 0 0,-1 1 0,1-1 0,-1 0 0,1 0 0,-1 1 0,1-1 1,-1 0-1,0 0 0,1 0 0,-1 0 0,0 0 0,0 1 0,0-1 0,1 0 0,-1 0 1,0-1-1,5-8 127,-5 9-145,1 1 1,-1-1-1,1 0 1,0 1-1,-1-1 1,1 0-1,-1 1 1,0-1-1,1 0 1,-1 0-1,0 0 0,1 1 1,-1-1-1,0 0 1,0 0-1,0 0 1,0 0-1,0-1 1,0 1-6,-1-2 3,12-5-18,-9 7 141,-2 193 1737,-14-177-1113,-5-8-267,17-7-370,-8-2 97,-13-8 183,20 9-358,-1 0 0,1 0 0,0-1 0,-1 0 0,1 1 0,0-1 0,0 0-1,0-1 1,-5-4 0,2 0 32,-1 1-1,0 0 0,0 0 1,0 1-1,-10-6 0,-15-13 164,26 18-143,1 4-68,4 2-16,0 0-1,1 0 1,-1 0 0,1 0 0,-1 0 0,1 0 0,-1 0-1,1-1 1,-1 1 0,1 0 0,-1 0 0,1 0 0,-1-1-1,1 1 1,0 0 0,-1 0 0,1-1 0,-1 1-1,1 0 1,0-1 0,-1 0 0,-12-9 27,12 10-22,0-1-45,0 1-1,0-1 1,0 1-1,0-1 0,0 0 1,0 0-1,0 1 1,0-1-1,0 0 1,0 0-1,-1-2 1,2 3-44,-1 0 0,1 0 1,-1 0-1,1 0 0,0 0 1,-1 0-1,1 0 0,-1 0 1,1 0-1,0 0 0,-1 0 1,1 0-1,-1 0 0,1 0 1,0 0-1,-1 0 0,1-1 0,0 1 1,-1 0-1,1 0 0,0-1 1,-1 1-1,1 0 0,0 0 1,-1-1-1,1 0 0</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02:44.129"/>
    </inkml:context>
    <inkml:brush xml:id="br0">
      <inkml:brushProperty name="width" value="0.025" units="cm"/>
      <inkml:brushProperty name="height" value="0.025" units="cm"/>
      <inkml:brushProperty name="color" value="#F6630D"/>
    </inkml:brush>
  </inkml:definitions>
  <inkml:trace contextRef="#ctx0" brushRef="#br0">95 50 728,'-14'0'2862,"-18"0"854,-3 0 3819,33 0-5400,-1 1-1507,-4 2 8003,5-2-7303,2 1-127,26-2 2237,31-7-2873,-19 0-565,-20 6 0,0-1 0,33-8 0,-33 6 0,-1 0 0,35-1 0,-3-2 0,-25 1 0,-23 6-504,0-1-1,0 1 1,0-1 0,0 1-1,0 0 1,0-1 0,0 1-1,0 0 1,0 0-1,0 0 1,0 0 0,0 0-1,0 0 1,0 0 0,0 0-1,1 0 1,-1 0 0,1 1-1,1 0-2268,-16 3-8748,2 0 8093,-1 0 1326,0-2 266</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3:06.890"/>
    </inkml:context>
    <inkml:brush xml:id="br0">
      <inkml:brushProperty name="width" value="0.025" units="cm"/>
      <inkml:brushProperty name="height" value="0.025" units="cm"/>
      <inkml:brushProperty name="color" value="#849398"/>
    </inkml:brush>
  </inkml:definitions>
  <inkml:trace contextRef="#ctx0" brushRef="#br0">48 23 676,'-2'-2'478,"1"0"-1,-1 0 1,1 0-1,-1 1 1,0-1-1,0 1 1,0-1-1,-2 0 1,2 1 736,-11-3 1047,-2 2 21398,53 2-23000,-8 0-659,108 0 0,-130 1 0,-6 4 0,-2-5 0,0 0 0,0 0 0,0 1 0,0-1 0,0 0 0,0 0 0,0 0 0,0 1 0,0-1 0,0 0 0,0 0 0,0 0 0,0 0 0,0 1 0,0-1 0,0 0 0,0 0 0,0 0 0,0 0 0,0 1 0,0-1 0,-1 0 0,1 0 0,0 0 0,0 0 0,0 0 0,0 1 0,0-1 0,0 0 0,0 0 0,-1 0 0,1 0 0,0 0 0,0 0 0,0 0 0,0 0 0,-1 1 0,1-1 0,0 0 0,0 0 0,0 0 0,0 0 0,-1 0 0,1 0 0,0 0 0,0 0 0,0 0 0,0 0 0,-1 0 0,1 0 0,0 0 0,0 0 0,-1-1 0,1 1 0,0 0 0,0 0 0,0 0 0,0 0 0,-1 0 0,1 0 0,0 0 0,0 0 0,0 0 0,0 0 0,-1 1 0,1-1 0,0 0 0,0 0 0,0 0 0,0 0 0,-1 0 0,1 0 0,0 0 0,0 0 0,0 0 0,0 0 0,0 1 0,-1-1 0,1 0 0,0 0 0,0 0 0,0 0 0,0 0 0,0 1 0,0-1 0,0 0 0,0 0 0,0 0 0,0 0 0,0 1 0,-1-1 0,1 0 0,0 0 0,0 0 0,0 0 0,0 1 0,0-1 0,0 0 0,1 0 0,-1 0 0,0 1 0,0-1 0,0 0 0,0 1 0,-1 1 0,1-1 0,0 0 0,-1 1 0,1-1 0,-1 0 0,0 0 0,1 0 0,-1 0 0,0 0 0,0 1 0,0-1 0,1 0 0,-1-1 0,0 1 0,0 0 0,-1 0 0,1 0 0,0-1 0,-2 2 0,-1 7 0,2-7 0,1-2 0,0 0 0,0 1 0,0-1 0,1 1 0,-1-1 0,0 1 0,0-1 0,0 1 0,0 0 0,1-1 0,-1 1 0,0 0 0,1 0 0,-1 0 0,0-1 0,1 1 0,-1 0 0,1 0 0,-1 0 0,0 2 0,0-1 0,1 1 0,-2-1 0,1 0 0,0 0 0,0 0 0,-1 0 0,1 0 0,-1 0 0,0 0 0,1 0 0,-4 2 0,-7 8 0,-57 66 0,62-72 0,-4 4 0,11-10 0,0 1 0,0-1 0,0 0 0,0 0 0,0 0 0,0 1 0,0-1 0,0 0 0,0 0 0,0 0 0,0 1 0,0-1 0,0 0 0,0 0 0,-1 0 0,1 1 0,0-1 0,0 0 0,0 0 0,0 0 0,0 0 0,0 1 0,-1-1 0,1 0 0,0 0 0,0 0 0,0 0 0,0 0 0,-1 0 0,1 0 0,0 1 0,0-1 0,0 0 0,0 0 0,-1 0 0,1 0 0,0 0 0,0 0 0,0 0 0,-1 0 0,1 0 0,0 0 0,-1 0 0,1 0 0,0 0 0,0 0 0,0 0 0,-1 0 0,1 0 0,0 0 0,0 0 0,0 0 0,-1 0 0,1 0 0,0 1 0,0-1 0,0 0 0,0 0 0,-1 0 0,1 0 0,0 0 0,0 0 0,0 1 0,0-1 0,0 0 0,0 0 0,-1 0 0,1 1 0,0-1 0,0 0 0,0 0 0,0 0 0,0 0 0,0 1 0,0-1 0,0 0 0,0 0 0,0 0 0,0 1 0,0-1 0,0 0 0,-2 6 0,-4-1 0,4 1 0,2-6 0,0 0 0,1 0 0,-1 0 0,0 1 0,0-1 0,0 0 0,0 0 0,0 0 0,0 0 0,0 0 0,0 0 0,0 0 0,0 1 0,0-1 0,0 0 0,0 0 0,0 0 0,0 0 0,0 0 0,0 1 0,0-1 0,0 0 0,0 0 0,0 0 0,0 0 0,0 0 0,0 0 0,0 1 0,0-1 0,0 0 0,0 0 0,0 0 0,0 0 0,0 0 0,0 0 0,0 1 0,0-1 0,0 0 0,0 0 0,-1 0 0,1 0 0,0 0 0,0 0 0,0 0 0,0 0 0,0 0 0,0 0 0,-1 1 0,1-1 0,0 0 0,0 0 0,0 0 0,0 0 0,0 0 0,0 0 0,-1 0 0,1 0 0,0 0 0,0 0 0,0 0 0,0 0 0,0 0 0,-1 0 0,1 0 0,0 0 0,0-1 0,0 1 0,0 0 0,0 0 0,-5 1 0,3 15 0,4-11 0,6-4 0,2-1 0,0 0 0,0 0 0,-10 0 0,1 0 0,-1 0 0,1 1 0,0-1 0,-1 0 0,1 0 0,-1 0 0,1 0 0,0 0 0,-1 0 0,1 0 0,-1 0 0,1 0 0,0-1 0,-1 1 0,1 0 0,-1 0 0,1 0 0,-1-1 0,1 1 0,-1 0 0,1-1 0,-1 1 0,2-1 0,-2 1 0,1-1 0,-1 1 0,0 0 0,1-1 0,-1 1 0,1 0 0,0-1 0,-1 1 0,1 0 0,-1 0 0,1 0 0,-1-1 0,1 1 0,0 0 0,-1 0 0,1 0 0,-1 0 0,1 0 0,-1 0 0,1 0 0,0 0 0,-1 1 0,1-1 0,0 0 0,9-1 0,22-8 0,-24 8 0,11-3 0,-9 3 0,0 1 0,3 0 0,-10 0 0,3-5 0,2 4 0,20-5 0,-25-4-4954,0 9 5714,-3 1-1329,1 0 1</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02:44.539"/>
    </inkml:context>
    <inkml:brush xml:id="br0">
      <inkml:brushProperty name="width" value="0.025" units="cm"/>
      <inkml:brushProperty name="height" value="0.025" units="cm"/>
      <inkml:brushProperty name="color" value="#F6630D"/>
    </inkml:brush>
  </inkml:definitions>
  <inkml:trace contextRef="#ctx0" brushRef="#br0">60 0 252,'0'0'164,"0"1"1,0-1-1,0 1 1,0-1-1,0 1 0,0-1 1,1 0-1,-1 1 1,0-1-1,0 1 0,0-1 1,-1 0-1,1 1 1,0-1-1,0 1 0,0-1 1,0 1-1,0-1 1,0 0-1,-1 1 0,1-1 1,0 0-1,0 1 0,-1-1 1,1 0-1,0 1 1,0-1-1,-1 0 0,1 1 1,0-1-1,-1 0 1,1 0-1,0 1 0,-1-1 1,1 0-1,-1 0 1,1 0-1,0 0 0,-1 1 1,1-1-1,-1 0 1,1 0-1,0 0 0,-1 0 1,1 0-1,-1 0 1,1 0-1,-1 0 0,1 0 1,-1-1-1,1 8 5510,0 3 3499,0-5-7431,0-3-1425,0 1 0,0 0 0,0 0 0,-1 0-1,1 0 1,-1 0 0,0 0 0,1-1 0,-1 1 0,-1 0 0,1 0 0,-2 3 0,2 4-76,1-9-205,0 0 1,0 0 0,0 1 0,0-1 0,0 0-1,0 0 1,0 0 0,-1 0 0,1 0 0,0 0-1,-1 0 1,0 2 0,-1 1 26,1-3-36,0 1 1,0-1 0,0 0 0,1 1-1,-1-1 1,0 1 0,1-1-1,-1 1 1,1 0 0,0-1-1,-1 1 1,1 2 0,-6 21 328,5-22-305,0 0 0,0 0-1,0 1 1,1-1 0,-1 0-1,0 6 1,2 3 91,-1-8-95,0 0-1,0 0 0,0 0 0,0 0 0,-1 0 0,-1 5 1,0-5-1,1 0 0,-1 0 0,1 0 0,0 0 0,0 0 0,0 1 0,1-1 0,-1 0 0,1 8 0,0-9-29,0 0 0,0-1 1,1 1-1,-1 0 0,1 0 0,-1 0 0,1 0 0,0-1 0,0 1 0,0 0 0,0-1 0,2 4 0,-2-5-7,-1 0 0,1 1 0,-1-1-1,1 1 1,-1-1 0,0 1-1,0-1 1,0 0 0,0 1 0,0-1-1,0 1 1,0-1 0,0 2 0,-1-1-3,1-1 0,0 0 0,0 0 0,0 1 0,0-1 0,0 0 0,0 1 0,0-1 0,0 0 0,1 0 0,-1 1 0,1 1 0,4 1 18,-5-3-22,0-1 0,1 0 1,-1 0-1,1 1 0,-1-1 1,0 1-1,1-1 0,-1 0 1,0 1-1,0-1 0,1 1 1,-1-1-1,0 1 1,0-1-1,0 0 0,1 1 1,-1-1-1,0 1 0,0-1 1,0 1-1,0 0 0,0 1 0,1-1 0,-1 0 0,1 1 0,-1-1-1,1 0 1,-1 0 0,1 1 0,0-1 0,0 0 0,0 0 0,-1 0-1,1 0 1,0 0 0,0 0 0,1 0 0,-1 0 0,0 0-1,2 1 1,0-1-47,-1 1 0,0-1 0,1 0-1,-1 0 1,1 0 0,-1 0 0,1 0-1,-1-1 1,1 1 0,3 0 0,-4-1-36,0 0 1,0 0-1,0 0 0,-1 1 1,1-1-1,0 1 1,0-1-1,0 1 1,2 1-1,-3-2 18,0 0 0,-1 0 0,1 0-1,-1 0 1,1 0 0,0 0 0,-1 0-1,1 0 1,0 0 0,-1 0 0,1-1-1,-1 1 1,1 0 0,0 0 0,-1-1-1,1 1 1,-1 0 0,2-1 0,-1 0-178,20-2-2068,-19 4 1752,0-2-1,1 1 0,-1 0 1,0 0-1,0-1 0,1 1 1,-1-1-1,0 1 1,5-3-1,19-5-6573,-23 8 6393,-1-1 0,1 1 0,-1-1 0,1 0 0,-1 0 0,1 0 0,-1 0 1,1 0-1,-1 0 0,4-3 0,6-4-3667,-10 3 2896</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02:44.932"/>
    </inkml:context>
    <inkml:brush xml:id="br0">
      <inkml:brushProperty name="width" value="0.025" units="cm"/>
      <inkml:brushProperty name="height" value="0.025" units="cm"/>
      <inkml:brushProperty name="color" value="#F6630D"/>
    </inkml:brush>
  </inkml:definitions>
  <inkml:trace contextRef="#ctx0" brushRef="#br0">1 14 928,'10'-5'800,"-8"3"259,1 1 0,-1 0 0,1 0 1,-1 0-1,1 1 0,-1-1 0,1 0 1,2 1-1,-5 21 10597,0-20-11513,0-1-1,0 1 1,0 0 0,1-1 0,-1 1 0,0 0-1,0-1 1,0 1 0,0 0 0,1-1-1,-1 1 1,0 0 0,1-1 0,-1 1 0,0-1-1,1 1 1,-1 0 0,1-1 0,0 1 0,-1 0-65,1 0 0,0-1 0,-1 1 1,1 0-1,-1 0 0,1 0 1,-1 0-1,1-1 0,-1 1 1,0 0-1,1 0 0,-1 0 0,0 0 1,0 0-1,0 0 0,0 0 1,0 0-1,0 0 0,0 1 0,0 1 96,0-2-147,0 1-1,0-1 1,-1 0-1,1 0 0,0 0 1,0 1-1,0-1 0,1 0 1,-1 0-1,0 0 1,0 1-1,1-1 0,-1 0 1,0 0-1,1 0 0,0 0 1,-1 0-1,1 0 1,-1 0-1,1 0 0,0 0 1,0 0-1,0 0 1,1 1-1,-1-1-22,-1-1 1,0 0 0,0 1-1,1-1 1,-1 0-1,0 1 1,0-1-1,0 1 1,1-1-1,-1 0 1,0 1-1,0-1 1,0 1-1,0-1 1,0 1-1,0-1 1,0 0 0,0 1-1,0-1 1,0 1-1,0-1 1,0 1-1,0-1 1,0 0-1,0 2 1,1 6 2,2-6 21,-2-2-51,-1 0 0,1 1 0,-1-1-1,0 0 1,1 0 0,-1 0 0,0 1-1,1-1 1,-1 0 0,0 0 0,1 1-1,-1-1 1,0 0 0,1 1-1,-1-1 1,0 0 0,0 1 0,0-1-1,1 1 1,-1-1 0,0 0 0,0 1-1,0-1 1,0 1 0,0-1 0,0 0-1,0 1 1,0-1 0,0 1 0,0-1-1,0 0 1,0 1 0,0 0 0,1-1-305,0 0 0,0 0 0,0 1 1,0-1-1,0 0 0,0 1 0,0-1 1,0 1-1,0-1 0,0 1 0,0-1 1,-1 1-1,2 0 0,4 1 106,-3-6-4513,-2-11-9008,-1 12 12342,0-2-164</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02:45.343"/>
    </inkml:context>
    <inkml:brush xml:id="br0">
      <inkml:brushProperty name="width" value="0.025" units="cm"/>
      <inkml:brushProperty name="height" value="0.025" units="cm"/>
      <inkml:brushProperty name="color" value="#F6630D"/>
    </inkml:brush>
  </inkml:definitions>
  <inkml:trace contextRef="#ctx0" brushRef="#br0">26 67 952,'-12'-15'4651,"12"14"-4511,0 0 96,0 1 0,0 0 0,0-1 0,0 1 0,0-1 0,0 1 0,0 0 0,0-1 0,0 1 0,0 0 0,0-1 0,0 1 0,0-1 0,0 1 0,0 0 0,-1-1 0,1 1 0,0 0 0,0-1 0,0 1 0,-1 0 0,1 0 0,0-1 0,0 1 0,-1 0 0,1-1 0,0 1-1,0 0 1,-1 0 0,1 0 0,0-1 0,-1 1 0,1 0 0,0 0 0,-1 0 0,1 0 0,0 0 0,-1-1 0,1 1 0,-1 0 0,1 0 0,0 0 0,-1 0 0,1 0 0,0 0 0,-1 0 0,1 0 0,-1 1 0,1-1 0,0 0 0,-1 0 0,1-2 2799,0 2-2765,0-1 0,0 1 0,-1-1 0,1 1 0,0-1 0,0 1 0,0-1 0,0 1 0,0-1 0,0 1 0,0-1 0,0 1 0,0-1 0,0 1 0,0-1-1,0 1 1,1-1 0,-1 1 0,0-1 0,0 1 0,0-1 0,1 1 0,-1-1 0,0 1 0,1 0 0,-1-1 0,0 1 0,1-1 0,-1 1 0,0 0 0,1-1 0,-1 1 0,1 0-1,-1 0 1,1-1 0,-1 1 0,1 0 0,-1 0 0,1 0 0,-1-1 0,1 1 0,0 0 0,1-1-913,-3-1-734,4-8-13151,1 8 10688,-10-4-6512</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32:27.271"/>
    </inkml:context>
    <inkml:brush xml:id="br0">
      <inkml:brushProperty name="width" value="0.025" units="cm"/>
      <inkml:brushProperty name="height" value="0.025" units="cm"/>
      <inkml:brushProperty name="color" value="#004F8B"/>
    </inkml:brush>
  </inkml:definitions>
  <inkml:trace contextRef="#ctx0" brushRef="#br0">46 281 524,'-14'-7'4788,"12"7"-4610,0 0-1,1 0 1,-1 0 0,0 0-1,0 0 1,1-1 0,-1 1-1,0-1 1,1 1 0,-1-1 0,1 1-1,-3-2 1,4 1-202,-8-4 988,16 3-383,-6 2-512,36 1 872,-7 24 347,-19-11-360,-6-3-108,0-3-557,-2-3 265,-4-5-513,0 0 0,0 1 0,0-1 1,1 0-1,-1 0 0,0 1 1,0-1-1,0 0 0,0 0 0,1 1 1,-1-1-1,0 0 0,0 0 1,1 0-1,-1 0 0,0 1 0,0-1 1,1 0-1,-1 0 0,0 0 1,0 0-1,1 0 0,-1 0 0,0 0 1,0 0-1,1 0 0,-1 0 1,0 1-1,1-2 0,-1 1 1,0 0-1,1 0 0,-1 0 0,0 0 1,0 0-1,1 0 0,-1 0 1,0 0-1,0 0 0,1 0 0,-1-1 1,0 1-1,0 0 0,1 0 1,-1 0-1,0 0 0,0-1 0,0 1 1,1 0-1,3-3 12,-1 0 0,0 0 0,1 0 0,-1 0 0,0-1 0,-1 1 0,1-1 0,0 1 0,3-9 0,20-45 217,-17 36-71,10-24 293,-11 23-79,1 1-1,1 0 1,15-23 0,-12 21 20,-12 20-320,0 1 1,0-1-1,0 1 1,0-1-1,1 1 1,-1 0-1,1 0 1,0 0-1,0 0 1,-1 0 0,5-3-1,-6 5-33,1-1 1,-1 1-1,1 0 0,-1 0 1,1 0-1,-1 0 0,0 0 1,1 0-1,-1 0 0,1 0 1,-1 0-1,1 0 1,-1 0-1,1 0 0,-1 0 1,0 0-1,1 0 0,-1 0 1,1 0-1,-1 1 0,1-1 1,-1 0-1,0 0 0,1 0 1,-1 1-1,0-1 0,1 0 1,-1 1-1,0-1 0,1 0 1,-1 1-1,9 13 1162,-7-11-1015,-1 0-102,0 0 1,-1 0-1,1 0 0,-1 0 0,1 1 0,-1-1 0,0 0 0,0 0 1,-1 1-1,1 2 0,-1 8 160,1 64 185,0 51 110,0-43-5288,0-85 3085,0-1 1440,1 0 1,-1 0 0,1 0-1,-1 0 1,1 0-1,-1 0 1,1 0 0,-1 0-1,0-1 1,1 1-1,-1 0 1,1 0 0,-1 0-1,1-1 1,-1 1 0,1 0-1,-1 0 1,0-1-1,1 1 1,-1 0 0,0-1-1,1 1 1,-1 0 0,0-1-1,1 1 1,-1-1-1,0 1 1,0 0 0,0-1-1,1 1 1,-1-1-1,0 1 1,0-1 0,0 1-1,0-1 1,0 1 0,0-1-1,0 1 1,0-1-1,0 1 1,0-1 0,0 1-1,0-1 1,0 1-1,0 0 1,0-1 0,-1 0-1,4-16-2308,1 11 1679,-4 5 675,1 0 0,0 0-1,-1 0 1,1 0-1,0-1 1,-1 1-1,0 0 1,1 0 0,-1-1-1,0 1 1,1 0-1,-1 0 1,0-1-1,0 1 1,0 0 0,-1-2-1,1-10-762</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32:35.762"/>
    </inkml:context>
    <inkml:brush xml:id="br0">
      <inkml:brushProperty name="width" value="0.025" units="cm"/>
      <inkml:brushProperty name="height" value="0.025" units="cm"/>
      <inkml:brushProperty name="color" value="#004F8B"/>
    </inkml:brush>
  </inkml:definitions>
  <inkml:trace contextRef="#ctx0" brushRef="#br0">1 80 292,'-1'-13'642,"1"-10"390,0 23-1018,0-1 1,0 1-1,0-1 0,1 1 0,-1-1 0,0 1 1,0-1-1,0 1 0,0 0 0,0-1 1,1 1-1,-1-1 0,0 1 0,0 0 0,1-1 1,-1 1-1,0-1 0,1 1 0,-1 0 1,0-1-1,1 1 0,-1 0 0,1 0 0,-1-1 1,0 1-1,1 0 0,-1 0 0,1 0 0,-1 0 1,1-1-1,-1 1 0,0 0 0,2 0 1,-2-2 284,1-1 0,-1 1 0,1-1 0,-1 1 1,0-1-1,0 0 0,0-4 0,0 5 2653,0-3 2100,0 5-4983,-1 1-1,1 0 1,0-1-1,0 1 1,0 0 0,0-1-1,0 1 1,1 0-1,-1-1 1,0 1-1,0 0 1,0-1-1,0 1 1,1-1 0,-1 1-1,0 0 1,1-1-1,-1 1 1,0-1-1,1 1 1,-1-1-1,1 1 1,-1-1 0,1 1-1,-1-1 1,1 1-1,-1-1 1,1 0-1,-1 1 1,2-1-1,-1 1-63,1 0 248,-2 19 1121,1-6-685,5-8-352,-4-5-275,-1 0-14,-1 0 1,1-1-1,-1 1 0,0 0 0,1 0 0,-1 0 0,0 0 0,0 0 1,1 0-1,-1 0 0,0-1 0,0 1 0,0 0 0,0 0 0,0 0 1,-1 0-1,1 0 0,0 0 0,-1 1 0,1-1 7,0 0 0,0-1-1,-1 1 1,1 0 0,0 0 0,0 0-1,0 0 1,0 0 0,0 0-1,0 0 1,0 0 0,1 0 0,-1 0-1,0 0 1,0-1 0,1 1 0,-1 0-1,0 0 1,1 1 0,0-2 10,0 1 1,0-1-1,-1 1 0,1-1 1,0 1-1,-1-1 1,1 1-1,0 0 0,-1-1 1,1 1-1,-1 0 1,1 0-1,-1-1 1,1 1-1,-1 0 0,0 0 1,1 0-1,-1-1 1,0 1-1,0 0 0,0 0 1,0 0-1,1 0 1,-1 0-1,0 0 0,0-1 1,-1 1-1,1 0 1,0 0-1,0 0 0,-1 1 1,1 2 185,0-3-181,0 0 0,1 1 0,-1-1 0,0 0 0,0 1 0,1-1 0,-1 0 0,1 1 0,-1-1 0,1 0 0,1 2 0,-1-2-10,-1 1 1,1-1-1,0 1 0,0-1 0,-1 1 1,1 0-1,-1-1 0,0 1 1,1 0-1,-1-1 0,0 4 0,0-5-43,0 1 0,-1 0-1,1-1 1,0 1 0,0-1-1,0 1 1,0 0-1,0 0 1,0-1 0,0 1-1,0 0 1,0-1-1,0 1 1,0 0 0,1-1-1,-1 1 1,0-1-1,0 1 1,1 0 0,-1-1-1,0 1 1,1-1-1,-1 1 1,1-1 0,-1 1-1,0-1 1,1 1-1,-1-1 1,1 1 0,-1-1-1,1 1 1,0-1 0,-1 0-1,2 1 1,-1 0-6,0 2 32,0 0 0,-1 1 0,1-1 1,-1 1-1,1-1 0,-1 0 1,0 1-1,-1-1 0,0 4 1,1 1 27,0-6-54,0-1 0,0 0 0,0 0-1,0 1 1,0-1 0,0 0 0,0 1-1,1-1 1,-1 0 0,0 0 0,1 0-1,-1 1 1,1-1 0,-1 0 0,1 0-1,0 0 1,-1 0 0,1 0 0,0 0-1,2 2 1,-3-3-17,1 3 33,0 1 1,0-1-1,-1 0 0,1 1 0,-1-1 0,0 1 1,0-1-1,0 0 0,0 1 0,-1 4 0,0 3 86,1-9-107,0-1-1,0 1 1,0-1 0,1 0-1,-1 1 1,0-1-1,1 0 1,-1 1-1,1-1 1,-1 0-1,1 0 1,0 2 0,0-2-3,0 1 1,0-1 0,0 1 0,-1-1 0,1 1 0,-1 0-1,1-1 1,-1 1 0,0 0 0,1-1 0,-1 1 0,0 2-1,0-3 0,-1 1-1,1 0 0,0 0 0,1 0 0,-1-1 1,0 1-1,0 0 0,1 0 0,-1-1 1,1 1-1,0 0 0,-1-1 0,1 1 0,0-1 1,0 1-1,0-1 0,2 3 0,-3-3-5,0-1 0,1 1 1,-1 0-1,1 0 0,-1 0 0,0-1 0,0 1 0,0 0 0,0 0 0,1 0 0,-1 0 0,0 0 0,0-1 0,0 1 0,-1 0 0,1 0 0,0 2 0,-1-3 1,1 1 0,0 0 0,0 0 0,0 0-1,0 0 1,0 0 0,0-1 0,0 1 0,0 0-1,0 0 1,0 0 0,0 0 0,0 0 0,1-1-1,-1 1 1,0 0 0,2 1 0,-1 0 2,0 0 0,0 0 0,0 0 0,0 0 0,0 0 0,0 0 0,0 0 0,0 0 0,-1 0 0,1 1 0,-1-1 0,0 0 0,0 0 0,0 1 0,0-1 0,0 0 0,-1 3 0,1-3-3,0 0 1,0 0-1,0 0 0,0-1 0,1 1 0,-1 0 0,0 0 0,1-1 0,-1 1 0,1 0 0,-1-1 0,1 1 0,0 0 0,0-1 1,0 1-1,0-1 0,1 3 0,-1-1 7,0 0 1,0 1 0,0-1-1,-1 0 1,1 1-1,-1-1 1,0 1-1,0-1 1,-1 1 0,0 4-1,0 3 20,1-9-25,0 0-1,0-1 0,0 1 0,0 0 0,0-1 0,0 1 1,0 0-1,1 0 0,-1-1 0,1 1 0,-1 0 1,1-1-1,0 1 0,-1-1 0,1 1 0,0-1 0,0 1 1,2 1-1,-2 1 7,0 0 1,0 0-1,0 0 1,-1 1-1,0-1 1,0 0-1,0 0 1,-1 8-1,0-4-3,1-7-4,0 0 0,0 0-1,0 0 1,0 0 0,1 0-1,-1 0 1,0 0 0,0 0-1,1 0 1,-1 0 0,1 0 0,-1 0-1,1 0 1,-1 0 0,2 2-1,-1-3 1,-1 1 0,1 0 0,0 0 0,-1 0 0,1 0 0,-1 0 0,1 0 0,-1 0 0,0 0 0,0 0 0,1 0 0,-1 0 0,0 0 0,0 0 0,0 2 0,0 64 272,0-66-273,0 0 0,0-1 0,0 1 0,0 0 0,1 0 0,-1-1-1,0 1 1,0 0 0,0-1 0,1 1 0,-1 0 0,0-1 0,1 1-1,-1 0 1,1-1 0,0 2 0,0-1 0,0-1 1,-1 1-1,1 0 0,0 0 1,-1 0-1,1 0 0,-1 0 0,0 0 1,1 0-1,-1 0 0,0 0 1,1 1-1,-1-1 0,0 0 1,0 0-1,0 0 0,0 1 0,0 44 100,0-45-86,0 20 204,0 6-63,0 12-166,-2-32 8,1-6 0,0 0 0,0 0 0,0 0 0,0 1 0,0-1 0,0 0 0,0 1 0,0-1 0,1 1 0,-1-1 1,1 1-1,-1-1 0,1 1 0,-1 0 0,1-1 0,0 1 0,0-1 0,0 1 0,0 0 0,0-1 0,0 1 1,1 2-1,0 14 2,-1-17 0,1 0 0,-1 0 1,0 0-1,0 0 0,0 0 1,0 0-1,0 0 0,0 0 1,-1 0-1,1-1 0,0 1 1,0 0-1,-1 0 1,1 0-1,0 0 0,-1 0 1,1 0-1,-1 0 0,1-1 1,-1 1-1,1 0 0,-1 0 1,0-1-1,1 1 0,-1 0 1,0-1-1,-1 2 1,0 0 5,2 3-6,0 2-2,0 25-2273,0-23 459,0-18 463,0-16-9512,0-14 1573,0 38 8246</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32:37.164"/>
    </inkml:context>
    <inkml:brush xml:id="br0">
      <inkml:brushProperty name="width" value="0.025" units="cm"/>
      <inkml:brushProperty name="height" value="0.025" units="cm"/>
      <inkml:brushProperty name="color" value="#004F8B"/>
    </inkml:brush>
  </inkml:definitions>
  <inkml:trace contextRef="#ctx0" brushRef="#br0">60 52 388,'0'-46'8660,"0"40"-3968,0 18 2455,0-1-3353,0 25-742,0-35-3034,0-1 1,0 1-1,0 0 1,0-1-1,-1 1 1,1 0-1,0-1 1,0 1-1,0-1 1,-1 1-1,1 0 1,0-1-1,-1 1 1,1-1-1,-1 1 1,1-1-1,-1 1 1,0 0 0,0 0-1,1-1 1,-1 1 0,1 0 0,-1 0-1,1-1 1,-1 1 0,1 0 0,0 0 0,-1 0-1,1 0 1,0-1 0,0 1 0,-1 0-1,1 0 1,0 0 0,0 0 0,0 1 0,1 6 97,-1-4-49,1 0 0,-1 0 0,0 0 0,0 0-1,0 0 1,-1 0 0,1 0 0,-3 8 0,2-10-44,-1 1 0,1-1 1,0 0-1,0 1 0,0-1 1,0 1-1,0 0 0,1-1 1,-1 1-1,1-1 0,0 1 0,-1 0 1,1-1-1,0 1 0,1 4 1,-1 2 27,0-9-47,0 1 1,0 0-1,0-1 1,0 1-1,0 0 1,-1-1-1,1 1 1,0 0-1,0-1 1,-1 1-1,1 0 1,0-1-1,-1 1 1,1-1-1,-1 1 1,1-1-1,-1 1 1,0 0 0,1 0 0,-1-1 0,0 1 1,1 0-1,-1-1 0,1 1 0,0 0 0,-1 0 0,1-1 0,0 1 1,-1 0-1,1 0 0,0 0 0,0-1 0,0 1 0,-1 0 1,1 1-1,0 1 10,1-2-10,-1 1-1,0-1 0,0 0 0,0 0 0,0 1 0,0-1 0,0 0 1,0 0-1,0 0 0,0 1 0,-1-1 0,1 0 0,0 0 0,-1 0 1,1 0-1,-1 0 0,0 1 0,1-1 0,-1 0 0,0 0 0,1 0 1,-1-1-1,0 1 0,-2 2 0,3-2 8,-1 0 0,1 0 0,0 0-1,-1 0 1,1 0 0,0 0 0,0 0 0,0 0 0,-1 0-1,1 1 1,0-1 0,1 0 0,-1 0 0,0 2 0,0 1 48,0-4-58,0 0 0,0 1 0,0-1 0,0 0 1,0 1-1,-1-1 0,1 0 0,0 1 0,0-1 0,-1 0 0,1 0 0,0 1 0,0-1 0,-1 0 0,1 0 0,0 0 1,-1 1-1,1-1 0,0 0 0,-1 0 0,1 0 0,0 0 0,-1 0 0,1 0 0,0 0 0,-1 0 0,1 1 1,0-1-1,-1-1 0,-2 2 37,3-1-43,-1-1-1,1 1 0,0-1 1,0 0-1,1 1 1,-1-1-1,0 1 0,0-1 1,0 0-1,0 1 1,0-1-1,1 1 1,-1-1-1,0 1 0,1-1 1,-1 1-1,0-1 1,1 1-1,-1-1 0,0 1 1,1-1-1,-1 1 1,1-1-1,-1 1 1,1 0-1,-1-1 0,1 1 1,-1 0-1,1 0 1,1-1-1,-2-3-20,1 1 1,0 0-1,-1-1 1,1 1-1,-1-1 0,0 0 1,0 1-1,-1-7 1,0 2-35,2 8 57,-1-1-1,0 0 1,0 1-1,0-1 1,0 0-1,0 1 1,0-1-1,1 1 1,-1-1 0,0 0-1,0 1 1,1-1-1,-1 1 1,0-1-1,1 1 1,-1-1-1,1 1 1,0-1 0,0 0-1,-1 1 1,1-1 0,-1 0-1,1 1 1,-1-1 0,1 0 0,-1 1-1,0-1 1,1 0 0,-1 0-1,0 1 1,1-1 0,-1 0 0,0 0-1,0 0 1,0 1 0,0-1-1,0-1 1,0 1-1,0 0 0,0 0 0,0 1 1,0-1-1,0 0 0,1 0 0,-1 1 0,0-1 0,0 0 0,0 0 0,1 1 1,-1-1-1,0 0 0,1 1 0,-1-1 0,1 0 0,-1 1 0,0-1 0,2 0 1,-1 0-2,-1 0 0,1 1 1,-1-1-1,1 0 1,-1 0-1,1 1 1,-1-1-1,1 0 1,-1 0-1,0 0 0,1 0 1,-1 0-1,0 0 1,0 0-1,0 0 1,0 0-1,0 1 0,0-1 1,0-2-1,0 3 2,0-1 0,0 0 0,0 1 0,0-1 0,0 0-1,0 1 1,0-1 0,0 0 0,1 1 0,-1-1 0,0 1-1,0-1 1,1 0 0,-1 1 0,0-1 0,1 1 0,-1-1 0,0 1-1,1-1 1,-1 1 0,2-1 0,-2 0 0,1 0 0,-1 1-1,1-1 1,0 0 0,-1 0 0,1 1 0,-1-1 0,0 0 0,1 0-1,-1 0 1,0 0 0,1 0 0,-1 0 0,0 1 0,0-1 0,0 0-1,0 0 1,0 0 0,0 0 0,0 0 0,0-1 0,0 2 1,0-1 0,0 1 0,0 0-1,0-1 1,0 1 0,0 0 0,0 0 0,0-1 0,0 1 0,0 0 0,0 0 0,1-1 0,-1 1 0,0 0 0,0 0 0,0-1 0,0 1 0,0 0 0,1 0 0,-1-1-1,0 1 1,0 0 0,0 0 0,1 0 0,-1 0 0,0-1 0,0 1 0,0 0 0,1 0 0,-1 0 0,0 0 0,1 0 0,-1-1-1,1 1 0,-1 0 0,1 0 0,-1 0 0,1-1-1,-1 1 1,0 0 0,1-1 0,-1 1 0,0 0 0,1-1 0,-1 1 0,0-1 0,1 1 0,-1 0 0,0-1 0,0 1 0,1-1 0,-1 1 0,0-1 0,0 1 0,0-1 0,0 1 0,0-1-1,0 1 1,0-1 0,0 1 0,0-1 0,0 1 0,0-1 0,0 1 0,0-1 0,0 0 1,0 1-1,0 0 1,0 0 0,0 0 0,0-1-1,0 1 1,0 0 0,0 0 0,0-1-1,0 1 1,1 0 0,-1 0-1,0 0 1,0-1 0,0 1 0,0 0-1,0 0 1,1 0 0,-1-1-1,0 1 1,0 0 0,0 0 0,1 0-1,-1 0 1,0 0 0,0 0 0,0-1-1,1 1 1,-1 0 0,0 0-1,0 0 1,1 0 0,-1 0 0,0 0-1,0 0 1,1 0 0,-1 0-1,0 0 1,1 0-1,-1 0 1,0 0-1,0 0 1,1 0-1,-1 0 1,0 0-1,0 0 1,0 0-1,1 0 1,-1 0-1,0-1 1,0 1-1,0 0 0,1 0 1,-1 0-1,0 0 1,0 0-1,0-1 1,1 1-1,-1 0 1,0 0-1,0 0 1,0-1-1,0 1 1,0 0-1,0 0 1,0 0-1,1-1 1,-1 1-1,0 0 1,0 0-1,0-1 1,0 1-1,0 0 1,0-2-25,14 2-117,-14 0 142,1 0 0,0 0 0,-1 0 0,1 0 0,0 0 0,-1 0 0,1 0 0,0 0 0,0 0 0,-1 1 0,1-1-1,0 0 1,-1 0 0,1 0 0,-1 1 0,1-1 0,0 0 0,-1 1 0,1-1 0,-1 1 0,2 0 0,2 1-1,8 6-2,-10-3 4,-2-4 0,0-1 0,0 1 0,0-1 0,1 0 0,-1 1 0,0-1 0,0 0 0,0 1-1,0-1 1,0 0 0,1 1 0,-1-1 0,0 0 0,0 1 0,1-1 0,-1 0 0,0 0 0,0 1 0,1-1 0,-1 0 0,0 0 0,1 1 0,-1-1 0,0 0 0,1 0 0,27 26 3,-22-16 9,0-1-8,6 4 30,0 0 14,-10-4-20,-1-3-17,3-2-6,-3-4-2,-1 0 1,1 1-1,-1-1 0,1 1 0,-1-1 0,1 1 0,-1 0 0,1-1 0,-1 1 0,0-1 0,0 1 0,1 0 1,-1-1-1,0 1 0,0 0 0,1-1 0,-1 1 0,0 0 0,0 0 0,0-1 0,0 1 0,0 0 0,0-1 1,-1 2-1,3 1 7,0 0 1,0 0-1,0 0 1,1 0 0,-1-1-1,1 1 1,3 3-1,-6-6-8,1 0 0,-1 1 0,0-1 0,1 0 0,-1 1-1,0-1 1,0 1 0,0-1 0,1 0 0,-1 1 0,0-1 0,0 1-1,0-1 1,0 1 0,0-1 0,0 1 0,0-1 0,0 0-1,0 1 1,0-1 0,0 1 0,0-1 0,0 1 0,0 0 0,1 8 48,4-6 809,-1-2-5038,-3-12-13998,-1 11 18033,0-1 0,0 1 0,0 0 0,-1-1 0,1 1 0,0 0 0,0 0-1,0-1 1,0 1 0,-1 0 0,1-1 0,0 1 0,0 0 0,0 0 0,-1 0-1,1-1 1,0 1 0,0 0 0,-1 0 0,1 0 0,0 0 0,-1-1 0,1 1-1,0 0 1,-1 0 0,1 0 0,0 0 0,0 0 0,-1 0 0,1 0 0,0 0-1,-1 0 1,1 0 0,0 0 0,-1 0 0,1 0 0,-1 0 0,1 0 65,-2 0-1411</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32:40.864"/>
    </inkml:context>
    <inkml:brush xml:id="br0">
      <inkml:brushProperty name="width" value="0.025" units="cm"/>
      <inkml:brushProperty name="height" value="0.025" units="cm"/>
      <inkml:brushProperty name="color" value="#004F8B"/>
    </inkml:brush>
  </inkml:definitions>
  <inkml:trace contextRef="#ctx0" brushRef="#br0">192 61 464,'0'-6'382,"1"4"-34,-1 0 0,0 0 0,0 0 0,0 0 0,0 0 0,0-1 0,0 1 0,0 0 0,-1 0 0,-1-4 0,0 5-254,2 1 33,-1 0 0,1 0 0,-1-1 0,1 1 0,-1 0 0,1-1 0,-1 1 0,1-1 0,-1 1 0,1-1 0,-1 1 1,1-1-1,0 1 0,-1-1 0,1 1 0,0-1 0,-1 1 0,1-1 0,0 0 0,0 1 0,0-1 0,0 1 0,-1-1 0,1 0 0,0 1 0,0-1 0,0 1 0,0-1 1,0 0-1,0 1 0,1-1 0,-1 0 0,0 1 0,0-2 0,0 0 2792,-6-2-2542,-1 3 5364,5 0-5137,0 1 1,0 0 0,1 1 0,-1-1 0,0 0-1,0 0 1,1 1 0,-1-1 0,0 1-1,1 0 1,-1-1 0,-1 2 0,-41 18 1015,32-11-1511,-3 9-93,11-17-16,4-1 0,-1 0 0,1 0 0,0 0 0,0 0 0,-1 0 0,1 0 0,0 0 0,0 0 0,-1 0 0,1 0 0,0 0 0,0 1 0,-1-1 0,1 0 0,0 0 0,0 0 0,0 0 0,-1 1 0,1-1 0,0 0 0,0 0 0,0 0 0,0 0 0,-1 1 0,1-1 0,0 0 0,0 0 0,0 1 0,0-1 0,0 0 0,0 0 0,0 1 0,0-1 0,0 0 0,0 0 0,0 1 0,0-1 0,0 1 0,0-1-1,0 0 0,0 1 0,0-1 0,0 1 1,0-1-1,0 1 0,0-1 0,0 0 1,0 1-1,0-1 0,0 1 0,-1-1 1,1 0-1,0 1 0,0-1 0,0 0 1,-1 1-1,1-1 0,0 1 0,0-1 0,-1 0 1,1 0-1,0 1 0,0-1 0,-1 0 1,1 1-1,0-1 0,-1 0 0,-16 16-15,15-11 16,2-4 1,0 0 0,-1-1-1,1 1 1,0 0 0,0 0 0,-1 0 0,1-1 0,0 1 0,-1 0-1,1 0 1,-1-1 0,1 1 0,-1 0 0,1-1 0,-1 1 0,1 0-1,-1-1 1,0 1 0,1-1 0,-2 1 0,-2 12 0,0-13-1,0 2 0,2 10-3,2-11 2,1-1-1,-1 1 1,0 0 0,0-1 0,0 1 0,0 0 0,0-1-1,0 1 1,0 0 0,0-1 0,0 1 0,0 0-1,0-1 1,0 1 0,0 0 0,0-1 0,-1 1-1,1 0 1,0-1 0,-1 1 0,1-1 0,0 1-1,-1-1 1,1 1 0,-1-1 0,1 1 0,-1-1-1,1 1 1,-1-1 0,1 1 0,-1-1 0,1 0-1,-1 1 1,0-1 0,-1 1-1,2-1 2,0 1 0,-1-1 0,1 0 0,0 1 0,-1-1 0,1 1 0,0-1 0,0 0 0,0 1 0,-1-1 0,1 1 0,0-1 0,0 1 0,0-1 0,0 0 0,0 1 0,0-1 0,0 1 0,0-1 0,0 1 0,0-1 0,0 2 0,0-1 1,1 1 0,-1 0 0,1-1 0,-1 1 0,1 0 0,0-1 0,0 1 1,0-1-1,-1 1 0,2-1 0,-1 1 0,1 0 0,-1 5-35,2 1-253,-2-7 248,0-1 18,-1 0 1,1 0 0,-1 0 0,1 1 0,-1-1-1,1 0 1,-1 1 0,1-1 0,-1 0 0,1 1-1,-1-1 1,0 1 0,1-1 0,-1 1 0,0-1-1,1 1 1,-1-1 0,0 1 0,0-1 0,0 1-1,1-1 1,-1 1 0,0-1 0,0 1 0,0 0-1,0-1 4,0 1-1,0-1 0,0 0 0,0 0 0,0 1 0,0-1 0,0 0 0,0 0 0,0 1 0,0-1 0,0 0 0,1 0 0,-1 1 0,0-1 0,0 0 0,0 0 0,0 1 0,0-1 0,0 0 1,1 0-1,-1 0 0,0 1 0,0-1 0,0 0 0,1 0 0,-1 0 0,0 0 0,0 0 0,1 0 0,-1 1 0,0-1 0,0 0 0,1 0 0,-1 0 0,0 0 0,0 0 0,1 0 0,-1 0 1,0 0-1,1 0-10,-1 0 0,0 0 0,0 0 1,0 0-1,1 0 0,-1 0 0,0 0 1,0 0-1,1 0 0,-1 0 0,0 0 1,0 0-1,0 1 0,1-1 0,-1 0 1,0 0-1,0 0 0,0 0 0,0 0 1,1 0-1,-1 1 0,0-1 0,0 0 1,0 0-1,0 0 0,0 1 0,0-1 1,1 0-1,-1 0 0,0 0 0,0 1 1,0-1-1,0 0 0,0 0 0,0 0 1,0 1-1,0-1 0,0 0 0,3 3-1044,1 0 0,0-1-1,-1 0 1,1 1 0,0-2-1,9 4 1,-10-4-733,15 1-1701,-18-2 3370,1 0 0,0 0 0,-1 1 1,1-1-1,0 0 0,-1 0 0,1-1 0,-1 1 0,1 0 1,0 0-1,-1 0 0,1 0 0,-1 0 0,1-1 0,0 1 1,-1 0-1,1-1 0,-1 1 0,1 0 0,-1-1 0,1 1 1,-1-1-1,1 1 0,-1 0 0,0-1 0,1 0 0,2 0-1343,-3 1 1413,1 0 0,-1 0 0,0 0 0,1 0-1,-1 0 1,0 0 0,1 0 0,-1 0 0,0 0 0,1 0-1,-1 0 1,0-1 0,1 1 0,-1 0 0,0 0-1,1 0 1,-1 0 0,0-1 0,0 1 0,1 0 0,-1 0-1,0 0 1,0-1 0,0 1 0,1 0 0,-1 0-1,0-1 1,0 1 0,0 0 0,0-1 0,1 1 0,-1 0-1,0-1 1,0 1 0,0 0 0,0-1 0,0 1-1,0 0 1,0-1 0,0 1 38,0 0-1,0-1 1,0 1-1,0 0 1,0 0-1,0-1 1,0 1-1,0 0 1,0 0-1,0 0 1,0-1-1,1 1 1,-1 0-1,0 0 1,0-1-1,0 1 1,0 0-1,0 0 1,1 0-1,-1 0 1,0-1-1,0 1 1,0 0-1,0 0 1,1 0-1,-1 0 1,0 0-1,0 0 1,0-1-1,1 1 1,-1 0-1,0 0 1,1 0-28,-1 0 0,1 0 1,-1-1-1,1 1 0,-1 0 1,1 0-1,-1-1 0,0 1 1,1 0-1,-1-1 1,0 1-1,1-1 0,-1 1 1,0 0-1,1-1 0,-1 1 1,0-1-1,0 1 0,1-1 1,-1 1-1,0-1 0,0 1 1,0-1-1,0 1 0,0-1 1,0 1-1,0-1 0,0 1 1,0-1-1,0 1 0,0-1 1,0 0-1,0 1 28,0-1 0,0 1 0,0-1 0,0 1 0,0 0 0,0-1 0,0 1 0,0 0 0,0-1 0,0 1 0,1-1 0,-1 1 0,0 0 0,0-1 0,0 1 0,1 0 0,-1-1 0,0 1 0,0 0 0,1 0 0,-1-1 0,0 1 0,0 0 0,1 0 0,-1-1 0,0 1 0,1 0 0,-1 0 0,1 0 0,-1-1 17,1 1 0,-1 0 0,0 0 0,1 0 0,-1 0 0,0 0 0,1-1 0,-1 1 0,0 0 0,0 0 0,1-1 0,-1 1 0,0 0 0,0 0 0,0-1 0,1 1 0,-1 0 0,0-1 0,0 1 0,0 0 0,0-1 0,0 1 0,1 0 0,-1-1 0,0 1-1,0 0 1,0-1 0,0 1 0,0-1 0,0 0-222</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32:41.368"/>
    </inkml:context>
    <inkml:brush xml:id="br0">
      <inkml:brushProperty name="width" value="0.025" units="cm"/>
      <inkml:brushProperty name="height" value="0.025" units="cm"/>
      <inkml:brushProperty name="color" value="#004F8B"/>
    </inkml:brush>
  </inkml:definitions>
  <inkml:trace contextRef="#ctx0" brushRef="#br0">49 73 32,'0'-46'2686,"5"41"-2182,-5 4-464,0 1 1,1 0-1,-1 0 0,1 0 1,-1-1-1,1 1 1,-1 0-1,0-1 0,1 1 1,-1 0-1,0-1 0,1 1 1,-1-1-1,0 1 1,0 0-1,1-1 0,-1 1 1,0-1-1,0 1 0,0-1 1,0 1-1,1-1 1,-1 1-1,0 0 0,0-2 1,-1-8 1920,1 18 2797,1 10 244,1-11-4597,-1-6-279,0 0-1,0 0 1,0 0 0,0 0-1,-1 0 1,1 0 0,0 1-1,-1-1 1,1 0 0,0 1-1,-1-1 1,0 0 0,1 1-1,-1-1 1,0 1-1,1-1 1,-1 0 0,0 1-1,0-1 1,0 1 0,-1-1-1,1 1 1,0 0 0,0 5 300,0-7-383,0 1 0,0 0 1,0-1-1,0 1 0,0 0 0,0-1 1,1 1-1,-1-1 0,0 1 1,0 0-1,1-1 0,-1 1 0,0-1 1,1 1-1,-1-1 0,1 1 0,0 0 1,-1 0-6,1-1-1,0 1 1,-1 0 0,1-1 0,-1 1 0,1 0 0,-1 0 0,1 0 0,-1-1 0,0 1 0,1 0-1,-1 0 1,0 0 0,0 0 0,0 0 0,0 0 0,1-1 0,-2 2 0,3 4 208,-1 0 0,1 0 0,0-1 0,5 10 0,-2-9 23,-5-5-232,1 0 1,-1-1 0,1 1-1,-1 0 1,1-1 0,-1 1-1,1 0 1,-1 0-1,0 0 1,0-1 0,1 1-1,-1 0 1,0 0-1,0 0 1,0 0 0,0 0-1,0 0 1,1 3 106,-1 0 0,1 0 0,0 0 0,1-1 0,-1 1 0,0 0 0,1-1 0,0 1 0,0-1 1,3 5-1,-2-5-42,-1 0 1,0 0 0,-1 0-1,1 1 1,0-1 0,-1 1-1,0-1 1,0 1 0,0 0-1,1 4 1,-2-6-66,0 1 1,0-1-1,1 0 0,-1 0 1,1 0-1,-1 0 0,1 0 0,1 3 1,0-2 5,-1-1 0,-1 0 0,1 0 1,0 1-1,-1-1 0,1 1 0,-1-1 1,1 5-1,-1-4-3,0 0 1,0 0-1,0 0 1,0 0-1,1 0 1,-1 0-1,1-1 1,0 1-1,0 0 1,0 0-1,0-1 1,3 4 0,-3-2 18,0 0-1,0 0 1,-1 1 0,1-1 0,-1 0 0,0 0 0,0 0 0,0 1 0,-1 4 0,0 11 218,-5-3-94,0 4 64,6-19-215,-1 0 1,1 0 0,0 0 0,-1 1-1,1-1 1,-1 0 0,0 0 0,0 0-1,-1 3 1,-3 11 139,0-10-20,4-6-149,1 0 0,-1 0 0,1 0 0,0 0 0,-1 1 0,1-1 0,0 0 0,-1 0 0,1 1 0,0-1 0,-1 0 0,1 1 0,0-1 0,0 0 0,-1 1 0,1-1 0,0 0 0,0 1 0,0-1 0,-1 1 0,1-1 0,0 0 0,0 1 0,0-1 0,0 1 0,0 0 1,0-1-1,0 1 1,0-1-1,0 1 1,0-1-1,0 0 1,0 1 0,-1-1-1,1 1 1,0-1-1,0 1 1,0-1-1,-1 0 1,1 1-1,0-1 1,0 1 0,-1-1-1,1 0 1,0 1-1,-1-1 1,1 0-1,0 0 1,-1 1 0,1-1-1,-1 1 1,0-1-1,1 0 0,0 0 1,-1 0-1,1 0 1,0 1-1,-1-1 0,1 0 1,0 1-1,-1-1 1,1 0-1,0 0 0,0 1 1,-1-1-1,1 0 0,0 1 1,0-1-1,0 1 1,0-1-1,-1 0 0,1 1 1,0-1-1,0 0 1,0 1-1,0-1 0,0 1 1,-3 2 47,-1-1 1,0 1 0,0-1-1,1 0 1,-1 0 0,-9 3 0,11-4-21,0 0-27,0-1 0,0 1 0,-1-1 1,1 1-1,0-1 0,0 0 0,0 0 0,0 0 0,0 0 0,0-1 0,0 1 0,0 0 0,0-1 1,0 1-1,-3-2 0,-15-2-358,8-4-626,11 2 541,1 6 371,0 0 0,0-1 1,0 1-1,0 0 0,0-1 0,0 1 0,0 0 0,0 0 0,0-1 0,0 1 1,0 0-1,0 0 0,0-1 0,0 1 0,0 0 0,0 0 0,0-1 1,0 1-1,0 0 0,-1 0 0,1-1 0,0 1 0,0 0 0,0 0 0,0-1 1,-1 1-1,1 0 0,0 0 0,-1-1 0,0 1-460,0-1-1,0 0 1,0 0 0,1-1-1,-1 1 1,0 0 0,0 0-1,1 0 1,-1 0 0,1-1-1,-1 1 1,1 0 0,-1-1-1,1 1 1,0 0 0,0-1-1,-1 1 1,1-3 0,1-33-11828,-1 22 9942,0 13 1405</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32:41.999"/>
    </inkml:context>
    <inkml:brush xml:id="br0">
      <inkml:brushProperty name="width" value="0.025" units="cm"/>
      <inkml:brushProperty name="height" value="0.025" units="cm"/>
      <inkml:brushProperty name="color" value="#004F8B"/>
    </inkml:brush>
  </inkml:definitions>
  <inkml:trace contextRef="#ctx0" brushRef="#br0">1 87 152,'0'-66'1772,"0"65"-1761,0 0-6,0-3-6,0-11-1487</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32:42.801"/>
    </inkml:context>
    <inkml:brush xml:id="br0">
      <inkml:brushProperty name="width" value="0.025" units="cm"/>
      <inkml:brushProperty name="height" value="0.025" units="cm"/>
      <inkml:brushProperty name="color" value="#004F8B"/>
    </inkml:brush>
  </inkml:definitions>
  <inkml:trace contextRef="#ctx0" brushRef="#br0">1 46 232,'0'-2'272,"-1"-1"1,1 1-1,0-1 1,0 1-1,1-1 1,-1 1-1,1-1 1,0-2-1,1 4 623,5-6-1300,-6 2 5040,-1-2 6620,0 7-10971,0 1 0,0-1 0,0 1 0,0-1 1,0 1-1,0 0 0,0-1 0,1 1 0,-1-1 0,0 1 0,0-1 1,1 1-1,-1-1 0,0 0 0,1 1 0,-1-1 0,0 1 0,1-1 1,0 1-1,-1-1-149,1 1 1,0 0-1,-1-1 1,1 1-1,-1 0 0,1-1 1,-1 1-1,1 0 1,-1 0-1,0-1 1,1 1-1,-1 0 1,0 0-1,0 0 1,0 0-1,1-1 0,-1 1 1,0 0-1,0 1 1,0 111 1785,11-66-1682,-11 53 98,1-100-335,-1 1 1,0 0 0,0-1-1,0 1 1,0 0-1,0-1 1,1 1 0,-1 0-1,0-1 1,0 1 0,1 0-1,-1-1 1,1 1-1,-1-1 1,0 1 0,1-1-1,0 1 1,0 0 0,-1 0 1,1-1-1,-1 1 0,1 0 1,-1-1-1,1 1 1,-1 0-1,1 0 0,-1-1 1,0 1-1,0 0 0,1 0 1,-1 0-1,0 0 1,0-1-1,0 1 0,0 1 1,0 24 445,5-32-444,-5 6-10,1 0 0,-1 0-1,1-1 1,-1 1-1,1 0 1,-1-1-1,0 1 1,1 0-1,-1-1 1,1 1-1,-1-1 1,0 1-1,1 0 1,-1-1-1,0 1 1,0-1 0,1 1-1,-1-1 1,0 1-1,0-1 1,0 0-1,0 1 1,0-1-1,0 1 1,1-1-1,-1 1 1,0-1-1,-1 1 1,1-1 0,0 0-1,5-9-103,-4 9 99,0 1 0,-1-1 0,1 0 0,-1 0 0,1 1 0,-1-1 0,1 0 1,-1 0-1,0 0 0,1 1 0,-1-1 0,0 0 0,1 0 0,-1 0 0,0 0 0,0 0 0,0-1 0,0 1-4,0 0 1,0 0-1,0-1 0,0 1 0,0 0 1,0-1-1,0 1 0,1 0 1,-1 0-1,0-1 0,1 1 0,-1 0 1,1 0-1,-1 0 0,1 0 0,0 0 1,0 0-1,-1 0 0,1 0 0,2-2 1,-3 3 12,4-20-211,-1 16 192,-2 4 13,-1-1 0,1 1 0,0-1 0,-1 0 0,1 1 1,-1-1-1,1 0 0,-1 1 0,0-1 0,1 0 0,-1 0 0,0 1 0,0-1 1,1 0-1,-1 0 0,0 0 0,0 1 0,0-1 0,0 0 0,0 0 0,0 0 1,0 0-1,0 0 5,0 1 0,0-1 0,0 1 0,0 0 0,0-1 1,0 1-1,0 0 0,0-1 0,0 1 0,0 0 0,1-1 1,-1 1-1,0 0 0,0 0 0,0-1 0,0 1 0,1 0 1,-1-1-1,0 1 0,0 0 0,1 0 0,-1-1 0,0 1 0,1 0 1,-1 0-1,0 0 0,0 0 0,1-1 0,0 1 0,-1 0-2,0 0 0,1 0 0,-1 0 0,0-1 0,1 1 0,-1 0 0,0 0 0,1-1 0,-1 1 0,0 0 0,0 0 0,1-1 0,-1 1 0,0 0 0,0-1 0,1 1 0,-1 0 0,0-1 0,0 1 0,0 0 0,0-1 0,0 1 0,1 0 0,-1-1 0,0 1 0,0-1 0,0 1 0,0 0 0,0-1 0,0 0-42,1-2-14,0 3 54,0-1 1,-1 1-1,1-1 1,0 1-1,-1-1 1,1 1-1,0 0 0,0-1 1,-1 1-1,1 0 1,0-1-1,0 1 0,0 0 1,-1 0-1,1 0 1,0 0-1,0 0 0,0 0 1,0 0-1,-1 0 1,1 0-1,0 0 0,0 0 1,0 1-1,15 11-10,-12-11 20,-3-1-4,0 1 1,0-1 0,0 0-1,0 1 1,0-1 0,0 1-1,0-1 1,0 1-1,-1 0 1,1-1 0,0 1-1,0 0 1,-1-1 0,1 1-1,-1 0 1,1 0-1,0 0 1,-1 0 0,1 1-1,4 2 12,-4-3-11,-1 0 1,1-1-1,0 1 0,-1 0 0,1-1 0,0 1 1,-1 0-1,1 0 0,-1 0 0,1-1 0,-1 1 0,0 0 1,1 0-1,-1 0 0,0 0 0,1 2 0,-1-3 0,0 0-1,0 0 0,0 1 1,0-1-1,0 0 0,0 0 1,0 1-1,0-1 0,0 0 1,0 0-1,0 1 0,0-1 1,0 0-1,0 0 0,0 0 1,1 1-1,-1-1 0,0 0 1,0 0-1,0 0 0,0 1 1,0-1-1,1 0 0,-1 0 1,0 0-1,0 0 0,0 1 1,1-1-1,-1 0 0,0 0 1,0 0-1,1 0 0,-1 0 0,0 0 1,0 0-1,0 0 0,1 0 1,-1 0-1,0 0 0,1 0 1,-1 0-1,0 0 0,1 0 1,-1 0-1,0 0 0,0 0 0,1 0 1,-1 0-1,0 1 0,0-1 1,0 0-1,1 0 0,-1 0 0,0 0 1,0 0-1,1 0 0,-1 0 0,0 1 1,0-1-1,0 0 0,0 0 1,1 0-1,-1 1 0,0-1 0,0 0 1,0 0-1,0 0 0,0 1 0,0-1 1,1 0-1,-1 0 0,0 0 1,0 1-1,0-1 0,0 0 0,0 0 1,0 1-1,0-1 0,0 0 0,0 0 1,0 1-1,0-1 0,0 1 0,0-1 0,0 1 0,0-1 0,0 1 0,0-1 0,0 0 0,0 1 0,0-1 0,0 1 0,1-1 0,-1 0 0,0 1 0,0-1 0,1 1 0,-1-1 0,0 0 0,0 1 0,1-1 0,-1 0 0,0 1 0,1-1 0,-1 0 0,0 0 0,1 1 0,0-1 0,-1 0 1,0 0 0,1 1-1,-1-1 1,1 0-1,-1 0 1,0 1 0,1-1-1,-1 0 1,0 1 0,0-1-1,1 0 1,-1 1 0,0-1-1,0 0 1,1 1-1,-1-1 1,0 1 0,0-1-1,0 0 1,0 1 0,0-1-1,1 1 1,-1-1-1,0 1 1,0-1 0,0 1-1,0 0-1,0 0 0,1 0 0,-1 0-1,0 0 1,1 0 0,-1 0 0,1 0 0,0 0-1,-1 0 1,1 0 0,0 0 0,-1 0 0,1 0-1,0-1 1,0 1 0,0 0 0,1 0 0,-1 0-12,0-1 1,0 1 0,-1 0 0,1-1 0,0 1-1,0 0 1,-1 0 0,1-1 0,0 1-1,-1 0 1,1 0 0,-1 0 0,1 0 0,-1 0-1,1-1 1,-1 3 0,2-1-160,-1-1-1,0 1 1,1-1-1,-1 0 1,1 1-1,-1-1 1,1 0-1,0 0 1,-1 0-1,1 0 1,3 1-1,3 1-1869,6 0-6974,-13-2 8483,0-1 1,-1 0 0,1 0 0,0 0 0,-1-1 0,1 1 0,0 0 0,-1 0 0,1 0-1,0 0 1,-1-1 0,1 1 0,-1 0 0,1 0 0,0-1 0,-1 1 0,1-1-1,0 1 1,2-10-3454,-3 9 3073</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3:07.530"/>
    </inkml:context>
    <inkml:brush xml:id="br0">
      <inkml:brushProperty name="width" value="0.025" units="cm"/>
      <inkml:brushProperty name="height" value="0.025" units="cm"/>
      <inkml:brushProperty name="color" value="#849398"/>
    </inkml:brush>
  </inkml:definitions>
  <inkml:trace contextRef="#ctx0" brushRef="#br0">1 95 244,'0'0'431,"11"0"1341,-8 0-1443,-2 0-261,-1 0 0,1 0 1,-1 0-1,1-1 0,0 1 0,-1 0 0,1 0 1,-1 0-1,1 0 0,-1 0 0,1 0 0,-1 0 0,1 0 1,-1 1-1,1-1 0,-1 0 0,1 0 0,-1 0 1,1 1-1,-1-1 0,1 0 0,-1 0 0,0 1 0,1-1 1,-1 0-1,1 1 0,-1-1 0,0 0 0,1 1 1,-1 0-1,0 0 707,12-1 1432,-10 0-1779,-1 0 0,1-1 0,-1 1 0,1 0-1,-1-1 1,1 1 0,-1-1 0,1 0 0,-1 1 0,0-1 0,1 0-1,-1 0 1,0 0 0,1 0 0,-1 0 0,0 0 0,0 0 0,2-3-1,-2 3 11,0 0 0,0-1 0,0 1 0,1 0-1,-1 0 1,0 0 0,1 0 0,-1 0-1,0 1 1,1-1 0,2-1 0,-1-13 3560,-2 15-3899,0 0-1,-1-1 1,1 1-1,-1-1 1,1 1-1,-1-1 1,1 1-1,-1-1 1,1 1-1,-1-1 1,1 1-1,-1-1 1,1 0-1,-1 1 1,0-1-1,0 0 1,1 1-1,-1-1 1,0 0-1,0 0 1,0 1-1,0-1 1,1 0 0,-1 1-1,0-1 1,0 0-1,-1 0 1,1 1-1,0-1 1,0 0-1,-1-1 1,1-1 118,4-4 116,-3 6-286,0 0 0,-1 1 0,1-1 0,-1 1 1,0-1-1,1 0 0,-1 1 0,1-1 0,-1 0 0,0 1 0,0-1 0,1 0 0,-1 1 0,0-1 1,0 0-1,0 0 0,0 1 0,0-1 0,0-1 0,0 2-26,0-1 0,0 1 0,0 0 0,0-1 0,0 1 0,0 0 0,0-1 0,0 1 0,0 0 0,0-1 0,0 1 0,0 0 0,0-1 0,0 1 0,0 0 0,1 0 0,-1-1 0,0 1 0,0 0 0,0-1 0,0 1 0,1 0 0,-1 0 0,0-1 0,0 1 0,0 0 0,1 0 0,-1-1-1,0 1 1,1 0 0,-1 0 0,0 0 0,0 0 0,1-1 0,-1 1 0,0 0 0,1 0 0,-1 0 0,0 0 0,1 0 0,-1 0 0,0 0 0,1 0 0,0 0 0,0 0 593,-1 18 382,0 58-681,0-75-316,0 0 1,0-1-1,0 1 0,0 0 1,0-1-1,0 1 0,0 0 0,1-1 1,-1 1-1,0 0 0,0-1 1,1 1-1,-1-1 0,0 1 1,1 0-1,-1-1 0,0 1 1,1-1-1,-1 1 0,1-1 0,-1 1 1,1-1-1,-1 1 0,1-1 1,-1 0-1,1 1 0,0 1-364,0 1 0,-1-1-1,1 0 1,-1 1 0,0-1 0,1 1-1,-1-1 1,-1 0 0,1 1-1,-1 3 1,1-2-3402,-5 6-5371,5-9 8734,-1-1-1,1 1 1,0-1-1,-1 1 0,1-1 1,-1 1-1,1-1 1,0 1-1,0-1 1,-1 1-1,1-1 1,0 1-1,0 0 0,0-1 1,-1 1-1,1-1 1,0 1-1,0 1 1,-8 3-5037,6-4 4055</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32:43.398"/>
    </inkml:context>
    <inkml:brush xml:id="br0">
      <inkml:brushProperty name="width" value="0.025" units="cm"/>
      <inkml:brushProperty name="height" value="0.025" units="cm"/>
      <inkml:brushProperty name="color" value="#004F8B"/>
    </inkml:brush>
  </inkml:definitions>
  <inkml:trace contextRef="#ctx0" brushRef="#br0">0 47 588,'0'-39'4588,"0"38"-3726,2-5 5004,-1 6-6112,-1 0 365,1-1 1,-1 1 0,0 0-1,1 0 1,-1 0-1,0 0 1,0 0 0,1 0-1,-1 0 1,0 0-1,0 0 1,1 0 0,-1 0-1,0 1 1,1-1-1,-1 0 1,0 0 0,0 0-1,1 0 1,-1 0 0,0 0-1,0 0 1,1 1-1,-1-1 1,0 0 0,0 0-1,0 0 1,1 1-1,-1-1 1,0 0 0,0 0-1,0 1 1,0-1-1,0 0 1,0 0 0,1 1-1,-1-1 1,0 0-1,0 0 1,0 1 0,14 6 3889,-11-6-3373,-2-1-582,-1 0-1,0 0 0,0 0 1,1 0-1,-1 0 0,0 0 1,0 0-1,1 0 0,-1 0 1,0 0-1,0 1 1,1-1-1,-1 0 0,0 0 1,0 0-1,1 0 0,-1 0 1,0 1-1,0-1 0,0 0 1,0 0-1,1 0 0,-1 1 1,0-1-1,0 0 1,0 0-1,0 0 0,0 1 1,0-1-1,0 0 0,1 0 1,-1 1-1,0-1 0,0 0 1,0 0-1,0 1 0,0-1 1,0 1-1,0 1 213,1 0-1,1 1 1,-1-1-1,0 0 1,0 0-1,1 0 1,-1 0-1,1 0 1,0 0-1,-1 0 1,4 2-1,13 17 496,-10-10-553,8 18 179,-16-28-380,3 6 78,0 1 1,0 0-1,1-1 0,5 8 0,-4-6-21,-1 0 0,1 0 0,-1 1 1,-1-1-1,3 13 0,4 10 45,-6-24-87,-3-6-14,0 1 1,0-1-1,-1 0 1,1 0-1,0 1 0,-1-1 1,1 0-1,-1 5 1,6 18 57,-5-22-73,0 0 0,0 0-1,0 0 1,0 1 0,-1-1 0,1 6 0,-1-5-29,0 0-40,1-1 0,-1 1-1,0 0 1,-1-1 0,1 1-1,-1 0 1,0-1 0,1 1-1,-2-1 1,1 1 0,0-1 0,-3 5-1,4-7 31,-1 0 0,1 0 0,0 0 0,-1 0 0,1 0 1,0 0-1,0 0 0,0 0 0,0 0 0,0 0 0,0 0 0,0 0 0,0 0 0,0 0 0,1 2 0,-1-2-63,0 0-1,0 0 1,1 1-1,-1-1 1,0 0-1,0 0 1,0 1-1,0-1 1,-1 0-1,1 0 1,0 1-1,0-1 1,-1 0-1,1 0 1,-1 0-1,0 2 1,-5 9-1394,-10 15-2761,6-15 1574,7-7 1503,-1-1 1,1 0-1,-1 0 1,0-1 0,0 1-1,0-1 1,-7 4 0,-27 13-3761,17-13 3675</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32:43.995"/>
    </inkml:context>
    <inkml:brush xml:id="br0">
      <inkml:brushProperty name="width" value="0.025" units="cm"/>
      <inkml:brushProperty name="height" value="0.025" units="cm"/>
      <inkml:brushProperty name="color" value="#004F8B"/>
    </inkml:brush>
  </inkml:definitions>
  <inkml:trace contextRef="#ctx0" brushRef="#br0">109 81 492,'0'-3'126,"0"2"-29,1 0 1,-1 0-1,0 0 1,0 1-1,0-1 1,0 0 0,0 0-1,0 0 1,0 0-1,0 0 1,0 0-1,0 0 1,0 1 0,-1-1-1,1 0 1,0 0-1,-1 0 1,1 0-1,-1 1 1,1-1 0,-1 0-1,1 0 1,-1 1-1,1-1 1,-1 0-1,0 1 1,1-1 0,-1 1-1,0-1 1,-1 0-1,1-2 219,1 0-1,-1 0 0,1 0 0,-1 0 1,1 1-1,0-1 0,0 0 1,0 0-1,1-4 0,-1 2 377,0 4-100,-12-12 4342,1 14-2192,11-1-2723,0 0 0,0 0-1,0 1 1,0-1 0,0 0 0,0 0 0,-1 0 0,1 1 0,0-1 0,0 0-1,0 0 1,0 0 0,0 1 0,0-1 0,0 0 0,0 0 0,0 0 0,0 0-1,-1 1 1,1-1 0,0 0 0,0 0 0,0 0 0,0 0 0,-1 0 0,1 1-1,0-1 1,0 0 0,0 0 0,0 0 0,-1 0 0,1 0 0,0 0 0,0 0-1,0 0 1,-1 0 0,1 0 0,0 0 0,0 0 0,-1 0 0,1 0 20,0 0 0,-1 0 0,1 0 0,0 0 0,0 0 1,-1 0-1,1 0 0,0 0 0,0 1 0,-1-1 0,1 0 0,0 0 0,0 0 1,-1 0-1,1 0 0,0 1 0,0-1 0,-1 0 0,1 0 0,0 0 1,0 1-1,0-1 0,0 0 0,-1 0 0,1 1 0,0-1 0,0 0 0,0 0 1,0 1-1,0-1 0,0 0 0,0 0 0,0 1 0,-1-1 0,1 0 1,0 1-1,0-1 0,0 0 0,1 0 0,-1 1 0,0-1 0,-1 2 156,1-1 0,-1 1 0,1-1 0,-1 1 0,0-1 0,1 1 0,-1-1 0,0 0 0,0 1 0,-2 1 0,1-1 12,1 0 0,0-1 0,-1 1 0,1 0 0,0 0 0,0 0 0,0 0 0,0 0 0,0 0 1,1 1-1,-1-1 0,0 3 0,-5 19 1504,5-21-1518,0 1-1,0-1 1,0 0 0,0 1 0,1-1 0,-1 6 0,-11 36 599,12-38-708,0-1-1,0 1 1,-1 0-1,0-1 1,0 1-1,-1-1 0,-3 10 1,4-7-29,0-1 1,0 1-1,0-1 1,1 1-1,2 11 1,-2 3-4,6 8 9,-4-26-51,-1 0 1,0 0-1,0 0 0,0 1 1,-1 5-1,1-5-3,0 1 1,1-1-1,-1 0 1,1 1 0,1-1-1,-1 0 1,1 0-1,0 0 1,4 5-1,6 14-103,-9-20-254,0 0 0,1 0 0,-1-1 0,1 1 1,0-1-1,0 0 0,8 4 0,33 18-8881,-35-22 3731,17-1-613,-18-3 4631,2 0 130</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32:44.703"/>
    </inkml:context>
    <inkml:brush xml:id="br0">
      <inkml:brushProperty name="width" value="0.025" units="cm"/>
      <inkml:brushProperty name="height" value="0.025" units="cm"/>
      <inkml:brushProperty name="color" value="#004F8B"/>
    </inkml:brush>
  </inkml:definitions>
  <inkml:trace contextRef="#ctx0" brushRef="#br0">107 28 612,'0'-7'321,"-1"-7"4508,1 14-4729,0-1 0,0 1 0,0 0 0,-1-1 0,1 1 0,0 0 1,0-1-1,0 1 0,-1 0 0,1-1 0,0 1 0,0 0 1,-1 0-1,1 0 0,0-1 0,-1 1 0,1 0 0,0 0 0,-1 0 1,1 0-1,0-1 0,-1 1 0,1 0 0,0 0 0,-1 0 0,1 0 1,0 0-1,-1 0 0,1 0 0,-1 0 0,-3 12 3263,0-10-2893,3-2-402,1 0 0,0 1 0,-1-1 0,1 0 0,0 0 0,-1 0 0,1 1 0,0-1 0,-1 0 0,1 1-1,0-1 1,0 0 0,-1 0 0,1 1 0,0-1 0,0 0 0,-1 1 0,1-1 0,0 1 0,0-1 0,0 0 0,0 1 0,0-1 0,0 0 0,0 1-1,-1-1 1,1 1 0,0-1 0,0 1 0,1-1 0,-1 0 0,0 1 0,0-1 0,0 1 0,0-1 0,0 1 0,0-1 15,0 1 1,0 0-1,0-1 1,0 1-1,0 0 1,-1 0-1,1-1 1,0 1-1,0-1 1,-1 1-1,1 0 1,0-1-1,-1 1 1,1-1-1,-1 1 1,1-1-1,-1 1 1,0 0-5,1 0 1,-1-1 0,0 1 0,1 0 0,-1-1 0,1 1 0,0 0 0,-1 0 0,1-1-1,0 1 1,-1 0 0,1 0 0,0 0 0,0 0 0,0-1 0,-1 1 0,1 1 0,0-1-56,0-1 0,0 1 1,0-1-1,0 1 1,0-1-1,0 0 0,0 1 1,0-1-1,0 1 1,0-1-1,-1 1 0,1-1 1,0 0-1,0 1 1,0-1-1,-1 0 0,1 1 1,0-1-1,-1 0 0,1 1 1,0-1-1,-1 0 1,1 1-1,0-1 0,-1 0 1,0 0-1,1 1-8,0-1 0,-1 0-1,1 0 1,0 1 0,-1-1-1,1 0 1,0 0 0,-1 1-1,1-1 1,0 0 0,-1 1-1,1-1 1,0 0 0,0 1-1,-1-1 1,1 1 0,0-1 0,0 0-1,0 1 1,0-1 0,0 1-1,0-1 1,0 1 0,-1-1-1,1 0 1,1 1 0,-1 0-1,0 0 0,-1 0-1,1-1 1,0 1 0,0 0 0,0-1 0,0 1 0,0 0 0,-1-1 0,1 1 0,0 0-1,-1-1 1,1 1 0,0-1 0,-1 1 0,1-1 0,-1 1 0,1-1 0,-1 2 0,0-2-16,1 1 0,-1-1 1,1 1-1,-1-1 1,1 1-1,-1-1 1,1 1-1,0 0 1,-1-1-1,1 1 0,0-1 1,-1 1-1,1 0 1,0-1-1,0 1 1,0 0-1,0 0 1,0-1-1,0 2 0,0-1-45,-1 0-1,1 0 0,0-1 1,0 1-1,0 0 1,0 0-1,-1-1 0,1 1 1,0 0-1,-1-1 0,1 1 1,-1 0-1,1-1 0,-1 1 1,0 1-1,0-2-31,1 1-1,-1-1 1,1 1-1,-1 0 1,1-1-1,-1 1 1,1 0-1,-1 0 1,1-1 0,0 1-1,0 0 1,-1 0-1,1 0 1,0-1-1,0 3 1,-1-1-566,1 0-1,0 1 1,-1-1 0,0 0 0,0 0-1,0 0 1,0 1 0,0-1 0,0 0-1,0 0 1,0-1 0,-1 1 0,1 0-1,-1 0 1,0-1 0,1 1 0,-1-1-1,-2 2 1,-6 7-2341,8-4 1578</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32:47.229"/>
    </inkml:context>
    <inkml:brush xml:id="br0">
      <inkml:brushProperty name="width" value="0.025" units="cm"/>
      <inkml:brushProperty name="height" value="0.025" units="cm"/>
      <inkml:brushProperty name="color" value="#004F8B"/>
    </inkml:brush>
  </inkml:definitions>
  <inkml:trace contextRef="#ctx0" brushRef="#br0">48 74 108,'-13'0'2213,"-21"0"11159,46-5-9525,2-2 100,-10 4-3616,1 1 0,0 0 0,0 1-1,0-1 1,0 1 0,0 0 0,0 0 0,0 0 0,10 0 0,7-5-243,2-1-238,-1 0-1142,1 1-2647,-2-1-2769,-20 4 1869,-1 3 4623,-1-1 1,0 1-1,1-1 0,-1 1 0,1 0 1,-1-1-1,1 1 0,0 0 1,-1-1-1,1 1 0,-1 0 0,1 0 1,-1 0-1,1-1 0,0 1 0,-1 0 1,1 0-1,1 0 0,-2 0 113,0 0-1,0-1 1,0 1-1,0 0 1,0 0-1,0-1 1,0 1-1,0 0 1,0 0-1,0-1 1,1 1-1,-1 0 1,0 0-1,0-1 1,0 1-1,1 0 1,-1 0-1,0 0 1,0-1-1,0 1 1,1 0-1,-1 0 1,0 0-1,0 0 1,1 0-1,-1 0 1,0-1-1,0 1 1,1 0-1,-1 0 1,0 0-1,1 0 1,-1 0-1,0 0 1,0 0-1,1 0 1,-1 0-1,0 0 1,0 0-1,1 1 1,0-1 157,1 0-1134</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32:47.638"/>
    </inkml:context>
    <inkml:brush xml:id="br0">
      <inkml:brushProperty name="width" value="0.025" units="cm"/>
      <inkml:brushProperty name="height" value="0.025" units="cm"/>
      <inkml:brushProperty name="color" value="#004F8B"/>
    </inkml:brush>
  </inkml:definitions>
  <inkml:trace contextRef="#ctx0" brushRef="#br0">13 14 48,'0'0'535,"-12"14"3641,12-12-4527,0-2 535,0 1 1,0-1 0,0 0 0,-1 1 0,1-1 0,0 1 0,0-1 0,0 0 0,1 1-1,-1-1 1,0 0 0,0 1 0,0-1 0,0 1 0,0-1 0,0 0 0,0 1 0,1-1 0,-1 0-1,0 1 1,0-1 0,0 0 0,1 0 0,-1 1 0,0-1 0,0 0 0,1 0 0,-1 1-1,0-1 1,1 0 0,-1 0 0,0 1 0,1-1 0,-1 0 0,0 0 0,1 0 0,-1 0-1,0 0 1,1 0 0,-1 0 0,1 0 0,-1 0 0,0 0 0,1 0 0,-1 0 0,0 0-1,1 0 1,-1 0 0,1 0 0,-1 0 0,1 0 955,13 0 2284,-8 0-2608,-2 0-537,0 0 1,0 0-1,-1 0 0,1-1 1,0 1-1,0-1 0,-1 0 0,8-2 1,21-4-260,-31 7-63,-1 0 0,1-1-1,0 1 1,0 0 0,0-1-1,0 1 1,0 0 0,0 0-1,0 0 1,0 0 0,0 0-1,0 0 1,0 0 0,1 0-1,6 0-396,-4-2-451,-1 0 1,1 1 0,0-1 0,-1 1 0,1 0 0,0 0-1,0 0 1,6 0 0,10-6-3679,-18 7 3052,12-6-2240,-6 6 2648,-6 0 80</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32:48.065"/>
    </inkml:context>
    <inkml:brush xml:id="br0">
      <inkml:brushProperty name="width" value="0.025" units="cm"/>
      <inkml:brushProperty name="height" value="0.025" units="cm"/>
      <inkml:brushProperty name="color" value="#004F8B"/>
    </inkml:brush>
  </inkml:definitions>
  <inkml:trace contextRef="#ctx0" brushRef="#br0">132 67 628,'0'-52'7405,"0"51"-6724,0 1-583,0-1 1,0 1-1,0 0 1,0-1-1,1 1 0,-1 0 1,0 0-1,0-1 0,0 1 1,0 0-1,0-1 1,-1 1-1,1 0 0,0 0 1,0-1-1,0 1 0,0 0 1,0-1-1,0 1 0,0 0 1,0 0-1,-1-1 1,1 1-1,0 0 0,0 0 1,0 0-1,-1-1 0,-19-5 3586,18 6-1892,-10 2 779,-25 23 2640,27-18-4927,10-6-269,-1-1-1,0 0 1,0 1 0,1-1 0,-1 1 0,0-1 0,1 1 0,-1-1 0,0 1 0,1 0-1,-1-1 1,1 1 0,-1 0 0,1 0 0,-1-1 0,1 1 0,0 0 0,-1 0 0,1-1-1,0 1 1,0 0 0,-1 0 0,1 0 0,0 0 0,0-1 0,0 3 0,0-3-13,0 1 1,0-1-1,0 1 0,0-1 1,0 1-1,0-1 1,0 0-1,0 1 0,0-1 1,-1 1-1,1-1 1,0 0-1,0 1 1,0-1-1,-1 1 0,1-1 1,0 0-1,-1 1 1,1-1-1,0 0 1,0 0-1,-1 1 0,1-1 1,-1 0-1,1 0 1,-1 1-1,1-1 0,-1 0-1,1 1 1,0-1-1,-1 0 1,1 0 0,0 1-1,-1-1 1,1 0-1,0 0 1,-1 1-1,1-1 1,0 1 0,0-1-1,-1 0 1,1 1-1,0-1 1,0 0-1,0 1 1,0-1 0,-1 1-1,1-1 1,0 1-1,0-1 1,0 0 0,0 1-1,0 0 1,0-1-2,0 1 0,0-1 0,0 0 1,0 1-1,0-1 0,0 0 0,0 0 0,0 1 1,0-1-1,0 0 0,0 1 0,-1-1 0,1 0 1,0 0-1,0 1 0,0-1 0,0 0 1,-1 0-1,1 1 0,0-1 0,0 0 0,-1 0 1,1 0-1,0 1 0,0-1 0,-1 0 1,1 0-1,-1 0 0,1 1-10,-1-1-1,1 0 1,-1 0 0,1 1-1,0-1 1,-1 0 0,1 1-1,0-1 1,-1 0 0,1 1 0,0-1-1,-1 0 1,1 1 0,0-1-1,-1 1 1,1-1 0,0 1-1,0-1 1,0 1 0,0-1-1,-1 1 1,1-1 0,0 0 0,0 1-1,0-1 1,0 1 0,0-1-1,0 2 1,0-1-25,0-1 0,0 1 0,0 0 0,0-1 0,0 1-1,0 0 1,-1-1 0,1 1 0,0 0 0,-1-1 0,1 1 0,0-1 0,-1 1 0,1 0 0,-1-1-1,1 1 1,-1 0 0,0-1-45,1 1 0,-1 0 0,1-1 0,-1 1-1,1 0 1,-1-1 0,1 1 0,-1 0 0,1 0 0,0-1-1,-1 1 1,1 0 0,0 0 0,0 0 0,0 0-1,0 0 1,0 1 0,-1 4-294,1-5-20,0 1 0,0-1 0,0 1 1,-1-1-1,1 0 0,0 1 0,1-1 0,-1 1 0,0-1 0,0 1 0,1-1 0,-1 0 0,1 1 0,-1-1 0,1 0 0,-1 1 0,1-1 0,0 0 0,0 0 0,-1 0 0,1 1 0,2 1 0,-2-3 229,-1 0 1,0 0-1,0 0 0,1 0 0,-1 1 0,0-1 0,0 0 1,0 0-1,0 1 0,1-1 0,-1 0 0,0 0 1,0 1-1,0-1 0,0 0 0,0 0 0,0 1 0,0-1 1,0 0-1,1 1 0,-1-1 0,0 0 0,0 1 0,0-1 1,-1 0-1,1 0 0,0 1 0,0-1 0,0 1 1,1 4-1207,19 3-3015,-18-8 3586,0 0 26,8 0 72</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32:48.537"/>
    </inkml:context>
    <inkml:brush xml:id="br0">
      <inkml:brushProperty name="width" value="0.025" units="cm"/>
      <inkml:brushProperty name="height" value="0.025" units="cm"/>
      <inkml:brushProperty name="color" value="#004F8B"/>
    </inkml:brush>
  </inkml:definitions>
  <inkml:trace contextRef="#ctx0" brushRef="#br0">95 53 324,'0'-39'5371,"0"38"-4847,0-11 11269,1 28-4238,0-15-7376,-1 1 0,0-1 1,1 0-1,-1 1 1,1-1-1,0 0 1,-1 0-1,1 0 1,0 1-1,0-1 0,1 1 1,-1-1-122,-1 0 0,1 0 0,-1 0 1,0 0-1,1 0 0,-1 1 0,0-1 0,0 0 1,0 0-1,0 0 0,0 0 0,0 0 0,0 0 1,0 2-1,1 12 282,3-9-189,-3-6-132,0 1 0,-1 0 0,1-1 0,-1 1 0,0 0 0,1-1 0,-1 1-1,1 0 1,-1 0 0,0-1 0,0 1 0,1 0 0,-1 0 0,0 0 0,0 0-1,0 1 1,0-1 12,0 1 0,0 0 0,0-1-1,1 1 1,-1-1 0,1 1-1,-1 0 1,1-1 0,-1 1 0,1-1-1,1 3 1,-1-3-10,0 0 0,-1 1 0,1-1 0,0 1 0,-1-1 0,0 1 0,1-1 0,-1 1 0,0-1 0,1 1-1,-1 2 1,1 3 87,0 1-1,0 0 0,1-1 1,0 1-1,7 13 0,0 6 120,4 8 30,-9-24-142,0-1-1,-1 1 0,0 0 0,0 0 1,1 21-1,2-1 273,-5-26-303,1 0 0,-1 0 0,0 0 0,-1 1 0,1 4 0,-1 108-47,0-116-37,0-1 0,0 0 0,-1 1 0,1-1 0,0 0 0,-1 0 0,1 1 0,0-1 0,-1 0 0,0 0 0,1 0 0,-2 3 0,-4 11 0,6-14 0,0 1 0,-1-1 0,1 1 0,-1-1 0,1 1 0,-1-1 0,0 0 0,0 1 0,1-1 0,-1 0 0,0 1 0,0-1 0,0 0 0,-2 2 0,2-2 0,0-1 0,0 1 0,0 1 0,0-1 0,0 0 0,0 0 0,0 0 0,1 0 0,-1 1 0,0-1 0,1 0 0,-1 1 0,1-1 0,-1 2 0,1-3 0,0 1 0,0-1 0,0 1 0,-1-1 0,1 1 0,0-1 0,0 1 0,-1-1 0,1 0 0,0 1 0,-1-1 0,1 1 0,0-1 0,-1 0 0,1 1 0,-1-1 0,1 0 0,-1 0 0,1 1 0,-1-1 0,1 0 0,-1 0 0,1 0 0,-1 0 0,1 0 0,-1 1 0,1-1 0,-1 0 0,-9 4 0,8-2 0,0 0 0,0-1 0,0 1 0,0-1 0,0 1 0,0-1 0,0 0 0,0 0 0,-1 0 0,1 0 0,0 0 0,-1 0 0,1-1 0,-1 1 0,1-1 0,-1 0 0,1 0 0,-1 0 0,1 0 0,-1 0 0,1 0 0,-1-1 0,1 1 0,-5-2 0,-18-5 0,16 3 13,7 3-32,0 0 0,0 0 0,1 1 0,-1-1 0,0 0 0,1-1 0,-1 1 0,1 0 0,-1 0 0,1-1 0,0 1 0,0-1 0,-2-1 0,1 0-503,0 0 1,1 0-1,-1 0 0,1 0 0,0 0 0,0 0 0,0 0 0,0 0 1,0 0-1,0-5 0,1 6 54,0 1 1,0-1 0,-1 0-1,1 1 1,0-1 0,-1 1-1,1-1 1,-1 1-1,0-1 1,0-1 0,0 1-140,0 0 1,0 1 0,0-1-1,1 0 1,-1 0 0,0 0 0,1 0-1,0 0 1,-1 1 0,1-4-1,0-66-10699,0 70 11213,0 0 1,0 0-1,0 0 0,1 0 1,-1 0-1,0 0 0,0 0 1,0 1-1,1-1 0,-1 0 1,1 0-1,-1 0 0,0 1 1,1-1-1,0 0 0,-1 0 1,1 1-1,0-2 0,2-1-325,-1-5-568</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32:49.232"/>
    </inkml:context>
    <inkml:brush xml:id="br0">
      <inkml:brushProperty name="width" value="0.025" units="cm"/>
      <inkml:brushProperty name="height" value="0.025" units="cm"/>
      <inkml:brushProperty name="color" value="#004F8B"/>
    </inkml:brush>
  </inkml:definitions>
  <inkml:trace contextRef="#ctx0" brushRef="#br0">2 83 520,'0'-3'140,"0"2"-32,-1 0 0,1 0 1,0 0-1,0 0 0,0 1 1,0-1-1,0 0 0,0 0 1,0 0-1,0 0 0,0 0 1,0 0-1,1 0 0,-1 1 1,0-1-1,1 0 0,-1 0 0,0 0 1,1 1-1,-1-1 0,1 0 1,-1 0-1,1 1 0,-1-1 1,1 0-1,0 1 0,-1-1 1,1 1-1,0-1 0,1 0 1,-2 0-21,1 1 0,-1-1 1,0 0-1,1 1 1,-1-1-1,0 0 0,0 1 1,1-1-1,-1 0 1,0 0-1,0 1 0,0-1 1,0 0-1,0 1 1,0-1-1,0 0 0,0 0 1,0 1-1,-1-1 0,1-1 1,0 2 24,-1-1 1,1 0 0,0 1-1,0-1 1,0 0-1,0 0 1,0 1 0,0-1-1,0 0 1,0 0-1,0 1 1,0-1 0,0 0-1,0 1 1,1-1-1,-1 0 1,0 1 0,1-1-1,-1 0 1,1 0-1,3 0 268,-4 1-347,0 0 0,0 0-1,1 0 1,-1 0 0,0-1 0,0 1 0,1 0 0,-1 0 0,0 0 0,0 0 0,1 0 0,-1 0-1,0 0 1,0 0 0,0 0 0,1-1 0,-1 1 0,0 0 0,0 0 0,0 0 0,0 0 0,1-1 0,-1 1-1,0 0 1,0 0 0,0 0 0,0-1 0,0 1 0,0 0 0,0 0 0,1-1 0,-1 1 0,0 0-1,0 0 1,0-1 0,0 0 816,0 0-537,-1 1 0,1-1 0,0 0 0,0 1-1,0-1 1,0 1 0,0-1 0,0 0 0,0 1-1,0-1 1,1 0 0,-1 1 0,0-1 0,0 1-1,0-1 1,1 0 0,0 0 0,-1 0 157,1 1 1,0-1 0,-1 1-1,1 0 1,0-1-1,0 1 1,-1 0 0,1 0-1,0-1 1,0 1-1,0 0 1,-1 0 0,1 0-1,0 0 1,0 0-1,0 0 1,0 0 0,0 1-270,-1-1 0,1 0 1,-1 1-1,1-1 0,-1 0 1,1 1-1,-1-1 1,0 0-1,1 1 0,-1-1 1,0 1-1,1-1 1,-1 1-1,0-1 0,0 1 1,1-1-1,-1 1 0,0-1 1,0 1-1,0 0 1,1 5 28,0-1 1,-1 1 0,0 0-1,-1 9 1,0-12-145,1 0 0,0 1 0,0-1 0,0 1 0,0-1 0,1 1 0,0 6 0,1-8-42,-1 0 1,0 1-1,1-1 0,-1 1 0,0-1 0,-1 1 0,1-1 1,0 1-1,-1 0 0,0 0 0,1-1 0,-1 1 1,0 0-1,-1 3 0,1 46 395,6-34-346,-5-16-82,0-1 0,0 1 0,-1 0-1,1 0 1,0 0 0,-1 0 0,0 0-1,1 0 1,-1 3 0,0 2 33,-1-4-22,1-1-1,0 1 1,0 0 0,0 0-1,0-1 1,0 1 0,1 0 0,-1-1-1,1 1 1,0 2 0,11 3 277,2-25-299,-12 15 0,2 0 0,-4 2-1,0-1-1,0 1 1,1 0-1,-1-1 1,0 1-1,0 0 1,0-1-1,1 1 1,-1 0 0,0-1-1,0 1 1,0 0-1,0-1 1,0 1-1,0 0 1,0-1 0,0 1-1,0 0 1,0-1-1,0 1 1,0 0-1,0-1 1,0 1-1,0 0 1,-1-1 0,1 0-2,0 1 0,0 0 1,0-1-1,0 1 1,0-1-1,0 1 1,0 0-1,0-1 0,0 1 1,0-1-1,0 1 1,0-1-1,0 1 1,0 0-1,0-1 1,0 1-1,0-1 0,0 1 1,1 0-1,-1-1 1,0 1-1,0 0 1,0-1-1,1 1 0,-1 0 1,1-1-1,-1 1-5,1-1 0,0 1 0,-1 0 0,1-1-1,-1 1 1,1-1 0,0 1 0,-1-1 0,1 1 0,-1-1-1,0 1 1,1-1 0,-1 1 0,1-1 0,-1 0-1,0 1 1,1-1 0,-1 1 0,0-1 0,0 0 0,0 1-1,1-1 1,-1 0 0,0 0 0,0 1 0,0-1 0,0 0-1,0 1 1,0-2 0,0 1-11,1 0 0,0 0-1,-1 1 1,1-1 0,0 0 0,0 1 0,0-1-1,0 0 1,0 1 0,-1-1 0,1 1 0,0-1-1,0 1 1,0 0 0,1-1 0,1 1 0,3-3-1,-5 3 19,-1 1-1,0 0 1,1-1 0,-1 1 0,0 0 0,1-1-1,-1 1 1,1-1 0,-1 1 0,1-1-1,-1 1 1,1-1 0,-1 1 0,1-1-1,-1 1 1,1-1 0,0 0 0,1 1 0,-2 0 1,1-1 0,0 0 1,0 1-1,0-1 0,0 1 1,-1 0-1,1-1 1,0 1-1,-1 0 0,1-1 1,0 1-1,-1 0 1,1-1-1,-1 1 0,1 0 1,-1 0-1,1 0 0,-1 0 1,0 0-1,1 1 1,-1-1-1,0 0 0,0-1 0,0 1 1,0 0-1,0 0 0,0-1 1,1 1-1,-1 0 0,0-1 1,0 1-1,1 0 0,-1-1 0,0 1 1,1-1-1,-1 1 0,0 0 1,1-1-1,-1 1 0,1 0 0,0-1 1,0 1 0,-1 0 0,1 0-1,0-1 1,-1 1 0,1 0 0,-1 0-1,0 0 1,1 0 0,-1 0 0,0 0-1,1 0 1,-1 0 0,0 0 0,0 0-1,0-1 1,0 1 0,0 0 0,0 2-1,0-3 0,0 0 0,0 0 0,0 1 0,0-1 0,0 0 0,0 1 0,0-1 0,0 0 0,0 1 0,0-1 0,1 0 0,-1 0 0,0 1 0,0-1 0,0 0 0,0 0 0,0 1 0,1-1 0,-1 0 0,0 0 0,0 0 0,1 1 0,-1-1 0,0 0 0,0 0 0,0 0 0,1 0 0,-1 1 0,1-1 0,-1 0-17,1 0 1,-1 1 0,1-1 0,-1 0 0,1 1 0,-1-1 0,0 0 0,1 1 0,-1-1 0,0 0 0,1 1-1,-1-1 1,0 1 0,1-1 0,-1 1 0,0-1 0,0 1 0,0-1 0,1 0 0,-1 1 0,0 0 0,0-1 0,0 1-1,0-1 1,0 1 0,0-1 0,0 1 0,0-1 0,0 2 0,0-2 1,0 0 0,0 0 1,0 1-1,0-1 0,0 0 0,0 0 1,0 1-1,0-1 0,0 0 1,0 0-1,0 0 0,1 1 0,-1-1 1,0 0-1,0 0 0,0 0 0,0 1 1,0-1-1,1 0 0,-1 0 1,0 0-1,0 0 0,0 1 0,1-1 1,-1 0-1,0 0 0,0 0 0,0 0 1,1 0-1,-1 0 0,0 0 0,0 0 1,1 0-1,-1 0 0,0 0 1,1 0-1,-1 0-9,0 0 0,0 0 1,1 0-1,-1 0 0,0 0 1,0 0-1,1 0 0,-1 1 1,0-1-1,0 0 0,1 0 1,-1 0-1,0 0 0,0 0 1,0 0-1,1 0 0,-1 1 0,0-1 1,0 0-1,0 0 0,0 0 1,1 0-1,-1 1 0,0-1 1,0 0-1,0 0 0,0 0 1,0 1-1,0-1 0,0 0 1,1 0-1,-1 0 0,0 1 0,0-1 1,0 0-1,0 1 0,0 0-786,12 5-5201,-3-11-185,-5 4-1467,-2 1 7454,-1 0 95,-1 0 1,0 0-1,0 0 0,1 0 0,-1 0 0,0 0 1,1 0-1,-1 0 0,0 0 0,0 0 0,1 0 1,-1 0-1,0 0 0,0 0 0,1 0 0,-1 0 1,0 0-1,0 0 0,1 0 0,-1-1 0,0 1 0,0 0 1,0 0-1,1 0 0,-1-1 0,0 1 0,0 0 1,0 0-1,1 0 0,-1-1 0,0 1 0,0 0 1,0 0-1,0-1 0,0 1 0,0 0 0,0 0 1,1-1-1,-1 1 0,0 0 0,0 0 0,0-1 1,0 1-1,0 0 0,0-1 0,0 1 0,0 0 0,-1-1 1,1 1 58,0 0 1,1-1 0,-1 1 0,0 0-1,0-1 1,0 1 0,0 0 0,0 0-1,1-1 1,-1 1 0,0 0 0,0 0 0,0-1-1,1 1 1,-1 0 0,0 0 0,0-1-1,1 1 1,-1 0 0,0 0 0,1 0-1,-1 0 1,0 0 0,0 0 0,1-1-1,-1 1 1,0 0 0,1 0 0,-1 0-1,0 0 1,1 0 0,-1 0 0,0 0-1,1 0 1,-1 0 0,0 0 0,1 1-1,-1-1 18,2 0-852</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32:49.674"/>
    </inkml:context>
    <inkml:brush xml:id="br0">
      <inkml:brushProperty name="width" value="0.025" units="cm"/>
      <inkml:brushProperty name="height" value="0.025" units="cm"/>
      <inkml:brushProperty name="color" value="#004F8B"/>
    </inkml:brush>
  </inkml:definitions>
  <inkml:trace contextRef="#ctx0" brushRef="#br0">13 35 572,'0'-28'6230,"0"28"-6098,0 0 0,-1 0 0,1-1 0,0 1 0,0 0 0,0 0 0,0 0 0,0-1 0,0 1 0,0 0 0,0 0 0,0 0 0,0-1 0,0 1 0,0 0 0,1 0 0,-1 0 0,0 0 0,0-1 0,0 1 0,0 0 0,0 0 0,0 0 0,0 0 0,0-1 0,1 1 0,-1 0 0,0 0 0,0 0 0,0 0 0,0 0 0,0 0 0,1-1 0,-1 1 0,0 0 0,0 0 0,0 0 0,0 0 0,1 0 0,-1 0 0,0 0 0,0 0 0,0 0 0,1 0 0,-1 0 0,0 0 0,0 0 0,0 0 0,1 0 0,-1 0 0,0 0 0,0 0 0,1 0 0,-1 1 473,1-1-1,-1 1 1,1-1 0,-1 1-1,1 0 1,-1-1 0,0 1-1,1-1 1,-1 1-1,0 0 1,1-1 0,-1 1-1,0 0 1,0-1-1,0 1 1,0 0 0,1-1-1,-1 1 1,0 0-1,0 1 1,0 85 1000,-6-71-2659,5-14 497,0 0 0,1-1 0,-1 1 0,0 0 0,1-1 0,-1 1 0,1 0 0,-1 0 0,1 0 0,0 3 0,0 0-2582,0-3 2197,1 1 0,-1-1 0,0 0 0,0 0 0,0 0 1,0 0-1,-1 0 0,1 0 0,0 0 0,-1 0 0,0 2 0,-3-3-56,4-1 922,-1 0 0,1 0 0,0 0 0,0 0 1,-1 0-1,1 0 0,0 0 0,0 0 0,-1 0 0,1 0 1,0 1-1,0-1 0,0 0 0,-1 0 0,1 0 1,0 0-1,0 0 0,0 1 0,-1-1 0,1 0 0,0 0 1,0 0-1,0 1 0,0-1 0,-1 0 0,1 0 0,0 0 1,0 1-1,0-1 0,0 0 0,0 0 0,0 1 1,0-1-1,0 0 0,0 0 0,0 1 0,0-1 0,0 1 1,0 5-1467</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32:50.099"/>
    </inkml:context>
    <inkml:brush xml:id="br0">
      <inkml:brushProperty name="width" value="0.025" units="cm"/>
      <inkml:brushProperty name="height" value="0.025" units="cm"/>
      <inkml:brushProperty name="color" value="#004F8B"/>
    </inkml:brush>
  </inkml:definitions>
  <inkml:trace contextRef="#ctx0" brushRef="#br0">1 101 476,'1'-15'2158,"5"10"-1020,-3 3-974,1-15 2813,15 9 394,-14 6-1457,-5 1-1792,0 1 0,1-1 0,-1 1-1,1 0 1,-1-1 0,1 1-1,-1 0 1,1-1 0,0 1 0,-1 0-1,1 0 1,-1 0 0,1-1-1,0 1 1,-1 0 0,1 0 0,-1 0-1,1 0 1,0 0 0,21-6 5526,14-1 13,37 0-4557,-53 0-2397,-18 7 342,9-5-4147,-5 4-3726,-6 1 8645,0 0-1,0 0 1,0 0-1,1-1 1,-1 1-1,0 0 1,0 0-1,0 0 1,1 0-1,-1-1 1,0 1-1,0 0 1,0 0-1,0 0 1,0-1-1,1 1 1,-1 0-1,-6-6-4798,3 3 4329,3 1-377</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3:08.422"/>
    </inkml:context>
    <inkml:brush xml:id="br0">
      <inkml:brushProperty name="width" value="0.025" units="cm"/>
      <inkml:brushProperty name="height" value="0.025" units="cm"/>
      <inkml:brushProperty name="color" value="#849398"/>
    </inkml:brush>
  </inkml:definitions>
  <inkml:trace contextRef="#ctx0" brushRef="#br0">52 110 384,'0'-61'9431,"1"60"-8771,0 0 0,0 0 1,1-1-1,-1 1 0,0 0 0,1 0 0,-1 0 1,1 0-1,0 1 0,-1-1 0,3 0 1,-4 0-578,0 1 0,0 0 1,0 0-1,0 0 1,0 0-1,0-1 0,0 1 1,0 0-1,0 0 1,0 0-1,0 0 0,0-1 1,0 1-1,0 0 1,0 0-1,0 0 0,0 0 1,1-1-1,-1 1 1,0 0-1,0 0 0,0 0 1,0 0-1,0 0 1,0 0-1,0-1 0,0 1 1,1 0-1,-1 0 1,0 0-1,0 0 0,0 0 1,0 0-1,0 0 1,1 0-1,-1 0 0,0 0 1,0 0-1,0 0 1,0 0-1,1 0 0,-1 0 1,0 0-1,0 0 1,0 0-1,9 3 2990,-4-1-1407,-3-1-1411,0 0 0,-1 0 0,1 0 0,-1 0 0,0 0 0,1 0 0,-1 1-1,0-1 1,0 0 0,1 1 0,-1-1 0,0 0 0,0 1 0,-1 0 0,1-1 0,1 3 0,2 4 140,-4-8-365,1 1 0,-1-1 0,1 1 0,-1 0 0,1-1 0,-1 1 0,1 0 0,-1-1 0,0 1 0,1 0 0,-1-1 0,0 1 0,0 0 0,0 0 0,0-1 0,1 1 0,-1 1 0,0 48 1033,-1-48-1057,0 0-1,1 0 1,-1-1-1,0 1 1,0 0-1,0 0 1,0-1-1,-1 1 1,1 0-1,0-1 1,-1 1 0,1-1-1,-1 0 1,1 1-1,-1-1 1,0 0-1,1 0 1,-1 0-1,0 0 1,0 0-1,-2 0 1,-4 0-6,4-1 0,-9-1 0,1-4 0,7 3 0,2-1 0,-1 1 0,0-1 0,0 1 0,1-1 0,0 0 0,-1-1 0,1 1 0,-5-7 0,1 1 0,6 7 0,0 0 0,1 0 0,-1-1 0,1 1 0,0 0 0,-1-1 0,1 1 0,0 0 0,0 0 0,1-1 0,0-2 0,-1-4 0,0-34-1,20 24-2463,-19 18 1922,-1 1 1,1-1-1,0 0 0,0 0 1,0 0-1,0 1 1,0-1-1,0 1 0,0-1 1,0 0-1,0 1 0,0 0 1,0-1-1,0 1 0,0 0 1,2-1-1,6-3-15210,-9 4 15640,0 1 1,1-1-1,-1 0 0,0 0 0,0 0 1,0 0-1,0 0 0,0 0 0,1 0 1,-1 1-1,0-1 0,0 0 0,0 0 1,0 0-1,0 0 0,0 0 0,0 1 1,0-1-1,0 0 0,0 0 0,0 0 1,0 0-1,0 1 0,1-1 0</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32:50.509"/>
    </inkml:context>
    <inkml:brush xml:id="br0">
      <inkml:brushProperty name="width" value="0.025" units="cm"/>
      <inkml:brushProperty name="height" value="0.025" units="cm"/>
      <inkml:brushProperty name="color" value="#004F8B"/>
    </inkml:brush>
  </inkml:definitions>
  <inkml:trace contextRef="#ctx0" brushRef="#br0">37 7 192,'-12'-6'2640,"12"5"-1649,-22 8 4425,22-5-4483,-1 0 1,0 0-1,1 0 0,0 0 1,0 0-1,0 1 1,0-1-1,0 0 0,0 2 1,0-1 1,0 32 5407,0 18-5051,6-30-1301,-5-20-211,0 1 0,0-1-1,0 1 1,0-1-1,-1 1 1,1 5 0,-1-8-150,0 1 1,0 0 0,-1-1-1,2 1 1,-1 0-1,0 0 1,0-1 0,0 1-1,1 0 1,-1-1 0,1 1-1,0-1 1,-1 1 0,1 0-1,0-1 1,0 0-1,0 1 1,0-1 0,1 2-1,-2-2-46,1 0 0,-1 0 0,0 0 1,1 0-1,-1 0 0,0 0 0,0 0 0,0 0 0,0 0 0,0 0 0,0 1 0,0-1 0,-1 1 0,1-1 73,0 0 1,-1 0-1,1 0 1,0-1-1,0 1 1,0 0-1,0 0 0,0 0 1,0 0-1,0-1 1,0 1-1,1 0 0,-1 0 1,0 0-1,0 0 1,1-1-1,-1 1 1,0 0-1,1 0 0,0 0 1,0 0 218,-1-1-1,1 1 1,0-1 0,-1 0 0,1 1-1,-1-1 1,1 1 0,-1 0 0,1-1 0,-1 1-1,1-1 1,-1 1 0,1 0 0,-1-1-1,0 1 1,1 0 0,-1-1 0,0 1 0,0 0-1,1 0 1,-1-1 0,0 1 0,0 0-1,0 0 1,0-1 0,0 2 0,0-1-832</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32:52.168"/>
    </inkml:context>
    <inkml:brush xml:id="br0">
      <inkml:brushProperty name="width" value="0.025" units="cm"/>
      <inkml:brushProperty name="height" value="0.025" units="cm"/>
      <inkml:brushProperty name="color" value="#004F8B"/>
    </inkml:brush>
  </inkml:definitions>
  <inkml:trace contextRef="#ctx0" brushRef="#br0">97 60 404,'22'-18'2614,"-22"16"-2141,1 0 0,-1 0 0,1 0 0,-1 0 0,0 0 0,1 0-1,-1 0 1,0 0 0,0-1 0,-1 1 0,1-2 0,0 4-410,0-1 1,0 1-1,0 0 1,0 0-1,0-1 1,0 1-1,0 0 1,0-1-1,0 1 0,0 0 1,0 0-1,0-1 1,0 1-1,0 0 1,-1 0-1,1-1 1,0 1-1,0 0 1,0 0-1,0-1 1,0 1-1,-1 0 0,1 0 1,0 0-1,0-1 1,0 1-1,-1 0 1,1 0-1,0 0 1,0 0-1,0-1 1,-1 1-1,1 0 1,0 0-1,0 0 1,-1 0-1,1 0 0,0 0 1,0 0-1,-1 0 1,1 0-1,0 0 1,-1 0-1,1 0 1,0 0-1,0 0 1,-1 0-1,1 0 1,-2 0 98,0 0 1052,2 0-1093,0 0 0,0 0 1,0-1-1,0 1 0,0 0 0,0 0 1,0-1-1,0 1 0,0 0 1,0 0-1,0 0 0,0-1 1,0 1-1,0 0 0,0 0 1,0 0-1,0-1 0,0 1 1,0 0-1,0 0 0,0 0 1,0-1-1,0 1 0,-1 0 1,1 0-1,0 0 0,0-1 1,0 1-1,0 0 0,0 0 1,-1 0-1,1 0 0,0-1 1,-30 4 9705,24 0-9782,-6 3 957,9-4-892,-1-1 0,0 1 0,1 0-1,0 1 1,-1-1 0,1 1 0,-4 4 0,-1-1-22,8-6-86,-1 0 1,1 1-1,-1-1 0,1 0 1,-1 1-1,1-1 1,0 0-1,-1 1 1,1-1-1,0 1 1,-1-1-1,1 1 1,0-1-1,0 1 1,-1-1-1,1 1 0,0-1 1,0 1-1,0-1 1,0 1-1,-1-1 1,1 1-1,0-1 1,0 1-1,0-1 1,0 1-1,0-1 1,1 2-1,-1-2-1,0 1 1,0 0-1,0-1 1,-1 1-1,1 0 1,0-1-1,0 1 0,0-1 1,-1 1-1,1 0 1,0-1-1,-1 1 0,1-1 1,0 1-1,-1-1 1,1 1-1,-1-1 1,0 1-1,1 0 2,-1-1 0,1 1-1,-1 0 1,1-1 0,-1 1 0,1 0 0,-1-1 0,1 1-1,-1 0 1,1 0 0,0-1 0,0 1 0,-1 0 0,1 0-1,0 0 1,0-1 0,0 1 0,0 2 0,-1 4 44,1-3-96,0-1 1,-1 1 0,1-1 0,0 1-1,0-1 1,1 0 0,-1 1 0,1-1 0,1 4-1,2-6-34,-4-1 73,0 0 0,0 0 0,1 0 1,-1 0-1,0 0 0,0 0 0,1 0 0,-1 1 0,0-1 0,0 0 1,1 0-1,-1 0 0,0 0 0,0 0 0,0 0 0,1 0 0,-1 1 0,0-1 1,0 0-1,0 0 0,1 0 0,-1 1 0,0-1 0,0 0 0,0 0 1,0 0-1,0 1 0,0-1 0,0 0 0,1 0 0,-1 1 0,0-1 0,0 0 1,0 0-1,0 1 0,0-1 0,0 0 0,0 1 0,0 0-34,0-1-1,0 1 0,1-1 1,-1 1-1,0-1 0,1 1 1,-1-1-1,0 1 1,1-1-1,-1 1 0,1-1 1,-1 1-1,0-1 0,1 1 1,-1-1-1,1 0 1,0 1-1,-1-1 0,1 0 1,-1 0-1,1 1 0,-1-1 1,1 0-1,0 0 1,0 0-1,0 0-36,-1 0 0,1 1 0,0-1 1,-1 0-1,1 0 0,-1 0 0,1 0 0,-1 1 1,1-1-1,-1 0 0,1 0 0,-1 1 0,0-1 0,1 0 1,-1 1-1,1-1 0,-1 1 0,0-1 0,1 1 0,-1-1 1,0 0-1,1 1 0,-1-1 0,0 2 0,26 5-8642,6-20 940,-20 0 5040,-6 2 1770,0 3 797,-6 6 166,1-1-1,0 1 0,-1 0 1,0-1-1,1 1 0,-1-1 1,0 1-1,0-1 0,0 1 1,-1-5-1,1 5 102,0-32 2702,0 33-1411,0 22 3218,5-11-2931,-5-9-1540,1 0 0,0-1 1,-1 1-1,1 0 0,-1 0 0,1-1 1,-1 1-1,0 0 0,1 0 0,-1 0 1,0 0-1,1-1 0,-1 1 0,0 0 1,0 0-1,0 0 0,0 1 0,0 1 386,1-1 0,-1 1 0,0 0 0,1-1-1,0 1 1,-1-1 0,3 6 0,-2-6-207,0 1 1,0 0-1,0-1 1,0 1-1,-1 0 1,1 0-1,-1 5 1,0-6-200,1 0-1,-1-1 1,0 1-1,0 0 1,1 0 0,-1-1-1,1 1 1,0-1 0,-1 1-1,2 1 1,-1-1-30,0-1 0,0 1 0,-1-1 0,1 1 0,-1 0 0,1-1 0,-1 1 0,1 0 0,-1 0 0,0 1 0,0-1-13,0 0 1,0 0-1,1 0 0,-1 0 0,1 0 1,-1 0-1,1 0 0,0 0 1,1 3-1,-1-3-12,0 0 0,0 0 0,-1 0 1,1 0-1,0 1 0,-1-1 0,0 0 0,1 0 1,-1 4-1,12 53 713,0 15 98,-7-43-477,-3-26-300,-1 0 0,0 0 0,0 0 0,0 0 0,0 6-1,-1 81 1502,0-91-1570,0 0-1,-1 0 1,1 0-1,0 0 1,0 1-1,-1-1 1,1 0-1,0 0 1,-1 0-1,1 0 1,-1 0-1,1 0 1,-2 2 0,1-2-3,0 0 1,1 0 0,-1 0 0,1 0 0,-1 0 0,1 0 0,-1 1-1,1-1 1,-1 0 0,1 0 0,0 0 0,0 1 0,0 1 0,0-2-11,0 0 0,-1 0 0,1-1 0,0 1 1,0 0-1,0 0 0,-1 0 0,1-1 0,0 1 1,-1 0-1,1 0 0,-1-1 0,1 1 1,-1 0-1,0 0 0,0 0 2,1-1 1,-1 1 0,1 0-1,-1-1 1,1 1-1,-1 0 1,1-1-1,0 1 1,-1 0-1,1 0 1,0-1-1,-1 1 1,1 0 0,0 0-1,0 1 1,-1 0 7,0 1 1,0-1-1,-1 0 1,1 0 0,0 0-1,-1 0 1,0 0-1,1 0 1,-1 0 0,0 0-1,0-1 1,0 1-1,0-1 1,0 1 0,0-1-1,-1 0 1,1 0-1,-3 1 1,-7 2 11,8-2-95,1-1-1,-2 1 1,1-1-1,0 0 1,0-1-1,0 1 1,-5 0 0,-24-7-3697,32 6 3363,0-1 0,-1 1 1,1 0-1,0-1 1,0 1-1,0-1 1,-1 1-1,1-1 1,0 1-1,0-1 0,0 0 1,0 0-1,0 1 1,0-1-1,0 0 1,0 0-1,1 0 0,-1 0 1,0 0-1,1 0 1,-1 0-1,0 0 1,1 0-1,-1-1 1,0 0-1,1 1 226,1 1 0,-2 0 1,1-1-1,0 1 0,0-1 0,0 1 0,0-1 1,0 1-1,0 0 0,0-1 0,0 1 0,-1-1 0,1 1 1,0 0-1,0-1 0,-1 1 0,1 0 0,0-1 1,0 1-1,-1 0 0,1-1 0,0 1 0,-1 0 1,1 0-1,-1-1 0,1 1 0,-1 0 30,1-1 0,-1 1 0,1 0 0,0 0 0,-1-1-1,1 1 1,0 0 0,-1 0 0,1-1 0,0 1 0,-1 0 0,1-1 0,0 1-1,0-1 1,0 1 0,-1 0 0,1-1 0,0 1 0,0-1 0,0 1 0,0 0-1,0-1 1,0 1 0,0-1 0,0 1 0,0-1 0,0 0 36,0 1 1,0 0 0,0-1-1,0 1 1,0-1-1,-1 1 1,1 0-1,0-1 1,0 1 0,0-1-1,0 1 1,0 0-1,0-1 1,-1 1 0,1 0-1,0-1 1,0 1-1,-1 0 1,1-1-1,0 1 1,-1 0 0,1-1-1,0 1 1,0 0-1,-1 0 1,1-1-1,-1 1 1,1 0 29,-1 0 1,1-1-1,-1 1 0,1 0 1,0 0-1,-1-1 0,1 1 1,0 0-1,-1-1 0,1 1 1,0-1-1,-1 1 0,1 0 1,0-1-1,0 1 0,-1-1 1,1 1-1,0 0 0,0-1 1,0 1-1,0-1 0,0 1 1,0-1-1,0 1 0,0-1 1,0 1-1,0-1 0,0-18-2333,0 12 1354</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32:52.562"/>
    </inkml:context>
    <inkml:brush xml:id="br0">
      <inkml:brushProperty name="width" value="0.025" units="cm"/>
      <inkml:brushProperty name="height" value="0.025" units="cm"/>
      <inkml:brushProperty name="color" value="#004F8B"/>
    </inkml:brush>
  </inkml:definitions>
  <inkml:trace contextRef="#ctx0" brushRef="#br0">0 54 128,'0'0'39,"0"0"0,0-1 0,0 1-1,0 0 1,1-1 0,-1 1 0,0 0 0,0-1 0,0 1 0,0 0-1,0-1 1,0 1 0,1 0 0,-1-1 0,0 1 0,0 0 0,0 0-1,1-1 1,-1 1 0,0 0 0,0 0 0,1 0 0,-1-1 0,0 1-1,1 0 1,-1 0 0,1 0 0,-1-1 29,0 1-1,1 0 1,-1 0-1,1-1 1,-1 1 0,0 0-1,1 0 1,-1-1-1,0 1 1,1 0 0,-1-1-1,0 1 1,1-1-1,-1 1 1,0 0 0,0-1-1,0 1 1,1-1-1,-1 1 1,0-1 0,0 1-1,0 0 1,0-1 0,0 1-1,0-1 1,0 1-1,0-2 1,5-3 1302,-4 5-1308,-1-1 0,0 1 0,1 0 0,-1 0 0,0 0 0,1-1 0,-1 1 0,1 0 0,-1 0 0,0-1 0,0 1 0,1 0 0,-1-1 0,0 1 0,1 0 0,-1-1 0,0 1 0,0-1 0,0 1 0,0 0 0,1-1 0,-1 1 0,0-1 0,0 1 0,0-1 0,0 1 0,0-1 0,0 0 27,0 1 0,0 0 0,0 0 1,0-1-1,0 1 0,0 0 0,0-1 1,0 1-1,0 0 0,0-1 1,0 1-1,0 0 0,0-1 0,1 1 1,-1 0-1,0-1 0,0 1 1,0 0-1,0 0 0,1-1 0,-1 1 1,0 0-1,0 0 0,1 0 0,-1-1 1,0 1-1,0 0 0,1 0 1,-1 0-1,0-1 0,1 1 0,-1 0 1,0 0-1,1 0 0,4-3 1246,-4-4 7017,-1 7-7985,1 0-1,-1 0 0,1 0 1,-1 0-1,0 0 0,1 0 1,-1 1-1,1-1 0,-1 0 1,0 0-1,1 0 0,-1 1 1,1-1-1,-1 0 1,0 0-1,1 1 0,-1-1 1,0 0-1,0 1 0,1-1 1,-1 0-1,0 1 0,0-1 1,1 1-1,3 13 2735,-5 25-4821,1-25 1949,0-13-301,0 0 0,0 0 1,-1-1-1,1 1 0,0 0 1,0 0-1,-1-1 0,1 1 1,0 0-1,-1 0 0,1-1 0,-1 1 1,1 0-1,0-1 0,-2 2 1,1-2-20,1 1 1,-1 0 0,1-1 0,-1 1-1,1 0 1,-1-1 0,1 1 0,0 0 0,-1 0-1,1-1 1,0 1 0,0 0 0,-1 0-1,1 0 1,0 1 0,0 0-822,1 0 0,-1 1 0,0-1 0,0 0 0,0 0 0,-1 1 0,1-1-1,0 0 1,-1 0 0,1 0 0,-1 1 0,0-1 0,0 0 0,0 0 0,0 0 0,0 0 0,-2 2 0,3-3 411,-1 0 1,1 0-1,-1 0 1,1 0-1,0 0 1,0 0-1,0 0 1,-1 0-1,1 1 1,0-1-1,0 0 1,0 0-1,1 1 1,-1 2-744,0 3-160</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32:53.462"/>
    </inkml:context>
    <inkml:brush xml:id="br0">
      <inkml:brushProperty name="width" value="0.025" units="cm"/>
      <inkml:brushProperty name="height" value="0.025" units="cm"/>
      <inkml:brushProperty name="color" value="#004F8B"/>
    </inkml:brush>
  </inkml:definitions>
  <inkml:trace contextRef="#ctx0" brushRef="#br0">0 73 168,'0'-66'11989,"0"65"-10971,0-4 6150,0 42-246,0 51-4754,0-86-2144,0 0 0,0 0 0,1 0 0,-1 0 0,1 0 0,-1 0 0,1 0 1,-1 0-1,3 3 0,-2-3 1,0 0 1,0 0 0,-1 0-1,1 0 1,0 1 0,-1-1-1,0 0 1,1 0-1,-1 4 1,12 85 729,0 4-217,-13-88-509,1 0 0,1-1 0,-1 1 0,1 0 0,0-1 1,0 1-1,1 0 0,3 6 0,-4-7 3,0 0 0,0 1 1,0-1-1,0 1 0,-1-1 0,0 1 0,-2 11 1,1 6 76,6-7-46,-4-15-54,0 0-1,0 0 1,-1 0 0,1-1 0,0 1 0,-1 0 0,1 0-1,-1 0 1,0 4 0,0 60 656,0-66-665,0 0 0,0 0 1,0 0-1,0 0 0,0 0 0,0 0 1,0 0-1,0-1 0,0 1 1,0 0-1,0 0 0,0 0 0,0 0 1,0 0-1,0 0 0,0 0 1,0 0-1,0-1 0,1 1 0,-1 0 1,0 0-1,0 0 0,0 0 1,0 0-1,0 0 0,0 0 1,0 0-1,0 0 0,0 0 0,0 0 1,0 0-1,0 0 0,1-1 1,-1 1-1,0 0 0,0 0 0,0 0 1,0 0-1,0 0 0,0 0 1,0 0-1,0 0 0,0 0 0,1 0 1,-1 0-1,0 0 0,0 0 1,0 0-1,0 0 0,0 0 0,0 0 1,0 0-1,0 0 0,1 0 1,-1 1-1,0-1 0,0 0 1,5-1 12,-2-16-8,-3 17-6,0-1 1,0 0-1,1 1 0,-1-1 0,0 0 1,0 1-1,0-1 0,1 0 1,-1 1-1,0-1 0,1 0 0,-1 1 1,0-1-1,1 1 0,-1-1 1,1 1-1,0-1 0,-1 0 0,1 0-1,0 1 1,-1-1-1,1 0 1,-1 1-1,0-1 1,1 0-1,-1 0 1,1 1-1,-1-1 1,0 0-1,0 0 1,1 0 0,-1 0-1,0 1 1,0-1-1,0-1 1,0 1-2,0 0 0,0 0 0,1 1 0,-1-1 0,0 0 0,0 0 0,0 1 1,1-1-1,-1 0 0,0 1 0,1-1 0,-1 1 0,1-1 0,-1 0 0,1 1 0,0-1 1,-1 0-3,1 0 1,0 1-1,-1-1 1,1 0-1,-1 1 1,0-1-1,1 0 1,-1 1-1,1-1 1,-1 0-1,0 0 1,0 1-1,1-1 1,-1 0-1,0 0 1,0-1-1,5-4-54,-4 6 58,-1 0 0,0 0 0,1-1 0,-1 1 0,0 0 0,1 0 0,-1 0 0,1-1 0,-1 1 0,0 0 0,0-1 0,1 1 0,-1 0 0,0-1 0,0 1 0,1 0 0,-1-1 0,0 1 0,0 0 1,0-1-1,0 1 0,1-1 0,-1 1 0,0 0 0,0-1 0,0 0-1,0 0 1,0 0 0,0 1-1,0-1 1,1 0 0,-1 0-1,0 1 1,0-1 0,1 0-1,-1 1 1,1-1 0,-1 0-1,0 1 1,1-1-1,-1 1 1,2-2 0,-2 2-2,1-1 1,-1 1-1,1-1 1,-1 0-1,1 1 1,-1-1-1,1 0 0,-1 1 1,0-1-1,1 0 1,-1 0-1,0 0 1,0 1-1,0-1 1,1 0-1,-1-1 1,5-4-33,-4 6 34,-1-1 0,1 1 0,-1 0 0,0 0-1,1 0 1,-1-1 0,0 1 0,1 0-1,-1 0 1,0-1 0,0 1 0,1 0 0,-1 0-1,0-1 1,0 1 0,1 0 0,-1-1 0,0 1-1,0-1 1,0 1 0,0 0 0,1-1 0,4-5-54,-5 6 53,0 0-1,1-1 0,-1 1 1,1 0-1,-1 0 1,0 0-1,1-1 0,-1 1 1,0 0-1,1-1 1,-1 1-1,0 0 0,0-1 1,1 1-1,-1 0 0,0-1 1,0 1-1,1 0 1,-1-1-1,0 1 0,0-1 1,0 1-1,0 0 1,0-1-1,0 1 0,0-1 1,0 0-1,1 0-1,-1 1 0,0-1 0,0 1 0,0-1 0,1 1 0,-1-1 1,0 1-1,1-1 0,-1 1 0,0 0 0,1-1 0,-1 1 0,1-1 0,-1 1 0,0 0 0,1-1 0,-1 1 0,1 0 0,-1-1 0,1 1 0,-1 0 0,1 0 0,-1 0 0,1-1 0,0 1 0,-1 0 0,2 0 0,19-2-50,-19 2 71,10 8 7,-12-8-24,0 0 1,0 0-1,0 0 0,0 1 0,0-1 0,0 0 1,0 0-1,0 1 0,0-1 0,0 0 0,0 0 1,0 0-1,1 1 0,-1-1 0,0 0 0,0 0 1,0 0-1,0 0 0,0 1 0,1-1 0,-1 0 1,0 0-1,0 0 0,0 0 0,0 0 0,1 0 1,-1 1-1,0-1 0,0 0 0,0 0 0,1 0 1,-1 0-1,0 0 0,0 0 0,0 0 0,1 0 0,-1 0 1,1 0-1,-1 0 1,0 0 0,0 0-1,1 0 1,-1 0 0,0 0 0,0 0 0,1 0 0,-1 0-1,0 0 1,0 0 0,1 1 0,-1-1 0,0 0-1,0 0 1,0 0 0,1 0 0,-1 0 0,0 1 0,0-1-1,0 0 1,1 0 0,-1 0 0,0 1 0,0-1 0,0 0-1,0 0 1,0 0 0,0 1 0,1-1 0,-1 0 0,0 0-1,0 1 1,0-1 0,0 0 0,0 0 0,0 1-1,0-1 1,0 0 0,0 1 0,0-1 2,0 1-1,0-1 1,0 1 0,0-1-1,0 1 1,0-1 0,0 0-1,0 1 1,1-1 0,-1 1-1,0-1 1,0 1 0,0-1-1,1 0 1,-1 1 0,0-1-1,1 1 1,-1-1 0,0 0-1,1 1 1,-1-1 0,0 0-1,1 0 1,-1 1 0,1-1-1,-1 0 2,1 0-1,-1 1 0,1-1 0,-1 0 1,0 0-1,0 1 0,1-1 0,-1 0 1,0 0-1,1 1 0,-1-1 0,0 0 1,0 1-1,0-1 0,1 0 0,-1 1 1,0-1-1,0 1 0,0-1 0,0 0 1,0 1-1,1-1 0,-1 0 0,0 1 1,0 0-1,10 8 85,-9 1-63,-2-9-22,1 0 0,0 0 0,0 0 0,0 0 0,0-1 1,0 1-1,1 0 0,-1 0 0,0 0 0,0 0 0,1 0 0,-1 0 0,0 0 0,2 1 0,-1-1 2,0 1-1,0-1 1,0 1 0,0-1 0,0 1 0,-1-1 0,1 1 0,0-1-1,-1 1 1,1-1 0,-1 1 0,0 0 0,1-1 0,-1 1 0,0 0 0,0 0-1,0-1 1,0 1 0,-1 3 0,1-4-4,1 0 0,-1 0 1,0 0-1,0 0 0,0-1 0,1 1 1,-1 0-1,0 0 0,1 0 0,-1 0 0,1 0 1,-1 0-1,1 0 0,0 0 0,0 0 3,-1 0-1,1 0 0,0 0 1,-1 0-1,1 0 0,-1 1 1,1-1-1,-1 0 1,0 0-1,1 0 0,-1 1 1,0-1-1,0 0 0,0 2 1,0-1-3,0 1 0,0-1 1,0 0-1,0 1 0,0-1 1,1 0-1,-1 1 0,1-1 1,-1 0-1,1 1 0,0-1 1,0 0-1,0 0 0,0 0 1,2 3-1,-2-3-53,-1 0-1,1-1 1,-1 1-1,1 0 1,-1 0 0,0 0-1,1 0 1,-1 0 0,0 0-1,-1 0 1,1-1-1,0 3 1,-1 2-181,1-5-261,1 0 1707,6 5-10595,-7-6 9192,0 0 1,0 0-1,0 0 1,1 0-1,-1 0 1,0 0-1,0 0 1,0 0-1,0 0 1,0 0-1,1 0 1,-1 0-1,0 0 1,0 0-1,0 0 1,0 0-1,1 0 1,-1 0-1,0 0 1,0 0-1,0 0 1,0 0-1,0 0 1,1-1-1,-1 1 1,0 0-1,0 0 1,0 0-1,0 0 1,0 0-1,0 0 1,0-1-1,0 1 1,0 0-1,1 0 1,-1 0-1,0 0 0,0 0 1,0-1-1,0 1 1,0 0-1,0 0 1,0 0-1,0 0 1,0-1-1,0 1 1,0 0-1,0 0 1,0 0-1,0 0 1,0-1-1,-1 1 1,1 0-1,0 0 1,0 0-1,0 0 1,0-5-7447,0 5 7553,0 0 0,0 0 0,0-1 0,0 1 0,0 0 1,0 0-1,0 0 0,0 0 0,0 0 0,0-1 0,0 1 0,0 0 0,0 0 0,0 0 0,0 0 0,0 0 0,1 0 0,-1 0 0,0-1 0,0 1 0,0 0 0,0 0 0,0 0 0,0 0 0,0 0 0,1 0 0,-1 0 1,10 0-1364</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33:01.374"/>
    </inkml:context>
    <inkml:brush xml:id="br0">
      <inkml:brushProperty name="width" value="0.025" units="cm"/>
      <inkml:brushProperty name="height" value="0.025" units="cm"/>
      <inkml:brushProperty name="color" value="#004F8B"/>
    </inkml:brush>
  </inkml:definitions>
  <inkml:trace contextRef="#ctx0" brushRef="#br0">1 187 56,'11'-5'343,"13"-9"604,-20 13-847,-4 1-99,0 0 1,0 0-1,1 0 1,-1 0-1,0 0 1,1 0-1,-1 0 1,0 0-1,1 0 1,-1 0-1,0 0 0,1 0 1,-1-1-1,0 1 1,0 0-1,1 0 1,-1 0-1,0 0 1,1-1-1,-1 1 1,0 0-1,0 0 1,0-1-1,1 1 1,-1 0-1,0 0 1,0-1-1,0 1 1,0 0-1,1 0 1,-1-1-1,0 1 0,0 0 1,0-1-1,0 1 1,0 0-1,0-1 1,0 1-1,0-1 1,0 1-2,0 0 0,0 0 1,0 0-1,0 0 0,0 0 0,0 0 1,0-1-1,0 1 0,0 0 1,0 0-1,0 0 0,0 0 0,0 0 1,0-1-1,0 1 0,0 0 0,0 0 1,0 0-1,0 0 0,0 0 0,0-1 1,0 1-1,0 0 0,0 0 1,0 0-1,1 0 0,-1 0 0,0 0 1,0 0-1,0-1 0,0 1 0,0 0 1,0 0-1,0 0 0,1 0 1,-1 0-1,0 0 0,0 0 0,0 0 1,0 0-1,0 0 0,0 0 0,1 0 1,-1 0-1,0 0 0,0 0 1,0 0-1,0 0 0,0 0 0,1 0 1,-1 0-1,0 0 0,10-2 12,14-16-11,19-4 22,-39 11-13,28-9 18,-16 6-16,65-27-1,-80 40-11,0 0-1,0 1 1,0-1 0,0 0-1,0 1 1,0-1 0,0 0-1,0 1 1,0 0 0,0-1-1,1 1 1,-1 0 0,0-1-1,0 1 1,0 0 0,1 0-1,-1 0 1,0 0 0,0 0-1,1 0 1,1 1 0,3-2 0,18-8-11,-10 5-22,-4 2-96,1 0 1,-1 1-1,1 0 0,11 1 1,-17 0-34,-3 0-53</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34:36.438"/>
    </inkml:context>
    <inkml:brush xml:id="br0">
      <inkml:brushProperty name="width" value="0.025" units="cm"/>
      <inkml:brushProperty name="height" value="0.025" units="cm"/>
      <inkml:brushProperty name="color" value="#E71224"/>
    </inkml:brush>
  </inkml:definitions>
  <inkml:trace contextRef="#ctx0" brushRef="#br0">72 141 140,'0'-52'1431,"-5"47"-1340,5 4-88,-1 1 1,1 0-1,-1 0 0,1 0 1,0-1-1,-1 1 0,1 0 0,0 0 1,-1-1-1,1 1 0,0 0 1,-1-1-1,1 1 0,0 0 0,0-1 1,-1 1-1,1 0 0,0-1 1,0 1-1,0-1 0,-1 1 0,1 0 1,0-1-1,0 1 0,0-1 1,0 1-1,0-1 0,0-7 41,0-9 117,0 17-158,-1-1-1,1 1 1,0 0 0,0-1-1,0 1 1,0-1 0,0 1-1,-1 0 1,1-1-1,0 1 1,0 0 0,0-1-1,-1 1 1,1 0 0,0 0-1,-1-1 1,1 1 0,0 0-1,-1 0 1,1-1 0,0 1-1,-1 0 1,1 0-1,0 0 1,-1 0 0,1 0-1,0 0 1,-1-1 0,1 1-1,-1 0 1,1 0 0,-1 0-1,-1 0 146,2-1-71,1 1 0,-1-1 0,0 0 1,0 0-1,0 0 0,0 0 0,0 0 1,-1 1-1,1-1 0,0 0 0,0 0 1,0 0-1,-1 0 0,1 1 0,-1-2 1,0 1-125,1 1 97,-1 0 1,1 0 0,-1-1 0,1 1-1,-1 0 1,0-1 0,1 1 0,0-1-1,-1 1 1,1-1 0,-1 1 0,1-1 0,-1 1-1,1-1 1,0 1 0,-1-1 0,1 0-1,0 1 1,0-1 0,-1 1 0,1-1 0,0 0-1,0 1 1,0-1 0,0 0 0,0 1-1,0-1 1,0 0 0,0 1 0,0-2-1,0 2-24,-1 0-1,0 0 1,0 0-1,1 0 1,-1-1-1,0 1 1,1 0-1,-1 0 1,0-1-1,1 1 1,-1 0-1,0-1 1,1 1-1,-1-1 1,1 1-1,-1 0 1,1-1-1,-1 0 1,1 1-1,-2-2 1,1 2 182,1 0-248,0 0-1,-1 0 1,1 0-1,0 0 1,0 0-1,-1 0 1,1 0 0,0 0-1,0 0 1,-1 0-1,1 0 1,0 0-1,-1 0 1,1 0 0,0 0-1,0 0 1,-1 0-1,1 1 1,0-1-1,0 0 1,-1 0 0,1 0-1,0 0 1,0 0-1,0 1 1,-1-1-1,1 0 1,0 0 0,0 0-1,0 1 1,-1-1-1,1 0 1,0 0-1,0 1 1,0-1 0,0 0-1,0 0 1,0 1-1,0-1 1,0 1-1,0 0-237,-3-1 336,3 0-120,0 0 1,0 0-1,-1 0 0,1-1 0,0 1 0,0 0 0,-1 0 1,1 0-1,0 0 0,-1 0 0,1 0 0,0 0 1,-1 0-1,1 0 0,0 0 0,0 0 0,-1 1 0,1-1 1,0 0-1,0 0 0,-1 0 0,1 0 0,0 0 1,0 0-1,-1 1 0,1-1 0,0 0 0,0 0 0,-1 0 1,1 1-1,0-1 0,0 0 0,0 0 0,0 1 0,-1-1 1,1 0-1,0 0 0,0 1 0,0-1 0,0 0 1,0 0-1,0 1 0,0 0 0,0 0-291</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34:38.506"/>
    </inkml:context>
    <inkml:brush xml:id="br0">
      <inkml:brushProperty name="width" value="0.025" units="cm"/>
      <inkml:brushProperty name="height" value="0.025" units="cm"/>
      <inkml:brushProperty name="color" value="#E71224"/>
    </inkml:brush>
  </inkml:definitions>
  <inkml:trace contextRef="#ctx0" brushRef="#br0">1 265 208,'0'2'1729,"0"11"14888,0-9-14597,0-2-4314,0 74 8434,0 39-4184,0-114-1927,0 0-10,0 4-14,0-4-24,0-2-5,-1 1 22,1-1-1,0 0 1,0 1-1,0-1 1,0 0-1,0 1 0,0-1 1,0 1-1,0-1 1,1 0-1,-1 1 0,0-1 1,0 0-1,0 1 1,1-1-1,0 0 0,7 0 5,-8 0-1,0 1-1,0 0 0,0 0 0,0 0 0,1 0 1,-1 0-1,0-1 0,0 1 0,0 0 1,0 0-1,0 0 0,1 0 0,-1-1 0,0 1 1,0 0-1,0 0 0,0 0 0,0-1 0,0 1 1,0 0-1,0 0 0,0-1 0,0 1 0,0 0 1,0 0-1,0 0 0,0-1 0,0 1 0,0 0 1,0 0-1,0-1 0,0 1 0,-1 0 0,1 0-1,0-1 0,0 1 0,0 0 0,0 0 1,0-1-1,0 1 0,0 0 0,0 0 1,0 0-1,0-1 0,0 1 0,0 0 0,0 0 1,0-1-1,0 1 0,0 0 0,0 0 1,0 0-1,1-1 0,-1 1 0,0 0 0,0 0 1,0 0-1,0-1 0,0 1 0,0 0 1,1 0-1,-1 0 0,0 0 0,0 0 1,1-1-1,-1 1 0,0 0 1,1 0 0,-1 0-1,1 0 1,-1 0 0,0 0-1,1 0 1,-1 0-1,1 0 1,-1 0 0,0 0-1,1-1 1,-1 1 0,0 0-1,1 0 1,-1 0-1,0-1 1,1 1 0,-1 0-1,0 0 1,1-1 0,-1 1-1,0 0 1,0-1-1,1 1 1,-1 0 0,0-1-1,0 1 1,0 0 0,0-1-1,1 1 1,-1-1-1,0 1 1,0 0 0,0-1-1,0 1 1,0-1 0,0 1-1,0 0 1,0-1 0,0 1-1,0-1 1,0 1-1,-1-1 1,3 0 5,6 0-5,-4-5 0,4 1-2,-6 4-6,8-1 2,7-3 8,-17 5-2,0 0 0,1 0 0,-1 0-1,0 0 1,1 0 0,-1 0-1,0 0 1,1 0 0,-1 0 0,0 0-1,1 0 1,-1 0 0,0 0-1,0 0 1,1 0 0,-1-1 0,0 1-1,1 0 1,-1 0 0,0 0-1,0-1 1,1 1 0,-1 0 0,0 0-1,0-1 1,1 1 0,-1 0-1,0 0 1,0-1 0,0 1 0,0 0-1,0-1 1,1 1 0,-1-1-1,14 0 5,-14 1-3,1 1-1,-1-1 0,1 0 1,-1 0-1,0 0 1,1 0-1,-1 0 0,1 0 1,-1 0-1,1 0 0,-1 0 1,1 0-1,-1 0 0,1 0 1,-1-1-1,1 1 1,-1 0-1,1 0 0,-1 0 1,1-1-1,-1 1 0,1 0 1,-1 0-1,0-1 0,1 1 1,-1-1-1,4-1 7,13 1-4,-5 1-3,0-2 0,0-2 0,-8 3-1,0 0-1,1 0 0,-1 1 0,1 0 1,-1 0-1,0 0 0,1 0 0,7 2 0,24-9 2,-11 4 7,-18 2-5,1 0 0,0 0 0,-1 0-1,9 1 1,20-6-17,11 6 14,155 0-1,-178 2 2,23 2 2,155-4-2,-178 1 1,-22-1 0,1 0 0,-1 1 0,1-1-1,0 0 1,-1-1 0,1 1 0,-1 0-1,1-1 1,-1 1 0,1-1 0,-1 0-1,5-2 1,3 2 6,7 1 10,-12 1-17,1-1 0,-1 0 0,1 0 0,-1 0 0,0-1 0,1 0 0,-1 0-1,8-3 1,-8 3 7,1 0 0,-1 0-1,0 1 1,1-1 0,-1 1-1,1 0 1,8 2-1,3-1 25,-3-1-18,-3 1-12,0-1 0,0-1 0,-1 0 0,17-3 0,-17 2 7,0 0 0,1 2 0,-1-1 0,0 1-1,13 2 1,9-1 28,113-1 115,-17 0 61,-120 0-204,0-1 0,0 0 1,14-5-1,5 0-7,3-1 15,39-16 0,-3 2 2,-42 16 30,-20 4-37,1 1-1,0-1 0,0-1 1,-1 1-1,6-3 0,-9 4-8,1-1 0,-1 1-1,1-1 1,0 1-1,-1 0 1,1-1 0,-1 1-1,1 0 1,-1 0-1,1 0 1,0 0 0,-1 0-1,1 1 1,-1-1-1,3 1 1,-3 0 1,1-1-1,-1 0 1,1 1 0,-1-1 0,1 0-1,-1 0 1,0 0 0,1 0 0,-1 0-1,1 0 1,-1-1 0,1 1 0,-1 0-1,0-1 1,2 0 0,45-10 136,-1 4-66,-45 7-72,0-1 0,-1 1 0,1-1 0,0 1 0,-1 0 0,1 0 0,0 0-1,0 0 1,0 0 0,-1 0 0,4 0 0,-3 1 3,1-1 0,-1 0 1,1 0-1,-1 0 0,1 0 0,-1 0 0,1 0 0,-1-1 0,1 1 0,-1-1 0,0 0 0,5-1 1,-5 0-6,2 1 17,35 3-29,46-2 325,-49-7-196,-10 4-85,29-1 6,-21 4-24,15 0 50,-37-1-63,-2-3 2,-6 3 10,51 1 115,-53 0-128,1 0 83,-3 0-77,0 0 0,1 0-1,-1 0 1,0 0 0,0 0-1,0 0 1,1 0 0,-1 0-1,0 0 1,0 1 0,1-1 0,-1 0-1,0 0 1,1 0 0,-1 0-1,0 0 1,0-1 0,1 1-1,-1 0 1,0 0 0,0 0-1,1 0 1,-1 0 0,0 0-1,0 0 1,0 0 0,1-1-1,-1 1 1,0 0 0,0 0-1,0 0 1,1 0 0,-1-1-1,0 1 1,0 0 0,0 0-1,0 0 1,0-1 0,1 1-1,-1 0 1,0 0 0,0-1-1,0 1 1,0 0 0,0 0-1,0-1 1,0 1 0,0 0 0,0 0-1,0-1 1,0 1 0,0 0-1,0 0 1,0-1 0,0-79 517,0 79-521,0 1 1,0-1-1,0 0 1,0 1-1,-1-1 1,1 0-1,0 1 1,0-1-1,0 1 1,-1-1 0,1 0-1,0 1 1,-1-1-1,1 1 1,-1-1-1,1 1 1,-1-2-1,0 2 2,0-1-1,1 1 1,-1-1-1,1 0 1,-1 0-1,1 1 1,-1-1-1,1 0 1,0 0-1,-1 0 1,1 0-1,0 1 0,-1-1 1,1 0-1,0 0 1,0 0-1,0 0 1,0-1-1,0-96 727,0 97-674,0-25 437,0 25-546,-2-3-5185</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34:42.204"/>
    </inkml:context>
    <inkml:brush xml:id="br0">
      <inkml:brushProperty name="width" value="0.025" units="cm"/>
      <inkml:brushProperty name="height" value="0.025" units="cm"/>
      <inkml:brushProperty name="color" value="#E71224"/>
    </inkml:brush>
  </inkml:definitions>
  <inkml:trace contextRef="#ctx0" brushRef="#br0">48 255 20,'-11'-1'89,"11"1"-86,0 0-1,0 0 1,0-1-1,-1 1 1,1 0-1,0 0 1,0-1-1,0 1 1,0 0-1,0 0 1,0 0-1,0-1 1,0 1-1,0 0 1,-1 0-1,1 0 1,0-1-1,0 1 1,0 0-1,0 0 1,-1 0-1,1 0 1,0 0-1,0-1 1,0 1-1,-1 0 1,1 0-1,0 0 1,0 0 0,0 0-1,-1 0 1,1 0-1,0 0 1,0 0-1,-1 0 1,1 0-1,-1 0 2,1 0-1,0 0 0,0 0 1,0 0-1,-1 0 1,1 0-1,0 0 1,0 0-1,-1-1 1,1 1-1,0 0 1,0 0-1,-1 0 0,1 0 1,0 0-1,0 0 1,0 0-1,0-1 1,-1 1-1,1 0 1,0 0-1,0 0 1,0-1-1,0 1 1,-1 0-1,1 0 0,0 0 1,0-1-1,0 1 1,0 0-1,0 0 1,0 0-1,0-1 1,0 1-1,0 0 1,0-1-1,-1 1 11,0 0 0,1 0 0,-1 0-1,0 0 1,0-1 0,1 1 0,-1 0 0,0 0 0,1-1-1,-1 1 1,0 0 0,1-1 0,-1 1 0,1 0 0,-1-1 0,1 1-1,-1-1 1,1 1 0,-1-1 0,0-1 0,0 2-60,0 0 58,1 1 0,0-1 1,0 0-1,-1 0 0,1 0 1,0 0-1,0 0 0,-1 0 0,1 0 1,0 0-1,-1 0 0,1 0 1,0 0-1,0 0 0,-1-1 0,1 1 1,0 0-1,0 0 0,-1 0 1,1 0-1,0 0 0,0 0 1,-1-1-1,1 1 0,0 0 0,0 0 1,0 0-1,-1-1 0,1 1 1,0 0-1,0 0 0,0-1 0,0 1 1,0 0-1,-1 0 0,1-1 1,0 1-1,0 0 0,0 0 0,0-1 1,0 0 406,0-20 1137,0 15-3240,0-9 26014,0 17-23419,0 24-316,0 234 834,0-259-1413,0 0 2,0 4-10,0 1-9,0-5-10,3-1 0,-3 0 11,0 0 0,0 0 0,1 0 0,-1 0 0,0 1 0,0-1 0,1 0 0,-1 0 0,0 0 0,0 0 0,1 0 0,-1 0 0,0 0 0,0 0 0,1 0 0,-1 0 0,0 0 0,1 0 0,-1 0 0,0 0 0,0 0 0,0-1 0,1 1 0,-1 0 0,0 0-1,0 0 1,1 0 0,-1 0 0,0 0 0,0-1 0,0 1 0,1 0 0,-1 0 0,0 0 0,0-1 0,0 1 0,0 0 0,0 0 0,1-1 0,-1 1 0,0 0 0,0 0 0,0 0 0,0-1 0,0 1 0,0 0 0,0-1 0,0 1 0,0 0 0,0 0 0,0-1 0,0 1 0,0 0 0,0-1 0,0 1-1,0 0 1,0 0 0,0-1 0,0 1 0,0 0-1,0 0 1,0-1 0,0 1 0,0 0 0,0 0-1,0 0 1,0-1 0,0 1 0,0 0 0,0 0-1,0 0 1,0-1 0,1 1 0,-1 0 0,0 0-1,0 0 1,0-1 0,0 1 0,0 0-1,1 0 1,-1 0 0,0 0 0,0 0 0,0-1-1,1 1 1,-1 0 0,0 0 0,0 0 0,0 0-1,1 0 1,-1 0 0,0 0 0,0 0 0,1 0-1,-1 0 1,0 0 0,1 0 0,-1 0-1,0 0 1,1 0-1,-1 0 1,0 0-1,0 0 1,1 0-1,-1-1 1,0 1-1,0 0 1,1 0-1,-1 0 1,0 0-1,0 0 1,1 0-1,-1-1 1,0 1-1,0 0 1,0 0-1,1 0 1,-1-1-1,0 1 1,0 0-1,0 0 1,0 0-1,0-1 1,0 1-1,1 0 1,-1 0-1,0-1 1,0 1-1,0 0 1,0-1-1,0 1 1,0 0-1,0 0 1,0-1-1,0 1 1,0 0-1,0 0 1,0-1-1,0-1-1,2-1 10,2 2-7,1-1-1,-1 1 0,1-1 0,-1 0 1,1 0-1,3-3 0,-6 2 0,30-8-36,-10 4 51,-18 3-8,6 3-8,23-5-20,5-1-65,104 7 52,-47 0 58,-12-7-30,-59 8 5,-12-1 22,1 0 0,0 0 0,0-1 1,19-4-1,-31 4-19,11 0 23,13 2 6,32-8 16,-22 0-8,-30 6-30,1-1 0,-1 1 0,0 0 1,10 0-1,33-6 24,11 0 15,85 7 90,-98-7-85,-11 1-11,11-1 5,-9 0 15,94 7 86,-84-6-33,-11-1 6,-33 7-113,-1 0-1,1-1 0,-1 1 0,0-1 0,1 1 0,-1-1 1,1 0-1,2-2 0,17-3-3,14-1 80,-12 0-73,0 2-11,-5 3 0,-15 3 0,0-1 0,1-1 0,-1 1 0,0 0 0,0-1 0,0 0 0,7-2 0,-4 2 5,0-1 0,0 2-1,0-1 1,0 1 0,1 0 0,9 1 0,30 1-3,36-2-3,-68 1 2,-12 1-1,0 1 0,11-2 0,22 5 22,2 1-54,-5-7 42,-23 3-5,-9-3-4,1 1 0,-1 0 0,0-1 1,1 1-1,-1-1 0,1 1 0,-1-1 0,1 0 0,-1 0 1,1 1-1,-1-1 0,1 0 0,-1 0 0,1-1 1,2 1-1,55 5-21,-48-3 29,0-2 0,21 0 0,-25-1-8,-5 2 2,0-1 0,-1 0 0,1-1 0,0 1 1,-1 0-1,1 0 0,0-1 0,-1 1 0,1-1 0,-1 1 0,1-1 0,2-1 0,-2 1 5,0 0-1,0 1 1,1-1 0,-1 1 0,0 0 0,0-1-1,0 1 1,0 0 0,1 0 0,1 1 0,-1-1-8,-1 0 0,0 0 1,1 0-1,-1 0 1,1 0-1,-1 0 0,0-1 1,1 1-1,-1-1 0,4-1 1,-6 2 0,1-1 0,0 1 0,0 0 1,0-1-1,0 1 0,0 0 0,0 0 0,0 0 1,0 0-1,0 0 0,0 0 0,0 0 1,0 0-1,1 0 0,6 0-1,-4-2-1,0 0 0,-1 0 0,1 1 0,0 0 1,0-1-1,0 2 0,7-2 0,22-5 53,-23 5-16,-8 1-36,0 0 1,0 0-1,0 1 1,0-1 0,0 1-1,0-1 1,0 1-1,0 0 1,0 0 0,0 0-1,0 0 1,2 0-1,79 0-134,-71 1 125,-10 0 8,24 4-10,-16-5 2,-10 0 10,1 0-1,-1 0 0,1 0 0,0 0 0,-1 0 0,1 0 0,0 0 1,-1 0-1,1 0 0,0 0 0,-1 0 0,1 0 0,0 1 0,-1-1 0,1 0 1,-1 0-1,1 1 0,0-1 0,-1 0 0,1 1 0,0 0 0,8 2 10,-5-3-12,-3 0 3,1 0-1,-1 0 0,0 0 0,1 0 1,-1 0-1,0 0 0,1 1 1,-1-1-1,0 1 0,0-1 0,1 1 1,-1-1-1,2 2 0,5-1-1,-4-1-8,6 2 4,0 2 7,-8-3 6,0-1-3,6 0-6,-6 0-6,21 0 42,-21 0-32,0 0 0,0-1 1,-1 1-1,1-1 0,0 1 1,0-1-1,-1 1 0,1-1 1,3-2-1,-4 2-3,1-3 3,-2 4-1,0-1-1,0 1 0,0 0 0,0-1 0,0 1 0,0 0 0,0-1 0,0 1 0,0 0 1,0-1-1,0 1 0,0 0 0,0-1 0,0 1 0,0 0 0,1-1 0,-1 1 0,0 0 1,0 0-1,0-1 0,1 1 0,-1 0 0,0 0 0,0-1 0,1 1 0,-1 0 1,0 0-1,0 0 0,1-1 0,-1 1 0,0 0 0,0 0 0,1 0 0,0 0 0,-1-1 1,0 1-1,1 0 0,-1 0 0,0 0 1,1 0-1,-1 0 0,0-1 0,1 1 1,-1 0-1,0 0 0,1-1 0,-1 1 1,0 0-1,0 0 0,1-1 0,-1 1 1,0 0-1,0-1 0,0 1 0,0 0 1,1-1-1,-1 1 0,0 0 0,0-1 1,0 1-1,0-1 0,0 1 0,0 0 1,0-1-1,0 1 0,0 0 0,0-1 1,0 1-1,0-1 0,0 0 46,0 1-46,0-1 0,0 1 1,0 0-1,0 0 0,0 0 0,-1 0 1,1 0-1,0-1 0,0 1 0,0 0 1,0 0-1,0 0 0,0 0 1,0-1-1,0 1 0,1 0 0,-1 0 1,0 0-1,0 0 0,0-1 0,0 1 1,0 0-1,0 0 0,0 0 0,0 0 1,0 0-1,0 0 0,0-1 1,1 1-1,-1 0 0,0 0 0,0 0 1,0 0-1,0 0 0,0 0 0,0 0 1,1 0-1,-1 0 0,0-1 1,0 1-1,0 0 0,0 0 0,0 0 1,1 0-1,-1 0 0,0 0 0,0 0 1,0 0-1,1 0 0,7-2 170,-9-3 107,1 3-226,0 0 0,0 0 0,-1 0 0,1 0 1,1 0-1,-1 0 0,0 0 0,0 0 0,1 0 0,-1 0 1,2-2-1,-2 3-44,1 1-1,0-1 1,0 1 0,-1-1 0,1 1 0,0-1 0,-1 1-1,1-1 1,-1 0 0,1 1 0,-1-1 0,1 0-1,-1 0 1,1 0 0,-1 1 0,0-1 0,1 0-1,-1 0 1,0 0 0,0 0 0,1 1 0,-1-1-1,0 0 1,0 0 0,0 0 0,0 0 0,0 0-1,-1 0 1,1 1 0,0-3 0,0 0 21,-1-8 53,0 7-63,1 0 0,0 0-1,0 1 1,0-1 0,0 0 0,0 0 0,1 0 0,-1 1-1,3-5 1,-2 6-4,0 0-1,0 0 1,1 0 0,-1 0-1,-1-1 1,1 1-1,0 0 1,0 0-1,-1 0 1,1-1 0,-1 1-1,0 0 1,0-1-1,0 1 1,0 0-1,0-1 1,-1-2 0,1 0 18,0 4-32,0 1 1,0 0-1,0-1 1,0 1 0,0-1-1,0 1 1,0 0-1,0-1 1,0 1 0,0 0-1,0-1 1,0 1 0,0-1-1,0 1 1,0 0-1,1-1 1,-1 1 0,0 0-1,0-1 1,0 1-1,0 0 1,1-1 0,-1 1-1,0 0 1,0 0-1,1-1 1,-1 1 0,0 0-1,1 0 1,-1-1-1,0 1 1,1 0 0,-1 0-1,0 0 1,1-1 0,3-1 6,-2-3 4,-2-68-130,0 72-79,-2-1 1618,5-3-8873,-29 13-16058,16-2 21978</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35:21.034"/>
    </inkml:context>
    <inkml:brush xml:id="br0">
      <inkml:brushProperty name="width" value="0.025" units="cm"/>
      <inkml:brushProperty name="height" value="0.025" units="cm"/>
      <inkml:brushProperty name="color" value="#E71224"/>
    </inkml:brush>
  </inkml:definitions>
  <inkml:trace contextRef="#ctx0" brushRef="#br0">1 0 88,'21'0'2109,"-19"0"-1974,-2 1-110,0-1 0,0 0 0,0 0 0,0 0 1,0 1-1,0-1 0,0 0 0,0 0 1,0 0-1,0 1 0,0-1 0,0 0 1,0 0-1,0 1 0,0-1 0,0 0 1,0 0-1,0 0 0,0 1 0,0-1 1,0 0-1,0 0 0,1 0 0,-1 1 0,0-1 1,0 0-1,0 0 0,0 0 0,0 0 1,1 0-1,-1 1 0,0-1 0,0 0 1,2 0-79,-2 0 70,0 0 1,0 0 0,1 0-1,-1 0 1,0 0 0,1 0-1,-1 0 1,0 0 0,0 0-1,1 0 1,-1 0 0,0 0-1,0 0 1,1 0 0,-1 0-1,0 0 1,1 0 0,-1 0-1,0 0 1,0 1 0,1-1-1,-1 0 1,0 0 0,0 0-1,0 0 1,1 1 0,-1-1-1,0 0 1,0 0 0,0 1-1,0-1 1,1 0 0,-1 0-1,0 0 1,0 1 0,0-1-1,0 0 1,0 1 0,0-1-1,0 1 1,0 0 635,2-1-530,-1 0 0,1 1 0,-1-1 0,0 1-1,1 0 1,-1-1 0,0 1 0,0 0-1,0 0 1,1-1 0,-1 1 0,0 0 0,0 0-1,0 0 1,0 1 0,0-1 0,-1 0-1,1 0 1,1 3 0,-2-3 1695,0 0-1610,0 0-197,0-1 0,0 0 0,0 0 0,0 0 0,0 0 0,0 0 0,0 0 0,0 1 0,0-1 0,0 0 1,0 0-1,0 0 0,0 0 0,0 1 0,0-1 0,0 0 0,0 0 0,0 0 0,0 0 0,0 0 0,0 1 0,0-1 0,0 0 1,0 0-1,0 0 0,0 0 0,0 0 0,0 0 0,1 1 0,-1-1 0,0 0 0,0 0 0,0 0 0,0 0 0,0 0 1,0 0-1,1 0 0,-1 0 0,0 0 0,1 0-50,-1 0 53,1 0 0,-1 0 0,0 0 0,1 0 0,-1 0 0,0 0 1,0 0-1,1 0 0,-1 0 0,0 0 0,1 0 0,-1 0 0,0 0 1,0 0-1,1 0 0,-1 0 0,0 1 0,0-1 0,1 0 1,-1 0-1,0 0 0,0 0 0,1 0 0,-1 1 0,0-1 0,0 0 1,0 0-1,1 0 0,-1 1 0,0-1 0,0 0 0,0 0 0,0 1 1,0-1-1,1 0 0,-1 0 0,0 1 0,0-1 0,0 0 0,0 1 1,0 0 597,0 27 1821,0-26-2315,0-1-40,-1 1 1,1-1-1,0 0 1,0 0-1,0 1 1,0-1 0,0 0-1,0 0 1,1 0-1,-1 1 1,0-1 0,1 0-1,-1 0 1,1 0-1,-1 0 1,1 1 0,-1-1-1,1 0 1,0 0-1,-1 0 1,1 0 0,0 0-1,0-1 1,1 2-1,-1 0 4,-1 0 1,1 1-1,-1-1 0,1 0 0,-1 0 0,0 1 0,0-1 0,0 0 0,0 1 0,0-1 0,-1 3 0,1 0 276,-1 1 146,1-3-402,0 0 0,-1 0 0,1-1 0,0 1 0,1 0 0,-1 0 0,0-1 0,1 1 0,1 5 0,-1-8-95,-1 0 1,1 1-1,0-1 1,0 1-1,-1 0 1,1-1-1,-1 1 1,1-1-1,0 1 1,-1 0-1,1 0 1,-1-1 0,1 1-1,-1 0 1,0 0-1,1 0 1,-1-1-1,0 1 1,0 0-1,1 0 1,-1 0-1,0 0 1,0 0-1,0 0 1,0-1-1,0 1 1,0 0 0,0 0-1,0 0 1,-1 0-1,1 1 1,0 1 13,0 35 134,0-37-124,0 0-17,0 5-9,0 0-8,0 3-275,0-16-96,0 6 279,12-14-646,-8 9 566,-3 6 160,-1 0-1,1 0 0,-1 0 1,0-1-1,1 1 0,-1 0 0,0 0 1,1-1-1,-1 1 0,1 0 1,-1-1-1,0 1 0,0 0 0,1-1 1,-1 1-1,0-1 0,0 1 0,1 0 1,-1-1-1,0 1 0,0-1 1,0 1-1,0-1 0,0 1 0,0-1 1,1 1-1,-1-1 0,0 1 1,0 0-1,-1-2 0,2 2-15,0 0-1,0 0 1,-1 0 0,1 0-1,0 0 1,-1 0 0,1-1-1,0 1 1,-1 0 0,1-1-1,0 1 1,-1 0 0,1-1-1,-1 1 1,1-1 0,0 1-1,-1-1 1,1 1 0,-1-1-1,1 0 1,1 0-30,0 1 0,0-1 1,0 0-1,0 1 0,0-1 0,0 0 0,0 0 0,0 0 1,0 0-1,0-1 0,2-2 0,14-8-76,-16 11 125,-1 1 5,-1 0-1,1 0 1,0 0-1,0 0 1,-1 0-1,1-1 1,0 1-1,0 0 1,-1 0-1,1-1 1,0 1-1,-1 0 1,1-1-1,0 1 1,-1-1-1,1 1 1,1-2-1,2 1-90,0-1-1,1 1 0,-1 0 1,1 0-1,-1 0 1,1 1-1,-1-1 1,1 1-1,5 1 1,-5-1-79,23-7 38,-24 7 143,7 0 15,0 0 0,0 1 1,21 4-1,-25-4-17,0 0 0,0 0 1,0 0-1,0-1 0,0 0 1,10-2-1,31 1-8,151 1-405,-161 6 88,104-6 169,-130 0 133,-8 0 0,1-1-1,-1 1 1,0 1-1,0-1 1,0 0-1,0 1 0,0 0 1,0 0-1,5 2 1,-7-2 11,1 0-1,-1-1 1,0 1 0,1-1 0,-1 1-1,1-1 1,-1 0 0,1 0 0,-1 0-1,1 0 1,-1-1 0,3 0 0,10 0-109,94 1-871,-73-7 527,66 7-130,-76-6 235,152 6-1899,-142-7 2265,-31 7-7,3 0-10,-1 0 1,1 0 0,0-1 0,-1 0-1,9-3 1,43-2-119,13-1-81,-67 6 191,0 0 1,1 1-1,-1-1 1,0 1-1,10 1 1,3 0-28,18 6-104,355-7 379,-331 6-209,-11 1 2,8 0-28,15-1 33,24 1-62,45 0 113,-80-1-77,30 0 71,-74-4-59,0-1 0,1 0-1,23-3 1,1 1-70,254 1 268,-215 7-263,121-7 138,-143 6-102,-39-6 40,-15-1-30,1 1 1,0 0 0,0 0-1,0 0 1,-1 1-1,1-1 1,0 1-1,10 4 1,-13-4-1,0 0-1,0-1 1,0 1 0,0-1-1,0 0 1,0 1 0,0-1-1,0-1 1,0 1-1,4-1 1,5 0-15,356 1 114,-311 7-76,159-7-43,-145-7-40,71 7-11,-82 7 65,-53-7 11,3-1 2,0 2 1,0-1 0,1 1-1,12 3 1,-13-2-5,1-1 0,-1 0 1,1 0-1,-1-1 0,13-2 0,9 0 35,278 2 109,-252 7-34,-49-7-106,0 0 0,1 1 1,-1 0-1,13 3 0,-15-3-17,1 0 0,0 0 0,-1 0 0,1-1 0,8-1 1,-9 0 3,1 1 1,-1 0-1,1 1 0,-1 0 1,9 1-1,-6 0 23,0-1-1,1 0 1,-1 0-1,1-1 1,12-2-1,9 0-27,167 2 95,-161 7-199,-27-7 37,-6 0 78,0-1 0,0 1 0,0 1 0,0-1 0,0 1 0,1 0 1,8 3-1,-6-3 10,0 0 0,0 0 0,-1-1 0,1 0 0,15-1 0,-6 0-55,-15 1 42,0 0 3,8 0 4,2 0 0,-2 0 1,-8 0 3,0 0-8,6 0 4,-6 0 4,0 0-8,6 0 4,-6 0 4,35 0 849,-15 0-584,-9 1-208,-1-1 1,1-1-1,0 0 0,19-4 0,-25 4-51,-1 0-1,1 0 1,0 1-1,0 0 1,-1 0-1,10 1 1,-8 0-2,1 0 0,-1-1 0,0 0 0,12-2 0,8-1-8,49 0 0,-6-3-8,-56 6 15,0-1-1,28-4 0,-31 4-4,-1 0-1,23 1 1,-23 1-1,-1-1-1,0 0 1,0-1-1,0 0 1,11-3-1,-15 3-1,0 0-1,0 1 0,1-1 1,-1 1-1,11 1 1,8 0-1,-15-1 5,0 0 1,0-1-1,17-3 1,-17 2-7,1 1-1,-1 0 1,1 0 0,-1 2 0,13 0-1,9 1-66,51-2-34,-79 0 104,-3 0 0,18-6-10,-14 5-63,0 1 1,0-1-1,0 1 1,0 0-1,8 1 1,-6-1 73,-5 0-23,0 0 4,6 0 13,-6 0 4,36 0 201,-5 0-158,-30 0-39,1 0-17,0 1 0,0-2 0,1 1 0,-1 0 0,0-1 0,0 1 0,0-1 0,6-3 0,-9 4 13,-1 0-1,1-1 0,0 1 1,0-1-1,0 1 1,0 0-1,0 0 0,0 0 1,0-1-1,-1 1 1,1 0-1,0 0 0,0 0 1,0 0-1,0 0 1,2 1-1,15 0-10,-11-1 5,-7-2 4,0 2 3,0 0 0,0 0 0,0 0 0,0 0 0,0 0 0,0 0 0,-1 0 0,1 0 0,0 0 0,0 0 0,0-1 0,0 1 0,0 0 0,0 0 0,0 0 0,0 0 0,0 0 0,0 0 0,0 0 0,0 0 0,0 0 0,0 0 0,0 0 0,0-1 0,0 1 0,0 0 0,0 0 0,0 0 0,0 0 0,0 0 0,0 0-1,0 0 1,1 0 0,-1 0 0,0 0 0,0 0 0,0 0 0,0-1 0,0 1 0,0 0 0,0 0 0,0 0 0,0 0 0,0 0 0,0 0 0,0 0 0,0 0 0,0 0 0,1 0 0,-1 0 0,0 0 0,0 0 0,0 0 0,0 0 0,0 0 0,0 0 0,0 0 0,0 0 0,0 0 0,0 0 0,0 0 0,1 0 0,-1 0 0,0 0 0,0 0 0,0 0 0,0 0 0,31-1-4,-27 1-7,-3 0 7,-1 0 0,1 1-1,-1-1 1,1 0 0,0 0 0,-1 0-1,1 0 1,-1 0 0,1 0 0,-1 0-1,1 0 1,-1 0 0,1 0 0,0 0 0,-1 0-1,1 0 1,-1 0 0,1 0 0,-1-1-1,1 1 1,-1 0 0,1 0 0,-1-1-1,1 1 1,-1 0 0,0-1 0,1 1-1,-1 0 1,1-1 0,-1 1 0,0-1-1,1 1 1,-1-1 0,1 0 0,-1 0-8,6 1-14,-6 0 19,1-1 0,-1 1-1,1 0 1,-1 0 0,1 0 0,-1 0 0,1-1-1,-1 1 1,1 0 0,0 0 0,-1 0 0,1 0-1,-1 0 1,1 1 0,-1-1 0,1 0 0,-1 0-1,1 0 1,-1 0 0,1 1 0,-1-1 0,1 0-1,-1 0 1,1 1 0,-1-1 0,1 0 0,-1 1-1,1-1 1,-1 1 0,0-1 0,1 0 0,-1 1-1,0-1 1,1 1 0,-1-1 0,0 2 0,24-3-135,-24-26 396,2 22-258,6 4 5,-6 0 4,-2-3-2,0 3 3,0-7 5,0 3-6,0-108 300,-5 107-253,5 6-50,-1 0 0,1 0 0,0 0 0,-1-1 1,1 1-1,-1 0 0,1 0 0,0-1 0,-1 1 0,1 0 0,0-1 1,-1 1-1,1 0 0,0-1 0,0 1 0,-1 0 0,1-1 0,0 1 1,0 0-1,0-1 0,0 1 0,-1-1 0,1 1 0,0-1 0,0 1 0,0 0 1,0-2-1,0-15 67,0 15-80,-12 2-5870</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35:23.663"/>
    </inkml:context>
    <inkml:brush xml:id="br0">
      <inkml:brushProperty name="width" value="0.025" units="cm"/>
      <inkml:brushProperty name="height" value="0.025" units="cm"/>
      <inkml:brushProperty name="color" value="#E71224"/>
    </inkml:brush>
  </inkml:definitions>
  <inkml:trace contextRef="#ctx0" brushRef="#br0">177 74 264,'0'-39'3230,"0"38"-2939,0 1-244,0 0-1,0 0 1,0-1 0,0 1-1,0 0 1,0 0 0,1 0-1,-1-1 1,0 1 0,0 0-1,0 0 1,0 0 0,0-1-1,0 1 1,-1 0 0,1 0-1,0 0 1,0-1 0,0 1-1,0 0 1,0 0 0,0 0-1,0-1 1,0 1 0,0 0-1,-1 0 1,1 0 0,0 0-1,0-1 1,0 1 0,0 0-1,0 0 1,-1 0 0,0 0 28,0 0 1,0 0 0,0 0-1,1 0 1,-1 0-1,0 0 1,0 0 0,0 1-1,0-1 1,1 0-1,-1 1 1,0-1-1,0 0 1,0 1 0,1-1-1,-1 1 1,0-1-1,1 1 1,-1 0 0,0-1-1,1 1 1,-1 0-1,1-1 1,-1 1 0,1 0-1,-1 0 1,1-1-1,0 1 1,-1 0-1,1 0 1,0 0 0,0 0-1,-1-1 1,1 3-1,-14 11 1168,10-10-1072,3-3-73,-1 0 0,0 1 0,1-1 0,-1 1 0,1-1 0,0 1 0,-1 0 0,1-1 0,0 1 0,0 0 1,-1 4-1,1-5-50,1 0 1,0 0-1,0 0 1,-1 0 0,1 0-1,-1 0 1,1 0-1,-1-1 1,1 1 0,-1 0-1,0 0 1,1 0-1,-1 0 1,0-1-1,0 1 1,1 0 0,-1-1-1,-1 1 1,1 0 1,0 0 0,0-1 0,0 1 0,1-1 0,-1 1 0,0 0 0,0 0 1,1 0-1,-1-1 0,0 1 0,1 0 0,-1 0 0,1 0 0,-1 0 0,1 0 0,0 0 0,-1 0 0,1 1 0,0-2-34,0 1 0,0-1 0,0 1-1,0-1 1,0 1 0,0-1 0,0 0 0,0 1-1,-1-1 1,1 1 0,0-1 0,0 0-1,0 1 1,0-1 0,-1 0 0,1 1-1,0-1 1,0 0 0,-1 1 0,1-1-1,0 0 1,-1 0 0,1 1 0,0-1-1,-1 0 1,1 0 0,-1 1 0,1-1 8,-1 0 0,1 0 0,0 1 0,-1-1 0,1 0 1,0 1-1,-1-1 0,1 0 0,0 1 0,-1-1 0,1 0 0,0 1 1,-1-1-1,1 1 0,0-1 0,0 0 0,0 1 0,-1-1 1,1 1-1,0-1 0,0 1 0,0-1 0,0 1 0,0-1 0,0 1 1,0-1-1,0 1 0,-5 9 296,5-9-301,-1-1 1,0 1 0,1 0-1,-1 0 1,1-1 0,-1 1 0,1 0-1,-1 0 1,1 0 0,-1 0 0,1-1-1,0 1 1,0 0 0,-1 0-1,1 0 1,0 0 0,0 2 0,0-2-15,0-1 0,0 1 0,0 0 0,0 0 0,0-1 0,0 1 0,0 0 0,0 0 0,-1-1 0,1 1 0,0 0 0,0 0 0,-1-1 1,1 1-1,-1 0 0,1-1 0,-1 1 0,1-1 0,-1 1 0,1-1 0,-1 1 0,1-1 0,-1 1 0,1-1 0,-1 1 0,-1 0 0,2-1-3,0 0-1,0 0 1,-1 0 0,1 0-1,0 1 1,0-1-1,-1 0 1,1 0-1,0 0 1,0 1-1,0-1 1,0 0 0,-1 0-1,1 1 1,0-1-1,0 0 1,0 0-1,0 1 1,0-1-1,0 0 1,0 1 0,0-1-1,0 0 1,0 0-1,0 1 1,0-1-1,0 0 1,0 1 0,0-1-1,0 0 1,0 0-1,0 1 1,0-1-1,0 1 1,1 18 9,-1-19-11,0 0 1,0 1-1,0-1 0,0 1 0,0 0 0,0-1 0,-1 1 0,1-1 0,0 1 0,1-1 1,-1 1-1,0-1 0,0 1 0,0-1 0,0 1 0,0-1 0,0 1 0,1-1 1,-1 0-1,0 1 0,0-1 0,1 1 0,-1-1 0,0 1 0,1-1 0,-1 0 0,0 1 1,1-1-1,-1 0 0,1 1 0,-1-1 0,1 0 0,0 1 0,-1-1 0,1 0 0,-1 0 0,0 0 0,0 1 0,1-1 1,-1 0-1,0 0 0,1 0 0,-1 1 0,0-1 0,0 0 0,1 0 0,-1 1 0,0-1 0,0 0 0,0 0 0,1 1 0,-1-1 0,0 0 0,0 1 0,0-1 0,0 0 0,0 1 0,0-1 0,1 0 0,-1 1 0,0-1 0,0 0 0,0 1 0,0-1 0,0 0 0,0 1 1,-1-1-1,1 0 0,0 1 0,4 0-6,-4-1 6,0 0 0,1 0 0,-1 0 0,0 0 0,1 1 0,-1-1 1,1 0-1,-1 0 0,0 0 0,0 0 0,1 0 0,-1 0 0,0 0 0,1 1 0,-1-1 0,0 0 0,1 0 0,-1 0 0,0 1 1,0-1-1,1 0 0,-1 0 0,0 1 0,0-1 0,0 0 0,0 0 0,1 1 0,-1-1 0,0 1 0,0 0 9,14-1-17,4-2 29,-17 2-21,0 0 1,-1 0-1,1 0 1,0 0 0,-1 0-1,1-1 1,0 1-1,-1 0 1,1 0-1,0-1 1,-1 1 0,1 0-1,-1-1 1,1 1-1,0 0 1,-1-1-1,1 1 1,-1-1-1,1 1 1,-1-1 0,0 1-1,1-1 1,-1 0-1,0 1 1,1-1-1,0 0 1,4-5 13,-5 6-12,0 0 1,1-1-1,-1 1 0,1 0 1,-1 0-1,0-1 0,1 1 1,-1 0-1,0-1 1,1 1-1,-1 0 0,0-1 1,1 1-1,-1-1 1,0 1-1,0 0 0,1-1 1,-1 1-1,0-1 0,0 1 1,0-1-1,0 0 1,0 1-2,0 0 1,0-1 0,0 1 0,0 0 0,0-1-1,0 1 1,0 0 0,1 0 0,-1-1-1,0 1 1,0 0 0,0 0 0,0-1 0,0 1-1,0 0 1,1-1 0,-1 1 0,0 0 0,0 0-1,0 0 1,0-1 0,1 1 0,-1 0-1,0 0 1,0 0 0,1 0 0,-1-1 0,0 1-1,0 0 1,1 0 0,-1 0 0,1 0 1,-1-1 0,1 1 1,-1 0-1,0 0 1,1 0-1,-1-1 0,1 1 1,-1 0-1,0-1 0,1 1 1,-1 0-1,0-1 0,1 1 1,-1 0-1,0-1 1,0 1-1,1-1 0,-1 1 1,0-1-1,0 1 0,0 0 1,0-1-1,0 1 0,0-1 1,0 1-1,1-1 1,-1 1-1,0-1 0,0 1 1,-1-1-1,1 0 0,0-71 621,-5 66-566,5 6-53,0 0 1,-1 0-1,1 0 0,-1-1 1,1 1-1,0 0 0,-1 0 0,1-1 1,0 1-1,-1 0 0,1-1 1,0 1-1,-1 0 0,1-1 1,0 1-1,0 0 0,-1-1 1,1 1-1,0-1 0,0 1 1,0 0-1,0-1 0,0 1 1,0-1-1,-1 1 0,1-1 1,0 0-1,0 1 9,1-1 0,-1 0-1,0 0 1,0 1 0,0-1-1,0 0 1,-1 1 0,1-1 0,0 0-1,0 1 1,0-1 0,-1 0 0,1 1-1,0-1 1,0 0 0,-1 1 0,1-1-1,-1 1 1,1-1 0,-1 1 0,1-1-1,-1 1 1,1-1 0,-1 1-1,1-1 1,-1 1 0,1 0 0,-1-1-1,-1 0 1,-9-7 357,7-4-149,0 11-175,4 1-43,-1 0 1,1 0 0,0 0-1,0 0 1,-1 0 0,1 0-1,0 0 1,0 0 0,-1 0 0,1 0-1,0 0 1,0 0 0,-1 0-1,1-1 1,0 1 0,0 0-1,0 0 1,-1 0 0,1-1-1,0 1 1,0 0 0,0 0-1,0 0 1,-1-1 0,1 1-1,0 0 1,0 0 0,0-1-1,0 1 1,0 0 0,0 0-1,0-1 1,0 1 0,0 0-1,0 0 1,0-1 0,0 1 0,0 0-1,0 0 1,0-1 0,0 1-1,-1-2 5,1 1 0,-1 0 0,0 0 0,1 0-1,-1 0 1,0 0 0,0 0 0,0 0 0,1 1 0,-1-1-1,0 0 1,0 0 0,0 1 0,0-1 0,-1 1 0,1-1-1,0 0 1,-1 1 0,-2-2 14,-8-7 92,7 5-46,4 3-62,1 0 0,-1 1 0,0-1-1,0 0 1,1 1 0,-1-1 0,0 1 0,0-1 0,0 1-1,0-1 1,0 1 0,1 0 0,-1-1 0,0 1 0,0 0-1,0 0 1,0 0 0,0-1 0,0 1 0,0 0 0,-2 1 0,0-5 99,3 4-102,0 0-1,0-1 0,0 1 0,-1 0 0,1 0 0,0 0 0,0-1 1,-1 1-1,1 0 0,0 0 0,0 0 0,-1-1 0,1 1 0,0 0 0,0 0 1,-1 0-1,1 0 0,0 0 0,-1 0 0,1 0 0,0 0 0,0 0 1,-1 0-1,1 0 0,0 0 0,-1 0 0,1 0 0,0 0 0,-1 0 0,1 0 1,-2 0 2,0-1 0,1 1 0,-1 0 0,1-1 0,-1 1 0,1-1 0,-1 0 0,1 1 0,-1-1 1,1 0-1,0 0 0,-1 0 0,1 0 0,-2-2 0,3 2-21,-5-2-102,0 0-5665,13 2 3506,-6 1 892</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01:53:12.819"/>
    </inkml:context>
    <inkml:brush xml:id="br0">
      <inkml:brushProperty name="width" value="0.025" units="cm"/>
      <inkml:brushProperty name="height" value="0.025" units="cm"/>
      <inkml:brushProperty name="color" value="#849398"/>
    </inkml:brush>
  </inkml:definitions>
  <inkml:trace contextRef="#ctx0" brushRef="#br0">141 35 220,'-19'-2'1172,"-1"-13"30226,20 12-28552,2 1-6635,-1 1 3847,0 0-1,0 1 1,0-1-1,0 1 1,0 0-1,-1-1 1,1 1-1,0-1 1,0 1-1,0 0 1,0 0-1,0 0 1,0 0-1,0 0 1,2 0-1,10 0-57,-11 0 0,4-5 0,-5 5 0,-1-1 0,1 1 0,0 0 0,-1-1 0,1 1 0,0 0 0,-1 0 0,1 0 0,0-1 0,-1 1 0,1 0 0,0 0 0,0 0 0,-1 0 0,1 0 0,0 0 0,1 1 0,1 1 0,0 2 0,5-3 0,0 0 0,0 3 0,-4-2 0,-1 0 0,0 0 0,0 0 0,0 1 0,0-1 0,0 1 0,-1 0 0,1-1 0,2 5 0,-5-7 0,0 0 0,1 0 0,-1 0 0,0 0 0,0 0 0,0 0 0,0 1 0,1-1 0,-1 0 0,0 0 0,0 0 0,0 0 0,0 0 0,1 1 0,-1-1 0,0 0 0,0 0 0,0 0 0,0 0 0,0 1 0,0-1 0,0 0 0,0 0 0,1 0 0,-1 1 0,0-1 0,0 0 0,0 0 0,0 0 0,0 1 0,0-1 0,0 0 0,0 0 0,0 0 0,0 1 0,0-1 0,-1 0 0,1 0 0,0 0 0,0 1 0,0-1 0,0 0 0,0 0 0,0 0 0,0 1 0,0-1 0,-1 0 0,2 2 0,2-1 0,-2-1 0,-1 0 0,0 0 0,0 0 0,0 0 0,1 0 0,-1 0 0,0 0 0,0 0 0,0 0 0,1 0 0,-1 1 0,0-1 0,0 0 0,0 0 0,0 0 0,1 0 0,-1 0 0,0 0 0,0 1 0,0-1 0,0 0 0,1 0 0,-1 0 0,0 0 0,0 1 0,0-1 0,0 0 0,0 0 0,0 0 0,0 1 0,0-1 0,0 0 0,0 0 0,0 0 0,0 1 0,0-1 0,0 0 0,0 1 0,0-1 0,0 0 0,0 0 0,0 1 0,0-1 0,0 0 0,0 0 0,0 1 0,0-1 0,0 0 0,0 0 0,0 1 0,0-1 0,0 0 0,0 0 0,0 1 0,0-1 0,0 0 0,0 0 0,0 1 0,1-1 0,-1 0 0,0 0 0,0 0 0,0 1 0,0-1 0,0 0 0,1 0 0,-1 0 0,0 1 0,0-1 0,0 0 0,1 0 0,-1 0 0,0 0 0,0 0 0,1 1 0,-1-1 0,0 0 0,0 0 0,1 0 0,-1 0 0,0 0 0,1 0 0,-1 0 0,0 0 0,0 0 0,1 0 0,-1 0 0,0 0 0,0 0 0,1 1 0,-1-1 0,0 0 0,0 0 0,0 0 0,1 0 0,-1 0 0,0 1 0,0-1 0,0 0 0,1 0 0,-1 0 0,0 1 0,0-1 0,0 0 0,0 0 0,0 0 0,0 1 0,1-1 0,-1 0 0,0 0 0,0 1 0,0-1 0,0 0 0,0 0 0,0 1 0,0-1 0,0 0 0,0 1 0,0-1 0,0 0 0,0 0 0,0 1 0,-1-1 0,1 0 0,0 2 0,0-1 0,9 7 0,-6 8 0,13 3 0,-14-15 0,-2 2 0,4 6 0,-3-10 0,0-1 0,-1 0 0,1 0 0,-1 0 0,1 0 0,-1 1 0,1-1 0,-1 0 0,0 1 0,1-1 0,-1 0 0,0 1 0,0-1 0,0 2 0,0 41 0,0-32 0,-2-7 0,-4 1 0,4-1 0,2 1 0,-2-1 0,-4 1 0,4-1 0,3 3 0,-2-7 0,-7 2 0,6 2 0,2-4 0,-1-1 0,1 1 0,0 0 0,-1-1 0,1 1 0,-1 0 0,1-1 0,-1 1 0,0-1 0,1 1 0,-1-1 0,0 0 0,1 1 0,-1-1 0,0 1 0,0-1 0,-7 3 0,-22 14 0,30-15 0,-1 0 0,-19-2 0,9 1 0,13 0 0,-2-1 0,0 0 0,0 0 0,0 0 0,0 1 0,0-1 0,0 0 0,0 0 0,0 0 0,0 0 0,-1 0 0,1 0 0,0 0 0,0 0 0,0 0 0,0 0 0,0 0 0,0 0 0,0 0 0,0 0 0,0 0 0,0 0 0,0 1 0,0-1 0,0 0 0,0 0 0,0 0 0,0 0 0,0 0 0,0 0 0,0 0 0,0 0 0,0 0 0,0 0 0,0 0 0,0 0 0,0 0 0,0 0 0,1 1 0,-1-1 0,0 0 0,0 0 0,-40 1 0,30-1 0,-4-1 0,12-1 0,-1 0 0,-18 1 0,13 0 0,5-2 0,-5 2 0,4 2 0,4-1 0,-18-11 0,15 10 0,4 2 0,-15-19 0,7 15 0,3 0 0,3-13 0,2 8 0,-1 7 0,-9-7 0,9 8 0,0 0 0,-1 0 0,1 0 0,0-1 0,0 1 0,-1 0 0,1 0 0,0 0 0,0-1 0,0 1 0,0 0 0,-1 0 0,1-1 0,0 1 0,0 0 0,0 0 0,0-1 0,0 1 0,0 0 0,0 0 0,0-1 0,0 1 0,-1 0 0,1-1 0,0 1 0,0 0 0,1 0 0,-1-1 0,0 1 0,0-1 0,1-13 0,-1-8 0,0 16 0,0 1 0,1-9 0,3 11 0,0 2 0,-3-3 0,-1-2 0,0 0 0,0 1 0,0-3 0,0 7 0,9-7 0,-9 8 0,0 0 0,0 0 0,1-1 0,-1 1 0,0 0 0,0 0 0,1-1 0,-1 1 0,0 0 0,0 0 0,0-1 0,0 1 0,1 0 0,-1-1 0,0 1 0,0 0 0,0-1 0,0 1 0,0 0 0,0-1 0,0 1 0,0 0 0,0-1 0,0 1 0,0 0 0,0-1 0,0 1 0,0 0 0,0-1 0,0 1 0,0 0 0,0 0 0,0-1 0,-1 1 0,1 0 0,0-1 0,0 1 0,0 0 0,-1 0 0,1 0 0,0-1 0,0 1 0,0 0 0,0 0 0,0 0 0,0 0 0,0 0 0,0 0 0,0 0 0,0 0 0,0 0 0,0-1 0,0 1 0,0 0 0,0 0 0,0 0 0,0 0 0,0 0 0,0 0 0,0 0 0,0 0 0,0-1 0,0 1 0,0 0 0,0 0 0,0 0 0,0 0 0,0 0 0,0 0 0,0 0 0,0 0 0,0-1 0,0 1 0,0 0 0,0 0 0,0 0 0,1 0 0,-1 0 0,0 0 0,0 0 0,0 0 0,0 0 0,0 0 0,0 0 0,0 0 0,0 0 0,0 0 0,1 0 0,-1 0 0,0 0 0,0 0 0,1 0 0,-1 0 0,0 0 0,1 0 0,-1 0 0,0 0 0,0 0 0,1 0 0,-1-1 0,0 1 0,1 0 0,-1 0 0,0 0 0,0 0 0,1 0 0,-1 0 0,0 0 0,0-1 0,1 1 0,-1 0 0,0 0 0,0 0 0,0-1 0,1 1 0,-1 0 0,0 0 0,0-1 0,0 1 0,0 0 0,0 0 0,1-1 0,-1 1 0,0 0 0,0 0 0,0-1 0,0 1 0,0 0 0,0-1 0,0 1 0,0 0 0,0 0 0,0-1 0,0 1 0,0 0 0,0 0 0,0 0 0,0-1 0,0 1 0,0 0 0,0 0 0,0 0 0,0 0 0,0-1 0,1 1 0,-1 0 0,0 0 0,0 0 0,0 0 0,0 0 0,0-1 0,0 1 0,0 0 0,1 0 0,-1 0 0,0 0 0,0 0 0,0 0 0,0 0 0,1 0 0,-1 0 0,0 0 0,0-1 0,0 1 0,0 0 0,1 0 0,-1 0 0,0 0 0,0 0 0,1 0 0,-1 0 0,0 0 0,0 0 0,0 0 0,1 0 0,-1 0 0,0 0 0,0 0 0,1 0 0,-1 0 0,0 0 0,0 0 0,0 0 0,1 0 0,-1 0 0,0-1 0,0 1 0,0 0 0,0 0 0,1 0 0,-1 0 0,0-1 0,0 1 0,0 0 0,0 0 0,0 0 0,1-1 0,-1 1 0,0 0 0,0 0 0,0 0 0,0-1 0,0 1 0,0 0 0,0 0 0,0 0 0,0-1 0,0 1 0,0 0 0,0 0 0,0-1 0,0 1 0,2-6 0,4 1 0,-6 5 0,1 0 0,-1 0 0,0 0 0,0-1 0,0 1 0,1 0 0,-1 0 0,0 0 0,0 0 0,0 0 0,0 0 0,1 0 0,-1-1 0,0 1 0,0 0 0,0 0 0,0 0 0,0 0 0,0-1 0,0 1 0,1 0 0,-1 0 0,0 0 0,0-1 0,0 1 0,0 0 0,0 0 0,0 0 0,0-1 0,0 1 0,0 0 0,0 0 0,0 0 0,0-1 0,0 1 0,0 0 0,0 0 0,0 0 0,0-1 0,-1 1 0,1 0 0,0 0 0,0 0 0,0-1 0,0 1 0,0 0 0,-1 0 0,2-2 0,3-1-2070,0-4-6342,3-3-3544,-2 6 7362,3-1 955</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35:25.559"/>
    </inkml:context>
    <inkml:brush xml:id="br0">
      <inkml:brushProperty name="width" value="0.025" units="cm"/>
      <inkml:brushProperty name="height" value="0.025" units="cm"/>
      <inkml:brushProperty name="color" value="#E71224"/>
    </inkml:brush>
  </inkml:definitions>
  <inkml:trace contextRef="#ctx0" brushRef="#br0">49 147 288,'0'-52'6731,"0"51"-6019,-2-11 12539,0 12-13782,2 1 756,-1-1 1,1 0-1,-1 0 1,1 1 0,-1-1-1,1 0 1,-1 1-1,1-1 1,-1 1 0,1-1-1,-1 0 1,1 1 0,0-1-1,-1 1 1,1-1-1,0 1 1,-1-1 0,1 1-1,0 0 1,0-1 0,-1 1-1,1-1 1,0 1-1,0-1 1,0 1 0,0 0-1,0-1 1,0 1 0,0-1-1,0 1 1,0 0-1,0-1 1,0 1 0,1 1-1,-2-2-180,0 1 0,0-1-1,0 1 1,0 0 0,1-1-1,-1 1 1,0 0 0,0 0-1,1 0 1,-1 0 0,0 0-1,1 0 1,-1 0 0,1 0-1,-1 1 1,1 7 152,1-7-181,-1-1 1,0 1-1,0-1 0,0 1 1,0-1-1,0 1 1,0 0-1,0-1 0,0 1 1,-1-1-1,1 1 1,0-1-1,-1 1 0,1-1 1,-1 1-1,0-1 1,1 0-1,-1 1 0,0-1 1,0 0-1,0 1 1,-2 1-1,2-2-8,1 1-1,-1-1 1,1 1 0,0-1-1,-1 1 1,1 0 0,0-1-1,0 1 1,0 0 0,0-1-1,0 1 1,1 3 0,-1-2 5,1 9-4,-1-9-4,1 1 1,-1-1-1,0 1 1,1-1-1,-2 0 0,1 1 1,0-1-1,-1 1 1,0-1-1,-1 5 0,-2-5-3,3-2-1,1 0-1,-1-1 1,1 1-1,-1 0 1,0 0-1,1 0 1,0-1-1,-1 1 1,1 0-1,-1 0 1,1 0-1,0 0 1,0 0-1,-1 0 1,1 0-1,0 0 1,0 0-1,0-1 1,0 1-1,0 0 0,0 0 1,0 0-1,1 0 1,-1 1-1,0 32 169,1-34-163,-1 0-6,1 0 0,-1 0 0,0 0 0,1 0 1,-1 0-1,1 0 0,-1 0 0,0 0 0,1 0 0,-1 0 0,0 0 0,1 0 0,-1 0 0,0 0 0,1 0 0,-1 0 0,0-1 0,1 1 0,-1 0 0,0 0 0,1 0 0,-1-1 0,0 1 0,1 0 0,-1 0 0,0-1 0,0 1 1,1 0-1,-1-1 0,0 1 0,0 0 0,0-1 0,0 1 0,1 0 0,-1-1 0,0 1 0,0 0 0,0-1 0,0 1 0,0-1 0,0-4-13,0 4 0,0-1 1,-1 1-1,1-1 0,0 1 0,0-1 0,0 1 1,0-1-1,1 1 0,-1-1 0,0 1 1,1-1-1,-1 1 0,1 0 0,-1-1 0,1 1 1,0-1-1,-1 1 0,1 0 0,0 0 1,0 0-1,2-3 0,-3 4 1,1-1-1,-1 1 1,1-1-1,-1 0 1,0 1-1,0-1 1,1 1 0,-1-1-1,0 0 1,0 1-1,0-1 1,0 0-1,1 1 1,-1-1-1,0 0 1,0 1 0,-1-1-1,1 0 1,0 1-1,0-1 1,0-1-1,1-11-115,0 12 105,0 0 1,0-1-1,0 1 0,0 0 1,0-1-1,0 1 0,-1-1 1,1 1-1,0-1 0,-1 0 1,0 1-1,1-1 0,-1 0 1,0 1-1,0-1 0,0 0 1,0 1-1,0-1 0,0-2 1,0 3 16,0 1 1,0-1-1,0 0 1,0 1 0,0-1-1,1 0 1,-1 1-1,0-1 1,0 0-1,1 1 1,-1-1 0,1 1-1,-1-1 1,0 0-1,1 1 1,-1-1 0,1 0-1,0 1 1,0-1-1,-1 0 1,1 1-1,-1-1 1,1 0-1,-1 1 1,0-1-1,1 0 1,-1 0-1,1 1 1,-1-1-1,0 0 0,0 0 1,0 0-1,1 0 1,-1 0-1,0-1 1,0 1-1,0-1-1,0 1 1,0 0-1,0-1 1,1 1-1,-1-1 1,1 1-1,-1 0 1,1-1 0,-1 1-1,2-2 1,-1 1 1,0 1 0,0-1 0,0 1 0,-1-1 0,1 1 1,-1-1-1,1 1 0,-1-1 0,0 1 0,0-1 0,1-3 1,-2 4 1,1 0 0,0 0 1,0 0-1,0 0 1,0 0-1,0 0 1,0 0-1,0 0 0,0 0 1,0 0-1,0 0 1,1 0-1,-1 0 1,0 1-1,1-1 0,-1 0 1,1 0-1,-1 0 1,1 0-1,-1 0 1,1 1-1,0-1 0,-1 0 1,1 0-1,0 1 1,0-1-1,0 0 1,0 0-1,-1 1 1,1-1 0,-1 1 0,0 0 0,1-1 0,-1 1 0,0-1 0,0 1 0,1-1-1,-1 1 1,0-1 0,0 0 0,0 1 0,0-1 0,0 1 0,0-1 0,0 1-1,0-1 1,0 1 0,0-1 0,0 0 0,0 1 0,0-1 0,0 1 0,-1-2 0,0-18-15,3 18 17,-1 0 1,1 0 0,0 0 0,-1 0 0,1 1 0,0-1 0,0 0 0,0 1-1,4-3 1,-2-2 85,-3 6-88,0-1 3,-1 1 0,0 0 0,0 0 0,1 0 0,-1 0 0,0 0 0,1 0 0,-1 0 0,0 0-1,0 0 1,1 0 0,-1 0 0,0 0 0,0 0 0,1 0 0,-1 1 0,0-1 0,1 0 0,-1 0 0,0 0 0,0 0 0,0 0 0,1 1 0,-1-1 0,0 0 0,0 0 0,0 0 0,1 1 0,-1-1 0,0 0 0,0 0 0,0 0 0,0 1 0,1-1 0,-1 0 0,0 0 0,0 1 0,0-1 0,0 0 0,0 1 0,2 0 2,6 0-2,-3 2 5,-4-3-5,-1 0 0,1 0 0,-1 0 0,0 0 0,1 0 0,-1 1 0,1-1 0,-1 0 0,0 0 0,1 1 0,-1-1 0,0 0 0,1 0 0,-1 1 0,0-1 0,1 0 1,-1 1-1,0-1 0,0 0 0,1 1 0,-1-1 0,0 1 0,0-1 0,0 0 0,0 1 0,0-1 0,1 1 0,-1-1 0,0 0 0,0 2 0,-1 0 0,2-2 0,9 5-4,2 8-18,-4-8-7,-8-5 25,0 0 0,1 1-1,-1-1 1,0 0 0,0 0-1,1 0 1,-1 0 0,0 1-1,1-1 1,-1 0 0,0 0-1,0 0 1,1 1 0,-1-1-1,0 0 1,0 0 0,0 1-1,0-1 1,1 0 0,-1 1-1,0-1 1,0 0 0,0 1-1,0-1 1,0 1 0,0 0-23,14 6-167,-13-7 191,0 0 0,-1-1 1,0 1-1,0 0 0,1 0 0,-1 0 1,0 0-1,1 0 0,-1 0 0,0 0 0,0 0 1,1 0-1,-1 0 0,0 0 0,1 0 0,-1 1 1,0-1-1,0 0 0,1 0 0,-1 0 1,0 0-1,0 0 0,1 0 0,-1 1 0,0-1 1,0 0-1,0 0 0,1 0 0,-1 1 1,0-1-1,0 0 0,0 0 0,0 1 0,0-1 1,1 0-1,-1 0 0,0 1 0,0-1 1,0 0-1,0 0 0,0 1 0,0 0-18,1-1 3,0 0 16,0 0-1,0 0 0,0 0 1,0 0-1,0 0 1,0 0-1,0-1 0,0 1 1,0 0-1,-1-1 0,1 1 1,0-1-1,0 1 1,0-1-1,0 1 0,-1-1 1,1 0-1,0 1 0,-1-1 1,1 0-1,0 0 0,-1 1 1,1-1-1,-1 0 1,1 0-1,-1 0 0,0 0 1,1 0-1,-1 1 0,0-1 1,0 0-1,1-2 1,-1 3 0,0 0 1,0-1 0,0 1-1,0 0 1,0 0 0,0-1-1,0 1 1,0 0 0,0-1 0,0 1-1,0 0 1,0 0 0,1-1-1,-1 1 1,0 0 0,0 0-1,0-1 1,0 1 0,1 0 0,-1 0-1,0-1 1,0 1 0,0 0-1,1 0 1,-1 0 0,0 0-1,0-1 1,1 1 0,-1 0 0,0 0-1,1 0 1,-1 0-2,1 0 0,-1-1 1,1 1-1,-1 0 0,0 0 1,1-1-1,-1 1 0,0 0 0,1-1 1,-1 1-1,0 0 0,1-1 1,-1 1-1,0 0 0,1-1 0,-1 1 1,0-1-1,0 1 0,0 0 1,1-1-1,-1 1 0,0-1 0,0 1 1,0-1-1,0 1 0,0-1 0,0 1 1,0-1-1,0 1 0,0-1 1,0 0-1,0 1-5,0-1 0,0 0 0,0 1 0,0-1 0,0 1 0,0-1 0,0 0 0,1 1 0,-1-1 0,0 1 0,0-1 0,1 1 0,-1-1 0,0 1 0,1-1 0,-1 1 0,0-1 0,1 1 1,0-1-1,0 0-3,-1 1 0,1-1 0,-1 0 0,1 1 1,-1-1-1,1 0 0,-1 1 0,1-1 0,-1 0 0,0 0 1,1 1-1,-1-1 0,0 0 0,0 0 0,0 0 1,1 1-1,-1-1 0,0 0 0,0 0 0,0-1 1,-1 2-3,1-1 1,0 1 0,0-1-1,0 0 1,0 1 0,0-1-1,-1 1 1,1-1 0,0 0-1,1 1 1,-1-1 0,0 0-1,0 1 1,0-1 0,0 1 0,0-1-1,1 0 1,-1 1 0,0-1-1,0 1 1,1-1 0,-1 1-1,0-1 1,1 1 0,-1-1-1,1 1 1,-1-1 0,1 1-1,-1-1 1,1 1 0,-1 0-1,1-1 1,-1 1 0,2-1 0,-1 0 10,0 1-3,-1 0-1,0 0 0,0 0 0,1-1 0,-1 1 0,0 0 0,0 0 0,0-1 0,0 1 0,1 0 1,-1 0-1,0-1 0,0 1 0,0 0 0,0-1 0,0 1 0,0 0 0,0 0 0,0-1 0,0 1 0,0 0 1,0-1-1,0 1 0,0 0 0,0 0 0,0-1 0,0 1 0,0 0 0,0-1 0,-1-8-57,1 7 184,0 30 353,0-27-471,0 0 0,0-1 0,0 1 0,0 0 0,0-1 0,0 1 0,0 0 1,0-1-1,0 1 0,1-1 0,-1 1 0,0 0 0,0-1 0,0 1 0,1 0 0,-1-1 0,0 1 0,1-1 1,-1 1-1,1-1 0,-1 1 0,0-1 0,1 1 0,-1-1 0,1 1 0,-1-1 0,1 0 0,0 1 0,-1-1 1,2 1-1,-2-1-5,1 1 7,-1 0 0,1 0 1,-1 0-1,0 0 0,1 0 0,-1 0 0,0 0 1,0 0-1,0 0 0,0 0 0,0 0 1,0 0-1,0 0 0,0 0 0,0 2 0,-1 1 16,1 1-14,0-2 11,-1 0 1,1 0-1,0 0 1,0 0-1,0 0 1,1 0-1,-1 0 1,1 0-1,0 3 1,0-5-14,0-1-1,0 1 1,-1-1-1,1 1 1,0-1 0,-1 1-1,1-1 1,0 1 0,-1 0-1,1-1 1,-1 1 0,1 0-1,-1 0 1,0 0 0,1-1-1,-1 1 1,0 0 0,1 0-1,-1 0 1,0 0-1,0 0 1,0-1 0,0 1-1,0 0 1,0 0 0,0 0-1,0 0 1,0 0 0,0 0-1,0-1 1,-1 3 0,1 0 22,5 7 33,-4-9-55,0-1-1,-1 1 1,1 0-1,-1 0 1,1-1 0,-1 1-1,1 0 1,-1 0-1,0 0 1,1-1-1,-1 1 1,0 0-1,1 0 1,-1 0-1,0 0 1,0 0-1,0 1 1,0-1 9,0 1-1,0-1 1,1 1-1,-1-1 1,0 1 0,1-1-1,-1 1 1,1-1-1,-1 1 1,1-1 0,1 2-1,-1-2-4,-1 1-1,1-1 0,0 1 1,0-1-1,-1 1 0,1-1 1,-1 1-1,0 0 0,1-1 1,-1 1-1,0 2 0,0-4-6,0 1 0,0 0-1,-1 0 1,1-1 0,0 1-1,0 0 1,1-1 0,-1 1-1,0 0 1,0-1-1,0 1 1,0 0 0,1-1-1,-1 1 1,0 0 0,0-1-1,1 1 1,-1-1 0,1 1-1,-1 0 1,0-1 0,1 1-1,-1-1 1,1 1 0,-1-1-1,1 1 1,0-1 0,-1 0-1,1 1 1,1 0 0,-2-1-3,1 3 5,0 1 0,-1-1 1,1 1-1,-1-1 0,0 1 0,0-1 0,-1 8 1,1 1 22,0 9-13,0-4 121,0-11-2290,-12-23-23513</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35:27.041"/>
    </inkml:context>
    <inkml:brush xml:id="br0">
      <inkml:brushProperty name="width" value="0.025" units="cm"/>
      <inkml:brushProperty name="height" value="0.025" units="cm"/>
      <inkml:brushProperty name="color" value="#E71224"/>
    </inkml:brush>
  </inkml:definitions>
  <inkml:trace contextRef="#ctx0" brushRef="#br0">25 94 396,'-1'0'38,"1"0"0,-1 0 0,1 0 0,-1 0 0,1 0 0,0 0 0,-1-1 0,1 1-1,-1 0 1,1 0 0,-1 0 0,1 0 0,-1 0 0,1-1 0,-1 1 0,1 0 0,0 0 0,-1-1 0,1 1 0,0 0 0,-1-1 0,1 1 0,0 0-1,-1-1 1,1 1 0,0-1 0,0 1 0,-1-1 0,1 0 34,0 1 1,-1 0-1,1-1 0,0 1 0,0-1 0,-1 1 0,1 0 1,0-1-1,-1 1 0,1 0 0,0-1 0,-1 1 1,1 0-1,-1 0 0,1-1 0,0 1 0,-1 0 1,1 0-1,-1 0 0,1-1 0,-1 1 0,1 0 1,-1 0-1,1 0 0,-1 0 0,1 0 0,-1 0 0,0 0 1,1-5 847,0 5 51,0-1-1,0 0 1,0 0-1,-1 0 0,1 0 1,0 0-1,1 0 1,-1 0-1,0 1 1,0-1-1,0 0 0,0 0 1,1 0-1,-1 0 1,1-1-1,22 2 5695,11 0-4019,14 0-2377,-12-7-184,-29 8-68,3-1-5,0 0 0,0-1 0,0 0 0,14-3 0,-16 3 36,0-1 1,0 2 0,0-1-1,0 1 1,10 2 0,7-1 55,46 5 240,95-6-18,-95-6-112,3-1 24,-71 7-225,0 0-1,0 0 1,1 0 0,-1 0 0,0-1 0,0 1-1,1-1 1,-1 0 0,3-1 0,14 0 176,-2 3 98,-18-1-284,0 0 0,1 0 0,-1 0 0,0 0-1,0 0 1,1 0 0,-1 0 0,0-1 0,1 1 0,-1 0-1,0 0 1,1 0 0,-1 0 0,0 0 0,0 0 0,1-1-1,-1 1 1,0 0 0,0 0 0,1 0 0,-1-1 0,0 1-1,0 0 1,0 0 0,1-1 0,-1 1 0,0 0 0,0 0-1,0-1 1,0 1 0,0 0 0,0 0 0,1-1 0,-1 0-3,0 1-242,0-1 180,0 1-1,0 0 1,0-1 0,0 1-1,0 0 1,0 0 0,0-1-1,0 1 1,0 0 0,0-1-1,0 1 1,0 0-1,0-1 1,0 1 0,0 0-1,0 0 1,-1-1 0,1 1-1,0 0 1,0 0 0,0-1-1,0 1 1,0 0 0,-1 0-1,1-1 1,0 1 0,-20-11-4813,18 10 2358,-9-5-3315,8 5 2199,-3 1 1199,-12 0-5579,8 0 6292</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35:28.268"/>
    </inkml:context>
    <inkml:brush xml:id="br0">
      <inkml:brushProperty name="width" value="0.025" units="cm"/>
      <inkml:brushProperty name="height" value="0.025" units="cm"/>
      <inkml:brushProperty name="color" value="#E71224"/>
    </inkml:brush>
  </inkml:definitions>
  <inkml:trace contextRef="#ctx0" brushRef="#br0">179 120 12,'1'-1'189,"1"0"0,-1 1 0,1-1 0,-1 0 0,1 0 0,-1 0-1,1 0 1,-1 0 0,0 0 0,1 0 0,-1 0 0,0-1 0,0 1 0,0 0 0,0-1 0,1-2 0,-2 4-170,0 0 0,0 0 0,0 0 0,0-1 0,0 1 0,0 0 0,0 0 0,0-1 0,0 1 0,0 0 1,0 0-1,0 0 0,1-1 0,-1 1 0,0 0 0,0 0 0,0-1 0,0 1 0,0 0 0,0 0 0,0 0 0,1 0 1,-1-1-1,0 1 0,0 0 0,0 0 0,0 0 0,1 0 0,-1 0 0,0-1 0,0 1 0,0 0 0,1 0 0,-1 0 1,0 0-1,0 0 0,1 0 0,-1 0 0,0 0 0,0 0 0,1 0 0,-1 0 14,0 0 0,1 0 0,-1 0-1,0 0 1,1 0 0,-1 0 0,0 0 0,0 0-1,1-1 1,-1 1 0,0 0 0,0 0-1,1 0 1,-1 0 0,0 0 0,0 0 0,0-1-1,1 1 1,-1 0 0,0 0 0,0 0 0,0-1-1,0 1 1,1 0 0,-1 0 0,0-1 0,0 1-1,0 0 1,0 0 0,0-1 0,0 1 0,0 0-1,0 0 1,0-1 0,0 1 0,0 0 0,0 0-1,0-1 1,0 1 0,0 0 0,0-1-1,0 1-14,0 0-1,0-1 0,0 1 0,0 0 0,0 0 0,0 0 0,0-1 1,0 1-1,0 0 0,0 0 0,0 0 0,1-1 0,-1 1 0,0 0 1,0 0-1,0 0 0,0 0 0,0-1 0,0 1 0,0 0 0,1 0 1,-1 0-1,0 0 0,0 0 0,0-1 0,0 1 0,1 0 0,-1 0 1,0 0-1,0 0 0,0 0 0,1 0 0,-1 0 0,0 0 0,0 0 1,0 0-1,1 0 0,-1 0 0,0 0 0,0 0 0,1 0 37,-1 0-1,0 0 1,1 0 0,-1 0-1,0 0 1,0 0-1,1-1 1,-1 1 0,0 0-1,0 0 1,1 0-1,-1 0 1,0 0-1,0 0 1,1-1 0,-1 1-1,0 0 1,0 0-1,1 0 1,-1-1 0,0 1-1,0 0 1,0 0-1,0 0 1,0-1 0,1 1-1,-1 0 1,0 0-1,0-1 1,0 1 0,0 0-1,0-1 1,0 1-1,0 0 1,0 0 0,0-1-1,0 1 1,0 0-1,0 0 1,0-1-1,0 1 1,3-6-1001,6 5 11897,-19 2-9217,6 11-218,0-10-1409,3-2-95,1 1 0,0-1 1,-1 0-1,1 0 0,0 0 1,-1 1-1,1-1 0,0 0 1,-1 0-1,1 1 0,0-1 1,0 0-1,-1 1 0,1-1 1,0 0-1,0 1 0,-1-1 1,1 0-1,0 1 0,0-1 1,0 0-1,0 1 0,0-1 1,0 1-1,-1-1 0,1 0 1,0 1-1,0-1 0,0 1 1,0-1-1,0 0 0,1 1 1,-1-1-1,0 1 0,0-1 1,0 1-1,-1 2 7,0 0 0,-1-1 1,1 1-1,-1 0 0,0-1 0,0 1 0,0-1 1,0 0-1,0 1 0,-1-1 0,-2 2 0,-3 4-14,-5 15-4,13-21 0,-1 0 0,0 0 0,0 0 0,0 0 0,0 0 0,0 0 0,0 0 0,-1-1 0,-2 4 0,-10 14 0,4-3 0,2-6 5,0 0 0,0 0-1,1 1 1,-7 15 0,-22 39-44,34-59 38,-8 9-1,10-14 1,0-1 0,-1 0 1,1 1-1,0-1 0,0 0 0,-1 1 0,1-1 0,0 0 1,0 1-1,0-1 0,0 0 0,-1 1 0,1-1 1,0 0-1,0 1 0,0-1 0,0 1 0,0-1 0,0 0 1,0 1-1,0-1 0,0 1 0,0-1 0,0 0 1,0 1-1,1-1 0,-1 1-1,0 0 0,0 0 0,0 0 0,0 0 0,0 0 0,0 0 0,0 0 0,0 0 0,0 0 0,-1 0 0,1 0 0,0 0 0,-1 0 0,1 0 0,0 0 0,-1 0 0,1-1 0,-1 1 0,0 0 0,1 0 0,-1 0 0,0-1 0,1 1 0,-1 0 0,-1 0 0,0 0 1,3 1 2,8 8-26,-8-9 25,-1-1-1,0 1 0,1-1 0,-1 0 0,0 1 0,1-1 1,-1 0-1,1 1 0,-1-1 0,0 0 0,1 1 0,-1-1 1,1 0-1,-1 0 0,1 0 0,0 1 0,-1-1 0,1 0 1,-1 0-1,1 0 0,-1 0 0,1 0 0,1 0 1,-1-1 0,0 0 0,1 1 0,-1-1 0,0 0 0,0 0 0,0 0 0,1 1 0,-1-1 0,0 0 0,0-1 0,1 0 0,30-25 16,-19 15-16,-11 11 2,0 0-1,0-1 1,0 1 0,-1 0 0,1-1 0,0 0-1,-1 1 1,1-1 0,-1 0 0,0 0 0,1 0-1,-1 0 1,0 0 0,1-3 0,-2 4 1,0 0 0,1 0 1,-1 0-1,0 0 0,0 0 1,1 0-1,-1 0 0,1 0 1,-1 0-1,1 0 0,-1 0 1,1 0-1,0 1 0,-1-1 1,1 0-1,0 0 0,-1 1 1,1-1-1,1 0 0,-1 0 9,0 0 1,0 0-1,0 1 0,0-1 0,0 0 0,0 0 0,-1 0 0,1 0 1,0 0-1,-1 0 0,1 0 0,-1 0 0,1 0 0,-1 0 0,1 0 1,-1-1-1,0 1 0,0 0 0,1-2 0,-1 2-2,0 0 0,0 1 0,0-1 0,0 0 0,0 1 0,1-1 0,-1 0 0,0 1 0,0-1 0,1 0 0,-1 1 0,1-1 0,-1 1 0,0-1 0,1 1 0,-1-1 0,1 0 0,0 0 5,0 1 0,-1-1 0,1 0 0,-1 1 0,1-1 0,-1 0 0,0 1 0,1-1 0,-1 0 0,1 0 0,-1 0 1,0 1-1,0-1 0,0 0 0,1 0 0,-1 0 0,0-1 0,0 1 15,-1-1 0,1 1 0,0 0 1,0 0-1,1-1 0,-1 1 0,0 0 1,0 0-1,1-1 0,-1 1 0,0 0 0,1 0 1,-1 0-1,1-1 0,0 1 0,-1 0 1,1 0-1,0 0 0,0 0 0,1-1 0,-1 1-27,-1 0 15,0 0 0,1 1 0,-1-1-1,0 0 1,0 0 0,0 0 0,0 0 0,0 0-1,0 0 1,0 0 0,0 0 0,0 0 0,0 0-1,0 0 1,-1 0 0,1 0 0,0 0 0,-1 0-1,1 0 1,-1 0 0,1 0 0,-1 1 0,0-2 0,-5-15 204,6 16-211,0 0 1,0-1 0,0 1 0,0 0-1,0 0 1,0-1 0,-1 1 0,1 0-1,0 0 1,-1-1 0,1 1 0,0 0-1,-1 0 1,0 0 0,1 0 0,-1-1-1,0 1 1,1 0 0,-1 0 0,-2-1-1,3 2-10,-4-14 80,1 11-68,2 3-12,1 0 0,-1 0 1,1-1-1,-1 1 0,1 0 0,0-1 0,-1 1 0,1 0 0,0-1 0,-1 1 0,1-1 0,0 1 0,-1-1 0,1 1 0,0-1 0,0 1 0,0-1 0,-1 1 0,1-1 0,0 1 0,0-1 1,0 0-1,-2-5 9,-1 1 0,0 0 0,0 0 0,-1 0 0,-7-9 0,-56-53 676,43 48-225,12 10-308,-1-2-144,13 10-43,0-3 1804,0 3-3512</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35:29.941"/>
    </inkml:context>
    <inkml:brush xml:id="br0">
      <inkml:brushProperty name="width" value="0.025" units="cm"/>
      <inkml:brushProperty name="height" value="0.025" units="cm"/>
      <inkml:brushProperty name="color" value="#E71224"/>
    </inkml:brush>
  </inkml:definitions>
  <inkml:trace contextRef="#ctx0" brushRef="#br0">226 119 416,'0'-1'63,"0"1"0,0-1 1,0 0-1,0 0 0,0 1 0,0-1 1,0 0-1,0 1 0,-1-1 0,1 0 1,0 1-1,0-1 0,-1 0 0,1 1 0,0-1 1,-1 0-1,1 1 0,-1-1 0,1 1 1,-1-1-1,0 0 36,0 0 0,1 0 0,-1 1-1,1-1 1,-1 0 0,1 0 0,-1 0 0,1 0 0,-1 0 0,1 0 0,0 0 0,0 0 0,-1 0 0,1 0 0,0 0 0,0 0 0,0 0-1,0 0 1,0-1 0,-5-5 538,5 7-605,0 0 1,-1 0-1,1 0 0,-1-1 1,1 1-1,-1 0 0,1-1 0,0 1 1,-1 0-1,1-1 0,0 1 1,-1 0-1,1-1 0,0 1 1,0-1-1,-1 1 0,1-1 1,0 1-1,0-1 0,0 1 1,0-1-1,0 1 0,-1-1 1,1 1-1,0-1 0,0 1 0,0-1 1,0 0 45,-1 0 1,1 1-1,-1-1 0,0 1 1,1-1-1,-1 1 0,0-1 1,0 1-1,1-1 0,-1 1 1,0-1-1,0 1 0,0 0 1,0-1-1,1 1 1,-1 0-1,0 0 0,0 0 1,0 0-1,-1 0 0,-2-1 306,-2-1-15,1 1 0,0 0 0,-1 0 0,1 0 0,-1 1 0,1 0 0,-8 0 0,4 0-78,6 1-153,1-1-1,-1 1 1,0 0 0,0 0-1,0 0 1,1 0-1,-1 0 1,1 1 0,-1-1-1,1 1 1,-1 0-1,1-1 1,-3 4-1,-31 22 1295,28-21-1257,7-6-164,0 0-1,0 1 1,1-1 0,-1 0-1,0 1 1,0-1 0,1 1 0,-1-1-1,0 1 1,1-1 0,-1 1 0,1-1-1,-1 1 1,1 0 0,-1-1 0,1 1-1,-1 0 1,1-1 0,0 1 0,-1 0-1,1-1 1,0 1 0,-1 1 0,1-1-7,0-1 1,0 1 0,0 0 0,0-1 0,0 1-1,0 0 1,0-1 0,-1 1 0,1-1 0,0 1-1,-1 0 1,1-1 0,0 1 0,-1-1-1,1 1 1,0-1 0,-1 1 0,0 0 0,0-1 0,1 1 1,-1-1 0,1 1-1,-1 0 1,1-1 0,-1 1-1,1 0 1,-1 0 0,1-1-1,0 1 1,0 0 0,-1 0-1,1-1 1,0 1 0,0 0-1,0 0 1,0 0 0,0 1-1,-5 9 10,4-9-15,0 0 0,0 0 0,0 0 1,0 0-1,1 0 0,-1 0 0,1 1 0,-1 2 0,1 3 4,1 11-36,7-12-36,-7-6 64,0 4-61,-1-4 50,0-1 0,0 0-1,0 0 1,0 1 0,0-1-1,0 0 1,0 1 0,0-1 0,0 0-1,0 0 1,0 1 0,0-1 0,0 0-1,0 0 1,0 1 0,0-1-1,0 0 1,0 0 0,0 1 0,0-1-1,1 0 1,-1 0 0,0 1 0,0-1-1,0 0 1,0 0 0,1 0-1,-1 1 1,0-1 0,15 10-1296,-13-8 1025,1 0-1,0 0 0,-1 0 0,1 0 0,0-1 0,0 1 0,0-1 0,6 2 1,1-1-141,1-1 1,-1 1 0,1-2 0,11 0 0,-17 0 332,-3 0 52,0 0-1,0 0 1,-1-1 0,1 1-1,0-1 1,0 1-1,-1-1 1,1 0-1,0 1 1,2-3-1,12-3-204,-12 5 176,-1 0 1,1-1-1,0 1 1,-1-1-1,1 0 1,-1 0-1,1 0 1,-1-1 0,5-3-1,9-7-185,-15 8 186,-3 5 64,1-1-1,0 1 1,0 0-1,0-1 1,0 1-1,0 0 1,0 0 0,0-1-1,0 1 1,0 0-1,0 0 1,0-1-1,0 1 1,0 0-1,0-1 1,1 1-1,-1 0 1,0 0 0,0-1-1,0 1 1,0 0-1,0 0 1,1 0-1,-1-1 1,0 1-1,0 0 1,0 0-1,0 0 1,1-1 0,1 0-69,0 0 0,-1-1 1,1 1-1,0-1 1,-1 1-1,0-1 0,1 0 1,-1 0-1,0 1 1,0-1-1,0 0 0,0 0 1,0 0-1,0 0 1,0 0-1,-1 0 0,1-1 1,-1 1-1,0 0 1,1 0-1,-1 0 0,0 0 1,0-1-1,-1-3 1,6 0-439,-5 6 498,1 0-1,-1 0 1,1-1 0,-1 1-1,0 0 1,1 0-1,-1 0 1,0-1-1,1 1 1,-1 0 0,0-1-1,1 1 1,-1 0-1,0-1 1,0 1-1,0 0 1,1-1 0,-1 1-1,0 0 1,0-1-1,0 1 1,0-1 0,1 1-1,-1 0 1,0-1-1,0-52-1949,2 51 1947,-2 2 19,1-1 0,0 1 0,0 0 0,-1-1 0,1 1 0,-1-1 1,1 1-1,0-1 0,-1 1 0,1-1 0,-1 1 0,1-1 0,-1 1 0,1-1 0,-1 0 1,0 1-1,1-1 0,-1 0 0,0 0 0,1 1 0,-1-1 0,0 0 0,0 0 0,0 1 1,0-1-1,0 0 0,0 0 0,0 1 0,0-1 0,0 0 0,0 0 0,0 1 0,0-1 1,-1-1-1,1-2-14,0-27-230,0 30 337,0-12 904,0 7 4891,0 31 1021,0-24-6246,0 24 5455,0-24-5543,0 128 5841,0 202-4937,0-330-1507,0 4-280,0-20-22680,0 11 19427,0-2 2030</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35:31.725"/>
    </inkml:context>
    <inkml:brush xml:id="br0">
      <inkml:brushProperty name="width" value="0.025" units="cm"/>
      <inkml:brushProperty name="height" value="0.025" units="cm"/>
      <inkml:brushProperty name="color" value="#E71224"/>
    </inkml:brush>
  </inkml:definitions>
  <inkml:trace contextRef="#ctx0" brushRef="#br0">181 157 704,'0'0'50,"0"-1"0,0 1-1,0-1 1,0 0 0,0 1 0,0-1 0,0 1-1,1-1 1,-1 1 0,0-1 0,0 1 0,1-1-1,-1 1 1,0-1 0,1 1 0,-1-1 0,1 1-1,-1-1 1,1 0 0,0 1 135,-1-1 0,1 1 0,-1-1 0,1 0 0,-1 1 0,1-1 0,-1 0-1,1 0 1,-1 0 0,0 1 0,1-1 0,-1 0 0,0 0 0,0 0 0,0 0 0,1 0 0,-1 1 0,0-1 0,0-1-1,0-2-210,0 4 473,0-1 0,0 0-1,0 1 1,0-1 0,0 0 0,0 1 0,0-1-1,0 0 1,0 1 0,0-1 0,0 0 0,-1 1-1,1-1 1,0 0 0,0 1 0,-1-1 0,1 0-1,0 1 1,-1-1 0,0 0 0,-5 0 1069,4 1 1091,1-1-2394,0 1 0,1 0-1,-1 0 1,0 0 0,1 0 0,-1 0 0,0 0 0,1 0 0,-1 0 0,0 0 0,1 0-1,-1 0 1,0 0 0,1 1 0,-1-1 0,0 0 0,1 0 0,-1 1 0,1-1 0,-1 0 0,0 1-1,0 0 1,-17 8 2992,18-9-3412,-4 3 350,0-1 1,0 1-1,0 1 1,0-1-1,1 1 1,-5 5-1,5-5-121,-1-1-1,1 1 1,0-1-1,-1 0 1,0 0 0,-5 3-1,5-3-13,1 0-1,0-1 0,0 1 0,0 0 1,0 1-1,1-1 0,-1 0 1,1 1-1,0-1 0,-3 7 1,-12 16 70,14-23-70,3-3-7,-1 0 0,1 1 0,-1-1-1,1 0 1,-1 1 0,1-1 0,0 0-1,-1 1 1,1-1 0,0 1 0,-1-1-1,1 1 1,0-1 0,0 1 0,-1-1-1,1 0 1,0 1 0,0 0 0,0-1-1,0 1 1,0-1 0,-1 1 0,1-1-1,0 2 1,0-2 0,0 1-1,0 0 0,0 0 1,0 0-1,0 0 1,-1-1-1,1 1 0,0 0 1,-1 0-1,1-1 0,0 1 1,-1 0-1,1-1 1,-1 1-1,-1 1 0,2-2 2,-1 1 0,1-1 0,-1 1 0,1 0 0,-1-1 0,1 1 0,0 0 0,-1-1 0,1 1-1,0 0 1,-1 0 0,1-1 0,0 1 0,0 0 0,0 1 0,0-1-1,0 0 0,-1-1 0,1 1 1,0 0-1,0-1 0,0 1 0,0 0 0,-1-1 0,1 1 1,0 0-1,-1-1 0,1 1 0,0-1 0,-1 1 0,1-1 1,-1 1-1,0 0 0,1 0-2,-1-1 0,0 1 1,1-1-1,-1 1 0,1 0 0,-1 0 1,1-1-1,0 1 0,-1 0 0,1 0 1,0 0-1,-1-1 0,1 1 0,0 0 1,0 0-1,0 0 0,0 1 0,-1 1-2,1 0 0,-1-1 0,1 1 0,0 0 0,0 0 0,0 0 0,0 0 0,0 0 0,1 0 1,-1-1-1,1 1 0,1 3 0,-1-4-8,1-1 0,0 0 0,0 1 0,0-1 0,0 0 0,0 0 0,0 0 0,0 0 0,0 0 0,1-1 0,-1 1 0,0 0 0,0-1 0,1 0 0,-1 0 0,0 1 0,1-1 0,-1-1 0,5 0 0,3 1-20,18-7 22,-8 0-2,-1-6 5,-3 0 9,-11 10 2,0-1 0,0 0 0,-1 0 1,0-1-1,1 1 0,3-7 0,2 0 15,1-15 98,-9 22-107,-1 0 0,0 1 1,-1-1-1,1 0 0,-1 0 1,0 0-1,0 0 0,0 0 1,-2-7-1,1-4 16,1 14-27,1 1 0,-2-1 0,1 1 0,0 0 0,0-1 0,0 1 0,0-1 0,0 1 0,0-1 0,0 1 0,0 0 0,-1-1 0,1 1 0,0 0 0,0-1 0,-1 1 0,1-1 0,0 1 0,0 0 0,-1 0 0,1-1 0,0 1 0,-1 0 0,1-1 0,-1 1 0,1 0 0,-1 0 0,1-1 0,-1 1 1,1 0-1,0 0 0,-1-1 1,1 1-1,0 0 0,-1 0 0,1-1 1,0 1-1,-1 0 0,1-1 1,0 1-1,0-1 0,0 1 1,-1 0-1,1-1 0,0 1 1,0-1-1,0 1 0,0 0 1,0-1-1,0 1 0,0-1 1,0 1-1,0-1 0,0 1 0,0-1 0,0 1 0,0 0 0,0 0-1,0-1 1,0 1 0,0 0 0,0 0 0,0-1 0,0 1-1,-1 0 1,1 0 0,0-1 0,0 1 0,0 0 0,0 0-1,0 0 1,0-1 0,0 1 0,-1 0 0,1 0 0,0 0 0,0-1-1,0 1 1,-1 0 0,1 0 0,0 0 0,0 0 0,0 0-1,-1 0 1,1-1 0,0 1 0,0 0 0,-1 0 0,1 0-1,0 0 1,0 0 0,0 0 0,-1 0 0,1 0 0,-1 0-1,1 0 1,0 0 0,0 0 0,-1 0-1,1 0 1,0 0 0,0 0 0,0 0-1,-1 0 1,1 0 0,0 0-1,0-1 1,-1 1 0,1 0 0,0 0-1,0 0 1,0 0 0,-1 0 0,1-1-1,0 1 1,0 0 0,0 0 0,0 0-1,-1 0 1,1-1 0,0 1 0,0 0-1,0 0 1,0-1 0,0 1 0,0 0-1,0 0 1,0-1 0,0 1-1,0 0 1,0 0 0,0-1 0,0 1-1,0 0 1,0-1 0,-2-2 4,0 0 1,0-1-1,0 1 0,0 0 0,0 0 1,-1 0-1,1 0 0,-1 1 1,0-1-1,1 1 0,-2-1 1,-5-3-1,0 0 46,0 0 1,1 0 0,-1-1-1,-11-13 1,-4 1 187,12 10-13,-12-9 62,19 11-177,5 6-110,0 1-1,0 0 0,0-1 0,0 1 0,0 0 0,-1-1 1,1 1-1,0 0 0,0-1 0,0 1 0,-1 0 0,1-1 0,0 1 1,0 0-1,-1 0 0,1-1 0,0 1 0,-1 0 0,1 0 1,0 0-1,-1-1 0,1 1 0,0 0 0,-1 0 0,1 0 1,0 0-1,-1 0 0,1 0 0,-1 0 0,1 0 0,0-1 5,0 1 0,0 0 0,0 0 0,0 0 0,0 0 0,0 0 0,0-1 0,0 1 0,0 0 0,0 0 0,0 0 0,0 0 0,0-1 0,0 1 0,0 0 0,0 0 0,0 0-1,0 0 1,0-1 0,0 1 0,0 0 0,0 0 0,0 0 0,-1 0 0,1 0 0,0 0 0,0-1 0,0 1 0,0 0 0,0 0 0,0 0 0,0 0 0,-1 0 0,1 0 0,0 0 0,0 0 0,0-1-1,0 1 1,0 0 0,-1 0 0,1 0 0,0 0 0,0 0 0,0 0 0,0 0 0,-1 0 0,1 0 0,0 0 0,0 0 0,-8-2-4362,9 0 1330</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35:33.433"/>
    </inkml:context>
    <inkml:brush xml:id="br0">
      <inkml:brushProperty name="width" value="0.025" units="cm"/>
      <inkml:brushProperty name="height" value="0.025" units="cm"/>
      <inkml:brushProperty name="color" value="#E71224"/>
    </inkml:brush>
  </inkml:definitions>
  <inkml:trace contextRef="#ctx0" brushRef="#br0">239 120 64,'0'-52'2016,"0"51"-1868,0-20 3008,0 13-1572,0-9 10054,-3 12-7284,-4 3-4870,5 2 2019,-12-7 380,-29 0-1191,17 14-670,22-7-23,-11 1-3,-2 6 3,12-6 2,0 0 1,0 1-1,0 0 0,-1 0 0,2 1 0,-1-1 0,0 1 0,0 0 0,1 0 0,0 1 0,-1-1 0,1 1 0,1 0 0,-5 4 0,8-7-1,-1 0 0,0 0 0,0 0 0,1 0 0,-1 0 0,0 0 0,0 0 0,0-1 0,0 1 0,0 0 0,0-1 0,0 1 0,0-1 0,0 1 0,-1-1 0,1 0 0,-2 1 0,3-1 0,0 0 0,0 0 0,0 0 0,-1 0 0,1 0 0,0 0 0,0 1 0,0-1 0,0 0 0,-1 0 0,1 0 0,0 0 0,0 0 0,0 0 0,0 1 0,0-1 0,-1 0 0,1 0 0,0 0 0,0 0 0,0 1 0,0-1 0,0 0 0,0 0 0,0 0 0,0 0 0,0 1 0,0-1 0,0 0 0,0 0 0,0 0 0,0 1 0,0-1 0,0 0 0,0 0 0,0 0 0,0 1 0,0-1 0,0 0 0,0 0 0,0 0 0,0 1 0,0-1 0,0 0 0,0 0 0,1 0 0,-1 4 0,0 0 0,-10 8 0,9-8-1,0-1 0,0 1 0,1-1-1,-1 1 1,1-1 0,0 0-1,0 1 1,1-1 0,-1 1 0,1-1-1,1 6 1,12 9-39,-12-17 7,-1 1-1,0 0 0,1-1 1,-1 1-1,1-1 0,0 0 1,-1 1-1,1-1 0,0 0 1,3 2-1,0-1-114,1 0-1,-1 0 1,0 0-1,1-1 1,-1 0-1,1 0 1,0 0-1,-1-1 1,1 0-1,7 0 1,-11 0 126,0-1 1,1 1 0,-1-1 0,1 0-1,-1 0 1,0 0 0,1 0 0,-1 0-1,0 0 1,0 0 0,0-1 0,2-1-1,4-2-23,-6 4 41,1 0-1,-1 0-1,1-1 0,-1 1 1,1-1-1,-1 0 0,1 1 0,-1-1 1,0 0-1,0 0 0,0 0 1,0-1-1,2-2 0,1-1-7,-5 6 13,1 0 1,-1 0-1,0 0 0,1-1 1,-1 1-1,1 0 1,-1 0-1,0 0 0,0-1 1,1 1-1,-1 0 0,0-1 1,1 1-1,-1 0 0,0-1 1,0 1-1,1 0 0,-1-1 1,0 1-1,0-1 0,0 1 1,0 0-1,0-1 1,0 1-1,1-1 0,-1 0 2,0 1-1,0 0 0,0-1 1,0 1-1,0 0 0,0 0 1,0-1-1,0 1 0,0 0 1,0-1-1,0 1 0,0 0 1,1-1-1,-1 1 0,0 0 1,0 0-1,0-1 0,1 1 1,-1 0-1,0 0 0,0 0 1,0-1-1,1 1 1,-1 0-1,0 0 0,1 0 1,-1 0-1,1-1 0,-1 1 3,0 0 0,1 0-1,-1-1 1,1 1-1,-1 0 1,1-1 0,-1 1-1,0 0 1,1-1-1,-1 1 1,0 0 0,1-1-1,-1 1 1,0-1 0,0 1-1,1 0 1,-1-1-1,0 1 1,0-1 0,0 1-1,0-1 1,0 1 0,1-1-1,-1 1 1,0-1-1,0 1 1,0-1 0,-1 0-1,1-1 18,1 1-1,-1-1 0,0 1 1,0 0-1,0-1 1,1 1-1,-1-1 1,1 1-1,-1 0 0,1-1 1,1-1-1,-1 2 16,0-1-1,0 1 0,-1-1 1,1 1-1,-1-1 0,1 1 0,-1-1 1,1 1-1,-1-1 0,0 0 1,0-2-1,0 3-17,0 0-1,0 0 1,0 1-1,0-1 1,0 0-1,0 0 1,0 1 0,0-1-1,1 0 1,-1 0-1,0 1 1,0-1 0,1 0-1,-1 1 1,0-1-1,1 0 1,-1 1 0,1-1-1,-1 0 1,1 1-1,-1-1 1,1 1-1,-1-1 1,1 1 0,-1-1-1,1 1 1,0 0-1,0-1 1,0 0 8,-1 1 0,0-1 0,1 0 0,-1 1 0,1-1 0,-1 0 1,0 1-1,0-1 0,0 0 0,1 1 0,-1-1 0,0 0 0,0 0 0,0 1 0,0-1 0,0 0 0,0 0 0,0 1 0,0-1 0,0 0 1,-1 0-1,1 1 0,0-2 0,-1 1-5,1 1 1,0-1 0,0 0-1,-1 1 1,1-1 0,0 0-1,0 1 1,0-1 0,0 0-1,0 1 1,0-1 0,0 0-1,0 1 1,0-1 0,1 0-1,-1 1 1,0-1 0,0 1-1,1-1 1,-1 0 0,0 1-1,1-2 1,3 1 26,-4 1-40,1 0 0,-1 0 0,0 0 0,0 0 0,1 0 0,-1 0 0,0 0 0,0 0 0,0 0 0,1 0 0,-1 0 0,0 0 0,0 0 0,0 0 0,1-1 0,-1 1 1,0 0-1,0 0 0,0 0 0,1 0 0,-1 0 0,0-1 0,0 1 0,0 0 0,0 0 0,0 0 0,0 0 0,1-1 0,-1 1 0,0 0 0,0 0 0,0-1 0,0 1 0,0 0 0,0 0 0,0 0 0,0-1 0,0 1 0,0-1 1266,0 22-829,-1-13-388,1-4-44,-1 0 1,1-1-1,0 1 1,0 0 0,0-1-1,0 1 1,1 0-1,-1-1 1,1 1 0,1 3-1,-1-5-9,1 0 0,-1 1 0,0-1 0,0 0 0,0 1 0,0-1-1,0 1 1,-1-1 0,1 1 0,-1-1 0,1 1 0,-1-1 0,0 1-1,0-1 1,-1 6 0,1-4 0,0-2-4,-1 1 0,1-1 0,0 0 0,1 1 0,-1-1 0,0 0 0,1 1 0,-1-1 0,1 0-1,0 0 1,-1 1 0,1-1 0,0 0 0,1 0 0,1 3 0,-3-4 0,1 0 0,-1 0 0,1 0 0,-1 0 1,1 0-1,-1 1 0,0-1 0,0 0 0,1 0 0,-1 0 0,0 1 0,0-1 0,0 0 0,0 0 1,-1 1-1,1-1 0,-1 2 0,1-1-1,-1-1 1,1 1-1,0-1 1,0 1-1,0 0 1,0-1-1,0 1 0,0-1 1,0 1-1,1 0 1,-1-1-1,0 1 1,2 2-1,0 0-4,0 1 1,-1 0-1,0 0 1,1 1-1,-1-1 0,-1 0 1,1 0-1,-1 0 1,0 8-1,-1-13 2,1 1 0,0 0 0,0 0 0,0 0 0,0 1 0,0-1 0,0 0 0,0 0 0,0 0 1,0 0-1,0 0 0,0 0 0,1 0 0,-1 0 0,0-1 0,1 1 0,-1 0 0,1 0 0,-1 0 0,1 0 0,-1 0 0,1 0 0,0-1 0,-1 1 0,1 0 0,0-1 1,0 1-1,1 0 0,-2 1 1,1-1 0,-1 0 0,1 1 1,-1-1-1,0 0 0,1 1 1,-1-1-1,0 1 0,0-1 0,0 1 1,0-1-1,0 1 0,0-1 0,0 1 1,-1 0-1,0 22-4,1-18 4,0 12 1854,0-5-7546,0-31-13334,0 18 18968,0-1 0,0 1 0,0 0 0,0 0 0,0 0 0,0-1 0,0 1 0,0 0 0,0 0 0,0-1 0,0 1 1,0 0-1,0 0 0,-1 0 0,1-1 0,0 1 0,0 0 0,0 0 0,0 0 0,0 0 0,-1-1 0,1 1 0,0 0 1,0 0-1,0 0 0,-1 0 0,1 0 0,0 0 0,0 0 0,-1 0 0,1 0 0,0 0 0,0-1 0,-1 1 1,1 0-1,0 0 0,-1 0-2,1 0-1,0 0 1,0 0 0,-1 0 0,1 0 0,0 0 0,0 0 0,-1 0-1,1 0 1,0 0 0,0 0 0,0 0 0,-1 0 0,1 0 0,0 0 0,0-1-1,0 1 1,-1 0 0,1 0 0,0 0 0,0 0 0,0-1 0,0 1 0,-1 0-1,1 0 1,0 0 0,0-1 0,0 1 0,0 0 0,0 0 0,0-1-1,0 1 1,0 0 0,0 0 0,0 0 0,0-1 0,0 0-709</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35:34.407"/>
    </inkml:context>
    <inkml:brush xml:id="br0">
      <inkml:brushProperty name="width" value="0.025" units="cm"/>
      <inkml:brushProperty name="height" value="0.025" units="cm"/>
      <inkml:brushProperty name="color" value="#E71224"/>
    </inkml:brush>
  </inkml:definitions>
  <inkml:trace contextRef="#ctx0" brushRef="#br0">25 154 544,'0'-1'119,"-1"0"-1,1 0 1,0 0 0,-1 0-1,1 0 1,-1 0 0,1 0-1,-1 1 1,1-1 0,-1 0-1,0 0 1,0 1 0,1-1-1,-1 0 1,0 1 0,0-1-1,0 1 1,1-1 0,-1 1-1,0-1 1,0 1 0,0 0-1,-1-1 1,-3-1 248,5 0 454,-1 0 0,0 0 0,1 0-1,0 0 1,-1 0 0,1 0 0,0 0 0,0 0 0,0 0 0,0 0-1,1-4 1181,-1 6-1893,0-1 0,0 1-1,0 0 1,0 0-1,0-1 1,0 1 0,0 0-1,0 0 1,1-1-1,-1 1 1,0 0 0,0 0-1,0-1 1,0 1-1,0 0 1,0 0 0,0-1-1,1 1 1,-1 0-1,0 0 1,0 0 0,0-1-1,1 1 1,-1 0-1,0 0 1,0 0 0,0 0-1,1 0 1,-1-1-1,0 1 1,0 0-1,1 0 1,-1 0 0,0 0-1,0 0 1,1 0-1,-1 0 1,0 0 0,1 0-1,-1 0 1,0 0-1,0 0 1,1 0 0,-1 0-1,1 0 1,0 0 29,1 0 2424,10-5 1299,14 3-1400,-23 0-2392,0 1 0,-1 0-1,1 1 1,0-1 0,1 0-1,-1 1 1,0 0 0,3 0-1,-3 0-39,0 0 0,0-1 0,0 1 0,0 0 0,0-1 0,0 0 0,0 1 0,2-3 0,29-3 97,25-1 31,-52 6-148,0 0 0,0 0 0,0 0 0,13 2 0,-13-1-8,0 0 1,0 0 0,0-1 0,12-2 0,-11 2 22,0 0 1,0 0 0,0 0-1,0 1 1,11 1 0,-11 0 5,0-1 0,0 0 0,0 0 0,1-1 0,10-2 0,-14 2-12,0 0 0,1 0-1,-1 0 1,1 1-1,-1 0 1,1 1-1,5 0 1,-4 0 11,0-1 0,0 0 0,0 0 0,13-2 0,9-3 124,58-2 0,-84 7-149,6 1 12,-1-2-1,0 1 1,0-1 0,16-3-1,-14 2-13,0 1-1,1 0 1,-1 0 0,1 1-1,11 2 1,10 0 3,42-2 165,-43-7 93,-29 7-202,-2 0-57,0 0 0,1 0-1,-1 0 1,0 1 0,0-1 0,0 0 0,0 0-1,1 0 1,-1 0 0,0 0 0,0 0 0,0 0 0,1 0-1,-1 0 1,0 0 0,0 0 0,0 0 0,1 0-1,-1 0 1,0 0 0,0 0 0,0 0 0,1 0 0,-1 0-1,0 0 1,0 0 0,0 0 0,0 0 0,1 0-1,-1 0 1,0 0 0,0 0 0,0 0 0,0-1 0,1 1-1,-1 0 1,0 0 0,0 0 0,0 0 0,0 0-1,0-1 1,1 1 0,-1 0 0,6-5 91,5 5-21,-10 0-64,0 0-1,0 0 1,0 1-1,0-1 0,0 0 1,-1 0-1,1 0 1,0 0-1,0 0 1,0 0-1,0 0 1,0-1-1,-1 1 0,1 0 1,0 0-1,0-1 1,0 1-1,-1 0 1,1-1-1,0 1 1,0-1-1,-1 1 0,1-1 1,0 1-1,-1-1 1,2 0-1,-2 0 35,0-5-463,-7 2-8485,-14 0-6603,11 4 12057,0 0 1442</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35:35.199"/>
    </inkml:context>
    <inkml:brush xml:id="br0">
      <inkml:brushProperty name="width" value="0.025" units="cm"/>
      <inkml:brushProperty name="height" value="0.025" units="cm"/>
      <inkml:brushProperty name="color" value="#E71224"/>
    </inkml:brush>
  </inkml:definitions>
  <inkml:trace contextRef="#ctx0" brushRef="#br0">193 180 464,'0'-1'190,"0"0"0,0-1 0,0 1 0,0 0 0,0-1 0,0 1 0,0 0 0,0 0-1,1-1 1,-1 1 0,1 0 0,-1 0 0,1 0 0,-1 0 0,1-1 0,0 1 0,-1 0 0,1 0 0,0 0 0,2-1 0,-3 1-191,0 0 169,1 0 0,-1 0 0,1 0-1,-1-1 1,0 1 0,1 0 0,-1-1 0,0 1 0,0 0 0,0 0 0,0-1 0,0 1 0,0 0 0,-1-2 0,1-2 606,-4 3-121,4 2-628,-1 0 0,1 0 1,0 0-1,-1 0 0,1 0 0,0 0 1,-1 0-1,1 0 0,0 0 0,-1 0 1,1 0-1,0 0 0,0 0 0,-1-1 0,1 1 1,0 0-1,-1 0 0,1 0 0,0-1 1,0 1-1,-1 0 0,1 0 0,0-1 0,0 1 1,0 0-1,-1-1 0,1 1 0,0 0 1,0-1-1,-1 2 31,0 0 1,0 0-1,1 0 0,-1 0 1,0 0-1,0-1 0,0 1 1,0 0-1,0 0 0,-1-1 1,1 1-1,0-1 0,-2 1 1,1 0-28,1-1 1,0 1-1,-1-1 1,1 1 0,0-1-1,0 1 1,0 0 0,-1 0-1,1 0 1,0 0-1,0 0 1,0 0 0,0 0-1,0 0 1,-1 2 0,2-2-19,0 0 1,-1 0-1,1-1 1,0 1-1,-1 0 1,1 0-1,-1 0 1,0 0 0,1-1-1,-1 1 1,1 0-1,-1-1 1,0 1-1,0 0 1,1-1-1,-1 1 1,0-1-1,0 1 1,0-1 0,0 0-1,0 1 1,-1 0-1,1-1 2,0 0 0,0 1 0,0-1 0,0 0 0,0 1 0,0 0 0,0-1 0,0 1 0,0-1 0,0 1 0,0 0 0,0 0 0,1 0 0,-1-1 0,0 1 0,1 0 0,-1 0 0,0 0 0,1 0-1,-1 0 1,1 0 0,0 0 0,-1 2 0,0-2 3,1 1 0,0-1 0,0 0 0,-1 0 0,1 0 0,-1 0 0,1 0 0,-1 0 0,1 0 0,-1 0 0,0-1 0,0 1 0,1 0 0,-1 0 0,0 0 0,0-1 0,0 1 0,-1 1 0,1-2 9,0 1 0,0-1 1,1 1-1,-1-1 1,0 1-1,1-1 0,-1 1 1,0 0-1,1 0 0,-1-1 1,1 1-1,-1 0 1,1 0-1,-1 0 0,1-1 1,0 1-1,-1 2 0,1-3-11,0 1 0,0 0 0,0 0 0,0-1 0,-1 1 0,1 0 0,0-1 0,0 1 0,0 0 0,-1 0 0,1-1 0,0 1 0,-1-1 0,1 1 0,-1 0 0,0 0 0,0 0 8,0 0 0,1 0 0,-1 0 0,1 0 0,-1 0-1,0 0 1,1 0 0,0 0 0,-1 0 0,1 0 0,0 0 0,-1 0 0,1 0 0,0 0 0,0 0 0,0 0 0,0 2 0,0-2-14,0-1 1,0 1-1,0 0 0,0-1 0,-1 1 1,1 0-1,0-1 0,0 1 0,-1 0 1,1-1-1,0 1 0,-1-1 0,1 1 1,0 0-1,-1-1 0,1 1 0,-1 0 1,0-1-3,0 1 1,1-1 0,-1 1-1,1 0 1,-1 0 0,1-1-1,-1 1 1,1 0 0,0 0-1,-1-1 1,1 1 0,0 0-1,0 0 1,0 0 0,-1 0-1,1-1 1,0 3 0,0-3-2,0 1 0,0 0 0,0 0 1,1 0-1,-1 0 0,0-1 0,0 1 1,0 0-1,1 0 0,-1-1 0,0 1 1,1 0-1,-1 0 0,1-1 0,-1 1 0,1 0 1,0 0-1,0 0-3,-1-1 1,1 1-1,-1 0 1,1-1-1,-1 1 1,1-1-1,-1 1 1,0 0-1,1-1 1,-1 1-1,0 0 1,0-1-1,1 1 1,-1 0-1,0 0 1,0-1-1,0 2 1,1-1-3,-1 0 0,1 0 1,0 0-1,-1-1 1,1 1-1,0 0 1,0-1-1,-1 1 1,1 0-1,0-1 1,0 1-1,0-1 1,0 1-1,0-1 0,0 0 1,0 1-1,0-1 1,0 0-1,0 0 1,0 0-1,0 0 1,0 0-1,0 0 1,1 0-1,33 2 6,-34-2 2,5-2 43,0 1 1,-1-1-1,1 0 1,-1 0-1,1-1 1,-1 0-1,6-4 1,-3 3 203,8-12 826,-14 14-889,0 0 0,1-1 0,-1 1 0,0-1 0,-1 1 0,1-1 1,0 0-1,-1 0 0,1 0 0,0-4 0,-2-39 3005,-1 44-3050,-1 0-1,0 0 0,0 0 0,1 0 0,-1 0 0,-1 1 1,1-1-1,-3-1 0,-12-12 700,11 10-549,0 1 0,0 0 0,0 0 0,-1 0 0,-10-4 0,-4-3 486,-65-23 1779,55 9-2272,31 25-289,-1 0 0,1 0 0,0-1 0,0 1 0,0 0 0,-1 0 0,1 0 0,0-1 0,0 1 0,0 0 0,0 0 0,0-1 0,0 1 0,-1 0 0,1 0 0,0-1 1,0 1-1,0 0 0,0 0 0,0-1 0,0 1 0,0 0 0,0-1 0,0 1 0,0 0 0,0 0 0,0-1 0,1 1 0,-3-6-17,-8-5-79,10 11 56,0-1 0,-1 1-1,1 0 1,0-1 0,0 1-1,-1 0 1,1-1 0,0 1-1,0-1 1,0 1 0,-1-1-1,1 1 1,0 0 0,0-1-1,0 1 1,0-1 0,0 1-1,0-1 1,0 1 0,0 0-1,0-1 1,0 1 0,0-1-1,0 1 1,1-1 0,-1 1-1,0 0 1,0-1 0,0 1-1,1-1 1,-1 1 0,0 0-1,0-1 1,1 1 0,-1 0-1,0-1 1,1 1 0,-1 0-1,0 0 1,1-1 0,2-1 421,-2 2-599,-1 0 0,1 0-1,-1 0 1,0 0 0,1-1 0,-1 1 0,0 0-1,1 0 1,-1-1 0,0 1 0,1 0 0,-1-1-1,0 1 1,0 0 0,1-1 0,-1 1 0,0 0-1,0-1 1,0 1 0,1 0 0,-1-1 0,0 1-1,0-1 1,0 1 0,0 0 0,0-1 0,0 1-1,0-1 1,0 1 0,0-1 0,0 1-1,0 0 1,0-1 0,9-6-5590,-7 6 2763</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35:35.802"/>
    </inkml:context>
    <inkml:brush xml:id="br0">
      <inkml:brushProperty name="width" value="0.025" units="cm"/>
      <inkml:brushProperty name="height" value="0.025" units="cm"/>
      <inkml:brushProperty name="color" value="#E71224"/>
    </inkml:brush>
  </inkml:definitions>
  <inkml:trace contextRef="#ctx0" brushRef="#br0">0 74 488,'0'0'45,"0"-1"0,0 1 1,1 0-1,-1-1 0,0 1 0,0 0 0,0 0 1,0-1-1,0 1 0,0 0 0,0-1 0,0 1 0,0 0 1,1 0-1,-1-1 0,0 1 0,0 0 0,0 0 1,1-1-1,-1 1 0,0 0 0,0 0 0,1-1 1,-1 1-1,0 0 0,0 0 0,1 0 0,0 0 0,-1-1 38,0 1 0,1 0 0,-1 0 0,1-1 0,-1 1 0,0 0 0,1-1 0,-1 1 0,1 0-1,-1-1 1,0 1 0,0 0 0,1-1 0,-1 1 0,0-1 0,0 1 0,1-1 0,-1 1-1,0-1 1,0 1 0,0-1 0,0 1 0,0-1 0,0 1 0,1-1 0,-1 1 0,0-1-1,-1 0 1,2-13 3056,6 8-1584,-5 5-1271,0-5 1707,-2 6-1844,0-1 0,0 1 1,0 0-1,0 0 0,0-1 0,-1 1 1,1 0-1,0-1 0,1 1 0,-1 0 0,0 0 1,0-1-1,0 1 0,0 0 0,0 0 0,0-1 1,0 1-1,0 0 0,0 0 0,0-1 0,1 1 1,-1 0-1,0 0 0,0 0 0,0-1 0,0 1 1,1 0-1,-1 0 0,2-1 150,4-4 2231,-4-3 3200,-2 8-5666,0 0 0,0-1 0,0 1 0,0 0 0,0 0 0,0-1 0,1 1 0,-1 0 0,0 0 0,0-1 0,0 1 0,0 0 0,0 0 0,1 0 0,-1-1 0,0 1 0,0 0 1,0 0-1,1 0 0,-1 0 0,0-1 0,0 1 0,0 0 0,1 0 0,-1 0 0,0 0 0,0 0 0,1 0 0,-1 0 0,0 0 0,0 0 0,1 0 0,-1 0 0,0 0 0,0 0 0,1 0 0,-1 0 0,0 0 0,0 0 0,1 0 0,-1 0 0,0 0 0,0 0 0,1 0 0,-1 0 0,0 1 1,0-1-1,1 0 0,-1 0 0,0 0 0,0 0 0,0 0 0,0 1 0,1-1 0,-1 0 0,0 0 0,0 1 0,0-1 0,0 0 0,0 0 0,1 0 0,-1 1 0,0-1 0,0 0 0,0 0 0,0 1 0,0 0 113,0 22 203,-5-5-344,4-15-31,0-1 1,0 1-1,0-1 1,0 1 0,0-1-1,1 1 1,0 0-1,-1 3 1,1 79-115,0-83 102,0 1-1,-1-1 0,1 1 0,-1 0 1,1-1-1,-1 0 0,0 1 0,-1 2 1,-4 16-60,6 86-718,0-106 767,0 1 1,0-1-1,1 0 1,-1 0-1,0 0 1,0 0-1,1 0 1,-1 0-1,1 1 1,-1-1-1,1 0 1,-1 0-1,2 1 1,-1-1-11,-1 0 1,1 0-1,0 0 1,-1 1-1,1-1 1,-1 0-1,1 0 1,-1 0-1,0 1 1,1-1-1,-1 0 1,0 0-1,0 3 1,0-2-58,0 1 0,0-1 1,0 0-1,0 1 0,0-1 0,0 0 1,1 1-1,-1-1 0,1 0 0,0 0 0,0 0 1,0 1-1,0-1 0,0 0 0,2 3 1,1 15-400,28 5-234,-30-23 604,11-2-743,4-4-1372,-16 4 2048,0-1 0,0 1 1,0 0-1,0 0 1,0-1-1,0 1 0,-1 0 1,1-1-1,0 1 1,0-1-1,0 1 0,-1-1 1,1 1-1,0-1 1,0 1-1,-1-1 0,1 0 1,-1 0-1,1 1 1,0-2-1,-1 2 144,0 0 0,0-1 0,0 1 0,0 0 0,0 0 0,0 0 0,0-1 0,0 1 0,0 0 0,0 0 0,0 0 0,0-1 0,0 1 0,1 0 0,-1 0 0,0 0 0,0 0 0,0-1 0,0 1 0,0 0 0,0 0 0,1 0 0,-1 0 0,0 0 0,0-1 0,0 1 0,0 0 0,1 0 0,-1 0 0,0 0 0,0 0 0,0 0 0,1 0 0,-1 0 0,0 0 0,0 0 0,0 0 0,1 0 0,-1 0 0,0 0 0,1 0-45,-1 0 0,0 0 0,0 0 0,1 0 0,-1 0 0,0 0 0,1-1 0,-1 1 0,0 0 0,0 0 1,1 0-1,-1 0 0,0 0 0,0 0 0,1-1 0,-1 1 0,0 0 0,0 0 0,0 0 0,1 0 0,-1-1 0,0 1 1,0 0-1,0 0 0,0-1 0,0 1 0,1 0 0,-1 0 0,0-1 0,0 1 0,0 0 0,0 0 0,0-1 0,0 1 1,0 0-1,0-1 0,0 1 0,0 0 0,0 0 0,0-1 0,0 1 0,5-10-2046,-4 9 1929,-1 0 0,1 1 0,0-1 0,-1 0 0,1 0 0,-1 1 0,0-1 0,1 0 0,-1 0 0,1 0 0,-1 1 0,0-1 0,0 0 0,0 0 0,1 0 0,-1-1 0,5-3-1739,-5 4 1847,0 1-1,1 0 1,-1 0-1,1 0 1,-1-1-1,0 1 1,1 0-1,-1 0 0,0-1 1,1 1-1,-1 0 1,0-1-1,1 1 1,-1 0-1,0-1 1,0 1-1,1 0 0,-1-1 1,0 1-1,0-1 1,0 1-1,0 0 1,0-1-1,0 1 1,1-1-1,-1 1 0,0-1 1,0-4-812,0 4 119</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5:35:36.401"/>
    </inkml:context>
    <inkml:brush xml:id="br0">
      <inkml:brushProperty name="width" value="0.025" units="cm"/>
      <inkml:brushProperty name="height" value="0.025" units="cm"/>
      <inkml:brushProperty name="color" value="#E71224"/>
    </inkml:brush>
  </inkml:definitions>
  <inkml:trace contextRef="#ctx0" brushRef="#br0">72 101 572,'-4'0'62,"2"0"253,-1 0-1,0 0 1,0 0-1,0 0 1,0-1-1,1 1 1,-1-1-1,0 0 1,0 0-1,-3-1 1,-5 1 700,-11-6 19139,24 7-19687,-2 0-416,0 0-1,1 1 1,-1-1-1,0 0 1,0 0-1,1 0 0,-1 0 1,0 0-1,1 0 1,-1 0-1,0 0 1,0 0-1,1 0 1,-1 0-1,0 0 1,1 0-1,-1 0 1,0 0-1,0-1 1,1 1-1,-1 0 1,0 0-1,0 0 1,1 0-1,-1 0 1,0-1-1,0 1 1,1 0-1,-1 0 0,0 0 1,0-1-1,0 1 1,0 0-1,1 0 1,-1-1-1,0 1 1,0 0-1,0 0 1,0-1-1,0 1 1,0 0-1,0-1 1,0 1-1,34-3 1824,-30 2-1789,-1 0-1,1 0 0,-1 0 0,1 1 0,-1-1 1,1 1-1,0 0 0,-1-1 0,6 2 0,-5-1-56,-1 1 0,1-1 0,0-1 0,0 1 0,0 0 0,-1-1 0,1 0 0,0 0 0,4-2 0,-6 3-24,-1-1-1,1 1 1,-1-1 0,1 1-1,-1 0 1,1-1 0,-1 1-1,1 0 1,0 0 0,-1 0-1,1 0 1,2 1 0,11-1-1,6-4 16,7-3 2,-26 6-21,1 0 0,-1 1 0,0-1 0,1 1 0,-1 0 1,1-1-1,-1 1 0,3 1 0,19-5 2,11-2 83,9-1 381,-34 5-288,-10 2-175,0 0-1,0 0 1,0 0 0,0 0-1,1 0 1,-1 0 0,0 0-1,0 0 1,0 0-1,0 0 1,0 0 0,0 0-1,1 0 1,-1 0 0,0 0-1,0 0 1,0 0 0,0 0-1,0 0 1,1 0-1,-1 0 1,0 0 0,0-1-1,0 1 1,0 0 0,0 0-1,0 0 1,0 0 0,0 0-1,1 0 1,-1 0-1,0-1 1,0 1 0,0 0-1,0 0 1,0 0 0,0 0-1,0 0 1,0 0-1,0-1 1,0 1 0,0 0-1,0 0 1,0 0 0,0 0-1,0 0 1,0-1 0,0 1-1,0 0 1,0 0-1,0 0 1,0 0 0,0 0-1,0-1 1,2 1 4,0-1-1,1 1 1,-1-1 0,0 1-1,0-1 1,0 0 0,0 0-1,4-3 1,-5-1-1033,-2-3-2578,-1 4-1698,-9 2-12389,1 2 15279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32D0B4A-8690-3B6B-82F0-1BAAABCB308C}"/>
              </a:ext>
            </a:extLst>
          </p:cNvPr>
          <p:cNvSpPr>
            <a:spLocks noGrp="1" noChangeArrowheads="1"/>
          </p:cNvSpPr>
          <p:nvPr>
            <p:ph type="hdr" sz="quarter"/>
          </p:nvPr>
        </p:nvSpPr>
        <p:spPr bwMode="auto">
          <a:xfrm>
            <a:off x="0" y="0"/>
            <a:ext cx="3037628" cy="464184"/>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defRPr sz="1200"/>
            </a:lvl1pPr>
          </a:lstStyle>
          <a:p>
            <a:pPr>
              <a:defRPr/>
            </a:pPr>
            <a:endParaRPr lang="en-US"/>
          </a:p>
        </p:txBody>
      </p:sp>
      <p:sp>
        <p:nvSpPr>
          <p:cNvPr id="9219" name="Rectangle 3">
            <a:extLst>
              <a:ext uri="{FF2B5EF4-FFF2-40B4-BE49-F238E27FC236}">
                <a16:creationId xmlns:a16="http://schemas.microsoft.com/office/drawing/2014/main" id="{549865FE-22AD-DB52-9881-9009CDBB7D99}"/>
              </a:ext>
            </a:extLst>
          </p:cNvPr>
          <p:cNvSpPr>
            <a:spLocks noGrp="1" noChangeArrowheads="1"/>
          </p:cNvSpPr>
          <p:nvPr>
            <p:ph type="dt" idx="1"/>
          </p:nvPr>
        </p:nvSpPr>
        <p:spPr bwMode="auto">
          <a:xfrm>
            <a:off x="3972773" y="0"/>
            <a:ext cx="3037628" cy="464184"/>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lgn="r">
              <a:defRPr sz="1200"/>
            </a:lvl1pPr>
          </a:lstStyle>
          <a:p>
            <a:pPr>
              <a:defRPr/>
            </a:pPr>
            <a:endParaRPr lang="en-US"/>
          </a:p>
        </p:txBody>
      </p:sp>
      <p:sp>
        <p:nvSpPr>
          <p:cNvPr id="13316" name="Rectangle 4">
            <a:extLst>
              <a:ext uri="{FF2B5EF4-FFF2-40B4-BE49-F238E27FC236}">
                <a16:creationId xmlns:a16="http://schemas.microsoft.com/office/drawing/2014/main" id="{23478B3A-EF87-A44D-CFAC-94E1FBCB1236}"/>
              </a:ext>
            </a:extLst>
          </p:cNvPr>
          <p:cNvSpPr>
            <a:spLocks noGrp="1" noRot="1" noChangeAspect="1" noChangeArrowheads="1" noTextEdit="1"/>
          </p:cNvSpPr>
          <p:nvPr>
            <p:ph type="sldImg" idx="2"/>
          </p:nvPr>
        </p:nvSpPr>
        <p:spPr bwMode="auto">
          <a:xfrm>
            <a:off x="406400" y="698500"/>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a:extLst>
              <a:ext uri="{FF2B5EF4-FFF2-40B4-BE49-F238E27FC236}">
                <a16:creationId xmlns:a16="http://schemas.microsoft.com/office/drawing/2014/main" id="{B934862C-0796-2CED-2E4B-E00E14D3027F}"/>
              </a:ext>
            </a:extLst>
          </p:cNvPr>
          <p:cNvSpPr>
            <a:spLocks noGrp="1" noChangeArrowheads="1"/>
          </p:cNvSpPr>
          <p:nvPr>
            <p:ph type="body" sz="quarter" idx="3"/>
          </p:nvPr>
        </p:nvSpPr>
        <p:spPr bwMode="auto">
          <a:xfrm>
            <a:off x="933555" y="4416108"/>
            <a:ext cx="5143293" cy="4182427"/>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a:extLst>
              <a:ext uri="{FF2B5EF4-FFF2-40B4-BE49-F238E27FC236}">
                <a16:creationId xmlns:a16="http://schemas.microsoft.com/office/drawing/2014/main" id="{87646D12-6FD9-23CD-A7E7-F1CA140D3949}"/>
              </a:ext>
            </a:extLst>
          </p:cNvPr>
          <p:cNvSpPr>
            <a:spLocks noGrp="1" noChangeArrowheads="1"/>
          </p:cNvSpPr>
          <p:nvPr>
            <p:ph type="ftr" sz="quarter" idx="4"/>
          </p:nvPr>
        </p:nvSpPr>
        <p:spPr bwMode="auto">
          <a:xfrm>
            <a:off x="0" y="8832216"/>
            <a:ext cx="3037628" cy="464184"/>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defRPr sz="1200"/>
            </a:lvl1pPr>
          </a:lstStyle>
          <a:p>
            <a:pPr>
              <a:defRPr/>
            </a:pPr>
            <a:endParaRPr lang="en-US"/>
          </a:p>
        </p:txBody>
      </p:sp>
      <p:sp>
        <p:nvSpPr>
          <p:cNvPr id="9223" name="Rectangle 7">
            <a:extLst>
              <a:ext uri="{FF2B5EF4-FFF2-40B4-BE49-F238E27FC236}">
                <a16:creationId xmlns:a16="http://schemas.microsoft.com/office/drawing/2014/main" id="{E968D527-CDBB-8D6F-19D5-A185E959CB11}"/>
              </a:ext>
            </a:extLst>
          </p:cNvPr>
          <p:cNvSpPr>
            <a:spLocks noGrp="1" noChangeArrowheads="1"/>
          </p:cNvSpPr>
          <p:nvPr>
            <p:ph type="sldNum" sz="quarter" idx="5"/>
          </p:nvPr>
        </p:nvSpPr>
        <p:spPr bwMode="auto">
          <a:xfrm>
            <a:off x="3972773" y="8832216"/>
            <a:ext cx="3037628" cy="464184"/>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lgn="r">
              <a:defRPr sz="1200" smtClean="0"/>
            </a:lvl1pPr>
          </a:lstStyle>
          <a:p>
            <a:pPr>
              <a:defRPr/>
            </a:pPr>
            <a:fld id="{35939BE7-DC50-4A2D-A54D-3E68B2A33AA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2E950673-42B6-C7A8-E957-EE3410AEA7F0}"/>
              </a:ext>
            </a:extLst>
          </p:cNvPr>
          <p:cNvSpPr>
            <a:spLocks noGrp="1" noRot="1" noChangeAspect="1" noChangeArrowheads="1" noTextEdit="1"/>
          </p:cNvSpPr>
          <p:nvPr>
            <p:ph type="sldImg"/>
          </p:nvPr>
        </p:nvSpPr>
        <p:spPr>
          <a:xfrm>
            <a:off x="406400" y="698500"/>
            <a:ext cx="6197600" cy="3486150"/>
          </a:xfrm>
          <a:ln/>
        </p:spPr>
      </p:sp>
      <p:sp>
        <p:nvSpPr>
          <p:cNvPr id="16387" name="Notes Placeholder 2">
            <a:extLst>
              <a:ext uri="{FF2B5EF4-FFF2-40B4-BE49-F238E27FC236}">
                <a16:creationId xmlns:a16="http://schemas.microsoft.com/office/drawing/2014/main" id="{D83DFFF9-DA7D-D79C-32D4-4D5C4EF610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C74DDD1D-0381-9A31-97D1-A17B5E1AFE6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A06EC2DB-2B71-47CA-B7F7-6B441E40AAE5}" type="slidenum">
              <a:rPr lang="en-US" altLang="en-US" sz="120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237FC-50A2-57D3-C736-D9E5C9D2E79A}"/>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FE952C66-5D9C-13AD-9368-703CBFF9B340}"/>
              </a:ext>
            </a:extLst>
          </p:cNvPr>
          <p:cNvSpPr>
            <a:spLocks noGrp="1" noRot="1" noChangeAspect="1" noChangeArrowheads="1" noTextEdit="1"/>
          </p:cNvSpPr>
          <p:nvPr>
            <p:ph type="sldImg"/>
          </p:nvPr>
        </p:nvSpPr>
        <p:spPr>
          <a:xfrm>
            <a:off x="406400" y="698500"/>
            <a:ext cx="6197600" cy="3486150"/>
          </a:xfrm>
          <a:ln/>
        </p:spPr>
      </p:sp>
      <p:sp>
        <p:nvSpPr>
          <p:cNvPr id="47107" name="Notes Placeholder 2">
            <a:extLst>
              <a:ext uri="{FF2B5EF4-FFF2-40B4-BE49-F238E27FC236}">
                <a16:creationId xmlns:a16="http://schemas.microsoft.com/office/drawing/2014/main" id="{CF39A432-FFE0-DAD1-1AF3-D35FF963751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81770F25-2BB2-F8F2-BF2B-AAD6C2B4E49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E247BBEB-FF82-4200-B13B-A720D5C58EA2}" type="slidenum">
              <a:rPr lang="en-US" altLang="en-US" sz="1200"/>
              <a:pPr/>
              <a:t>10</a:t>
            </a:fld>
            <a:endParaRPr lang="en-US" altLang="en-US" sz="1200"/>
          </a:p>
        </p:txBody>
      </p:sp>
    </p:spTree>
    <p:extLst>
      <p:ext uri="{BB962C8B-B14F-4D97-AF65-F5344CB8AC3E}">
        <p14:creationId xmlns:p14="http://schemas.microsoft.com/office/powerpoint/2010/main" val="1994404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435C9-6D55-6DF4-F146-7637CEEE11DC}"/>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35800C96-3ECB-C45F-0242-AD95C37988FF}"/>
              </a:ext>
            </a:extLst>
          </p:cNvPr>
          <p:cNvSpPr>
            <a:spLocks noGrp="1" noRot="1" noChangeAspect="1" noChangeArrowheads="1" noTextEdit="1"/>
          </p:cNvSpPr>
          <p:nvPr>
            <p:ph type="sldImg"/>
          </p:nvPr>
        </p:nvSpPr>
        <p:spPr>
          <a:xfrm>
            <a:off x="406400" y="698500"/>
            <a:ext cx="6197600" cy="3486150"/>
          </a:xfrm>
          <a:ln/>
        </p:spPr>
      </p:sp>
      <p:sp>
        <p:nvSpPr>
          <p:cNvPr id="47107" name="Notes Placeholder 2">
            <a:extLst>
              <a:ext uri="{FF2B5EF4-FFF2-40B4-BE49-F238E27FC236}">
                <a16:creationId xmlns:a16="http://schemas.microsoft.com/office/drawing/2014/main" id="{3CE690E9-5E30-4649-3FA7-EA9B32A705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23EB2295-9A2F-0C34-5624-8E43DB05BE1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E247BBEB-FF82-4200-B13B-A720D5C58EA2}" type="slidenum">
              <a:rPr lang="en-US" altLang="en-US" sz="1200"/>
              <a:pPr/>
              <a:t>11</a:t>
            </a:fld>
            <a:endParaRPr lang="en-US" altLang="en-US" sz="1200"/>
          </a:p>
        </p:txBody>
      </p:sp>
    </p:spTree>
    <p:extLst>
      <p:ext uri="{BB962C8B-B14F-4D97-AF65-F5344CB8AC3E}">
        <p14:creationId xmlns:p14="http://schemas.microsoft.com/office/powerpoint/2010/main" val="4150556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D3C0D8B5-0234-C983-301F-4E992DD901D4}"/>
              </a:ext>
            </a:extLst>
          </p:cNvPr>
          <p:cNvSpPr>
            <a:spLocks noGrp="1" noRot="1" noChangeAspect="1" noChangeArrowheads="1" noTextEdit="1"/>
          </p:cNvSpPr>
          <p:nvPr>
            <p:ph type="sldImg"/>
          </p:nvPr>
        </p:nvSpPr>
        <p:spPr>
          <a:xfrm>
            <a:off x="406400" y="698500"/>
            <a:ext cx="6197600" cy="3486150"/>
          </a:xfrm>
          <a:ln/>
        </p:spPr>
      </p:sp>
      <p:sp>
        <p:nvSpPr>
          <p:cNvPr id="47107" name="Notes Placeholder 2">
            <a:extLst>
              <a:ext uri="{FF2B5EF4-FFF2-40B4-BE49-F238E27FC236}">
                <a16:creationId xmlns:a16="http://schemas.microsoft.com/office/drawing/2014/main" id="{CF4572B5-542A-950F-594B-7D8649F8D5F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820627E4-E7E0-D831-402D-BA894065FAA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E247BBEB-FF82-4200-B13B-A720D5C58EA2}" type="slidenum">
              <a:rPr lang="en-US" altLang="en-US" sz="1200"/>
              <a:pPr/>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7F711-F83C-0C9B-1F41-9664925A68E8}"/>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BBBFF053-6AFD-4E28-3D99-52D5A3341B20}"/>
              </a:ext>
            </a:extLst>
          </p:cNvPr>
          <p:cNvSpPr>
            <a:spLocks noGrp="1" noRot="1" noChangeAspect="1" noChangeArrowheads="1" noTextEdit="1"/>
          </p:cNvSpPr>
          <p:nvPr>
            <p:ph type="sldImg"/>
          </p:nvPr>
        </p:nvSpPr>
        <p:spPr>
          <a:xfrm>
            <a:off x="406400" y="698500"/>
            <a:ext cx="6197600" cy="3486150"/>
          </a:xfrm>
          <a:ln/>
        </p:spPr>
      </p:sp>
      <p:sp>
        <p:nvSpPr>
          <p:cNvPr id="47107" name="Notes Placeholder 2">
            <a:extLst>
              <a:ext uri="{FF2B5EF4-FFF2-40B4-BE49-F238E27FC236}">
                <a16:creationId xmlns:a16="http://schemas.microsoft.com/office/drawing/2014/main" id="{E1FD922E-7BC2-3AEE-9159-2E2B64AEAE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0BB1FF00-0D52-27A2-41A3-59D138E60B7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E247BBEB-FF82-4200-B13B-A720D5C58EA2}" type="slidenum">
              <a:rPr lang="en-US" altLang="en-US" sz="1200"/>
              <a:pPr/>
              <a:t>13</a:t>
            </a:fld>
            <a:endParaRPr lang="en-US" altLang="en-US" sz="1200"/>
          </a:p>
        </p:txBody>
      </p:sp>
    </p:spTree>
    <p:extLst>
      <p:ext uri="{BB962C8B-B14F-4D97-AF65-F5344CB8AC3E}">
        <p14:creationId xmlns:p14="http://schemas.microsoft.com/office/powerpoint/2010/main" val="2777740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A94B1-4B78-89A3-F65B-C3A5D5B041E8}"/>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4C61106-A975-1FE5-9449-FE6E35B7F6F6}"/>
              </a:ext>
            </a:extLst>
          </p:cNvPr>
          <p:cNvSpPr>
            <a:spLocks noGrp="1" noRot="1" noChangeAspect="1" noChangeArrowheads="1" noTextEdit="1"/>
          </p:cNvSpPr>
          <p:nvPr>
            <p:ph type="sldImg"/>
          </p:nvPr>
        </p:nvSpPr>
        <p:spPr>
          <a:xfrm>
            <a:off x="406400" y="698500"/>
            <a:ext cx="6197600" cy="3486150"/>
          </a:xfrm>
          <a:ln/>
        </p:spPr>
      </p:sp>
      <p:sp>
        <p:nvSpPr>
          <p:cNvPr id="47107" name="Notes Placeholder 2">
            <a:extLst>
              <a:ext uri="{FF2B5EF4-FFF2-40B4-BE49-F238E27FC236}">
                <a16:creationId xmlns:a16="http://schemas.microsoft.com/office/drawing/2014/main" id="{CB23329A-15FD-8F64-457B-D5CD60F922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8BADA97F-BACF-D97A-F09A-595776DCFB3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E247BBEB-FF82-4200-B13B-A720D5C58EA2}" type="slidenum">
              <a:rPr lang="en-US" altLang="en-US" sz="1200"/>
              <a:pPr/>
              <a:t>14</a:t>
            </a:fld>
            <a:endParaRPr lang="en-US" altLang="en-US" sz="1200"/>
          </a:p>
        </p:txBody>
      </p:sp>
    </p:spTree>
    <p:extLst>
      <p:ext uri="{BB962C8B-B14F-4D97-AF65-F5344CB8AC3E}">
        <p14:creationId xmlns:p14="http://schemas.microsoft.com/office/powerpoint/2010/main" val="2679913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A94B1-4B78-89A3-F65B-C3A5D5B041E8}"/>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4C61106-A975-1FE5-9449-FE6E35B7F6F6}"/>
              </a:ext>
            </a:extLst>
          </p:cNvPr>
          <p:cNvSpPr>
            <a:spLocks noGrp="1" noRot="1" noChangeAspect="1" noChangeArrowheads="1" noTextEdit="1"/>
          </p:cNvSpPr>
          <p:nvPr>
            <p:ph type="sldImg"/>
          </p:nvPr>
        </p:nvSpPr>
        <p:spPr>
          <a:xfrm>
            <a:off x="406400" y="698500"/>
            <a:ext cx="6197600" cy="3486150"/>
          </a:xfrm>
          <a:ln/>
        </p:spPr>
      </p:sp>
      <p:sp>
        <p:nvSpPr>
          <p:cNvPr id="47107" name="Notes Placeholder 2">
            <a:extLst>
              <a:ext uri="{FF2B5EF4-FFF2-40B4-BE49-F238E27FC236}">
                <a16:creationId xmlns:a16="http://schemas.microsoft.com/office/drawing/2014/main" id="{CB23329A-15FD-8F64-457B-D5CD60F922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8BADA97F-BACF-D97A-F09A-595776DCFB3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E247BBEB-FF82-4200-B13B-A720D5C58EA2}" type="slidenum">
              <a:rPr lang="en-US" altLang="en-US" sz="1200"/>
              <a:pPr/>
              <a:t>15</a:t>
            </a:fld>
            <a:endParaRPr lang="en-US" altLang="en-US" sz="1200"/>
          </a:p>
        </p:txBody>
      </p:sp>
    </p:spTree>
    <p:extLst>
      <p:ext uri="{BB962C8B-B14F-4D97-AF65-F5344CB8AC3E}">
        <p14:creationId xmlns:p14="http://schemas.microsoft.com/office/powerpoint/2010/main" val="3807248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A94B1-4B78-89A3-F65B-C3A5D5B041E8}"/>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4C61106-A975-1FE5-9449-FE6E35B7F6F6}"/>
              </a:ext>
            </a:extLst>
          </p:cNvPr>
          <p:cNvSpPr>
            <a:spLocks noGrp="1" noRot="1" noChangeAspect="1" noChangeArrowheads="1" noTextEdit="1"/>
          </p:cNvSpPr>
          <p:nvPr>
            <p:ph type="sldImg"/>
          </p:nvPr>
        </p:nvSpPr>
        <p:spPr>
          <a:xfrm>
            <a:off x="406400" y="698500"/>
            <a:ext cx="6197600" cy="3486150"/>
          </a:xfrm>
          <a:ln/>
        </p:spPr>
      </p:sp>
      <p:sp>
        <p:nvSpPr>
          <p:cNvPr id="47107" name="Notes Placeholder 2">
            <a:extLst>
              <a:ext uri="{FF2B5EF4-FFF2-40B4-BE49-F238E27FC236}">
                <a16:creationId xmlns:a16="http://schemas.microsoft.com/office/drawing/2014/main" id="{CB23329A-15FD-8F64-457B-D5CD60F922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8BADA97F-BACF-D97A-F09A-595776DCFB3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E247BBEB-FF82-4200-B13B-A720D5C58EA2}" type="slidenum">
              <a:rPr lang="en-US" altLang="en-US" sz="1200"/>
              <a:pPr/>
              <a:t>16</a:t>
            </a:fld>
            <a:endParaRPr lang="en-US" altLang="en-US" sz="1200"/>
          </a:p>
        </p:txBody>
      </p:sp>
    </p:spTree>
    <p:extLst>
      <p:ext uri="{BB962C8B-B14F-4D97-AF65-F5344CB8AC3E}">
        <p14:creationId xmlns:p14="http://schemas.microsoft.com/office/powerpoint/2010/main" val="3445174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D531F-D023-6FB1-3399-C2D6E9DA81DD}"/>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6E37F6F3-5D0D-D603-65DF-CD463C721E01}"/>
              </a:ext>
            </a:extLst>
          </p:cNvPr>
          <p:cNvSpPr>
            <a:spLocks noGrp="1" noRot="1" noChangeAspect="1" noChangeArrowheads="1" noTextEdit="1"/>
          </p:cNvSpPr>
          <p:nvPr>
            <p:ph type="sldImg"/>
          </p:nvPr>
        </p:nvSpPr>
        <p:spPr>
          <a:xfrm>
            <a:off x="406400" y="698500"/>
            <a:ext cx="6197600" cy="3486150"/>
          </a:xfrm>
          <a:ln/>
        </p:spPr>
      </p:sp>
      <p:sp>
        <p:nvSpPr>
          <p:cNvPr id="47107" name="Notes Placeholder 2">
            <a:extLst>
              <a:ext uri="{FF2B5EF4-FFF2-40B4-BE49-F238E27FC236}">
                <a16:creationId xmlns:a16="http://schemas.microsoft.com/office/drawing/2014/main" id="{1261C8DF-17DC-F101-151F-50F58422DC6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3BCF85C5-8CC6-61E2-CB9E-75B3E5DF41F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E247BBEB-FF82-4200-B13B-A720D5C58EA2}" type="slidenum">
              <a:rPr lang="en-US" altLang="en-US" sz="1200"/>
              <a:pPr/>
              <a:t>17</a:t>
            </a:fld>
            <a:endParaRPr lang="en-US" altLang="en-US" sz="1200"/>
          </a:p>
        </p:txBody>
      </p:sp>
    </p:spTree>
    <p:extLst>
      <p:ext uri="{BB962C8B-B14F-4D97-AF65-F5344CB8AC3E}">
        <p14:creationId xmlns:p14="http://schemas.microsoft.com/office/powerpoint/2010/main" val="625385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A94B1-4B78-89A3-F65B-C3A5D5B041E8}"/>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4C61106-A975-1FE5-9449-FE6E35B7F6F6}"/>
              </a:ext>
            </a:extLst>
          </p:cNvPr>
          <p:cNvSpPr>
            <a:spLocks noGrp="1" noRot="1" noChangeAspect="1" noChangeArrowheads="1" noTextEdit="1"/>
          </p:cNvSpPr>
          <p:nvPr>
            <p:ph type="sldImg"/>
          </p:nvPr>
        </p:nvSpPr>
        <p:spPr>
          <a:xfrm>
            <a:off x="406400" y="698500"/>
            <a:ext cx="6197600" cy="3486150"/>
          </a:xfrm>
          <a:ln/>
        </p:spPr>
      </p:sp>
      <p:sp>
        <p:nvSpPr>
          <p:cNvPr id="47107" name="Notes Placeholder 2">
            <a:extLst>
              <a:ext uri="{FF2B5EF4-FFF2-40B4-BE49-F238E27FC236}">
                <a16:creationId xmlns:a16="http://schemas.microsoft.com/office/drawing/2014/main" id="{CB23329A-15FD-8F64-457B-D5CD60F922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8BADA97F-BACF-D97A-F09A-595776DCFB3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E247BBEB-FF82-4200-B13B-A720D5C58EA2}" type="slidenum">
              <a:rPr lang="en-US" altLang="en-US" sz="1200"/>
              <a:pPr/>
              <a:t>18</a:t>
            </a:fld>
            <a:endParaRPr lang="en-US" altLang="en-US" sz="1200"/>
          </a:p>
        </p:txBody>
      </p:sp>
    </p:spTree>
    <p:extLst>
      <p:ext uri="{BB962C8B-B14F-4D97-AF65-F5344CB8AC3E}">
        <p14:creationId xmlns:p14="http://schemas.microsoft.com/office/powerpoint/2010/main" val="2632333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A94B1-4B78-89A3-F65B-C3A5D5B041E8}"/>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4C61106-A975-1FE5-9449-FE6E35B7F6F6}"/>
              </a:ext>
            </a:extLst>
          </p:cNvPr>
          <p:cNvSpPr>
            <a:spLocks noGrp="1" noRot="1" noChangeAspect="1" noChangeArrowheads="1" noTextEdit="1"/>
          </p:cNvSpPr>
          <p:nvPr>
            <p:ph type="sldImg"/>
          </p:nvPr>
        </p:nvSpPr>
        <p:spPr>
          <a:xfrm>
            <a:off x="406400" y="698500"/>
            <a:ext cx="6197600" cy="3486150"/>
          </a:xfrm>
          <a:ln/>
        </p:spPr>
      </p:sp>
      <p:sp>
        <p:nvSpPr>
          <p:cNvPr id="47107" name="Notes Placeholder 2">
            <a:extLst>
              <a:ext uri="{FF2B5EF4-FFF2-40B4-BE49-F238E27FC236}">
                <a16:creationId xmlns:a16="http://schemas.microsoft.com/office/drawing/2014/main" id="{CB23329A-15FD-8F64-457B-D5CD60F922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8BADA97F-BACF-D97A-F09A-595776DCFB3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E247BBEB-FF82-4200-B13B-A720D5C58EA2}" type="slidenum">
              <a:rPr lang="en-US" altLang="en-US" sz="1200"/>
              <a:pPr/>
              <a:t>19</a:t>
            </a:fld>
            <a:endParaRPr lang="en-US" altLang="en-US" sz="1200"/>
          </a:p>
        </p:txBody>
      </p:sp>
    </p:spTree>
    <p:extLst>
      <p:ext uri="{BB962C8B-B14F-4D97-AF65-F5344CB8AC3E}">
        <p14:creationId xmlns:p14="http://schemas.microsoft.com/office/powerpoint/2010/main" val="3534637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2E950673-42B6-C7A8-E957-EE3410AEA7F0}"/>
              </a:ext>
            </a:extLst>
          </p:cNvPr>
          <p:cNvSpPr>
            <a:spLocks noGrp="1" noRot="1" noChangeAspect="1" noChangeArrowheads="1" noTextEdit="1"/>
          </p:cNvSpPr>
          <p:nvPr>
            <p:ph type="sldImg"/>
          </p:nvPr>
        </p:nvSpPr>
        <p:spPr>
          <a:xfrm>
            <a:off x="406400" y="698500"/>
            <a:ext cx="6197600" cy="3486150"/>
          </a:xfrm>
          <a:ln/>
        </p:spPr>
      </p:sp>
      <p:sp>
        <p:nvSpPr>
          <p:cNvPr id="16387" name="Notes Placeholder 2">
            <a:extLst>
              <a:ext uri="{FF2B5EF4-FFF2-40B4-BE49-F238E27FC236}">
                <a16:creationId xmlns:a16="http://schemas.microsoft.com/office/drawing/2014/main" id="{D83DFFF9-DA7D-D79C-32D4-4D5C4EF610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C74DDD1D-0381-9A31-97D1-A17B5E1AFE6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A06EC2DB-2B71-47CA-B7F7-6B441E40AAE5}" type="slidenum">
              <a:rPr lang="en-US" altLang="en-US" sz="1200"/>
              <a:pPr/>
              <a:t>2</a:t>
            </a:fld>
            <a:endParaRPr lang="en-US" altLang="en-US" sz="1200"/>
          </a:p>
        </p:txBody>
      </p:sp>
    </p:spTree>
    <p:extLst>
      <p:ext uri="{BB962C8B-B14F-4D97-AF65-F5344CB8AC3E}">
        <p14:creationId xmlns:p14="http://schemas.microsoft.com/office/powerpoint/2010/main" val="3242363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A94B1-4B78-89A3-F65B-C3A5D5B041E8}"/>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4C61106-A975-1FE5-9449-FE6E35B7F6F6}"/>
              </a:ext>
            </a:extLst>
          </p:cNvPr>
          <p:cNvSpPr>
            <a:spLocks noGrp="1" noRot="1" noChangeAspect="1" noChangeArrowheads="1" noTextEdit="1"/>
          </p:cNvSpPr>
          <p:nvPr>
            <p:ph type="sldImg"/>
          </p:nvPr>
        </p:nvSpPr>
        <p:spPr>
          <a:xfrm>
            <a:off x="406400" y="698500"/>
            <a:ext cx="6197600" cy="3486150"/>
          </a:xfrm>
          <a:ln/>
        </p:spPr>
      </p:sp>
      <p:sp>
        <p:nvSpPr>
          <p:cNvPr id="47107" name="Notes Placeholder 2">
            <a:extLst>
              <a:ext uri="{FF2B5EF4-FFF2-40B4-BE49-F238E27FC236}">
                <a16:creationId xmlns:a16="http://schemas.microsoft.com/office/drawing/2014/main" id="{CB23329A-15FD-8F64-457B-D5CD60F922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8BADA97F-BACF-D97A-F09A-595776DCFB3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E247BBEB-FF82-4200-B13B-A720D5C58EA2}" type="slidenum">
              <a:rPr lang="en-US" altLang="en-US" sz="1200"/>
              <a:pPr/>
              <a:t>20</a:t>
            </a:fld>
            <a:endParaRPr lang="en-US" altLang="en-US" sz="1200"/>
          </a:p>
        </p:txBody>
      </p:sp>
    </p:spTree>
    <p:extLst>
      <p:ext uri="{BB962C8B-B14F-4D97-AF65-F5344CB8AC3E}">
        <p14:creationId xmlns:p14="http://schemas.microsoft.com/office/powerpoint/2010/main" val="83132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A94B1-4B78-89A3-F65B-C3A5D5B041E8}"/>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4C61106-A975-1FE5-9449-FE6E35B7F6F6}"/>
              </a:ext>
            </a:extLst>
          </p:cNvPr>
          <p:cNvSpPr>
            <a:spLocks noGrp="1" noRot="1" noChangeAspect="1" noChangeArrowheads="1" noTextEdit="1"/>
          </p:cNvSpPr>
          <p:nvPr>
            <p:ph type="sldImg"/>
          </p:nvPr>
        </p:nvSpPr>
        <p:spPr>
          <a:xfrm>
            <a:off x="406400" y="698500"/>
            <a:ext cx="6197600" cy="3486150"/>
          </a:xfrm>
          <a:ln/>
        </p:spPr>
      </p:sp>
      <p:sp>
        <p:nvSpPr>
          <p:cNvPr id="47107" name="Notes Placeholder 2">
            <a:extLst>
              <a:ext uri="{FF2B5EF4-FFF2-40B4-BE49-F238E27FC236}">
                <a16:creationId xmlns:a16="http://schemas.microsoft.com/office/drawing/2014/main" id="{CB23329A-15FD-8F64-457B-D5CD60F922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8BADA97F-BACF-D97A-F09A-595776DCFB3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E247BBEB-FF82-4200-B13B-A720D5C58EA2}" type="slidenum">
              <a:rPr lang="en-US" altLang="en-US" sz="1200"/>
              <a:pPr/>
              <a:t>21</a:t>
            </a:fld>
            <a:endParaRPr lang="en-US" altLang="en-US" sz="1200"/>
          </a:p>
        </p:txBody>
      </p:sp>
    </p:spTree>
    <p:extLst>
      <p:ext uri="{BB962C8B-B14F-4D97-AF65-F5344CB8AC3E}">
        <p14:creationId xmlns:p14="http://schemas.microsoft.com/office/powerpoint/2010/main" val="262173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D531F-D023-6FB1-3399-C2D6E9DA81DD}"/>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6E37F6F3-5D0D-D603-65DF-CD463C721E01}"/>
              </a:ext>
            </a:extLst>
          </p:cNvPr>
          <p:cNvSpPr>
            <a:spLocks noGrp="1" noRot="1" noChangeAspect="1" noChangeArrowheads="1" noTextEdit="1"/>
          </p:cNvSpPr>
          <p:nvPr>
            <p:ph type="sldImg"/>
          </p:nvPr>
        </p:nvSpPr>
        <p:spPr>
          <a:xfrm>
            <a:off x="406400" y="698500"/>
            <a:ext cx="6197600" cy="3486150"/>
          </a:xfrm>
          <a:ln/>
        </p:spPr>
      </p:sp>
      <p:sp>
        <p:nvSpPr>
          <p:cNvPr id="47107" name="Notes Placeholder 2">
            <a:extLst>
              <a:ext uri="{FF2B5EF4-FFF2-40B4-BE49-F238E27FC236}">
                <a16:creationId xmlns:a16="http://schemas.microsoft.com/office/drawing/2014/main" id="{1261C8DF-17DC-F101-151F-50F58422DC6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3BCF85C5-8CC6-61E2-CB9E-75B3E5DF41F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E247BBEB-FF82-4200-B13B-A720D5C58EA2}" type="slidenum">
              <a:rPr lang="en-US" altLang="en-US" sz="1200"/>
              <a:pPr/>
              <a:t>22</a:t>
            </a:fld>
            <a:endParaRPr lang="en-US" altLang="en-US" sz="1200"/>
          </a:p>
        </p:txBody>
      </p:sp>
    </p:spTree>
    <p:extLst>
      <p:ext uri="{BB962C8B-B14F-4D97-AF65-F5344CB8AC3E}">
        <p14:creationId xmlns:p14="http://schemas.microsoft.com/office/powerpoint/2010/main" val="2827316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CA3D4-6ECE-128B-F308-E6E8E42D5770}"/>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3707AABC-09A2-86D0-DA83-7A04B525D72A}"/>
              </a:ext>
            </a:extLst>
          </p:cNvPr>
          <p:cNvSpPr>
            <a:spLocks noGrp="1" noRot="1" noChangeAspect="1" noChangeArrowheads="1" noTextEdit="1"/>
          </p:cNvSpPr>
          <p:nvPr>
            <p:ph type="sldImg"/>
          </p:nvPr>
        </p:nvSpPr>
        <p:spPr>
          <a:xfrm>
            <a:off x="406400" y="698500"/>
            <a:ext cx="6197600" cy="3486150"/>
          </a:xfrm>
          <a:ln/>
        </p:spPr>
      </p:sp>
      <p:sp>
        <p:nvSpPr>
          <p:cNvPr id="47107" name="Notes Placeholder 2">
            <a:extLst>
              <a:ext uri="{FF2B5EF4-FFF2-40B4-BE49-F238E27FC236}">
                <a16:creationId xmlns:a16="http://schemas.microsoft.com/office/drawing/2014/main" id="{7BB353EC-3960-874D-C93F-33C080D5B1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87E2195D-5D1D-D94E-3295-B7A511D04E8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E247BBEB-FF82-4200-B13B-A720D5C58EA2}" type="slidenum">
              <a:rPr lang="en-US" altLang="en-US" sz="1200"/>
              <a:pPr/>
              <a:t>23</a:t>
            </a:fld>
            <a:endParaRPr lang="en-US" altLang="en-US" sz="1200"/>
          </a:p>
        </p:txBody>
      </p:sp>
    </p:spTree>
    <p:extLst>
      <p:ext uri="{BB962C8B-B14F-4D97-AF65-F5344CB8AC3E}">
        <p14:creationId xmlns:p14="http://schemas.microsoft.com/office/powerpoint/2010/main" val="711205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6C053-C304-C1EE-61A8-E4EFC46EA354}"/>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BDD52C3F-F7B1-0F59-854A-0D0ECE6203D1}"/>
              </a:ext>
            </a:extLst>
          </p:cNvPr>
          <p:cNvSpPr>
            <a:spLocks noGrp="1" noRot="1" noChangeAspect="1" noChangeArrowheads="1" noTextEdit="1"/>
          </p:cNvSpPr>
          <p:nvPr>
            <p:ph type="sldImg"/>
          </p:nvPr>
        </p:nvSpPr>
        <p:spPr>
          <a:xfrm>
            <a:off x="406400" y="698500"/>
            <a:ext cx="6197600" cy="3486150"/>
          </a:xfrm>
          <a:ln/>
        </p:spPr>
      </p:sp>
      <p:sp>
        <p:nvSpPr>
          <p:cNvPr id="47107" name="Notes Placeholder 2">
            <a:extLst>
              <a:ext uri="{FF2B5EF4-FFF2-40B4-BE49-F238E27FC236}">
                <a16:creationId xmlns:a16="http://schemas.microsoft.com/office/drawing/2014/main" id="{E0FAA71D-D0F9-738C-5C9A-F7913C4F4A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31BDB27F-61B6-C3AC-E268-77F9473AAA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E247BBEB-FF82-4200-B13B-A720D5C58EA2}" type="slidenum">
              <a:rPr lang="en-US" altLang="en-US" sz="1200"/>
              <a:pPr/>
              <a:t>24</a:t>
            </a:fld>
            <a:endParaRPr lang="en-US" altLang="en-US" sz="1200"/>
          </a:p>
        </p:txBody>
      </p:sp>
    </p:spTree>
    <p:extLst>
      <p:ext uri="{BB962C8B-B14F-4D97-AF65-F5344CB8AC3E}">
        <p14:creationId xmlns:p14="http://schemas.microsoft.com/office/powerpoint/2010/main" val="16289236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4898D-4974-57CB-3813-D1EACA8605BA}"/>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055CED44-93C9-8DE0-5A0E-4824B74B9634}"/>
              </a:ext>
            </a:extLst>
          </p:cNvPr>
          <p:cNvSpPr>
            <a:spLocks noGrp="1" noRot="1" noChangeAspect="1" noChangeArrowheads="1" noTextEdit="1"/>
          </p:cNvSpPr>
          <p:nvPr>
            <p:ph type="sldImg"/>
          </p:nvPr>
        </p:nvSpPr>
        <p:spPr>
          <a:xfrm>
            <a:off x="406400" y="698500"/>
            <a:ext cx="6197600" cy="3486150"/>
          </a:xfrm>
          <a:ln/>
        </p:spPr>
      </p:sp>
      <p:sp>
        <p:nvSpPr>
          <p:cNvPr id="47107" name="Notes Placeholder 2">
            <a:extLst>
              <a:ext uri="{FF2B5EF4-FFF2-40B4-BE49-F238E27FC236}">
                <a16:creationId xmlns:a16="http://schemas.microsoft.com/office/drawing/2014/main" id="{544ADBB6-372C-24B3-F4FE-7185400EA9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B1DD732C-320F-36C0-999A-8EFA48C183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E247BBEB-FF82-4200-B13B-A720D5C58EA2}" type="slidenum">
              <a:rPr lang="en-US" altLang="en-US" sz="1200"/>
              <a:pPr/>
              <a:t>25</a:t>
            </a:fld>
            <a:endParaRPr lang="en-US" altLang="en-US" sz="1200"/>
          </a:p>
        </p:txBody>
      </p:sp>
    </p:spTree>
    <p:extLst>
      <p:ext uri="{BB962C8B-B14F-4D97-AF65-F5344CB8AC3E}">
        <p14:creationId xmlns:p14="http://schemas.microsoft.com/office/powerpoint/2010/main" val="18894886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94AE3-0B99-304C-14F5-742D31421AA9}"/>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736F145B-FB57-79E0-5987-C6792572B15D}"/>
              </a:ext>
            </a:extLst>
          </p:cNvPr>
          <p:cNvSpPr>
            <a:spLocks noGrp="1" noRot="1" noChangeAspect="1" noChangeArrowheads="1" noTextEdit="1"/>
          </p:cNvSpPr>
          <p:nvPr>
            <p:ph type="sldImg"/>
          </p:nvPr>
        </p:nvSpPr>
        <p:spPr>
          <a:xfrm>
            <a:off x="406400" y="698500"/>
            <a:ext cx="6197600" cy="3486150"/>
          </a:xfrm>
          <a:ln/>
        </p:spPr>
      </p:sp>
      <p:sp>
        <p:nvSpPr>
          <p:cNvPr id="47107" name="Notes Placeholder 2">
            <a:extLst>
              <a:ext uri="{FF2B5EF4-FFF2-40B4-BE49-F238E27FC236}">
                <a16:creationId xmlns:a16="http://schemas.microsoft.com/office/drawing/2014/main" id="{9013E949-28B6-1A9C-F183-F1839AE537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4EF2A789-0E96-0823-D2F4-3F8039EA34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E247BBEB-FF82-4200-B13B-A720D5C58EA2}" type="slidenum">
              <a:rPr lang="en-US" altLang="en-US" sz="1200"/>
              <a:pPr/>
              <a:t>26</a:t>
            </a:fld>
            <a:endParaRPr lang="en-US" altLang="en-US" sz="1200"/>
          </a:p>
        </p:txBody>
      </p:sp>
    </p:spTree>
    <p:extLst>
      <p:ext uri="{BB962C8B-B14F-4D97-AF65-F5344CB8AC3E}">
        <p14:creationId xmlns:p14="http://schemas.microsoft.com/office/powerpoint/2010/main" val="1806415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A8F1C-6815-B63C-C23D-ABEDD47D3880}"/>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A515419B-5858-0962-73C0-6AA19FD4F4F1}"/>
              </a:ext>
            </a:extLst>
          </p:cNvPr>
          <p:cNvSpPr>
            <a:spLocks noGrp="1" noRot="1" noChangeAspect="1" noChangeArrowheads="1" noTextEdit="1"/>
          </p:cNvSpPr>
          <p:nvPr>
            <p:ph type="sldImg"/>
          </p:nvPr>
        </p:nvSpPr>
        <p:spPr>
          <a:xfrm>
            <a:off x="406400" y="698500"/>
            <a:ext cx="6197600" cy="3486150"/>
          </a:xfrm>
          <a:ln/>
        </p:spPr>
      </p:sp>
      <p:sp>
        <p:nvSpPr>
          <p:cNvPr id="47107" name="Notes Placeholder 2">
            <a:extLst>
              <a:ext uri="{FF2B5EF4-FFF2-40B4-BE49-F238E27FC236}">
                <a16:creationId xmlns:a16="http://schemas.microsoft.com/office/drawing/2014/main" id="{6B7B41EE-0895-ED57-0D4E-D9B5EA19BA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1F9BE986-D11E-CB7A-D438-3624770418D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E247BBEB-FF82-4200-B13B-A720D5C58EA2}" type="slidenum">
              <a:rPr lang="en-US" altLang="en-US" sz="1200"/>
              <a:pPr/>
              <a:t>27</a:t>
            </a:fld>
            <a:endParaRPr lang="en-US" altLang="en-US" sz="1200"/>
          </a:p>
        </p:txBody>
      </p:sp>
    </p:spTree>
    <p:extLst>
      <p:ext uri="{BB962C8B-B14F-4D97-AF65-F5344CB8AC3E}">
        <p14:creationId xmlns:p14="http://schemas.microsoft.com/office/powerpoint/2010/main" val="22165125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FCA28-902D-DF3A-BBF4-70D428D39AA9}"/>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643EC82A-7172-9771-A3B4-F80E7F05A74D}"/>
              </a:ext>
            </a:extLst>
          </p:cNvPr>
          <p:cNvSpPr>
            <a:spLocks noGrp="1" noRot="1" noChangeAspect="1" noChangeArrowheads="1" noTextEdit="1"/>
          </p:cNvSpPr>
          <p:nvPr>
            <p:ph type="sldImg"/>
          </p:nvPr>
        </p:nvSpPr>
        <p:spPr>
          <a:xfrm>
            <a:off x="406400" y="698500"/>
            <a:ext cx="6197600" cy="3486150"/>
          </a:xfrm>
          <a:ln/>
        </p:spPr>
      </p:sp>
      <p:sp>
        <p:nvSpPr>
          <p:cNvPr id="47107" name="Notes Placeholder 2">
            <a:extLst>
              <a:ext uri="{FF2B5EF4-FFF2-40B4-BE49-F238E27FC236}">
                <a16:creationId xmlns:a16="http://schemas.microsoft.com/office/drawing/2014/main" id="{901D5C74-885D-8BF4-4CAC-88CAECE4D6D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177208FA-B480-0D99-7ECD-B67724604D7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E247BBEB-FF82-4200-B13B-A720D5C58EA2}" type="slidenum">
              <a:rPr lang="en-US" altLang="en-US" sz="1200"/>
              <a:pPr/>
              <a:t>28</a:t>
            </a:fld>
            <a:endParaRPr lang="en-US" altLang="en-US" sz="1200"/>
          </a:p>
        </p:txBody>
      </p:sp>
    </p:spTree>
    <p:extLst>
      <p:ext uri="{BB962C8B-B14F-4D97-AF65-F5344CB8AC3E}">
        <p14:creationId xmlns:p14="http://schemas.microsoft.com/office/powerpoint/2010/main" val="22562495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D8D86-503C-AD38-811B-610E3EE1D3DA}"/>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8CCAE702-6DB8-C05E-22E8-8B608B67B950}"/>
              </a:ext>
            </a:extLst>
          </p:cNvPr>
          <p:cNvSpPr>
            <a:spLocks noGrp="1" noRot="1" noChangeAspect="1" noChangeArrowheads="1" noTextEdit="1"/>
          </p:cNvSpPr>
          <p:nvPr>
            <p:ph type="sldImg"/>
          </p:nvPr>
        </p:nvSpPr>
        <p:spPr>
          <a:xfrm>
            <a:off x="406400" y="698500"/>
            <a:ext cx="6197600" cy="3486150"/>
          </a:xfrm>
          <a:ln/>
        </p:spPr>
      </p:sp>
      <p:sp>
        <p:nvSpPr>
          <p:cNvPr id="47107" name="Notes Placeholder 2">
            <a:extLst>
              <a:ext uri="{FF2B5EF4-FFF2-40B4-BE49-F238E27FC236}">
                <a16:creationId xmlns:a16="http://schemas.microsoft.com/office/drawing/2014/main" id="{237AB658-5FCF-626E-C025-8E59A4C7DA2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8C42EC88-E5FD-4244-DA7A-B37C3FF08A6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E247BBEB-FF82-4200-B13B-A720D5C58EA2}" type="slidenum">
              <a:rPr lang="en-US" altLang="en-US" sz="1200"/>
              <a:pPr/>
              <a:t>29</a:t>
            </a:fld>
            <a:endParaRPr lang="en-US" altLang="en-US" sz="1200"/>
          </a:p>
        </p:txBody>
      </p:sp>
    </p:spTree>
    <p:extLst>
      <p:ext uri="{BB962C8B-B14F-4D97-AF65-F5344CB8AC3E}">
        <p14:creationId xmlns:p14="http://schemas.microsoft.com/office/powerpoint/2010/main" val="736504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0CB360FB-7702-2C76-39AD-1D15E13F575D}"/>
              </a:ext>
            </a:extLst>
          </p:cNvPr>
          <p:cNvSpPr>
            <a:spLocks noGrp="1" noRot="1" noChangeAspect="1" noChangeArrowheads="1" noTextEdit="1"/>
          </p:cNvSpPr>
          <p:nvPr>
            <p:ph type="sldImg"/>
          </p:nvPr>
        </p:nvSpPr>
        <p:spPr>
          <a:xfrm>
            <a:off x="406400" y="698500"/>
            <a:ext cx="6197600" cy="3486150"/>
          </a:xfrm>
          <a:ln/>
        </p:spPr>
      </p:sp>
      <p:sp>
        <p:nvSpPr>
          <p:cNvPr id="18435" name="Notes Placeholder 2">
            <a:extLst>
              <a:ext uri="{FF2B5EF4-FFF2-40B4-BE49-F238E27FC236}">
                <a16:creationId xmlns:a16="http://schemas.microsoft.com/office/drawing/2014/main" id="{49938D28-14B3-97F2-4309-C1C8779951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436" name="Slide Number Placeholder 3">
            <a:extLst>
              <a:ext uri="{FF2B5EF4-FFF2-40B4-BE49-F238E27FC236}">
                <a16:creationId xmlns:a16="http://schemas.microsoft.com/office/drawing/2014/main" id="{708FE699-01F5-9DEB-B267-14EED5E696F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946EF23E-79F8-4EBA-A8DF-C690CE451FC4}" type="slidenum">
              <a:rPr lang="en-US" altLang="en-US" sz="1200"/>
              <a:pPr/>
              <a:t>3</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2D5AA-2B4E-155B-2666-30D5AFA442C0}"/>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666038F9-8F29-AC3F-C9B6-5ABEA1FB5FEC}"/>
              </a:ext>
            </a:extLst>
          </p:cNvPr>
          <p:cNvSpPr>
            <a:spLocks noGrp="1" noRot="1" noChangeAspect="1" noChangeArrowheads="1" noTextEdit="1"/>
          </p:cNvSpPr>
          <p:nvPr>
            <p:ph type="sldImg"/>
          </p:nvPr>
        </p:nvSpPr>
        <p:spPr>
          <a:xfrm>
            <a:off x="406400" y="698500"/>
            <a:ext cx="6197600" cy="3486150"/>
          </a:xfrm>
          <a:ln/>
        </p:spPr>
      </p:sp>
      <p:sp>
        <p:nvSpPr>
          <p:cNvPr id="47107" name="Notes Placeholder 2">
            <a:extLst>
              <a:ext uri="{FF2B5EF4-FFF2-40B4-BE49-F238E27FC236}">
                <a16:creationId xmlns:a16="http://schemas.microsoft.com/office/drawing/2014/main" id="{69CB323C-51C9-C553-C30C-88CCFA1991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8D1CDDDE-D868-69A7-018D-B38940186A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E247BBEB-FF82-4200-B13B-A720D5C58EA2}" type="slidenum">
              <a:rPr lang="en-US" altLang="en-US" sz="1200"/>
              <a:pPr/>
              <a:t>30</a:t>
            </a:fld>
            <a:endParaRPr lang="en-US" altLang="en-US" sz="1200"/>
          </a:p>
        </p:txBody>
      </p:sp>
    </p:spTree>
    <p:extLst>
      <p:ext uri="{BB962C8B-B14F-4D97-AF65-F5344CB8AC3E}">
        <p14:creationId xmlns:p14="http://schemas.microsoft.com/office/powerpoint/2010/main" val="26159642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49009-FEAE-1C93-4170-571C5E2BBF5D}"/>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FBE7A8BA-1AE7-3BB2-6425-803EECE1467E}"/>
              </a:ext>
            </a:extLst>
          </p:cNvPr>
          <p:cNvSpPr>
            <a:spLocks noGrp="1" noRot="1" noChangeAspect="1" noChangeArrowheads="1" noTextEdit="1"/>
          </p:cNvSpPr>
          <p:nvPr>
            <p:ph type="sldImg"/>
          </p:nvPr>
        </p:nvSpPr>
        <p:spPr>
          <a:xfrm>
            <a:off x="406400" y="698500"/>
            <a:ext cx="6197600" cy="3486150"/>
          </a:xfrm>
          <a:ln/>
        </p:spPr>
      </p:sp>
      <p:sp>
        <p:nvSpPr>
          <p:cNvPr id="47107" name="Notes Placeholder 2">
            <a:extLst>
              <a:ext uri="{FF2B5EF4-FFF2-40B4-BE49-F238E27FC236}">
                <a16:creationId xmlns:a16="http://schemas.microsoft.com/office/drawing/2014/main" id="{86EC9D4C-9B2F-7347-2BB4-38EF0A0A876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A22C1A39-F06A-DC9B-EE0D-FA77E2E0F2C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E247BBEB-FF82-4200-B13B-A720D5C58EA2}" type="slidenum">
              <a:rPr lang="en-US" altLang="en-US" sz="1200"/>
              <a:pPr/>
              <a:t>31</a:t>
            </a:fld>
            <a:endParaRPr lang="en-US" altLang="en-US" sz="1200"/>
          </a:p>
        </p:txBody>
      </p:sp>
    </p:spTree>
    <p:extLst>
      <p:ext uri="{BB962C8B-B14F-4D97-AF65-F5344CB8AC3E}">
        <p14:creationId xmlns:p14="http://schemas.microsoft.com/office/powerpoint/2010/main" val="4692525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D9159-C1E0-1E10-2912-CDB641CA2D95}"/>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34356360-BABE-C1A7-D97D-9CE1CD3158DE}"/>
              </a:ext>
            </a:extLst>
          </p:cNvPr>
          <p:cNvSpPr>
            <a:spLocks noGrp="1" noRot="1" noChangeAspect="1" noChangeArrowheads="1" noTextEdit="1"/>
          </p:cNvSpPr>
          <p:nvPr>
            <p:ph type="sldImg"/>
          </p:nvPr>
        </p:nvSpPr>
        <p:spPr>
          <a:xfrm>
            <a:off x="406400" y="698500"/>
            <a:ext cx="6197600" cy="3486150"/>
          </a:xfrm>
          <a:ln/>
        </p:spPr>
      </p:sp>
      <p:sp>
        <p:nvSpPr>
          <p:cNvPr id="47107" name="Notes Placeholder 2">
            <a:extLst>
              <a:ext uri="{FF2B5EF4-FFF2-40B4-BE49-F238E27FC236}">
                <a16:creationId xmlns:a16="http://schemas.microsoft.com/office/drawing/2014/main" id="{B48FEB21-5F59-97B4-9F9A-0DC2C624DB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E2B23DE1-4695-E538-6074-4478EF49C0D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E247BBEB-FF82-4200-B13B-A720D5C58EA2}" type="slidenum">
              <a:rPr lang="en-US" altLang="en-US" sz="1200"/>
              <a:pPr/>
              <a:t>32</a:t>
            </a:fld>
            <a:endParaRPr lang="en-US" altLang="en-US" sz="1200"/>
          </a:p>
        </p:txBody>
      </p:sp>
    </p:spTree>
    <p:extLst>
      <p:ext uri="{BB962C8B-B14F-4D97-AF65-F5344CB8AC3E}">
        <p14:creationId xmlns:p14="http://schemas.microsoft.com/office/powerpoint/2010/main" val="24216935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FA7C1-84C8-4BCB-6526-4B89F009C2C3}"/>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ACE880AC-F4EB-98C9-25B5-9F272D926E02}"/>
              </a:ext>
            </a:extLst>
          </p:cNvPr>
          <p:cNvSpPr>
            <a:spLocks noGrp="1" noRot="1" noChangeAspect="1" noChangeArrowheads="1" noTextEdit="1"/>
          </p:cNvSpPr>
          <p:nvPr>
            <p:ph type="sldImg"/>
          </p:nvPr>
        </p:nvSpPr>
        <p:spPr>
          <a:xfrm>
            <a:off x="406400" y="698500"/>
            <a:ext cx="6197600" cy="3486150"/>
          </a:xfrm>
          <a:ln/>
        </p:spPr>
      </p:sp>
      <p:sp>
        <p:nvSpPr>
          <p:cNvPr id="47107" name="Notes Placeholder 2">
            <a:extLst>
              <a:ext uri="{FF2B5EF4-FFF2-40B4-BE49-F238E27FC236}">
                <a16:creationId xmlns:a16="http://schemas.microsoft.com/office/drawing/2014/main" id="{039642B7-91F3-4C0A-909B-FBE76AC8A2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9D5C3A72-DEF8-114D-6A44-0AC231B5CED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E247BBEB-FF82-4200-B13B-A720D5C58EA2}" type="slidenum">
              <a:rPr lang="en-US" altLang="en-US" sz="1200"/>
              <a:pPr/>
              <a:t>33</a:t>
            </a:fld>
            <a:endParaRPr lang="en-US" altLang="en-US" sz="1200"/>
          </a:p>
        </p:txBody>
      </p:sp>
    </p:spTree>
    <p:extLst>
      <p:ext uri="{BB962C8B-B14F-4D97-AF65-F5344CB8AC3E}">
        <p14:creationId xmlns:p14="http://schemas.microsoft.com/office/powerpoint/2010/main" val="14993021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2BCE4-B22A-E677-D6FB-02F18649C7C4}"/>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C3740257-4AD0-82C5-67E0-C58DBDB1997F}"/>
              </a:ext>
            </a:extLst>
          </p:cNvPr>
          <p:cNvSpPr>
            <a:spLocks noGrp="1" noRot="1" noChangeAspect="1" noChangeArrowheads="1" noTextEdit="1"/>
          </p:cNvSpPr>
          <p:nvPr>
            <p:ph type="sldImg"/>
          </p:nvPr>
        </p:nvSpPr>
        <p:spPr>
          <a:xfrm>
            <a:off x="406400" y="698500"/>
            <a:ext cx="6197600" cy="3486150"/>
          </a:xfrm>
          <a:ln/>
        </p:spPr>
      </p:sp>
      <p:sp>
        <p:nvSpPr>
          <p:cNvPr id="47107" name="Notes Placeholder 2">
            <a:extLst>
              <a:ext uri="{FF2B5EF4-FFF2-40B4-BE49-F238E27FC236}">
                <a16:creationId xmlns:a16="http://schemas.microsoft.com/office/drawing/2014/main" id="{8500C77C-C1BD-F919-8F15-DEE224BA070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3553B4D1-A7EA-2994-BFAA-A6D33631241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E247BBEB-FF82-4200-B13B-A720D5C58EA2}" type="slidenum">
              <a:rPr lang="en-US" altLang="en-US" sz="1200"/>
              <a:pPr/>
              <a:t>34</a:t>
            </a:fld>
            <a:endParaRPr lang="en-US" altLang="en-US" sz="1200"/>
          </a:p>
        </p:txBody>
      </p:sp>
    </p:spTree>
    <p:extLst>
      <p:ext uri="{BB962C8B-B14F-4D97-AF65-F5344CB8AC3E}">
        <p14:creationId xmlns:p14="http://schemas.microsoft.com/office/powerpoint/2010/main" val="32675097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2E950673-42B6-C7A8-E957-EE3410AEA7F0}"/>
              </a:ext>
            </a:extLst>
          </p:cNvPr>
          <p:cNvSpPr>
            <a:spLocks noGrp="1" noRot="1" noChangeAspect="1" noChangeArrowheads="1" noTextEdit="1"/>
          </p:cNvSpPr>
          <p:nvPr>
            <p:ph type="sldImg"/>
          </p:nvPr>
        </p:nvSpPr>
        <p:spPr>
          <a:xfrm>
            <a:off x="406400" y="698500"/>
            <a:ext cx="6197600" cy="3486150"/>
          </a:xfrm>
          <a:ln/>
        </p:spPr>
      </p:sp>
      <p:sp>
        <p:nvSpPr>
          <p:cNvPr id="16387" name="Notes Placeholder 2">
            <a:extLst>
              <a:ext uri="{FF2B5EF4-FFF2-40B4-BE49-F238E27FC236}">
                <a16:creationId xmlns:a16="http://schemas.microsoft.com/office/drawing/2014/main" id="{D83DFFF9-DA7D-D79C-32D4-4D5C4EF610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C74DDD1D-0381-9A31-97D1-A17B5E1AFE6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A06EC2DB-2B71-47CA-B7F7-6B441E40AAE5}" type="slidenum">
              <a:rPr lang="en-US" altLang="en-US" sz="1200"/>
              <a:pPr/>
              <a:t>35</a:t>
            </a:fld>
            <a:endParaRPr lang="en-US" altLang="en-US" sz="1200"/>
          </a:p>
        </p:txBody>
      </p:sp>
    </p:spTree>
    <p:extLst>
      <p:ext uri="{BB962C8B-B14F-4D97-AF65-F5344CB8AC3E}">
        <p14:creationId xmlns:p14="http://schemas.microsoft.com/office/powerpoint/2010/main" val="15689352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DFAA7-2E9D-934C-E02F-96C868DB2C12}"/>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23FE105B-669B-9596-2537-D386F47A503D}"/>
              </a:ext>
            </a:extLst>
          </p:cNvPr>
          <p:cNvSpPr>
            <a:spLocks noGrp="1" noRot="1" noChangeAspect="1" noChangeArrowheads="1" noTextEdit="1"/>
          </p:cNvSpPr>
          <p:nvPr>
            <p:ph type="sldImg"/>
          </p:nvPr>
        </p:nvSpPr>
        <p:spPr>
          <a:xfrm>
            <a:off x="406400" y="698500"/>
            <a:ext cx="6197600" cy="3486150"/>
          </a:xfrm>
          <a:ln/>
        </p:spPr>
      </p:sp>
      <p:sp>
        <p:nvSpPr>
          <p:cNvPr id="47107" name="Notes Placeholder 2">
            <a:extLst>
              <a:ext uri="{FF2B5EF4-FFF2-40B4-BE49-F238E27FC236}">
                <a16:creationId xmlns:a16="http://schemas.microsoft.com/office/drawing/2014/main" id="{0966768A-ECF4-6736-B01D-79DBAA27CAF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5ED107BE-07F5-6B1E-C090-6EED6E028CF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E247BBEB-FF82-4200-B13B-A720D5C58EA2}" type="slidenum">
              <a:rPr lang="en-US" altLang="en-US" sz="1200"/>
              <a:pPr/>
              <a:t>36</a:t>
            </a:fld>
            <a:endParaRPr lang="en-US" altLang="en-US" sz="1200"/>
          </a:p>
        </p:txBody>
      </p:sp>
    </p:spTree>
    <p:extLst>
      <p:ext uri="{BB962C8B-B14F-4D97-AF65-F5344CB8AC3E}">
        <p14:creationId xmlns:p14="http://schemas.microsoft.com/office/powerpoint/2010/main" val="42583929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BFB2F-6F29-799D-418E-CA7C56FDF861}"/>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96108D92-98A4-6D60-FFA3-847E0BE5E61C}"/>
              </a:ext>
            </a:extLst>
          </p:cNvPr>
          <p:cNvSpPr>
            <a:spLocks noGrp="1" noRot="1" noChangeAspect="1" noChangeArrowheads="1" noTextEdit="1"/>
          </p:cNvSpPr>
          <p:nvPr>
            <p:ph type="sldImg"/>
          </p:nvPr>
        </p:nvSpPr>
        <p:spPr>
          <a:xfrm>
            <a:off x="406400" y="698500"/>
            <a:ext cx="6197600" cy="3486150"/>
          </a:xfrm>
          <a:ln/>
        </p:spPr>
      </p:sp>
      <p:sp>
        <p:nvSpPr>
          <p:cNvPr id="47107" name="Notes Placeholder 2">
            <a:extLst>
              <a:ext uri="{FF2B5EF4-FFF2-40B4-BE49-F238E27FC236}">
                <a16:creationId xmlns:a16="http://schemas.microsoft.com/office/drawing/2014/main" id="{CDE23306-C0FB-DF54-679A-D842412FD2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CFCAEA70-DE84-0DAE-FD90-0CA704888B8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E247BBEB-FF82-4200-B13B-A720D5C58EA2}" type="slidenum">
              <a:rPr lang="en-US" altLang="en-US" sz="1200"/>
              <a:pPr/>
              <a:t>37</a:t>
            </a:fld>
            <a:endParaRPr lang="en-US" altLang="en-US" sz="1200"/>
          </a:p>
        </p:txBody>
      </p:sp>
    </p:spTree>
    <p:extLst>
      <p:ext uri="{BB962C8B-B14F-4D97-AF65-F5344CB8AC3E}">
        <p14:creationId xmlns:p14="http://schemas.microsoft.com/office/powerpoint/2010/main" val="22328589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E05FD-2723-C8D1-1A85-0C85EAA8B4DA}"/>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4B4C1987-531C-F5C2-D34C-42030129F4D3}"/>
              </a:ext>
            </a:extLst>
          </p:cNvPr>
          <p:cNvSpPr>
            <a:spLocks noGrp="1" noRot="1" noChangeAspect="1" noChangeArrowheads="1" noTextEdit="1"/>
          </p:cNvSpPr>
          <p:nvPr>
            <p:ph type="sldImg"/>
          </p:nvPr>
        </p:nvSpPr>
        <p:spPr>
          <a:xfrm>
            <a:off x="406400" y="698500"/>
            <a:ext cx="6197600" cy="3486150"/>
          </a:xfrm>
          <a:ln/>
        </p:spPr>
      </p:sp>
      <p:sp>
        <p:nvSpPr>
          <p:cNvPr id="47107" name="Notes Placeholder 2">
            <a:extLst>
              <a:ext uri="{FF2B5EF4-FFF2-40B4-BE49-F238E27FC236}">
                <a16:creationId xmlns:a16="http://schemas.microsoft.com/office/drawing/2014/main" id="{66756E38-3C06-0908-61B3-3A9702D336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B7205BE8-F947-956A-5DC8-69B8B7538DD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E247BBEB-FF82-4200-B13B-A720D5C58EA2}" type="slidenum">
              <a:rPr lang="en-US" altLang="en-US" sz="1200"/>
              <a:pPr/>
              <a:t>38</a:t>
            </a:fld>
            <a:endParaRPr lang="en-US" altLang="en-US" sz="1200"/>
          </a:p>
        </p:txBody>
      </p:sp>
    </p:spTree>
    <p:extLst>
      <p:ext uri="{BB962C8B-B14F-4D97-AF65-F5344CB8AC3E}">
        <p14:creationId xmlns:p14="http://schemas.microsoft.com/office/powerpoint/2010/main" val="34703781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1B4A0-E688-1309-B900-14E88A0C3CDB}"/>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108292DA-64C4-3C0C-FA8D-CD3EF4612FA8}"/>
              </a:ext>
            </a:extLst>
          </p:cNvPr>
          <p:cNvSpPr>
            <a:spLocks noGrp="1" noRot="1" noChangeAspect="1" noChangeArrowheads="1" noTextEdit="1"/>
          </p:cNvSpPr>
          <p:nvPr>
            <p:ph type="sldImg"/>
          </p:nvPr>
        </p:nvSpPr>
        <p:spPr>
          <a:xfrm>
            <a:off x="406400" y="698500"/>
            <a:ext cx="6197600" cy="3486150"/>
          </a:xfrm>
          <a:ln/>
        </p:spPr>
      </p:sp>
      <p:sp>
        <p:nvSpPr>
          <p:cNvPr id="47107" name="Notes Placeholder 2">
            <a:extLst>
              <a:ext uri="{FF2B5EF4-FFF2-40B4-BE49-F238E27FC236}">
                <a16:creationId xmlns:a16="http://schemas.microsoft.com/office/drawing/2014/main" id="{D7F656A7-2DD7-10B8-B7CD-88A70FEA15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90AA0181-907B-5FD9-ED86-B3367BEB35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E247BBEB-FF82-4200-B13B-A720D5C58EA2}" type="slidenum">
              <a:rPr lang="en-US" altLang="en-US" sz="1200"/>
              <a:pPr/>
              <a:t>39</a:t>
            </a:fld>
            <a:endParaRPr lang="en-US" altLang="en-US" sz="1200"/>
          </a:p>
        </p:txBody>
      </p:sp>
    </p:spTree>
    <p:extLst>
      <p:ext uri="{BB962C8B-B14F-4D97-AF65-F5344CB8AC3E}">
        <p14:creationId xmlns:p14="http://schemas.microsoft.com/office/powerpoint/2010/main" val="1901649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3497DDE-BCA0-3E1B-E61B-27121AA09DD3}"/>
              </a:ext>
            </a:extLst>
          </p:cNvPr>
          <p:cNvSpPr>
            <a:spLocks noGrp="1" noRot="1" noChangeAspect="1" noChangeArrowheads="1" noTextEdit="1"/>
          </p:cNvSpPr>
          <p:nvPr>
            <p:ph type="sldImg"/>
          </p:nvPr>
        </p:nvSpPr>
        <p:spPr>
          <a:xfrm>
            <a:off x="406400" y="698500"/>
            <a:ext cx="6197600" cy="3486150"/>
          </a:xfrm>
          <a:ln/>
        </p:spPr>
      </p:sp>
      <p:sp>
        <p:nvSpPr>
          <p:cNvPr id="20483" name="Notes Placeholder 2">
            <a:extLst>
              <a:ext uri="{FF2B5EF4-FFF2-40B4-BE49-F238E27FC236}">
                <a16:creationId xmlns:a16="http://schemas.microsoft.com/office/drawing/2014/main" id="{E73A0E7B-1B07-46AD-FA6E-C558413CF4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484" name="Slide Number Placeholder 3">
            <a:extLst>
              <a:ext uri="{FF2B5EF4-FFF2-40B4-BE49-F238E27FC236}">
                <a16:creationId xmlns:a16="http://schemas.microsoft.com/office/drawing/2014/main" id="{F832FDC9-2B98-BF01-0893-2AD9EA116B4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A068226E-E510-4E5E-9CB6-105DE34F4411}" type="slidenum">
              <a:rPr lang="en-US" altLang="en-US" sz="1200"/>
              <a:pPr/>
              <a:t>4</a:t>
            </a:fld>
            <a:endParaRPr lang="en-US" alt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1B4A0-E688-1309-B900-14E88A0C3CDB}"/>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108292DA-64C4-3C0C-FA8D-CD3EF4612FA8}"/>
              </a:ext>
            </a:extLst>
          </p:cNvPr>
          <p:cNvSpPr>
            <a:spLocks noGrp="1" noRot="1" noChangeAspect="1" noChangeArrowheads="1" noTextEdit="1"/>
          </p:cNvSpPr>
          <p:nvPr>
            <p:ph type="sldImg"/>
          </p:nvPr>
        </p:nvSpPr>
        <p:spPr>
          <a:xfrm>
            <a:off x="406400" y="698500"/>
            <a:ext cx="6197600" cy="3486150"/>
          </a:xfrm>
          <a:ln/>
        </p:spPr>
      </p:sp>
      <p:sp>
        <p:nvSpPr>
          <p:cNvPr id="47107" name="Notes Placeholder 2">
            <a:extLst>
              <a:ext uri="{FF2B5EF4-FFF2-40B4-BE49-F238E27FC236}">
                <a16:creationId xmlns:a16="http://schemas.microsoft.com/office/drawing/2014/main" id="{D7F656A7-2DD7-10B8-B7CD-88A70FEA15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90AA0181-907B-5FD9-ED86-B3367BEB35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E247BBEB-FF82-4200-B13B-A720D5C58EA2}" type="slidenum">
              <a:rPr lang="en-US" altLang="en-US" sz="1200"/>
              <a:pPr/>
              <a:t>40</a:t>
            </a:fld>
            <a:endParaRPr lang="en-US" altLang="en-US" sz="1200"/>
          </a:p>
        </p:txBody>
      </p:sp>
    </p:spTree>
    <p:extLst>
      <p:ext uri="{BB962C8B-B14F-4D97-AF65-F5344CB8AC3E}">
        <p14:creationId xmlns:p14="http://schemas.microsoft.com/office/powerpoint/2010/main" val="6838224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1B4A0-E688-1309-B900-14E88A0C3CDB}"/>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108292DA-64C4-3C0C-FA8D-CD3EF4612FA8}"/>
              </a:ext>
            </a:extLst>
          </p:cNvPr>
          <p:cNvSpPr>
            <a:spLocks noGrp="1" noRot="1" noChangeAspect="1" noChangeArrowheads="1" noTextEdit="1"/>
          </p:cNvSpPr>
          <p:nvPr>
            <p:ph type="sldImg"/>
          </p:nvPr>
        </p:nvSpPr>
        <p:spPr>
          <a:xfrm>
            <a:off x="406400" y="698500"/>
            <a:ext cx="6197600" cy="3486150"/>
          </a:xfrm>
          <a:ln/>
        </p:spPr>
      </p:sp>
      <p:sp>
        <p:nvSpPr>
          <p:cNvPr id="47107" name="Notes Placeholder 2">
            <a:extLst>
              <a:ext uri="{FF2B5EF4-FFF2-40B4-BE49-F238E27FC236}">
                <a16:creationId xmlns:a16="http://schemas.microsoft.com/office/drawing/2014/main" id="{D7F656A7-2DD7-10B8-B7CD-88A70FEA15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90AA0181-907B-5FD9-ED86-B3367BEB35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E247BBEB-FF82-4200-B13B-A720D5C58EA2}" type="slidenum">
              <a:rPr lang="en-US" altLang="en-US" sz="1200"/>
              <a:pPr/>
              <a:t>41</a:t>
            </a:fld>
            <a:endParaRPr lang="en-US" altLang="en-US" sz="1200"/>
          </a:p>
        </p:txBody>
      </p:sp>
    </p:spTree>
    <p:extLst>
      <p:ext uri="{BB962C8B-B14F-4D97-AF65-F5344CB8AC3E}">
        <p14:creationId xmlns:p14="http://schemas.microsoft.com/office/powerpoint/2010/main" val="40816058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4BCD6-E5B7-3277-E062-F50A93560529}"/>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005FDB3F-BA0B-B5F0-FCF7-3843F4A75820}"/>
              </a:ext>
            </a:extLst>
          </p:cNvPr>
          <p:cNvSpPr>
            <a:spLocks noGrp="1" noRot="1" noChangeAspect="1" noChangeArrowheads="1" noTextEdit="1"/>
          </p:cNvSpPr>
          <p:nvPr>
            <p:ph type="sldImg"/>
          </p:nvPr>
        </p:nvSpPr>
        <p:spPr>
          <a:xfrm>
            <a:off x="406400" y="698500"/>
            <a:ext cx="6197600" cy="3486150"/>
          </a:xfrm>
          <a:ln/>
        </p:spPr>
      </p:sp>
      <p:sp>
        <p:nvSpPr>
          <p:cNvPr id="47107" name="Notes Placeholder 2">
            <a:extLst>
              <a:ext uri="{FF2B5EF4-FFF2-40B4-BE49-F238E27FC236}">
                <a16:creationId xmlns:a16="http://schemas.microsoft.com/office/drawing/2014/main" id="{40C78F2B-7216-BA20-C3E5-F015AE41ED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E318CC8D-788E-E58E-B931-C52424E0BC4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E247BBEB-FF82-4200-B13B-A720D5C58EA2}" type="slidenum">
              <a:rPr lang="en-US" altLang="en-US" sz="1200"/>
              <a:pPr/>
              <a:t>42</a:t>
            </a:fld>
            <a:endParaRPr lang="en-US" altLang="en-US" sz="1200"/>
          </a:p>
        </p:txBody>
      </p:sp>
    </p:spTree>
    <p:extLst>
      <p:ext uri="{BB962C8B-B14F-4D97-AF65-F5344CB8AC3E}">
        <p14:creationId xmlns:p14="http://schemas.microsoft.com/office/powerpoint/2010/main" val="26770294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63077-2AE0-0F25-73E0-93A7A7DCC53D}"/>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A0B36783-4CCA-C3CD-5D0A-E535AD2AE4B6}"/>
              </a:ext>
            </a:extLst>
          </p:cNvPr>
          <p:cNvSpPr>
            <a:spLocks noGrp="1" noRot="1" noChangeAspect="1" noChangeArrowheads="1" noTextEdit="1"/>
          </p:cNvSpPr>
          <p:nvPr>
            <p:ph type="sldImg"/>
          </p:nvPr>
        </p:nvSpPr>
        <p:spPr>
          <a:xfrm>
            <a:off x="406400" y="698500"/>
            <a:ext cx="6197600" cy="3486150"/>
          </a:xfrm>
          <a:ln/>
        </p:spPr>
      </p:sp>
      <p:sp>
        <p:nvSpPr>
          <p:cNvPr id="47107" name="Notes Placeholder 2">
            <a:extLst>
              <a:ext uri="{FF2B5EF4-FFF2-40B4-BE49-F238E27FC236}">
                <a16:creationId xmlns:a16="http://schemas.microsoft.com/office/drawing/2014/main" id="{38FDEBE6-9A15-F373-3CC1-C59C495EBF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1574765C-8CD7-D8C8-02EA-C27D096BBF0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E247BBEB-FF82-4200-B13B-A720D5C58EA2}" type="slidenum">
              <a:rPr lang="en-US" altLang="en-US" sz="1200"/>
              <a:pPr/>
              <a:t>43</a:t>
            </a:fld>
            <a:endParaRPr lang="en-US" altLang="en-US" sz="1200"/>
          </a:p>
        </p:txBody>
      </p:sp>
    </p:spTree>
    <p:extLst>
      <p:ext uri="{BB962C8B-B14F-4D97-AF65-F5344CB8AC3E}">
        <p14:creationId xmlns:p14="http://schemas.microsoft.com/office/powerpoint/2010/main" val="14338584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7E5A1-6541-1E52-C672-F79E01EC98FA}"/>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BBED7D1-6E4A-AC7E-A8EB-084376686148}"/>
              </a:ext>
            </a:extLst>
          </p:cNvPr>
          <p:cNvSpPr>
            <a:spLocks noGrp="1" noRot="1" noChangeAspect="1" noChangeArrowheads="1" noTextEdit="1"/>
          </p:cNvSpPr>
          <p:nvPr>
            <p:ph type="sldImg"/>
          </p:nvPr>
        </p:nvSpPr>
        <p:spPr>
          <a:xfrm>
            <a:off x="406400" y="698500"/>
            <a:ext cx="6197600" cy="3486150"/>
          </a:xfrm>
          <a:ln/>
        </p:spPr>
      </p:sp>
      <p:sp>
        <p:nvSpPr>
          <p:cNvPr id="47107" name="Notes Placeholder 2">
            <a:extLst>
              <a:ext uri="{FF2B5EF4-FFF2-40B4-BE49-F238E27FC236}">
                <a16:creationId xmlns:a16="http://schemas.microsoft.com/office/drawing/2014/main" id="{89546702-BAED-C012-851B-702555B824F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D2CD3AAC-3D83-EF94-3CE8-782B1F319A2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E247BBEB-FF82-4200-B13B-A720D5C58EA2}" type="slidenum">
              <a:rPr lang="en-US" altLang="en-US" sz="1200"/>
              <a:pPr/>
              <a:t>44</a:t>
            </a:fld>
            <a:endParaRPr lang="en-US" altLang="en-US" sz="1200"/>
          </a:p>
        </p:txBody>
      </p:sp>
    </p:spTree>
    <p:extLst>
      <p:ext uri="{BB962C8B-B14F-4D97-AF65-F5344CB8AC3E}">
        <p14:creationId xmlns:p14="http://schemas.microsoft.com/office/powerpoint/2010/main" val="31491808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FECA0-AB4E-32F1-DE9F-D3F4CCBDB131}"/>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0AAC8EE-8B84-05B1-1766-CECCB8A504CE}"/>
              </a:ext>
            </a:extLst>
          </p:cNvPr>
          <p:cNvSpPr>
            <a:spLocks noGrp="1" noRot="1" noChangeAspect="1" noChangeArrowheads="1" noTextEdit="1"/>
          </p:cNvSpPr>
          <p:nvPr>
            <p:ph type="sldImg"/>
          </p:nvPr>
        </p:nvSpPr>
        <p:spPr>
          <a:xfrm>
            <a:off x="406400" y="698500"/>
            <a:ext cx="6197600" cy="3486150"/>
          </a:xfrm>
          <a:ln/>
        </p:spPr>
      </p:sp>
      <p:sp>
        <p:nvSpPr>
          <p:cNvPr id="47107" name="Notes Placeholder 2">
            <a:extLst>
              <a:ext uri="{FF2B5EF4-FFF2-40B4-BE49-F238E27FC236}">
                <a16:creationId xmlns:a16="http://schemas.microsoft.com/office/drawing/2014/main" id="{A08DB9D8-93FD-6533-C2CA-0FEE99549B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035C24C4-F148-1961-4392-62FCDAF9D2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E247BBEB-FF82-4200-B13B-A720D5C58EA2}" type="slidenum">
              <a:rPr lang="en-US" altLang="en-US" sz="1200"/>
              <a:pPr/>
              <a:t>45</a:t>
            </a:fld>
            <a:endParaRPr lang="en-US" altLang="en-US" sz="1200"/>
          </a:p>
        </p:txBody>
      </p:sp>
    </p:spTree>
    <p:extLst>
      <p:ext uri="{BB962C8B-B14F-4D97-AF65-F5344CB8AC3E}">
        <p14:creationId xmlns:p14="http://schemas.microsoft.com/office/powerpoint/2010/main" val="18155768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7D8DF-F613-6A34-1BDA-6F2B5D09C1BB}"/>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7ED63A41-6762-013B-293C-93957318F7F1}"/>
              </a:ext>
            </a:extLst>
          </p:cNvPr>
          <p:cNvSpPr>
            <a:spLocks noGrp="1" noRot="1" noChangeAspect="1" noChangeArrowheads="1" noTextEdit="1"/>
          </p:cNvSpPr>
          <p:nvPr>
            <p:ph type="sldImg"/>
          </p:nvPr>
        </p:nvSpPr>
        <p:spPr>
          <a:xfrm>
            <a:off x="406400" y="698500"/>
            <a:ext cx="6197600" cy="3486150"/>
          </a:xfrm>
          <a:ln/>
        </p:spPr>
      </p:sp>
      <p:sp>
        <p:nvSpPr>
          <p:cNvPr id="47107" name="Notes Placeholder 2">
            <a:extLst>
              <a:ext uri="{FF2B5EF4-FFF2-40B4-BE49-F238E27FC236}">
                <a16:creationId xmlns:a16="http://schemas.microsoft.com/office/drawing/2014/main" id="{90751B4D-E99E-9978-9BA4-C8DC2D77F2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80583171-79C2-0514-C97F-2D0DC6CBB63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E247BBEB-FF82-4200-B13B-A720D5C58EA2}" type="slidenum">
              <a:rPr lang="en-US" altLang="en-US" sz="1200"/>
              <a:pPr/>
              <a:t>46</a:t>
            </a:fld>
            <a:endParaRPr lang="en-US" altLang="en-US" sz="1200"/>
          </a:p>
        </p:txBody>
      </p:sp>
    </p:spTree>
    <p:extLst>
      <p:ext uri="{BB962C8B-B14F-4D97-AF65-F5344CB8AC3E}">
        <p14:creationId xmlns:p14="http://schemas.microsoft.com/office/powerpoint/2010/main" val="11443268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C4AD0-868B-7B6E-7DB6-24F66D02DB94}"/>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841B6C4B-69C6-36D7-9203-72DE249081A9}"/>
              </a:ext>
            </a:extLst>
          </p:cNvPr>
          <p:cNvSpPr>
            <a:spLocks noGrp="1" noRot="1" noChangeAspect="1" noChangeArrowheads="1" noTextEdit="1"/>
          </p:cNvSpPr>
          <p:nvPr>
            <p:ph type="sldImg"/>
          </p:nvPr>
        </p:nvSpPr>
        <p:spPr>
          <a:xfrm>
            <a:off x="406400" y="698500"/>
            <a:ext cx="6197600" cy="3486150"/>
          </a:xfrm>
          <a:ln/>
        </p:spPr>
      </p:sp>
      <p:sp>
        <p:nvSpPr>
          <p:cNvPr id="47107" name="Notes Placeholder 2">
            <a:extLst>
              <a:ext uri="{FF2B5EF4-FFF2-40B4-BE49-F238E27FC236}">
                <a16:creationId xmlns:a16="http://schemas.microsoft.com/office/drawing/2014/main" id="{270B8FA7-8A6B-C8F0-2979-A55DFDFFF5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C782B816-DCE8-FC68-5132-A0FF8FEAC8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E247BBEB-FF82-4200-B13B-A720D5C58EA2}" type="slidenum">
              <a:rPr lang="en-US" altLang="en-US" sz="1200"/>
              <a:pPr/>
              <a:t>47</a:t>
            </a:fld>
            <a:endParaRPr lang="en-US" altLang="en-US" sz="1200"/>
          </a:p>
        </p:txBody>
      </p:sp>
    </p:spTree>
    <p:extLst>
      <p:ext uri="{BB962C8B-B14F-4D97-AF65-F5344CB8AC3E}">
        <p14:creationId xmlns:p14="http://schemas.microsoft.com/office/powerpoint/2010/main" val="2724416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C4AD0-868B-7B6E-7DB6-24F66D02DB94}"/>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841B6C4B-69C6-36D7-9203-72DE249081A9}"/>
              </a:ext>
            </a:extLst>
          </p:cNvPr>
          <p:cNvSpPr>
            <a:spLocks noGrp="1" noRot="1" noChangeAspect="1" noChangeArrowheads="1" noTextEdit="1"/>
          </p:cNvSpPr>
          <p:nvPr>
            <p:ph type="sldImg"/>
          </p:nvPr>
        </p:nvSpPr>
        <p:spPr>
          <a:xfrm>
            <a:off x="406400" y="698500"/>
            <a:ext cx="6197600" cy="3486150"/>
          </a:xfrm>
          <a:ln/>
        </p:spPr>
      </p:sp>
      <p:sp>
        <p:nvSpPr>
          <p:cNvPr id="47107" name="Notes Placeholder 2">
            <a:extLst>
              <a:ext uri="{FF2B5EF4-FFF2-40B4-BE49-F238E27FC236}">
                <a16:creationId xmlns:a16="http://schemas.microsoft.com/office/drawing/2014/main" id="{270B8FA7-8A6B-C8F0-2979-A55DFDFFF5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C782B816-DCE8-FC68-5132-A0FF8FEAC8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E247BBEB-FF82-4200-B13B-A720D5C58EA2}" type="slidenum">
              <a:rPr lang="en-US" altLang="en-US" sz="1200"/>
              <a:pPr/>
              <a:t>48</a:t>
            </a:fld>
            <a:endParaRPr lang="en-US" altLang="en-US" sz="1200"/>
          </a:p>
        </p:txBody>
      </p:sp>
    </p:spTree>
    <p:extLst>
      <p:ext uri="{BB962C8B-B14F-4D97-AF65-F5344CB8AC3E}">
        <p14:creationId xmlns:p14="http://schemas.microsoft.com/office/powerpoint/2010/main" val="23302784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C4AD0-868B-7B6E-7DB6-24F66D02DB94}"/>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841B6C4B-69C6-36D7-9203-72DE249081A9}"/>
              </a:ext>
            </a:extLst>
          </p:cNvPr>
          <p:cNvSpPr>
            <a:spLocks noGrp="1" noRot="1" noChangeAspect="1" noChangeArrowheads="1" noTextEdit="1"/>
          </p:cNvSpPr>
          <p:nvPr>
            <p:ph type="sldImg"/>
          </p:nvPr>
        </p:nvSpPr>
        <p:spPr>
          <a:xfrm>
            <a:off x="406400" y="698500"/>
            <a:ext cx="6197600" cy="3486150"/>
          </a:xfrm>
          <a:ln/>
        </p:spPr>
      </p:sp>
      <p:sp>
        <p:nvSpPr>
          <p:cNvPr id="47107" name="Notes Placeholder 2">
            <a:extLst>
              <a:ext uri="{FF2B5EF4-FFF2-40B4-BE49-F238E27FC236}">
                <a16:creationId xmlns:a16="http://schemas.microsoft.com/office/drawing/2014/main" id="{270B8FA7-8A6B-C8F0-2979-A55DFDFFF5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C782B816-DCE8-FC68-5132-A0FF8FEAC8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E247BBEB-FF82-4200-B13B-A720D5C58EA2}" type="slidenum">
              <a:rPr lang="en-US" altLang="en-US" sz="1200"/>
              <a:pPr/>
              <a:t>49</a:t>
            </a:fld>
            <a:endParaRPr lang="en-US" altLang="en-US" sz="1200"/>
          </a:p>
        </p:txBody>
      </p:sp>
    </p:spTree>
    <p:extLst>
      <p:ext uri="{BB962C8B-B14F-4D97-AF65-F5344CB8AC3E}">
        <p14:creationId xmlns:p14="http://schemas.microsoft.com/office/powerpoint/2010/main" val="2895815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2E01972-9CC2-B742-B693-3956D03A529F}"/>
              </a:ext>
            </a:extLst>
          </p:cNvPr>
          <p:cNvSpPr>
            <a:spLocks noGrp="1" noRot="1" noChangeAspect="1" noChangeArrowheads="1" noTextEdit="1"/>
          </p:cNvSpPr>
          <p:nvPr>
            <p:ph type="sldImg"/>
          </p:nvPr>
        </p:nvSpPr>
        <p:spPr>
          <a:xfrm>
            <a:off x="406400" y="698500"/>
            <a:ext cx="6197600" cy="3486150"/>
          </a:xfrm>
          <a:ln/>
        </p:spPr>
      </p:sp>
      <p:sp>
        <p:nvSpPr>
          <p:cNvPr id="22531" name="Notes Placeholder 2">
            <a:extLst>
              <a:ext uri="{FF2B5EF4-FFF2-40B4-BE49-F238E27FC236}">
                <a16:creationId xmlns:a16="http://schemas.microsoft.com/office/drawing/2014/main" id="{4E9FB9EC-FF95-1F27-7095-A3A18570FC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532" name="Slide Number Placeholder 3">
            <a:extLst>
              <a:ext uri="{FF2B5EF4-FFF2-40B4-BE49-F238E27FC236}">
                <a16:creationId xmlns:a16="http://schemas.microsoft.com/office/drawing/2014/main" id="{423CE6A8-BE48-E542-85F4-13C1C195286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A067BE8D-60A2-4CF7-8D7E-75EC293448C2}" type="slidenum">
              <a:rPr lang="en-US" altLang="en-US" sz="1200"/>
              <a:pPr/>
              <a:t>5</a:t>
            </a:fld>
            <a:endParaRPr lang="en-US" altLang="en-US"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C4AD0-868B-7B6E-7DB6-24F66D02DB94}"/>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841B6C4B-69C6-36D7-9203-72DE249081A9}"/>
              </a:ext>
            </a:extLst>
          </p:cNvPr>
          <p:cNvSpPr>
            <a:spLocks noGrp="1" noRot="1" noChangeAspect="1" noChangeArrowheads="1" noTextEdit="1"/>
          </p:cNvSpPr>
          <p:nvPr>
            <p:ph type="sldImg"/>
          </p:nvPr>
        </p:nvSpPr>
        <p:spPr>
          <a:xfrm>
            <a:off x="406400" y="698500"/>
            <a:ext cx="6197600" cy="3486150"/>
          </a:xfrm>
          <a:ln/>
        </p:spPr>
      </p:sp>
      <p:sp>
        <p:nvSpPr>
          <p:cNvPr id="47107" name="Notes Placeholder 2">
            <a:extLst>
              <a:ext uri="{FF2B5EF4-FFF2-40B4-BE49-F238E27FC236}">
                <a16:creationId xmlns:a16="http://schemas.microsoft.com/office/drawing/2014/main" id="{270B8FA7-8A6B-C8F0-2979-A55DFDFFF5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C782B816-DCE8-FC68-5132-A0FF8FEAC8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E247BBEB-FF82-4200-B13B-A720D5C58EA2}" type="slidenum">
              <a:rPr lang="en-US" altLang="en-US" sz="1200"/>
              <a:pPr/>
              <a:t>50</a:t>
            </a:fld>
            <a:endParaRPr lang="en-US" altLang="en-US" sz="1200"/>
          </a:p>
        </p:txBody>
      </p:sp>
    </p:spTree>
    <p:extLst>
      <p:ext uri="{BB962C8B-B14F-4D97-AF65-F5344CB8AC3E}">
        <p14:creationId xmlns:p14="http://schemas.microsoft.com/office/powerpoint/2010/main" val="28091831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C4AD0-868B-7B6E-7DB6-24F66D02DB94}"/>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841B6C4B-69C6-36D7-9203-72DE249081A9}"/>
              </a:ext>
            </a:extLst>
          </p:cNvPr>
          <p:cNvSpPr>
            <a:spLocks noGrp="1" noRot="1" noChangeAspect="1" noChangeArrowheads="1" noTextEdit="1"/>
          </p:cNvSpPr>
          <p:nvPr>
            <p:ph type="sldImg"/>
          </p:nvPr>
        </p:nvSpPr>
        <p:spPr>
          <a:xfrm>
            <a:off x="406400" y="698500"/>
            <a:ext cx="6197600" cy="3486150"/>
          </a:xfrm>
          <a:ln/>
        </p:spPr>
      </p:sp>
      <p:sp>
        <p:nvSpPr>
          <p:cNvPr id="47107" name="Notes Placeholder 2">
            <a:extLst>
              <a:ext uri="{FF2B5EF4-FFF2-40B4-BE49-F238E27FC236}">
                <a16:creationId xmlns:a16="http://schemas.microsoft.com/office/drawing/2014/main" id="{270B8FA7-8A6B-C8F0-2979-A55DFDFFF5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C782B816-DCE8-FC68-5132-A0FF8FEAC8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E247BBEB-FF82-4200-B13B-A720D5C58EA2}" type="slidenum">
              <a:rPr lang="en-US" altLang="en-US" sz="1200"/>
              <a:pPr/>
              <a:t>51</a:t>
            </a:fld>
            <a:endParaRPr lang="en-US" altLang="en-US" sz="1200"/>
          </a:p>
        </p:txBody>
      </p:sp>
    </p:spTree>
    <p:extLst>
      <p:ext uri="{BB962C8B-B14F-4D97-AF65-F5344CB8AC3E}">
        <p14:creationId xmlns:p14="http://schemas.microsoft.com/office/powerpoint/2010/main" val="21325784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1024B-B536-F953-64FC-7C3D7034340E}"/>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90E60903-F5AD-71AB-F257-E660078B6905}"/>
              </a:ext>
            </a:extLst>
          </p:cNvPr>
          <p:cNvSpPr>
            <a:spLocks noGrp="1" noRot="1" noChangeAspect="1" noChangeArrowheads="1" noTextEdit="1"/>
          </p:cNvSpPr>
          <p:nvPr>
            <p:ph type="sldImg"/>
          </p:nvPr>
        </p:nvSpPr>
        <p:spPr>
          <a:xfrm>
            <a:off x="406400" y="698500"/>
            <a:ext cx="6197600" cy="3486150"/>
          </a:xfrm>
          <a:ln/>
        </p:spPr>
      </p:sp>
      <p:sp>
        <p:nvSpPr>
          <p:cNvPr id="47107" name="Notes Placeholder 2">
            <a:extLst>
              <a:ext uri="{FF2B5EF4-FFF2-40B4-BE49-F238E27FC236}">
                <a16:creationId xmlns:a16="http://schemas.microsoft.com/office/drawing/2014/main" id="{C8038EF4-7C56-A692-3732-C42B9B3576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FEA36385-6D32-AFB8-E79E-CF9087FB14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E247BBEB-FF82-4200-B13B-A720D5C58EA2}" type="slidenum">
              <a:rPr lang="en-US" altLang="en-US" sz="1200"/>
              <a:pPr/>
              <a:t>52</a:t>
            </a:fld>
            <a:endParaRPr lang="en-US" altLang="en-US" sz="1200"/>
          </a:p>
        </p:txBody>
      </p:sp>
    </p:spTree>
    <p:extLst>
      <p:ext uri="{BB962C8B-B14F-4D97-AF65-F5344CB8AC3E}">
        <p14:creationId xmlns:p14="http://schemas.microsoft.com/office/powerpoint/2010/main" val="27750463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4A1E7-093D-E407-FF9B-62525AA1E080}"/>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BACB3EF-E57C-F309-93E6-7C2E9DF62749}"/>
              </a:ext>
            </a:extLst>
          </p:cNvPr>
          <p:cNvSpPr>
            <a:spLocks noGrp="1" noRot="1" noChangeAspect="1" noChangeArrowheads="1" noTextEdit="1"/>
          </p:cNvSpPr>
          <p:nvPr>
            <p:ph type="sldImg"/>
          </p:nvPr>
        </p:nvSpPr>
        <p:spPr>
          <a:xfrm>
            <a:off x="406400" y="698500"/>
            <a:ext cx="6197600" cy="3486150"/>
          </a:xfrm>
          <a:ln/>
        </p:spPr>
      </p:sp>
      <p:sp>
        <p:nvSpPr>
          <p:cNvPr id="47107" name="Notes Placeholder 2">
            <a:extLst>
              <a:ext uri="{FF2B5EF4-FFF2-40B4-BE49-F238E27FC236}">
                <a16:creationId xmlns:a16="http://schemas.microsoft.com/office/drawing/2014/main" id="{05AA1A4C-FC48-3B48-114A-AB5ACEFD118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7D46DBDA-9C66-91EC-672D-76774656CC4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E247BBEB-FF82-4200-B13B-A720D5C58EA2}" type="slidenum">
              <a:rPr lang="en-US" altLang="en-US" sz="1200"/>
              <a:pPr/>
              <a:t>53</a:t>
            </a:fld>
            <a:endParaRPr lang="en-US" altLang="en-US" sz="1200"/>
          </a:p>
        </p:txBody>
      </p:sp>
    </p:spTree>
    <p:extLst>
      <p:ext uri="{BB962C8B-B14F-4D97-AF65-F5344CB8AC3E}">
        <p14:creationId xmlns:p14="http://schemas.microsoft.com/office/powerpoint/2010/main" val="407148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7939D-F41B-7465-FDD4-1EEA2A172888}"/>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617CA35B-7C3C-0B5F-6548-6E5D03AEB32B}"/>
              </a:ext>
            </a:extLst>
          </p:cNvPr>
          <p:cNvSpPr>
            <a:spLocks noGrp="1" noRot="1" noChangeAspect="1" noChangeArrowheads="1" noTextEdit="1"/>
          </p:cNvSpPr>
          <p:nvPr>
            <p:ph type="sldImg"/>
          </p:nvPr>
        </p:nvSpPr>
        <p:spPr>
          <a:xfrm>
            <a:off x="406400" y="698500"/>
            <a:ext cx="6197600" cy="3486150"/>
          </a:xfrm>
          <a:ln/>
        </p:spPr>
      </p:sp>
      <p:sp>
        <p:nvSpPr>
          <p:cNvPr id="47107" name="Notes Placeholder 2">
            <a:extLst>
              <a:ext uri="{FF2B5EF4-FFF2-40B4-BE49-F238E27FC236}">
                <a16:creationId xmlns:a16="http://schemas.microsoft.com/office/drawing/2014/main" id="{DBFEBC17-EE97-38C7-08DD-2E18AD20C8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B57411BB-B21A-A39C-0025-F418018C6BD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E247BBEB-FF82-4200-B13B-A720D5C58EA2}" type="slidenum">
              <a:rPr lang="en-US" altLang="en-US" sz="1200"/>
              <a:pPr/>
              <a:t>54</a:t>
            </a:fld>
            <a:endParaRPr lang="en-US" altLang="en-US" sz="1200"/>
          </a:p>
        </p:txBody>
      </p:sp>
    </p:spTree>
    <p:extLst>
      <p:ext uri="{BB962C8B-B14F-4D97-AF65-F5344CB8AC3E}">
        <p14:creationId xmlns:p14="http://schemas.microsoft.com/office/powerpoint/2010/main" val="26953621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C1924-268B-738B-7147-2614620D976C}"/>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8798B297-EFB7-FB57-BE70-B90C958F640C}"/>
              </a:ext>
            </a:extLst>
          </p:cNvPr>
          <p:cNvSpPr>
            <a:spLocks noGrp="1" noRot="1" noChangeAspect="1" noChangeArrowheads="1" noTextEdit="1"/>
          </p:cNvSpPr>
          <p:nvPr>
            <p:ph type="sldImg"/>
          </p:nvPr>
        </p:nvSpPr>
        <p:spPr>
          <a:xfrm>
            <a:off x="406400" y="698500"/>
            <a:ext cx="6197600" cy="3486150"/>
          </a:xfrm>
          <a:ln/>
        </p:spPr>
      </p:sp>
      <p:sp>
        <p:nvSpPr>
          <p:cNvPr id="47107" name="Notes Placeholder 2">
            <a:extLst>
              <a:ext uri="{FF2B5EF4-FFF2-40B4-BE49-F238E27FC236}">
                <a16:creationId xmlns:a16="http://schemas.microsoft.com/office/drawing/2014/main" id="{99E318D8-EAF4-0EE2-BFAB-573F5A85DD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C081FCAD-8880-C54E-A0DE-F5FA256E566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E247BBEB-FF82-4200-B13B-A720D5C58EA2}" type="slidenum">
              <a:rPr lang="en-US" altLang="en-US" sz="1200"/>
              <a:pPr/>
              <a:t>55</a:t>
            </a:fld>
            <a:endParaRPr lang="en-US" altLang="en-US" sz="1200"/>
          </a:p>
        </p:txBody>
      </p:sp>
    </p:spTree>
    <p:extLst>
      <p:ext uri="{BB962C8B-B14F-4D97-AF65-F5344CB8AC3E}">
        <p14:creationId xmlns:p14="http://schemas.microsoft.com/office/powerpoint/2010/main" val="26823886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43B65-CC47-55F4-C273-6E19C3CA2A2E}"/>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122630BE-7131-CC55-554A-B137537C56DB}"/>
              </a:ext>
            </a:extLst>
          </p:cNvPr>
          <p:cNvSpPr>
            <a:spLocks noGrp="1" noRot="1" noChangeAspect="1" noChangeArrowheads="1" noTextEdit="1"/>
          </p:cNvSpPr>
          <p:nvPr>
            <p:ph type="sldImg"/>
          </p:nvPr>
        </p:nvSpPr>
        <p:spPr>
          <a:xfrm>
            <a:off x="406400" y="698500"/>
            <a:ext cx="6197600" cy="3486150"/>
          </a:xfrm>
          <a:ln/>
        </p:spPr>
      </p:sp>
      <p:sp>
        <p:nvSpPr>
          <p:cNvPr id="47107" name="Notes Placeholder 2">
            <a:extLst>
              <a:ext uri="{FF2B5EF4-FFF2-40B4-BE49-F238E27FC236}">
                <a16:creationId xmlns:a16="http://schemas.microsoft.com/office/drawing/2014/main" id="{A5494316-4502-A942-AC1E-C3F194C105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C91520A6-0F2F-4A26-7C2D-13CD8E344F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E247BBEB-FF82-4200-B13B-A720D5C58EA2}" type="slidenum">
              <a:rPr lang="en-US" altLang="en-US" sz="1200"/>
              <a:pPr/>
              <a:t>56</a:t>
            </a:fld>
            <a:endParaRPr lang="en-US" altLang="en-US" sz="1200"/>
          </a:p>
        </p:txBody>
      </p:sp>
    </p:spTree>
    <p:extLst>
      <p:ext uri="{BB962C8B-B14F-4D97-AF65-F5344CB8AC3E}">
        <p14:creationId xmlns:p14="http://schemas.microsoft.com/office/powerpoint/2010/main" val="32381853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2E950673-42B6-C7A8-E957-EE3410AEA7F0}"/>
              </a:ext>
            </a:extLst>
          </p:cNvPr>
          <p:cNvSpPr>
            <a:spLocks noGrp="1" noRot="1" noChangeAspect="1" noChangeArrowheads="1" noTextEdit="1"/>
          </p:cNvSpPr>
          <p:nvPr>
            <p:ph type="sldImg"/>
          </p:nvPr>
        </p:nvSpPr>
        <p:spPr>
          <a:xfrm>
            <a:off x="406400" y="698500"/>
            <a:ext cx="6197600" cy="3486150"/>
          </a:xfrm>
          <a:ln/>
        </p:spPr>
      </p:sp>
      <p:sp>
        <p:nvSpPr>
          <p:cNvPr id="16387" name="Notes Placeholder 2">
            <a:extLst>
              <a:ext uri="{FF2B5EF4-FFF2-40B4-BE49-F238E27FC236}">
                <a16:creationId xmlns:a16="http://schemas.microsoft.com/office/drawing/2014/main" id="{D83DFFF9-DA7D-D79C-32D4-4D5C4EF610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C74DDD1D-0381-9A31-97D1-A17B5E1AFE6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A06EC2DB-2B71-47CA-B7F7-6B441E40AAE5}" type="slidenum">
              <a:rPr lang="en-US" altLang="en-US" sz="1200"/>
              <a:pPr/>
              <a:t>57</a:t>
            </a:fld>
            <a:endParaRPr lang="en-US" altLang="en-US" sz="1200"/>
          </a:p>
        </p:txBody>
      </p:sp>
    </p:spTree>
    <p:extLst>
      <p:ext uri="{BB962C8B-B14F-4D97-AF65-F5344CB8AC3E}">
        <p14:creationId xmlns:p14="http://schemas.microsoft.com/office/powerpoint/2010/main" val="41342294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BFB2F-6F29-799D-418E-CA7C56FDF861}"/>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96108D92-98A4-6D60-FFA3-847E0BE5E61C}"/>
              </a:ext>
            </a:extLst>
          </p:cNvPr>
          <p:cNvSpPr>
            <a:spLocks noGrp="1" noRot="1" noChangeAspect="1" noChangeArrowheads="1" noTextEdit="1"/>
          </p:cNvSpPr>
          <p:nvPr>
            <p:ph type="sldImg"/>
          </p:nvPr>
        </p:nvSpPr>
        <p:spPr>
          <a:xfrm>
            <a:off x="406400" y="698500"/>
            <a:ext cx="6197600" cy="3486150"/>
          </a:xfrm>
          <a:ln/>
        </p:spPr>
      </p:sp>
      <p:sp>
        <p:nvSpPr>
          <p:cNvPr id="47107" name="Notes Placeholder 2">
            <a:extLst>
              <a:ext uri="{FF2B5EF4-FFF2-40B4-BE49-F238E27FC236}">
                <a16:creationId xmlns:a16="http://schemas.microsoft.com/office/drawing/2014/main" id="{CDE23306-C0FB-DF54-679A-D842412FD2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CFCAEA70-DE84-0DAE-FD90-0CA704888B8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E247BBEB-FF82-4200-B13B-A720D5C58EA2}" type="slidenum">
              <a:rPr lang="en-US" altLang="en-US" sz="1200"/>
              <a:pPr/>
              <a:t>58</a:t>
            </a:fld>
            <a:endParaRPr lang="en-US" altLang="en-US" sz="1200"/>
          </a:p>
        </p:txBody>
      </p:sp>
    </p:spTree>
    <p:extLst>
      <p:ext uri="{BB962C8B-B14F-4D97-AF65-F5344CB8AC3E}">
        <p14:creationId xmlns:p14="http://schemas.microsoft.com/office/powerpoint/2010/main" val="16036800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BFB2F-6F29-799D-418E-CA7C56FDF861}"/>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96108D92-98A4-6D60-FFA3-847E0BE5E61C}"/>
              </a:ext>
            </a:extLst>
          </p:cNvPr>
          <p:cNvSpPr>
            <a:spLocks noGrp="1" noRot="1" noChangeAspect="1" noChangeArrowheads="1" noTextEdit="1"/>
          </p:cNvSpPr>
          <p:nvPr>
            <p:ph type="sldImg"/>
          </p:nvPr>
        </p:nvSpPr>
        <p:spPr>
          <a:xfrm>
            <a:off x="406400" y="698500"/>
            <a:ext cx="6197600" cy="3486150"/>
          </a:xfrm>
          <a:ln/>
        </p:spPr>
      </p:sp>
      <p:sp>
        <p:nvSpPr>
          <p:cNvPr id="47107" name="Notes Placeholder 2">
            <a:extLst>
              <a:ext uri="{FF2B5EF4-FFF2-40B4-BE49-F238E27FC236}">
                <a16:creationId xmlns:a16="http://schemas.microsoft.com/office/drawing/2014/main" id="{CDE23306-C0FB-DF54-679A-D842412FD2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CFCAEA70-DE84-0DAE-FD90-0CA704888B8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E247BBEB-FF82-4200-B13B-A720D5C58EA2}" type="slidenum">
              <a:rPr lang="en-US" altLang="en-US" sz="1200"/>
              <a:pPr/>
              <a:t>59</a:t>
            </a:fld>
            <a:endParaRPr lang="en-US" altLang="en-US" sz="1200"/>
          </a:p>
        </p:txBody>
      </p:sp>
    </p:spTree>
    <p:extLst>
      <p:ext uri="{BB962C8B-B14F-4D97-AF65-F5344CB8AC3E}">
        <p14:creationId xmlns:p14="http://schemas.microsoft.com/office/powerpoint/2010/main" val="3852708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2593E851-D766-50DD-FA6E-864416EC3A01}"/>
              </a:ext>
            </a:extLst>
          </p:cNvPr>
          <p:cNvSpPr>
            <a:spLocks noGrp="1" noRot="1" noChangeAspect="1" noChangeArrowheads="1" noTextEdit="1"/>
          </p:cNvSpPr>
          <p:nvPr>
            <p:ph type="sldImg"/>
          </p:nvPr>
        </p:nvSpPr>
        <p:spPr>
          <a:xfrm>
            <a:off x="406400" y="698500"/>
            <a:ext cx="6197600" cy="3486150"/>
          </a:xfrm>
          <a:ln/>
        </p:spPr>
      </p:sp>
      <p:sp>
        <p:nvSpPr>
          <p:cNvPr id="36867" name="Notes Placeholder 2">
            <a:extLst>
              <a:ext uri="{FF2B5EF4-FFF2-40B4-BE49-F238E27FC236}">
                <a16:creationId xmlns:a16="http://schemas.microsoft.com/office/drawing/2014/main" id="{1237846C-272D-BEAB-B29B-E5C258D0F4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868" name="Slide Number Placeholder 3">
            <a:extLst>
              <a:ext uri="{FF2B5EF4-FFF2-40B4-BE49-F238E27FC236}">
                <a16:creationId xmlns:a16="http://schemas.microsoft.com/office/drawing/2014/main" id="{5925BC1A-BBD3-7955-00D5-8ADDCFB7BA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FFC8A7DA-EA0A-4EB5-8DBE-384D903FB70F}" type="slidenum">
              <a:rPr lang="en-US" altLang="en-US" sz="1200"/>
              <a:pPr/>
              <a:t>6</a:t>
            </a:fld>
            <a:endParaRPr lang="en-US" altLang="en-US" sz="12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BFB2F-6F29-799D-418E-CA7C56FDF861}"/>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96108D92-98A4-6D60-FFA3-847E0BE5E61C}"/>
              </a:ext>
            </a:extLst>
          </p:cNvPr>
          <p:cNvSpPr>
            <a:spLocks noGrp="1" noRot="1" noChangeAspect="1" noChangeArrowheads="1" noTextEdit="1"/>
          </p:cNvSpPr>
          <p:nvPr>
            <p:ph type="sldImg"/>
          </p:nvPr>
        </p:nvSpPr>
        <p:spPr>
          <a:xfrm>
            <a:off x="406400" y="698500"/>
            <a:ext cx="6197600" cy="3486150"/>
          </a:xfrm>
          <a:ln/>
        </p:spPr>
      </p:sp>
      <p:sp>
        <p:nvSpPr>
          <p:cNvPr id="47107" name="Notes Placeholder 2">
            <a:extLst>
              <a:ext uri="{FF2B5EF4-FFF2-40B4-BE49-F238E27FC236}">
                <a16:creationId xmlns:a16="http://schemas.microsoft.com/office/drawing/2014/main" id="{CDE23306-C0FB-DF54-679A-D842412FD2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CFCAEA70-DE84-0DAE-FD90-0CA704888B8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E247BBEB-FF82-4200-B13B-A720D5C58EA2}" type="slidenum">
              <a:rPr lang="en-US" altLang="en-US" sz="1200"/>
              <a:pPr/>
              <a:t>60</a:t>
            </a:fld>
            <a:endParaRPr lang="en-US" altLang="en-US" sz="1200"/>
          </a:p>
        </p:txBody>
      </p:sp>
    </p:spTree>
    <p:extLst>
      <p:ext uri="{BB962C8B-B14F-4D97-AF65-F5344CB8AC3E}">
        <p14:creationId xmlns:p14="http://schemas.microsoft.com/office/powerpoint/2010/main" val="22579583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BFB2F-6F29-799D-418E-CA7C56FDF861}"/>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96108D92-98A4-6D60-FFA3-847E0BE5E61C}"/>
              </a:ext>
            </a:extLst>
          </p:cNvPr>
          <p:cNvSpPr>
            <a:spLocks noGrp="1" noRot="1" noChangeAspect="1" noChangeArrowheads="1" noTextEdit="1"/>
          </p:cNvSpPr>
          <p:nvPr>
            <p:ph type="sldImg"/>
          </p:nvPr>
        </p:nvSpPr>
        <p:spPr>
          <a:xfrm>
            <a:off x="406400" y="698500"/>
            <a:ext cx="6197600" cy="3486150"/>
          </a:xfrm>
          <a:ln/>
        </p:spPr>
      </p:sp>
      <p:sp>
        <p:nvSpPr>
          <p:cNvPr id="47107" name="Notes Placeholder 2">
            <a:extLst>
              <a:ext uri="{FF2B5EF4-FFF2-40B4-BE49-F238E27FC236}">
                <a16:creationId xmlns:a16="http://schemas.microsoft.com/office/drawing/2014/main" id="{CDE23306-C0FB-DF54-679A-D842412FD2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CFCAEA70-DE84-0DAE-FD90-0CA704888B8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E247BBEB-FF82-4200-B13B-A720D5C58EA2}" type="slidenum">
              <a:rPr lang="en-US" altLang="en-US" sz="1200"/>
              <a:pPr/>
              <a:t>61</a:t>
            </a:fld>
            <a:endParaRPr lang="en-US" altLang="en-US" sz="1200"/>
          </a:p>
        </p:txBody>
      </p:sp>
    </p:spTree>
    <p:extLst>
      <p:ext uri="{BB962C8B-B14F-4D97-AF65-F5344CB8AC3E}">
        <p14:creationId xmlns:p14="http://schemas.microsoft.com/office/powerpoint/2010/main" val="7861568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BFB2F-6F29-799D-418E-CA7C56FDF861}"/>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96108D92-98A4-6D60-FFA3-847E0BE5E61C}"/>
              </a:ext>
            </a:extLst>
          </p:cNvPr>
          <p:cNvSpPr>
            <a:spLocks noGrp="1" noRot="1" noChangeAspect="1" noChangeArrowheads="1" noTextEdit="1"/>
          </p:cNvSpPr>
          <p:nvPr>
            <p:ph type="sldImg"/>
          </p:nvPr>
        </p:nvSpPr>
        <p:spPr>
          <a:xfrm>
            <a:off x="406400" y="698500"/>
            <a:ext cx="6197600" cy="3486150"/>
          </a:xfrm>
          <a:ln/>
        </p:spPr>
      </p:sp>
      <p:sp>
        <p:nvSpPr>
          <p:cNvPr id="47107" name="Notes Placeholder 2">
            <a:extLst>
              <a:ext uri="{FF2B5EF4-FFF2-40B4-BE49-F238E27FC236}">
                <a16:creationId xmlns:a16="http://schemas.microsoft.com/office/drawing/2014/main" id="{CDE23306-C0FB-DF54-679A-D842412FD2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CFCAEA70-DE84-0DAE-FD90-0CA704888B8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E247BBEB-FF82-4200-B13B-A720D5C58EA2}" type="slidenum">
              <a:rPr lang="en-US" altLang="en-US" sz="1200"/>
              <a:pPr/>
              <a:t>62</a:t>
            </a:fld>
            <a:endParaRPr lang="en-US" altLang="en-US" sz="1200"/>
          </a:p>
        </p:txBody>
      </p:sp>
    </p:spTree>
    <p:extLst>
      <p:ext uri="{BB962C8B-B14F-4D97-AF65-F5344CB8AC3E}">
        <p14:creationId xmlns:p14="http://schemas.microsoft.com/office/powerpoint/2010/main" val="22486079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2E950673-42B6-C7A8-E957-EE3410AEA7F0}"/>
              </a:ext>
            </a:extLst>
          </p:cNvPr>
          <p:cNvSpPr>
            <a:spLocks noGrp="1" noRot="1" noChangeAspect="1" noChangeArrowheads="1" noTextEdit="1"/>
          </p:cNvSpPr>
          <p:nvPr>
            <p:ph type="sldImg"/>
          </p:nvPr>
        </p:nvSpPr>
        <p:spPr>
          <a:xfrm>
            <a:off x="406400" y="698500"/>
            <a:ext cx="6197600" cy="3486150"/>
          </a:xfrm>
          <a:ln/>
        </p:spPr>
      </p:sp>
      <p:sp>
        <p:nvSpPr>
          <p:cNvPr id="16387" name="Notes Placeholder 2">
            <a:extLst>
              <a:ext uri="{FF2B5EF4-FFF2-40B4-BE49-F238E27FC236}">
                <a16:creationId xmlns:a16="http://schemas.microsoft.com/office/drawing/2014/main" id="{D83DFFF9-DA7D-D79C-32D4-4D5C4EF610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C74DDD1D-0381-9A31-97D1-A17B5E1AFE6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A06EC2DB-2B71-47CA-B7F7-6B441E40AAE5}" type="slidenum">
              <a:rPr lang="en-US" altLang="en-US" sz="1200"/>
              <a:pPr/>
              <a:t>63</a:t>
            </a:fld>
            <a:endParaRPr lang="en-US" altLang="en-US" sz="1200"/>
          </a:p>
        </p:txBody>
      </p:sp>
    </p:spTree>
    <p:extLst>
      <p:ext uri="{BB962C8B-B14F-4D97-AF65-F5344CB8AC3E}">
        <p14:creationId xmlns:p14="http://schemas.microsoft.com/office/powerpoint/2010/main" val="32268084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9834CCFC-59EF-CEB6-E84E-BC044D1EC2F7}"/>
              </a:ext>
            </a:extLst>
          </p:cNvPr>
          <p:cNvSpPr>
            <a:spLocks noGrp="1" noRot="1" noChangeAspect="1" noChangeArrowheads="1" noTextEdit="1"/>
          </p:cNvSpPr>
          <p:nvPr>
            <p:ph type="sldImg"/>
          </p:nvPr>
        </p:nvSpPr>
        <p:spPr>
          <a:xfrm>
            <a:off x="406400" y="698500"/>
            <a:ext cx="6197600" cy="3486150"/>
          </a:xfrm>
          <a:ln/>
        </p:spPr>
      </p:sp>
      <p:sp>
        <p:nvSpPr>
          <p:cNvPr id="63491" name="Notes Placeholder 2">
            <a:extLst>
              <a:ext uri="{FF2B5EF4-FFF2-40B4-BE49-F238E27FC236}">
                <a16:creationId xmlns:a16="http://schemas.microsoft.com/office/drawing/2014/main" id="{5FCBD140-1303-2362-7704-C3D9931E320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3492" name="Slide Number Placeholder 3">
            <a:extLst>
              <a:ext uri="{FF2B5EF4-FFF2-40B4-BE49-F238E27FC236}">
                <a16:creationId xmlns:a16="http://schemas.microsoft.com/office/drawing/2014/main" id="{F7917838-0BD4-C700-2694-57312AB30D9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576B9F86-009A-4A28-B26F-40DFB6B24167}" type="slidenum">
              <a:rPr lang="en-US" altLang="en-US" sz="1200"/>
              <a:pPr/>
              <a:t>64</a:t>
            </a:fld>
            <a:endParaRPr lang="en-US" altLang="en-US" sz="12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002C37ED-F408-CECB-3D7B-239A2C023F9B}"/>
              </a:ext>
            </a:extLst>
          </p:cNvPr>
          <p:cNvSpPr>
            <a:spLocks noGrp="1" noRot="1" noChangeAspect="1" noChangeArrowheads="1" noTextEdit="1"/>
          </p:cNvSpPr>
          <p:nvPr>
            <p:ph type="sldImg"/>
          </p:nvPr>
        </p:nvSpPr>
        <p:spPr>
          <a:xfrm>
            <a:off x="406400" y="698500"/>
            <a:ext cx="6197600" cy="3486150"/>
          </a:xfrm>
          <a:ln/>
        </p:spPr>
      </p:sp>
      <p:sp>
        <p:nvSpPr>
          <p:cNvPr id="65539" name="Notes Placeholder 2">
            <a:extLst>
              <a:ext uri="{FF2B5EF4-FFF2-40B4-BE49-F238E27FC236}">
                <a16:creationId xmlns:a16="http://schemas.microsoft.com/office/drawing/2014/main" id="{0D8D15C6-A5D3-3BA0-2742-88995AD085A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5540" name="Slide Number Placeholder 3">
            <a:extLst>
              <a:ext uri="{FF2B5EF4-FFF2-40B4-BE49-F238E27FC236}">
                <a16:creationId xmlns:a16="http://schemas.microsoft.com/office/drawing/2014/main" id="{8E26DCB0-6F3A-A4A0-B319-BBCFDE9CE38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496287E7-363E-44E9-865C-82EE43E7E8F0}" type="slidenum">
              <a:rPr lang="en-US" altLang="en-US" sz="1200"/>
              <a:pPr/>
              <a:t>65</a:t>
            </a:fld>
            <a:endParaRPr lang="en-US" altLang="en-US" sz="120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73156F51-AFBC-F775-1C0A-2B016A9F6760}"/>
              </a:ext>
            </a:extLst>
          </p:cNvPr>
          <p:cNvSpPr>
            <a:spLocks noGrp="1" noRot="1" noChangeAspect="1" noChangeArrowheads="1" noTextEdit="1"/>
          </p:cNvSpPr>
          <p:nvPr>
            <p:ph type="sldImg"/>
          </p:nvPr>
        </p:nvSpPr>
        <p:spPr>
          <a:xfrm>
            <a:off x="406400" y="698500"/>
            <a:ext cx="6197600" cy="3486150"/>
          </a:xfrm>
          <a:ln/>
        </p:spPr>
      </p:sp>
      <p:sp>
        <p:nvSpPr>
          <p:cNvPr id="67587" name="Notes Placeholder 2">
            <a:extLst>
              <a:ext uri="{FF2B5EF4-FFF2-40B4-BE49-F238E27FC236}">
                <a16:creationId xmlns:a16="http://schemas.microsoft.com/office/drawing/2014/main" id="{E64B937F-D3CF-51B3-66C0-A6FC8E75815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7588" name="Slide Number Placeholder 3">
            <a:extLst>
              <a:ext uri="{FF2B5EF4-FFF2-40B4-BE49-F238E27FC236}">
                <a16:creationId xmlns:a16="http://schemas.microsoft.com/office/drawing/2014/main" id="{2D6695CB-7E7E-9163-9DDC-4178E14B125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C5DCFAC1-FDB0-402F-A693-134FD7CC9368}" type="slidenum">
              <a:rPr lang="en-US" altLang="en-US" sz="1200"/>
              <a:pPr/>
              <a:t>66</a:t>
            </a:fld>
            <a:endParaRPr lang="en-US" altLang="en-US" sz="120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C4CAD720-DE32-1487-B44E-3E71647C1EB5}"/>
              </a:ext>
            </a:extLst>
          </p:cNvPr>
          <p:cNvSpPr>
            <a:spLocks noGrp="1" noRot="1" noChangeAspect="1" noChangeArrowheads="1" noTextEdit="1"/>
          </p:cNvSpPr>
          <p:nvPr>
            <p:ph type="sldImg"/>
          </p:nvPr>
        </p:nvSpPr>
        <p:spPr>
          <a:xfrm>
            <a:off x="406400" y="698500"/>
            <a:ext cx="6197600" cy="3486150"/>
          </a:xfrm>
          <a:ln/>
        </p:spPr>
      </p:sp>
      <p:sp>
        <p:nvSpPr>
          <p:cNvPr id="69635" name="Notes Placeholder 2">
            <a:extLst>
              <a:ext uri="{FF2B5EF4-FFF2-40B4-BE49-F238E27FC236}">
                <a16:creationId xmlns:a16="http://schemas.microsoft.com/office/drawing/2014/main" id="{4C0ED232-F8C4-2704-0494-CF73A98F4A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9636" name="Slide Number Placeholder 3">
            <a:extLst>
              <a:ext uri="{FF2B5EF4-FFF2-40B4-BE49-F238E27FC236}">
                <a16:creationId xmlns:a16="http://schemas.microsoft.com/office/drawing/2014/main" id="{578A3C88-A3AC-4D17-D902-D3924A915F4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92C8F3E1-94A6-4C0B-B1C6-353CF3D5FF55}" type="slidenum">
              <a:rPr lang="en-US" altLang="en-US" sz="1200"/>
              <a:pPr/>
              <a:t>67</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35FFB4CB-BD8A-8CEB-6DC2-8ECAE67E739D}"/>
              </a:ext>
            </a:extLst>
          </p:cNvPr>
          <p:cNvSpPr>
            <a:spLocks noGrp="1" noRot="1" noChangeAspect="1" noChangeArrowheads="1" noTextEdit="1"/>
          </p:cNvSpPr>
          <p:nvPr>
            <p:ph type="sldImg"/>
          </p:nvPr>
        </p:nvSpPr>
        <p:spPr>
          <a:xfrm>
            <a:off x="406400" y="698500"/>
            <a:ext cx="6197600" cy="3486150"/>
          </a:xfrm>
          <a:ln/>
        </p:spPr>
      </p:sp>
      <p:sp>
        <p:nvSpPr>
          <p:cNvPr id="40963" name="Notes Placeholder 2">
            <a:extLst>
              <a:ext uri="{FF2B5EF4-FFF2-40B4-BE49-F238E27FC236}">
                <a16:creationId xmlns:a16="http://schemas.microsoft.com/office/drawing/2014/main" id="{574F8936-BB85-AFC1-A147-8C4D43435B4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964" name="Slide Number Placeholder 3">
            <a:extLst>
              <a:ext uri="{FF2B5EF4-FFF2-40B4-BE49-F238E27FC236}">
                <a16:creationId xmlns:a16="http://schemas.microsoft.com/office/drawing/2014/main" id="{A95837D5-9F73-E20A-8A82-B95929BD361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B70A5FDE-2CDF-4CB8-9B8F-211982CE7F82}" type="slidenum">
              <a:rPr lang="en-US" altLang="en-US" sz="1200"/>
              <a:pPr/>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76628181-10A6-D6FA-B054-252D1CDA6DDB}"/>
              </a:ext>
            </a:extLst>
          </p:cNvPr>
          <p:cNvSpPr>
            <a:spLocks noGrp="1" noRot="1" noChangeAspect="1" noChangeArrowheads="1" noTextEdit="1"/>
          </p:cNvSpPr>
          <p:nvPr>
            <p:ph type="sldImg"/>
          </p:nvPr>
        </p:nvSpPr>
        <p:spPr>
          <a:xfrm>
            <a:off x="406400" y="698500"/>
            <a:ext cx="6197600" cy="3486150"/>
          </a:xfrm>
          <a:ln/>
        </p:spPr>
      </p:sp>
      <p:sp>
        <p:nvSpPr>
          <p:cNvPr id="43011" name="Notes Placeholder 2">
            <a:extLst>
              <a:ext uri="{FF2B5EF4-FFF2-40B4-BE49-F238E27FC236}">
                <a16:creationId xmlns:a16="http://schemas.microsoft.com/office/drawing/2014/main" id="{E3FA7580-BB1D-533B-CE09-A946FF78B1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3012" name="Slide Number Placeholder 3">
            <a:extLst>
              <a:ext uri="{FF2B5EF4-FFF2-40B4-BE49-F238E27FC236}">
                <a16:creationId xmlns:a16="http://schemas.microsoft.com/office/drawing/2014/main" id="{DD20CBDD-2893-FC16-F96A-3128CC640F2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A9174825-79F2-422F-8803-6FE30CF79A7A}" type="slidenum">
              <a:rPr lang="en-US" altLang="en-US" sz="1200"/>
              <a:pPr/>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2E950673-42B6-C7A8-E957-EE3410AEA7F0}"/>
              </a:ext>
            </a:extLst>
          </p:cNvPr>
          <p:cNvSpPr>
            <a:spLocks noGrp="1" noRot="1" noChangeAspect="1" noChangeArrowheads="1" noTextEdit="1"/>
          </p:cNvSpPr>
          <p:nvPr>
            <p:ph type="sldImg"/>
          </p:nvPr>
        </p:nvSpPr>
        <p:spPr>
          <a:xfrm>
            <a:off x="406400" y="698500"/>
            <a:ext cx="6197600" cy="3486150"/>
          </a:xfrm>
          <a:ln/>
        </p:spPr>
      </p:sp>
      <p:sp>
        <p:nvSpPr>
          <p:cNvPr id="16387" name="Notes Placeholder 2">
            <a:extLst>
              <a:ext uri="{FF2B5EF4-FFF2-40B4-BE49-F238E27FC236}">
                <a16:creationId xmlns:a16="http://schemas.microsoft.com/office/drawing/2014/main" id="{D83DFFF9-DA7D-D79C-32D4-4D5C4EF610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C74DDD1D-0381-9A31-97D1-A17B5E1AFE6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064" indent="-286179">
              <a:defRPr sz="2400">
                <a:solidFill>
                  <a:schemeClr val="tx1"/>
                </a:solidFill>
                <a:latin typeface="Times New Roman" panose="02020603050405020304" pitchFamily="18" charset="0"/>
              </a:defRPr>
            </a:lvl2pPr>
            <a:lvl3pPr marL="1144715" indent="-228943">
              <a:defRPr sz="2400">
                <a:solidFill>
                  <a:schemeClr val="tx1"/>
                </a:solidFill>
                <a:latin typeface="Times New Roman" panose="02020603050405020304" pitchFamily="18" charset="0"/>
              </a:defRPr>
            </a:lvl3pPr>
            <a:lvl4pPr marL="1602600" indent="-228943">
              <a:defRPr sz="2400">
                <a:solidFill>
                  <a:schemeClr val="tx1"/>
                </a:solidFill>
                <a:latin typeface="Times New Roman" panose="02020603050405020304" pitchFamily="18" charset="0"/>
              </a:defRPr>
            </a:lvl4pPr>
            <a:lvl5pPr marL="2060486" indent="-228943">
              <a:defRPr sz="2400">
                <a:solidFill>
                  <a:schemeClr val="tx1"/>
                </a:solidFill>
                <a:latin typeface="Times New Roman" panose="02020603050405020304" pitchFamily="18" charset="0"/>
              </a:defRPr>
            </a:lvl5pPr>
            <a:lvl6pPr marL="2518372" indent="-228943" eaLnBrk="0" fontAlgn="base" hangingPunct="0">
              <a:spcBef>
                <a:spcPct val="0"/>
              </a:spcBef>
              <a:spcAft>
                <a:spcPct val="0"/>
              </a:spcAft>
              <a:defRPr sz="2400">
                <a:solidFill>
                  <a:schemeClr val="tx1"/>
                </a:solidFill>
                <a:latin typeface="Times New Roman" panose="02020603050405020304" pitchFamily="18" charset="0"/>
              </a:defRPr>
            </a:lvl6pPr>
            <a:lvl7pPr marL="2976258" indent="-228943" eaLnBrk="0" fontAlgn="base" hangingPunct="0">
              <a:spcBef>
                <a:spcPct val="0"/>
              </a:spcBef>
              <a:spcAft>
                <a:spcPct val="0"/>
              </a:spcAft>
              <a:defRPr sz="2400">
                <a:solidFill>
                  <a:schemeClr val="tx1"/>
                </a:solidFill>
                <a:latin typeface="Times New Roman" panose="02020603050405020304" pitchFamily="18" charset="0"/>
              </a:defRPr>
            </a:lvl7pPr>
            <a:lvl8pPr marL="3434144" indent="-228943" eaLnBrk="0" fontAlgn="base" hangingPunct="0">
              <a:spcBef>
                <a:spcPct val="0"/>
              </a:spcBef>
              <a:spcAft>
                <a:spcPct val="0"/>
              </a:spcAft>
              <a:defRPr sz="2400">
                <a:solidFill>
                  <a:schemeClr val="tx1"/>
                </a:solidFill>
                <a:latin typeface="Times New Roman" panose="02020603050405020304" pitchFamily="18" charset="0"/>
              </a:defRPr>
            </a:lvl8pPr>
            <a:lvl9pPr marL="3892029" indent="-228943" eaLnBrk="0" fontAlgn="base" hangingPunct="0">
              <a:spcBef>
                <a:spcPct val="0"/>
              </a:spcBef>
              <a:spcAft>
                <a:spcPct val="0"/>
              </a:spcAft>
              <a:defRPr sz="2400">
                <a:solidFill>
                  <a:schemeClr val="tx1"/>
                </a:solidFill>
                <a:latin typeface="Times New Roman" panose="02020603050405020304" pitchFamily="18" charset="0"/>
              </a:defRPr>
            </a:lvl9pPr>
          </a:lstStyle>
          <a:p>
            <a:fld id="{A06EC2DB-2B71-47CA-B7F7-6B441E40AAE5}" type="slidenum">
              <a:rPr lang="en-US" altLang="en-US" sz="1200"/>
              <a:pPr/>
              <a:t>9</a:t>
            </a:fld>
            <a:endParaRPr lang="en-US" altLang="en-US" sz="1200"/>
          </a:p>
        </p:txBody>
      </p:sp>
    </p:spTree>
    <p:extLst>
      <p:ext uri="{BB962C8B-B14F-4D97-AF65-F5344CB8AC3E}">
        <p14:creationId xmlns:p14="http://schemas.microsoft.com/office/powerpoint/2010/main" val="2134165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Footer Placeholder 3">
            <a:extLst>
              <a:ext uri="{FF2B5EF4-FFF2-40B4-BE49-F238E27FC236}">
                <a16:creationId xmlns:a16="http://schemas.microsoft.com/office/drawing/2014/main" id="{A899E3CA-368C-BB2F-E4FE-DFED26F4A1EB}"/>
              </a:ext>
            </a:extLst>
          </p:cNvPr>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1856092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DF8DF9EF-FE7E-A4F9-7336-947EFDAA9BF0}"/>
              </a:ext>
            </a:extLst>
          </p:cNvPr>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3924361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381000"/>
            <a:ext cx="25908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81000"/>
            <a:ext cx="75692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57F374BB-A2E5-D3C6-53DD-259DDA44B228}"/>
              </a:ext>
            </a:extLst>
          </p:cNvPr>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198956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514009F2-56BA-712A-AF7C-BF8D02ECC4D5}"/>
              </a:ext>
            </a:extLst>
          </p:cNvPr>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1012842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a:extLst>
              <a:ext uri="{FF2B5EF4-FFF2-40B4-BE49-F238E27FC236}">
                <a16:creationId xmlns:a16="http://schemas.microsoft.com/office/drawing/2014/main" id="{73457EC1-4A10-9724-A6FC-3BC14EA22210}"/>
              </a:ext>
            </a:extLst>
          </p:cNvPr>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2286861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371600"/>
            <a:ext cx="508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71600"/>
            <a:ext cx="508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4BBE02F-A4D5-8731-5E63-A7AAB662D669}"/>
              </a:ext>
            </a:extLst>
          </p:cNvPr>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11236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7BDB7773-84CB-9359-5F83-4D520505A270}"/>
              </a:ext>
            </a:extLst>
          </p:cNvPr>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2537212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0843C02F-59F6-6EC7-42C9-602992EB3D62}"/>
              </a:ext>
            </a:extLst>
          </p:cNvPr>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4181065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432C848-29D9-6F21-4ABF-9C09A3785FDC}"/>
              </a:ext>
            </a:extLst>
          </p:cNvPr>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1288960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71138DFE-568D-995A-EF77-3A6C1E5F8743}"/>
              </a:ext>
            </a:extLst>
          </p:cNvPr>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2371886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8E581397-411D-D03B-7DE3-94E22FCEE011}"/>
              </a:ext>
            </a:extLst>
          </p:cNvPr>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3608786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5949701-41E8-BD10-5DD2-51A97118D63F}"/>
              </a:ext>
            </a:extLst>
          </p:cNvPr>
          <p:cNvSpPr>
            <a:spLocks noGrp="1" noChangeArrowheads="1"/>
          </p:cNvSpPr>
          <p:nvPr>
            <p:ph type="title"/>
          </p:nvPr>
        </p:nvSpPr>
        <p:spPr bwMode="auto">
          <a:xfrm>
            <a:off x="1930400" y="381000"/>
            <a:ext cx="934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AA71C31-7D75-5664-229F-D3A782D9CE10}"/>
              </a:ext>
            </a:extLst>
          </p:cNvPr>
          <p:cNvSpPr>
            <a:spLocks noGrp="1" noChangeArrowheads="1"/>
          </p:cNvSpPr>
          <p:nvPr>
            <p:ph type="body" idx="1"/>
          </p:nvPr>
        </p:nvSpPr>
        <p:spPr bwMode="auto">
          <a:xfrm>
            <a:off x="914400" y="1371600"/>
            <a:ext cx="10363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6876776D-8672-3A7F-CEF0-84AB17D2D082}"/>
              </a:ext>
            </a:extLst>
          </p:cNvPr>
          <p:cNvSpPr>
            <a:spLocks noGrp="1" noChangeArrowheads="1"/>
          </p:cNvSpPr>
          <p:nvPr>
            <p:ph type="ftr" sz="quarter" idx="3"/>
          </p:nvPr>
        </p:nvSpPr>
        <p:spPr bwMode="auto">
          <a:xfrm>
            <a:off x="2336800" y="6248400"/>
            <a:ext cx="904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rgbClr val="000099"/>
                </a:solidFill>
                <a:latin typeface="+mn-lt"/>
              </a:defRPr>
            </a:lvl1pPr>
          </a:lstStyle>
          <a:p>
            <a:pPr>
              <a:defRPr/>
            </a:pPr>
            <a:r>
              <a:rPr lang="en-US"/>
              <a:t>Models of Robot Manipulation - EE 543 - Department of Electrical Engineering - University of Washington</a:t>
            </a:r>
          </a:p>
        </p:txBody>
      </p:sp>
      <p:sp>
        <p:nvSpPr>
          <p:cNvPr id="2" name="Line 7">
            <a:extLst>
              <a:ext uri="{FF2B5EF4-FFF2-40B4-BE49-F238E27FC236}">
                <a16:creationId xmlns:a16="http://schemas.microsoft.com/office/drawing/2014/main" id="{B2FCF324-47EC-9D95-21B1-65E232CB1797}"/>
              </a:ext>
            </a:extLst>
          </p:cNvPr>
          <p:cNvSpPr>
            <a:spLocks noChangeShapeType="1"/>
          </p:cNvSpPr>
          <p:nvPr/>
        </p:nvSpPr>
        <p:spPr bwMode="auto">
          <a:xfrm>
            <a:off x="914400" y="6172200"/>
            <a:ext cx="10363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400"/>
          </a:p>
        </p:txBody>
      </p:sp>
      <p:sp>
        <p:nvSpPr>
          <p:cNvPr id="1030" name="Line 8">
            <a:extLst>
              <a:ext uri="{FF2B5EF4-FFF2-40B4-BE49-F238E27FC236}">
                <a16:creationId xmlns:a16="http://schemas.microsoft.com/office/drawing/2014/main" id="{4C3DFF49-7898-A053-5D65-07A12034A3CE}"/>
              </a:ext>
            </a:extLst>
          </p:cNvPr>
          <p:cNvSpPr>
            <a:spLocks noChangeShapeType="1"/>
          </p:cNvSpPr>
          <p:nvPr/>
        </p:nvSpPr>
        <p:spPr bwMode="auto">
          <a:xfrm>
            <a:off x="1930400" y="1219200"/>
            <a:ext cx="934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400"/>
          </a:p>
        </p:txBody>
      </p:sp>
      <p:sp>
        <p:nvSpPr>
          <p:cNvPr id="1031" name="Rectangle 10">
            <a:extLst>
              <a:ext uri="{FF2B5EF4-FFF2-40B4-BE49-F238E27FC236}">
                <a16:creationId xmlns:a16="http://schemas.microsoft.com/office/drawing/2014/main" id="{94B6F12A-4699-2C53-765F-B189E5EFA913}"/>
              </a:ext>
            </a:extLst>
          </p:cNvPr>
          <p:cNvSpPr>
            <a:spLocks noChangeArrowheads="1"/>
          </p:cNvSpPr>
          <p:nvPr/>
        </p:nvSpPr>
        <p:spPr bwMode="auto">
          <a:xfrm>
            <a:off x="508000" y="381000"/>
            <a:ext cx="1219200" cy="762000"/>
          </a:xfrm>
          <a:prstGeom prst="rect">
            <a:avLst/>
          </a:prstGeom>
          <a:noFill/>
          <a:ln>
            <a:noFill/>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2400"/>
          </a:p>
        </p:txBody>
      </p:sp>
      <p:pic>
        <p:nvPicPr>
          <p:cNvPr id="1032" name="Picture 19" descr="F:\Users\JR\Projects\EE543\Graphics\coworker1.gif">
            <a:extLst>
              <a:ext uri="{FF2B5EF4-FFF2-40B4-BE49-F238E27FC236}">
                <a16:creationId xmlns:a16="http://schemas.microsoft.com/office/drawing/2014/main" id="{E63CC080-EEBB-F693-F3EC-1DE35833BB3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48267" y="354014"/>
            <a:ext cx="840317"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hf sldNum="0" hdr="0" dt="0"/>
  <p:txStyles>
    <p:titleStyle>
      <a:lvl1pPr algn="ctr" rtl="0" eaLnBrk="0" fontAlgn="base" hangingPunct="0">
        <a:spcBef>
          <a:spcPct val="0"/>
        </a:spcBef>
        <a:spcAft>
          <a:spcPct val="0"/>
        </a:spcAft>
        <a:defRPr sz="2000" b="1">
          <a:solidFill>
            <a:srgbClr val="000099"/>
          </a:solidFill>
          <a:latin typeface="+mj-lt"/>
          <a:ea typeface="+mj-ea"/>
          <a:cs typeface="+mj-cs"/>
        </a:defRPr>
      </a:lvl1pPr>
      <a:lvl2pPr algn="ctr" rtl="0" eaLnBrk="0" fontAlgn="base" hangingPunct="0">
        <a:spcBef>
          <a:spcPct val="0"/>
        </a:spcBef>
        <a:spcAft>
          <a:spcPct val="0"/>
        </a:spcAft>
        <a:defRPr sz="2000" b="1">
          <a:solidFill>
            <a:srgbClr val="000099"/>
          </a:solidFill>
          <a:latin typeface="Arial" charset="0"/>
        </a:defRPr>
      </a:lvl2pPr>
      <a:lvl3pPr algn="ctr" rtl="0" eaLnBrk="0" fontAlgn="base" hangingPunct="0">
        <a:spcBef>
          <a:spcPct val="0"/>
        </a:spcBef>
        <a:spcAft>
          <a:spcPct val="0"/>
        </a:spcAft>
        <a:defRPr sz="2000" b="1">
          <a:solidFill>
            <a:srgbClr val="000099"/>
          </a:solidFill>
          <a:latin typeface="Arial" charset="0"/>
        </a:defRPr>
      </a:lvl3pPr>
      <a:lvl4pPr algn="ctr" rtl="0" eaLnBrk="0" fontAlgn="base" hangingPunct="0">
        <a:spcBef>
          <a:spcPct val="0"/>
        </a:spcBef>
        <a:spcAft>
          <a:spcPct val="0"/>
        </a:spcAft>
        <a:defRPr sz="2000" b="1">
          <a:solidFill>
            <a:srgbClr val="000099"/>
          </a:solidFill>
          <a:latin typeface="Arial" charset="0"/>
        </a:defRPr>
      </a:lvl4pPr>
      <a:lvl5pPr algn="ctr" rtl="0" eaLnBrk="0" fontAlgn="base" hangingPunct="0">
        <a:spcBef>
          <a:spcPct val="0"/>
        </a:spcBef>
        <a:spcAft>
          <a:spcPct val="0"/>
        </a:spcAft>
        <a:defRPr sz="2000" b="1">
          <a:solidFill>
            <a:srgbClr val="000099"/>
          </a:solidFill>
          <a:latin typeface="Arial" charset="0"/>
        </a:defRPr>
      </a:lvl5pPr>
      <a:lvl6pPr marL="457200" algn="ctr" rtl="0" eaLnBrk="0" fontAlgn="base" hangingPunct="0">
        <a:spcBef>
          <a:spcPct val="0"/>
        </a:spcBef>
        <a:spcAft>
          <a:spcPct val="0"/>
        </a:spcAft>
        <a:defRPr sz="2000" b="1">
          <a:solidFill>
            <a:srgbClr val="000099"/>
          </a:solidFill>
          <a:latin typeface="Arial" charset="0"/>
        </a:defRPr>
      </a:lvl6pPr>
      <a:lvl7pPr marL="914400" algn="ctr" rtl="0" eaLnBrk="0" fontAlgn="base" hangingPunct="0">
        <a:spcBef>
          <a:spcPct val="0"/>
        </a:spcBef>
        <a:spcAft>
          <a:spcPct val="0"/>
        </a:spcAft>
        <a:defRPr sz="2000" b="1">
          <a:solidFill>
            <a:srgbClr val="000099"/>
          </a:solidFill>
          <a:latin typeface="Arial" charset="0"/>
        </a:defRPr>
      </a:lvl7pPr>
      <a:lvl8pPr marL="1371600" algn="ctr" rtl="0" eaLnBrk="0" fontAlgn="base" hangingPunct="0">
        <a:spcBef>
          <a:spcPct val="0"/>
        </a:spcBef>
        <a:spcAft>
          <a:spcPct val="0"/>
        </a:spcAft>
        <a:defRPr sz="2000" b="1">
          <a:solidFill>
            <a:srgbClr val="000099"/>
          </a:solidFill>
          <a:latin typeface="Arial" charset="0"/>
        </a:defRPr>
      </a:lvl8pPr>
      <a:lvl9pPr marL="1828800" algn="ctr" rtl="0" eaLnBrk="0" fontAlgn="base" hangingPunct="0">
        <a:spcBef>
          <a:spcPct val="0"/>
        </a:spcBef>
        <a:spcAft>
          <a:spcPct val="0"/>
        </a:spcAft>
        <a:defRPr sz="2000" b="1">
          <a:solidFill>
            <a:srgbClr val="000099"/>
          </a:solidFill>
          <a:latin typeface="Arial" charset="0"/>
        </a:defRPr>
      </a:lvl9pPr>
    </p:titleStyle>
    <p:body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openxmlformats.org/officeDocument/2006/relationships/customXml" Target="../ink/ink25.xml"/><Relationship Id="rId13" Type="http://schemas.openxmlformats.org/officeDocument/2006/relationships/image" Target="../media/image85.png"/><Relationship Id="rId3" Type="http://schemas.openxmlformats.org/officeDocument/2006/relationships/image" Target="../media/image22.png"/><Relationship Id="rId7" Type="http://schemas.openxmlformats.org/officeDocument/2006/relationships/image" Target="../media/image24.png"/><Relationship Id="rId12" Type="http://schemas.openxmlformats.org/officeDocument/2006/relationships/customXml" Target="../ink/ink2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ustomXml" Target="../ink/ink24.xml"/><Relationship Id="rId11" Type="http://schemas.openxmlformats.org/officeDocument/2006/relationships/image" Target="../media/image84.png"/><Relationship Id="rId5" Type="http://schemas.openxmlformats.org/officeDocument/2006/relationships/image" Target="../media/image2.jpeg"/><Relationship Id="rId10" Type="http://schemas.openxmlformats.org/officeDocument/2006/relationships/customXml" Target="../ink/ink26.xml"/><Relationship Id="rId4" Type="http://schemas.openxmlformats.org/officeDocument/2006/relationships/image" Target="../media/image23.png"/><Relationship Id="rId9" Type="http://schemas.openxmlformats.org/officeDocument/2006/relationships/image" Target="../media/image8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21" Type="http://schemas.openxmlformats.org/officeDocument/2006/relationships/customXml" Target="../ink/ink38.xml"/><Relationship Id="rId170" Type="http://schemas.openxmlformats.org/officeDocument/2006/relationships/customXml" Target="../ink/ink65.xml"/><Relationship Id="rId191" Type="http://schemas.openxmlformats.org/officeDocument/2006/relationships/image" Target="../media/image44.png"/><Relationship Id="rId205" Type="http://schemas.openxmlformats.org/officeDocument/2006/relationships/image" Target="../media/image57.png"/><Relationship Id="rId226" Type="http://schemas.openxmlformats.org/officeDocument/2006/relationships/customXml" Target="../ink/ink90.xml"/><Relationship Id="rId247" Type="http://schemas.openxmlformats.org/officeDocument/2006/relationships/image" Target="../media/image78.png"/><Relationship Id="rId107" Type="http://schemas.openxmlformats.org/officeDocument/2006/relationships/image" Target="../media/image94.emf"/><Relationship Id="rId268" Type="http://schemas.openxmlformats.org/officeDocument/2006/relationships/customXml" Target="../ink/ink111.xml"/><Relationship Id="rId11" Type="http://schemas.openxmlformats.org/officeDocument/2006/relationships/image" Target="../media/image53.emf"/><Relationship Id="rId32" Type="http://schemas.openxmlformats.org/officeDocument/2006/relationships/customXml" Target="../ink/ink49.xml"/><Relationship Id="rId5" Type="http://schemas.openxmlformats.org/officeDocument/2006/relationships/image" Target="../media/image50.emf"/><Relationship Id="rId95" Type="http://schemas.openxmlformats.org/officeDocument/2006/relationships/image" Target="../media/image88.emf"/><Relationship Id="rId181" Type="http://schemas.openxmlformats.org/officeDocument/2006/relationships/image" Target="../media/image39.png"/><Relationship Id="rId216" Type="http://schemas.openxmlformats.org/officeDocument/2006/relationships/customXml" Target="../ink/ink85.xml"/><Relationship Id="rId237" Type="http://schemas.openxmlformats.org/officeDocument/2006/relationships/image" Target="../media/image73.png"/><Relationship Id="rId258" Type="http://schemas.openxmlformats.org/officeDocument/2006/relationships/customXml" Target="../ink/ink106.xml"/><Relationship Id="rId22" Type="http://schemas.openxmlformats.org/officeDocument/2006/relationships/customXml" Target="../ink/ink39.xml"/><Relationship Id="rId171" Type="http://schemas.openxmlformats.org/officeDocument/2006/relationships/image" Target="../media/image126.emf"/><Relationship Id="rId192" Type="http://schemas.openxmlformats.org/officeDocument/2006/relationships/customXml" Target="../ink/ink73.xml"/><Relationship Id="rId206" Type="http://schemas.openxmlformats.org/officeDocument/2006/relationships/customXml" Target="../ink/ink80.xml"/><Relationship Id="rId227" Type="http://schemas.openxmlformats.org/officeDocument/2006/relationships/image" Target="../media/image68.png"/><Relationship Id="rId248" Type="http://schemas.openxmlformats.org/officeDocument/2006/relationships/customXml" Target="../ink/ink101.xml"/><Relationship Id="rId269" Type="http://schemas.openxmlformats.org/officeDocument/2006/relationships/image" Target="../media/image92.png"/><Relationship Id="rId12" Type="http://schemas.openxmlformats.org/officeDocument/2006/relationships/customXml" Target="../ink/ink32.xml"/><Relationship Id="rId17" Type="http://schemas.openxmlformats.org/officeDocument/2006/relationships/image" Target="../media/image56.emf"/><Relationship Id="rId33" Type="http://schemas.openxmlformats.org/officeDocument/2006/relationships/image" Target="../media/image57.emf"/><Relationship Id="rId38" Type="http://schemas.openxmlformats.org/officeDocument/2006/relationships/customXml" Target="../ink/ink52.xml"/><Relationship Id="rId108" Type="http://schemas.openxmlformats.org/officeDocument/2006/relationships/customXml" Target="../ink/ink58.xml"/><Relationship Id="rId96" Type="http://schemas.openxmlformats.org/officeDocument/2006/relationships/customXml" Target="../ink/ink55.xml"/><Relationship Id="rId166" Type="http://schemas.openxmlformats.org/officeDocument/2006/relationships/customXml" Target="../ink/ink63.xml"/><Relationship Id="rId182" Type="http://schemas.openxmlformats.org/officeDocument/2006/relationships/customXml" Target="../ink/ink68.xml"/><Relationship Id="rId187" Type="http://schemas.openxmlformats.org/officeDocument/2006/relationships/image" Target="../media/image42.png"/><Relationship Id="rId217"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customXml" Target="../ink/ink29.xml"/><Relationship Id="rId212" Type="http://schemas.openxmlformats.org/officeDocument/2006/relationships/customXml" Target="../ink/ink83.xml"/><Relationship Id="rId233" Type="http://schemas.openxmlformats.org/officeDocument/2006/relationships/image" Target="../media/image71.png"/><Relationship Id="rId238" Type="http://schemas.openxmlformats.org/officeDocument/2006/relationships/customXml" Target="../ink/ink96.xml"/><Relationship Id="rId254" Type="http://schemas.openxmlformats.org/officeDocument/2006/relationships/customXml" Target="../ink/ink104.xml"/><Relationship Id="rId259" Type="http://schemas.openxmlformats.org/officeDocument/2006/relationships/image" Target="../media/image87.png"/><Relationship Id="rId23" Type="http://schemas.openxmlformats.org/officeDocument/2006/relationships/customXml" Target="../ink/ink40.xml"/><Relationship Id="rId28" Type="http://schemas.openxmlformats.org/officeDocument/2006/relationships/customXml" Target="../ink/ink45.xml"/><Relationship Id="rId114" Type="http://schemas.openxmlformats.org/officeDocument/2006/relationships/customXml" Target="../ink/ink61.xml"/><Relationship Id="rId119" Type="http://schemas.openxmlformats.org/officeDocument/2006/relationships/image" Target="../media/image100.emf"/><Relationship Id="rId270" Type="http://schemas.openxmlformats.org/officeDocument/2006/relationships/customXml" Target="../ink/ink112.xml"/><Relationship Id="rId177" Type="http://schemas.openxmlformats.org/officeDocument/2006/relationships/image" Target="../media/image36.png"/><Relationship Id="rId198" Type="http://schemas.openxmlformats.org/officeDocument/2006/relationships/customXml" Target="../ink/ink76.xml"/><Relationship Id="rId172" Type="http://schemas.openxmlformats.org/officeDocument/2006/relationships/customXml" Target="../ink/ink66.xml"/><Relationship Id="rId193" Type="http://schemas.openxmlformats.org/officeDocument/2006/relationships/image" Target="../media/image45.png"/><Relationship Id="rId202" Type="http://schemas.openxmlformats.org/officeDocument/2006/relationships/customXml" Target="../ink/ink78.xml"/><Relationship Id="rId207" Type="http://schemas.openxmlformats.org/officeDocument/2006/relationships/image" Target="../media/image58.png"/><Relationship Id="rId223" Type="http://schemas.openxmlformats.org/officeDocument/2006/relationships/image" Target="../media/image66.png"/><Relationship Id="rId228" Type="http://schemas.openxmlformats.org/officeDocument/2006/relationships/customXml" Target="../ink/ink91.xml"/><Relationship Id="rId244" Type="http://schemas.openxmlformats.org/officeDocument/2006/relationships/customXml" Target="../ink/ink99.xml"/><Relationship Id="rId249" Type="http://schemas.openxmlformats.org/officeDocument/2006/relationships/image" Target="../media/image79.png"/><Relationship Id="rId13" Type="http://schemas.openxmlformats.org/officeDocument/2006/relationships/image" Target="../media/image54.emf"/><Relationship Id="rId18" Type="http://schemas.openxmlformats.org/officeDocument/2006/relationships/customXml" Target="../ink/ink35.xml"/><Relationship Id="rId39" Type="http://schemas.openxmlformats.org/officeDocument/2006/relationships/image" Target="../media/image60.emf"/><Relationship Id="rId109" Type="http://schemas.openxmlformats.org/officeDocument/2006/relationships/image" Target="../media/image95.emf"/><Relationship Id="rId260" Type="http://schemas.openxmlformats.org/officeDocument/2006/relationships/customXml" Target="../ink/ink107.xml"/><Relationship Id="rId265" Type="http://schemas.openxmlformats.org/officeDocument/2006/relationships/image" Target="../media/image90.png"/><Relationship Id="rId34" Type="http://schemas.openxmlformats.org/officeDocument/2006/relationships/customXml" Target="../ink/ink50.xml"/><Relationship Id="rId97" Type="http://schemas.openxmlformats.org/officeDocument/2006/relationships/image" Target="../media/image89.emf"/><Relationship Id="rId120" Type="http://schemas.openxmlformats.org/officeDocument/2006/relationships/customXml" Target="../ink/ink62.xml"/><Relationship Id="rId167" Type="http://schemas.openxmlformats.org/officeDocument/2006/relationships/image" Target="../media/image124.emf"/><Relationship Id="rId188" Type="http://schemas.openxmlformats.org/officeDocument/2006/relationships/customXml" Target="../ink/ink71.xml"/><Relationship Id="rId7" Type="http://schemas.openxmlformats.org/officeDocument/2006/relationships/image" Target="../media/image51.emf"/><Relationship Id="rId183" Type="http://schemas.openxmlformats.org/officeDocument/2006/relationships/image" Target="../media/image40.png"/><Relationship Id="rId213" Type="http://schemas.openxmlformats.org/officeDocument/2006/relationships/image" Target="../media/image61.png"/><Relationship Id="rId218" Type="http://schemas.openxmlformats.org/officeDocument/2006/relationships/customXml" Target="../ink/ink86.xml"/><Relationship Id="rId234" Type="http://schemas.openxmlformats.org/officeDocument/2006/relationships/customXml" Target="../ink/ink94.xml"/><Relationship Id="rId239" Type="http://schemas.openxmlformats.org/officeDocument/2006/relationships/image" Target="../media/image74.png"/><Relationship Id="rId2" Type="http://schemas.openxmlformats.org/officeDocument/2006/relationships/notesSlide" Target="../notesSlides/notesSlide15.xml"/><Relationship Id="rId29" Type="http://schemas.openxmlformats.org/officeDocument/2006/relationships/customXml" Target="../ink/ink46.xml"/><Relationship Id="rId250" Type="http://schemas.openxmlformats.org/officeDocument/2006/relationships/customXml" Target="../ink/ink102.xml"/><Relationship Id="rId255" Type="http://schemas.openxmlformats.org/officeDocument/2006/relationships/image" Target="../media/image82.png"/><Relationship Id="rId271" Type="http://schemas.openxmlformats.org/officeDocument/2006/relationships/image" Target="../media/image93.png"/><Relationship Id="rId24" Type="http://schemas.openxmlformats.org/officeDocument/2006/relationships/customXml" Target="../ink/ink41.xml"/><Relationship Id="rId40" Type="http://schemas.openxmlformats.org/officeDocument/2006/relationships/customXml" Target="../ink/ink53.xml"/><Relationship Id="rId110" Type="http://schemas.openxmlformats.org/officeDocument/2006/relationships/customXml" Target="../ink/ink59.xml"/><Relationship Id="rId178" Type="http://schemas.openxmlformats.org/officeDocument/2006/relationships/image" Target="../media/image37.png"/><Relationship Id="rId173" Type="http://schemas.openxmlformats.org/officeDocument/2006/relationships/image" Target="../media/image127.emf"/><Relationship Id="rId194" Type="http://schemas.openxmlformats.org/officeDocument/2006/relationships/customXml" Target="../ink/ink74.xml"/><Relationship Id="rId199" Type="http://schemas.openxmlformats.org/officeDocument/2006/relationships/image" Target="../media/image49.png"/><Relationship Id="rId203" Type="http://schemas.openxmlformats.org/officeDocument/2006/relationships/image" Target="../media/image56.png"/><Relationship Id="rId208" Type="http://schemas.openxmlformats.org/officeDocument/2006/relationships/customXml" Target="../ink/ink81.xml"/><Relationship Id="rId229" Type="http://schemas.openxmlformats.org/officeDocument/2006/relationships/image" Target="../media/image69.png"/><Relationship Id="rId19" Type="http://schemas.openxmlformats.org/officeDocument/2006/relationships/customXml" Target="../ink/ink36.xml"/><Relationship Id="rId224" Type="http://schemas.openxmlformats.org/officeDocument/2006/relationships/customXml" Target="../ink/ink89.xml"/><Relationship Id="rId240" Type="http://schemas.openxmlformats.org/officeDocument/2006/relationships/customXml" Target="../ink/ink97.xml"/><Relationship Id="rId245" Type="http://schemas.openxmlformats.org/officeDocument/2006/relationships/image" Target="../media/image77.png"/><Relationship Id="rId261" Type="http://schemas.openxmlformats.org/officeDocument/2006/relationships/image" Target="../media/image88.png"/><Relationship Id="rId266" Type="http://schemas.openxmlformats.org/officeDocument/2006/relationships/customXml" Target="../ink/ink110.xml"/><Relationship Id="rId14" Type="http://schemas.openxmlformats.org/officeDocument/2006/relationships/customXml" Target="../ink/ink33.xml"/><Relationship Id="rId30" Type="http://schemas.openxmlformats.org/officeDocument/2006/relationships/customXml" Target="../ink/ink47.xml"/><Relationship Id="rId35" Type="http://schemas.openxmlformats.org/officeDocument/2006/relationships/image" Target="../media/image58.emf"/><Relationship Id="rId100" Type="http://schemas.openxmlformats.org/officeDocument/2006/relationships/customXml" Target="../ink/ink57.xml"/><Relationship Id="rId168" Type="http://schemas.openxmlformats.org/officeDocument/2006/relationships/customXml" Target="../ink/ink64.xml"/><Relationship Id="rId8" Type="http://schemas.openxmlformats.org/officeDocument/2006/relationships/customXml" Target="../ink/ink30.xml"/><Relationship Id="rId93" Type="http://schemas.openxmlformats.org/officeDocument/2006/relationships/image" Target="../media/image87.emf"/><Relationship Id="rId98" Type="http://schemas.openxmlformats.org/officeDocument/2006/relationships/customXml" Target="../ink/ink56.xml"/><Relationship Id="rId184" Type="http://schemas.openxmlformats.org/officeDocument/2006/relationships/customXml" Target="../ink/ink69.xml"/><Relationship Id="rId189" Type="http://schemas.openxmlformats.org/officeDocument/2006/relationships/image" Target="../media/image43.png"/><Relationship Id="rId219" Type="http://schemas.openxmlformats.org/officeDocument/2006/relationships/image" Target="../media/image64.png"/><Relationship Id="rId3" Type="http://schemas.openxmlformats.org/officeDocument/2006/relationships/image" Target="../media/image2.jpeg"/><Relationship Id="rId214" Type="http://schemas.openxmlformats.org/officeDocument/2006/relationships/customXml" Target="../ink/ink84.xml"/><Relationship Id="rId230" Type="http://schemas.openxmlformats.org/officeDocument/2006/relationships/customXml" Target="../ink/ink92.xml"/><Relationship Id="rId235" Type="http://schemas.openxmlformats.org/officeDocument/2006/relationships/image" Target="../media/image72.png"/><Relationship Id="rId251" Type="http://schemas.openxmlformats.org/officeDocument/2006/relationships/image" Target="../media/image80.png"/><Relationship Id="rId256" Type="http://schemas.openxmlformats.org/officeDocument/2006/relationships/customXml" Target="../ink/ink105.xml"/><Relationship Id="rId25" Type="http://schemas.openxmlformats.org/officeDocument/2006/relationships/customXml" Target="../ink/ink42.xml"/><Relationship Id="rId272" Type="http://schemas.openxmlformats.org/officeDocument/2006/relationships/customXml" Target="../ink/ink113.xml"/><Relationship Id="rId20" Type="http://schemas.openxmlformats.org/officeDocument/2006/relationships/customXml" Target="../ink/ink37.xml"/><Relationship Id="rId111" Type="http://schemas.openxmlformats.org/officeDocument/2006/relationships/image" Target="../media/image96.emf"/><Relationship Id="rId174" Type="http://schemas.openxmlformats.org/officeDocument/2006/relationships/image" Target="../media/image33.png"/><Relationship Id="rId179" Type="http://schemas.openxmlformats.org/officeDocument/2006/relationships/image" Target="../media/image38.png"/><Relationship Id="rId195" Type="http://schemas.openxmlformats.org/officeDocument/2006/relationships/image" Target="../media/image47.png"/><Relationship Id="rId209" Type="http://schemas.openxmlformats.org/officeDocument/2006/relationships/image" Target="../media/image59.png"/><Relationship Id="rId190" Type="http://schemas.openxmlformats.org/officeDocument/2006/relationships/customXml" Target="../ink/ink72.xml"/><Relationship Id="rId204" Type="http://schemas.openxmlformats.org/officeDocument/2006/relationships/customXml" Target="../ink/ink79.xml"/><Relationship Id="rId220" Type="http://schemas.openxmlformats.org/officeDocument/2006/relationships/customXml" Target="../ink/ink87.xml"/><Relationship Id="rId225" Type="http://schemas.openxmlformats.org/officeDocument/2006/relationships/image" Target="../media/image67.png"/><Relationship Id="rId241" Type="http://schemas.openxmlformats.org/officeDocument/2006/relationships/image" Target="../media/image75.png"/><Relationship Id="rId246" Type="http://schemas.openxmlformats.org/officeDocument/2006/relationships/customXml" Target="../ink/ink100.xml"/><Relationship Id="rId267" Type="http://schemas.openxmlformats.org/officeDocument/2006/relationships/image" Target="../media/image91.png"/><Relationship Id="rId15" Type="http://schemas.openxmlformats.org/officeDocument/2006/relationships/image" Target="../media/image55.emf"/><Relationship Id="rId36" Type="http://schemas.openxmlformats.org/officeDocument/2006/relationships/customXml" Target="../ink/ink51.xml"/><Relationship Id="rId262" Type="http://schemas.openxmlformats.org/officeDocument/2006/relationships/customXml" Target="../ink/ink108.xml"/><Relationship Id="rId10" Type="http://schemas.openxmlformats.org/officeDocument/2006/relationships/customXml" Target="../ink/ink31.xml"/><Relationship Id="rId31" Type="http://schemas.openxmlformats.org/officeDocument/2006/relationships/customXml" Target="../ink/ink48.xml"/><Relationship Id="rId94" Type="http://schemas.openxmlformats.org/officeDocument/2006/relationships/customXml" Target="../ink/ink54.xml"/><Relationship Id="rId99" Type="http://schemas.openxmlformats.org/officeDocument/2006/relationships/image" Target="../media/image90.emf"/><Relationship Id="rId169" Type="http://schemas.openxmlformats.org/officeDocument/2006/relationships/image" Target="../media/image125.emf"/><Relationship Id="rId185" Type="http://schemas.openxmlformats.org/officeDocument/2006/relationships/image" Target="../media/image41.png"/><Relationship Id="rId4" Type="http://schemas.openxmlformats.org/officeDocument/2006/relationships/customXml" Target="../ink/ink28.xml"/><Relationship Id="rId9" Type="http://schemas.openxmlformats.org/officeDocument/2006/relationships/image" Target="../media/image52.emf"/><Relationship Id="rId180" Type="http://schemas.openxmlformats.org/officeDocument/2006/relationships/customXml" Target="../ink/ink67.xml"/><Relationship Id="rId210" Type="http://schemas.openxmlformats.org/officeDocument/2006/relationships/customXml" Target="../ink/ink82.xml"/><Relationship Id="rId215" Type="http://schemas.openxmlformats.org/officeDocument/2006/relationships/image" Target="../media/image62.png"/><Relationship Id="rId236" Type="http://schemas.openxmlformats.org/officeDocument/2006/relationships/customXml" Target="../ink/ink95.xml"/><Relationship Id="rId257" Type="http://schemas.openxmlformats.org/officeDocument/2006/relationships/image" Target="../media/image86.png"/><Relationship Id="rId26" Type="http://schemas.openxmlformats.org/officeDocument/2006/relationships/customXml" Target="../ink/ink43.xml"/><Relationship Id="rId231" Type="http://schemas.openxmlformats.org/officeDocument/2006/relationships/image" Target="../media/image70.png"/><Relationship Id="rId252" Type="http://schemas.openxmlformats.org/officeDocument/2006/relationships/customXml" Target="../ink/ink103.xml"/><Relationship Id="rId273" Type="http://schemas.openxmlformats.org/officeDocument/2006/relationships/image" Target="../media/image94.png"/><Relationship Id="rId112" Type="http://schemas.openxmlformats.org/officeDocument/2006/relationships/customXml" Target="../ink/ink60.xml"/><Relationship Id="rId175" Type="http://schemas.openxmlformats.org/officeDocument/2006/relationships/image" Target="../media/image34.png"/><Relationship Id="rId196" Type="http://schemas.openxmlformats.org/officeDocument/2006/relationships/customXml" Target="../ink/ink75.xml"/><Relationship Id="rId200" Type="http://schemas.openxmlformats.org/officeDocument/2006/relationships/customXml" Target="../ink/ink77.xml"/><Relationship Id="rId16" Type="http://schemas.openxmlformats.org/officeDocument/2006/relationships/customXml" Target="../ink/ink34.xml"/><Relationship Id="rId221" Type="http://schemas.openxmlformats.org/officeDocument/2006/relationships/image" Target="../media/image65.png"/><Relationship Id="rId242" Type="http://schemas.openxmlformats.org/officeDocument/2006/relationships/customXml" Target="../ink/ink98.xml"/><Relationship Id="rId263" Type="http://schemas.openxmlformats.org/officeDocument/2006/relationships/image" Target="../media/image89.png"/><Relationship Id="rId37" Type="http://schemas.openxmlformats.org/officeDocument/2006/relationships/image" Target="../media/image59.emf"/><Relationship Id="rId165" Type="http://schemas.openxmlformats.org/officeDocument/2006/relationships/image" Target="../media/image123.emf"/><Relationship Id="rId186" Type="http://schemas.openxmlformats.org/officeDocument/2006/relationships/customXml" Target="../ink/ink70.xml"/><Relationship Id="rId211" Type="http://schemas.openxmlformats.org/officeDocument/2006/relationships/image" Target="../media/image60.png"/><Relationship Id="rId232" Type="http://schemas.openxmlformats.org/officeDocument/2006/relationships/customXml" Target="../ink/ink93.xml"/><Relationship Id="rId253" Type="http://schemas.openxmlformats.org/officeDocument/2006/relationships/image" Target="../media/image81.png"/><Relationship Id="rId27" Type="http://schemas.openxmlformats.org/officeDocument/2006/relationships/customXml" Target="../ink/ink44.xml"/><Relationship Id="rId113" Type="http://schemas.openxmlformats.org/officeDocument/2006/relationships/image" Target="../media/image97.emf"/><Relationship Id="rId176" Type="http://schemas.openxmlformats.org/officeDocument/2006/relationships/image" Target="../media/image35.png"/><Relationship Id="rId197" Type="http://schemas.openxmlformats.org/officeDocument/2006/relationships/image" Target="../media/image48.png"/><Relationship Id="rId201" Type="http://schemas.openxmlformats.org/officeDocument/2006/relationships/image" Target="../media/image50.png"/><Relationship Id="rId222" Type="http://schemas.openxmlformats.org/officeDocument/2006/relationships/customXml" Target="../ink/ink88.xml"/><Relationship Id="rId243" Type="http://schemas.openxmlformats.org/officeDocument/2006/relationships/image" Target="../media/image76.png"/><Relationship Id="rId264" Type="http://schemas.openxmlformats.org/officeDocument/2006/relationships/customXml" Target="../ink/ink109.xml"/></Relationships>
</file>

<file path=ppt/slides/_rels/slide16.xml.rels><?xml version="1.0" encoding="UTF-8" standalone="yes"?>
<Relationships xmlns="http://schemas.openxmlformats.org/package/2006/relationships"><Relationship Id="rId3" Type="http://schemas.openxmlformats.org/officeDocument/2006/relationships/image" Target="../media/image3911.png"/><Relationship Id="rId7" Type="http://schemas.openxmlformats.org/officeDocument/2006/relationships/image" Target="../media/image421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111.png"/><Relationship Id="rId5" Type="http://schemas.openxmlformats.org/officeDocument/2006/relationships/image" Target="../media/image4011.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117" Type="http://schemas.openxmlformats.org/officeDocument/2006/relationships/image" Target="../media/image271.png"/><Relationship Id="rId21" Type="http://schemas.openxmlformats.org/officeDocument/2006/relationships/image" Target="../media/image223.png"/><Relationship Id="rId42" Type="http://schemas.openxmlformats.org/officeDocument/2006/relationships/customXml" Target="../ink/ink132.xml"/><Relationship Id="rId63" Type="http://schemas.openxmlformats.org/officeDocument/2006/relationships/image" Target="../media/image244.png"/><Relationship Id="rId84" Type="http://schemas.openxmlformats.org/officeDocument/2006/relationships/customXml" Target="../ink/ink153.xml"/><Relationship Id="rId138" Type="http://schemas.openxmlformats.org/officeDocument/2006/relationships/customXml" Target="../ink/ink180.xml"/><Relationship Id="rId159" Type="http://schemas.openxmlformats.org/officeDocument/2006/relationships/image" Target="../media/image5610.png"/><Relationship Id="rId170" Type="http://schemas.openxmlformats.org/officeDocument/2006/relationships/customXml" Target="../ink/ink196.xml"/><Relationship Id="rId107" Type="http://schemas.openxmlformats.org/officeDocument/2006/relationships/image" Target="../media/image266.png"/><Relationship Id="rId11" Type="http://schemas.openxmlformats.org/officeDocument/2006/relationships/image" Target="../media/image218.png"/><Relationship Id="rId32" Type="http://schemas.openxmlformats.org/officeDocument/2006/relationships/customXml" Target="../ink/ink127.xml"/><Relationship Id="rId53" Type="http://schemas.openxmlformats.org/officeDocument/2006/relationships/image" Target="../media/image239.png"/><Relationship Id="rId74" Type="http://schemas.openxmlformats.org/officeDocument/2006/relationships/customXml" Target="../ink/ink148.xml"/><Relationship Id="rId128" Type="http://schemas.openxmlformats.org/officeDocument/2006/relationships/customXml" Target="../ink/ink175.xml"/><Relationship Id="rId149" Type="http://schemas.openxmlformats.org/officeDocument/2006/relationships/image" Target="../media/image4511.png"/><Relationship Id="rId5" Type="http://schemas.openxmlformats.org/officeDocument/2006/relationships/image" Target="../media/image215.png"/><Relationship Id="rId95" Type="http://schemas.openxmlformats.org/officeDocument/2006/relationships/image" Target="../media/image260.png"/><Relationship Id="rId160" Type="http://schemas.openxmlformats.org/officeDocument/2006/relationships/customXml" Target="../ink/ink191.xml"/><Relationship Id="rId181" Type="http://schemas.openxmlformats.org/officeDocument/2006/relationships/image" Target="../media/image6710.png"/><Relationship Id="rId22" Type="http://schemas.openxmlformats.org/officeDocument/2006/relationships/customXml" Target="../ink/ink122.xml"/><Relationship Id="rId43" Type="http://schemas.openxmlformats.org/officeDocument/2006/relationships/image" Target="../media/image234.png"/><Relationship Id="rId64" Type="http://schemas.openxmlformats.org/officeDocument/2006/relationships/customXml" Target="../ink/ink143.xml"/><Relationship Id="rId118" Type="http://schemas.openxmlformats.org/officeDocument/2006/relationships/customXml" Target="../ink/ink170.xml"/><Relationship Id="rId139" Type="http://schemas.openxmlformats.org/officeDocument/2006/relationships/image" Target="../media/image282.png"/><Relationship Id="rId85" Type="http://schemas.openxmlformats.org/officeDocument/2006/relationships/image" Target="../media/image255.png"/><Relationship Id="rId150" Type="http://schemas.openxmlformats.org/officeDocument/2006/relationships/customXml" Target="../ink/ink186.xml"/><Relationship Id="rId171" Type="http://schemas.openxmlformats.org/officeDocument/2006/relationships/image" Target="../media/image6210.png"/><Relationship Id="rId12" Type="http://schemas.openxmlformats.org/officeDocument/2006/relationships/customXml" Target="../ink/ink117.xml"/><Relationship Id="rId33" Type="http://schemas.openxmlformats.org/officeDocument/2006/relationships/image" Target="../media/image229.png"/><Relationship Id="rId108" Type="http://schemas.openxmlformats.org/officeDocument/2006/relationships/customXml" Target="../ink/ink165.xml"/><Relationship Id="rId129" Type="http://schemas.openxmlformats.org/officeDocument/2006/relationships/image" Target="../media/image277.png"/><Relationship Id="rId54" Type="http://schemas.openxmlformats.org/officeDocument/2006/relationships/customXml" Target="../ink/ink138.xml"/><Relationship Id="rId75" Type="http://schemas.openxmlformats.org/officeDocument/2006/relationships/image" Target="../media/image250.png"/><Relationship Id="rId96" Type="http://schemas.openxmlformats.org/officeDocument/2006/relationships/customXml" Target="../ink/ink159.xml"/><Relationship Id="rId140" Type="http://schemas.openxmlformats.org/officeDocument/2006/relationships/customXml" Target="../ink/ink181.xml"/><Relationship Id="rId161" Type="http://schemas.openxmlformats.org/officeDocument/2006/relationships/image" Target="../media/image5710.png"/><Relationship Id="rId182" Type="http://schemas.openxmlformats.org/officeDocument/2006/relationships/customXml" Target="../ink/ink202.xml"/><Relationship Id="rId6" Type="http://schemas.openxmlformats.org/officeDocument/2006/relationships/customXml" Target="../ink/ink114.xml"/><Relationship Id="rId23" Type="http://schemas.openxmlformats.org/officeDocument/2006/relationships/image" Target="../media/image224.png"/><Relationship Id="rId119" Type="http://schemas.openxmlformats.org/officeDocument/2006/relationships/image" Target="../media/image272.png"/><Relationship Id="rId44" Type="http://schemas.openxmlformats.org/officeDocument/2006/relationships/customXml" Target="../ink/ink133.xml"/><Relationship Id="rId65" Type="http://schemas.openxmlformats.org/officeDocument/2006/relationships/image" Target="../media/image245.png"/><Relationship Id="rId86" Type="http://schemas.openxmlformats.org/officeDocument/2006/relationships/customXml" Target="../ink/ink154.xml"/><Relationship Id="rId130" Type="http://schemas.openxmlformats.org/officeDocument/2006/relationships/customXml" Target="../ink/ink176.xml"/><Relationship Id="rId151" Type="http://schemas.openxmlformats.org/officeDocument/2006/relationships/image" Target="../media/image4711.png"/><Relationship Id="rId172" Type="http://schemas.openxmlformats.org/officeDocument/2006/relationships/customXml" Target="../ink/ink197.xml"/><Relationship Id="rId13" Type="http://schemas.openxmlformats.org/officeDocument/2006/relationships/image" Target="../media/image219.png"/><Relationship Id="rId18" Type="http://schemas.openxmlformats.org/officeDocument/2006/relationships/customXml" Target="../ink/ink120.xml"/><Relationship Id="rId39" Type="http://schemas.openxmlformats.org/officeDocument/2006/relationships/image" Target="../media/image232.png"/><Relationship Id="rId109" Type="http://schemas.openxmlformats.org/officeDocument/2006/relationships/image" Target="../media/image267.png"/><Relationship Id="rId34" Type="http://schemas.openxmlformats.org/officeDocument/2006/relationships/customXml" Target="../ink/ink128.xml"/><Relationship Id="rId50" Type="http://schemas.openxmlformats.org/officeDocument/2006/relationships/customXml" Target="../ink/ink136.xml"/><Relationship Id="rId55" Type="http://schemas.openxmlformats.org/officeDocument/2006/relationships/image" Target="../media/image240.png"/><Relationship Id="rId76" Type="http://schemas.openxmlformats.org/officeDocument/2006/relationships/customXml" Target="../ink/ink149.xml"/><Relationship Id="rId97" Type="http://schemas.openxmlformats.org/officeDocument/2006/relationships/image" Target="../media/image261.png"/><Relationship Id="rId104" Type="http://schemas.openxmlformats.org/officeDocument/2006/relationships/customXml" Target="../ink/ink163.xml"/><Relationship Id="rId120" Type="http://schemas.openxmlformats.org/officeDocument/2006/relationships/customXml" Target="../ink/ink171.xml"/><Relationship Id="rId125" Type="http://schemas.openxmlformats.org/officeDocument/2006/relationships/image" Target="../media/image275.png"/><Relationship Id="rId141" Type="http://schemas.openxmlformats.org/officeDocument/2006/relationships/image" Target="../media/image283.png"/><Relationship Id="rId146" Type="http://schemas.openxmlformats.org/officeDocument/2006/relationships/customXml" Target="../ink/ink184.xml"/><Relationship Id="rId167" Type="http://schemas.openxmlformats.org/officeDocument/2006/relationships/image" Target="../media/image6010.png"/><Relationship Id="rId7" Type="http://schemas.openxmlformats.org/officeDocument/2006/relationships/image" Target="../media/image216.png"/><Relationship Id="rId71" Type="http://schemas.openxmlformats.org/officeDocument/2006/relationships/image" Target="../media/image248.png"/><Relationship Id="rId92" Type="http://schemas.openxmlformats.org/officeDocument/2006/relationships/customXml" Target="../ink/ink157.xml"/><Relationship Id="rId162" Type="http://schemas.openxmlformats.org/officeDocument/2006/relationships/customXml" Target="../ink/ink192.xml"/><Relationship Id="rId183" Type="http://schemas.openxmlformats.org/officeDocument/2006/relationships/image" Target="../media/image6810.png"/><Relationship Id="rId2" Type="http://schemas.openxmlformats.org/officeDocument/2006/relationships/notesSlide" Target="../notesSlides/notesSlide17.xml"/><Relationship Id="rId29" Type="http://schemas.openxmlformats.org/officeDocument/2006/relationships/image" Target="../media/image227.png"/><Relationship Id="rId24" Type="http://schemas.openxmlformats.org/officeDocument/2006/relationships/customXml" Target="../ink/ink123.xml"/><Relationship Id="rId40" Type="http://schemas.openxmlformats.org/officeDocument/2006/relationships/customXml" Target="../ink/ink131.xml"/><Relationship Id="rId45" Type="http://schemas.openxmlformats.org/officeDocument/2006/relationships/image" Target="../media/image235.png"/><Relationship Id="rId66" Type="http://schemas.openxmlformats.org/officeDocument/2006/relationships/customXml" Target="../ink/ink144.xml"/><Relationship Id="rId87" Type="http://schemas.openxmlformats.org/officeDocument/2006/relationships/image" Target="../media/image256.png"/><Relationship Id="rId110" Type="http://schemas.openxmlformats.org/officeDocument/2006/relationships/customXml" Target="../ink/ink166.xml"/><Relationship Id="rId115" Type="http://schemas.openxmlformats.org/officeDocument/2006/relationships/image" Target="../media/image270.png"/><Relationship Id="rId131" Type="http://schemas.openxmlformats.org/officeDocument/2006/relationships/image" Target="../media/image278.png"/><Relationship Id="rId136" Type="http://schemas.openxmlformats.org/officeDocument/2006/relationships/customXml" Target="../ink/ink179.xml"/><Relationship Id="rId157" Type="http://schemas.openxmlformats.org/officeDocument/2006/relationships/image" Target="../media/image5010.png"/><Relationship Id="rId178" Type="http://schemas.openxmlformats.org/officeDocument/2006/relationships/customXml" Target="../ink/ink200.xml"/><Relationship Id="rId61" Type="http://schemas.openxmlformats.org/officeDocument/2006/relationships/image" Target="../media/image243.png"/><Relationship Id="rId82" Type="http://schemas.openxmlformats.org/officeDocument/2006/relationships/customXml" Target="../ink/ink152.xml"/><Relationship Id="rId152" Type="http://schemas.openxmlformats.org/officeDocument/2006/relationships/customXml" Target="../ink/ink187.xml"/><Relationship Id="rId173" Type="http://schemas.openxmlformats.org/officeDocument/2006/relationships/image" Target="../media/image6310.png"/><Relationship Id="rId19" Type="http://schemas.openxmlformats.org/officeDocument/2006/relationships/image" Target="../media/image222.png"/><Relationship Id="rId14" Type="http://schemas.openxmlformats.org/officeDocument/2006/relationships/customXml" Target="../ink/ink118.xml"/><Relationship Id="rId30" Type="http://schemas.openxmlformats.org/officeDocument/2006/relationships/customXml" Target="../ink/ink126.xml"/><Relationship Id="rId35" Type="http://schemas.openxmlformats.org/officeDocument/2006/relationships/image" Target="../media/image230.png"/><Relationship Id="rId56" Type="http://schemas.openxmlformats.org/officeDocument/2006/relationships/customXml" Target="../ink/ink139.xml"/><Relationship Id="rId77" Type="http://schemas.openxmlformats.org/officeDocument/2006/relationships/image" Target="../media/image251.png"/><Relationship Id="rId100" Type="http://schemas.openxmlformats.org/officeDocument/2006/relationships/customXml" Target="../ink/ink161.xml"/><Relationship Id="rId105" Type="http://schemas.openxmlformats.org/officeDocument/2006/relationships/image" Target="../media/image265.png"/><Relationship Id="rId126" Type="http://schemas.openxmlformats.org/officeDocument/2006/relationships/customXml" Target="../ink/ink174.xml"/><Relationship Id="rId147" Type="http://schemas.openxmlformats.org/officeDocument/2006/relationships/image" Target="../media/image4411.png"/><Relationship Id="rId168" Type="http://schemas.openxmlformats.org/officeDocument/2006/relationships/customXml" Target="../ink/ink195.xml"/><Relationship Id="rId8" Type="http://schemas.openxmlformats.org/officeDocument/2006/relationships/customXml" Target="../ink/ink115.xml"/><Relationship Id="rId51" Type="http://schemas.openxmlformats.org/officeDocument/2006/relationships/image" Target="../media/image238.png"/><Relationship Id="rId72" Type="http://schemas.openxmlformats.org/officeDocument/2006/relationships/customXml" Target="../ink/ink147.xml"/><Relationship Id="rId93" Type="http://schemas.openxmlformats.org/officeDocument/2006/relationships/image" Target="../media/image259.png"/><Relationship Id="rId98" Type="http://schemas.openxmlformats.org/officeDocument/2006/relationships/customXml" Target="../ink/ink160.xml"/><Relationship Id="rId121" Type="http://schemas.openxmlformats.org/officeDocument/2006/relationships/image" Target="../media/image273.png"/><Relationship Id="rId142" Type="http://schemas.openxmlformats.org/officeDocument/2006/relationships/customXml" Target="../ink/ink182.xml"/><Relationship Id="rId163" Type="http://schemas.openxmlformats.org/officeDocument/2006/relationships/image" Target="../media/image5810.png"/><Relationship Id="rId184" Type="http://schemas.openxmlformats.org/officeDocument/2006/relationships/customXml" Target="../ink/ink203.xml"/><Relationship Id="rId3" Type="http://schemas.openxmlformats.org/officeDocument/2006/relationships/image" Target="../media/image2.jpeg"/><Relationship Id="rId25" Type="http://schemas.openxmlformats.org/officeDocument/2006/relationships/image" Target="../media/image225.png"/><Relationship Id="rId46" Type="http://schemas.openxmlformats.org/officeDocument/2006/relationships/customXml" Target="../ink/ink134.xml"/><Relationship Id="rId67" Type="http://schemas.openxmlformats.org/officeDocument/2006/relationships/image" Target="../media/image246.png"/><Relationship Id="rId116" Type="http://schemas.openxmlformats.org/officeDocument/2006/relationships/customXml" Target="../ink/ink169.xml"/><Relationship Id="rId137" Type="http://schemas.openxmlformats.org/officeDocument/2006/relationships/image" Target="../media/image281.png"/><Relationship Id="rId158" Type="http://schemas.openxmlformats.org/officeDocument/2006/relationships/customXml" Target="../ink/ink190.xml"/><Relationship Id="rId20" Type="http://schemas.openxmlformats.org/officeDocument/2006/relationships/customXml" Target="../ink/ink121.xml"/><Relationship Id="rId41" Type="http://schemas.openxmlformats.org/officeDocument/2006/relationships/image" Target="../media/image233.png"/><Relationship Id="rId62" Type="http://schemas.openxmlformats.org/officeDocument/2006/relationships/customXml" Target="../ink/ink142.xml"/><Relationship Id="rId83" Type="http://schemas.openxmlformats.org/officeDocument/2006/relationships/image" Target="../media/image254.png"/><Relationship Id="rId88" Type="http://schemas.openxmlformats.org/officeDocument/2006/relationships/customXml" Target="../ink/ink155.xml"/><Relationship Id="rId111" Type="http://schemas.openxmlformats.org/officeDocument/2006/relationships/image" Target="../media/image268.png"/><Relationship Id="rId132" Type="http://schemas.openxmlformats.org/officeDocument/2006/relationships/customXml" Target="../ink/ink177.xml"/><Relationship Id="rId153" Type="http://schemas.openxmlformats.org/officeDocument/2006/relationships/image" Target="../media/image4810.png"/><Relationship Id="rId174" Type="http://schemas.openxmlformats.org/officeDocument/2006/relationships/customXml" Target="../ink/ink198.xml"/><Relationship Id="rId179" Type="http://schemas.openxmlformats.org/officeDocument/2006/relationships/image" Target="../media/image6610.png"/><Relationship Id="rId15" Type="http://schemas.openxmlformats.org/officeDocument/2006/relationships/image" Target="../media/image220.png"/><Relationship Id="rId36" Type="http://schemas.openxmlformats.org/officeDocument/2006/relationships/customXml" Target="../ink/ink129.xml"/><Relationship Id="rId57" Type="http://schemas.openxmlformats.org/officeDocument/2006/relationships/image" Target="../media/image241.png"/><Relationship Id="rId106" Type="http://schemas.openxmlformats.org/officeDocument/2006/relationships/customXml" Target="../ink/ink164.xml"/><Relationship Id="rId127" Type="http://schemas.openxmlformats.org/officeDocument/2006/relationships/image" Target="../media/image276.png"/><Relationship Id="rId10" Type="http://schemas.openxmlformats.org/officeDocument/2006/relationships/customXml" Target="../ink/ink116.xml"/><Relationship Id="rId31" Type="http://schemas.openxmlformats.org/officeDocument/2006/relationships/image" Target="../media/image228.png"/><Relationship Id="rId52" Type="http://schemas.openxmlformats.org/officeDocument/2006/relationships/customXml" Target="../ink/ink137.xml"/><Relationship Id="rId73" Type="http://schemas.openxmlformats.org/officeDocument/2006/relationships/image" Target="../media/image249.png"/><Relationship Id="rId78" Type="http://schemas.openxmlformats.org/officeDocument/2006/relationships/customXml" Target="../ink/ink150.xml"/><Relationship Id="rId94" Type="http://schemas.openxmlformats.org/officeDocument/2006/relationships/customXml" Target="../ink/ink158.xml"/><Relationship Id="rId99" Type="http://schemas.openxmlformats.org/officeDocument/2006/relationships/image" Target="../media/image262.png"/><Relationship Id="rId101" Type="http://schemas.openxmlformats.org/officeDocument/2006/relationships/image" Target="../media/image263.png"/><Relationship Id="rId122" Type="http://schemas.openxmlformats.org/officeDocument/2006/relationships/customXml" Target="../ink/ink172.xml"/><Relationship Id="rId143" Type="http://schemas.openxmlformats.org/officeDocument/2006/relationships/image" Target="../media/image284.png"/><Relationship Id="rId148" Type="http://schemas.openxmlformats.org/officeDocument/2006/relationships/customXml" Target="../ink/ink185.xml"/><Relationship Id="rId164" Type="http://schemas.openxmlformats.org/officeDocument/2006/relationships/customXml" Target="../ink/ink193.xml"/><Relationship Id="rId169" Type="http://schemas.openxmlformats.org/officeDocument/2006/relationships/image" Target="../media/image6110.png"/><Relationship Id="rId185" Type="http://schemas.openxmlformats.org/officeDocument/2006/relationships/image" Target="../media/image6910.png"/><Relationship Id="rId4" Type="http://schemas.openxmlformats.org/officeDocument/2006/relationships/image" Target="../media/image214.png"/><Relationship Id="rId9" Type="http://schemas.openxmlformats.org/officeDocument/2006/relationships/image" Target="../media/image217.png"/><Relationship Id="rId180" Type="http://schemas.openxmlformats.org/officeDocument/2006/relationships/customXml" Target="../ink/ink201.xml"/><Relationship Id="rId26" Type="http://schemas.openxmlformats.org/officeDocument/2006/relationships/customXml" Target="../ink/ink124.xml"/><Relationship Id="rId47" Type="http://schemas.openxmlformats.org/officeDocument/2006/relationships/image" Target="../media/image236.png"/><Relationship Id="rId68" Type="http://schemas.openxmlformats.org/officeDocument/2006/relationships/customXml" Target="../ink/ink145.xml"/><Relationship Id="rId89" Type="http://schemas.openxmlformats.org/officeDocument/2006/relationships/image" Target="../media/image257.png"/><Relationship Id="rId112" Type="http://schemas.openxmlformats.org/officeDocument/2006/relationships/customXml" Target="../ink/ink167.xml"/><Relationship Id="rId133" Type="http://schemas.openxmlformats.org/officeDocument/2006/relationships/image" Target="../media/image279.png"/><Relationship Id="rId154" Type="http://schemas.openxmlformats.org/officeDocument/2006/relationships/customXml" Target="../ink/ink188.xml"/><Relationship Id="rId175" Type="http://schemas.openxmlformats.org/officeDocument/2006/relationships/image" Target="../media/image6410.png"/><Relationship Id="rId16" Type="http://schemas.openxmlformats.org/officeDocument/2006/relationships/customXml" Target="../ink/ink119.xml"/><Relationship Id="rId37" Type="http://schemas.openxmlformats.org/officeDocument/2006/relationships/image" Target="../media/image231.png"/><Relationship Id="rId58" Type="http://schemas.openxmlformats.org/officeDocument/2006/relationships/customXml" Target="../ink/ink140.xml"/><Relationship Id="rId79" Type="http://schemas.openxmlformats.org/officeDocument/2006/relationships/image" Target="../media/image252.png"/><Relationship Id="rId102" Type="http://schemas.openxmlformats.org/officeDocument/2006/relationships/customXml" Target="../ink/ink162.xml"/><Relationship Id="rId123" Type="http://schemas.openxmlformats.org/officeDocument/2006/relationships/image" Target="../media/image274.png"/><Relationship Id="rId144" Type="http://schemas.openxmlformats.org/officeDocument/2006/relationships/customXml" Target="../ink/ink183.xml"/><Relationship Id="rId90" Type="http://schemas.openxmlformats.org/officeDocument/2006/relationships/customXml" Target="../ink/ink156.xml"/><Relationship Id="rId165" Type="http://schemas.openxmlformats.org/officeDocument/2006/relationships/image" Target="../media/image5910.png"/><Relationship Id="rId27" Type="http://schemas.openxmlformats.org/officeDocument/2006/relationships/image" Target="../media/image226.png"/><Relationship Id="rId48" Type="http://schemas.openxmlformats.org/officeDocument/2006/relationships/customXml" Target="../ink/ink135.xml"/><Relationship Id="rId69" Type="http://schemas.openxmlformats.org/officeDocument/2006/relationships/image" Target="../media/image247.png"/><Relationship Id="rId113" Type="http://schemas.openxmlformats.org/officeDocument/2006/relationships/image" Target="../media/image269.png"/><Relationship Id="rId134" Type="http://schemas.openxmlformats.org/officeDocument/2006/relationships/customXml" Target="../ink/ink178.xml"/><Relationship Id="rId80" Type="http://schemas.openxmlformats.org/officeDocument/2006/relationships/customXml" Target="../ink/ink151.xml"/><Relationship Id="rId155" Type="http://schemas.openxmlformats.org/officeDocument/2006/relationships/image" Target="../media/image4910.png"/><Relationship Id="rId176" Type="http://schemas.openxmlformats.org/officeDocument/2006/relationships/customXml" Target="../ink/ink199.xml"/><Relationship Id="rId17" Type="http://schemas.openxmlformats.org/officeDocument/2006/relationships/image" Target="../media/image221.png"/><Relationship Id="rId38" Type="http://schemas.openxmlformats.org/officeDocument/2006/relationships/customXml" Target="../ink/ink130.xml"/><Relationship Id="rId59" Type="http://schemas.openxmlformats.org/officeDocument/2006/relationships/image" Target="../media/image242.png"/><Relationship Id="rId103" Type="http://schemas.openxmlformats.org/officeDocument/2006/relationships/image" Target="../media/image264.png"/><Relationship Id="rId124" Type="http://schemas.openxmlformats.org/officeDocument/2006/relationships/customXml" Target="../ink/ink173.xml"/><Relationship Id="rId70" Type="http://schemas.openxmlformats.org/officeDocument/2006/relationships/customXml" Target="../ink/ink146.xml"/><Relationship Id="rId91" Type="http://schemas.openxmlformats.org/officeDocument/2006/relationships/image" Target="../media/image258.png"/><Relationship Id="rId145" Type="http://schemas.openxmlformats.org/officeDocument/2006/relationships/image" Target="../media/image4311.png"/><Relationship Id="rId166" Type="http://schemas.openxmlformats.org/officeDocument/2006/relationships/customXml" Target="../ink/ink194.xml"/><Relationship Id="rId1" Type="http://schemas.openxmlformats.org/officeDocument/2006/relationships/slideLayout" Target="../slideLayouts/slideLayout2.xml"/><Relationship Id="rId28" Type="http://schemas.openxmlformats.org/officeDocument/2006/relationships/customXml" Target="../ink/ink125.xml"/><Relationship Id="rId49" Type="http://schemas.openxmlformats.org/officeDocument/2006/relationships/image" Target="../media/image237.png"/><Relationship Id="rId114" Type="http://schemas.openxmlformats.org/officeDocument/2006/relationships/customXml" Target="../ink/ink168.xml"/><Relationship Id="rId60" Type="http://schemas.openxmlformats.org/officeDocument/2006/relationships/customXml" Target="../ink/ink141.xml"/><Relationship Id="rId81" Type="http://schemas.openxmlformats.org/officeDocument/2006/relationships/image" Target="../media/image253.png"/><Relationship Id="rId135" Type="http://schemas.openxmlformats.org/officeDocument/2006/relationships/image" Target="../media/image280.png"/><Relationship Id="rId156" Type="http://schemas.openxmlformats.org/officeDocument/2006/relationships/customXml" Target="../ink/ink189.xml"/><Relationship Id="rId177" Type="http://schemas.openxmlformats.org/officeDocument/2006/relationships/image" Target="../media/image6510.png"/></Relationships>
</file>

<file path=ppt/slides/_rels/slide18.xml.rels><?xml version="1.0" encoding="UTF-8" standalone="yes"?>
<Relationships xmlns="http://schemas.openxmlformats.org/package/2006/relationships"><Relationship Id="rId117" Type="http://schemas.openxmlformats.org/officeDocument/2006/relationships/customXml" Target="../ink/ink260.xml"/><Relationship Id="rId671" Type="http://schemas.openxmlformats.org/officeDocument/2006/relationships/customXml" Target="../ink/ink537.xml"/><Relationship Id="rId21" Type="http://schemas.openxmlformats.org/officeDocument/2006/relationships/customXml" Target="../ink/ink212.xml"/><Relationship Id="rId324" Type="http://schemas.openxmlformats.org/officeDocument/2006/relationships/image" Target="../media/image323.png"/><Relationship Id="rId531" Type="http://schemas.openxmlformats.org/officeDocument/2006/relationships/customXml" Target="../ink/ink467.xml"/><Relationship Id="rId629" Type="http://schemas.openxmlformats.org/officeDocument/2006/relationships/customXml" Target="../ink/ink516.xml"/><Relationship Id="rId170" Type="http://schemas.openxmlformats.org/officeDocument/2006/relationships/image" Target="../media/image175.png"/><Relationship Id="rId268" Type="http://schemas.openxmlformats.org/officeDocument/2006/relationships/image" Target="../media/image295.png"/><Relationship Id="rId475" Type="http://schemas.openxmlformats.org/officeDocument/2006/relationships/customXml" Target="../ink/ink439.xml"/><Relationship Id="rId32" Type="http://schemas.openxmlformats.org/officeDocument/2006/relationships/image" Target="../media/image8710.png"/><Relationship Id="rId128" Type="http://schemas.openxmlformats.org/officeDocument/2006/relationships/image" Target="../media/image135.png"/><Relationship Id="rId335" Type="http://schemas.openxmlformats.org/officeDocument/2006/relationships/customXml" Target="../ink/ink369.xml"/><Relationship Id="rId542" Type="http://schemas.openxmlformats.org/officeDocument/2006/relationships/image" Target="../media/image432.png"/><Relationship Id="rId181" Type="http://schemas.openxmlformats.org/officeDocument/2006/relationships/customXml" Target="../ink/ink292.xml"/><Relationship Id="rId402" Type="http://schemas.openxmlformats.org/officeDocument/2006/relationships/image" Target="../media/image362.png"/><Relationship Id="rId279" Type="http://schemas.openxmlformats.org/officeDocument/2006/relationships/customXml" Target="../ink/ink341.xml"/><Relationship Id="rId486" Type="http://schemas.openxmlformats.org/officeDocument/2006/relationships/image" Target="../media/image404.png"/><Relationship Id="rId43" Type="http://schemas.openxmlformats.org/officeDocument/2006/relationships/customXml" Target="../ink/ink223.xml"/><Relationship Id="rId139" Type="http://schemas.openxmlformats.org/officeDocument/2006/relationships/customXml" Target="../ink/ink271.xml"/><Relationship Id="rId346" Type="http://schemas.openxmlformats.org/officeDocument/2006/relationships/image" Target="../media/image334.png"/><Relationship Id="rId553" Type="http://schemas.openxmlformats.org/officeDocument/2006/relationships/customXml" Target="../ink/ink478.xml"/><Relationship Id="rId192" Type="http://schemas.openxmlformats.org/officeDocument/2006/relationships/image" Target="../media/image186.png"/><Relationship Id="rId206" Type="http://schemas.openxmlformats.org/officeDocument/2006/relationships/image" Target="../media/image193.png"/><Relationship Id="rId413" Type="http://schemas.openxmlformats.org/officeDocument/2006/relationships/customXml" Target="../ink/ink408.xml"/><Relationship Id="rId497" Type="http://schemas.openxmlformats.org/officeDocument/2006/relationships/customXml" Target="../ink/ink450.xml"/><Relationship Id="rId620" Type="http://schemas.openxmlformats.org/officeDocument/2006/relationships/image" Target="../media/image471.png"/><Relationship Id="rId357" Type="http://schemas.openxmlformats.org/officeDocument/2006/relationships/customXml" Target="../ink/ink380.xml"/><Relationship Id="rId54" Type="http://schemas.openxmlformats.org/officeDocument/2006/relationships/image" Target="../media/image98.png"/><Relationship Id="rId217" Type="http://schemas.openxmlformats.org/officeDocument/2006/relationships/customXml" Target="../ink/ink310.xml"/><Relationship Id="rId564" Type="http://schemas.openxmlformats.org/officeDocument/2006/relationships/image" Target="../media/image443.png"/><Relationship Id="rId424" Type="http://schemas.openxmlformats.org/officeDocument/2006/relationships/image" Target="../media/image373.png"/><Relationship Id="rId631" Type="http://schemas.openxmlformats.org/officeDocument/2006/relationships/customXml" Target="../ink/ink517.xml"/><Relationship Id="rId270" Type="http://schemas.openxmlformats.org/officeDocument/2006/relationships/image" Target="../media/image296.png"/><Relationship Id="rId65" Type="http://schemas.openxmlformats.org/officeDocument/2006/relationships/customXml" Target="../ink/ink234.xml"/><Relationship Id="rId130" Type="http://schemas.openxmlformats.org/officeDocument/2006/relationships/image" Target="../media/image136.png"/><Relationship Id="rId368" Type="http://schemas.openxmlformats.org/officeDocument/2006/relationships/image" Target="../media/image345.png"/><Relationship Id="rId575" Type="http://schemas.openxmlformats.org/officeDocument/2006/relationships/customXml" Target="../ink/ink489.xml"/><Relationship Id="rId228" Type="http://schemas.openxmlformats.org/officeDocument/2006/relationships/image" Target="../media/image204.png"/><Relationship Id="rId435" Type="http://schemas.openxmlformats.org/officeDocument/2006/relationships/customXml" Target="../ink/ink419.xml"/><Relationship Id="rId642" Type="http://schemas.openxmlformats.org/officeDocument/2006/relationships/image" Target="../media/image482.png"/><Relationship Id="rId281" Type="http://schemas.openxmlformats.org/officeDocument/2006/relationships/customXml" Target="../ink/ink342.xml"/><Relationship Id="rId502" Type="http://schemas.openxmlformats.org/officeDocument/2006/relationships/image" Target="../media/image412.png"/><Relationship Id="rId76" Type="http://schemas.openxmlformats.org/officeDocument/2006/relationships/image" Target="../media/image109.png"/><Relationship Id="rId141" Type="http://schemas.openxmlformats.org/officeDocument/2006/relationships/customXml" Target="../ink/ink272.xml"/><Relationship Id="rId379" Type="http://schemas.openxmlformats.org/officeDocument/2006/relationships/customXml" Target="../ink/ink391.xml"/><Relationship Id="rId586" Type="http://schemas.openxmlformats.org/officeDocument/2006/relationships/image" Target="../media/image454.png"/><Relationship Id="rId7" Type="http://schemas.openxmlformats.org/officeDocument/2006/relationships/customXml" Target="../ink/ink205.xml"/><Relationship Id="rId239" Type="http://schemas.openxmlformats.org/officeDocument/2006/relationships/customXml" Target="../ink/ink321.xml"/><Relationship Id="rId446" Type="http://schemas.openxmlformats.org/officeDocument/2006/relationships/image" Target="../media/image384.png"/><Relationship Id="rId653" Type="http://schemas.openxmlformats.org/officeDocument/2006/relationships/customXml" Target="../ink/ink528.xml"/><Relationship Id="rId292" Type="http://schemas.openxmlformats.org/officeDocument/2006/relationships/image" Target="../media/image307.png"/><Relationship Id="rId306" Type="http://schemas.openxmlformats.org/officeDocument/2006/relationships/image" Target="../media/image314.png"/><Relationship Id="rId87" Type="http://schemas.openxmlformats.org/officeDocument/2006/relationships/customXml" Target="../ink/ink245.xml"/><Relationship Id="rId513" Type="http://schemas.openxmlformats.org/officeDocument/2006/relationships/customXml" Target="../ink/ink458.xml"/><Relationship Id="rId597" Type="http://schemas.openxmlformats.org/officeDocument/2006/relationships/customXml" Target="../ink/ink500.xml"/><Relationship Id="rId152" Type="http://schemas.openxmlformats.org/officeDocument/2006/relationships/image" Target="../media/image149.png"/><Relationship Id="rId457" Type="http://schemas.openxmlformats.org/officeDocument/2006/relationships/customXml" Target="../ink/ink430.xml"/><Relationship Id="rId664" Type="http://schemas.openxmlformats.org/officeDocument/2006/relationships/image" Target="../media/image493.png"/><Relationship Id="rId14" Type="http://schemas.openxmlformats.org/officeDocument/2006/relationships/image" Target="../media/image7510.png"/><Relationship Id="rId317" Type="http://schemas.openxmlformats.org/officeDocument/2006/relationships/customXml" Target="../ink/ink360.xml"/><Relationship Id="rId524" Type="http://schemas.openxmlformats.org/officeDocument/2006/relationships/image" Target="../media/image423.png"/><Relationship Id="rId98" Type="http://schemas.openxmlformats.org/officeDocument/2006/relationships/image" Target="../media/image120.png"/><Relationship Id="rId163" Type="http://schemas.openxmlformats.org/officeDocument/2006/relationships/customXml" Target="../ink/ink283.xml"/><Relationship Id="rId370" Type="http://schemas.openxmlformats.org/officeDocument/2006/relationships/image" Target="../media/image346.png"/><Relationship Id="rId230" Type="http://schemas.openxmlformats.org/officeDocument/2006/relationships/image" Target="../media/image205.png"/><Relationship Id="rId468" Type="http://schemas.openxmlformats.org/officeDocument/2006/relationships/image" Target="../media/image395.png"/><Relationship Id="rId675" Type="http://schemas.openxmlformats.org/officeDocument/2006/relationships/customXml" Target="../ink/ink539.xml"/><Relationship Id="rId25" Type="http://schemas.openxmlformats.org/officeDocument/2006/relationships/customXml" Target="../ink/ink214.xml"/><Relationship Id="rId328" Type="http://schemas.openxmlformats.org/officeDocument/2006/relationships/image" Target="../media/image325.png"/><Relationship Id="rId535" Type="http://schemas.openxmlformats.org/officeDocument/2006/relationships/customXml" Target="../ink/ink469.xml"/><Relationship Id="rId174" Type="http://schemas.openxmlformats.org/officeDocument/2006/relationships/image" Target="../media/image177.png"/><Relationship Id="rId381" Type="http://schemas.openxmlformats.org/officeDocument/2006/relationships/customXml" Target="../ink/ink392.xml"/><Relationship Id="rId602" Type="http://schemas.openxmlformats.org/officeDocument/2006/relationships/image" Target="../media/image462.png"/><Relationship Id="rId241" Type="http://schemas.openxmlformats.org/officeDocument/2006/relationships/customXml" Target="../ink/ink322.xml"/><Relationship Id="rId479" Type="http://schemas.openxmlformats.org/officeDocument/2006/relationships/customXml" Target="../ink/ink441.xml"/><Relationship Id="rId36" Type="http://schemas.openxmlformats.org/officeDocument/2006/relationships/image" Target="../media/image8910.png"/><Relationship Id="rId339" Type="http://schemas.openxmlformats.org/officeDocument/2006/relationships/customXml" Target="../ink/ink371.xml"/><Relationship Id="rId546" Type="http://schemas.openxmlformats.org/officeDocument/2006/relationships/image" Target="../media/image434.png"/><Relationship Id="rId101" Type="http://schemas.openxmlformats.org/officeDocument/2006/relationships/customXml" Target="../ink/ink252.xml"/><Relationship Id="rId185" Type="http://schemas.openxmlformats.org/officeDocument/2006/relationships/customXml" Target="../ink/ink294.xml"/><Relationship Id="rId406" Type="http://schemas.openxmlformats.org/officeDocument/2006/relationships/image" Target="../media/image364.png"/><Relationship Id="rId392" Type="http://schemas.openxmlformats.org/officeDocument/2006/relationships/image" Target="../media/image357.png"/><Relationship Id="rId613" Type="http://schemas.openxmlformats.org/officeDocument/2006/relationships/customXml" Target="../ink/ink508.xml"/><Relationship Id="rId252" Type="http://schemas.openxmlformats.org/officeDocument/2006/relationships/image" Target="../media/image287.png"/><Relationship Id="rId47" Type="http://schemas.openxmlformats.org/officeDocument/2006/relationships/customXml" Target="../ink/ink225.xml"/><Relationship Id="rId112" Type="http://schemas.openxmlformats.org/officeDocument/2006/relationships/image" Target="../media/image127.png"/><Relationship Id="rId557" Type="http://schemas.openxmlformats.org/officeDocument/2006/relationships/customXml" Target="../ink/ink480.xml"/><Relationship Id="rId196" Type="http://schemas.openxmlformats.org/officeDocument/2006/relationships/image" Target="../media/image188.png"/><Relationship Id="rId417" Type="http://schemas.openxmlformats.org/officeDocument/2006/relationships/customXml" Target="../ink/ink410.xml"/><Relationship Id="rId624" Type="http://schemas.openxmlformats.org/officeDocument/2006/relationships/image" Target="../media/image473.png"/><Relationship Id="rId263" Type="http://schemas.openxmlformats.org/officeDocument/2006/relationships/customXml" Target="../ink/ink333.xml"/><Relationship Id="rId470" Type="http://schemas.openxmlformats.org/officeDocument/2006/relationships/image" Target="../media/image396.png"/><Relationship Id="rId58" Type="http://schemas.openxmlformats.org/officeDocument/2006/relationships/image" Target="../media/image100.png"/><Relationship Id="rId123" Type="http://schemas.openxmlformats.org/officeDocument/2006/relationships/customXml" Target="../ink/ink263.xml"/><Relationship Id="rId330" Type="http://schemas.openxmlformats.org/officeDocument/2006/relationships/image" Target="../media/image326.png"/><Relationship Id="rId568" Type="http://schemas.openxmlformats.org/officeDocument/2006/relationships/image" Target="../media/image445.png"/><Relationship Id="rId428" Type="http://schemas.openxmlformats.org/officeDocument/2006/relationships/image" Target="../media/image375.png"/><Relationship Id="rId635" Type="http://schemas.openxmlformats.org/officeDocument/2006/relationships/customXml" Target="../ink/ink519.xml"/><Relationship Id="rId274" Type="http://schemas.openxmlformats.org/officeDocument/2006/relationships/image" Target="../media/image298.png"/><Relationship Id="rId481" Type="http://schemas.openxmlformats.org/officeDocument/2006/relationships/customXml" Target="../ink/ink442.xml"/><Relationship Id="rId69" Type="http://schemas.openxmlformats.org/officeDocument/2006/relationships/customXml" Target="../ink/ink236.xml"/><Relationship Id="rId134" Type="http://schemas.openxmlformats.org/officeDocument/2006/relationships/image" Target="../media/image138.png"/><Relationship Id="rId579" Type="http://schemas.openxmlformats.org/officeDocument/2006/relationships/customXml" Target="../ink/ink491.xml"/><Relationship Id="rId341" Type="http://schemas.openxmlformats.org/officeDocument/2006/relationships/customXml" Target="../ink/ink372.xml"/><Relationship Id="rId439" Type="http://schemas.openxmlformats.org/officeDocument/2006/relationships/customXml" Target="../ink/ink421.xml"/><Relationship Id="rId646" Type="http://schemas.openxmlformats.org/officeDocument/2006/relationships/image" Target="../media/image484.png"/><Relationship Id="rId201" Type="http://schemas.openxmlformats.org/officeDocument/2006/relationships/customXml" Target="../ink/ink302.xml"/><Relationship Id="rId285" Type="http://schemas.openxmlformats.org/officeDocument/2006/relationships/customXml" Target="../ink/ink344.xml"/><Relationship Id="rId506" Type="http://schemas.openxmlformats.org/officeDocument/2006/relationships/image" Target="../media/image414.png"/><Relationship Id="rId38" Type="http://schemas.openxmlformats.org/officeDocument/2006/relationships/image" Target="../media/image9010.png"/><Relationship Id="rId103" Type="http://schemas.openxmlformats.org/officeDocument/2006/relationships/customXml" Target="../ink/ink253.xml"/><Relationship Id="rId310" Type="http://schemas.openxmlformats.org/officeDocument/2006/relationships/image" Target="../media/image316.png"/><Relationship Id="rId492" Type="http://schemas.openxmlformats.org/officeDocument/2006/relationships/image" Target="../media/image407.png"/><Relationship Id="rId548" Type="http://schemas.openxmlformats.org/officeDocument/2006/relationships/image" Target="../media/image435.png"/><Relationship Id="rId91" Type="http://schemas.openxmlformats.org/officeDocument/2006/relationships/customXml" Target="../ink/ink247.xml"/><Relationship Id="rId145" Type="http://schemas.openxmlformats.org/officeDocument/2006/relationships/customXml" Target="../ink/ink274.xml"/><Relationship Id="rId187" Type="http://schemas.openxmlformats.org/officeDocument/2006/relationships/customXml" Target="../ink/ink295.xml"/><Relationship Id="rId352" Type="http://schemas.openxmlformats.org/officeDocument/2006/relationships/image" Target="../media/image337.png"/><Relationship Id="rId394" Type="http://schemas.openxmlformats.org/officeDocument/2006/relationships/image" Target="../media/image358.png"/><Relationship Id="rId408" Type="http://schemas.openxmlformats.org/officeDocument/2006/relationships/image" Target="../media/image365.png"/><Relationship Id="rId615" Type="http://schemas.openxmlformats.org/officeDocument/2006/relationships/customXml" Target="../ink/ink509.xml"/><Relationship Id="rId212" Type="http://schemas.openxmlformats.org/officeDocument/2006/relationships/image" Target="../media/image196.png"/><Relationship Id="rId254" Type="http://schemas.openxmlformats.org/officeDocument/2006/relationships/image" Target="../media/image288.png"/><Relationship Id="rId657" Type="http://schemas.openxmlformats.org/officeDocument/2006/relationships/customXml" Target="../ink/ink530.xml"/><Relationship Id="rId49" Type="http://schemas.openxmlformats.org/officeDocument/2006/relationships/customXml" Target="../ink/ink226.xml"/><Relationship Id="rId114" Type="http://schemas.openxmlformats.org/officeDocument/2006/relationships/image" Target="../media/image128.png"/><Relationship Id="rId296" Type="http://schemas.openxmlformats.org/officeDocument/2006/relationships/image" Target="../media/image309.png"/><Relationship Id="rId461" Type="http://schemas.openxmlformats.org/officeDocument/2006/relationships/customXml" Target="../ink/ink432.xml"/><Relationship Id="rId517" Type="http://schemas.openxmlformats.org/officeDocument/2006/relationships/customXml" Target="../ink/ink460.xml"/><Relationship Id="rId559" Type="http://schemas.openxmlformats.org/officeDocument/2006/relationships/customXml" Target="../ink/ink481.xml"/><Relationship Id="rId60" Type="http://schemas.openxmlformats.org/officeDocument/2006/relationships/image" Target="../media/image101.png"/><Relationship Id="rId156" Type="http://schemas.openxmlformats.org/officeDocument/2006/relationships/image" Target="../media/image151.png"/><Relationship Id="rId198" Type="http://schemas.openxmlformats.org/officeDocument/2006/relationships/image" Target="../media/image189.png"/><Relationship Id="rId321" Type="http://schemas.openxmlformats.org/officeDocument/2006/relationships/customXml" Target="../ink/ink362.xml"/><Relationship Id="rId363" Type="http://schemas.openxmlformats.org/officeDocument/2006/relationships/customXml" Target="../ink/ink383.xml"/><Relationship Id="rId419" Type="http://schemas.openxmlformats.org/officeDocument/2006/relationships/customXml" Target="../ink/ink411.xml"/><Relationship Id="rId570" Type="http://schemas.openxmlformats.org/officeDocument/2006/relationships/image" Target="../media/image446.png"/><Relationship Id="rId626" Type="http://schemas.openxmlformats.org/officeDocument/2006/relationships/image" Target="../media/image474.png"/><Relationship Id="rId223" Type="http://schemas.openxmlformats.org/officeDocument/2006/relationships/customXml" Target="../ink/ink313.xml"/><Relationship Id="rId430" Type="http://schemas.openxmlformats.org/officeDocument/2006/relationships/image" Target="../media/image376.png"/><Relationship Id="rId668" Type="http://schemas.openxmlformats.org/officeDocument/2006/relationships/image" Target="../media/image495.png"/><Relationship Id="rId18" Type="http://schemas.openxmlformats.org/officeDocument/2006/relationships/image" Target="../media/image7710.png"/><Relationship Id="rId265" Type="http://schemas.openxmlformats.org/officeDocument/2006/relationships/customXml" Target="../ink/ink334.xml"/><Relationship Id="rId472" Type="http://schemas.openxmlformats.org/officeDocument/2006/relationships/image" Target="../media/image397.png"/><Relationship Id="rId528" Type="http://schemas.openxmlformats.org/officeDocument/2006/relationships/image" Target="../media/image425.png"/><Relationship Id="rId125" Type="http://schemas.openxmlformats.org/officeDocument/2006/relationships/customXml" Target="../ink/ink264.xml"/><Relationship Id="rId167" Type="http://schemas.openxmlformats.org/officeDocument/2006/relationships/customXml" Target="../ink/ink285.xml"/><Relationship Id="rId332" Type="http://schemas.openxmlformats.org/officeDocument/2006/relationships/image" Target="../media/image327.png"/><Relationship Id="rId374" Type="http://schemas.openxmlformats.org/officeDocument/2006/relationships/image" Target="../media/image348.png"/><Relationship Id="rId581" Type="http://schemas.openxmlformats.org/officeDocument/2006/relationships/customXml" Target="../ink/ink492.xml"/><Relationship Id="rId71" Type="http://schemas.openxmlformats.org/officeDocument/2006/relationships/customXml" Target="../ink/ink237.xml"/><Relationship Id="rId234" Type="http://schemas.openxmlformats.org/officeDocument/2006/relationships/image" Target="../media/image207.png"/><Relationship Id="rId637" Type="http://schemas.openxmlformats.org/officeDocument/2006/relationships/customXml" Target="../ink/ink520.xml"/><Relationship Id="rId2" Type="http://schemas.openxmlformats.org/officeDocument/2006/relationships/notesSlide" Target="../notesSlides/notesSlide18.xml"/><Relationship Id="rId29" Type="http://schemas.openxmlformats.org/officeDocument/2006/relationships/customXml" Target="../ink/ink216.xml"/><Relationship Id="rId276" Type="http://schemas.openxmlformats.org/officeDocument/2006/relationships/image" Target="../media/image299.png"/><Relationship Id="rId441" Type="http://schemas.openxmlformats.org/officeDocument/2006/relationships/customXml" Target="../ink/ink422.xml"/><Relationship Id="rId483" Type="http://schemas.openxmlformats.org/officeDocument/2006/relationships/customXml" Target="../ink/ink443.xml"/><Relationship Id="rId539" Type="http://schemas.openxmlformats.org/officeDocument/2006/relationships/customXml" Target="../ink/ink471.xml"/><Relationship Id="rId40" Type="http://schemas.openxmlformats.org/officeDocument/2006/relationships/image" Target="../media/image9110.png"/><Relationship Id="rId136" Type="http://schemas.openxmlformats.org/officeDocument/2006/relationships/image" Target="../media/image139.png"/><Relationship Id="rId178" Type="http://schemas.openxmlformats.org/officeDocument/2006/relationships/image" Target="../media/image179.png"/><Relationship Id="rId301" Type="http://schemas.openxmlformats.org/officeDocument/2006/relationships/customXml" Target="../ink/ink352.xml"/><Relationship Id="rId343" Type="http://schemas.openxmlformats.org/officeDocument/2006/relationships/customXml" Target="../ink/ink373.xml"/><Relationship Id="rId550" Type="http://schemas.openxmlformats.org/officeDocument/2006/relationships/image" Target="../media/image436.png"/><Relationship Id="rId82" Type="http://schemas.openxmlformats.org/officeDocument/2006/relationships/image" Target="../media/image112.png"/><Relationship Id="rId203" Type="http://schemas.openxmlformats.org/officeDocument/2006/relationships/customXml" Target="../ink/ink303.xml"/><Relationship Id="rId385" Type="http://schemas.openxmlformats.org/officeDocument/2006/relationships/customXml" Target="../ink/ink394.xml"/><Relationship Id="rId592" Type="http://schemas.openxmlformats.org/officeDocument/2006/relationships/image" Target="../media/image457.png"/><Relationship Id="rId606" Type="http://schemas.openxmlformats.org/officeDocument/2006/relationships/image" Target="../media/image464.png"/><Relationship Id="rId648" Type="http://schemas.openxmlformats.org/officeDocument/2006/relationships/image" Target="../media/image485.png"/><Relationship Id="rId245" Type="http://schemas.openxmlformats.org/officeDocument/2006/relationships/customXml" Target="../ink/ink324.xml"/><Relationship Id="rId287" Type="http://schemas.openxmlformats.org/officeDocument/2006/relationships/customXml" Target="../ink/ink345.xml"/><Relationship Id="rId410" Type="http://schemas.openxmlformats.org/officeDocument/2006/relationships/image" Target="../media/image366.png"/><Relationship Id="rId452" Type="http://schemas.openxmlformats.org/officeDocument/2006/relationships/image" Target="../media/image387.png"/><Relationship Id="rId494" Type="http://schemas.openxmlformats.org/officeDocument/2006/relationships/image" Target="../media/image408.png"/><Relationship Id="rId508" Type="http://schemas.openxmlformats.org/officeDocument/2006/relationships/image" Target="../media/image415.png"/><Relationship Id="rId105" Type="http://schemas.openxmlformats.org/officeDocument/2006/relationships/customXml" Target="../ink/ink254.xml"/><Relationship Id="rId147" Type="http://schemas.openxmlformats.org/officeDocument/2006/relationships/customXml" Target="../ink/ink275.xml"/><Relationship Id="rId312" Type="http://schemas.openxmlformats.org/officeDocument/2006/relationships/image" Target="../media/image317.png"/><Relationship Id="rId354" Type="http://schemas.openxmlformats.org/officeDocument/2006/relationships/image" Target="../media/image338.png"/><Relationship Id="rId51" Type="http://schemas.openxmlformats.org/officeDocument/2006/relationships/customXml" Target="../ink/ink227.xml"/><Relationship Id="rId93" Type="http://schemas.openxmlformats.org/officeDocument/2006/relationships/customXml" Target="../ink/ink248.xml"/><Relationship Id="rId189" Type="http://schemas.openxmlformats.org/officeDocument/2006/relationships/customXml" Target="../ink/ink296.xml"/><Relationship Id="rId396" Type="http://schemas.openxmlformats.org/officeDocument/2006/relationships/image" Target="../media/image359.png"/><Relationship Id="rId561" Type="http://schemas.openxmlformats.org/officeDocument/2006/relationships/customXml" Target="../ink/ink482.xml"/><Relationship Id="rId617" Type="http://schemas.openxmlformats.org/officeDocument/2006/relationships/customXml" Target="../ink/ink510.xml"/><Relationship Id="rId659" Type="http://schemas.openxmlformats.org/officeDocument/2006/relationships/customXml" Target="../ink/ink531.xml"/><Relationship Id="rId214" Type="http://schemas.openxmlformats.org/officeDocument/2006/relationships/image" Target="../media/image197.png"/><Relationship Id="rId256" Type="http://schemas.openxmlformats.org/officeDocument/2006/relationships/image" Target="../media/image289.png"/><Relationship Id="rId298" Type="http://schemas.openxmlformats.org/officeDocument/2006/relationships/image" Target="../media/image310.png"/><Relationship Id="rId421" Type="http://schemas.openxmlformats.org/officeDocument/2006/relationships/customXml" Target="../ink/ink412.xml"/><Relationship Id="rId463" Type="http://schemas.openxmlformats.org/officeDocument/2006/relationships/customXml" Target="../ink/ink433.xml"/><Relationship Id="rId519" Type="http://schemas.openxmlformats.org/officeDocument/2006/relationships/customXml" Target="../ink/ink461.xml"/><Relationship Id="rId670" Type="http://schemas.openxmlformats.org/officeDocument/2006/relationships/image" Target="../media/image496.png"/><Relationship Id="rId116" Type="http://schemas.openxmlformats.org/officeDocument/2006/relationships/image" Target="../media/image129.png"/><Relationship Id="rId158" Type="http://schemas.openxmlformats.org/officeDocument/2006/relationships/image" Target="../media/image152.png"/><Relationship Id="rId323" Type="http://schemas.openxmlformats.org/officeDocument/2006/relationships/customXml" Target="../ink/ink363.xml"/><Relationship Id="rId530" Type="http://schemas.openxmlformats.org/officeDocument/2006/relationships/image" Target="../media/image426.png"/><Relationship Id="rId20" Type="http://schemas.openxmlformats.org/officeDocument/2006/relationships/image" Target="../media/image7810.png"/><Relationship Id="rId62" Type="http://schemas.openxmlformats.org/officeDocument/2006/relationships/image" Target="../media/image102.png"/><Relationship Id="rId365" Type="http://schemas.openxmlformats.org/officeDocument/2006/relationships/customXml" Target="../ink/ink384.xml"/><Relationship Id="rId572" Type="http://schemas.openxmlformats.org/officeDocument/2006/relationships/image" Target="../media/image447.png"/><Relationship Id="rId628" Type="http://schemas.openxmlformats.org/officeDocument/2006/relationships/image" Target="../media/image475.png"/><Relationship Id="rId225" Type="http://schemas.openxmlformats.org/officeDocument/2006/relationships/customXml" Target="../ink/ink314.xml"/><Relationship Id="rId267" Type="http://schemas.openxmlformats.org/officeDocument/2006/relationships/customXml" Target="../ink/ink335.xml"/><Relationship Id="rId432" Type="http://schemas.openxmlformats.org/officeDocument/2006/relationships/image" Target="../media/image377.png"/><Relationship Id="rId474" Type="http://schemas.openxmlformats.org/officeDocument/2006/relationships/image" Target="../media/image398.png"/><Relationship Id="rId127" Type="http://schemas.openxmlformats.org/officeDocument/2006/relationships/customXml" Target="../ink/ink265.xml"/><Relationship Id="rId31" Type="http://schemas.openxmlformats.org/officeDocument/2006/relationships/customXml" Target="../ink/ink217.xml"/><Relationship Id="rId73" Type="http://schemas.openxmlformats.org/officeDocument/2006/relationships/customXml" Target="../ink/ink238.xml"/><Relationship Id="rId169" Type="http://schemas.openxmlformats.org/officeDocument/2006/relationships/customXml" Target="../ink/ink286.xml"/><Relationship Id="rId334" Type="http://schemas.openxmlformats.org/officeDocument/2006/relationships/image" Target="../media/image328.png"/><Relationship Id="rId376" Type="http://schemas.openxmlformats.org/officeDocument/2006/relationships/image" Target="../media/image349.png"/><Relationship Id="rId541" Type="http://schemas.openxmlformats.org/officeDocument/2006/relationships/customXml" Target="../ink/ink472.xml"/><Relationship Id="rId583" Type="http://schemas.openxmlformats.org/officeDocument/2006/relationships/customXml" Target="../ink/ink493.xml"/><Relationship Id="rId639" Type="http://schemas.openxmlformats.org/officeDocument/2006/relationships/customXml" Target="../ink/ink521.xml"/><Relationship Id="rId4" Type="http://schemas.openxmlformats.org/officeDocument/2006/relationships/image" Target="../media/image7010.png"/><Relationship Id="rId180" Type="http://schemas.openxmlformats.org/officeDocument/2006/relationships/image" Target="../media/image180.png"/><Relationship Id="rId236" Type="http://schemas.openxmlformats.org/officeDocument/2006/relationships/image" Target="../media/image208.png"/><Relationship Id="rId278" Type="http://schemas.openxmlformats.org/officeDocument/2006/relationships/image" Target="../media/image300.png"/><Relationship Id="rId401" Type="http://schemas.openxmlformats.org/officeDocument/2006/relationships/customXml" Target="../ink/ink402.xml"/><Relationship Id="rId443" Type="http://schemas.openxmlformats.org/officeDocument/2006/relationships/customXml" Target="../ink/ink423.xml"/><Relationship Id="rId650" Type="http://schemas.openxmlformats.org/officeDocument/2006/relationships/image" Target="../media/image486.png"/><Relationship Id="rId303" Type="http://schemas.openxmlformats.org/officeDocument/2006/relationships/customXml" Target="../ink/ink353.xml"/><Relationship Id="rId485" Type="http://schemas.openxmlformats.org/officeDocument/2006/relationships/customXml" Target="../ink/ink444.xml"/><Relationship Id="rId42" Type="http://schemas.openxmlformats.org/officeDocument/2006/relationships/image" Target="../media/image9211.png"/><Relationship Id="rId84" Type="http://schemas.openxmlformats.org/officeDocument/2006/relationships/image" Target="../media/image113.png"/><Relationship Id="rId138" Type="http://schemas.openxmlformats.org/officeDocument/2006/relationships/image" Target="../media/image140.png"/><Relationship Id="rId345" Type="http://schemas.openxmlformats.org/officeDocument/2006/relationships/customXml" Target="../ink/ink374.xml"/><Relationship Id="rId387" Type="http://schemas.openxmlformats.org/officeDocument/2006/relationships/customXml" Target="../ink/ink395.xml"/><Relationship Id="rId510" Type="http://schemas.openxmlformats.org/officeDocument/2006/relationships/image" Target="../media/image416.png"/><Relationship Id="rId552" Type="http://schemas.openxmlformats.org/officeDocument/2006/relationships/image" Target="../media/image437.png"/><Relationship Id="rId594" Type="http://schemas.openxmlformats.org/officeDocument/2006/relationships/image" Target="../media/image458.png"/><Relationship Id="rId608" Type="http://schemas.openxmlformats.org/officeDocument/2006/relationships/image" Target="../media/image465.png"/><Relationship Id="rId191" Type="http://schemas.openxmlformats.org/officeDocument/2006/relationships/customXml" Target="../ink/ink297.xml"/><Relationship Id="rId205" Type="http://schemas.openxmlformats.org/officeDocument/2006/relationships/customXml" Target="../ink/ink304.xml"/><Relationship Id="rId247" Type="http://schemas.openxmlformats.org/officeDocument/2006/relationships/customXml" Target="../ink/ink325.xml"/><Relationship Id="rId412" Type="http://schemas.openxmlformats.org/officeDocument/2006/relationships/image" Target="../media/image367.png"/><Relationship Id="rId107" Type="http://schemas.openxmlformats.org/officeDocument/2006/relationships/customXml" Target="../ink/ink255.xml"/><Relationship Id="rId289" Type="http://schemas.openxmlformats.org/officeDocument/2006/relationships/customXml" Target="../ink/ink346.xml"/><Relationship Id="rId454" Type="http://schemas.openxmlformats.org/officeDocument/2006/relationships/image" Target="../media/image388.png"/><Relationship Id="rId496" Type="http://schemas.openxmlformats.org/officeDocument/2006/relationships/image" Target="../media/image409.png"/><Relationship Id="rId661" Type="http://schemas.openxmlformats.org/officeDocument/2006/relationships/customXml" Target="../ink/ink532.xml"/><Relationship Id="rId11" Type="http://schemas.openxmlformats.org/officeDocument/2006/relationships/customXml" Target="../ink/ink207.xml"/><Relationship Id="rId53" Type="http://schemas.openxmlformats.org/officeDocument/2006/relationships/customXml" Target="../ink/ink228.xml"/><Relationship Id="rId149" Type="http://schemas.openxmlformats.org/officeDocument/2006/relationships/customXml" Target="../ink/ink276.xml"/><Relationship Id="rId314" Type="http://schemas.openxmlformats.org/officeDocument/2006/relationships/image" Target="../media/image318.png"/><Relationship Id="rId356" Type="http://schemas.openxmlformats.org/officeDocument/2006/relationships/image" Target="../media/image339.png"/><Relationship Id="rId398" Type="http://schemas.openxmlformats.org/officeDocument/2006/relationships/image" Target="../media/image360.png"/><Relationship Id="rId521" Type="http://schemas.openxmlformats.org/officeDocument/2006/relationships/customXml" Target="../ink/ink462.xml"/><Relationship Id="rId563" Type="http://schemas.openxmlformats.org/officeDocument/2006/relationships/customXml" Target="../ink/ink483.xml"/><Relationship Id="rId619" Type="http://schemas.openxmlformats.org/officeDocument/2006/relationships/customXml" Target="../ink/ink511.xml"/><Relationship Id="rId95" Type="http://schemas.openxmlformats.org/officeDocument/2006/relationships/customXml" Target="../ink/ink249.xml"/><Relationship Id="rId160" Type="http://schemas.openxmlformats.org/officeDocument/2006/relationships/image" Target="../media/image153.png"/><Relationship Id="rId216" Type="http://schemas.openxmlformats.org/officeDocument/2006/relationships/image" Target="../media/image198.png"/><Relationship Id="rId423" Type="http://schemas.openxmlformats.org/officeDocument/2006/relationships/customXml" Target="../ink/ink413.xml"/><Relationship Id="rId258" Type="http://schemas.openxmlformats.org/officeDocument/2006/relationships/image" Target="../media/image290.png"/><Relationship Id="rId465" Type="http://schemas.openxmlformats.org/officeDocument/2006/relationships/customXml" Target="../ink/ink434.xml"/><Relationship Id="rId630" Type="http://schemas.openxmlformats.org/officeDocument/2006/relationships/image" Target="../media/image476.png"/><Relationship Id="rId672" Type="http://schemas.openxmlformats.org/officeDocument/2006/relationships/image" Target="../media/image497.png"/><Relationship Id="rId22" Type="http://schemas.openxmlformats.org/officeDocument/2006/relationships/image" Target="../media/image7910.png"/><Relationship Id="rId64" Type="http://schemas.openxmlformats.org/officeDocument/2006/relationships/image" Target="../media/image103.png"/><Relationship Id="rId118" Type="http://schemas.openxmlformats.org/officeDocument/2006/relationships/image" Target="../media/image130.png"/><Relationship Id="rId325" Type="http://schemas.openxmlformats.org/officeDocument/2006/relationships/customXml" Target="../ink/ink364.xml"/><Relationship Id="rId367" Type="http://schemas.openxmlformats.org/officeDocument/2006/relationships/customXml" Target="../ink/ink385.xml"/><Relationship Id="rId532" Type="http://schemas.openxmlformats.org/officeDocument/2006/relationships/image" Target="../media/image427.png"/><Relationship Id="rId574" Type="http://schemas.openxmlformats.org/officeDocument/2006/relationships/image" Target="../media/image448.png"/><Relationship Id="rId171" Type="http://schemas.openxmlformats.org/officeDocument/2006/relationships/customXml" Target="../ink/ink287.xml"/><Relationship Id="rId227" Type="http://schemas.openxmlformats.org/officeDocument/2006/relationships/customXml" Target="../ink/ink315.xml"/><Relationship Id="rId269" Type="http://schemas.openxmlformats.org/officeDocument/2006/relationships/customXml" Target="../ink/ink336.xml"/><Relationship Id="rId434" Type="http://schemas.openxmlformats.org/officeDocument/2006/relationships/image" Target="../media/image378.png"/><Relationship Id="rId476" Type="http://schemas.openxmlformats.org/officeDocument/2006/relationships/image" Target="../media/image399.png"/><Relationship Id="rId641" Type="http://schemas.openxmlformats.org/officeDocument/2006/relationships/customXml" Target="../ink/ink522.xml"/><Relationship Id="rId33" Type="http://schemas.openxmlformats.org/officeDocument/2006/relationships/customXml" Target="../ink/ink218.xml"/><Relationship Id="rId129" Type="http://schemas.openxmlformats.org/officeDocument/2006/relationships/customXml" Target="../ink/ink266.xml"/><Relationship Id="rId280" Type="http://schemas.openxmlformats.org/officeDocument/2006/relationships/image" Target="../media/image301.png"/><Relationship Id="rId336" Type="http://schemas.openxmlformats.org/officeDocument/2006/relationships/image" Target="../media/image329.png"/><Relationship Id="rId501" Type="http://schemas.openxmlformats.org/officeDocument/2006/relationships/customXml" Target="../ink/ink452.xml"/><Relationship Id="rId543" Type="http://schemas.openxmlformats.org/officeDocument/2006/relationships/customXml" Target="../ink/ink473.xml"/><Relationship Id="rId75" Type="http://schemas.openxmlformats.org/officeDocument/2006/relationships/customXml" Target="../ink/ink239.xml"/><Relationship Id="rId140" Type="http://schemas.openxmlformats.org/officeDocument/2006/relationships/image" Target="../media/image141.png"/><Relationship Id="rId182" Type="http://schemas.openxmlformats.org/officeDocument/2006/relationships/image" Target="../media/image181.png"/><Relationship Id="rId378" Type="http://schemas.openxmlformats.org/officeDocument/2006/relationships/image" Target="../media/image350.png"/><Relationship Id="rId403" Type="http://schemas.openxmlformats.org/officeDocument/2006/relationships/customXml" Target="../ink/ink403.xml"/><Relationship Id="rId585" Type="http://schemas.openxmlformats.org/officeDocument/2006/relationships/customXml" Target="../ink/ink494.xml"/><Relationship Id="rId6" Type="http://schemas.openxmlformats.org/officeDocument/2006/relationships/image" Target="../media/image7110.png"/><Relationship Id="rId238" Type="http://schemas.openxmlformats.org/officeDocument/2006/relationships/image" Target="../media/image209.png"/><Relationship Id="rId445" Type="http://schemas.openxmlformats.org/officeDocument/2006/relationships/customXml" Target="../ink/ink424.xml"/><Relationship Id="rId487" Type="http://schemas.openxmlformats.org/officeDocument/2006/relationships/customXml" Target="../ink/ink445.xml"/><Relationship Id="rId610" Type="http://schemas.openxmlformats.org/officeDocument/2006/relationships/image" Target="../media/image466.png"/><Relationship Id="rId652" Type="http://schemas.openxmlformats.org/officeDocument/2006/relationships/image" Target="../media/image487.png"/><Relationship Id="rId291" Type="http://schemas.openxmlformats.org/officeDocument/2006/relationships/customXml" Target="../ink/ink347.xml"/><Relationship Id="rId305" Type="http://schemas.openxmlformats.org/officeDocument/2006/relationships/customXml" Target="../ink/ink354.xml"/><Relationship Id="rId347" Type="http://schemas.openxmlformats.org/officeDocument/2006/relationships/customXml" Target="../ink/ink375.xml"/><Relationship Id="rId512" Type="http://schemas.openxmlformats.org/officeDocument/2006/relationships/image" Target="../media/image417.png"/><Relationship Id="rId44" Type="http://schemas.openxmlformats.org/officeDocument/2006/relationships/image" Target="../media/image9311.png"/><Relationship Id="rId86" Type="http://schemas.openxmlformats.org/officeDocument/2006/relationships/image" Target="../media/image114.png"/><Relationship Id="rId151" Type="http://schemas.openxmlformats.org/officeDocument/2006/relationships/customXml" Target="../ink/ink277.xml"/><Relationship Id="rId389" Type="http://schemas.openxmlformats.org/officeDocument/2006/relationships/customXml" Target="../ink/ink396.xml"/><Relationship Id="rId554" Type="http://schemas.openxmlformats.org/officeDocument/2006/relationships/image" Target="../media/image438.png"/><Relationship Id="rId596" Type="http://schemas.openxmlformats.org/officeDocument/2006/relationships/image" Target="../media/image459.png"/><Relationship Id="rId193" Type="http://schemas.openxmlformats.org/officeDocument/2006/relationships/customXml" Target="../ink/ink298.xml"/><Relationship Id="rId207" Type="http://schemas.openxmlformats.org/officeDocument/2006/relationships/customXml" Target="../ink/ink305.xml"/><Relationship Id="rId249" Type="http://schemas.openxmlformats.org/officeDocument/2006/relationships/customXml" Target="../ink/ink326.xml"/><Relationship Id="rId414" Type="http://schemas.openxmlformats.org/officeDocument/2006/relationships/image" Target="../media/image368.png"/><Relationship Id="rId456" Type="http://schemas.openxmlformats.org/officeDocument/2006/relationships/image" Target="../media/image389.png"/><Relationship Id="rId498" Type="http://schemas.openxmlformats.org/officeDocument/2006/relationships/image" Target="../media/image410.png"/><Relationship Id="rId621" Type="http://schemas.openxmlformats.org/officeDocument/2006/relationships/customXml" Target="../ink/ink512.xml"/><Relationship Id="rId663" Type="http://schemas.openxmlformats.org/officeDocument/2006/relationships/customXml" Target="../ink/ink533.xml"/><Relationship Id="rId13" Type="http://schemas.openxmlformats.org/officeDocument/2006/relationships/customXml" Target="../ink/ink208.xml"/><Relationship Id="rId109" Type="http://schemas.openxmlformats.org/officeDocument/2006/relationships/customXml" Target="../ink/ink256.xml"/><Relationship Id="rId260" Type="http://schemas.openxmlformats.org/officeDocument/2006/relationships/image" Target="../media/image291.png"/><Relationship Id="rId316" Type="http://schemas.openxmlformats.org/officeDocument/2006/relationships/image" Target="../media/image319.png"/><Relationship Id="rId523" Type="http://schemas.openxmlformats.org/officeDocument/2006/relationships/customXml" Target="../ink/ink463.xml"/><Relationship Id="rId55" Type="http://schemas.openxmlformats.org/officeDocument/2006/relationships/customXml" Target="../ink/ink229.xml"/><Relationship Id="rId97" Type="http://schemas.openxmlformats.org/officeDocument/2006/relationships/customXml" Target="../ink/ink250.xml"/><Relationship Id="rId120" Type="http://schemas.openxmlformats.org/officeDocument/2006/relationships/image" Target="../media/image131.png"/><Relationship Id="rId358" Type="http://schemas.openxmlformats.org/officeDocument/2006/relationships/image" Target="../media/image340.png"/><Relationship Id="rId565" Type="http://schemas.openxmlformats.org/officeDocument/2006/relationships/customXml" Target="../ink/ink484.xml"/><Relationship Id="rId162" Type="http://schemas.openxmlformats.org/officeDocument/2006/relationships/image" Target="../media/image154.png"/><Relationship Id="rId218" Type="http://schemas.openxmlformats.org/officeDocument/2006/relationships/image" Target="../media/image199.png"/><Relationship Id="rId425" Type="http://schemas.openxmlformats.org/officeDocument/2006/relationships/customXml" Target="../ink/ink414.xml"/><Relationship Id="rId467" Type="http://schemas.openxmlformats.org/officeDocument/2006/relationships/customXml" Target="../ink/ink435.xml"/><Relationship Id="rId632" Type="http://schemas.openxmlformats.org/officeDocument/2006/relationships/image" Target="../media/image477.png"/><Relationship Id="rId271" Type="http://schemas.openxmlformats.org/officeDocument/2006/relationships/customXml" Target="../ink/ink337.xml"/><Relationship Id="rId674" Type="http://schemas.openxmlformats.org/officeDocument/2006/relationships/image" Target="../media/image498.png"/><Relationship Id="rId24" Type="http://schemas.openxmlformats.org/officeDocument/2006/relationships/image" Target="../media/image8010.png"/><Relationship Id="rId66" Type="http://schemas.openxmlformats.org/officeDocument/2006/relationships/image" Target="../media/image104.png"/><Relationship Id="rId131" Type="http://schemas.openxmlformats.org/officeDocument/2006/relationships/customXml" Target="../ink/ink267.xml"/><Relationship Id="rId327" Type="http://schemas.openxmlformats.org/officeDocument/2006/relationships/customXml" Target="../ink/ink365.xml"/><Relationship Id="rId369" Type="http://schemas.openxmlformats.org/officeDocument/2006/relationships/customXml" Target="../ink/ink386.xml"/><Relationship Id="rId534" Type="http://schemas.openxmlformats.org/officeDocument/2006/relationships/image" Target="../media/image428.png"/><Relationship Id="rId576" Type="http://schemas.openxmlformats.org/officeDocument/2006/relationships/image" Target="../media/image449.png"/><Relationship Id="rId173" Type="http://schemas.openxmlformats.org/officeDocument/2006/relationships/customXml" Target="../ink/ink288.xml"/><Relationship Id="rId229" Type="http://schemas.openxmlformats.org/officeDocument/2006/relationships/customXml" Target="../ink/ink316.xml"/><Relationship Id="rId380" Type="http://schemas.openxmlformats.org/officeDocument/2006/relationships/image" Target="../media/image351.png"/><Relationship Id="rId436" Type="http://schemas.openxmlformats.org/officeDocument/2006/relationships/image" Target="../media/image379.png"/><Relationship Id="rId601" Type="http://schemas.openxmlformats.org/officeDocument/2006/relationships/customXml" Target="../ink/ink502.xml"/><Relationship Id="rId643" Type="http://schemas.openxmlformats.org/officeDocument/2006/relationships/customXml" Target="../ink/ink523.xml"/><Relationship Id="rId240" Type="http://schemas.openxmlformats.org/officeDocument/2006/relationships/image" Target="../media/image210.png"/><Relationship Id="rId478" Type="http://schemas.openxmlformats.org/officeDocument/2006/relationships/image" Target="../media/image400.png"/><Relationship Id="rId35" Type="http://schemas.openxmlformats.org/officeDocument/2006/relationships/customXml" Target="../ink/ink219.xml"/><Relationship Id="rId77" Type="http://schemas.openxmlformats.org/officeDocument/2006/relationships/customXml" Target="../ink/ink240.xml"/><Relationship Id="rId100" Type="http://schemas.openxmlformats.org/officeDocument/2006/relationships/image" Target="../media/image121.png"/><Relationship Id="rId282" Type="http://schemas.openxmlformats.org/officeDocument/2006/relationships/image" Target="../media/image302.png"/><Relationship Id="rId338" Type="http://schemas.openxmlformats.org/officeDocument/2006/relationships/image" Target="../media/image330.png"/><Relationship Id="rId503" Type="http://schemas.openxmlformats.org/officeDocument/2006/relationships/customXml" Target="../ink/ink453.xml"/><Relationship Id="rId545" Type="http://schemas.openxmlformats.org/officeDocument/2006/relationships/customXml" Target="../ink/ink474.xml"/><Relationship Id="rId587" Type="http://schemas.openxmlformats.org/officeDocument/2006/relationships/customXml" Target="../ink/ink495.xml"/><Relationship Id="rId8" Type="http://schemas.openxmlformats.org/officeDocument/2006/relationships/image" Target="../media/image7210.png"/><Relationship Id="rId142" Type="http://schemas.openxmlformats.org/officeDocument/2006/relationships/image" Target="../media/image142.png"/><Relationship Id="rId184" Type="http://schemas.openxmlformats.org/officeDocument/2006/relationships/image" Target="../media/image182.png"/><Relationship Id="rId391" Type="http://schemas.openxmlformats.org/officeDocument/2006/relationships/customXml" Target="../ink/ink397.xml"/><Relationship Id="rId405" Type="http://schemas.openxmlformats.org/officeDocument/2006/relationships/customXml" Target="../ink/ink404.xml"/><Relationship Id="rId447" Type="http://schemas.openxmlformats.org/officeDocument/2006/relationships/customXml" Target="../ink/ink425.xml"/><Relationship Id="rId612" Type="http://schemas.openxmlformats.org/officeDocument/2006/relationships/image" Target="../media/image467.png"/><Relationship Id="rId251" Type="http://schemas.openxmlformats.org/officeDocument/2006/relationships/customXml" Target="../ink/ink327.xml"/><Relationship Id="rId489" Type="http://schemas.openxmlformats.org/officeDocument/2006/relationships/customXml" Target="../ink/ink446.xml"/><Relationship Id="rId654" Type="http://schemas.openxmlformats.org/officeDocument/2006/relationships/image" Target="../media/image488.png"/><Relationship Id="rId46" Type="http://schemas.openxmlformats.org/officeDocument/2006/relationships/image" Target="../media/image9410.png"/><Relationship Id="rId293" Type="http://schemas.openxmlformats.org/officeDocument/2006/relationships/customXml" Target="../ink/ink348.xml"/><Relationship Id="rId307" Type="http://schemas.openxmlformats.org/officeDocument/2006/relationships/customXml" Target="../ink/ink355.xml"/><Relationship Id="rId349" Type="http://schemas.openxmlformats.org/officeDocument/2006/relationships/customXml" Target="../ink/ink376.xml"/><Relationship Id="rId514" Type="http://schemas.openxmlformats.org/officeDocument/2006/relationships/image" Target="../media/image418.png"/><Relationship Id="rId556" Type="http://schemas.openxmlformats.org/officeDocument/2006/relationships/image" Target="../media/image439.png"/><Relationship Id="rId88" Type="http://schemas.openxmlformats.org/officeDocument/2006/relationships/image" Target="../media/image115.png"/><Relationship Id="rId111" Type="http://schemas.openxmlformats.org/officeDocument/2006/relationships/customXml" Target="../ink/ink257.xml"/><Relationship Id="rId153" Type="http://schemas.openxmlformats.org/officeDocument/2006/relationships/customXml" Target="../ink/ink278.xml"/><Relationship Id="rId195" Type="http://schemas.openxmlformats.org/officeDocument/2006/relationships/customXml" Target="../ink/ink299.xml"/><Relationship Id="rId209" Type="http://schemas.openxmlformats.org/officeDocument/2006/relationships/customXml" Target="../ink/ink306.xml"/><Relationship Id="rId360" Type="http://schemas.openxmlformats.org/officeDocument/2006/relationships/image" Target="../media/image341.png"/><Relationship Id="rId416" Type="http://schemas.openxmlformats.org/officeDocument/2006/relationships/image" Target="../media/image369.png"/><Relationship Id="rId598" Type="http://schemas.openxmlformats.org/officeDocument/2006/relationships/image" Target="../media/image460.png"/><Relationship Id="rId220" Type="http://schemas.openxmlformats.org/officeDocument/2006/relationships/image" Target="../media/image200.png"/><Relationship Id="rId458" Type="http://schemas.openxmlformats.org/officeDocument/2006/relationships/image" Target="../media/image390.png"/><Relationship Id="rId623" Type="http://schemas.openxmlformats.org/officeDocument/2006/relationships/customXml" Target="../ink/ink513.xml"/><Relationship Id="rId665" Type="http://schemas.openxmlformats.org/officeDocument/2006/relationships/customXml" Target="../ink/ink534.xml"/><Relationship Id="rId15" Type="http://schemas.openxmlformats.org/officeDocument/2006/relationships/customXml" Target="../ink/ink209.xml"/><Relationship Id="rId57" Type="http://schemas.openxmlformats.org/officeDocument/2006/relationships/customXml" Target="../ink/ink230.xml"/><Relationship Id="rId262" Type="http://schemas.openxmlformats.org/officeDocument/2006/relationships/image" Target="../media/image292.png"/><Relationship Id="rId318" Type="http://schemas.openxmlformats.org/officeDocument/2006/relationships/image" Target="../media/image320.png"/><Relationship Id="rId525" Type="http://schemas.openxmlformats.org/officeDocument/2006/relationships/customXml" Target="../ink/ink464.xml"/><Relationship Id="rId567" Type="http://schemas.openxmlformats.org/officeDocument/2006/relationships/customXml" Target="../ink/ink485.xml"/><Relationship Id="rId99" Type="http://schemas.openxmlformats.org/officeDocument/2006/relationships/customXml" Target="../ink/ink251.xml"/><Relationship Id="rId122" Type="http://schemas.openxmlformats.org/officeDocument/2006/relationships/image" Target="../media/image132.png"/><Relationship Id="rId164" Type="http://schemas.openxmlformats.org/officeDocument/2006/relationships/image" Target="../media/image155.png"/><Relationship Id="rId371" Type="http://schemas.openxmlformats.org/officeDocument/2006/relationships/customXml" Target="../ink/ink387.xml"/><Relationship Id="rId427" Type="http://schemas.openxmlformats.org/officeDocument/2006/relationships/customXml" Target="../ink/ink415.xml"/><Relationship Id="rId469" Type="http://schemas.openxmlformats.org/officeDocument/2006/relationships/customXml" Target="../ink/ink436.xml"/><Relationship Id="rId634" Type="http://schemas.openxmlformats.org/officeDocument/2006/relationships/image" Target="../media/image478.png"/><Relationship Id="rId676" Type="http://schemas.openxmlformats.org/officeDocument/2006/relationships/image" Target="../media/image499.png"/><Relationship Id="rId26" Type="http://schemas.openxmlformats.org/officeDocument/2006/relationships/image" Target="../media/image8110.png"/><Relationship Id="rId231" Type="http://schemas.openxmlformats.org/officeDocument/2006/relationships/customXml" Target="../ink/ink317.xml"/><Relationship Id="rId273" Type="http://schemas.openxmlformats.org/officeDocument/2006/relationships/customXml" Target="../ink/ink338.xml"/><Relationship Id="rId329" Type="http://schemas.openxmlformats.org/officeDocument/2006/relationships/customXml" Target="../ink/ink366.xml"/><Relationship Id="rId480" Type="http://schemas.openxmlformats.org/officeDocument/2006/relationships/image" Target="../media/image401.png"/><Relationship Id="rId536" Type="http://schemas.openxmlformats.org/officeDocument/2006/relationships/image" Target="../media/image429.png"/><Relationship Id="rId68" Type="http://schemas.openxmlformats.org/officeDocument/2006/relationships/image" Target="../media/image105.png"/><Relationship Id="rId133" Type="http://schemas.openxmlformats.org/officeDocument/2006/relationships/customXml" Target="../ink/ink268.xml"/><Relationship Id="rId175" Type="http://schemas.openxmlformats.org/officeDocument/2006/relationships/customXml" Target="../ink/ink289.xml"/><Relationship Id="rId340" Type="http://schemas.openxmlformats.org/officeDocument/2006/relationships/image" Target="../media/image331.png"/><Relationship Id="rId578" Type="http://schemas.openxmlformats.org/officeDocument/2006/relationships/image" Target="../media/image450.png"/><Relationship Id="rId200" Type="http://schemas.openxmlformats.org/officeDocument/2006/relationships/image" Target="../media/image190.png"/><Relationship Id="rId382" Type="http://schemas.openxmlformats.org/officeDocument/2006/relationships/image" Target="../media/image352.png"/><Relationship Id="rId438" Type="http://schemas.openxmlformats.org/officeDocument/2006/relationships/image" Target="../media/image380.png"/><Relationship Id="rId603" Type="http://schemas.openxmlformats.org/officeDocument/2006/relationships/customXml" Target="../ink/ink503.xml"/><Relationship Id="rId645" Type="http://schemas.openxmlformats.org/officeDocument/2006/relationships/customXml" Target="../ink/ink524.xml"/><Relationship Id="rId242" Type="http://schemas.openxmlformats.org/officeDocument/2006/relationships/image" Target="../media/image211.png"/><Relationship Id="rId284" Type="http://schemas.openxmlformats.org/officeDocument/2006/relationships/image" Target="../media/image303.png"/><Relationship Id="rId491" Type="http://schemas.openxmlformats.org/officeDocument/2006/relationships/customXml" Target="../ink/ink447.xml"/><Relationship Id="rId505" Type="http://schemas.openxmlformats.org/officeDocument/2006/relationships/customXml" Target="../ink/ink454.xml"/><Relationship Id="rId37" Type="http://schemas.openxmlformats.org/officeDocument/2006/relationships/customXml" Target="../ink/ink220.xml"/><Relationship Id="rId79" Type="http://schemas.openxmlformats.org/officeDocument/2006/relationships/customXml" Target="../ink/ink241.xml"/><Relationship Id="rId102" Type="http://schemas.openxmlformats.org/officeDocument/2006/relationships/image" Target="../media/image122.png"/><Relationship Id="rId144" Type="http://schemas.openxmlformats.org/officeDocument/2006/relationships/image" Target="../media/image143.png"/><Relationship Id="rId547" Type="http://schemas.openxmlformats.org/officeDocument/2006/relationships/customXml" Target="../ink/ink475.xml"/><Relationship Id="rId589" Type="http://schemas.openxmlformats.org/officeDocument/2006/relationships/customXml" Target="../ink/ink496.xml"/><Relationship Id="rId90" Type="http://schemas.openxmlformats.org/officeDocument/2006/relationships/image" Target="../media/image116.png"/><Relationship Id="rId186" Type="http://schemas.openxmlformats.org/officeDocument/2006/relationships/image" Target="../media/image183.png"/><Relationship Id="rId351" Type="http://schemas.openxmlformats.org/officeDocument/2006/relationships/customXml" Target="../ink/ink377.xml"/><Relationship Id="rId393" Type="http://schemas.openxmlformats.org/officeDocument/2006/relationships/customXml" Target="../ink/ink398.xml"/><Relationship Id="rId407" Type="http://schemas.openxmlformats.org/officeDocument/2006/relationships/customXml" Target="../ink/ink405.xml"/><Relationship Id="rId449" Type="http://schemas.openxmlformats.org/officeDocument/2006/relationships/customXml" Target="../ink/ink426.xml"/><Relationship Id="rId614" Type="http://schemas.openxmlformats.org/officeDocument/2006/relationships/image" Target="../media/image468.png"/><Relationship Id="rId656" Type="http://schemas.openxmlformats.org/officeDocument/2006/relationships/image" Target="../media/image489.png"/><Relationship Id="rId211" Type="http://schemas.openxmlformats.org/officeDocument/2006/relationships/customXml" Target="../ink/ink307.xml"/><Relationship Id="rId253" Type="http://schemas.openxmlformats.org/officeDocument/2006/relationships/customXml" Target="../ink/ink328.xml"/><Relationship Id="rId295" Type="http://schemas.openxmlformats.org/officeDocument/2006/relationships/customXml" Target="../ink/ink349.xml"/><Relationship Id="rId309" Type="http://schemas.openxmlformats.org/officeDocument/2006/relationships/customXml" Target="../ink/ink356.xml"/><Relationship Id="rId460" Type="http://schemas.openxmlformats.org/officeDocument/2006/relationships/image" Target="../media/image391.png"/><Relationship Id="rId516" Type="http://schemas.openxmlformats.org/officeDocument/2006/relationships/image" Target="../media/image419.png"/><Relationship Id="rId48" Type="http://schemas.openxmlformats.org/officeDocument/2006/relationships/image" Target="../media/image95.png"/><Relationship Id="rId113" Type="http://schemas.openxmlformats.org/officeDocument/2006/relationships/customXml" Target="../ink/ink258.xml"/><Relationship Id="rId320" Type="http://schemas.openxmlformats.org/officeDocument/2006/relationships/image" Target="../media/image321.png"/><Relationship Id="rId558" Type="http://schemas.openxmlformats.org/officeDocument/2006/relationships/image" Target="../media/image440.png"/><Relationship Id="rId155" Type="http://schemas.openxmlformats.org/officeDocument/2006/relationships/customXml" Target="../ink/ink279.xml"/><Relationship Id="rId197" Type="http://schemas.openxmlformats.org/officeDocument/2006/relationships/customXml" Target="../ink/ink300.xml"/><Relationship Id="rId362" Type="http://schemas.openxmlformats.org/officeDocument/2006/relationships/image" Target="../media/image342.png"/><Relationship Id="rId418" Type="http://schemas.openxmlformats.org/officeDocument/2006/relationships/image" Target="../media/image370.png"/><Relationship Id="rId625" Type="http://schemas.openxmlformats.org/officeDocument/2006/relationships/customXml" Target="../ink/ink514.xml"/><Relationship Id="rId222" Type="http://schemas.openxmlformats.org/officeDocument/2006/relationships/image" Target="../media/image201.png"/><Relationship Id="rId264" Type="http://schemas.openxmlformats.org/officeDocument/2006/relationships/image" Target="../media/image293.png"/><Relationship Id="rId471" Type="http://schemas.openxmlformats.org/officeDocument/2006/relationships/customXml" Target="../ink/ink437.xml"/><Relationship Id="rId667" Type="http://schemas.openxmlformats.org/officeDocument/2006/relationships/customXml" Target="../ink/ink535.xml"/><Relationship Id="rId17" Type="http://schemas.openxmlformats.org/officeDocument/2006/relationships/customXml" Target="../ink/ink210.xml"/><Relationship Id="rId59" Type="http://schemas.openxmlformats.org/officeDocument/2006/relationships/customXml" Target="../ink/ink231.xml"/><Relationship Id="rId124" Type="http://schemas.openxmlformats.org/officeDocument/2006/relationships/image" Target="../media/image133.png"/><Relationship Id="rId527" Type="http://schemas.openxmlformats.org/officeDocument/2006/relationships/customXml" Target="../ink/ink465.xml"/><Relationship Id="rId569" Type="http://schemas.openxmlformats.org/officeDocument/2006/relationships/customXml" Target="../ink/ink486.xml"/><Relationship Id="rId70" Type="http://schemas.openxmlformats.org/officeDocument/2006/relationships/image" Target="../media/image106.png"/><Relationship Id="rId166" Type="http://schemas.openxmlformats.org/officeDocument/2006/relationships/image" Target="../media/image156.png"/><Relationship Id="rId331" Type="http://schemas.openxmlformats.org/officeDocument/2006/relationships/customXml" Target="../ink/ink367.xml"/><Relationship Id="rId373" Type="http://schemas.openxmlformats.org/officeDocument/2006/relationships/customXml" Target="../ink/ink388.xml"/><Relationship Id="rId429" Type="http://schemas.openxmlformats.org/officeDocument/2006/relationships/customXml" Target="../ink/ink416.xml"/><Relationship Id="rId580" Type="http://schemas.openxmlformats.org/officeDocument/2006/relationships/image" Target="../media/image451.png"/><Relationship Id="rId636" Type="http://schemas.openxmlformats.org/officeDocument/2006/relationships/image" Target="../media/image479.png"/><Relationship Id="rId1" Type="http://schemas.openxmlformats.org/officeDocument/2006/relationships/slideLayout" Target="../slideLayouts/slideLayout2.xml"/><Relationship Id="rId233" Type="http://schemas.openxmlformats.org/officeDocument/2006/relationships/customXml" Target="../ink/ink318.xml"/><Relationship Id="rId440" Type="http://schemas.openxmlformats.org/officeDocument/2006/relationships/image" Target="../media/image381.png"/><Relationship Id="rId678" Type="http://schemas.openxmlformats.org/officeDocument/2006/relationships/image" Target="../media/image500.png"/><Relationship Id="rId28" Type="http://schemas.openxmlformats.org/officeDocument/2006/relationships/image" Target="../media/image8210.png"/><Relationship Id="rId275" Type="http://schemas.openxmlformats.org/officeDocument/2006/relationships/customXml" Target="../ink/ink339.xml"/><Relationship Id="rId300" Type="http://schemas.openxmlformats.org/officeDocument/2006/relationships/image" Target="../media/image311.png"/><Relationship Id="rId482" Type="http://schemas.openxmlformats.org/officeDocument/2006/relationships/image" Target="../media/image402.png"/><Relationship Id="rId538" Type="http://schemas.openxmlformats.org/officeDocument/2006/relationships/image" Target="../media/image430.png"/><Relationship Id="rId81" Type="http://schemas.openxmlformats.org/officeDocument/2006/relationships/customXml" Target="../ink/ink242.xml"/><Relationship Id="rId135" Type="http://schemas.openxmlformats.org/officeDocument/2006/relationships/customXml" Target="../ink/ink269.xml"/><Relationship Id="rId177" Type="http://schemas.openxmlformats.org/officeDocument/2006/relationships/customXml" Target="../ink/ink290.xml"/><Relationship Id="rId342" Type="http://schemas.openxmlformats.org/officeDocument/2006/relationships/image" Target="../media/image332.png"/><Relationship Id="rId384" Type="http://schemas.openxmlformats.org/officeDocument/2006/relationships/image" Target="../media/image353.png"/><Relationship Id="rId591" Type="http://schemas.openxmlformats.org/officeDocument/2006/relationships/customXml" Target="../ink/ink497.xml"/><Relationship Id="rId605" Type="http://schemas.openxmlformats.org/officeDocument/2006/relationships/customXml" Target="../ink/ink504.xml"/><Relationship Id="rId202" Type="http://schemas.openxmlformats.org/officeDocument/2006/relationships/image" Target="../media/image191.png"/><Relationship Id="rId244" Type="http://schemas.openxmlformats.org/officeDocument/2006/relationships/image" Target="../media/image212.png"/><Relationship Id="rId647" Type="http://schemas.openxmlformats.org/officeDocument/2006/relationships/customXml" Target="../ink/ink525.xml"/><Relationship Id="rId39" Type="http://schemas.openxmlformats.org/officeDocument/2006/relationships/customXml" Target="../ink/ink221.xml"/><Relationship Id="rId286" Type="http://schemas.openxmlformats.org/officeDocument/2006/relationships/image" Target="../media/image304.png"/><Relationship Id="rId451" Type="http://schemas.openxmlformats.org/officeDocument/2006/relationships/customXml" Target="../ink/ink427.xml"/><Relationship Id="rId493" Type="http://schemas.openxmlformats.org/officeDocument/2006/relationships/customXml" Target="../ink/ink448.xml"/><Relationship Id="rId507" Type="http://schemas.openxmlformats.org/officeDocument/2006/relationships/customXml" Target="../ink/ink455.xml"/><Relationship Id="rId549" Type="http://schemas.openxmlformats.org/officeDocument/2006/relationships/customXml" Target="../ink/ink476.xml"/><Relationship Id="rId50" Type="http://schemas.openxmlformats.org/officeDocument/2006/relationships/image" Target="../media/image96.png"/><Relationship Id="rId104" Type="http://schemas.openxmlformats.org/officeDocument/2006/relationships/image" Target="../media/image123.png"/><Relationship Id="rId146" Type="http://schemas.openxmlformats.org/officeDocument/2006/relationships/image" Target="../media/image146.png"/><Relationship Id="rId188" Type="http://schemas.openxmlformats.org/officeDocument/2006/relationships/image" Target="../media/image184.png"/><Relationship Id="rId311" Type="http://schemas.openxmlformats.org/officeDocument/2006/relationships/customXml" Target="../ink/ink357.xml"/><Relationship Id="rId353" Type="http://schemas.openxmlformats.org/officeDocument/2006/relationships/customXml" Target="../ink/ink378.xml"/><Relationship Id="rId395" Type="http://schemas.openxmlformats.org/officeDocument/2006/relationships/customXml" Target="../ink/ink399.xml"/><Relationship Id="rId409" Type="http://schemas.openxmlformats.org/officeDocument/2006/relationships/customXml" Target="../ink/ink406.xml"/><Relationship Id="rId560" Type="http://schemas.openxmlformats.org/officeDocument/2006/relationships/image" Target="../media/image441.png"/><Relationship Id="rId92" Type="http://schemas.openxmlformats.org/officeDocument/2006/relationships/image" Target="../media/image117.png"/><Relationship Id="rId213" Type="http://schemas.openxmlformats.org/officeDocument/2006/relationships/customXml" Target="../ink/ink308.xml"/><Relationship Id="rId420" Type="http://schemas.openxmlformats.org/officeDocument/2006/relationships/image" Target="../media/image371.png"/><Relationship Id="rId616" Type="http://schemas.openxmlformats.org/officeDocument/2006/relationships/image" Target="../media/image469.png"/><Relationship Id="rId658" Type="http://schemas.openxmlformats.org/officeDocument/2006/relationships/image" Target="../media/image490.png"/><Relationship Id="rId255" Type="http://schemas.openxmlformats.org/officeDocument/2006/relationships/customXml" Target="../ink/ink329.xml"/><Relationship Id="rId297" Type="http://schemas.openxmlformats.org/officeDocument/2006/relationships/customXml" Target="../ink/ink350.xml"/><Relationship Id="rId462" Type="http://schemas.openxmlformats.org/officeDocument/2006/relationships/image" Target="../media/image392.png"/><Relationship Id="rId518" Type="http://schemas.openxmlformats.org/officeDocument/2006/relationships/image" Target="../media/image420.png"/><Relationship Id="rId115" Type="http://schemas.openxmlformats.org/officeDocument/2006/relationships/customXml" Target="../ink/ink259.xml"/><Relationship Id="rId157" Type="http://schemas.openxmlformats.org/officeDocument/2006/relationships/customXml" Target="../ink/ink280.xml"/><Relationship Id="rId322" Type="http://schemas.openxmlformats.org/officeDocument/2006/relationships/image" Target="../media/image322.png"/><Relationship Id="rId364" Type="http://schemas.openxmlformats.org/officeDocument/2006/relationships/image" Target="../media/image343.png"/><Relationship Id="rId61" Type="http://schemas.openxmlformats.org/officeDocument/2006/relationships/customXml" Target="../ink/ink232.xml"/><Relationship Id="rId199" Type="http://schemas.openxmlformats.org/officeDocument/2006/relationships/customXml" Target="../ink/ink301.xml"/><Relationship Id="rId571" Type="http://schemas.openxmlformats.org/officeDocument/2006/relationships/customXml" Target="../ink/ink487.xml"/><Relationship Id="rId627" Type="http://schemas.openxmlformats.org/officeDocument/2006/relationships/customXml" Target="../ink/ink515.xml"/><Relationship Id="rId669" Type="http://schemas.openxmlformats.org/officeDocument/2006/relationships/customXml" Target="../ink/ink536.xml"/><Relationship Id="rId19" Type="http://schemas.openxmlformats.org/officeDocument/2006/relationships/customXml" Target="../ink/ink211.xml"/><Relationship Id="rId224" Type="http://schemas.openxmlformats.org/officeDocument/2006/relationships/image" Target="../media/image202.png"/><Relationship Id="rId266" Type="http://schemas.openxmlformats.org/officeDocument/2006/relationships/image" Target="../media/image294.png"/><Relationship Id="rId431" Type="http://schemas.openxmlformats.org/officeDocument/2006/relationships/customXml" Target="../ink/ink417.xml"/><Relationship Id="rId473" Type="http://schemas.openxmlformats.org/officeDocument/2006/relationships/customXml" Target="../ink/ink438.xml"/><Relationship Id="rId529" Type="http://schemas.openxmlformats.org/officeDocument/2006/relationships/customXml" Target="../ink/ink466.xml"/><Relationship Id="rId30" Type="http://schemas.openxmlformats.org/officeDocument/2006/relationships/image" Target="../media/image860.png"/><Relationship Id="rId126" Type="http://schemas.openxmlformats.org/officeDocument/2006/relationships/image" Target="../media/image134.png"/><Relationship Id="rId168" Type="http://schemas.openxmlformats.org/officeDocument/2006/relationships/image" Target="../media/image174.png"/><Relationship Id="rId333" Type="http://schemas.openxmlformats.org/officeDocument/2006/relationships/customXml" Target="../ink/ink368.xml"/><Relationship Id="rId540" Type="http://schemas.openxmlformats.org/officeDocument/2006/relationships/image" Target="../media/image431.png"/><Relationship Id="rId72" Type="http://schemas.openxmlformats.org/officeDocument/2006/relationships/image" Target="../media/image107.png"/><Relationship Id="rId375" Type="http://schemas.openxmlformats.org/officeDocument/2006/relationships/customXml" Target="../ink/ink389.xml"/><Relationship Id="rId582" Type="http://schemas.openxmlformats.org/officeDocument/2006/relationships/image" Target="../media/image452.png"/><Relationship Id="rId638" Type="http://schemas.openxmlformats.org/officeDocument/2006/relationships/image" Target="../media/image480.png"/><Relationship Id="rId3" Type="http://schemas.openxmlformats.org/officeDocument/2006/relationships/image" Target="../media/image2.jpeg"/><Relationship Id="rId235" Type="http://schemas.openxmlformats.org/officeDocument/2006/relationships/customXml" Target="../ink/ink319.xml"/><Relationship Id="rId277" Type="http://schemas.openxmlformats.org/officeDocument/2006/relationships/customXml" Target="../ink/ink340.xml"/><Relationship Id="rId400" Type="http://schemas.openxmlformats.org/officeDocument/2006/relationships/image" Target="../media/image361.png"/><Relationship Id="rId442" Type="http://schemas.openxmlformats.org/officeDocument/2006/relationships/image" Target="../media/image382.png"/><Relationship Id="rId484" Type="http://schemas.openxmlformats.org/officeDocument/2006/relationships/image" Target="../media/image403.png"/><Relationship Id="rId137" Type="http://schemas.openxmlformats.org/officeDocument/2006/relationships/customXml" Target="../ink/ink270.xml"/><Relationship Id="rId302" Type="http://schemas.openxmlformats.org/officeDocument/2006/relationships/image" Target="../media/image312.png"/><Relationship Id="rId344" Type="http://schemas.openxmlformats.org/officeDocument/2006/relationships/image" Target="../media/image333.png"/><Relationship Id="rId41" Type="http://schemas.openxmlformats.org/officeDocument/2006/relationships/customXml" Target="../ink/ink222.xml"/><Relationship Id="rId83" Type="http://schemas.openxmlformats.org/officeDocument/2006/relationships/customXml" Target="../ink/ink243.xml"/><Relationship Id="rId179" Type="http://schemas.openxmlformats.org/officeDocument/2006/relationships/customXml" Target="../ink/ink291.xml"/><Relationship Id="rId386" Type="http://schemas.openxmlformats.org/officeDocument/2006/relationships/image" Target="../media/image354.png"/><Relationship Id="rId551" Type="http://schemas.openxmlformats.org/officeDocument/2006/relationships/customXml" Target="../ink/ink477.xml"/><Relationship Id="rId593" Type="http://schemas.openxmlformats.org/officeDocument/2006/relationships/customXml" Target="../ink/ink498.xml"/><Relationship Id="rId607" Type="http://schemas.openxmlformats.org/officeDocument/2006/relationships/customXml" Target="../ink/ink505.xml"/><Relationship Id="rId649" Type="http://schemas.openxmlformats.org/officeDocument/2006/relationships/customXml" Target="../ink/ink526.xml"/><Relationship Id="rId190" Type="http://schemas.openxmlformats.org/officeDocument/2006/relationships/image" Target="../media/image185.png"/><Relationship Id="rId204" Type="http://schemas.openxmlformats.org/officeDocument/2006/relationships/image" Target="../media/image192.png"/><Relationship Id="rId246" Type="http://schemas.openxmlformats.org/officeDocument/2006/relationships/image" Target="../media/image213.png"/><Relationship Id="rId288" Type="http://schemas.openxmlformats.org/officeDocument/2006/relationships/image" Target="../media/image305.png"/><Relationship Id="rId411" Type="http://schemas.openxmlformats.org/officeDocument/2006/relationships/customXml" Target="../ink/ink407.xml"/><Relationship Id="rId453" Type="http://schemas.openxmlformats.org/officeDocument/2006/relationships/customXml" Target="../ink/ink428.xml"/><Relationship Id="rId509" Type="http://schemas.openxmlformats.org/officeDocument/2006/relationships/customXml" Target="../ink/ink456.xml"/><Relationship Id="rId660" Type="http://schemas.openxmlformats.org/officeDocument/2006/relationships/image" Target="../media/image491.png"/><Relationship Id="rId106" Type="http://schemas.openxmlformats.org/officeDocument/2006/relationships/image" Target="../media/image124.png"/><Relationship Id="rId313" Type="http://schemas.openxmlformats.org/officeDocument/2006/relationships/customXml" Target="../ink/ink358.xml"/><Relationship Id="rId495" Type="http://schemas.openxmlformats.org/officeDocument/2006/relationships/customXml" Target="../ink/ink449.xml"/><Relationship Id="rId10" Type="http://schemas.openxmlformats.org/officeDocument/2006/relationships/image" Target="../media/image7310.png"/><Relationship Id="rId52" Type="http://schemas.openxmlformats.org/officeDocument/2006/relationships/image" Target="../media/image97.png"/><Relationship Id="rId94" Type="http://schemas.openxmlformats.org/officeDocument/2006/relationships/image" Target="../media/image118.png"/><Relationship Id="rId148" Type="http://schemas.openxmlformats.org/officeDocument/2006/relationships/image" Target="../media/image147.png"/><Relationship Id="rId355" Type="http://schemas.openxmlformats.org/officeDocument/2006/relationships/customXml" Target="../ink/ink379.xml"/><Relationship Id="rId397" Type="http://schemas.openxmlformats.org/officeDocument/2006/relationships/customXml" Target="../ink/ink400.xml"/><Relationship Id="rId520" Type="http://schemas.openxmlformats.org/officeDocument/2006/relationships/image" Target="../media/image421.png"/><Relationship Id="rId562" Type="http://schemas.openxmlformats.org/officeDocument/2006/relationships/image" Target="../media/image442.png"/><Relationship Id="rId618" Type="http://schemas.openxmlformats.org/officeDocument/2006/relationships/image" Target="../media/image470.png"/><Relationship Id="rId215" Type="http://schemas.openxmlformats.org/officeDocument/2006/relationships/customXml" Target="../ink/ink309.xml"/><Relationship Id="rId257" Type="http://schemas.openxmlformats.org/officeDocument/2006/relationships/customXml" Target="../ink/ink330.xml"/><Relationship Id="rId422" Type="http://schemas.openxmlformats.org/officeDocument/2006/relationships/image" Target="../media/image372.png"/><Relationship Id="rId464" Type="http://schemas.openxmlformats.org/officeDocument/2006/relationships/image" Target="../media/image393.png"/><Relationship Id="rId299" Type="http://schemas.openxmlformats.org/officeDocument/2006/relationships/customXml" Target="../ink/ink351.xml"/><Relationship Id="rId63" Type="http://schemas.openxmlformats.org/officeDocument/2006/relationships/customXml" Target="../ink/ink233.xml"/><Relationship Id="rId159" Type="http://schemas.openxmlformats.org/officeDocument/2006/relationships/customXml" Target="../ink/ink281.xml"/><Relationship Id="rId366" Type="http://schemas.openxmlformats.org/officeDocument/2006/relationships/image" Target="../media/image344.png"/><Relationship Id="rId573" Type="http://schemas.openxmlformats.org/officeDocument/2006/relationships/customXml" Target="../ink/ink488.xml"/><Relationship Id="rId226" Type="http://schemas.openxmlformats.org/officeDocument/2006/relationships/image" Target="../media/image203.png"/><Relationship Id="rId433" Type="http://schemas.openxmlformats.org/officeDocument/2006/relationships/customXml" Target="../ink/ink418.xml"/><Relationship Id="rId640" Type="http://schemas.openxmlformats.org/officeDocument/2006/relationships/image" Target="../media/image481.png"/><Relationship Id="rId74" Type="http://schemas.openxmlformats.org/officeDocument/2006/relationships/image" Target="../media/image108.png"/><Relationship Id="rId377" Type="http://schemas.openxmlformats.org/officeDocument/2006/relationships/customXml" Target="../ink/ink390.xml"/><Relationship Id="rId500" Type="http://schemas.openxmlformats.org/officeDocument/2006/relationships/image" Target="../media/image411.png"/><Relationship Id="rId584" Type="http://schemas.openxmlformats.org/officeDocument/2006/relationships/image" Target="../media/image453.png"/><Relationship Id="rId5" Type="http://schemas.openxmlformats.org/officeDocument/2006/relationships/customXml" Target="../ink/ink204.xml"/><Relationship Id="rId237" Type="http://schemas.openxmlformats.org/officeDocument/2006/relationships/customXml" Target="../ink/ink320.xml"/><Relationship Id="rId444" Type="http://schemas.openxmlformats.org/officeDocument/2006/relationships/image" Target="../media/image383.png"/><Relationship Id="rId651" Type="http://schemas.openxmlformats.org/officeDocument/2006/relationships/customXml" Target="../ink/ink527.xml"/><Relationship Id="rId290" Type="http://schemas.openxmlformats.org/officeDocument/2006/relationships/image" Target="../media/image306.png"/><Relationship Id="rId304" Type="http://schemas.openxmlformats.org/officeDocument/2006/relationships/image" Target="../media/image313.png"/><Relationship Id="rId388" Type="http://schemas.openxmlformats.org/officeDocument/2006/relationships/image" Target="../media/image355.png"/><Relationship Id="rId511" Type="http://schemas.openxmlformats.org/officeDocument/2006/relationships/customXml" Target="../ink/ink457.xml"/><Relationship Id="rId609" Type="http://schemas.openxmlformats.org/officeDocument/2006/relationships/customXml" Target="../ink/ink506.xml"/><Relationship Id="rId85" Type="http://schemas.openxmlformats.org/officeDocument/2006/relationships/customXml" Target="../ink/ink244.xml"/><Relationship Id="rId150" Type="http://schemas.openxmlformats.org/officeDocument/2006/relationships/image" Target="../media/image148.png"/><Relationship Id="rId595" Type="http://schemas.openxmlformats.org/officeDocument/2006/relationships/customXml" Target="../ink/ink499.xml"/><Relationship Id="rId248" Type="http://schemas.openxmlformats.org/officeDocument/2006/relationships/image" Target="../media/image285.png"/><Relationship Id="rId455" Type="http://schemas.openxmlformats.org/officeDocument/2006/relationships/customXml" Target="../ink/ink429.xml"/><Relationship Id="rId662" Type="http://schemas.openxmlformats.org/officeDocument/2006/relationships/image" Target="../media/image492.png"/><Relationship Id="rId12" Type="http://schemas.openxmlformats.org/officeDocument/2006/relationships/image" Target="../media/image7410.png"/><Relationship Id="rId108" Type="http://schemas.openxmlformats.org/officeDocument/2006/relationships/image" Target="../media/image125.png"/><Relationship Id="rId315" Type="http://schemas.openxmlformats.org/officeDocument/2006/relationships/customXml" Target="../ink/ink359.xml"/><Relationship Id="rId522" Type="http://schemas.openxmlformats.org/officeDocument/2006/relationships/image" Target="../media/image422.png"/><Relationship Id="rId96" Type="http://schemas.openxmlformats.org/officeDocument/2006/relationships/image" Target="../media/image119.png"/><Relationship Id="rId161" Type="http://schemas.openxmlformats.org/officeDocument/2006/relationships/customXml" Target="../ink/ink282.xml"/><Relationship Id="rId399" Type="http://schemas.openxmlformats.org/officeDocument/2006/relationships/customXml" Target="../ink/ink401.xml"/><Relationship Id="rId259" Type="http://schemas.openxmlformats.org/officeDocument/2006/relationships/customXml" Target="../ink/ink331.xml"/><Relationship Id="rId466" Type="http://schemas.openxmlformats.org/officeDocument/2006/relationships/image" Target="../media/image394.png"/><Relationship Id="rId673" Type="http://schemas.openxmlformats.org/officeDocument/2006/relationships/customXml" Target="../ink/ink538.xml"/><Relationship Id="rId23" Type="http://schemas.openxmlformats.org/officeDocument/2006/relationships/customXml" Target="../ink/ink213.xml"/><Relationship Id="rId119" Type="http://schemas.openxmlformats.org/officeDocument/2006/relationships/customXml" Target="../ink/ink261.xml"/><Relationship Id="rId326" Type="http://schemas.openxmlformats.org/officeDocument/2006/relationships/image" Target="../media/image324.png"/><Relationship Id="rId533" Type="http://schemas.openxmlformats.org/officeDocument/2006/relationships/customXml" Target="../ink/ink468.xml"/><Relationship Id="rId172" Type="http://schemas.openxmlformats.org/officeDocument/2006/relationships/image" Target="../media/image176.png"/><Relationship Id="rId477" Type="http://schemas.openxmlformats.org/officeDocument/2006/relationships/customXml" Target="../ink/ink440.xml"/><Relationship Id="rId600" Type="http://schemas.openxmlformats.org/officeDocument/2006/relationships/image" Target="../media/image461.png"/><Relationship Id="rId337" Type="http://schemas.openxmlformats.org/officeDocument/2006/relationships/customXml" Target="../ink/ink370.xml"/><Relationship Id="rId34" Type="http://schemas.openxmlformats.org/officeDocument/2006/relationships/image" Target="../media/image8810.png"/><Relationship Id="rId544" Type="http://schemas.openxmlformats.org/officeDocument/2006/relationships/image" Target="../media/image433.png"/><Relationship Id="rId183" Type="http://schemas.openxmlformats.org/officeDocument/2006/relationships/customXml" Target="../ink/ink293.xml"/><Relationship Id="rId390" Type="http://schemas.openxmlformats.org/officeDocument/2006/relationships/image" Target="../media/image356.png"/><Relationship Id="rId404" Type="http://schemas.openxmlformats.org/officeDocument/2006/relationships/image" Target="../media/image363.png"/><Relationship Id="rId611" Type="http://schemas.openxmlformats.org/officeDocument/2006/relationships/customXml" Target="../ink/ink507.xml"/><Relationship Id="rId250" Type="http://schemas.openxmlformats.org/officeDocument/2006/relationships/image" Target="../media/image286.png"/><Relationship Id="rId488" Type="http://schemas.openxmlformats.org/officeDocument/2006/relationships/image" Target="../media/image405.png"/><Relationship Id="rId45" Type="http://schemas.openxmlformats.org/officeDocument/2006/relationships/customXml" Target="../ink/ink224.xml"/><Relationship Id="rId110" Type="http://schemas.openxmlformats.org/officeDocument/2006/relationships/image" Target="../media/image126.png"/><Relationship Id="rId348" Type="http://schemas.openxmlformats.org/officeDocument/2006/relationships/image" Target="../media/image335.png"/><Relationship Id="rId555" Type="http://schemas.openxmlformats.org/officeDocument/2006/relationships/customXml" Target="../ink/ink479.xml"/><Relationship Id="rId194" Type="http://schemas.openxmlformats.org/officeDocument/2006/relationships/image" Target="../media/image187.png"/><Relationship Id="rId208" Type="http://schemas.openxmlformats.org/officeDocument/2006/relationships/image" Target="../media/image194.png"/><Relationship Id="rId415" Type="http://schemas.openxmlformats.org/officeDocument/2006/relationships/customXml" Target="../ink/ink409.xml"/><Relationship Id="rId622" Type="http://schemas.openxmlformats.org/officeDocument/2006/relationships/image" Target="../media/image472.png"/><Relationship Id="rId261" Type="http://schemas.openxmlformats.org/officeDocument/2006/relationships/customXml" Target="../ink/ink332.xml"/><Relationship Id="rId499" Type="http://schemas.openxmlformats.org/officeDocument/2006/relationships/customXml" Target="../ink/ink451.xml"/><Relationship Id="rId56" Type="http://schemas.openxmlformats.org/officeDocument/2006/relationships/image" Target="../media/image99.png"/><Relationship Id="rId359" Type="http://schemas.openxmlformats.org/officeDocument/2006/relationships/customXml" Target="../ink/ink381.xml"/><Relationship Id="rId566" Type="http://schemas.openxmlformats.org/officeDocument/2006/relationships/image" Target="../media/image444.png"/><Relationship Id="rId121" Type="http://schemas.openxmlformats.org/officeDocument/2006/relationships/customXml" Target="../ink/ink262.xml"/><Relationship Id="rId219" Type="http://schemas.openxmlformats.org/officeDocument/2006/relationships/customXml" Target="../ink/ink311.xml"/><Relationship Id="rId426" Type="http://schemas.openxmlformats.org/officeDocument/2006/relationships/image" Target="../media/image374.png"/><Relationship Id="rId633" Type="http://schemas.openxmlformats.org/officeDocument/2006/relationships/customXml" Target="../ink/ink518.xml"/><Relationship Id="rId67" Type="http://schemas.openxmlformats.org/officeDocument/2006/relationships/customXml" Target="../ink/ink235.xml"/><Relationship Id="rId272" Type="http://schemas.openxmlformats.org/officeDocument/2006/relationships/image" Target="../media/image297.png"/><Relationship Id="rId577" Type="http://schemas.openxmlformats.org/officeDocument/2006/relationships/customXml" Target="../ink/ink490.xml"/><Relationship Id="rId132" Type="http://schemas.openxmlformats.org/officeDocument/2006/relationships/image" Target="../media/image137.png"/><Relationship Id="rId437" Type="http://schemas.openxmlformats.org/officeDocument/2006/relationships/customXml" Target="../ink/ink420.xml"/><Relationship Id="rId644" Type="http://schemas.openxmlformats.org/officeDocument/2006/relationships/image" Target="../media/image483.png"/><Relationship Id="rId283" Type="http://schemas.openxmlformats.org/officeDocument/2006/relationships/customXml" Target="../ink/ink343.xml"/><Relationship Id="rId490" Type="http://schemas.openxmlformats.org/officeDocument/2006/relationships/image" Target="../media/image406.png"/><Relationship Id="rId504" Type="http://schemas.openxmlformats.org/officeDocument/2006/relationships/image" Target="../media/image413.png"/><Relationship Id="rId78" Type="http://schemas.openxmlformats.org/officeDocument/2006/relationships/image" Target="../media/image110.png"/><Relationship Id="rId143" Type="http://schemas.openxmlformats.org/officeDocument/2006/relationships/customXml" Target="../ink/ink273.xml"/><Relationship Id="rId350" Type="http://schemas.openxmlformats.org/officeDocument/2006/relationships/image" Target="../media/image336.png"/><Relationship Id="rId588" Type="http://schemas.openxmlformats.org/officeDocument/2006/relationships/image" Target="../media/image455.png"/><Relationship Id="rId9" Type="http://schemas.openxmlformats.org/officeDocument/2006/relationships/customXml" Target="../ink/ink206.xml"/><Relationship Id="rId210" Type="http://schemas.openxmlformats.org/officeDocument/2006/relationships/image" Target="../media/image195.png"/><Relationship Id="rId448" Type="http://schemas.openxmlformats.org/officeDocument/2006/relationships/image" Target="../media/image385.png"/><Relationship Id="rId655" Type="http://schemas.openxmlformats.org/officeDocument/2006/relationships/customXml" Target="../ink/ink529.xml"/><Relationship Id="rId294" Type="http://schemas.openxmlformats.org/officeDocument/2006/relationships/image" Target="../media/image308.png"/><Relationship Id="rId308" Type="http://schemas.openxmlformats.org/officeDocument/2006/relationships/image" Target="../media/image315.png"/><Relationship Id="rId515" Type="http://schemas.openxmlformats.org/officeDocument/2006/relationships/customXml" Target="../ink/ink459.xml"/><Relationship Id="rId89" Type="http://schemas.openxmlformats.org/officeDocument/2006/relationships/customXml" Target="../ink/ink246.xml"/><Relationship Id="rId154" Type="http://schemas.openxmlformats.org/officeDocument/2006/relationships/image" Target="../media/image150.png"/><Relationship Id="rId361" Type="http://schemas.openxmlformats.org/officeDocument/2006/relationships/customXml" Target="../ink/ink382.xml"/><Relationship Id="rId599" Type="http://schemas.openxmlformats.org/officeDocument/2006/relationships/customXml" Target="../ink/ink501.xml"/><Relationship Id="rId459" Type="http://schemas.openxmlformats.org/officeDocument/2006/relationships/customXml" Target="../ink/ink431.xml"/><Relationship Id="rId666" Type="http://schemas.openxmlformats.org/officeDocument/2006/relationships/image" Target="../media/image494.png"/><Relationship Id="rId16" Type="http://schemas.openxmlformats.org/officeDocument/2006/relationships/image" Target="../media/image7610.png"/><Relationship Id="rId221" Type="http://schemas.openxmlformats.org/officeDocument/2006/relationships/customXml" Target="../ink/ink312.xml"/><Relationship Id="rId319" Type="http://schemas.openxmlformats.org/officeDocument/2006/relationships/customXml" Target="../ink/ink361.xml"/><Relationship Id="rId526" Type="http://schemas.openxmlformats.org/officeDocument/2006/relationships/image" Target="../media/image424.png"/><Relationship Id="rId165" Type="http://schemas.openxmlformats.org/officeDocument/2006/relationships/customXml" Target="../ink/ink284.xml"/><Relationship Id="rId372" Type="http://schemas.openxmlformats.org/officeDocument/2006/relationships/image" Target="../media/image347.png"/><Relationship Id="rId677" Type="http://schemas.openxmlformats.org/officeDocument/2006/relationships/customXml" Target="../ink/ink540.xml"/><Relationship Id="rId232" Type="http://schemas.openxmlformats.org/officeDocument/2006/relationships/image" Target="../media/image206.png"/><Relationship Id="rId27" Type="http://schemas.openxmlformats.org/officeDocument/2006/relationships/customXml" Target="../ink/ink215.xml"/><Relationship Id="rId537" Type="http://schemas.openxmlformats.org/officeDocument/2006/relationships/customXml" Target="../ink/ink470.xml"/><Relationship Id="rId80" Type="http://schemas.openxmlformats.org/officeDocument/2006/relationships/image" Target="../media/image111.png"/><Relationship Id="rId176" Type="http://schemas.openxmlformats.org/officeDocument/2006/relationships/image" Target="../media/image178.png"/><Relationship Id="rId383" Type="http://schemas.openxmlformats.org/officeDocument/2006/relationships/customXml" Target="../ink/ink393.xml"/><Relationship Id="rId590" Type="http://schemas.openxmlformats.org/officeDocument/2006/relationships/image" Target="../media/image456.png"/><Relationship Id="rId604" Type="http://schemas.openxmlformats.org/officeDocument/2006/relationships/image" Target="../media/image463.png"/><Relationship Id="rId243" Type="http://schemas.openxmlformats.org/officeDocument/2006/relationships/customXml" Target="../ink/ink323.xml"/><Relationship Id="rId450" Type="http://schemas.openxmlformats.org/officeDocument/2006/relationships/image" Target="../media/image386.png"/></Relationships>
</file>

<file path=ppt/slides/_rels/slide19.xml.rels><?xml version="1.0" encoding="UTF-8" standalone="yes"?>
<Relationships xmlns="http://schemas.openxmlformats.org/package/2006/relationships"><Relationship Id="rId117" Type="http://schemas.openxmlformats.org/officeDocument/2006/relationships/image" Target="../media/image129.png"/><Relationship Id="rId299" Type="http://schemas.openxmlformats.org/officeDocument/2006/relationships/image" Target="../media/image562.png"/><Relationship Id="rId21" Type="http://schemas.openxmlformats.org/officeDocument/2006/relationships/image" Target="../media/image7810.png"/><Relationship Id="rId63" Type="http://schemas.openxmlformats.org/officeDocument/2006/relationships/image" Target="../media/image102.png"/><Relationship Id="rId159" Type="http://schemas.openxmlformats.org/officeDocument/2006/relationships/image" Target="../media/image152.png"/><Relationship Id="rId324" Type="http://schemas.openxmlformats.org/officeDocument/2006/relationships/customXml" Target="../ink/ink697.xml"/><Relationship Id="rId366" Type="http://schemas.openxmlformats.org/officeDocument/2006/relationships/customXml" Target="../ink/ink718.xml"/><Relationship Id="rId170" Type="http://schemas.openxmlformats.org/officeDocument/2006/relationships/customXml" Target="../ink/ink624.xml"/><Relationship Id="rId226" Type="http://schemas.openxmlformats.org/officeDocument/2006/relationships/customXml" Target="../ink/ink652.xml"/><Relationship Id="rId268" Type="http://schemas.openxmlformats.org/officeDocument/2006/relationships/customXml" Target="../ink/ink673.xml"/><Relationship Id="rId32" Type="http://schemas.openxmlformats.org/officeDocument/2006/relationships/customXml" Target="../ink/ink555.xml"/><Relationship Id="rId74" Type="http://schemas.openxmlformats.org/officeDocument/2006/relationships/customXml" Target="../ink/ink576.xml"/><Relationship Id="rId128" Type="http://schemas.openxmlformats.org/officeDocument/2006/relationships/customXml" Target="../ink/ink603.xml"/><Relationship Id="rId335" Type="http://schemas.openxmlformats.org/officeDocument/2006/relationships/image" Target="../media/image580.png"/><Relationship Id="rId377" Type="http://schemas.openxmlformats.org/officeDocument/2006/relationships/image" Target="../media/image552.png"/><Relationship Id="rId5" Type="http://schemas.openxmlformats.org/officeDocument/2006/relationships/image" Target="../media/image501.png"/><Relationship Id="rId181" Type="http://schemas.openxmlformats.org/officeDocument/2006/relationships/image" Target="../media/image503.png"/><Relationship Id="rId237" Type="http://schemas.openxmlformats.org/officeDocument/2006/relationships/image" Target="../media/image531.png"/><Relationship Id="rId402" Type="http://schemas.openxmlformats.org/officeDocument/2006/relationships/customXml" Target="../ink/ink735.xml"/><Relationship Id="rId43" Type="http://schemas.openxmlformats.org/officeDocument/2006/relationships/image" Target="../media/image9211.png"/><Relationship Id="rId139" Type="http://schemas.openxmlformats.org/officeDocument/2006/relationships/image" Target="../media/image140.png"/><Relationship Id="rId290" Type="http://schemas.openxmlformats.org/officeDocument/2006/relationships/customXml" Target="../ink/ink680.xml"/><Relationship Id="rId304" Type="http://schemas.openxmlformats.org/officeDocument/2006/relationships/customXml" Target="../ink/ink687.xml"/><Relationship Id="rId346" Type="http://schemas.openxmlformats.org/officeDocument/2006/relationships/customXml" Target="../ink/ink708.xml"/><Relationship Id="rId388" Type="http://schemas.openxmlformats.org/officeDocument/2006/relationships/customXml" Target="../ink/ink728.xml"/><Relationship Id="rId85" Type="http://schemas.openxmlformats.org/officeDocument/2006/relationships/image" Target="../media/image113.png"/><Relationship Id="rId150" Type="http://schemas.openxmlformats.org/officeDocument/2006/relationships/customXml" Target="../ink/ink614.xml"/><Relationship Id="rId192" Type="http://schemas.openxmlformats.org/officeDocument/2006/relationships/customXml" Target="../ink/ink635.xml"/><Relationship Id="rId206" Type="http://schemas.openxmlformats.org/officeDocument/2006/relationships/customXml" Target="../ink/ink642.xml"/><Relationship Id="rId413" Type="http://schemas.openxmlformats.org/officeDocument/2006/relationships/image" Target="../media/image616.png"/><Relationship Id="rId248" Type="http://schemas.openxmlformats.org/officeDocument/2006/relationships/customXml" Target="../ink/ink663.xml"/><Relationship Id="rId12" Type="http://schemas.openxmlformats.org/officeDocument/2006/relationships/customXml" Target="../ink/ink545.xml"/><Relationship Id="rId108" Type="http://schemas.openxmlformats.org/officeDocument/2006/relationships/customXml" Target="../ink/ink593.xml"/><Relationship Id="rId315" Type="http://schemas.openxmlformats.org/officeDocument/2006/relationships/image" Target="../media/image570.png"/><Relationship Id="rId357" Type="http://schemas.openxmlformats.org/officeDocument/2006/relationships/image" Target="../media/image591.png"/><Relationship Id="rId54" Type="http://schemas.openxmlformats.org/officeDocument/2006/relationships/customXml" Target="../ink/ink566.xml"/><Relationship Id="rId96" Type="http://schemas.openxmlformats.org/officeDocument/2006/relationships/customXml" Target="../ink/ink587.xml"/><Relationship Id="rId161" Type="http://schemas.openxmlformats.org/officeDocument/2006/relationships/image" Target="../media/image153.png"/><Relationship Id="rId217" Type="http://schemas.openxmlformats.org/officeDocument/2006/relationships/image" Target="../media/image521.png"/><Relationship Id="rId399" Type="http://schemas.openxmlformats.org/officeDocument/2006/relationships/image" Target="../media/image609.png"/><Relationship Id="rId259" Type="http://schemas.openxmlformats.org/officeDocument/2006/relationships/image" Target="../media/image542.png"/><Relationship Id="rId424" Type="http://schemas.openxmlformats.org/officeDocument/2006/relationships/customXml" Target="../ink/ink746.xml"/><Relationship Id="rId23" Type="http://schemas.openxmlformats.org/officeDocument/2006/relationships/image" Target="../media/image7910.png"/><Relationship Id="rId119" Type="http://schemas.openxmlformats.org/officeDocument/2006/relationships/image" Target="../media/image130.png"/><Relationship Id="rId270" Type="http://schemas.openxmlformats.org/officeDocument/2006/relationships/customXml" Target="../ink/ink674.xml"/><Relationship Id="rId326" Type="http://schemas.openxmlformats.org/officeDocument/2006/relationships/customXml" Target="../ink/ink698.xml"/><Relationship Id="rId65" Type="http://schemas.openxmlformats.org/officeDocument/2006/relationships/image" Target="../media/image103.png"/><Relationship Id="rId130" Type="http://schemas.openxmlformats.org/officeDocument/2006/relationships/customXml" Target="../ink/ink604.xml"/><Relationship Id="rId368" Type="http://schemas.openxmlformats.org/officeDocument/2006/relationships/customXml" Target="../ink/ink719.xml"/><Relationship Id="rId172" Type="http://schemas.openxmlformats.org/officeDocument/2006/relationships/customXml" Target="../ink/ink625.xml"/><Relationship Id="rId228" Type="http://schemas.openxmlformats.org/officeDocument/2006/relationships/customXml" Target="../ink/ink653.xml"/><Relationship Id="rId337" Type="http://schemas.openxmlformats.org/officeDocument/2006/relationships/image" Target="../media/image581.png"/><Relationship Id="rId34" Type="http://schemas.openxmlformats.org/officeDocument/2006/relationships/customXml" Target="../ink/ink556.xml"/><Relationship Id="rId76" Type="http://schemas.openxmlformats.org/officeDocument/2006/relationships/customXml" Target="../ink/ink577.xml"/><Relationship Id="rId141" Type="http://schemas.openxmlformats.org/officeDocument/2006/relationships/image" Target="../media/image141.png"/><Relationship Id="rId379" Type="http://schemas.openxmlformats.org/officeDocument/2006/relationships/image" Target="../media/image553.png"/><Relationship Id="rId7" Type="http://schemas.openxmlformats.org/officeDocument/2006/relationships/image" Target="../media/image7110.png"/><Relationship Id="rId183" Type="http://schemas.openxmlformats.org/officeDocument/2006/relationships/image" Target="../media/image504.png"/><Relationship Id="rId239" Type="http://schemas.openxmlformats.org/officeDocument/2006/relationships/image" Target="../media/image532.png"/><Relationship Id="rId390" Type="http://schemas.openxmlformats.org/officeDocument/2006/relationships/customXml" Target="../ink/ink729.xml"/><Relationship Id="rId404" Type="http://schemas.openxmlformats.org/officeDocument/2006/relationships/customXml" Target="../ink/ink736.xml"/><Relationship Id="rId250" Type="http://schemas.openxmlformats.org/officeDocument/2006/relationships/customXml" Target="../ink/ink664.xml"/><Relationship Id="rId292" Type="http://schemas.openxmlformats.org/officeDocument/2006/relationships/customXml" Target="../ink/ink681.xml"/><Relationship Id="rId306" Type="http://schemas.openxmlformats.org/officeDocument/2006/relationships/customXml" Target="../ink/ink688.xml"/><Relationship Id="rId45" Type="http://schemas.openxmlformats.org/officeDocument/2006/relationships/image" Target="../media/image9311.png"/><Relationship Id="rId87" Type="http://schemas.openxmlformats.org/officeDocument/2006/relationships/image" Target="../media/image114.png"/><Relationship Id="rId110" Type="http://schemas.openxmlformats.org/officeDocument/2006/relationships/customXml" Target="../ink/ink594.xml"/><Relationship Id="rId348" Type="http://schemas.openxmlformats.org/officeDocument/2006/relationships/customXml" Target="../ink/ink709.xml"/><Relationship Id="rId152" Type="http://schemas.openxmlformats.org/officeDocument/2006/relationships/customXml" Target="../ink/ink615.xml"/><Relationship Id="rId194" Type="http://schemas.openxmlformats.org/officeDocument/2006/relationships/customXml" Target="../ink/ink636.xml"/><Relationship Id="rId208" Type="http://schemas.openxmlformats.org/officeDocument/2006/relationships/customXml" Target="../ink/ink643.xml"/><Relationship Id="rId415" Type="http://schemas.openxmlformats.org/officeDocument/2006/relationships/image" Target="../media/image617.png"/><Relationship Id="rId261" Type="http://schemas.openxmlformats.org/officeDocument/2006/relationships/image" Target="../media/image543.png"/><Relationship Id="rId14" Type="http://schemas.openxmlformats.org/officeDocument/2006/relationships/customXml" Target="../ink/ink546.xml"/><Relationship Id="rId56" Type="http://schemas.openxmlformats.org/officeDocument/2006/relationships/customXml" Target="../ink/ink567.xml"/><Relationship Id="rId317" Type="http://schemas.openxmlformats.org/officeDocument/2006/relationships/image" Target="../media/image571.png"/><Relationship Id="rId359" Type="http://schemas.openxmlformats.org/officeDocument/2006/relationships/image" Target="../media/image592.png"/><Relationship Id="rId98" Type="http://schemas.openxmlformats.org/officeDocument/2006/relationships/customXml" Target="../ink/ink588.xml"/><Relationship Id="rId121" Type="http://schemas.openxmlformats.org/officeDocument/2006/relationships/image" Target="../media/image131.png"/><Relationship Id="rId163" Type="http://schemas.openxmlformats.org/officeDocument/2006/relationships/image" Target="../media/image154.png"/><Relationship Id="rId219" Type="http://schemas.openxmlformats.org/officeDocument/2006/relationships/image" Target="../media/image522.png"/><Relationship Id="rId370" Type="http://schemas.openxmlformats.org/officeDocument/2006/relationships/customXml" Target="../ink/ink720.xml"/><Relationship Id="rId426" Type="http://schemas.openxmlformats.org/officeDocument/2006/relationships/customXml" Target="../ink/ink747.xml"/><Relationship Id="rId230" Type="http://schemas.openxmlformats.org/officeDocument/2006/relationships/customXml" Target="../ink/ink654.xml"/><Relationship Id="rId25" Type="http://schemas.openxmlformats.org/officeDocument/2006/relationships/image" Target="../media/image8010.png"/><Relationship Id="rId67" Type="http://schemas.openxmlformats.org/officeDocument/2006/relationships/image" Target="../media/image104.png"/><Relationship Id="rId272" Type="http://schemas.openxmlformats.org/officeDocument/2006/relationships/customXml" Target="../ink/ink675.xml"/><Relationship Id="rId328" Type="http://schemas.openxmlformats.org/officeDocument/2006/relationships/customXml" Target="../ink/ink699.xml"/><Relationship Id="rId132" Type="http://schemas.openxmlformats.org/officeDocument/2006/relationships/customXml" Target="../ink/ink605.xml"/><Relationship Id="rId174" Type="http://schemas.openxmlformats.org/officeDocument/2006/relationships/customXml" Target="../ink/ink626.xml"/><Relationship Id="rId381" Type="http://schemas.openxmlformats.org/officeDocument/2006/relationships/image" Target="../media/image554.png"/><Relationship Id="rId241" Type="http://schemas.openxmlformats.org/officeDocument/2006/relationships/image" Target="../media/image533.png"/><Relationship Id="rId36" Type="http://schemas.openxmlformats.org/officeDocument/2006/relationships/customXml" Target="../ink/ink557.xml"/><Relationship Id="rId339" Type="http://schemas.openxmlformats.org/officeDocument/2006/relationships/image" Target="../media/image582.png"/><Relationship Id="rId78" Type="http://schemas.openxmlformats.org/officeDocument/2006/relationships/customXml" Target="../ink/ink578.xml"/><Relationship Id="rId101" Type="http://schemas.openxmlformats.org/officeDocument/2006/relationships/image" Target="../media/image121.png"/><Relationship Id="rId143" Type="http://schemas.openxmlformats.org/officeDocument/2006/relationships/image" Target="../media/image142.png"/><Relationship Id="rId185" Type="http://schemas.openxmlformats.org/officeDocument/2006/relationships/image" Target="../media/image505.png"/><Relationship Id="rId350" Type="http://schemas.openxmlformats.org/officeDocument/2006/relationships/customXml" Target="../ink/ink710.xml"/><Relationship Id="rId406" Type="http://schemas.openxmlformats.org/officeDocument/2006/relationships/customXml" Target="../ink/ink737.xml"/><Relationship Id="rId9" Type="http://schemas.openxmlformats.org/officeDocument/2006/relationships/image" Target="../media/image7210.png"/><Relationship Id="rId210" Type="http://schemas.openxmlformats.org/officeDocument/2006/relationships/customXml" Target="../ink/ink644.xml"/><Relationship Id="rId392" Type="http://schemas.openxmlformats.org/officeDocument/2006/relationships/customXml" Target="../ink/ink730.xml"/><Relationship Id="rId252" Type="http://schemas.openxmlformats.org/officeDocument/2006/relationships/customXml" Target="../ink/ink665.xml"/><Relationship Id="rId294" Type="http://schemas.openxmlformats.org/officeDocument/2006/relationships/customXml" Target="../ink/ink682.xml"/><Relationship Id="rId308" Type="http://schemas.openxmlformats.org/officeDocument/2006/relationships/customXml" Target="../ink/ink689.xml"/><Relationship Id="rId47" Type="http://schemas.openxmlformats.org/officeDocument/2006/relationships/image" Target="../media/image9410.png"/><Relationship Id="rId89" Type="http://schemas.openxmlformats.org/officeDocument/2006/relationships/image" Target="../media/image115.png"/><Relationship Id="rId112" Type="http://schemas.openxmlformats.org/officeDocument/2006/relationships/customXml" Target="../ink/ink595.xml"/><Relationship Id="rId154" Type="http://schemas.openxmlformats.org/officeDocument/2006/relationships/customXml" Target="../ink/ink616.xml"/><Relationship Id="rId361" Type="http://schemas.openxmlformats.org/officeDocument/2006/relationships/image" Target="../media/image593.png"/><Relationship Id="rId196" Type="http://schemas.openxmlformats.org/officeDocument/2006/relationships/customXml" Target="../ink/ink637.xml"/><Relationship Id="rId417" Type="http://schemas.openxmlformats.org/officeDocument/2006/relationships/image" Target="../media/image618.png"/><Relationship Id="rId16" Type="http://schemas.openxmlformats.org/officeDocument/2006/relationships/customXml" Target="../ink/ink547.xml"/><Relationship Id="rId221" Type="http://schemas.openxmlformats.org/officeDocument/2006/relationships/image" Target="../media/image523.png"/><Relationship Id="rId263" Type="http://schemas.openxmlformats.org/officeDocument/2006/relationships/image" Target="../media/image544.png"/><Relationship Id="rId319" Type="http://schemas.openxmlformats.org/officeDocument/2006/relationships/image" Target="../media/image572.png"/><Relationship Id="rId58" Type="http://schemas.openxmlformats.org/officeDocument/2006/relationships/customXml" Target="../ink/ink568.xml"/><Relationship Id="rId123" Type="http://schemas.openxmlformats.org/officeDocument/2006/relationships/image" Target="../media/image132.png"/><Relationship Id="rId330" Type="http://schemas.openxmlformats.org/officeDocument/2006/relationships/customXml" Target="../ink/ink700.xml"/><Relationship Id="rId165" Type="http://schemas.openxmlformats.org/officeDocument/2006/relationships/image" Target="../media/image155.png"/><Relationship Id="rId372" Type="http://schemas.openxmlformats.org/officeDocument/2006/relationships/customXml" Target="../ink/ink721.xml"/><Relationship Id="rId428" Type="http://schemas.openxmlformats.org/officeDocument/2006/relationships/customXml" Target="../ink/ink748.xml"/><Relationship Id="rId232" Type="http://schemas.openxmlformats.org/officeDocument/2006/relationships/customXml" Target="../ink/ink655.xml"/><Relationship Id="rId274" Type="http://schemas.openxmlformats.org/officeDocument/2006/relationships/customXml" Target="../ink/ink676.xml"/><Relationship Id="rId27" Type="http://schemas.openxmlformats.org/officeDocument/2006/relationships/image" Target="../media/image8110.png"/><Relationship Id="rId69" Type="http://schemas.openxmlformats.org/officeDocument/2006/relationships/image" Target="../media/image105.png"/><Relationship Id="rId134" Type="http://schemas.openxmlformats.org/officeDocument/2006/relationships/customXml" Target="../ink/ink606.xml"/><Relationship Id="rId80" Type="http://schemas.openxmlformats.org/officeDocument/2006/relationships/customXml" Target="../ink/ink579.xml"/><Relationship Id="rId176" Type="http://schemas.openxmlformats.org/officeDocument/2006/relationships/customXml" Target="../ink/ink627.xml"/><Relationship Id="rId341" Type="http://schemas.openxmlformats.org/officeDocument/2006/relationships/image" Target="../media/image583.png"/><Relationship Id="rId383" Type="http://schemas.openxmlformats.org/officeDocument/2006/relationships/image" Target="../media/image555.png"/><Relationship Id="rId201" Type="http://schemas.openxmlformats.org/officeDocument/2006/relationships/image" Target="../media/image513.png"/><Relationship Id="rId243" Type="http://schemas.openxmlformats.org/officeDocument/2006/relationships/image" Target="../media/image534.png"/><Relationship Id="rId17" Type="http://schemas.openxmlformats.org/officeDocument/2006/relationships/image" Target="../media/image7610.png"/><Relationship Id="rId38" Type="http://schemas.openxmlformats.org/officeDocument/2006/relationships/customXml" Target="../ink/ink558.xml"/><Relationship Id="rId59" Type="http://schemas.openxmlformats.org/officeDocument/2006/relationships/image" Target="../media/image100.png"/><Relationship Id="rId103" Type="http://schemas.openxmlformats.org/officeDocument/2006/relationships/image" Target="../media/image122.png"/><Relationship Id="rId124" Type="http://schemas.openxmlformats.org/officeDocument/2006/relationships/customXml" Target="../ink/ink601.xml"/><Relationship Id="rId310" Type="http://schemas.openxmlformats.org/officeDocument/2006/relationships/customXml" Target="../ink/ink690.xml"/><Relationship Id="rId70" Type="http://schemas.openxmlformats.org/officeDocument/2006/relationships/customXml" Target="../ink/ink574.xml"/><Relationship Id="rId91" Type="http://schemas.openxmlformats.org/officeDocument/2006/relationships/image" Target="../media/image116.png"/><Relationship Id="rId145" Type="http://schemas.openxmlformats.org/officeDocument/2006/relationships/image" Target="../media/image143.png"/><Relationship Id="rId166" Type="http://schemas.openxmlformats.org/officeDocument/2006/relationships/customXml" Target="../ink/ink622.xml"/><Relationship Id="rId187" Type="http://schemas.openxmlformats.org/officeDocument/2006/relationships/image" Target="../media/image506.png"/><Relationship Id="rId331" Type="http://schemas.openxmlformats.org/officeDocument/2006/relationships/image" Target="../media/image578.png"/><Relationship Id="rId352" Type="http://schemas.openxmlformats.org/officeDocument/2006/relationships/customXml" Target="../ink/ink711.xml"/><Relationship Id="rId373" Type="http://schemas.openxmlformats.org/officeDocument/2006/relationships/image" Target="../media/image599.png"/><Relationship Id="rId394" Type="http://schemas.openxmlformats.org/officeDocument/2006/relationships/customXml" Target="../ink/ink731.xml"/><Relationship Id="rId408" Type="http://schemas.openxmlformats.org/officeDocument/2006/relationships/customXml" Target="../ink/ink738.xml"/><Relationship Id="rId429" Type="http://schemas.openxmlformats.org/officeDocument/2006/relationships/image" Target="../media/image624.png"/><Relationship Id="rId1" Type="http://schemas.openxmlformats.org/officeDocument/2006/relationships/slideLayout" Target="../slideLayouts/slideLayout2.xml"/><Relationship Id="rId212" Type="http://schemas.openxmlformats.org/officeDocument/2006/relationships/customXml" Target="../ink/ink645.xml"/><Relationship Id="rId233" Type="http://schemas.openxmlformats.org/officeDocument/2006/relationships/image" Target="../media/image529.png"/><Relationship Id="rId254" Type="http://schemas.openxmlformats.org/officeDocument/2006/relationships/customXml" Target="../ink/ink666.xml"/><Relationship Id="rId28" Type="http://schemas.openxmlformats.org/officeDocument/2006/relationships/customXml" Target="../ink/ink553.xml"/><Relationship Id="rId49" Type="http://schemas.openxmlformats.org/officeDocument/2006/relationships/image" Target="../media/image95.png"/><Relationship Id="rId114" Type="http://schemas.openxmlformats.org/officeDocument/2006/relationships/customXml" Target="../ink/ink596.xml"/><Relationship Id="rId275" Type="http://schemas.openxmlformats.org/officeDocument/2006/relationships/image" Target="../media/image550.png"/><Relationship Id="rId296" Type="http://schemas.openxmlformats.org/officeDocument/2006/relationships/customXml" Target="../ink/ink683.xml"/><Relationship Id="rId300" Type="http://schemas.openxmlformats.org/officeDocument/2006/relationships/customXml" Target="../ink/ink685.xml"/><Relationship Id="rId60" Type="http://schemas.openxmlformats.org/officeDocument/2006/relationships/customXml" Target="../ink/ink569.xml"/><Relationship Id="rId81" Type="http://schemas.openxmlformats.org/officeDocument/2006/relationships/image" Target="../media/image111.png"/><Relationship Id="rId135" Type="http://schemas.openxmlformats.org/officeDocument/2006/relationships/image" Target="../media/image138.png"/><Relationship Id="rId156" Type="http://schemas.openxmlformats.org/officeDocument/2006/relationships/customXml" Target="../ink/ink617.xml"/><Relationship Id="rId177" Type="http://schemas.openxmlformats.org/officeDocument/2006/relationships/image" Target="../media/image178.png"/><Relationship Id="rId198" Type="http://schemas.openxmlformats.org/officeDocument/2006/relationships/customXml" Target="../ink/ink638.xml"/><Relationship Id="rId321" Type="http://schemas.openxmlformats.org/officeDocument/2006/relationships/image" Target="../media/image573.png"/><Relationship Id="rId342" Type="http://schemas.openxmlformats.org/officeDocument/2006/relationships/customXml" Target="../ink/ink706.xml"/><Relationship Id="rId363" Type="http://schemas.openxmlformats.org/officeDocument/2006/relationships/image" Target="../media/image594.png"/><Relationship Id="rId384" Type="http://schemas.openxmlformats.org/officeDocument/2006/relationships/customXml" Target="../ink/ink726.xml"/><Relationship Id="rId419" Type="http://schemas.openxmlformats.org/officeDocument/2006/relationships/image" Target="../media/image619.png"/><Relationship Id="rId202" Type="http://schemas.openxmlformats.org/officeDocument/2006/relationships/customXml" Target="../ink/ink640.xml"/><Relationship Id="rId223" Type="http://schemas.openxmlformats.org/officeDocument/2006/relationships/image" Target="../media/image524.png"/><Relationship Id="rId244" Type="http://schemas.openxmlformats.org/officeDocument/2006/relationships/customXml" Target="../ink/ink661.xml"/><Relationship Id="rId18" Type="http://schemas.openxmlformats.org/officeDocument/2006/relationships/customXml" Target="../ink/ink548.xml"/><Relationship Id="rId39" Type="http://schemas.openxmlformats.org/officeDocument/2006/relationships/image" Target="../media/image9010.png"/><Relationship Id="rId265" Type="http://schemas.openxmlformats.org/officeDocument/2006/relationships/image" Target="../media/image545.png"/><Relationship Id="rId50" Type="http://schemas.openxmlformats.org/officeDocument/2006/relationships/customXml" Target="../ink/ink564.xml"/><Relationship Id="rId104" Type="http://schemas.openxmlformats.org/officeDocument/2006/relationships/customXml" Target="../ink/ink591.xml"/><Relationship Id="rId125" Type="http://schemas.openxmlformats.org/officeDocument/2006/relationships/image" Target="../media/image133.png"/><Relationship Id="rId146" Type="http://schemas.openxmlformats.org/officeDocument/2006/relationships/customXml" Target="../ink/ink612.xml"/><Relationship Id="rId167" Type="http://schemas.openxmlformats.org/officeDocument/2006/relationships/image" Target="../media/image156.png"/><Relationship Id="rId188" Type="http://schemas.openxmlformats.org/officeDocument/2006/relationships/customXml" Target="../ink/ink633.xml"/><Relationship Id="rId311" Type="http://schemas.openxmlformats.org/officeDocument/2006/relationships/image" Target="../media/image568.png"/><Relationship Id="rId332" Type="http://schemas.openxmlformats.org/officeDocument/2006/relationships/customXml" Target="../ink/ink701.xml"/><Relationship Id="rId353" Type="http://schemas.openxmlformats.org/officeDocument/2006/relationships/image" Target="../media/image589.png"/><Relationship Id="rId374" Type="http://schemas.openxmlformats.org/officeDocument/2006/relationships/image" Target="../media/image600.png"/><Relationship Id="rId395" Type="http://schemas.openxmlformats.org/officeDocument/2006/relationships/image" Target="../media/image607.png"/><Relationship Id="rId409" Type="http://schemas.openxmlformats.org/officeDocument/2006/relationships/image" Target="../media/image614.png"/><Relationship Id="rId71" Type="http://schemas.openxmlformats.org/officeDocument/2006/relationships/image" Target="../media/image106.png"/><Relationship Id="rId92" Type="http://schemas.openxmlformats.org/officeDocument/2006/relationships/customXml" Target="../ink/ink585.xml"/><Relationship Id="rId213" Type="http://schemas.openxmlformats.org/officeDocument/2006/relationships/image" Target="../media/image519.png"/><Relationship Id="rId234" Type="http://schemas.openxmlformats.org/officeDocument/2006/relationships/customXml" Target="../ink/ink656.xml"/><Relationship Id="rId420" Type="http://schemas.openxmlformats.org/officeDocument/2006/relationships/customXml" Target="../ink/ink744.xml"/><Relationship Id="rId2" Type="http://schemas.openxmlformats.org/officeDocument/2006/relationships/notesSlide" Target="../notesSlides/notesSlide19.xml"/><Relationship Id="rId29" Type="http://schemas.openxmlformats.org/officeDocument/2006/relationships/image" Target="../media/image8210.png"/><Relationship Id="rId255" Type="http://schemas.openxmlformats.org/officeDocument/2006/relationships/image" Target="../media/image540.png"/><Relationship Id="rId276" Type="http://schemas.openxmlformats.org/officeDocument/2006/relationships/customXml" Target="../ink/ink677.xml"/><Relationship Id="rId297" Type="http://schemas.openxmlformats.org/officeDocument/2006/relationships/image" Target="../media/image561.png"/><Relationship Id="rId40" Type="http://schemas.openxmlformats.org/officeDocument/2006/relationships/customXml" Target="../ink/ink559.xml"/><Relationship Id="rId115" Type="http://schemas.openxmlformats.org/officeDocument/2006/relationships/image" Target="../media/image128.png"/><Relationship Id="rId136" Type="http://schemas.openxmlformats.org/officeDocument/2006/relationships/customXml" Target="../ink/ink607.xml"/><Relationship Id="rId157" Type="http://schemas.openxmlformats.org/officeDocument/2006/relationships/image" Target="../media/image151.png"/><Relationship Id="rId178" Type="http://schemas.openxmlformats.org/officeDocument/2006/relationships/customXml" Target="../ink/ink628.xml"/><Relationship Id="rId301" Type="http://schemas.openxmlformats.org/officeDocument/2006/relationships/image" Target="../media/image563.png"/><Relationship Id="rId322" Type="http://schemas.openxmlformats.org/officeDocument/2006/relationships/customXml" Target="../ink/ink696.xml"/><Relationship Id="rId343" Type="http://schemas.openxmlformats.org/officeDocument/2006/relationships/image" Target="../media/image584.png"/><Relationship Id="rId364" Type="http://schemas.openxmlformats.org/officeDocument/2006/relationships/customXml" Target="../ink/ink717.xml"/><Relationship Id="rId61" Type="http://schemas.openxmlformats.org/officeDocument/2006/relationships/image" Target="../media/image101.png"/><Relationship Id="rId82" Type="http://schemas.openxmlformats.org/officeDocument/2006/relationships/customXml" Target="../ink/ink580.xml"/><Relationship Id="rId199" Type="http://schemas.openxmlformats.org/officeDocument/2006/relationships/image" Target="../media/image512.png"/><Relationship Id="rId203" Type="http://schemas.openxmlformats.org/officeDocument/2006/relationships/image" Target="../media/image514.png"/><Relationship Id="rId385" Type="http://schemas.openxmlformats.org/officeDocument/2006/relationships/image" Target="../media/image602.png"/><Relationship Id="rId19" Type="http://schemas.openxmlformats.org/officeDocument/2006/relationships/image" Target="../media/image7710.png"/><Relationship Id="rId224" Type="http://schemas.openxmlformats.org/officeDocument/2006/relationships/customXml" Target="../ink/ink651.xml"/><Relationship Id="rId245" Type="http://schemas.openxmlformats.org/officeDocument/2006/relationships/image" Target="../media/image535.png"/><Relationship Id="rId266" Type="http://schemas.openxmlformats.org/officeDocument/2006/relationships/customXml" Target="../ink/ink672.xml"/><Relationship Id="rId287" Type="http://schemas.openxmlformats.org/officeDocument/2006/relationships/image" Target="../media/image556.png"/><Relationship Id="rId410" Type="http://schemas.openxmlformats.org/officeDocument/2006/relationships/customXml" Target="../ink/ink739.xml"/><Relationship Id="rId30" Type="http://schemas.openxmlformats.org/officeDocument/2006/relationships/customXml" Target="../ink/ink554.xml"/><Relationship Id="rId105" Type="http://schemas.openxmlformats.org/officeDocument/2006/relationships/image" Target="../media/image123.png"/><Relationship Id="rId126" Type="http://schemas.openxmlformats.org/officeDocument/2006/relationships/customXml" Target="../ink/ink602.xml"/><Relationship Id="rId147" Type="http://schemas.openxmlformats.org/officeDocument/2006/relationships/image" Target="../media/image146.png"/><Relationship Id="rId168" Type="http://schemas.openxmlformats.org/officeDocument/2006/relationships/customXml" Target="../ink/ink623.xml"/><Relationship Id="rId312" Type="http://schemas.openxmlformats.org/officeDocument/2006/relationships/customXml" Target="../ink/ink691.xml"/><Relationship Id="rId333" Type="http://schemas.openxmlformats.org/officeDocument/2006/relationships/image" Target="../media/image579.png"/><Relationship Id="rId354" Type="http://schemas.openxmlformats.org/officeDocument/2006/relationships/customXml" Target="../ink/ink712.xml"/><Relationship Id="rId51" Type="http://schemas.openxmlformats.org/officeDocument/2006/relationships/image" Target="../media/image96.png"/><Relationship Id="rId72" Type="http://schemas.openxmlformats.org/officeDocument/2006/relationships/customXml" Target="../ink/ink575.xml"/><Relationship Id="rId93" Type="http://schemas.openxmlformats.org/officeDocument/2006/relationships/image" Target="../media/image117.png"/><Relationship Id="rId189" Type="http://schemas.openxmlformats.org/officeDocument/2006/relationships/image" Target="../media/image507.png"/><Relationship Id="rId375" Type="http://schemas.openxmlformats.org/officeDocument/2006/relationships/image" Target="../media/image601.png"/><Relationship Id="rId396" Type="http://schemas.openxmlformats.org/officeDocument/2006/relationships/customXml" Target="../ink/ink732.xml"/><Relationship Id="rId3" Type="http://schemas.openxmlformats.org/officeDocument/2006/relationships/image" Target="../media/image2.jpeg"/><Relationship Id="rId214" Type="http://schemas.openxmlformats.org/officeDocument/2006/relationships/customXml" Target="../ink/ink646.xml"/><Relationship Id="rId235" Type="http://schemas.openxmlformats.org/officeDocument/2006/relationships/image" Target="../media/image530.png"/><Relationship Id="rId256" Type="http://schemas.openxmlformats.org/officeDocument/2006/relationships/customXml" Target="../ink/ink667.xml"/><Relationship Id="rId277" Type="http://schemas.openxmlformats.org/officeDocument/2006/relationships/image" Target="../media/image551.png"/><Relationship Id="rId298" Type="http://schemas.openxmlformats.org/officeDocument/2006/relationships/customXml" Target="../ink/ink684.xml"/><Relationship Id="rId400" Type="http://schemas.openxmlformats.org/officeDocument/2006/relationships/customXml" Target="../ink/ink734.xml"/><Relationship Id="rId421" Type="http://schemas.openxmlformats.org/officeDocument/2006/relationships/image" Target="../media/image620.png"/><Relationship Id="rId116" Type="http://schemas.openxmlformats.org/officeDocument/2006/relationships/customXml" Target="../ink/ink597.xml"/><Relationship Id="rId137" Type="http://schemas.openxmlformats.org/officeDocument/2006/relationships/image" Target="../media/image139.png"/><Relationship Id="rId158" Type="http://schemas.openxmlformats.org/officeDocument/2006/relationships/customXml" Target="../ink/ink618.xml"/><Relationship Id="rId302" Type="http://schemas.openxmlformats.org/officeDocument/2006/relationships/customXml" Target="../ink/ink686.xml"/><Relationship Id="rId323" Type="http://schemas.openxmlformats.org/officeDocument/2006/relationships/image" Target="../media/image574.png"/><Relationship Id="rId344" Type="http://schemas.openxmlformats.org/officeDocument/2006/relationships/customXml" Target="../ink/ink707.xml"/><Relationship Id="rId20" Type="http://schemas.openxmlformats.org/officeDocument/2006/relationships/customXml" Target="../ink/ink549.xml"/><Relationship Id="rId41" Type="http://schemas.openxmlformats.org/officeDocument/2006/relationships/image" Target="../media/image9110.png"/><Relationship Id="rId62" Type="http://schemas.openxmlformats.org/officeDocument/2006/relationships/customXml" Target="../ink/ink570.xml"/><Relationship Id="rId83" Type="http://schemas.openxmlformats.org/officeDocument/2006/relationships/image" Target="../media/image112.png"/><Relationship Id="rId179" Type="http://schemas.openxmlformats.org/officeDocument/2006/relationships/image" Target="../media/image502.png"/><Relationship Id="rId365" Type="http://schemas.openxmlformats.org/officeDocument/2006/relationships/image" Target="../media/image595.png"/><Relationship Id="rId386" Type="http://schemas.openxmlformats.org/officeDocument/2006/relationships/customXml" Target="../ink/ink727.xml"/><Relationship Id="rId190" Type="http://schemas.openxmlformats.org/officeDocument/2006/relationships/customXml" Target="../ink/ink634.xml"/><Relationship Id="rId204" Type="http://schemas.openxmlformats.org/officeDocument/2006/relationships/customXml" Target="../ink/ink641.xml"/><Relationship Id="rId225" Type="http://schemas.openxmlformats.org/officeDocument/2006/relationships/image" Target="../media/image525.png"/><Relationship Id="rId246" Type="http://schemas.openxmlformats.org/officeDocument/2006/relationships/customXml" Target="../ink/ink662.xml"/><Relationship Id="rId267" Type="http://schemas.openxmlformats.org/officeDocument/2006/relationships/image" Target="../media/image546.png"/><Relationship Id="rId288" Type="http://schemas.openxmlformats.org/officeDocument/2006/relationships/customXml" Target="../ink/ink679.xml"/><Relationship Id="rId411" Type="http://schemas.openxmlformats.org/officeDocument/2006/relationships/image" Target="../media/image615.png"/><Relationship Id="rId106" Type="http://schemas.openxmlformats.org/officeDocument/2006/relationships/customXml" Target="../ink/ink592.xml"/><Relationship Id="rId127" Type="http://schemas.openxmlformats.org/officeDocument/2006/relationships/image" Target="../media/image134.png"/><Relationship Id="rId313" Type="http://schemas.openxmlformats.org/officeDocument/2006/relationships/image" Target="../media/image569.png"/><Relationship Id="rId10" Type="http://schemas.openxmlformats.org/officeDocument/2006/relationships/customXml" Target="../ink/ink544.xml"/><Relationship Id="rId31" Type="http://schemas.openxmlformats.org/officeDocument/2006/relationships/image" Target="../media/image860.png"/><Relationship Id="rId52" Type="http://schemas.openxmlformats.org/officeDocument/2006/relationships/customXml" Target="../ink/ink565.xml"/><Relationship Id="rId73" Type="http://schemas.openxmlformats.org/officeDocument/2006/relationships/image" Target="../media/image107.png"/><Relationship Id="rId94" Type="http://schemas.openxmlformats.org/officeDocument/2006/relationships/customXml" Target="../ink/ink586.xml"/><Relationship Id="rId148" Type="http://schemas.openxmlformats.org/officeDocument/2006/relationships/customXml" Target="../ink/ink613.xml"/><Relationship Id="rId169" Type="http://schemas.openxmlformats.org/officeDocument/2006/relationships/image" Target="../media/image174.png"/><Relationship Id="rId334" Type="http://schemas.openxmlformats.org/officeDocument/2006/relationships/customXml" Target="../ink/ink702.xml"/><Relationship Id="rId355" Type="http://schemas.openxmlformats.org/officeDocument/2006/relationships/image" Target="../media/image590.png"/><Relationship Id="rId376" Type="http://schemas.openxmlformats.org/officeDocument/2006/relationships/customXml" Target="../ink/ink722.xml"/><Relationship Id="rId397" Type="http://schemas.openxmlformats.org/officeDocument/2006/relationships/image" Target="../media/image608.png"/><Relationship Id="rId4" Type="http://schemas.openxmlformats.org/officeDocument/2006/relationships/customXml" Target="../ink/ink541.xml"/><Relationship Id="rId180" Type="http://schemas.openxmlformats.org/officeDocument/2006/relationships/customXml" Target="../ink/ink629.xml"/><Relationship Id="rId215" Type="http://schemas.openxmlformats.org/officeDocument/2006/relationships/image" Target="../media/image520.png"/><Relationship Id="rId236" Type="http://schemas.openxmlformats.org/officeDocument/2006/relationships/customXml" Target="../ink/ink657.xml"/><Relationship Id="rId257" Type="http://schemas.openxmlformats.org/officeDocument/2006/relationships/image" Target="../media/image541.png"/><Relationship Id="rId278" Type="http://schemas.openxmlformats.org/officeDocument/2006/relationships/customXml" Target="../ink/ink678.xml"/><Relationship Id="rId401" Type="http://schemas.openxmlformats.org/officeDocument/2006/relationships/image" Target="../media/image610.png"/><Relationship Id="rId422" Type="http://schemas.openxmlformats.org/officeDocument/2006/relationships/customXml" Target="../ink/ink745.xml"/><Relationship Id="rId303" Type="http://schemas.openxmlformats.org/officeDocument/2006/relationships/image" Target="../media/image564.png"/><Relationship Id="rId42" Type="http://schemas.openxmlformats.org/officeDocument/2006/relationships/customXml" Target="../ink/ink560.xml"/><Relationship Id="rId84" Type="http://schemas.openxmlformats.org/officeDocument/2006/relationships/customXml" Target="../ink/ink581.xml"/><Relationship Id="rId138" Type="http://schemas.openxmlformats.org/officeDocument/2006/relationships/customXml" Target="../ink/ink608.xml"/><Relationship Id="rId345" Type="http://schemas.openxmlformats.org/officeDocument/2006/relationships/image" Target="../media/image585.png"/><Relationship Id="rId387" Type="http://schemas.openxmlformats.org/officeDocument/2006/relationships/image" Target="../media/image603.png"/><Relationship Id="rId191" Type="http://schemas.openxmlformats.org/officeDocument/2006/relationships/image" Target="../media/image508.png"/><Relationship Id="rId205" Type="http://schemas.openxmlformats.org/officeDocument/2006/relationships/image" Target="../media/image515.png"/><Relationship Id="rId247" Type="http://schemas.openxmlformats.org/officeDocument/2006/relationships/image" Target="../media/image536.png"/><Relationship Id="rId412" Type="http://schemas.openxmlformats.org/officeDocument/2006/relationships/customXml" Target="../ink/ink740.xml"/><Relationship Id="rId107" Type="http://schemas.openxmlformats.org/officeDocument/2006/relationships/image" Target="../media/image124.png"/><Relationship Id="rId289" Type="http://schemas.openxmlformats.org/officeDocument/2006/relationships/image" Target="../media/image557.png"/><Relationship Id="rId11" Type="http://schemas.openxmlformats.org/officeDocument/2006/relationships/image" Target="../media/image7310.png"/><Relationship Id="rId53" Type="http://schemas.openxmlformats.org/officeDocument/2006/relationships/image" Target="../media/image97.png"/><Relationship Id="rId149" Type="http://schemas.openxmlformats.org/officeDocument/2006/relationships/image" Target="../media/image147.png"/><Relationship Id="rId314" Type="http://schemas.openxmlformats.org/officeDocument/2006/relationships/customXml" Target="../ink/ink692.xml"/><Relationship Id="rId356" Type="http://schemas.openxmlformats.org/officeDocument/2006/relationships/customXml" Target="../ink/ink713.xml"/><Relationship Id="rId398" Type="http://schemas.openxmlformats.org/officeDocument/2006/relationships/customXml" Target="../ink/ink733.xml"/><Relationship Id="rId95" Type="http://schemas.openxmlformats.org/officeDocument/2006/relationships/image" Target="../media/image118.png"/><Relationship Id="rId160" Type="http://schemas.openxmlformats.org/officeDocument/2006/relationships/customXml" Target="../ink/ink619.xml"/><Relationship Id="rId216" Type="http://schemas.openxmlformats.org/officeDocument/2006/relationships/customXml" Target="../ink/ink647.xml"/><Relationship Id="rId423" Type="http://schemas.openxmlformats.org/officeDocument/2006/relationships/image" Target="../media/image621.png"/><Relationship Id="rId258" Type="http://schemas.openxmlformats.org/officeDocument/2006/relationships/customXml" Target="../ink/ink668.xml"/><Relationship Id="rId22" Type="http://schemas.openxmlformats.org/officeDocument/2006/relationships/customXml" Target="../ink/ink550.xml"/><Relationship Id="rId64" Type="http://schemas.openxmlformats.org/officeDocument/2006/relationships/customXml" Target="../ink/ink571.xml"/><Relationship Id="rId118" Type="http://schemas.openxmlformats.org/officeDocument/2006/relationships/customXml" Target="../ink/ink598.xml"/><Relationship Id="rId325" Type="http://schemas.openxmlformats.org/officeDocument/2006/relationships/image" Target="../media/image575.png"/><Relationship Id="rId367" Type="http://schemas.openxmlformats.org/officeDocument/2006/relationships/image" Target="../media/image596.png"/><Relationship Id="rId171" Type="http://schemas.openxmlformats.org/officeDocument/2006/relationships/image" Target="../media/image175.png"/><Relationship Id="rId227" Type="http://schemas.openxmlformats.org/officeDocument/2006/relationships/image" Target="../media/image526.png"/><Relationship Id="rId269" Type="http://schemas.openxmlformats.org/officeDocument/2006/relationships/image" Target="../media/image547.png"/><Relationship Id="rId33" Type="http://schemas.openxmlformats.org/officeDocument/2006/relationships/image" Target="../media/image8710.png"/><Relationship Id="rId129" Type="http://schemas.openxmlformats.org/officeDocument/2006/relationships/image" Target="../media/image135.png"/><Relationship Id="rId336" Type="http://schemas.openxmlformats.org/officeDocument/2006/relationships/customXml" Target="../ink/ink703.xml"/><Relationship Id="rId75" Type="http://schemas.openxmlformats.org/officeDocument/2006/relationships/image" Target="../media/image108.png"/><Relationship Id="rId140" Type="http://schemas.openxmlformats.org/officeDocument/2006/relationships/customXml" Target="../ink/ink609.xml"/><Relationship Id="rId182" Type="http://schemas.openxmlformats.org/officeDocument/2006/relationships/customXml" Target="../ink/ink630.xml"/><Relationship Id="rId378" Type="http://schemas.openxmlformats.org/officeDocument/2006/relationships/customXml" Target="../ink/ink723.xml"/><Relationship Id="rId403" Type="http://schemas.openxmlformats.org/officeDocument/2006/relationships/image" Target="../media/image611.png"/><Relationship Id="rId6" Type="http://schemas.openxmlformats.org/officeDocument/2006/relationships/customXml" Target="../ink/ink542.xml"/><Relationship Id="rId238" Type="http://schemas.openxmlformats.org/officeDocument/2006/relationships/customXml" Target="../ink/ink658.xml"/><Relationship Id="rId291" Type="http://schemas.openxmlformats.org/officeDocument/2006/relationships/image" Target="../media/image558.png"/><Relationship Id="rId305" Type="http://schemas.openxmlformats.org/officeDocument/2006/relationships/image" Target="../media/image565.png"/><Relationship Id="rId347" Type="http://schemas.openxmlformats.org/officeDocument/2006/relationships/image" Target="../media/image586.png"/><Relationship Id="rId44" Type="http://schemas.openxmlformats.org/officeDocument/2006/relationships/customXml" Target="../ink/ink561.xml"/><Relationship Id="rId86" Type="http://schemas.openxmlformats.org/officeDocument/2006/relationships/customXml" Target="../ink/ink582.xml"/><Relationship Id="rId151" Type="http://schemas.openxmlformats.org/officeDocument/2006/relationships/image" Target="../media/image148.png"/><Relationship Id="rId389" Type="http://schemas.openxmlformats.org/officeDocument/2006/relationships/image" Target="../media/image604.png"/><Relationship Id="rId193" Type="http://schemas.openxmlformats.org/officeDocument/2006/relationships/image" Target="../media/image509.png"/><Relationship Id="rId207" Type="http://schemas.openxmlformats.org/officeDocument/2006/relationships/image" Target="../media/image516.png"/><Relationship Id="rId249" Type="http://schemas.openxmlformats.org/officeDocument/2006/relationships/image" Target="../media/image537.png"/><Relationship Id="rId414" Type="http://schemas.openxmlformats.org/officeDocument/2006/relationships/customXml" Target="../ink/ink741.xml"/><Relationship Id="rId13" Type="http://schemas.openxmlformats.org/officeDocument/2006/relationships/image" Target="../media/image7410.png"/><Relationship Id="rId109" Type="http://schemas.openxmlformats.org/officeDocument/2006/relationships/image" Target="../media/image125.png"/><Relationship Id="rId260" Type="http://schemas.openxmlformats.org/officeDocument/2006/relationships/customXml" Target="../ink/ink669.xml"/><Relationship Id="rId316" Type="http://schemas.openxmlformats.org/officeDocument/2006/relationships/customXml" Target="../ink/ink693.xml"/><Relationship Id="rId55" Type="http://schemas.openxmlformats.org/officeDocument/2006/relationships/image" Target="../media/image98.png"/><Relationship Id="rId97" Type="http://schemas.openxmlformats.org/officeDocument/2006/relationships/image" Target="../media/image119.png"/><Relationship Id="rId120" Type="http://schemas.openxmlformats.org/officeDocument/2006/relationships/customXml" Target="../ink/ink599.xml"/><Relationship Id="rId358" Type="http://schemas.openxmlformats.org/officeDocument/2006/relationships/customXml" Target="../ink/ink714.xml"/><Relationship Id="rId162" Type="http://schemas.openxmlformats.org/officeDocument/2006/relationships/customXml" Target="../ink/ink620.xml"/><Relationship Id="rId218" Type="http://schemas.openxmlformats.org/officeDocument/2006/relationships/customXml" Target="../ink/ink648.xml"/><Relationship Id="rId425" Type="http://schemas.openxmlformats.org/officeDocument/2006/relationships/image" Target="../media/image622.png"/><Relationship Id="rId271" Type="http://schemas.openxmlformats.org/officeDocument/2006/relationships/image" Target="../media/image548.png"/><Relationship Id="rId24" Type="http://schemas.openxmlformats.org/officeDocument/2006/relationships/customXml" Target="../ink/ink551.xml"/><Relationship Id="rId66" Type="http://schemas.openxmlformats.org/officeDocument/2006/relationships/customXml" Target="../ink/ink572.xml"/><Relationship Id="rId131" Type="http://schemas.openxmlformats.org/officeDocument/2006/relationships/image" Target="../media/image136.png"/><Relationship Id="rId327" Type="http://schemas.openxmlformats.org/officeDocument/2006/relationships/image" Target="../media/image576.png"/><Relationship Id="rId369" Type="http://schemas.openxmlformats.org/officeDocument/2006/relationships/image" Target="../media/image597.png"/><Relationship Id="rId173" Type="http://schemas.openxmlformats.org/officeDocument/2006/relationships/image" Target="../media/image176.png"/><Relationship Id="rId229" Type="http://schemas.openxmlformats.org/officeDocument/2006/relationships/image" Target="../media/image527.png"/><Relationship Id="rId380" Type="http://schemas.openxmlformats.org/officeDocument/2006/relationships/customXml" Target="../ink/ink724.xml"/><Relationship Id="rId240" Type="http://schemas.openxmlformats.org/officeDocument/2006/relationships/customXml" Target="../ink/ink659.xml"/><Relationship Id="rId35" Type="http://schemas.openxmlformats.org/officeDocument/2006/relationships/image" Target="../media/image8810.png"/><Relationship Id="rId77" Type="http://schemas.openxmlformats.org/officeDocument/2006/relationships/image" Target="../media/image109.png"/><Relationship Id="rId100" Type="http://schemas.openxmlformats.org/officeDocument/2006/relationships/customXml" Target="../ink/ink589.xml"/><Relationship Id="rId338" Type="http://schemas.openxmlformats.org/officeDocument/2006/relationships/customXml" Target="../ink/ink704.xml"/><Relationship Id="rId8" Type="http://schemas.openxmlformats.org/officeDocument/2006/relationships/customXml" Target="../ink/ink543.xml"/><Relationship Id="rId142" Type="http://schemas.openxmlformats.org/officeDocument/2006/relationships/customXml" Target="../ink/ink610.xml"/><Relationship Id="rId184" Type="http://schemas.openxmlformats.org/officeDocument/2006/relationships/customXml" Target="../ink/ink631.xml"/><Relationship Id="rId391" Type="http://schemas.openxmlformats.org/officeDocument/2006/relationships/image" Target="../media/image605.png"/><Relationship Id="rId405" Type="http://schemas.openxmlformats.org/officeDocument/2006/relationships/image" Target="../media/image612.png"/><Relationship Id="rId251" Type="http://schemas.openxmlformats.org/officeDocument/2006/relationships/image" Target="../media/image538.png"/><Relationship Id="rId46" Type="http://schemas.openxmlformats.org/officeDocument/2006/relationships/customXml" Target="../ink/ink562.xml"/><Relationship Id="rId293" Type="http://schemas.openxmlformats.org/officeDocument/2006/relationships/image" Target="../media/image559.png"/><Relationship Id="rId307" Type="http://schemas.openxmlformats.org/officeDocument/2006/relationships/image" Target="../media/image566.png"/><Relationship Id="rId349" Type="http://schemas.openxmlformats.org/officeDocument/2006/relationships/image" Target="../media/image587.png"/><Relationship Id="rId88" Type="http://schemas.openxmlformats.org/officeDocument/2006/relationships/customXml" Target="../ink/ink583.xml"/><Relationship Id="rId111" Type="http://schemas.openxmlformats.org/officeDocument/2006/relationships/image" Target="../media/image126.png"/><Relationship Id="rId153" Type="http://schemas.openxmlformats.org/officeDocument/2006/relationships/image" Target="../media/image149.png"/><Relationship Id="rId195" Type="http://schemas.openxmlformats.org/officeDocument/2006/relationships/image" Target="../media/image510.png"/><Relationship Id="rId209" Type="http://schemas.openxmlformats.org/officeDocument/2006/relationships/image" Target="../media/image517.png"/><Relationship Id="rId360" Type="http://schemas.openxmlformats.org/officeDocument/2006/relationships/customXml" Target="../ink/ink715.xml"/><Relationship Id="rId416" Type="http://schemas.openxmlformats.org/officeDocument/2006/relationships/customXml" Target="../ink/ink742.xml"/><Relationship Id="rId220" Type="http://schemas.openxmlformats.org/officeDocument/2006/relationships/customXml" Target="../ink/ink649.xml"/><Relationship Id="rId15" Type="http://schemas.openxmlformats.org/officeDocument/2006/relationships/image" Target="../media/image7510.png"/><Relationship Id="rId57" Type="http://schemas.openxmlformats.org/officeDocument/2006/relationships/image" Target="../media/image99.png"/><Relationship Id="rId262" Type="http://schemas.openxmlformats.org/officeDocument/2006/relationships/customXml" Target="../ink/ink670.xml"/><Relationship Id="rId318" Type="http://schemas.openxmlformats.org/officeDocument/2006/relationships/customXml" Target="../ink/ink694.xml"/><Relationship Id="rId99" Type="http://schemas.openxmlformats.org/officeDocument/2006/relationships/image" Target="../media/image120.png"/><Relationship Id="rId122" Type="http://schemas.openxmlformats.org/officeDocument/2006/relationships/customXml" Target="../ink/ink600.xml"/><Relationship Id="rId164" Type="http://schemas.openxmlformats.org/officeDocument/2006/relationships/customXml" Target="../ink/ink621.xml"/><Relationship Id="rId371" Type="http://schemas.openxmlformats.org/officeDocument/2006/relationships/image" Target="../media/image598.png"/><Relationship Id="rId427" Type="http://schemas.openxmlformats.org/officeDocument/2006/relationships/image" Target="../media/image623.png"/><Relationship Id="rId26" Type="http://schemas.openxmlformats.org/officeDocument/2006/relationships/customXml" Target="../ink/ink552.xml"/><Relationship Id="rId231" Type="http://schemas.openxmlformats.org/officeDocument/2006/relationships/image" Target="../media/image528.png"/><Relationship Id="rId273" Type="http://schemas.openxmlformats.org/officeDocument/2006/relationships/image" Target="../media/image549.png"/><Relationship Id="rId329" Type="http://schemas.openxmlformats.org/officeDocument/2006/relationships/image" Target="../media/image577.png"/><Relationship Id="rId68" Type="http://schemas.openxmlformats.org/officeDocument/2006/relationships/customXml" Target="../ink/ink573.xml"/><Relationship Id="rId133" Type="http://schemas.openxmlformats.org/officeDocument/2006/relationships/image" Target="../media/image137.png"/><Relationship Id="rId175" Type="http://schemas.openxmlformats.org/officeDocument/2006/relationships/image" Target="../media/image177.png"/><Relationship Id="rId340" Type="http://schemas.openxmlformats.org/officeDocument/2006/relationships/customXml" Target="../ink/ink705.xml"/><Relationship Id="rId200" Type="http://schemas.openxmlformats.org/officeDocument/2006/relationships/customXml" Target="../ink/ink639.xml"/><Relationship Id="rId382" Type="http://schemas.openxmlformats.org/officeDocument/2006/relationships/customXml" Target="../ink/ink725.xml"/><Relationship Id="rId242" Type="http://schemas.openxmlformats.org/officeDocument/2006/relationships/customXml" Target="../ink/ink660.xml"/><Relationship Id="rId37" Type="http://schemas.openxmlformats.org/officeDocument/2006/relationships/image" Target="../media/image8910.png"/><Relationship Id="rId79" Type="http://schemas.openxmlformats.org/officeDocument/2006/relationships/image" Target="../media/image110.png"/><Relationship Id="rId102" Type="http://schemas.openxmlformats.org/officeDocument/2006/relationships/customXml" Target="../ink/ink590.xml"/><Relationship Id="rId144" Type="http://schemas.openxmlformats.org/officeDocument/2006/relationships/customXml" Target="../ink/ink611.xml"/><Relationship Id="rId90" Type="http://schemas.openxmlformats.org/officeDocument/2006/relationships/customXml" Target="../ink/ink584.xml"/><Relationship Id="rId186" Type="http://schemas.openxmlformats.org/officeDocument/2006/relationships/customXml" Target="../ink/ink632.xml"/><Relationship Id="rId351" Type="http://schemas.openxmlformats.org/officeDocument/2006/relationships/image" Target="../media/image588.png"/><Relationship Id="rId393" Type="http://schemas.openxmlformats.org/officeDocument/2006/relationships/image" Target="../media/image606.png"/><Relationship Id="rId407" Type="http://schemas.openxmlformats.org/officeDocument/2006/relationships/image" Target="../media/image613.png"/><Relationship Id="rId211" Type="http://schemas.openxmlformats.org/officeDocument/2006/relationships/image" Target="../media/image518.png"/><Relationship Id="rId253" Type="http://schemas.openxmlformats.org/officeDocument/2006/relationships/image" Target="../media/image539.png"/><Relationship Id="rId295" Type="http://schemas.openxmlformats.org/officeDocument/2006/relationships/image" Target="../media/image560.png"/><Relationship Id="rId309" Type="http://schemas.openxmlformats.org/officeDocument/2006/relationships/image" Target="../media/image567.png"/><Relationship Id="rId48" Type="http://schemas.openxmlformats.org/officeDocument/2006/relationships/customXml" Target="../ink/ink563.xml"/><Relationship Id="rId113" Type="http://schemas.openxmlformats.org/officeDocument/2006/relationships/image" Target="../media/image127.png"/><Relationship Id="rId320" Type="http://schemas.openxmlformats.org/officeDocument/2006/relationships/customXml" Target="../ink/ink695.xml"/><Relationship Id="rId155" Type="http://schemas.openxmlformats.org/officeDocument/2006/relationships/image" Target="../media/image150.png"/><Relationship Id="rId197" Type="http://schemas.openxmlformats.org/officeDocument/2006/relationships/image" Target="../media/image511.png"/><Relationship Id="rId362" Type="http://schemas.openxmlformats.org/officeDocument/2006/relationships/customXml" Target="../ink/ink716.xml"/><Relationship Id="rId418" Type="http://schemas.openxmlformats.org/officeDocument/2006/relationships/customXml" Target="../ink/ink743.xml"/><Relationship Id="rId222" Type="http://schemas.openxmlformats.org/officeDocument/2006/relationships/customXml" Target="../ink/ink650.xml"/><Relationship Id="rId264" Type="http://schemas.openxmlformats.org/officeDocument/2006/relationships/customXml" Target="../ink/ink67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17" Type="http://schemas.openxmlformats.org/officeDocument/2006/relationships/customXml" Target="../ink/ink805.xml"/><Relationship Id="rId299" Type="http://schemas.openxmlformats.org/officeDocument/2006/relationships/image" Target="../media/image663.png"/><Relationship Id="rId21" Type="http://schemas.openxmlformats.org/officeDocument/2006/relationships/customXml" Target="../ink/ink757.xml"/><Relationship Id="rId63" Type="http://schemas.openxmlformats.org/officeDocument/2006/relationships/customXml" Target="../ink/ink778.xml"/><Relationship Id="rId159" Type="http://schemas.openxmlformats.org/officeDocument/2006/relationships/customXml" Target="../ink/ink826.xml"/><Relationship Id="rId324" Type="http://schemas.openxmlformats.org/officeDocument/2006/relationships/customXml" Target="../ink/ink908.xml"/><Relationship Id="rId170" Type="http://schemas.openxmlformats.org/officeDocument/2006/relationships/image" Target="../media/image174.png"/><Relationship Id="rId226" Type="http://schemas.openxmlformats.org/officeDocument/2006/relationships/customXml" Target="../ink/ink859.xml"/><Relationship Id="rId268" Type="http://schemas.openxmlformats.org/officeDocument/2006/relationships/customXml" Target="../ink/ink880.xml"/><Relationship Id="rId32" Type="http://schemas.openxmlformats.org/officeDocument/2006/relationships/image" Target="../media/image860.png"/><Relationship Id="rId74" Type="http://schemas.openxmlformats.org/officeDocument/2006/relationships/image" Target="../media/image107.png"/><Relationship Id="rId128" Type="http://schemas.openxmlformats.org/officeDocument/2006/relationships/image" Target="../media/image134.png"/><Relationship Id="rId335" Type="http://schemas.openxmlformats.org/officeDocument/2006/relationships/image" Target="../media/image681.png"/><Relationship Id="rId181" Type="http://schemas.openxmlformats.org/officeDocument/2006/relationships/image" Target="../media/image6040.png"/><Relationship Id="rId237" Type="http://schemas.openxmlformats.org/officeDocument/2006/relationships/image" Target="../media/image632.png"/><Relationship Id="rId279" Type="http://schemas.openxmlformats.org/officeDocument/2006/relationships/image" Target="../media/image653.png"/><Relationship Id="rId43" Type="http://schemas.openxmlformats.org/officeDocument/2006/relationships/customXml" Target="../ink/ink768.xml"/><Relationship Id="rId139" Type="http://schemas.openxmlformats.org/officeDocument/2006/relationships/customXml" Target="../ink/ink816.xml"/><Relationship Id="rId290" Type="http://schemas.openxmlformats.org/officeDocument/2006/relationships/customXml" Target="../ink/ink891.xml"/><Relationship Id="rId304" Type="http://schemas.openxmlformats.org/officeDocument/2006/relationships/customXml" Target="../ink/ink898.xml"/><Relationship Id="rId85" Type="http://schemas.openxmlformats.org/officeDocument/2006/relationships/customXml" Target="../ink/ink789.xml"/><Relationship Id="rId150" Type="http://schemas.openxmlformats.org/officeDocument/2006/relationships/image" Target="../media/image147.png"/><Relationship Id="rId192" Type="http://schemas.openxmlformats.org/officeDocument/2006/relationships/customXml" Target="../ink/ink842.xml"/><Relationship Id="rId206" Type="http://schemas.openxmlformats.org/officeDocument/2006/relationships/customXml" Target="../ink/ink849.xml"/><Relationship Id="rId248" Type="http://schemas.openxmlformats.org/officeDocument/2006/relationships/customXml" Target="../ink/ink870.xml"/><Relationship Id="rId12" Type="http://schemas.openxmlformats.org/officeDocument/2006/relationships/image" Target="../media/image7310.png"/><Relationship Id="rId108" Type="http://schemas.openxmlformats.org/officeDocument/2006/relationships/image" Target="../media/image124.png"/><Relationship Id="rId315" Type="http://schemas.openxmlformats.org/officeDocument/2006/relationships/image" Target="../media/image671.png"/><Relationship Id="rId54" Type="http://schemas.openxmlformats.org/officeDocument/2006/relationships/image" Target="../media/image97.png"/><Relationship Id="rId96" Type="http://schemas.openxmlformats.org/officeDocument/2006/relationships/image" Target="../media/image118.png"/><Relationship Id="rId161" Type="http://schemas.openxmlformats.org/officeDocument/2006/relationships/customXml" Target="../ink/ink827.xml"/><Relationship Id="rId217" Type="http://schemas.openxmlformats.org/officeDocument/2006/relationships/image" Target="../media/image6220.png"/><Relationship Id="rId259" Type="http://schemas.openxmlformats.org/officeDocument/2006/relationships/image" Target="../media/image643.png"/><Relationship Id="rId23" Type="http://schemas.openxmlformats.org/officeDocument/2006/relationships/customXml" Target="../ink/ink758.xml"/><Relationship Id="rId119" Type="http://schemas.openxmlformats.org/officeDocument/2006/relationships/customXml" Target="../ink/ink806.xml"/><Relationship Id="rId270" Type="http://schemas.openxmlformats.org/officeDocument/2006/relationships/customXml" Target="../ink/ink881.xml"/><Relationship Id="rId326" Type="http://schemas.openxmlformats.org/officeDocument/2006/relationships/customXml" Target="../ink/ink909.xml"/><Relationship Id="rId65" Type="http://schemas.openxmlformats.org/officeDocument/2006/relationships/customXml" Target="../ink/ink779.xml"/><Relationship Id="rId130" Type="http://schemas.openxmlformats.org/officeDocument/2006/relationships/image" Target="../media/image135.png"/><Relationship Id="rId172" Type="http://schemas.openxmlformats.org/officeDocument/2006/relationships/image" Target="../media/image175.png"/><Relationship Id="rId228" Type="http://schemas.openxmlformats.org/officeDocument/2006/relationships/customXml" Target="../ink/ink860.xml"/><Relationship Id="rId281" Type="http://schemas.openxmlformats.org/officeDocument/2006/relationships/image" Target="../media/image654.png"/><Relationship Id="rId34" Type="http://schemas.openxmlformats.org/officeDocument/2006/relationships/image" Target="../media/image8710.png"/><Relationship Id="rId76" Type="http://schemas.openxmlformats.org/officeDocument/2006/relationships/image" Target="../media/image108.png"/><Relationship Id="rId141" Type="http://schemas.openxmlformats.org/officeDocument/2006/relationships/customXml" Target="../ink/ink817.xml"/><Relationship Id="rId7" Type="http://schemas.openxmlformats.org/officeDocument/2006/relationships/customXml" Target="../ink/ink750.xml"/><Relationship Id="rId183" Type="http://schemas.openxmlformats.org/officeDocument/2006/relationships/image" Target="../media/image6050.png"/><Relationship Id="rId239" Type="http://schemas.openxmlformats.org/officeDocument/2006/relationships/image" Target="../media/image633.png"/><Relationship Id="rId250" Type="http://schemas.openxmlformats.org/officeDocument/2006/relationships/customXml" Target="../ink/ink871.xml"/><Relationship Id="rId292" Type="http://schemas.openxmlformats.org/officeDocument/2006/relationships/customXml" Target="../ink/ink892.xml"/><Relationship Id="rId306" Type="http://schemas.openxmlformats.org/officeDocument/2006/relationships/customXml" Target="../ink/ink899.xml"/><Relationship Id="rId24" Type="http://schemas.openxmlformats.org/officeDocument/2006/relationships/image" Target="../media/image7910.png"/><Relationship Id="rId45" Type="http://schemas.openxmlformats.org/officeDocument/2006/relationships/customXml" Target="../ink/ink769.xml"/><Relationship Id="rId66" Type="http://schemas.openxmlformats.org/officeDocument/2006/relationships/image" Target="../media/image103.png"/><Relationship Id="rId87" Type="http://schemas.openxmlformats.org/officeDocument/2006/relationships/customXml" Target="../ink/ink790.xml"/><Relationship Id="rId110" Type="http://schemas.openxmlformats.org/officeDocument/2006/relationships/image" Target="../media/image125.png"/><Relationship Id="rId131" Type="http://schemas.openxmlformats.org/officeDocument/2006/relationships/customXml" Target="../ink/ink812.xml"/><Relationship Id="rId327" Type="http://schemas.openxmlformats.org/officeDocument/2006/relationships/image" Target="../media/image677.png"/><Relationship Id="rId152" Type="http://schemas.openxmlformats.org/officeDocument/2006/relationships/image" Target="../media/image148.png"/><Relationship Id="rId173" Type="http://schemas.openxmlformats.org/officeDocument/2006/relationships/customXml" Target="../ink/ink833.xml"/><Relationship Id="rId194" Type="http://schemas.openxmlformats.org/officeDocument/2006/relationships/customXml" Target="../ink/ink843.xml"/><Relationship Id="rId208" Type="http://schemas.openxmlformats.org/officeDocument/2006/relationships/customXml" Target="../ink/ink850.xml"/><Relationship Id="rId229" Type="http://schemas.openxmlformats.org/officeDocument/2006/relationships/image" Target="../media/image628.png"/><Relationship Id="rId240" Type="http://schemas.openxmlformats.org/officeDocument/2006/relationships/customXml" Target="../ink/ink866.xml"/><Relationship Id="rId261" Type="http://schemas.openxmlformats.org/officeDocument/2006/relationships/image" Target="../media/image644.png"/><Relationship Id="rId14" Type="http://schemas.openxmlformats.org/officeDocument/2006/relationships/image" Target="../media/image7410.png"/><Relationship Id="rId35" Type="http://schemas.openxmlformats.org/officeDocument/2006/relationships/customXml" Target="../ink/ink764.xml"/><Relationship Id="rId56" Type="http://schemas.openxmlformats.org/officeDocument/2006/relationships/image" Target="../media/image98.png"/><Relationship Id="rId77" Type="http://schemas.openxmlformats.org/officeDocument/2006/relationships/customXml" Target="../ink/ink785.xml"/><Relationship Id="rId100" Type="http://schemas.openxmlformats.org/officeDocument/2006/relationships/image" Target="../media/image120.png"/><Relationship Id="rId282" Type="http://schemas.openxmlformats.org/officeDocument/2006/relationships/customXml" Target="../ink/ink887.xml"/><Relationship Id="rId317" Type="http://schemas.openxmlformats.org/officeDocument/2006/relationships/image" Target="../media/image672.png"/><Relationship Id="rId8" Type="http://schemas.openxmlformats.org/officeDocument/2006/relationships/image" Target="../media/image7110.png"/><Relationship Id="rId98" Type="http://schemas.openxmlformats.org/officeDocument/2006/relationships/image" Target="../media/image119.png"/><Relationship Id="rId121" Type="http://schemas.openxmlformats.org/officeDocument/2006/relationships/customXml" Target="../ink/ink807.xml"/><Relationship Id="rId142" Type="http://schemas.openxmlformats.org/officeDocument/2006/relationships/image" Target="../media/image141.png"/><Relationship Id="rId163" Type="http://schemas.openxmlformats.org/officeDocument/2006/relationships/customXml" Target="../ink/ink828.xml"/><Relationship Id="rId184" Type="http://schemas.openxmlformats.org/officeDocument/2006/relationships/customXml" Target="../ink/ink838.xml"/><Relationship Id="rId219" Type="http://schemas.openxmlformats.org/officeDocument/2006/relationships/image" Target="../media/image6230.png"/><Relationship Id="rId230" Type="http://schemas.openxmlformats.org/officeDocument/2006/relationships/customXml" Target="../ink/ink861.xml"/><Relationship Id="rId251" Type="http://schemas.openxmlformats.org/officeDocument/2006/relationships/image" Target="../media/image639.png"/><Relationship Id="rId25" Type="http://schemas.openxmlformats.org/officeDocument/2006/relationships/customXml" Target="../ink/ink759.xml"/><Relationship Id="rId46" Type="http://schemas.openxmlformats.org/officeDocument/2006/relationships/image" Target="../media/image9311.png"/><Relationship Id="rId67" Type="http://schemas.openxmlformats.org/officeDocument/2006/relationships/customXml" Target="../ink/ink780.xml"/><Relationship Id="rId272" Type="http://schemas.openxmlformats.org/officeDocument/2006/relationships/customXml" Target="../ink/ink882.xml"/><Relationship Id="rId293" Type="http://schemas.openxmlformats.org/officeDocument/2006/relationships/image" Target="../media/image660.png"/><Relationship Id="rId307" Type="http://schemas.openxmlformats.org/officeDocument/2006/relationships/image" Target="../media/image667.png"/><Relationship Id="rId328" Type="http://schemas.openxmlformats.org/officeDocument/2006/relationships/customXml" Target="../ink/ink910.xml"/><Relationship Id="rId88" Type="http://schemas.openxmlformats.org/officeDocument/2006/relationships/image" Target="../media/image114.png"/><Relationship Id="rId111" Type="http://schemas.openxmlformats.org/officeDocument/2006/relationships/customXml" Target="../ink/ink802.xml"/><Relationship Id="rId132" Type="http://schemas.openxmlformats.org/officeDocument/2006/relationships/image" Target="../media/image136.png"/><Relationship Id="rId153" Type="http://schemas.openxmlformats.org/officeDocument/2006/relationships/customXml" Target="../ink/ink823.xml"/><Relationship Id="rId174" Type="http://schemas.openxmlformats.org/officeDocument/2006/relationships/image" Target="../media/image176.png"/><Relationship Id="rId195" Type="http://schemas.openxmlformats.org/officeDocument/2006/relationships/image" Target="../media/image6111.png"/><Relationship Id="rId209" Type="http://schemas.openxmlformats.org/officeDocument/2006/relationships/image" Target="../media/image6180.png"/><Relationship Id="rId220" Type="http://schemas.openxmlformats.org/officeDocument/2006/relationships/customXml" Target="../ink/ink856.xml"/><Relationship Id="rId241" Type="http://schemas.openxmlformats.org/officeDocument/2006/relationships/image" Target="../media/image634.png"/><Relationship Id="rId15" Type="http://schemas.openxmlformats.org/officeDocument/2006/relationships/customXml" Target="../ink/ink754.xml"/><Relationship Id="rId36" Type="http://schemas.openxmlformats.org/officeDocument/2006/relationships/image" Target="../media/image8810.png"/><Relationship Id="rId57" Type="http://schemas.openxmlformats.org/officeDocument/2006/relationships/customXml" Target="../ink/ink775.xml"/><Relationship Id="rId262" Type="http://schemas.openxmlformats.org/officeDocument/2006/relationships/customXml" Target="../ink/ink877.xml"/><Relationship Id="rId283" Type="http://schemas.openxmlformats.org/officeDocument/2006/relationships/image" Target="../media/image655.png"/><Relationship Id="rId318" Type="http://schemas.openxmlformats.org/officeDocument/2006/relationships/customXml" Target="../ink/ink905.xml"/><Relationship Id="rId78" Type="http://schemas.openxmlformats.org/officeDocument/2006/relationships/image" Target="../media/image109.png"/><Relationship Id="rId99" Type="http://schemas.openxmlformats.org/officeDocument/2006/relationships/customXml" Target="../ink/ink796.xml"/><Relationship Id="rId101" Type="http://schemas.openxmlformats.org/officeDocument/2006/relationships/customXml" Target="../ink/ink797.xml"/><Relationship Id="rId122" Type="http://schemas.openxmlformats.org/officeDocument/2006/relationships/image" Target="../media/image131.png"/><Relationship Id="rId143" Type="http://schemas.openxmlformats.org/officeDocument/2006/relationships/customXml" Target="../ink/ink818.xml"/><Relationship Id="rId164" Type="http://schemas.openxmlformats.org/officeDocument/2006/relationships/image" Target="../media/image154.png"/><Relationship Id="rId185" Type="http://schemas.openxmlformats.org/officeDocument/2006/relationships/image" Target="../media/image6060.png"/><Relationship Id="rId9" Type="http://schemas.openxmlformats.org/officeDocument/2006/relationships/customXml" Target="../ink/ink751.xml"/><Relationship Id="rId210" Type="http://schemas.openxmlformats.org/officeDocument/2006/relationships/customXml" Target="../ink/ink851.xml"/><Relationship Id="rId26" Type="http://schemas.openxmlformats.org/officeDocument/2006/relationships/image" Target="../media/image8010.png"/><Relationship Id="rId231" Type="http://schemas.openxmlformats.org/officeDocument/2006/relationships/image" Target="../media/image629.png"/><Relationship Id="rId252" Type="http://schemas.openxmlformats.org/officeDocument/2006/relationships/customXml" Target="../ink/ink872.xml"/><Relationship Id="rId273" Type="http://schemas.openxmlformats.org/officeDocument/2006/relationships/image" Target="../media/image650.png"/><Relationship Id="rId294" Type="http://schemas.openxmlformats.org/officeDocument/2006/relationships/customXml" Target="../ink/ink893.xml"/><Relationship Id="rId308" Type="http://schemas.openxmlformats.org/officeDocument/2006/relationships/customXml" Target="../ink/ink900.xml"/><Relationship Id="rId329" Type="http://schemas.openxmlformats.org/officeDocument/2006/relationships/image" Target="../media/image678.png"/><Relationship Id="rId47" Type="http://schemas.openxmlformats.org/officeDocument/2006/relationships/customXml" Target="../ink/ink770.xml"/><Relationship Id="rId68" Type="http://schemas.openxmlformats.org/officeDocument/2006/relationships/image" Target="../media/image104.png"/><Relationship Id="rId89" Type="http://schemas.openxmlformats.org/officeDocument/2006/relationships/customXml" Target="../ink/ink791.xml"/><Relationship Id="rId112" Type="http://schemas.openxmlformats.org/officeDocument/2006/relationships/image" Target="../media/image126.png"/><Relationship Id="rId133" Type="http://schemas.openxmlformats.org/officeDocument/2006/relationships/customXml" Target="../ink/ink813.xml"/><Relationship Id="rId154" Type="http://schemas.openxmlformats.org/officeDocument/2006/relationships/image" Target="../media/image149.png"/><Relationship Id="rId175" Type="http://schemas.openxmlformats.org/officeDocument/2006/relationships/customXml" Target="../ink/ink834.xml"/><Relationship Id="rId196" Type="http://schemas.openxmlformats.org/officeDocument/2006/relationships/customXml" Target="../ink/ink844.xml"/><Relationship Id="rId200" Type="http://schemas.openxmlformats.org/officeDocument/2006/relationships/customXml" Target="../ink/ink846.xml"/><Relationship Id="rId16" Type="http://schemas.openxmlformats.org/officeDocument/2006/relationships/image" Target="../media/image7510.png"/><Relationship Id="rId221" Type="http://schemas.openxmlformats.org/officeDocument/2006/relationships/image" Target="../media/image6240.png"/><Relationship Id="rId242" Type="http://schemas.openxmlformats.org/officeDocument/2006/relationships/customXml" Target="../ink/ink867.xml"/><Relationship Id="rId263" Type="http://schemas.openxmlformats.org/officeDocument/2006/relationships/image" Target="../media/image645.png"/><Relationship Id="rId284" Type="http://schemas.openxmlformats.org/officeDocument/2006/relationships/customXml" Target="../ink/ink888.xml"/><Relationship Id="rId319" Type="http://schemas.openxmlformats.org/officeDocument/2006/relationships/image" Target="../media/image673.png"/><Relationship Id="rId37" Type="http://schemas.openxmlformats.org/officeDocument/2006/relationships/customXml" Target="../ink/ink765.xml"/><Relationship Id="rId58" Type="http://schemas.openxmlformats.org/officeDocument/2006/relationships/image" Target="../media/image99.png"/><Relationship Id="rId79" Type="http://schemas.openxmlformats.org/officeDocument/2006/relationships/customXml" Target="../ink/ink786.xml"/><Relationship Id="rId102" Type="http://schemas.openxmlformats.org/officeDocument/2006/relationships/image" Target="../media/image121.png"/><Relationship Id="rId123" Type="http://schemas.openxmlformats.org/officeDocument/2006/relationships/customXml" Target="../ink/ink808.xml"/><Relationship Id="rId144" Type="http://schemas.openxmlformats.org/officeDocument/2006/relationships/image" Target="../media/image142.png"/><Relationship Id="rId330" Type="http://schemas.openxmlformats.org/officeDocument/2006/relationships/customXml" Target="../ink/ink911.xml"/><Relationship Id="rId90" Type="http://schemas.openxmlformats.org/officeDocument/2006/relationships/image" Target="../media/image115.png"/><Relationship Id="rId165" Type="http://schemas.openxmlformats.org/officeDocument/2006/relationships/customXml" Target="../ink/ink829.xml"/><Relationship Id="rId186" Type="http://schemas.openxmlformats.org/officeDocument/2006/relationships/customXml" Target="../ink/ink839.xml"/><Relationship Id="rId211" Type="http://schemas.openxmlformats.org/officeDocument/2006/relationships/image" Target="../media/image6190.png"/><Relationship Id="rId232" Type="http://schemas.openxmlformats.org/officeDocument/2006/relationships/customXml" Target="../ink/ink862.xml"/><Relationship Id="rId253" Type="http://schemas.openxmlformats.org/officeDocument/2006/relationships/image" Target="../media/image640.png"/><Relationship Id="rId274" Type="http://schemas.openxmlformats.org/officeDocument/2006/relationships/customXml" Target="../ink/ink883.xml"/><Relationship Id="rId295" Type="http://schemas.openxmlformats.org/officeDocument/2006/relationships/image" Target="../media/image661.png"/><Relationship Id="rId309" Type="http://schemas.openxmlformats.org/officeDocument/2006/relationships/image" Target="../media/image668.png"/><Relationship Id="rId27" Type="http://schemas.openxmlformats.org/officeDocument/2006/relationships/customXml" Target="../ink/ink760.xml"/><Relationship Id="rId48" Type="http://schemas.openxmlformats.org/officeDocument/2006/relationships/image" Target="../media/image9410.png"/><Relationship Id="rId69" Type="http://schemas.openxmlformats.org/officeDocument/2006/relationships/customXml" Target="../ink/ink781.xml"/><Relationship Id="rId113" Type="http://schemas.openxmlformats.org/officeDocument/2006/relationships/customXml" Target="../ink/ink803.xml"/><Relationship Id="rId134" Type="http://schemas.openxmlformats.org/officeDocument/2006/relationships/image" Target="../media/image137.png"/><Relationship Id="rId320" Type="http://schemas.openxmlformats.org/officeDocument/2006/relationships/customXml" Target="../ink/ink906.xml"/><Relationship Id="rId80" Type="http://schemas.openxmlformats.org/officeDocument/2006/relationships/image" Target="../media/image110.png"/><Relationship Id="rId155" Type="http://schemas.openxmlformats.org/officeDocument/2006/relationships/customXml" Target="../ink/ink824.xml"/><Relationship Id="rId176" Type="http://schemas.openxmlformats.org/officeDocument/2006/relationships/image" Target="../media/image177.png"/><Relationship Id="rId197" Type="http://schemas.openxmlformats.org/officeDocument/2006/relationships/image" Target="../media/image6120.png"/><Relationship Id="rId201" Type="http://schemas.openxmlformats.org/officeDocument/2006/relationships/image" Target="../media/image6140.png"/><Relationship Id="rId222" Type="http://schemas.openxmlformats.org/officeDocument/2006/relationships/customXml" Target="../ink/ink857.xml"/><Relationship Id="rId243" Type="http://schemas.openxmlformats.org/officeDocument/2006/relationships/image" Target="../media/image635.png"/><Relationship Id="rId264" Type="http://schemas.openxmlformats.org/officeDocument/2006/relationships/customXml" Target="../ink/ink878.xml"/><Relationship Id="rId285" Type="http://schemas.openxmlformats.org/officeDocument/2006/relationships/image" Target="../media/image656.png"/><Relationship Id="rId17" Type="http://schemas.openxmlformats.org/officeDocument/2006/relationships/customXml" Target="../ink/ink755.xml"/><Relationship Id="rId38" Type="http://schemas.openxmlformats.org/officeDocument/2006/relationships/image" Target="../media/image8910.png"/><Relationship Id="rId59" Type="http://schemas.openxmlformats.org/officeDocument/2006/relationships/customXml" Target="../ink/ink776.xml"/><Relationship Id="rId103" Type="http://schemas.openxmlformats.org/officeDocument/2006/relationships/customXml" Target="../ink/ink798.xml"/><Relationship Id="rId124" Type="http://schemas.openxmlformats.org/officeDocument/2006/relationships/image" Target="../media/image132.png"/><Relationship Id="rId310" Type="http://schemas.openxmlformats.org/officeDocument/2006/relationships/customXml" Target="../ink/ink901.xml"/><Relationship Id="rId70" Type="http://schemas.openxmlformats.org/officeDocument/2006/relationships/image" Target="../media/image105.png"/><Relationship Id="rId91" Type="http://schemas.openxmlformats.org/officeDocument/2006/relationships/customXml" Target="../ink/ink792.xml"/><Relationship Id="rId145" Type="http://schemas.openxmlformats.org/officeDocument/2006/relationships/customXml" Target="../ink/ink819.xml"/><Relationship Id="rId166" Type="http://schemas.openxmlformats.org/officeDocument/2006/relationships/image" Target="../media/image155.png"/><Relationship Id="rId187" Type="http://schemas.openxmlformats.org/officeDocument/2006/relationships/image" Target="../media/image6070.png"/><Relationship Id="rId331" Type="http://schemas.openxmlformats.org/officeDocument/2006/relationships/image" Target="../media/image679.png"/><Relationship Id="rId1" Type="http://schemas.openxmlformats.org/officeDocument/2006/relationships/slideLayout" Target="../slideLayouts/slideLayout2.xml"/><Relationship Id="rId212" Type="http://schemas.openxmlformats.org/officeDocument/2006/relationships/customXml" Target="../ink/ink852.xml"/><Relationship Id="rId233" Type="http://schemas.openxmlformats.org/officeDocument/2006/relationships/image" Target="../media/image630.png"/><Relationship Id="rId254" Type="http://schemas.openxmlformats.org/officeDocument/2006/relationships/customXml" Target="../ink/ink873.xml"/><Relationship Id="rId28" Type="http://schemas.openxmlformats.org/officeDocument/2006/relationships/image" Target="../media/image8110.png"/><Relationship Id="rId49" Type="http://schemas.openxmlformats.org/officeDocument/2006/relationships/customXml" Target="../ink/ink771.xml"/><Relationship Id="rId114" Type="http://schemas.openxmlformats.org/officeDocument/2006/relationships/image" Target="../media/image127.png"/><Relationship Id="rId275" Type="http://schemas.openxmlformats.org/officeDocument/2006/relationships/image" Target="../media/image651.png"/><Relationship Id="rId296" Type="http://schemas.openxmlformats.org/officeDocument/2006/relationships/customXml" Target="../ink/ink894.xml"/><Relationship Id="rId300" Type="http://schemas.openxmlformats.org/officeDocument/2006/relationships/customXml" Target="../ink/ink896.xml"/><Relationship Id="rId60" Type="http://schemas.openxmlformats.org/officeDocument/2006/relationships/image" Target="../media/image100.png"/><Relationship Id="rId81" Type="http://schemas.openxmlformats.org/officeDocument/2006/relationships/customXml" Target="../ink/ink787.xml"/><Relationship Id="rId135" Type="http://schemas.openxmlformats.org/officeDocument/2006/relationships/customXml" Target="../ink/ink814.xml"/><Relationship Id="rId156" Type="http://schemas.openxmlformats.org/officeDocument/2006/relationships/image" Target="../media/image150.png"/><Relationship Id="rId177" Type="http://schemas.openxmlformats.org/officeDocument/2006/relationships/customXml" Target="../ink/ink835.xml"/><Relationship Id="rId198" Type="http://schemas.openxmlformats.org/officeDocument/2006/relationships/customXml" Target="../ink/ink845.xml"/><Relationship Id="rId321" Type="http://schemas.openxmlformats.org/officeDocument/2006/relationships/image" Target="../media/image674.png"/><Relationship Id="rId202" Type="http://schemas.openxmlformats.org/officeDocument/2006/relationships/customXml" Target="../ink/ink847.xml"/><Relationship Id="rId223" Type="http://schemas.openxmlformats.org/officeDocument/2006/relationships/image" Target="../media/image625.png"/><Relationship Id="rId244" Type="http://schemas.openxmlformats.org/officeDocument/2006/relationships/customXml" Target="../ink/ink868.xml"/><Relationship Id="rId18" Type="http://schemas.openxmlformats.org/officeDocument/2006/relationships/image" Target="../media/image7610.png"/><Relationship Id="rId39" Type="http://schemas.openxmlformats.org/officeDocument/2006/relationships/customXml" Target="../ink/ink766.xml"/><Relationship Id="rId265" Type="http://schemas.openxmlformats.org/officeDocument/2006/relationships/image" Target="../media/image646.png"/><Relationship Id="rId286" Type="http://schemas.openxmlformats.org/officeDocument/2006/relationships/customXml" Target="../ink/ink889.xml"/><Relationship Id="rId50" Type="http://schemas.openxmlformats.org/officeDocument/2006/relationships/image" Target="../media/image95.png"/><Relationship Id="rId104" Type="http://schemas.openxmlformats.org/officeDocument/2006/relationships/image" Target="../media/image122.png"/><Relationship Id="rId125" Type="http://schemas.openxmlformats.org/officeDocument/2006/relationships/customXml" Target="../ink/ink809.xml"/><Relationship Id="rId146" Type="http://schemas.openxmlformats.org/officeDocument/2006/relationships/image" Target="../media/image143.png"/><Relationship Id="rId167" Type="http://schemas.openxmlformats.org/officeDocument/2006/relationships/customXml" Target="../ink/ink830.xml"/><Relationship Id="rId188" Type="http://schemas.openxmlformats.org/officeDocument/2006/relationships/customXml" Target="../ink/ink840.xml"/><Relationship Id="rId311" Type="http://schemas.openxmlformats.org/officeDocument/2006/relationships/image" Target="../media/image669.png"/><Relationship Id="rId332" Type="http://schemas.openxmlformats.org/officeDocument/2006/relationships/customXml" Target="../ink/ink912.xml"/><Relationship Id="rId71" Type="http://schemas.openxmlformats.org/officeDocument/2006/relationships/customXml" Target="../ink/ink782.xml"/><Relationship Id="rId92" Type="http://schemas.openxmlformats.org/officeDocument/2006/relationships/image" Target="../media/image116.png"/><Relationship Id="rId213" Type="http://schemas.openxmlformats.org/officeDocument/2006/relationships/image" Target="../media/image6200.png"/><Relationship Id="rId234" Type="http://schemas.openxmlformats.org/officeDocument/2006/relationships/customXml" Target="../ink/ink863.xml"/><Relationship Id="rId2" Type="http://schemas.openxmlformats.org/officeDocument/2006/relationships/notesSlide" Target="../notesSlides/notesSlide20.xml"/><Relationship Id="rId29" Type="http://schemas.openxmlformats.org/officeDocument/2006/relationships/customXml" Target="../ink/ink761.xml"/><Relationship Id="rId255" Type="http://schemas.openxmlformats.org/officeDocument/2006/relationships/image" Target="../media/image641.png"/><Relationship Id="rId276" Type="http://schemas.openxmlformats.org/officeDocument/2006/relationships/customXml" Target="../ink/ink884.xml"/><Relationship Id="rId297" Type="http://schemas.openxmlformats.org/officeDocument/2006/relationships/image" Target="../media/image662.png"/><Relationship Id="rId40" Type="http://schemas.openxmlformats.org/officeDocument/2006/relationships/image" Target="../media/image9010.png"/><Relationship Id="rId115" Type="http://schemas.openxmlformats.org/officeDocument/2006/relationships/customXml" Target="../ink/ink804.xml"/><Relationship Id="rId136" Type="http://schemas.openxmlformats.org/officeDocument/2006/relationships/image" Target="../media/image138.png"/><Relationship Id="rId157" Type="http://schemas.openxmlformats.org/officeDocument/2006/relationships/customXml" Target="../ink/ink825.xml"/><Relationship Id="rId178" Type="http://schemas.openxmlformats.org/officeDocument/2006/relationships/image" Target="../media/image178.png"/><Relationship Id="rId301" Type="http://schemas.openxmlformats.org/officeDocument/2006/relationships/image" Target="../media/image664.png"/><Relationship Id="rId322" Type="http://schemas.openxmlformats.org/officeDocument/2006/relationships/customXml" Target="../ink/ink907.xml"/><Relationship Id="rId61" Type="http://schemas.openxmlformats.org/officeDocument/2006/relationships/customXml" Target="../ink/ink777.xml"/><Relationship Id="rId82" Type="http://schemas.openxmlformats.org/officeDocument/2006/relationships/image" Target="../media/image111.png"/><Relationship Id="rId199" Type="http://schemas.openxmlformats.org/officeDocument/2006/relationships/image" Target="../media/image6130.png"/><Relationship Id="rId203" Type="http://schemas.openxmlformats.org/officeDocument/2006/relationships/image" Target="../media/image6150.png"/><Relationship Id="rId19" Type="http://schemas.openxmlformats.org/officeDocument/2006/relationships/customXml" Target="../ink/ink756.xml"/><Relationship Id="rId224" Type="http://schemas.openxmlformats.org/officeDocument/2006/relationships/customXml" Target="../ink/ink858.xml"/><Relationship Id="rId245" Type="http://schemas.openxmlformats.org/officeDocument/2006/relationships/image" Target="../media/image636.png"/><Relationship Id="rId266" Type="http://schemas.openxmlformats.org/officeDocument/2006/relationships/customXml" Target="../ink/ink879.xml"/><Relationship Id="rId287" Type="http://schemas.openxmlformats.org/officeDocument/2006/relationships/image" Target="../media/image657.png"/><Relationship Id="rId30" Type="http://schemas.openxmlformats.org/officeDocument/2006/relationships/image" Target="../media/image8210.png"/><Relationship Id="rId105" Type="http://schemas.openxmlformats.org/officeDocument/2006/relationships/customXml" Target="../ink/ink799.xml"/><Relationship Id="rId126" Type="http://schemas.openxmlformats.org/officeDocument/2006/relationships/image" Target="../media/image133.png"/><Relationship Id="rId147" Type="http://schemas.openxmlformats.org/officeDocument/2006/relationships/customXml" Target="../ink/ink820.xml"/><Relationship Id="rId168" Type="http://schemas.openxmlformats.org/officeDocument/2006/relationships/image" Target="../media/image156.png"/><Relationship Id="rId312" Type="http://schemas.openxmlformats.org/officeDocument/2006/relationships/customXml" Target="../ink/ink902.xml"/><Relationship Id="rId333" Type="http://schemas.openxmlformats.org/officeDocument/2006/relationships/image" Target="../media/image680.png"/><Relationship Id="rId51" Type="http://schemas.openxmlformats.org/officeDocument/2006/relationships/customXml" Target="../ink/ink772.xml"/><Relationship Id="rId72" Type="http://schemas.openxmlformats.org/officeDocument/2006/relationships/image" Target="../media/image106.png"/><Relationship Id="rId93" Type="http://schemas.openxmlformats.org/officeDocument/2006/relationships/customXml" Target="../ink/ink793.xml"/><Relationship Id="rId189" Type="http://schemas.openxmlformats.org/officeDocument/2006/relationships/image" Target="../media/image6080.png"/><Relationship Id="rId3" Type="http://schemas.openxmlformats.org/officeDocument/2006/relationships/image" Target="../media/image2.jpeg"/><Relationship Id="rId214" Type="http://schemas.openxmlformats.org/officeDocument/2006/relationships/customXml" Target="../ink/ink853.xml"/><Relationship Id="rId235" Type="http://schemas.openxmlformats.org/officeDocument/2006/relationships/image" Target="../media/image631.png"/><Relationship Id="rId256" Type="http://schemas.openxmlformats.org/officeDocument/2006/relationships/customXml" Target="../ink/ink874.xml"/><Relationship Id="rId277" Type="http://schemas.openxmlformats.org/officeDocument/2006/relationships/image" Target="../media/image652.png"/><Relationship Id="rId298" Type="http://schemas.openxmlformats.org/officeDocument/2006/relationships/customXml" Target="../ink/ink895.xml"/><Relationship Id="rId116" Type="http://schemas.openxmlformats.org/officeDocument/2006/relationships/image" Target="../media/image128.png"/><Relationship Id="rId137" Type="http://schemas.openxmlformats.org/officeDocument/2006/relationships/customXml" Target="../ink/ink815.xml"/><Relationship Id="rId158" Type="http://schemas.openxmlformats.org/officeDocument/2006/relationships/image" Target="../media/image151.png"/><Relationship Id="rId302" Type="http://schemas.openxmlformats.org/officeDocument/2006/relationships/customXml" Target="../ink/ink897.xml"/><Relationship Id="rId323" Type="http://schemas.openxmlformats.org/officeDocument/2006/relationships/image" Target="../media/image675.png"/><Relationship Id="rId20" Type="http://schemas.openxmlformats.org/officeDocument/2006/relationships/image" Target="../media/image7710.png"/><Relationship Id="rId41" Type="http://schemas.openxmlformats.org/officeDocument/2006/relationships/customXml" Target="../ink/ink767.xml"/><Relationship Id="rId62" Type="http://schemas.openxmlformats.org/officeDocument/2006/relationships/image" Target="../media/image101.png"/><Relationship Id="rId83" Type="http://schemas.openxmlformats.org/officeDocument/2006/relationships/customXml" Target="../ink/ink788.xml"/><Relationship Id="rId179" Type="http://schemas.openxmlformats.org/officeDocument/2006/relationships/image" Target="../media/image6030.png"/><Relationship Id="rId190" Type="http://schemas.openxmlformats.org/officeDocument/2006/relationships/customXml" Target="../ink/ink841.xml"/><Relationship Id="rId204" Type="http://schemas.openxmlformats.org/officeDocument/2006/relationships/customXml" Target="../ink/ink848.xml"/><Relationship Id="rId225" Type="http://schemas.openxmlformats.org/officeDocument/2006/relationships/image" Target="../media/image626.png"/><Relationship Id="rId246" Type="http://schemas.openxmlformats.org/officeDocument/2006/relationships/customXml" Target="../ink/ink869.xml"/><Relationship Id="rId267" Type="http://schemas.openxmlformats.org/officeDocument/2006/relationships/image" Target="../media/image647.png"/><Relationship Id="rId288" Type="http://schemas.openxmlformats.org/officeDocument/2006/relationships/customXml" Target="../ink/ink890.xml"/><Relationship Id="rId106" Type="http://schemas.openxmlformats.org/officeDocument/2006/relationships/image" Target="../media/image123.png"/><Relationship Id="rId127" Type="http://schemas.openxmlformats.org/officeDocument/2006/relationships/customXml" Target="../ink/ink810.xml"/><Relationship Id="rId313" Type="http://schemas.openxmlformats.org/officeDocument/2006/relationships/image" Target="../media/image670.png"/><Relationship Id="rId10" Type="http://schemas.openxmlformats.org/officeDocument/2006/relationships/image" Target="../media/image7210.png"/><Relationship Id="rId31" Type="http://schemas.openxmlformats.org/officeDocument/2006/relationships/customXml" Target="../ink/ink762.xml"/><Relationship Id="rId52" Type="http://schemas.openxmlformats.org/officeDocument/2006/relationships/image" Target="../media/image96.png"/><Relationship Id="rId73" Type="http://schemas.openxmlformats.org/officeDocument/2006/relationships/customXml" Target="../ink/ink783.xml"/><Relationship Id="rId94" Type="http://schemas.openxmlformats.org/officeDocument/2006/relationships/image" Target="../media/image117.png"/><Relationship Id="rId148" Type="http://schemas.openxmlformats.org/officeDocument/2006/relationships/image" Target="../media/image146.png"/><Relationship Id="rId169" Type="http://schemas.openxmlformats.org/officeDocument/2006/relationships/customXml" Target="../ink/ink831.xml"/><Relationship Id="rId334" Type="http://schemas.openxmlformats.org/officeDocument/2006/relationships/customXml" Target="../ink/ink913.xml"/><Relationship Id="rId4" Type="http://schemas.openxmlformats.org/officeDocument/2006/relationships/customXml" Target="../ink/ink749.xml"/><Relationship Id="rId180" Type="http://schemas.openxmlformats.org/officeDocument/2006/relationships/customXml" Target="../ink/ink836.xml"/><Relationship Id="rId215" Type="http://schemas.openxmlformats.org/officeDocument/2006/relationships/image" Target="../media/image6211.png"/><Relationship Id="rId236" Type="http://schemas.openxmlformats.org/officeDocument/2006/relationships/customXml" Target="../ink/ink864.xml"/><Relationship Id="rId257" Type="http://schemas.openxmlformats.org/officeDocument/2006/relationships/image" Target="../media/image642.png"/><Relationship Id="rId278" Type="http://schemas.openxmlformats.org/officeDocument/2006/relationships/customXml" Target="../ink/ink885.xml"/><Relationship Id="rId303" Type="http://schemas.openxmlformats.org/officeDocument/2006/relationships/image" Target="../media/image665.png"/><Relationship Id="rId42" Type="http://schemas.openxmlformats.org/officeDocument/2006/relationships/image" Target="../media/image9110.png"/><Relationship Id="rId84" Type="http://schemas.openxmlformats.org/officeDocument/2006/relationships/image" Target="../media/image112.png"/><Relationship Id="rId138" Type="http://schemas.openxmlformats.org/officeDocument/2006/relationships/image" Target="../media/image139.png"/><Relationship Id="rId191" Type="http://schemas.openxmlformats.org/officeDocument/2006/relationships/image" Target="../media/image6090.png"/><Relationship Id="rId205" Type="http://schemas.openxmlformats.org/officeDocument/2006/relationships/image" Target="../media/image6160.png"/><Relationship Id="rId247" Type="http://schemas.openxmlformats.org/officeDocument/2006/relationships/image" Target="../media/image637.png"/><Relationship Id="rId107" Type="http://schemas.openxmlformats.org/officeDocument/2006/relationships/customXml" Target="../ink/ink800.xml"/><Relationship Id="rId289" Type="http://schemas.openxmlformats.org/officeDocument/2006/relationships/image" Target="../media/image658.png"/><Relationship Id="rId11" Type="http://schemas.openxmlformats.org/officeDocument/2006/relationships/customXml" Target="../ink/ink752.xml"/><Relationship Id="rId53" Type="http://schemas.openxmlformats.org/officeDocument/2006/relationships/customXml" Target="../ink/ink773.xml"/><Relationship Id="rId149" Type="http://schemas.openxmlformats.org/officeDocument/2006/relationships/customXml" Target="../ink/ink821.xml"/><Relationship Id="rId314" Type="http://schemas.openxmlformats.org/officeDocument/2006/relationships/customXml" Target="../ink/ink903.xml"/><Relationship Id="rId95" Type="http://schemas.openxmlformats.org/officeDocument/2006/relationships/customXml" Target="../ink/ink794.xml"/><Relationship Id="rId160" Type="http://schemas.openxmlformats.org/officeDocument/2006/relationships/image" Target="../media/image152.png"/><Relationship Id="rId216" Type="http://schemas.openxmlformats.org/officeDocument/2006/relationships/customXml" Target="../ink/ink854.xml"/><Relationship Id="rId258" Type="http://schemas.openxmlformats.org/officeDocument/2006/relationships/customXml" Target="../ink/ink875.xml"/><Relationship Id="rId22" Type="http://schemas.openxmlformats.org/officeDocument/2006/relationships/image" Target="../media/image7810.png"/><Relationship Id="rId64" Type="http://schemas.openxmlformats.org/officeDocument/2006/relationships/image" Target="../media/image102.png"/><Relationship Id="rId118" Type="http://schemas.openxmlformats.org/officeDocument/2006/relationships/image" Target="../media/image129.png"/><Relationship Id="rId325" Type="http://schemas.openxmlformats.org/officeDocument/2006/relationships/image" Target="../media/image676.png"/><Relationship Id="rId171" Type="http://schemas.openxmlformats.org/officeDocument/2006/relationships/customXml" Target="../ink/ink832.xml"/><Relationship Id="rId227" Type="http://schemas.openxmlformats.org/officeDocument/2006/relationships/image" Target="../media/image627.png"/><Relationship Id="rId269" Type="http://schemas.openxmlformats.org/officeDocument/2006/relationships/image" Target="../media/image648.png"/><Relationship Id="rId33" Type="http://schemas.openxmlformats.org/officeDocument/2006/relationships/customXml" Target="../ink/ink763.xml"/><Relationship Id="rId129" Type="http://schemas.openxmlformats.org/officeDocument/2006/relationships/customXml" Target="../ink/ink811.xml"/><Relationship Id="rId280" Type="http://schemas.openxmlformats.org/officeDocument/2006/relationships/customXml" Target="../ink/ink886.xml"/><Relationship Id="rId75" Type="http://schemas.openxmlformats.org/officeDocument/2006/relationships/customXml" Target="../ink/ink784.xml"/><Relationship Id="rId140" Type="http://schemas.openxmlformats.org/officeDocument/2006/relationships/image" Target="../media/image140.png"/><Relationship Id="rId182" Type="http://schemas.openxmlformats.org/officeDocument/2006/relationships/customXml" Target="../ink/ink837.xml"/><Relationship Id="rId6" Type="http://schemas.openxmlformats.org/officeDocument/2006/relationships/image" Target="../media/image501.png"/><Relationship Id="rId238" Type="http://schemas.openxmlformats.org/officeDocument/2006/relationships/customXml" Target="../ink/ink865.xml"/><Relationship Id="rId291" Type="http://schemas.openxmlformats.org/officeDocument/2006/relationships/image" Target="../media/image659.png"/><Relationship Id="rId305" Type="http://schemas.openxmlformats.org/officeDocument/2006/relationships/image" Target="../media/image666.png"/><Relationship Id="rId44" Type="http://schemas.openxmlformats.org/officeDocument/2006/relationships/image" Target="../media/image9211.png"/><Relationship Id="rId86" Type="http://schemas.openxmlformats.org/officeDocument/2006/relationships/image" Target="../media/image113.png"/><Relationship Id="rId151" Type="http://schemas.openxmlformats.org/officeDocument/2006/relationships/customXml" Target="../ink/ink822.xml"/><Relationship Id="rId193" Type="http://schemas.openxmlformats.org/officeDocument/2006/relationships/image" Target="../media/image6100.png"/><Relationship Id="rId207" Type="http://schemas.openxmlformats.org/officeDocument/2006/relationships/image" Target="../media/image6170.png"/><Relationship Id="rId249" Type="http://schemas.openxmlformats.org/officeDocument/2006/relationships/image" Target="../media/image638.png"/><Relationship Id="rId13" Type="http://schemas.openxmlformats.org/officeDocument/2006/relationships/customXml" Target="../ink/ink753.xml"/><Relationship Id="rId109" Type="http://schemas.openxmlformats.org/officeDocument/2006/relationships/customXml" Target="../ink/ink801.xml"/><Relationship Id="rId260" Type="http://schemas.openxmlformats.org/officeDocument/2006/relationships/customXml" Target="../ink/ink876.xml"/><Relationship Id="rId316" Type="http://schemas.openxmlformats.org/officeDocument/2006/relationships/customXml" Target="../ink/ink904.xml"/><Relationship Id="rId55" Type="http://schemas.openxmlformats.org/officeDocument/2006/relationships/customXml" Target="../ink/ink774.xml"/><Relationship Id="rId97" Type="http://schemas.openxmlformats.org/officeDocument/2006/relationships/customXml" Target="../ink/ink795.xml"/><Relationship Id="rId120" Type="http://schemas.openxmlformats.org/officeDocument/2006/relationships/image" Target="../media/image130.png"/><Relationship Id="rId162" Type="http://schemas.openxmlformats.org/officeDocument/2006/relationships/image" Target="../media/image153.png"/><Relationship Id="rId218" Type="http://schemas.openxmlformats.org/officeDocument/2006/relationships/customXml" Target="../ink/ink855.xml"/><Relationship Id="rId271" Type="http://schemas.openxmlformats.org/officeDocument/2006/relationships/image" Target="../media/image649.png"/></Relationships>
</file>

<file path=ppt/slides/_rels/slide21.xml.rels><?xml version="1.0" encoding="UTF-8" standalone="yes"?>
<Relationships xmlns="http://schemas.openxmlformats.org/package/2006/relationships"><Relationship Id="rId125" Type="http://schemas.openxmlformats.org/officeDocument/2006/relationships/customXml" Target="../ink/ink916.xml"/><Relationship Id="rId133" Type="http://schemas.openxmlformats.org/officeDocument/2006/relationships/customXml" Target="../ink/ink920.xml"/><Relationship Id="rId138" Type="http://schemas.openxmlformats.org/officeDocument/2006/relationships/image" Target="../media/image1970.png"/><Relationship Id="rId141" Type="http://schemas.openxmlformats.org/officeDocument/2006/relationships/customXml" Target="../ink/ink924.xml"/><Relationship Id="rId146" Type="http://schemas.openxmlformats.org/officeDocument/2006/relationships/image" Target="../media/image2010.png"/><Relationship Id="rId154" Type="http://schemas.openxmlformats.org/officeDocument/2006/relationships/image" Target="../media/image2050.png"/><Relationship Id="rId7" Type="http://schemas.openxmlformats.org/officeDocument/2006/relationships/customXml" Target="../ink/ink914.xml"/><Relationship Id="rId2" Type="http://schemas.openxmlformats.org/officeDocument/2006/relationships/notesSlide" Target="../notesSlides/notesSlide21.xml"/><Relationship Id="rId132" Type="http://schemas.openxmlformats.org/officeDocument/2006/relationships/image" Target="../media/image1940.png"/><Relationship Id="rId140" Type="http://schemas.openxmlformats.org/officeDocument/2006/relationships/image" Target="../media/image1980.png"/><Relationship Id="rId145" Type="http://schemas.openxmlformats.org/officeDocument/2006/relationships/customXml" Target="../ink/ink926.xml"/><Relationship Id="rId153" Type="http://schemas.openxmlformats.org/officeDocument/2006/relationships/customXml" Target="../ink/ink930.xml"/><Relationship Id="rId1" Type="http://schemas.openxmlformats.org/officeDocument/2006/relationships/slideLayout" Target="../slideLayouts/slideLayout2.xml"/><Relationship Id="rId6" Type="http://schemas.openxmlformats.org/officeDocument/2006/relationships/image" Target="../media/image9610.png"/><Relationship Id="rId123" Type="http://schemas.openxmlformats.org/officeDocument/2006/relationships/customXml" Target="../ink/ink915.xml"/><Relationship Id="rId128" Type="http://schemas.openxmlformats.org/officeDocument/2006/relationships/image" Target="../media/image1920.png"/><Relationship Id="rId131" Type="http://schemas.openxmlformats.org/officeDocument/2006/relationships/customXml" Target="../ink/ink919.xml"/><Relationship Id="rId136" Type="http://schemas.openxmlformats.org/officeDocument/2006/relationships/image" Target="../media/image1960.png"/><Relationship Id="rId144" Type="http://schemas.openxmlformats.org/officeDocument/2006/relationships/image" Target="../media/image2000.png"/><Relationship Id="rId149" Type="http://schemas.openxmlformats.org/officeDocument/2006/relationships/customXml" Target="../ink/ink928.xml"/><Relationship Id="rId157" Type="http://schemas.openxmlformats.org/officeDocument/2006/relationships/image" Target="../media/image684.png"/><Relationship Id="rId5" Type="http://schemas.openxmlformats.org/officeDocument/2006/relationships/image" Target="../media/image9310.png"/><Relationship Id="rId127" Type="http://schemas.openxmlformats.org/officeDocument/2006/relationships/customXml" Target="../ink/ink917.xml"/><Relationship Id="rId152" Type="http://schemas.openxmlformats.org/officeDocument/2006/relationships/image" Target="../media/image2040.png"/><Relationship Id="rId122" Type="http://schemas.openxmlformats.org/officeDocument/2006/relationships/image" Target="../media/image1890.png"/><Relationship Id="rId130" Type="http://schemas.openxmlformats.org/officeDocument/2006/relationships/image" Target="../media/image1930.png"/><Relationship Id="rId135" Type="http://schemas.openxmlformats.org/officeDocument/2006/relationships/customXml" Target="../ink/ink921.xml"/><Relationship Id="rId143" Type="http://schemas.openxmlformats.org/officeDocument/2006/relationships/customXml" Target="../ink/ink925.xml"/><Relationship Id="rId148" Type="http://schemas.openxmlformats.org/officeDocument/2006/relationships/image" Target="../media/image2020.png"/><Relationship Id="rId151" Type="http://schemas.openxmlformats.org/officeDocument/2006/relationships/customXml" Target="../ink/ink929.xml"/><Relationship Id="rId156" Type="http://schemas.openxmlformats.org/officeDocument/2006/relationships/image" Target="../media/image683.png"/><Relationship Id="rId4" Type="http://schemas.openxmlformats.org/officeDocument/2006/relationships/image" Target="../media/image2.jpeg"/><Relationship Id="rId126" Type="http://schemas.openxmlformats.org/officeDocument/2006/relationships/image" Target="../media/image1910.png"/><Relationship Id="rId134" Type="http://schemas.openxmlformats.org/officeDocument/2006/relationships/image" Target="../media/image1950.png"/><Relationship Id="rId139" Type="http://schemas.openxmlformats.org/officeDocument/2006/relationships/customXml" Target="../ink/ink923.xml"/><Relationship Id="rId147" Type="http://schemas.openxmlformats.org/officeDocument/2006/relationships/customXml" Target="../ink/ink927.xml"/><Relationship Id="rId142" Type="http://schemas.openxmlformats.org/officeDocument/2006/relationships/image" Target="../media/image1990.png"/><Relationship Id="rId150" Type="http://schemas.openxmlformats.org/officeDocument/2006/relationships/image" Target="../media/image2030.png"/><Relationship Id="rId155" Type="http://schemas.openxmlformats.org/officeDocument/2006/relationships/image" Target="../media/image682.png"/><Relationship Id="rId3" Type="http://schemas.openxmlformats.org/officeDocument/2006/relationships/image" Target="../media/image9210.png"/><Relationship Id="rId124" Type="http://schemas.openxmlformats.org/officeDocument/2006/relationships/image" Target="../media/image1900.png"/><Relationship Id="rId129" Type="http://schemas.openxmlformats.org/officeDocument/2006/relationships/customXml" Target="../ink/ink918.xml"/><Relationship Id="rId137" Type="http://schemas.openxmlformats.org/officeDocument/2006/relationships/customXml" Target="../ink/ink922.xml"/><Relationship Id="rId158" Type="http://schemas.openxmlformats.org/officeDocument/2006/relationships/image" Target="../media/image685.png"/></Relationships>
</file>

<file path=ppt/slides/_rels/slide22.xml.rels><?xml version="1.0" encoding="UTF-8" standalone="yes"?>
<Relationships xmlns="http://schemas.openxmlformats.org/package/2006/relationships"><Relationship Id="rId3" Type="http://schemas.openxmlformats.org/officeDocument/2006/relationships/image" Target="../media/image68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60.png"/></Relationships>
</file>

<file path=ppt/slides/_rels/slide24.xml.rels><?xml version="1.0" encoding="UTF-8" standalone="yes"?>
<Relationships xmlns="http://schemas.openxmlformats.org/package/2006/relationships"><Relationship Id="rId3" Type="http://schemas.openxmlformats.org/officeDocument/2006/relationships/image" Target="../media/image287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880.pn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900.png"/><Relationship Id="rId4" Type="http://schemas.openxmlformats.org/officeDocument/2006/relationships/image" Target="../media/image2890.png"/></Relationships>
</file>

<file path=ppt/slides/_rels/slide26.xml.rels><?xml version="1.0" encoding="UTF-8" standalone="yes"?>
<Relationships xmlns="http://schemas.openxmlformats.org/package/2006/relationships"><Relationship Id="rId26" Type="http://schemas.openxmlformats.org/officeDocument/2006/relationships/customXml" Target="../ink/ink941.xml"/><Relationship Id="rId21" Type="http://schemas.openxmlformats.org/officeDocument/2006/relationships/image" Target="../media/image3000.png"/><Relationship Id="rId42" Type="http://schemas.openxmlformats.org/officeDocument/2006/relationships/customXml" Target="../ink/ink949.xml"/><Relationship Id="rId47" Type="http://schemas.openxmlformats.org/officeDocument/2006/relationships/image" Target="../media/image3140.png"/><Relationship Id="rId63" Type="http://schemas.openxmlformats.org/officeDocument/2006/relationships/image" Target="../media/image3220.png"/><Relationship Id="rId68" Type="http://schemas.openxmlformats.org/officeDocument/2006/relationships/customXml" Target="../ink/ink962.xml"/><Relationship Id="rId7" Type="http://schemas.openxmlformats.org/officeDocument/2006/relationships/image" Target="../media/image2930.png"/><Relationship Id="rId2" Type="http://schemas.openxmlformats.org/officeDocument/2006/relationships/notesSlide" Target="../notesSlides/notesSlide26.xml"/><Relationship Id="rId16" Type="http://schemas.openxmlformats.org/officeDocument/2006/relationships/customXml" Target="../ink/ink936.xml"/><Relationship Id="rId29" Type="http://schemas.openxmlformats.org/officeDocument/2006/relationships/image" Target="../media/image3040.png"/><Relationship Id="rId11" Type="http://schemas.openxmlformats.org/officeDocument/2006/relationships/image" Target="../media/image2950.png"/><Relationship Id="rId24" Type="http://schemas.openxmlformats.org/officeDocument/2006/relationships/customXml" Target="../ink/ink940.xml"/><Relationship Id="rId32" Type="http://schemas.openxmlformats.org/officeDocument/2006/relationships/customXml" Target="../ink/ink944.xml"/><Relationship Id="rId37" Type="http://schemas.openxmlformats.org/officeDocument/2006/relationships/image" Target="../media/image3080.png"/><Relationship Id="rId40" Type="http://schemas.openxmlformats.org/officeDocument/2006/relationships/customXml" Target="../ink/ink948.xml"/><Relationship Id="rId45" Type="http://schemas.openxmlformats.org/officeDocument/2006/relationships/image" Target="../media/image3130.png"/><Relationship Id="rId53" Type="http://schemas.openxmlformats.org/officeDocument/2006/relationships/image" Target="../media/image3170.png"/><Relationship Id="rId58" Type="http://schemas.openxmlformats.org/officeDocument/2006/relationships/customXml" Target="../ink/ink957.xml"/><Relationship Id="rId66" Type="http://schemas.openxmlformats.org/officeDocument/2006/relationships/customXml" Target="../ink/ink961.xml"/><Relationship Id="rId5" Type="http://schemas.openxmlformats.org/officeDocument/2006/relationships/image" Target="../media/image2920.png"/><Relationship Id="rId61" Type="http://schemas.openxmlformats.org/officeDocument/2006/relationships/image" Target="../media/image3210.png"/><Relationship Id="rId19" Type="http://schemas.openxmlformats.org/officeDocument/2006/relationships/image" Target="../media/image2990.png"/><Relationship Id="rId14" Type="http://schemas.openxmlformats.org/officeDocument/2006/relationships/customXml" Target="../ink/ink935.xml"/><Relationship Id="rId22" Type="http://schemas.openxmlformats.org/officeDocument/2006/relationships/customXml" Target="../ink/ink939.xml"/><Relationship Id="rId27" Type="http://schemas.openxmlformats.org/officeDocument/2006/relationships/image" Target="../media/image3030.png"/><Relationship Id="rId30" Type="http://schemas.openxmlformats.org/officeDocument/2006/relationships/customXml" Target="../ink/ink943.xml"/><Relationship Id="rId35" Type="http://schemas.openxmlformats.org/officeDocument/2006/relationships/image" Target="../media/image3070.png"/><Relationship Id="rId43" Type="http://schemas.openxmlformats.org/officeDocument/2006/relationships/image" Target="../media/image3120.png"/><Relationship Id="rId48" Type="http://schemas.openxmlformats.org/officeDocument/2006/relationships/customXml" Target="../ink/ink952.xml"/><Relationship Id="rId56" Type="http://schemas.openxmlformats.org/officeDocument/2006/relationships/customXml" Target="../ink/ink956.xml"/><Relationship Id="rId64" Type="http://schemas.openxmlformats.org/officeDocument/2006/relationships/customXml" Target="../ink/ink960.xml"/><Relationship Id="rId69" Type="http://schemas.openxmlformats.org/officeDocument/2006/relationships/image" Target="../media/image3250.png"/><Relationship Id="rId8" Type="http://schemas.openxmlformats.org/officeDocument/2006/relationships/customXml" Target="../ink/ink932.xml"/><Relationship Id="rId51" Type="http://schemas.openxmlformats.org/officeDocument/2006/relationships/image" Target="../media/image3160.png"/><Relationship Id="rId3" Type="http://schemas.openxmlformats.org/officeDocument/2006/relationships/image" Target="../media/image2.jpeg"/><Relationship Id="rId12" Type="http://schemas.openxmlformats.org/officeDocument/2006/relationships/customXml" Target="../ink/ink934.xml"/><Relationship Id="rId17" Type="http://schemas.openxmlformats.org/officeDocument/2006/relationships/image" Target="../media/image2980.png"/><Relationship Id="rId25" Type="http://schemas.openxmlformats.org/officeDocument/2006/relationships/image" Target="../media/image3020.png"/><Relationship Id="rId33" Type="http://schemas.openxmlformats.org/officeDocument/2006/relationships/image" Target="../media/image3060.png"/><Relationship Id="rId38" Type="http://schemas.openxmlformats.org/officeDocument/2006/relationships/customXml" Target="../ink/ink947.xml"/><Relationship Id="rId46" Type="http://schemas.openxmlformats.org/officeDocument/2006/relationships/customXml" Target="../ink/ink951.xml"/><Relationship Id="rId59" Type="http://schemas.openxmlformats.org/officeDocument/2006/relationships/image" Target="../media/image3200.png"/><Relationship Id="rId67" Type="http://schemas.openxmlformats.org/officeDocument/2006/relationships/image" Target="../media/image3240.png"/><Relationship Id="rId20" Type="http://schemas.openxmlformats.org/officeDocument/2006/relationships/customXml" Target="../ink/ink938.xml"/><Relationship Id="rId41" Type="http://schemas.openxmlformats.org/officeDocument/2006/relationships/image" Target="../media/image3110.png"/><Relationship Id="rId54" Type="http://schemas.openxmlformats.org/officeDocument/2006/relationships/customXml" Target="../ink/ink955.xml"/><Relationship Id="rId62" Type="http://schemas.openxmlformats.org/officeDocument/2006/relationships/customXml" Target="../ink/ink959.xml"/><Relationship Id="rId1" Type="http://schemas.openxmlformats.org/officeDocument/2006/relationships/slideLayout" Target="../slideLayouts/slideLayout2.xml"/><Relationship Id="rId6" Type="http://schemas.openxmlformats.org/officeDocument/2006/relationships/customXml" Target="../ink/ink931.xml"/><Relationship Id="rId15" Type="http://schemas.openxmlformats.org/officeDocument/2006/relationships/image" Target="../media/image2970.png"/><Relationship Id="rId23" Type="http://schemas.openxmlformats.org/officeDocument/2006/relationships/image" Target="../media/image3010.png"/><Relationship Id="rId28" Type="http://schemas.openxmlformats.org/officeDocument/2006/relationships/customXml" Target="../ink/ink942.xml"/><Relationship Id="rId36" Type="http://schemas.openxmlformats.org/officeDocument/2006/relationships/customXml" Target="../ink/ink946.xml"/><Relationship Id="rId49" Type="http://schemas.openxmlformats.org/officeDocument/2006/relationships/image" Target="../media/image3150.png"/><Relationship Id="rId57" Type="http://schemas.openxmlformats.org/officeDocument/2006/relationships/image" Target="../media/image3190.png"/><Relationship Id="rId10" Type="http://schemas.openxmlformats.org/officeDocument/2006/relationships/customXml" Target="../ink/ink933.xml"/><Relationship Id="rId31" Type="http://schemas.openxmlformats.org/officeDocument/2006/relationships/image" Target="../media/image3050.png"/><Relationship Id="rId44" Type="http://schemas.openxmlformats.org/officeDocument/2006/relationships/customXml" Target="../ink/ink950.xml"/><Relationship Id="rId52" Type="http://schemas.openxmlformats.org/officeDocument/2006/relationships/customXml" Target="../ink/ink954.xml"/><Relationship Id="rId60" Type="http://schemas.openxmlformats.org/officeDocument/2006/relationships/customXml" Target="../ink/ink958.xml"/><Relationship Id="rId65" Type="http://schemas.openxmlformats.org/officeDocument/2006/relationships/image" Target="../media/image3230.png"/><Relationship Id="rId4" Type="http://schemas.openxmlformats.org/officeDocument/2006/relationships/image" Target="../media/image2910.png"/><Relationship Id="rId9" Type="http://schemas.openxmlformats.org/officeDocument/2006/relationships/image" Target="../media/image2940.png"/><Relationship Id="rId13" Type="http://schemas.openxmlformats.org/officeDocument/2006/relationships/image" Target="../media/image2960.png"/><Relationship Id="rId18" Type="http://schemas.openxmlformats.org/officeDocument/2006/relationships/customXml" Target="../ink/ink937.xml"/><Relationship Id="rId39" Type="http://schemas.openxmlformats.org/officeDocument/2006/relationships/image" Target="../media/image3090.png"/><Relationship Id="rId34" Type="http://schemas.openxmlformats.org/officeDocument/2006/relationships/customXml" Target="../ink/ink945.xml"/><Relationship Id="rId50" Type="http://schemas.openxmlformats.org/officeDocument/2006/relationships/customXml" Target="../ink/ink953.xml"/><Relationship Id="rId55" Type="http://schemas.openxmlformats.org/officeDocument/2006/relationships/image" Target="../media/image3180.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270.png"/><Relationship Id="rId4" Type="http://schemas.openxmlformats.org/officeDocument/2006/relationships/image" Target="../media/image3260.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290.png"/><Relationship Id="rId4" Type="http://schemas.openxmlformats.org/officeDocument/2006/relationships/image" Target="../media/image3280.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30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880.png"/><Relationship Id="rId5" Type="http://schemas.openxmlformats.org/officeDocument/2006/relationships/image" Target="../media/image688.png"/><Relationship Id="rId4" Type="http://schemas.openxmlformats.org/officeDocument/2006/relationships/image" Target="../media/image687.png"/></Relationships>
</file>

<file path=ppt/slides/_rels/slide31.xml.rels><?xml version="1.0" encoding="UTF-8" standalone="yes"?>
<Relationships xmlns="http://schemas.openxmlformats.org/package/2006/relationships"><Relationship Id="rId26" Type="http://schemas.openxmlformats.org/officeDocument/2006/relationships/image" Target="../media/image3450.png"/><Relationship Id="rId117" Type="http://schemas.openxmlformats.org/officeDocument/2006/relationships/image" Target="../media/image702.png"/><Relationship Id="rId21" Type="http://schemas.openxmlformats.org/officeDocument/2006/relationships/customXml" Target="../ink/ink970.xml"/><Relationship Id="rId42" Type="http://schemas.openxmlformats.org/officeDocument/2006/relationships/image" Target="../media/image3530.png"/><Relationship Id="rId47" Type="http://schemas.openxmlformats.org/officeDocument/2006/relationships/customXml" Target="../ink/ink983.xml"/><Relationship Id="rId63" Type="http://schemas.openxmlformats.org/officeDocument/2006/relationships/customXml" Target="../ink/ink991.xml"/><Relationship Id="rId68" Type="http://schemas.openxmlformats.org/officeDocument/2006/relationships/image" Target="../media/image3660.png"/><Relationship Id="rId112" Type="http://schemas.openxmlformats.org/officeDocument/2006/relationships/customXml" Target="../ink/ink1009.xml"/><Relationship Id="rId16" Type="http://schemas.openxmlformats.org/officeDocument/2006/relationships/image" Target="../media/image3400.png"/><Relationship Id="rId107" Type="http://schemas.openxmlformats.org/officeDocument/2006/relationships/image" Target="../media/image697.png"/><Relationship Id="rId11" Type="http://schemas.openxmlformats.org/officeDocument/2006/relationships/customXml" Target="../ink/ink965.xml"/><Relationship Id="rId32" Type="http://schemas.openxmlformats.org/officeDocument/2006/relationships/image" Target="../media/image3480.png"/><Relationship Id="rId37" Type="http://schemas.openxmlformats.org/officeDocument/2006/relationships/customXml" Target="../ink/ink978.xml"/><Relationship Id="rId53" Type="http://schemas.openxmlformats.org/officeDocument/2006/relationships/customXml" Target="../ink/ink986.xml"/><Relationship Id="rId58" Type="http://schemas.openxmlformats.org/officeDocument/2006/relationships/image" Target="../media/image3610.png"/><Relationship Id="rId74" Type="http://schemas.openxmlformats.org/officeDocument/2006/relationships/image" Target="../media/image3690.png"/><Relationship Id="rId79" Type="http://schemas.openxmlformats.org/officeDocument/2006/relationships/customXml" Target="../ink/ink999.xml"/><Relationship Id="rId102" Type="http://schemas.openxmlformats.org/officeDocument/2006/relationships/customXml" Target="../ink/ink1004.xml"/><Relationship Id="rId123" Type="http://schemas.openxmlformats.org/officeDocument/2006/relationships/image" Target="../media/image705.png"/><Relationship Id="rId5" Type="http://schemas.openxmlformats.org/officeDocument/2006/relationships/image" Target="../media/image690.png"/><Relationship Id="rId95" Type="http://schemas.openxmlformats.org/officeDocument/2006/relationships/image" Target="../media/image3800.png"/><Relationship Id="rId22" Type="http://schemas.openxmlformats.org/officeDocument/2006/relationships/image" Target="../media/image3430.png"/><Relationship Id="rId27" Type="http://schemas.openxmlformats.org/officeDocument/2006/relationships/customXml" Target="../ink/ink973.xml"/><Relationship Id="rId43" Type="http://schemas.openxmlformats.org/officeDocument/2006/relationships/customXml" Target="../ink/ink981.xml"/><Relationship Id="rId48" Type="http://schemas.openxmlformats.org/officeDocument/2006/relationships/image" Target="../media/image3560.png"/><Relationship Id="rId64" Type="http://schemas.openxmlformats.org/officeDocument/2006/relationships/image" Target="../media/image3640.png"/><Relationship Id="rId69" Type="http://schemas.openxmlformats.org/officeDocument/2006/relationships/customXml" Target="../ink/ink994.xml"/><Relationship Id="rId113" Type="http://schemas.openxmlformats.org/officeDocument/2006/relationships/image" Target="../media/image700.png"/><Relationship Id="rId118" Type="http://schemas.openxmlformats.org/officeDocument/2006/relationships/customXml" Target="../ink/ink1012.xml"/><Relationship Id="rId80" Type="http://schemas.openxmlformats.org/officeDocument/2006/relationships/image" Target="../media/image3720.png"/><Relationship Id="rId12" Type="http://schemas.openxmlformats.org/officeDocument/2006/relationships/image" Target="../media/image3380.png"/><Relationship Id="rId17" Type="http://schemas.openxmlformats.org/officeDocument/2006/relationships/customXml" Target="../ink/ink968.xml"/><Relationship Id="rId33" Type="http://schemas.openxmlformats.org/officeDocument/2006/relationships/customXml" Target="../ink/ink976.xml"/><Relationship Id="rId38" Type="http://schemas.openxmlformats.org/officeDocument/2006/relationships/image" Target="../media/image3510.png"/><Relationship Id="rId59" Type="http://schemas.openxmlformats.org/officeDocument/2006/relationships/customXml" Target="../ink/ink989.xml"/><Relationship Id="rId103" Type="http://schemas.openxmlformats.org/officeDocument/2006/relationships/image" Target="../media/image695.png"/><Relationship Id="rId108" Type="http://schemas.openxmlformats.org/officeDocument/2006/relationships/customXml" Target="../ink/ink1007.xml"/><Relationship Id="rId124" Type="http://schemas.openxmlformats.org/officeDocument/2006/relationships/customXml" Target="../ink/ink1015.xml"/><Relationship Id="rId54" Type="http://schemas.openxmlformats.org/officeDocument/2006/relationships/image" Target="../media/image3590.png"/><Relationship Id="rId70" Type="http://schemas.openxmlformats.org/officeDocument/2006/relationships/image" Target="../media/image3670.png"/><Relationship Id="rId75" Type="http://schemas.openxmlformats.org/officeDocument/2006/relationships/customXml" Target="../ink/ink997.xml"/><Relationship Id="rId96" Type="http://schemas.openxmlformats.org/officeDocument/2006/relationships/customXml" Target="../ink/ink1001.xml"/><Relationship Id="rId1" Type="http://schemas.openxmlformats.org/officeDocument/2006/relationships/slideLayout" Target="../slideLayouts/slideLayout2.xml"/><Relationship Id="rId6" Type="http://schemas.openxmlformats.org/officeDocument/2006/relationships/image" Target="../media/image3350.png"/><Relationship Id="rId15" Type="http://schemas.openxmlformats.org/officeDocument/2006/relationships/customXml" Target="../ink/ink967.xml"/><Relationship Id="rId23" Type="http://schemas.openxmlformats.org/officeDocument/2006/relationships/customXml" Target="../ink/ink971.xml"/><Relationship Id="rId28" Type="http://schemas.openxmlformats.org/officeDocument/2006/relationships/image" Target="../media/image3460.png"/><Relationship Id="rId36" Type="http://schemas.openxmlformats.org/officeDocument/2006/relationships/image" Target="../media/image3500.png"/><Relationship Id="rId49" Type="http://schemas.openxmlformats.org/officeDocument/2006/relationships/customXml" Target="../ink/ink984.xml"/><Relationship Id="rId57" Type="http://schemas.openxmlformats.org/officeDocument/2006/relationships/customXml" Target="../ink/ink988.xml"/><Relationship Id="rId106" Type="http://schemas.openxmlformats.org/officeDocument/2006/relationships/customXml" Target="../ink/ink1006.xml"/><Relationship Id="rId114" Type="http://schemas.openxmlformats.org/officeDocument/2006/relationships/customXml" Target="../ink/ink1010.xml"/><Relationship Id="rId119" Type="http://schemas.openxmlformats.org/officeDocument/2006/relationships/image" Target="../media/image703.png"/><Relationship Id="rId10" Type="http://schemas.openxmlformats.org/officeDocument/2006/relationships/image" Target="../media/image3370.png"/><Relationship Id="rId31" Type="http://schemas.openxmlformats.org/officeDocument/2006/relationships/customXml" Target="../ink/ink975.xml"/><Relationship Id="rId44" Type="http://schemas.openxmlformats.org/officeDocument/2006/relationships/image" Target="../media/image3540.png"/><Relationship Id="rId52" Type="http://schemas.openxmlformats.org/officeDocument/2006/relationships/image" Target="../media/image3580.png"/><Relationship Id="rId60" Type="http://schemas.openxmlformats.org/officeDocument/2006/relationships/image" Target="../media/image3620.png"/><Relationship Id="rId65" Type="http://schemas.openxmlformats.org/officeDocument/2006/relationships/customXml" Target="../ink/ink992.xml"/><Relationship Id="rId73" Type="http://schemas.openxmlformats.org/officeDocument/2006/relationships/customXml" Target="../ink/ink996.xml"/><Relationship Id="rId78" Type="http://schemas.openxmlformats.org/officeDocument/2006/relationships/image" Target="../media/image3710.png"/><Relationship Id="rId81" Type="http://schemas.openxmlformats.org/officeDocument/2006/relationships/customXml" Target="../ink/ink1000.xml"/><Relationship Id="rId99" Type="http://schemas.openxmlformats.org/officeDocument/2006/relationships/image" Target="../media/image693.png"/><Relationship Id="rId101" Type="http://schemas.openxmlformats.org/officeDocument/2006/relationships/image" Target="../media/image694.png"/><Relationship Id="rId122" Type="http://schemas.openxmlformats.org/officeDocument/2006/relationships/customXml" Target="../ink/ink1014.xml"/><Relationship Id="rId4" Type="http://schemas.openxmlformats.org/officeDocument/2006/relationships/image" Target="../media/image689.png"/><Relationship Id="rId9" Type="http://schemas.openxmlformats.org/officeDocument/2006/relationships/customXml" Target="../ink/ink964.xml"/><Relationship Id="rId13" Type="http://schemas.openxmlformats.org/officeDocument/2006/relationships/customXml" Target="../ink/ink966.xml"/><Relationship Id="rId18" Type="http://schemas.openxmlformats.org/officeDocument/2006/relationships/image" Target="../media/image3410.png"/><Relationship Id="rId39" Type="http://schemas.openxmlformats.org/officeDocument/2006/relationships/customXml" Target="../ink/ink979.xml"/><Relationship Id="rId109" Type="http://schemas.openxmlformats.org/officeDocument/2006/relationships/image" Target="../media/image698.png"/><Relationship Id="rId34" Type="http://schemas.openxmlformats.org/officeDocument/2006/relationships/image" Target="../media/image3490.png"/><Relationship Id="rId50" Type="http://schemas.openxmlformats.org/officeDocument/2006/relationships/image" Target="../media/image3570.png"/><Relationship Id="rId55" Type="http://schemas.openxmlformats.org/officeDocument/2006/relationships/customXml" Target="../ink/ink987.xml"/><Relationship Id="rId76" Type="http://schemas.openxmlformats.org/officeDocument/2006/relationships/image" Target="../media/image3700.png"/><Relationship Id="rId97" Type="http://schemas.openxmlformats.org/officeDocument/2006/relationships/image" Target="../media/image692.png"/><Relationship Id="rId104" Type="http://schemas.openxmlformats.org/officeDocument/2006/relationships/customXml" Target="../ink/ink1005.xml"/><Relationship Id="rId120" Type="http://schemas.openxmlformats.org/officeDocument/2006/relationships/customXml" Target="../ink/ink1013.xml"/><Relationship Id="rId125" Type="http://schemas.openxmlformats.org/officeDocument/2006/relationships/image" Target="../media/image706.png"/><Relationship Id="rId7" Type="http://schemas.openxmlformats.org/officeDocument/2006/relationships/customXml" Target="../ink/ink963.xml"/><Relationship Id="rId71" Type="http://schemas.openxmlformats.org/officeDocument/2006/relationships/customXml" Target="../ink/ink995.xml"/><Relationship Id="rId2" Type="http://schemas.openxmlformats.org/officeDocument/2006/relationships/notesSlide" Target="../notesSlides/notesSlide31.xml"/><Relationship Id="rId29" Type="http://schemas.openxmlformats.org/officeDocument/2006/relationships/customXml" Target="../ink/ink974.xml"/><Relationship Id="rId24" Type="http://schemas.openxmlformats.org/officeDocument/2006/relationships/image" Target="../media/image3440.png"/><Relationship Id="rId40" Type="http://schemas.openxmlformats.org/officeDocument/2006/relationships/image" Target="../media/image3520.png"/><Relationship Id="rId45" Type="http://schemas.openxmlformats.org/officeDocument/2006/relationships/customXml" Target="../ink/ink982.xml"/><Relationship Id="rId66" Type="http://schemas.openxmlformats.org/officeDocument/2006/relationships/image" Target="../media/image3650.png"/><Relationship Id="rId110" Type="http://schemas.openxmlformats.org/officeDocument/2006/relationships/customXml" Target="../ink/ink1008.xml"/><Relationship Id="rId115" Type="http://schemas.openxmlformats.org/officeDocument/2006/relationships/image" Target="../media/image701.png"/><Relationship Id="rId61" Type="http://schemas.openxmlformats.org/officeDocument/2006/relationships/customXml" Target="../ink/ink990.xml"/><Relationship Id="rId82" Type="http://schemas.openxmlformats.org/officeDocument/2006/relationships/image" Target="../media/image3730.png"/><Relationship Id="rId19" Type="http://schemas.openxmlformats.org/officeDocument/2006/relationships/customXml" Target="../ink/ink969.xml"/><Relationship Id="rId14" Type="http://schemas.openxmlformats.org/officeDocument/2006/relationships/image" Target="../media/image3390.png"/><Relationship Id="rId30" Type="http://schemas.openxmlformats.org/officeDocument/2006/relationships/image" Target="../media/image3470.png"/><Relationship Id="rId35" Type="http://schemas.openxmlformats.org/officeDocument/2006/relationships/customXml" Target="../ink/ink977.xml"/><Relationship Id="rId56" Type="http://schemas.openxmlformats.org/officeDocument/2006/relationships/image" Target="../media/image691.png"/><Relationship Id="rId77" Type="http://schemas.openxmlformats.org/officeDocument/2006/relationships/customXml" Target="../ink/ink998.xml"/><Relationship Id="rId100" Type="http://schemas.openxmlformats.org/officeDocument/2006/relationships/customXml" Target="../ink/ink1003.xml"/><Relationship Id="rId105" Type="http://schemas.openxmlformats.org/officeDocument/2006/relationships/image" Target="../media/image696.png"/><Relationship Id="rId8" Type="http://schemas.openxmlformats.org/officeDocument/2006/relationships/image" Target="../media/image3360.png"/><Relationship Id="rId51" Type="http://schemas.openxmlformats.org/officeDocument/2006/relationships/customXml" Target="../ink/ink985.xml"/><Relationship Id="rId72" Type="http://schemas.openxmlformats.org/officeDocument/2006/relationships/image" Target="../media/image3680.png"/><Relationship Id="rId98" Type="http://schemas.openxmlformats.org/officeDocument/2006/relationships/customXml" Target="../ink/ink1002.xml"/><Relationship Id="rId121" Type="http://schemas.openxmlformats.org/officeDocument/2006/relationships/image" Target="../media/image704.png"/><Relationship Id="rId3" Type="http://schemas.openxmlformats.org/officeDocument/2006/relationships/image" Target="../media/image2.jpeg"/><Relationship Id="rId25" Type="http://schemas.openxmlformats.org/officeDocument/2006/relationships/customXml" Target="../ink/ink972.xml"/><Relationship Id="rId46" Type="http://schemas.openxmlformats.org/officeDocument/2006/relationships/image" Target="../media/image3550.png"/><Relationship Id="rId67" Type="http://schemas.openxmlformats.org/officeDocument/2006/relationships/customXml" Target="../ink/ink993.xml"/><Relationship Id="rId116" Type="http://schemas.openxmlformats.org/officeDocument/2006/relationships/customXml" Target="../ink/ink1011.xml"/><Relationship Id="rId20" Type="http://schemas.openxmlformats.org/officeDocument/2006/relationships/image" Target="../media/image3420.png"/><Relationship Id="rId41" Type="http://schemas.openxmlformats.org/officeDocument/2006/relationships/customXml" Target="../ink/ink980.xml"/><Relationship Id="rId62" Type="http://schemas.openxmlformats.org/officeDocument/2006/relationships/image" Target="../media/image3630.png"/><Relationship Id="rId111" Type="http://schemas.openxmlformats.org/officeDocument/2006/relationships/image" Target="../media/image699.png"/></Relationships>
</file>

<file path=ppt/slides/_rels/slide32.xml.rels><?xml version="1.0" encoding="UTF-8" standalone="yes"?>
<Relationships xmlns="http://schemas.openxmlformats.org/package/2006/relationships"><Relationship Id="rId8" Type="http://schemas.openxmlformats.org/officeDocument/2006/relationships/image" Target="../media/image7080.png"/><Relationship Id="rId3" Type="http://schemas.openxmlformats.org/officeDocument/2006/relationships/image" Target="../media/image707.png"/><Relationship Id="rId7" Type="http://schemas.openxmlformats.org/officeDocument/2006/relationships/image" Target="../media/image383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7070.png"/><Relationship Id="rId5" Type="http://schemas.openxmlformats.org/officeDocument/2006/relationships/image" Target="../media/image2.jpeg"/><Relationship Id="rId4" Type="http://schemas.openxmlformats.org/officeDocument/2006/relationships/image" Target="../media/image708.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850.png"/><Relationship Id="rId4" Type="http://schemas.openxmlformats.org/officeDocument/2006/relationships/image" Target="../media/image3840.png"/></Relationships>
</file>

<file path=ppt/slides/_rels/slide34.xml.rels><?xml version="1.0" encoding="UTF-8" standalone="yes"?>
<Relationships xmlns="http://schemas.openxmlformats.org/package/2006/relationships"><Relationship Id="rId3" Type="http://schemas.openxmlformats.org/officeDocument/2006/relationships/image" Target="../media/image70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6" Type="http://schemas.openxmlformats.org/officeDocument/2006/relationships/image" Target="../media/image3970.png"/><Relationship Id="rId21" Type="http://schemas.openxmlformats.org/officeDocument/2006/relationships/customXml" Target="../ink/ink1024.xml"/><Relationship Id="rId42" Type="http://schemas.openxmlformats.org/officeDocument/2006/relationships/image" Target="../media/image4050.png"/><Relationship Id="rId47" Type="http://schemas.openxmlformats.org/officeDocument/2006/relationships/customXml" Target="../ink/ink1037.xml"/><Relationship Id="rId63" Type="http://schemas.openxmlformats.org/officeDocument/2006/relationships/customXml" Target="../ink/ink1045.xml"/><Relationship Id="rId68" Type="http://schemas.openxmlformats.org/officeDocument/2006/relationships/image" Target="../media/image4180.png"/><Relationship Id="rId2" Type="http://schemas.openxmlformats.org/officeDocument/2006/relationships/notesSlide" Target="../notesSlides/notesSlide36.xml"/><Relationship Id="rId16" Type="http://schemas.openxmlformats.org/officeDocument/2006/relationships/image" Target="../media/image3920.png"/><Relationship Id="rId29" Type="http://schemas.openxmlformats.org/officeDocument/2006/relationships/customXml" Target="../ink/ink1028.xml"/><Relationship Id="rId11" Type="http://schemas.openxmlformats.org/officeDocument/2006/relationships/customXml" Target="../ink/ink1019.xml"/><Relationship Id="rId24" Type="http://schemas.openxmlformats.org/officeDocument/2006/relationships/image" Target="../media/image3960.png"/><Relationship Id="rId32" Type="http://schemas.openxmlformats.org/officeDocument/2006/relationships/image" Target="../media/image4000.png"/><Relationship Id="rId37" Type="http://schemas.openxmlformats.org/officeDocument/2006/relationships/customXml" Target="../ink/ink1032.xml"/><Relationship Id="rId40" Type="http://schemas.openxmlformats.org/officeDocument/2006/relationships/image" Target="../media/image4040.png"/><Relationship Id="rId45" Type="http://schemas.openxmlformats.org/officeDocument/2006/relationships/customXml" Target="../ink/ink1036.xml"/><Relationship Id="rId53" Type="http://schemas.openxmlformats.org/officeDocument/2006/relationships/customXml" Target="../ink/ink1040.xml"/><Relationship Id="rId58" Type="http://schemas.openxmlformats.org/officeDocument/2006/relationships/image" Target="../media/image4130.png"/><Relationship Id="rId66" Type="http://schemas.openxmlformats.org/officeDocument/2006/relationships/image" Target="../media/image4170.png"/><Relationship Id="rId74" Type="http://schemas.openxmlformats.org/officeDocument/2006/relationships/image" Target="../media/image4210.png"/><Relationship Id="rId5" Type="http://schemas.openxmlformats.org/officeDocument/2006/relationships/customXml" Target="../ink/ink1016.xml"/><Relationship Id="rId61" Type="http://schemas.openxmlformats.org/officeDocument/2006/relationships/customXml" Target="../ink/ink1044.xml"/><Relationship Id="rId19" Type="http://schemas.openxmlformats.org/officeDocument/2006/relationships/customXml" Target="../ink/ink1023.xml"/><Relationship Id="rId14" Type="http://schemas.openxmlformats.org/officeDocument/2006/relationships/image" Target="../media/image3910.png"/><Relationship Id="rId22" Type="http://schemas.openxmlformats.org/officeDocument/2006/relationships/image" Target="../media/image3950.png"/><Relationship Id="rId27" Type="http://schemas.openxmlformats.org/officeDocument/2006/relationships/customXml" Target="../ink/ink1027.xml"/><Relationship Id="rId30" Type="http://schemas.openxmlformats.org/officeDocument/2006/relationships/image" Target="../media/image3990.png"/><Relationship Id="rId35" Type="http://schemas.openxmlformats.org/officeDocument/2006/relationships/customXml" Target="../ink/ink1031.xml"/><Relationship Id="rId43" Type="http://schemas.openxmlformats.org/officeDocument/2006/relationships/customXml" Target="../ink/ink1035.xml"/><Relationship Id="rId48" Type="http://schemas.openxmlformats.org/officeDocument/2006/relationships/image" Target="../media/image4080.png"/><Relationship Id="rId56" Type="http://schemas.openxmlformats.org/officeDocument/2006/relationships/image" Target="../media/image4120.png"/><Relationship Id="rId64" Type="http://schemas.openxmlformats.org/officeDocument/2006/relationships/image" Target="../media/image4160.png"/><Relationship Id="rId69" Type="http://schemas.openxmlformats.org/officeDocument/2006/relationships/customXml" Target="../ink/ink1048.xml"/><Relationship Id="rId8" Type="http://schemas.openxmlformats.org/officeDocument/2006/relationships/image" Target="../media/image3880.png"/><Relationship Id="rId51" Type="http://schemas.openxmlformats.org/officeDocument/2006/relationships/customXml" Target="../ink/ink1039.xml"/><Relationship Id="rId72" Type="http://schemas.openxmlformats.org/officeDocument/2006/relationships/image" Target="../media/image4200.png"/><Relationship Id="rId3" Type="http://schemas.openxmlformats.org/officeDocument/2006/relationships/image" Target="../media/image2.jpeg"/><Relationship Id="rId12" Type="http://schemas.openxmlformats.org/officeDocument/2006/relationships/image" Target="../media/image3900.png"/><Relationship Id="rId17" Type="http://schemas.openxmlformats.org/officeDocument/2006/relationships/customXml" Target="../ink/ink1022.xml"/><Relationship Id="rId25" Type="http://schemas.openxmlformats.org/officeDocument/2006/relationships/customXml" Target="../ink/ink1026.xml"/><Relationship Id="rId33" Type="http://schemas.openxmlformats.org/officeDocument/2006/relationships/customXml" Target="../ink/ink1030.xml"/><Relationship Id="rId38" Type="http://schemas.openxmlformats.org/officeDocument/2006/relationships/image" Target="../media/image4030.png"/><Relationship Id="rId46" Type="http://schemas.openxmlformats.org/officeDocument/2006/relationships/image" Target="../media/image4070.png"/><Relationship Id="rId59" Type="http://schemas.openxmlformats.org/officeDocument/2006/relationships/customXml" Target="../ink/ink1043.xml"/><Relationship Id="rId67" Type="http://schemas.openxmlformats.org/officeDocument/2006/relationships/customXml" Target="../ink/ink1047.xml"/><Relationship Id="rId20" Type="http://schemas.openxmlformats.org/officeDocument/2006/relationships/image" Target="../media/image3940.png"/><Relationship Id="rId41" Type="http://schemas.openxmlformats.org/officeDocument/2006/relationships/customXml" Target="../ink/ink1034.xml"/><Relationship Id="rId54" Type="http://schemas.openxmlformats.org/officeDocument/2006/relationships/image" Target="../media/image4110.png"/><Relationship Id="rId62" Type="http://schemas.openxmlformats.org/officeDocument/2006/relationships/image" Target="../media/image4150.png"/><Relationship Id="rId70" Type="http://schemas.openxmlformats.org/officeDocument/2006/relationships/image" Target="../media/image4190.png"/><Relationship Id="rId1" Type="http://schemas.openxmlformats.org/officeDocument/2006/relationships/slideLayout" Target="../slideLayouts/slideLayout2.xml"/><Relationship Id="rId6" Type="http://schemas.openxmlformats.org/officeDocument/2006/relationships/image" Target="../media/image3870.png"/><Relationship Id="rId15" Type="http://schemas.openxmlformats.org/officeDocument/2006/relationships/customXml" Target="../ink/ink1021.xml"/><Relationship Id="rId23" Type="http://schemas.openxmlformats.org/officeDocument/2006/relationships/customXml" Target="../ink/ink1025.xml"/><Relationship Id="rId28" Type="http://schemas.openxmlformats.org/officeDocument/2006/relationships/image" Target="../media/image3980.png"/><Relationship Id="rId36" Type="http://schemas.openxmlformats.org/officeDocument/2006/relationships/image" Target="../media/image4020.png"/><Relationship Id="rId49" Type="http://schemas.openxmlformats.org/officeDocument/2006/relationships/customXml" Target="../ink/ink1038.xml"/><Relationship Id="rId57" Type="http://schemas.openxmlformats.org/officeDocument/2006/relationships/customXml" Target="../ink/ink1042.xml"/><Relationship Id="rId10" Type="http://schemas.openxmlformats.org/officeDocument/2006/relationships/image" Target="../media/image3890.png"/><Relationship Id="rId31" Type="http://schemas.openxmlformats.org/officeDocument/2006/relationships/customXml" Target="../ink/ink1029.xml"/><Relationship Id="rId44" Type="http://schemas.openxmlformats.org/officeDocument/2006/relationships/image" Target="../media/image4060.png"/><Relationship Id="rId52" Type="http://schemas.openxmlformats.org/officeDocument/2006/relationships/image" Target="../media/image4100.png"/><Relationship Id="rId60" Type="http://schemas.openxmlformats.org/officeDocument/2006/relationships/image" Target="../media/image4140.png"/><Relationship Id="rId65" Type="http://schemas.openxmlformats.org/officeDocument/2006/relationships/customXml" Target="../ink/ink1046.xml"/><Relationship Id="rId73" Type="http://schemas.openxmlformats.org/officeDocument/2006/relationships/customXml" Target="../ink/ink1050.xml"/><Relationship Id="rId4" Type="http://schemas.openxmlformats.org/officeDocument/2006/relationships/image" Target="../media/image710.png"/><Relationship Id="rId9" Type="http://schemas.openxmlformats.org/officeDocument/2006/relationships/customXml" Target="../ink/ink1018.xml"/><Relationship Id="rId13" Type="http://schemas.openxmlformats.org/officeDocument/2006/relationships/customXml" Target="../ink/ink1020.xml"/><Relationship Id="rId18" Type="http://schemas.openxmlformats.org/officeDocument/2006/relationships/image" Target="../media/image3930.png"/><Relationship Id="rId39" Type="http://schemas.openxmlformats.org/officeDocument/2006/relationships/customXml" Target="../ink/ink1033.xml"/><Relationship Id="rId34" Type="http://schemas.openxmlformats.org/officeDocument/2006/relationships/image" Target="../media/image4010.png"/><Relationship Id="rId50" Type="http://schemas.openxmlformats.org/officeDocument/2006/relationships/image" Target="../media/image4090.png"/><Relationship Id="rId55" Type="http://schemas.openxmlformats.org/officeDocument/2006/relationships/customXml" Target="../ink/ink1041.xml"/><Relationship Id="rId7" Type="http://schemas.openxmlformats.org/officeDocument/2006/relationships/customXml" Target="../ink/ink1017.xml"/><Relationship Id="rId71" Type="http://schemas.openxmlformats.org/officeDocument/2006/relationships/customXml" Target="../ink/ink1049.xml"/></Relationships>
</file>

<file path=ppt/slides/_rels/slide37.xml.rels><?xml version="1.0" encoding="UTF-8" standalone="yes"?>
<Relationships xmlns="http://schemas.openxmlformats.org/package/2006/relationships"><Relationship Id="rId26" Type="http://schemas.openxmlformats.org/officeDocument/2006/relationships/image" Target="../media/image4350.png"/><Relationship Id="rId21" Type="http://schemas.openxmlformats.org/officeDocument/2006/relationships/customXml" Target="../ink/ink1057.xml"/><Relationship Id="rId42" Type="http://schemas.openxmlformats.org/officeDocument/2006/relationships/image" Target="../media/image4430.png"/><Relationship Id="rId47" Type="http://schemas.openxmlformats.org/officeDocument/2006/relationships/customXml" Target="../ink/ink1070.xml"/><Relationship Id="rId63" Type="http://schemas.openxmlformats.org/officeDocument/2006/relationships/customXml" Target="../ink/ink1078.xml"/><Relationship Id="rId68" Type="http://schemas.openxmlformats.org/officeDocument/2006/relationships/image" Target="../media/image4560.png"/><Relationship Id="rId16" Type="http://schemas.openxmlformats.org/officeDocument/2006/relationships/image" Target="../media/image4300.png"/><Relationship Id="rId11" Type="http://schemas.openxmlformats.org/officeDocument/2006/relationships/customXml" Target="../ink/ink1052.xml"/><Relationship Id="rId24" Type="http://schemas.openxmlformats.org/officeDocument/2006/relationships/image" Target="../media/image4340.png"/><Relationship Id="rId32" Type="http://schemas.openxmlformats.org/officeDocument/2006/relationships/image" Target="../media/image4380.png"/><Relationship Id="rId37" Type="http://schemas.openxmlformats.org/officeDocument/2006/relationships/customXml" Target="../ink/ink1065.xml"/><Relationship Id="rId40" Type="http://schemas.openxmlformats.org/officeDocument/2006/relationships/image" Target="../media/image4420.png"/><Relationship Id="rId45" Type="http://schemas.openxmlformats.org/officeDocument/2006/relationships/customXml" Target="../ink/ink1069.xml"/><Relationship Id="rId53" Type="http://schemas.openxmlformats.org/officeDocument/2006/relationships/customXml" Target="../ink/ink1073.xml"/><Relationship Id="rId58" Type="http://schemas.openxmlformats.org/officeDocument/2006/relationships/image" Target="../media/image4510.png"/><Relationship Id="rId66" Type="http://schemas.openxmlformats.org/officeDocument/2006/relationships/image" Target="../media/image4550.png"/><Relationship Id="rId74" Type="http://schemas.openxmlformats.org/officeDocument/2006/relationships/image" Target="../media/image4590.png"/><Relationship Id="rId5" Type="http://schemas.openxmlformats.org/officeDocument/2006/relationships/image" Target="../media/image4230.png"/><Relationship Id="rId61" Type="http://schemas.openxmlformats.org/officeDocument/2006/relationships/customXml" Target="../ink/ink1077.xml"/><Relationship Id="rId19" Type="http://schemas.openxmlformats.org/officeDocument/2006/relationships/customXml" Target="../ink/ink1056.xml"/><Relationship Id="rId14" Type="http://schemas.openxmlformats.org/officeDocument/2006/relationships/image" Target="../media/image4290.png"/><Relationship Id="rId22" Type="http://schemas.openxmlformats.org/officeDocument/2006/relationships/image" Target="../media/image4330.png"/><Relationship Id="rId27" Type="http://schemas.openxmlformats.org/officeDocument/2006/relationships/customXml" Target="../ink/ink1060.xml"/><Relationship Id="rId30" Type="http://schemas.openxmlformats.org/officeDocument/2006/relationships/image" Target="../media/image4370.png"/><Relationship Id="rId35" Type="http://schemas.openxmlformats.org/officeDocument/2006/relationships/customXml" Target="../ink/ink1064.xml"/><Relationship Id="rId43" Type="http://schemas.openxmlformats.org/officeDocument/2006/relationships/customXml" Target="../ink/ink1068.xml"/><Relationship Id="rId48" Type="http://schemas.openxmlformats.org/officeDocument/2006/relationships/image" Target="../media/image4460.png"/><Relationship Id="rId56" Type="http://schemas.openxmlformats.org/officeDocument/2006/relationships/image" Target="../media/image4500.png"/><Relationship Id="rId64" Type="http://schemas.openxmlformats.org/officeDocument/2006/relationships/image" Target="../media/image4540.png"/><Relationship Id="rId69" Type="http://schemas.openxmlformats.org/officeDocument/2006/relationships/customXml" Target="../ink/ink1081.xml"/><Relationship Id="rId77" Type="http://schemas.openxmlformats.org/officeDocument/2006/relationships/customXml" Target="../ink/ink1085.xml"/><Relationship Id="rId8" Type="http://schemas.openxmlformats.org/officeDocument/2006/relationships/image" Target="../media/image4260.png"/><Relationship Id="rId51" Type="http://schemas.openxmlformats.org/officeDocument/2006/relationships/customXml" Target="../ink/ink1072.xml"/><Relationship Id="rId72" Type="http://schemas.openxmlformats.org/officeDocument/2006/relationships/image" Target="../media/image4580.png"/><Relationship Id="rId3" Type="http://schemas.openxmlformats.org/officeDocument/2006/relationships/image" Target="../media/image2.jpeg"/><Relationship Id="rId12" Type="http://schemas.openxmlformats.org/officeDocument/2006/relationships/image" Target="../media/image4280.png"/><Relationship Id="rId17" Type="http://schemas.openxmlformats.org/officeDocument/2006/relationships/customXml" Target="../ink/ink1055.xml"/><Relationship Id="rId25" Type="http://schemas.openxmlformats.org/officeDocument/2006/relationships/customXml" Target="../ink/ink1059.xml"/><Relationship Id="rId33" Type="http://schemas.openxmlformats.org/officeDocument/2006/relationships/customXml" Target="../ink/ink1063.xml"/><Relationship Id="rId38" Type="http://schemas.openxmlformats.org/officeDocument/2006/relationships/image" Target="../media/image4410.png"/><Relationship Id="rId46" Type="http://schemas.openxmlformats.org/officeDocument/2006/relationships/image" Target="../media/image4450.png"/><Relationship Id="rId59" Type="http://schemas.openxmlformats.org/officeDocument/2006/relationships/customXml" Target="../ink/ink1076.xml"/><Relationship Id="rId67" Type="http://schemas.openxmlformats.org/officeDocument/2006/relationships/customXml" Target="../ink/ink1080.xml"/><Relationship Id="rId20" Type="http://schemas.openxmlformats.org/officeDocument/2006/relationships/image" Target="../media/image4320.png"/><Relationship Id="rId41" Type="http://schemas.openxmlformats.org/officeDocument/2006/relationships/customXml" Target="../ink/ink1067.xml"/><Relationship Id="rId54" Type="http://schemas.openxmlformats.org/officeDocument/2006/relationships/image" Target="../media/image4490.png"/><Relationship Id="rId62" Type="http://schemas.openxmlformats.org/officeDocument/2006/relationships/image" Target="../media/image4530.png"/><Relationship Id="rId70" Type="http://schemas.openxmlformats.org/officeDocument/2006/relationships/image" Target="../media/image4570.png"/><Relationship Id="rId75" Type="http://schemas.openxmlformats.org/officeDocument/2006/relationships/customXml" Target="../ink/ink1084.xml"/><Relationship Id="rId1" Type="http://schemas.openxmlformats.org/officeDocument/2006/relationships/slideLayout" Target="../slideLayouts/slideLayout2.xml"/><Relationship Id="rId6" Type="http://schemas.openxmlformats.org/officeDocument/2006/relationships/image" Target="../media/image4240.png"/><Relationship Id="rId15" Type="http://schemas.openxmlformats.org/officeDocument/2006/relationships/customXml" Target="../ink/ink1054.xml"/><Relationship Id="rId23" Type="http://schemas.openxmlformats.org/officeDocument/2006/relationships/customXml" Target="../ink/ink1058.xml"/><Relationship Id="rId28" Type="http://schemas.openxmlformats.org/officeDocument/2006/relationships/image" Target="../media/image4360.png"/><Relationship Id="rId36" Type="http://schemas.openxmlformats.org/officeDocument/2006/relationships/image" Target="../media/image4400.png"/><Relationship Id="rId49" Type="http://schemas.openxmlformats.org/officeDocument/2006/relationships/customXml" Target="../ink/ink1071.xml"/><Relationship Id="rId57" Type="http://schemas.openxmlformats.org/officeDocument/2006/relationships/customXml" Target="../ink/ink1075.xml"/><Relationship Id="rId10" Type="http://schemas.openxmlformats.org/officeDocument/2006/relationships/image" Target="../media/image4270.png"/><Relationship Id="rId31" Type="http://schemas.openxmlformats.org/officeDocument/2006/relationships/customXml" Target="../ink/ink1062.xml"/><Relationship Id="rId44" Type="http://schemas.openxmlformats.org/officeDocument/2006/relationships/image" Target="../media/image4440.png"/><Relationship Id="rId52" Type="http://schemas.openxmlformats.org/officeDocument/2006/relationships/image" Target="../media/image4480.png"/><Relationship Id="rId60" Type="http://schemas.openxmlformats.org/officeDocument/2006/relationships/image" Target="../media/image4520.png"/><Relationship Id="rId65" Type="http://schemas.openxmlformats.org/officeDocument/2006/relationships/customXml" Target="../ink/ink1079.xml"/><Relationship Id="rId73" Type="http://schemas.openxmlformats.org/officeDocument/2006/relationships/customXml" Target="../ink/ink1083.xml"/><Relationship Id="rId78" Type="http://schemas.openxmlformats.org/officeDocument/2006/relationships/image" Target="../media/image4610.png"/><Relationship Id="rId4" Type="http://schemas.openxmlformats.org/officeDocument/2006/relationships/image" Target="../media/image4220.png"/><Relationship Id="rId9" Type="http://schemas.openxmlformats.org/officeDocument/2006/relationships/customXml" Target="../ink/ink1051.xml"/><Relationship Id="rId13" Type="http://schemas.openxmlformats.org/officeDocument/2006/relationships/customXml" Target="../ink/ink1053.xml"/><Relationship Id="rId18" Type="http://schemas.openxmlformats.org/officeDocument/2006/relationships/image" Target="../media/image4310.png"/><Relationship Id="rId39" Type="http://schemas.openxmlformats.org/officeDocument/2006/relationships/customXml" Target="../ink/ink1066.xml"/><Relationship Id="rId34" Type="http://schemas.openxmlformats.org/officeDocument/2006/relationships/image" Target="../media/image4390.png"/><Relationship Id="rId50" Type="http://schemas.openxmlformats.org/officeDocument/2006/relationships/image" Target="../media/image4470.png"/><Relationship Id="rId55" Type="http://schemas.openxmlformats.org/officeDocument/2006/relationships/customXml" Target="../ink/ink1074.xml"/><Relationship Id="rId76" Type="http://schemas.openxmlformats.org/officeDocument/2006/relationships/image" Target="../media/image4600.png"/><Relationship Id="rId7" Type="http://schemas.openxmlformats.org/officeDocument/2006/relationships/image" Target="../media/image4250.png"/><Relationship Id="rId71" Type="http://schemas.openxmlformats.org/officeDocument/2006/relationships/customXml" Target="../ink/ink1082.xml"/><Relationship Id="rId2" Type="http://schemas.openxmlformats.org/officeDocument/2006/relationships/notesSlide" Target="../notesSlides/notesSlide37.xml"/><Relationship Id="rId29" Type="http://schemas.openxmlformats.org/officeDocument/2006/relationships/customXml" Target="../ink/ink106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11.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640.png"/><Relationship Id="rId5" Type="http://schemas.openxmlformats.org/officeDocument/2006/relationships/image" Target="../media/image4630.png"/><Relationship Id="rId4" Type="http://schemas.openxmlformats.org/officeDocument/2006/relationships/image" Target="../media/image4620.png"/></Relationships>
</file>

<file path=ppt/slides/_rels/slide39.xml.rels><?xml version="1.0" encoding="UTF-8" standalone="yes"?>
<Relationships xmlns="http://schemas.openxmlformats.org/package/2006/relationships"><Relationship Id="rId117" Type="http://schemas.openxmlformats.org/officeDocument/2006/relationships/customXml" Target="../ink/ink1141.xml"/><Relationship Id="rId21" Type="http://schemas.openxmlformats.org/officeDocument/2006/relationships/customXml" Target="../ink/ink1093.xml"/><Relationship Id="rId42" Type="http://schemas.openxmlformats.org/officeDocument/2006/relationships/image" Target="../media/image731.png"/><Relationship Id="rId63" Type="http://schemas.openxmlformats.org/officeDocument/2006/relationships/customXml" Target="../ink/ink1114.xml"/><Relationship Id="rId84" Type="http://schemas.openxmlformats.org/officeDocument/2006/relationships/image" Target="../media/image752.png"/><Relationship Id="rId138" Type="http://schemas.openxmlformats.org/officeDocument/2006/relationships/image" Target="../media/image779.png"/><Relationship Id="rId107" Type="http://schemas.openxmlformats.org/officeDocument/2006/relationships/customXml" Target="../ink/ink1136.xml"/><Relationship Id="rId11" Type="http://schemas.openxmlformats.org/officeDocument/2006/relationships/customXml" Target="../ink/ink1088.xml"/><Relationship Id="rId32" Type="http://schemas.openxmlformats.org/officeDocument/2006/relationships/image" Target="../media/image726.png"/><Relationship Id="rId53" Type="http://schemas.openxmlformats.org/officeDocument/2006/relationships/customXml" Target="../ink/ink1109.xml"/><Relationship Id="rId74" Type="http://schemas.openxmlformats.org/officeDocument/2006/relationships/image" Target="../media/image747.png"/><Relationship Id="rId128" Type="http://schemas.openxmlformats.org/officeDocument/2006/relationships/image" Target="../media/image774.png"/><Relationship Id="rId5" Type="http://schemas.openxmlformats.org/officeDocument/2006/relationships/image" Target="../media/image712.png"/><Relationship Id="rId90" Type="http://schemas.openxmlformats.org/officeDocument/2006/relationships/image" Target="../media/image755.png"/><Relationship Id="rId95" Type="http://schemas.openxmlformats.org/officeDocument/2006/relationships/customXml" Target="../ink/ink1130.xml"/><Relationship Id="rId22" Type="http://schemas.openxmlformats.org/officeDocument/2006/relationships/image" Target="../media/image721.png"/><Relationship Id="rId27" Type="http://schemas.openxmlformats.org/officeDocument/2006/relationships/customXml" Target="../ink/ink1096.xml"/><Relationship Id="rId43" Type="http://schemas.openxmlformats.org/officeDocument/2006/relationships/customXml" Target="../ink/ink1104.xml"/><Relationship Id="rId48" Type="http://schemas.openxmlformats.org/officeDocument/2006/relationships/image" Target="../media/image734.png"/><Relationship Id="rId64" Type="http://schemas.openxmlformats.org/officeDocument/2006/relationships/image" Target="../media/image742.png"/><Relationship Id="rId69" Type="http://schemas.openxmlformats.org/officeDocument/2006/relationships/customXml" Target="../ink/ink1117.xml"/><Relationship Id="rId113" Type="http://schemas.openxmlformats.org/officeDocument/2006/relationships/customXml" Target="../ink/ink1139.xml"/><Relationship Id="rId118" Type="http://schemas.openxmlformats.org/officeDocument/2006/relationships/image" Target="../media/image769.png"/><Relationship Id="rId134" Type="http://schemas.openxmlformats.org/officeDocument/2006/relationships/image" Target="../media/image777.png"/><Relationship Id="rId139" Type="http://schemas.openxmlformats.org/officeDocument/2006/relationships/customXml" Target="../ink/ink1152.xml"/><Relationship Id="rId80" Type="http://schemas.openxmlformats.org/officeDocument/2006/relationships/image" Target="../media/image750.png"/><Relationship Id="rId85" Type="http://schemas.openxmlformats.org/officeDocument/2006/relationships/customXml" Target="../ink/ink1125.xml"/><Relationship Id="rId12" Type="http://schemas.openxmlformats.org/officeDocument/2006/relationships/image" Target="../media/image716.png"/><Relationship Id="rId17" Type="http://schemas.openxmlformats.org/officeDocument/2006/relationships/customXml" Target="../ink/ink1091.xml"/><Relationship Id="rId33" Type="http://schemas.openxmlformats.org/officeDocument/2006/relationships/customXml" Target="../ink/ink1099.xml"/><Relationship Id="rId38" Type="http://schemas.openxmlformats.org/officeDocument/2006/relationships/image" Target="../media/image729.png"/><Relationship Id="rId59" Type="http://schemas.openxmlformats.org/officeDocument/2006/relationships/customXml" Target="../ink/ink1112.xml"/><Relationship Id="rId103" Type="http://schemas.openxmlformats.org/officeDocument/2006/relationships/customXml" Target="../ink/ink1134.xml"/><Relationship Id="rId108" Type="http://schemas.openxmlformats.org/officeDocument/2006/relationships/image" Target="../media/image764.png"/><Relationship Id="rId124" Type="http://schemas.openxmlformats.org/officeDocument/2006/relationships/image" Target="../media/image772.png"/><Relationship Id="rId129" Type="http://schemas.openxmlformats.org/officeDocument/2006/relationships/customXml" Target="../ink/ink1147.xml"/><Relationship Id="rId54" Type="http://schemas.openxmlformats.org/officeDocument/2006/relationships/image" Target="../media/image737.png"/><Relationship Id="rId70" Type="http://schemas.openxmlformats.org/officeDocument/2006/relationships/image" Target="../media/image745.png"/><Relationship Id="rId75" Type="http://schemas.openxmlformats.org/officeDocument/2006/relationships/customXml" Target="../ink/ink1120.xml"/><Relationship Id="rId91" Type="http://schemas.openxmlformats.org/officeDocument/2006/relationships/customXml" Target="../ink/ink1128.xml"/><Relationship Id="rId96" Type="http://schemas.openxmlformats.org/officeDocument/2006/relationships/image" Target="../media/image758.png"/><Relationship Id="rId140" Type="http://schemas.openxmlformats.org/officeDocument/2006/relationships/image" Target="../media/image780.png"/><Relationship Id="rId145" Type="http://schemas.openxmlformats.org/officeDocument/2006/relationships/customXml" Target="../ink/ink1155.xml"/><Relationship Id="rId1" Type="http://schemas.openxmlformats.org/officeDocument/2006/relationships/slideLayout" Target="../slideLayouts/slideLayout2.xml"/><Relationship Id="rId6" Type="http://schemas.openxmlformats.org/officeDocument/2006/relationships/image" Target="../media/image713.png"/><Relationship Id="rId23" Type="http://schemas.openxmlformats.org/officeDocument/2006/relationships/customXml" Target="../ink/ink1094.xml"/><Relationship Id="rId28" Type="http://schemas.openxmlformats.org/officeDocument/2006/relationships/image" Target="../media/image724.png"/><Relationship Id="rId49" Type="http://schemas.openxmlformats.org/officeDocument/2006/relationships/customXml" Target="../ink/ink1107.xml"/><Relationship Id="rId114" Type="http://schemas.openxmlformats.org/officeDocument/2006/relationships/image" Target="../media/image767.png"/><Relationship Id="rId119" Type="http://schemas.openxmlformats.org/officeDocument/2006/relationships/customXml" Target="../ink/ink1142.xml"/><Relationship Id="rId44" Type="http://schemas.openxmlformats.org/officeDocument/2006/relationships/image" Target="../media/image732.png"/><Relationship Id="rId60" Type="http://schemas.openxmlformats.org/officeDocument/2006/relationships/image" Target="../media/image740.png"/><Relationship Id="rId65" Type="http://schemas.openxmlformats.org/officeDocument/2006/relationships/customXml" Target="../ink/ink1115.xml"/><Relationship Id="rId81" Type="http://schemas.openxmlformats.org/officeDocument/2006/relationships/customXml" Target="../ink/ink1123.xml"/><Relationship Id="rId86" Type="http://schemas.openxmlformats.org/officeDocument/2006/relationships/image" Target="../media/image753.png"/><Relationship Id="rId130" Type="http://schemas.openxmlformats.org/officeDocument/2006/relationships/image" Target="../media/image775.png"/><Relationship Id="rId135" Type="http://schemas.openxmlformats.org/officeDocument/2006/relationships/customXml" Target="../ink/ink1150.xml"/><Relationship Id="rId13" Type="http://schemas.openxmlformats.org/officeDocument/2006/relationships/customXml" Target="../ink/ink1089.xml"/><Relationship Id="rId18" Type="http://schemas.openxmlformats.org/officeDocument/2006/relationships/image" Target="../media/image719.png"/><Relationship Id="rId39" Type="http://schemas.openxmlformats.org/officeDocument/2006/relationships/customXml" Target="../ink/ink1102.xml"/><Relationship Id="rId109" Type="http://schemas.openxmlformats.org/officeDocument/2006/relationships/customXml" Target="../ink/ink1137.xml"/><Relationship Id="rId34" Type="http://schemas.openxmlformats.org/officeDocument/2006/relationships/image" Target="../media/image727.png"/><Relationship Id="rId50" Type="http://schemas.openxmlformats.org/officeDocument/2006/relationships/image" Target="../media/image735.png"/><Relationship Id="rId55" Type="http://schemas.openxmlformats.org/officeDocument/2006/relationships/customXml" Target="../ink/ink1110.xml"/><Relationship Id="rId76" Type="http://schemas.openxmlformats.org/officeDocument/2006/relationships/image" Target="../media/image748.png"/><Relationship Id="rId97" Type="http://schemas.openxmlformats.org/officeDocument/2006/relationships/customXml" Target="../ink/ink1131.xml"/><Relationship Id="rId104" Type="http://schemas.openxmlformats.org/officeDocument/2006/relationships/image" Target="../media/image762.png"/><Relationship Id="rId120" Type="http://schemas.openxmlformats.org/officeDocument/2006/relationships/image" Target="../media/image770.png"/><Relationship Id="rId125" Type="http://schemas.openxmlformats.org/officeDocument/2006/relationships/customXml" Target="../ink/ink1145.xml"/><Relationship Id="rId141" Type="http://schemas.openxmlformats.org/officeDocument/2006/relationships/customXml" Target="../ink/ink1153.xml"/><Relationship Id="rId146" Type="http://schemas.openxmlformats.org/officeDocument/2006/relationships/image" Target="../media/image783.png"/><Relationship Id="rId7" Type="http://schemas.openxmlformats.org/officeDocument/2006/relationships/customXml" Target="../ink/ink1086.xml"/><Relationship Id="rId71" Type="http://schemas.openxmlformats.org/officeDocument/2006/relationships/customXml" Target="../ink/ink1118.xml"/><Relationship Id="rId92" Type="http://schemas.openxmlformats.org/officeDocument/2006/relationships/image" Target="../media/image756.png"/><Relationship Id="rId2" Type="http://schemas.openxmlformats.org/officeDocument/2006/relationships/notesSlide" Target="../notesSlides/notesSlide39.xml"/><Relationship Id="rId29" Type="http://schemas.openxmlformats.org/officeDocument/2006/relationships/customXml" Target="../ink/ink1097.xml"/><Relationship Id="rId24" Type="http://schemas.openxmlformats.org/officeDocument/2006/relationships/image" Target="../media/image722.png"/><Relationship Id="rId40" Type="http://schemas.openxmlformats.org/officeDocument/2006/relationships/image" Target="../media/image730.png"/><Relationship Id="rId45" Type="http://schemas.openxmlformats.org/officeDocument/2006/relationships/customXml" Target="../ink/ink1105.xml"/><Relationship Id="rId66" Type="http://schemas.openxmlformats.org/officeDocument/2006/relationships/image" Target="../media/image743.png"/><Relationship Id="rId87" Type="http://schemas.openxmlformats.org/officeDocument/2006/relationships/customXml" Target="../ink/ink1126.xml"/><Relationship Id="rId110" Type="http://schemas.openxmlformats.org/officeDocument/2006/relationships/image" Target="../media/image765.png"/><Relationship Id="rId115" Type="http://schemas.openxmlformats.org/officeDocument/2006/relationships/customXml" Target="../ink/ink1140.xml"/><Relationship Id="rId131" Type="http://schemas.openxmlformats.org/officeDocument/2006/relationships/customXml" Target="../ink/ink1148.xml"/><Relationship Id="rId136" Type="http://schemas.openxmlformats.org/officeDocument/2006/relationships/image" Target="../media/image778.png"/><Relationship Id="rId61" Type="http://schemas.openxmlformats.org/officeDocument/2006/relationships/customXml" Target="../ink/ink1113.xml"/><Relationship Id="rId82" Type="http://schemas.openxmlformats.org/officeDocument/2006/relationships/image" Target="../media/image751.png"/><Relationship Id="rId19" Type="http://schemas.openxmlformats.org/officeDocument/2006/relationships/customXml" Target="../ink/ink1092.xml"/><Relationship Id="rId14" Type="http://schemas.openxmlformats.org/officeDocument/2006/relationships/image" Target="../media/image717.png"/><Relationship Id="rId30" Type="http://schemas.openxmlformats.org/officeDocument/2006/relationships/image" Target="../media/image725.png"/><Relationship Id="rId35" Type="http://schemas.openxmlformats.org/officeDocument/2006/relationships/customXml" Target="../ink/ink1100.xml"/><Relationship Id="rId56" Type="http://schemas.openxmlformats.org/officeDocument/2006/relationships/image" Target="../media/image738.png"/><Relationship Id="rId77" Type="http://schemas.openxmlformats.org/officeDocument/2006/relationships/customXml" Target="../ink/ink1121.xml"/><Relationship Id="rId100" Type="http://schemas.openxmlformats.org/officeDocument/2006/relationships/image" Target="../media/image760.png"/><Relationship Id="rId105" Type="http://schemas.openxmlformats.org/officeDocument/2006/relationships/customXml" Target="../ink/ink1135.xml"/><Relationship Id="rId126" Type="http://schemas.openxmlformats.org/officeDocument/2006/relationships/image" Target="../media/image773.png"/><Relationship Id="rId8" Type="http://schemas.openxmlformats.org/officeDocument/2006/relationships/image" Target="../media/image714.png"/><Relationship Id="rId51" Type="http://schemas.openxmlformats.org/officeDocument/2006/relationships/customXml" Target="../ink/ink1108.xml"/><Relationship Id="rId72" Type="http://schemas.openxmlformats.org/officeDocument/2006/relationships/image" Target="../media/image746.png"/><Relationship Id="rId93" Type="http://schemas.openxmlformats.org/officeDocument/2006/relationships/customXml" Target="../ink/ink1129.xml"/><Relationship Id="rId98" Type="http://schemas.openxmlformats.org/officeDocument/2006/relationships/image" Target="../media/image759.png"/><Relationship Id="rId121" Type="http://schemas.openxmlformats.org/officeDocument/2006/relationships/customXml" Target="../ink/ink1143.xml"/><Relationship Id="rId142" Type="http://schemas.openxmlformats.org/officeDocument/2006/relationships/image" Target="../media/image781.png"/><Relationship Id="rId3" Type="http://schemas.openxmlformats.org/officeDocument/2006/relationships/image" Target="../media/image2.jpeg"/><Relationship Id="rId25" Type="http://schemas.openxmlformats.org/officeDocument/2006/relationships/customXml" Target="../ink/ink1095.xml"/><Relationship Id="rId46" Type="http://schemas.openxmlformats.org/officeDocument/2006/relationships/image" Target="../media/image733.png"/><Relationship Id="rId67" Type="http://schemas.openxmlformats.org/officeDocument/2006/relationships/customXml" Target="../ink/ink1116.xml"/><Relationship Id="rId116" Type="http://schemas.openxmlformats.org/officeDocument/2006/relationships/image" Target="../media/image768.png"/><Relationship Id="rId137" Type="http://schemas.openxmlformats.org/officeDocument/2006/relationships/customXml" Target="../ink/ink1151.xml"/><Relationship Id="rId20" Type="http://schemas.openxmlformats.org/officeDocument/2006/relationships/image" Target="../media/image720.png"/><Relationship Id="rId41" Type="http://schemas.openxmlformats.org/officeDocument/2006/relationships/customXml" Target="../ink/ink1103.xml"/><Relationship Id="rId62" Type="http://schemas.openxmlformats.org/officeDocument/2006/relationships/image" Target="../media/image741.png"/><Relationship Id="rId83" Type="http://schemas.openxmlformats.org/officeDocument/2006/relationships/customXml" Target="../ink/ink1124.xml"/><Relationship Id="rId88" Type="http://schemas.openxmlformats.org/officeDocument/2006/relationships/image" Target="../media/image754.png"/><Relationship Id="rId111" Type="http://schemas.openxmlformats.org/officeDocument/2006/relationships/customXml" Target="../ink/ink1138.xml"/><Relationship Id="rId132" Type="http://schemas.openxmlformats.org/officeDocument/2006/relationships/image" Target="../media/image776.png"/><Relationship Id="rId15" Type="http://schemas.openxmlformats.org/officeDocument/2006/relationships/customXml" Target="../ink/ink1090.xml"/><Relationship Id="rId36" Type="http://schemas.openxmlformats.org/officeDocument/2006/relationships/image" Target="../media/image728.png"/><Relationship Id="rId57" Type="http://schemas.openxmlformats.org/officeDocument/2006/relationships/customXml" Target="../ink/ink1111.xml"/><Relationship Id="rId106" Type="http://schemas.openxmlformats.org/officeDocument/2006/relationships/image" Target="../media/image763.png"/><Relationship Id="rId127" Type="http://schemas.openxmlformats.org/officeDocument/2006/relationships/customXml" Target="../ink/ink1146.xml"/><Relationship Id="rId10" Type="http://schemas.openxmlformats.org/officeDocument/2006/relationships/image" Target="../media/image715.png"/><Relationship Id="rId31" Type="http://schemas.openxmlformats.org/officeDocument/2006/relationships/customXml" Target="../ink/ink1098.xml"/><Relationship Id="rId52" Type="http://schemas.openxmlformats.org/officeDocument/2006/relationships/image" Target="../media/image736.png"/><Relationship Id="rId73" Type="http://schemas.openxmlformats.org/officeDocument/2006/relationships/customXml" Target="../ink/ink1119.xml"/><Relationship Id="rId78" Type="http://schemas.openxmlformats.org/officeDocument/2006/relationships/image" Target="../media/image749.png"/><Relationship Id="rId94" Type="http://schemas.openxmlformats.org/officeDocument/2006/relationships/image" Target="../media/image757.png"/><Relationship Id="rId99" Type="http://schemas.openxmlformats.org/officeDocument/2006/relationships/customXml" Target="../ink/ink1132.xml"/><Relationship Id="rId101" Type="http://schemas.openxmlformats.org/officeDocument/2006/relationships/customXml" Target="../ink/ink1133.xml"/><Relationship Id="rId122" Type="http://schemas.openxmlformats.org/officeDocument/2006/relationships/image" Target="../media/image771.png"/><Relationship Id="rId143" Type="http://schemas.openxmlformats.org/officeDocument/2006/relationships/customXml" Target="../ink/ink1154.xml"/><Relationship Id="rId4" Type="http://schemas.openxmlformats.org/officeDocument/2006/relationships/image" Target="../media/image7111.png"/><Relationship Id="rId9" Type="http://schemas.openxmlformats.org/officeDocument/2006/relationships/customXml" Target="../ink/ink1087.xml"/><Relationship Id="rId26" Type="http://schemas.openxmlformats.org/officeDocument/2006/relationships/image" Target="../media/image723.png"/><Relationship Id="rId47" Type="http://schemas.openxmlformats.org/officeDocument/2006/relationships/customXml" Target="../ink/ink1106.xml"/><Relationship Id="rId68" Type="http://schemas.openxmlformats.org/officeDocument/2006/relationships/image" Target="../media/image744.png"/><Relationship Id="rId89" Type="http://schemas.openxmlformats.org/officeDocument/2006/relationships/customXml" Target="../ink/ink1127.xml"/><Relationship Id="rId112" Type="http://schemas.openxmlformats.org/officeDocument/2006/relationships/image" Target="../media/image766.png"/><Relationship Id="rId133" Type="http://schemas.openxmlformats.org/officeDocument/2006/relationships/customXml" Target="../ink/ink1149.xml"/><Relationship Id="rId16" Type="http://schemas.openxmlformats.org/officeDocument/2006/relationships/image" Target="../media/image718.png"/><Relationship Id="rId37" Type="http://schemas.openxmlformats.org/officeDocument/2006/relationships/customXml" Target="../ink/ink1101.xml"/><Relationship Id="rId58" Type="http://schemas.openxmlformats.org/officeDocument/2006/relationships/image" Target="../media/image739.png"/><Relationship Id="rId79" Type="http://schemas.openxmlformats.org/officeDocument/2006/relationships/customXml" Target="../ink/ink1122.xml"/><Relationship Id="rId102" Type="http://schemas.openxmlformats.org/officeDocument/2006/relationships/image" Target="../media/image761.png"/><Relationship Id="rId123" Type="http://schemas.openxmlformats.org/officeDocument/2006/relationships/customXml" Target="../ink/ink1144.xml"/><Relationship Id="rId144" Type="http://schemas.openxmlformats.org/officeDocument/2006/relationships/image" Target="../media/image782.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customXml" Target="../ink/ink4.xml"/><Relationship Id="rId1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customXml" Target="../ink/ink1.xml"/><Relationship Id="rId12" Type="http://schemas.openxmlformats.org/officeDocument/2006/relationships/image" Target="../media/image9.png"/><Relationship Id="rId17" Type="http://schemas.openxmlformats.org/officeDocument/2006/relationships/customXml" Target="../ink/ink6.xml"/><Relationship Id="rId2" Type="http://schemas.openxmlformats.org/officeDocument/2006/relationships/notesSlide" Target="../notesSlides/notesSlide4.xml"/><Relationship Id="rId16" Type="http://schemas.openxmlformats.org/officeDocument/2006/relationships/image" Target="../media/image11.png"/><Relationship Id="rId20"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jpeg"/><Relationship Id="rId11" Type="http://schemas.openxmlformats.org/officeDocument/2006/relationships/customXml" Target="../ink/ink3.xml"/><Relationship Id="rId5" Type="http://schemas.openxmlformats.org/officeDocument/2006/relationships/image" Target="../media/image30.png"/><Relationship Id="rId15" Type="http://schemas.openxmlformats.org/officeDocument/2006/relationships/customXml" Target="../ink/ink5.xml"/><Relationship Id="rId10" Type="http://schemas.openxmlformats.org/officeDocument/2006/relationships/image" Target="../media/image8.png"/><Relationship Id="rId19" Type="http://schemas.openxmlformats.org/officeDocument/2006/relationships/image" Target="../media/image13.png"/><Relationship Id="rId9" Type="http://schemas.openxmlformats.org/officeDocument/2006/relationships/customXml" Target="../ink/ink2.xml"/><Relationship Id="rId14" Type="http://schemas.openxmlformats.org/officeDocument/2006/relationships/image" Target="../media/image10.png"/></Relationships>
</file>

<file path=ppt/slides/_rels/slide40.xml.rels><?xml version="1.0" encoding="UTF-8" standalone="yes"?>
<Relationships xmlns="http://schemas.openxmlformats.org/package/2006/relationships"><Relationship Id="rId13" Type="http://schemas.openxmlformats.org/officeDocument/2006/relationships/customXml" Target="../ink/ink1158.xml"/><Relationship Id="rId18" Type="http://schemas.openxmlformats.org/officeDocument/2006/relationships/image" Target="../media/image718.png"/><Relationship Id="rId26" Type="http://schemas.openxmlformats.org/officeDocument/2006/relationships/image" Target="../media/image722.png"/><Relationship Id="rId39" Type="http://schemas.openxmlformats.org/officeDocument/2006/relationships/customXml" Target="../ink/ink1171.xml"/><Relationship Id="rId21" Type="http://schemas.openxmlformats.org/officeDocument/2006/relationships/customXml" Target="../ink/ink1162.xml"/><Relationship Id="rId34" Type="http://schemas.openxmlformats.org/officeDocument/2006/relationships/image" Target="../media/image726.png"/><Relationship Id="rId42" Type="http://schemas.openxmlformats.org/officeDocument/2006/relationships/image" Target="../media/image730.png"/><Relationship Id="rId47" Type="http://schemas.openxmlformats.org/officeDocument/2006/relationships/customXml" Target="../ink/ink1175.xml"/><Relationship Id="rId50" Type="http://schemas.openxmlformats.org/officeDocument/2006/relationships/image" Target="../media/image786.png"/><Relationship Id="rId55" Type="http://schemas.openxmlformats.org/officeDocument/2006/relationships/customXml" Target="../ink/ink1179.xml"/><Relationship Id="rId2" Type="http://schemas.openxmlformats.org/officeDocument/2006/relationships/notesSlide" Target="../notesSlides/notesSlide40.xml"/><Relationship Id="rId16" Type="http://schemas.openxmlformats.org/officeDocument/2006/relationships/image" Target="../media/image717.png"/><Relationship Id="rId29" Type="http://schemas.openxmlformats.org/officeDocument/2006/relationships/customXml" Target="../ink/ink1166.xml"/><Relationship Id="rId11" Type="http://schemas.openxmlformats.org/officeDocument/2006/relationships/customXml" Target="../ink/ink1157.xml"/><Relationship Id="rId24" Type="http://schemas.openxmlformats.org/officeDocument/2006/relationships/image" Target="../media/image721.png"/><Relationship Id="rId32" Type="http://schemas.openxmlformats.org/officeDocument/2006/relationships/image" Target="../media/image725.png"/><Relationship Id="rId37" Type="http://schemas.openxmlformats.org/officeDocument/2006/relationships/customXml" Target="../ink/ink1170.xml"/><Relationship Id="rId40" Type="http://schemas.openxmlformats.org/officeDocument/2006/relationships/image" Target="../media/image729.png"/><Relationship Id="rId45" Type="http://schemas.openxmlformats.org/officeDocument/2006/relationships/customXml" Target="../ink/ink1174.xml"/><Relationship Id="rId53" Type="http://schemas.openxmlformats.org/officeDocument/2006/relationships/customXml" Target="../ink/ink1178.xml"/><Relationship Id="rId58" Type="http://schemas.openxmlformats.org/officeDocument/2006/relationships/image" Target="../media/image790.png"/><Relationship Id="rId10" Type="http://schemas.openxmlformats.org/officeDocument/2006/relationships/image" Target="../media/image714.png"/><Relationship Id="rId19" Type="http://schemas.openxmlformats.org/officeDocument/2006/relationships/customXml" Target="../ink/ink1161.xml"/><Relationship Id="rId31" Type="http://schemas.openxmlformats.org/officeDocument/2006/relationships/customXml" Target="../ink/ink1167.xml"/><Relationship Id="rId44" Type="http://schemas.openxmlformats.org/officeDocument/2006/relationships/image" Target="../media/image731.png"/><Relationship Id="rId52" Type="http://schemas.openxmlformats.org/officeDocument/2006/relationships/image" Target="../media/image787.png"/><Relationship Id="rId4" Type="http://schemas.openxmlformats.org/officeDocument/2006/relationships/image" Target="../media/image784.png"/><Relationship Id="rId9" Type="http://schemas.openxmlformats.org/officeDocument/2006/relationships/customXml" Target="../ink/ink1156.xml"/><Relationship Id="rId14" Type="http://schemas.openxmlformats.org/officeDocument/2006/relationships/image" Target="../media/image716.png"/><Relationship Id="rId22" Type="http://schemas.openxmlformats.org/officeDocument/2006/relationships/image" Target="../media/image720.png"/><Relationship Id="rId27" Type="http://schemas.openxmlformats.org/officeDocument/2006/relationships/customXml" Target="../ink/ink1165.xml"/><Relationship Id="rId30" Type="http://schemas.openxmlformats.org/officeDocument/2006/relationships/image" Target="../media/image724.png"/><Relationship Id="rId35" Type="http://schemas.openxmlformats.org/officeDocument/2006/relationships/customXml" Target="../ink/ink1169.xml"/><Relationship Id="rId43" Type="http://schemas.openxmlformats.org/officeDocument/2006/relationships/customXml" Target="../ink/ink1173.xml"/><Relationship Id="rId48" Type="http://schemas.openxmlformats.org/officeDocument/2006/relationships/image" Target="../media/image785.png"/><Relationship Id="rId56" Type="http://schemas.openxmlformats.org/officeDocument/2006/relationships/image" Target="../media/image789.png"/><Relationship Id="rId8" Type="http://schemas.openxmlformats.org/officeDocument/2006/relationships/image" Target="../media/image4700.png"/><Relationship Id="rId51" Type="http://schemas.openxmlformats.org/officeDocument/2006/relationships/customXml" Target="../ink/ink1177.xml"/><Relationship Id="rId3" Type="http://schemas.openxmlformats.org/officeDocument/2006/relationships/image" Target="../media/image2.jpeg"/><Relationship Id="rId12" Type="http://schemas.openxmlformats.org/officeDocument/2006/relationships/image" Target="../media/image715.png"/><Relationship Id="rId17" Type="http://schemas.openxmlformats.org/officeDocument/2006/relationships/customXml" Target="../ink/ink1160.xml"/><Relationship Id="rId25" Type="http://schemas.openxmlformats.org/officeDocument/2006/relationships/customXml" Target="../ink/ink1164.xml"/><Relationship Id="rId33" Type="http://schemas.openxmlformats.org/officeDocument/2006/relationships/customXml" Target="../ink/ink1168.xml"/><Relationship Id="rId38" Type="http://schemas.openxmlformats.org/officeDocument/2006/relationships/image" Target="../media/image728.png"/><Relationship Id="rId46" Type="http://schemas.openxmlformats.org/officeDocument/2006/relationships/image" Target="../media/image732.png"/><Relationship Id="rId20" Type="http://schemas.openxmlformats.org/officeDocument/2006/relationships/image" Target="../media/image719.png"/><Relationship Id="rId41" Type="http://schemas.openxmlformats.org/officeDocument/2006/relationships/customXml" Target="../ink/ink1172.xml"/><Relationship Id="rId54" Type="http://schemas.openxmlformats.org/officeDocument/2006/relationships/image" Target="../media/image788.png"/><Relationship Id="rId1" Type="http://schemas.openxmlformats.org/officeDocument/2006/relationships/slideLayout" Target="../slideLayouts/slideLayout2.xml"/><Relationship Id="rId15" Type="http://schemas.openxmlformats.org/officeDocument/2006/relationships/customXml" Target="../ink/ink1159.xml"/><Relationship Id="rId23" Type="http://schemas.openxmlformats.org/officeDocument/2006/relationships/customXml" Target="../ink/ink1163.xml"/><Relationship Id="rId28" Type="http://schemas.openxmlformats.org/officeDocument/2006/relationships/image" Target="../media/image723.png"/><Relationship Id="rId36" Type="http://schemas.openxmlformats.org/officeDocument/2006/relationships/image" Target="../media/image727.png"/><Relationship Id="rId49" Type="http://schemas.openxmlformats.org/officeDocument/2006/relationships/customXml" Target="../ink/ink1176.xml"/><Relationship Id="rId57" Type="http://schemas.openxmlformats.org/officeDocument/2006/relationships/customXml" Target="../ink/ink1180.xml"/></Relationships>
</file>

<file path=ppt/slides/_rels/slide41.xml.rels><?xml version="1.0" encoding="UTF-8" standalone="yes"?>
<Relationships xmlns="http://schemas.openxmlformats.org/package/2006/relationships"><Relationship Id="rId26" Type="http://schemas.openxmlformats.org/officeDocument/2006/relationships/customXml" Target="../ink/ink1189.xml"/><Relationship Id="rId21" Type="http://schemas.openxmlformats.org/officeDocument/2006/relationships/image" Target="../media/image719.png"/><Relationship Id="rId42" Type="http://schemas.openxmlformats.org/officeDocument/2006/relationships/customXml" Target="../ink/ink1197.xml"/><Relationship Id="rId47" Type="http://schemas.openxmlformats.org/officeDocument/2006/relationships/image" Target="../media/image732.png"/><Relationship Id="rId63" Type="http://schemas.openxmlformats.org/officeDocument/2006/relationships/image" Target="../media/image798.png"/><Relationship Id="rId68" Type="http://schemas.openxmlformats.org/officeDocument/2006/relationships/customXml" Target="../ink/ink1210.xml"/><Relationship Id="rId84" Type="http://schemas.openxmlformats.org/officeDocument/2006/relationships/customXml" Target="../ink/ink1218.xml"/><Relationship Id="rId89" Type="http://schemas.openxmlformats.org/officeDocument/2006/relationships/image" Target="../media/image811.png"/><Relationship Id="rId16" Type="http://schemas.openxmlformats.org/officeDocument/2006/relationships/customXml" Target="../ink/ink1184.xml"/><Relationship Id="rId11" Type="http://schemas.openxmlformats.org/officeDocument/2006/relationships/image" Target="../media/image714.png"/><Relationship Id="rId32" Type="http://schemas.openxmlformats.org/officeDocument/2006/relationships/customXml" Target="../ink/ink1192.xml"/><Relationship Id="rId37" Type="http://schemas.openxmlformats.org/officeDocument/2006/relationships/image" Target="../media/image727.png"/><Relationship Id="rId53" Type="http://schemas.openxmlformats.org/officeDocument/2006/relationships/image" Target="../media/image793.png"/><Relationship Id="rId58" Type="http://schemas.openxmlformats.org/officeDocument/2006/relationships/customXml" Target="../ink/ink1205.xml"/><Relationship Id="rId74" Type="http://schemas.openxmlformats.org/officeDocument/2006/relationships/customXml" Target="../ink/ink1213.xml"/><Relationship Id="rId79" Type="http://schemas.openxmlformats.org/officeDocument/2006/relationships/image" Target="../media/image806.png"/><Relationship Id="rId90" Type="http://schemas.openxmlformats.org/officeDocument/2006/relationships/customXml" Target="../ink/ink1221.xml"/><Relationship Id="rId95" Type="http://schemas.openxmlformats.org/officeDocument/2006/relationships/image" Target="../media/image814.png"/><Relationship Id="rId14" Type="http://schemas.openxmlformats.org/officeDocument/2006/relationships/customXml" Target="../ink/ink1183.xml"/><Relationship Id="rId22" Type="http://schemas.openxmlformats.org/officeDocument/2006/relationships/customXml" Target="../ink/ink1187.xml"/><Relationship Id="rId27" Type="http://schemas.openxmlformats.org/officeDocument/2006/relationships/image" Target="../media/image722.png"/><Relationship Id="rId30" Type="http://schemas.openxmlformats.org/officeDocument/2006/relationships/customXml" Target="../ink/ink1191.xml"/><Relationship Id="rId35" Type="http://schemas.openxmlformats.org/officeDocument/2006/relationships/image" Target="../media/image726.png"/><Relationship Id="rId43" Type="http://schemas.openxmlformats.org/officeDocument/2006/relationships/image" Target="../media/image730.png"/><Relationship Id="rId48" Type="http://schemas.openxmlformats.org/officeDocument/2006/relationships/customXml" Target="../ink/ink1200.xml"/><Relationship Id="rId56" Type="http://schemas.openxmlformats.org/officeDocument/2006/relationships/customXml" Target="../ink/ink1204.xml"/><Relationship Id="rId64" Type="http://schemas.openxmlformats.org/officeDocument/2006/relationships/customXml" Target="../ink/ink1208.xml"/><Relationship Id="rId69" Type="http://schemas.openxmlformats.org/officeDocument/2006/relationships/image" Target="../media/image801.png"/><Relationship Id="rId77" Type="http://schemas.openxmlformats.org/officeDocument/2006/relationships/image" Target="../media/image805.png"/><Relationship Id="rId51" Type="http://schemas.openxmlformats.org/officeDocument/2006/relationships/image" Target="../media/image792.png"/><Relationship Id="rId72" Type="http://schemas.openxmlformats.org/officeDocument/2006/relationships/customXml" Target="../ink/ink1212.xml"/><Relationship Id="rId80" Type="http://schemas.openxmlformats.org/officeDocument/2006/relationships/customXml" Target="../ink/ink1216.xml"/><Relationship Id="rId85" Type="http://schemas.openxmlformats.org/officeDocument/2006/relationships/image" Target="../media/image809.png"/><Relationship Id="rId93" Type="http://schemas.openxmlformats.org/officeDocument/2006/relationships/image" Target="../media/image813.png"/><Relationship Id="rId3" Type="http://schemas.openxmlformats.org/officeDocument/2006/relationships/image" Target="../media/image2.jpeg"/><Relationship Id="rId12" Type="http://schemas.openxmlformats.org/officeDocument/2006/relationships/customXml" Target="../ink/ink1182.xml"/><Relationship Id="rId17" Type="http://schemas.openxmlformats.org/officeDocument/2006/relationships/image" Target="../media/image717.png"/><Relationship Id="rId25" Type="http://schemas.openxmlformats.org/officeDocument/2006/relationships/image" Target="../media/image721.png"/><Relationship Id="rId33" Type="http://schemas.openxmlformats.org/officeDocument/2006/relationships/image" Target="../media/image725.png"/><Relationship Id="rId38" Type="http://schemas.openxmlformats.org/officeDocument/2006/relationships/customXml" Target="../ink/ink1195.xml"/><Relationship Id="rId46" Type="http://schemas.openxmlformats.org/officeDocument/2006/relationships/customXml" Target="../ink/ink1199.xml"/><Relationship Id="rId59" Type="http://schemas.openxmlformats.org/officeDocument/2006/relationships/image" Target="../media/image796.png"/><Relationship Id="rId67" Type="http://schemas.openxmlformats.org/officeDocument/2006/relationships/image" Target="../media/image800.png"/><Relationship Id="rId20" Type="http://schemas.openxmlformats.org/officeDocument/2006/relationships/customXml" Target="../ink/ink1186.xml"/><Relationship Id="rId41" Type="http://schemas.openxmlformats.org/officeDocument/2006/relationships/image" Target="../media/image729.png"/><Relationship Id="rId54" Type="http://schemas.openxmlformats.org/officeDocument/2006/relationships/customXml" Target="../ink/ink1203.xml"/><Relationship Id="rId62" Type="http://schemas.openxmlformats.org/officeDocument/2006/relationships/customXml" Target="../ink/ink1207.xml"/><Relationship Id="rId70" Type="http://schemas.openxmlformats.org/officeDocument/2006/relationships/customXml" Target="../ink/ink1211.xml"/><Relationship Id="rId75" Type="http://schemas.openxmlformats.org/officeDocument/2006/relationships/image" Target="../media/image804.png"/><Relationship Id="rId83" Type="http://schemas.openxmlformats.org/officeDocument/2006/relationships/image" Target="../media/image808.png"/><Relationship Id="rId88" Type="http://schemas.openxmlformats.org/officeDocument/2006/relationships/customXml" Target="../ink/ink1220.xml"/><Relationship Id="rId91" Type="http://schemas.openxmlformats.org/officeDocument/2006/relationships/image" Target="../media/image812.png"/><Relationship Id="rId1" Type="http://schemas.openxmlformats.org/officeDocument/2006/relationships/slideLayout" Target="../slideLayouts/slideLayout2.xml"/><Relationship Id="rId6" Type="http://schemas.openxmlformats.org/officeDocument/2006/relationships/image" Target="../media/image4680.png"/><Relationship Id="rId15" Type="http://schemas.openxmlformats.org/officeDocument/2006/relationships/image" Target="../media/image716.png"/><Relationship Id="rId23" Type="http://schemas.openxmlformats.org/officeDocument/2006/relationships/image" Target="../media/image720.png"/><Relationship Id="rId28" Type="http://schemas.openxmlformats.org/officeDocument/2006/relationships/customXml" Target="../ink/ink1190.xml"/><Relationship Id="rId36" Type="http://schemas.openxmlformats.org/officeDocument/2006/relationships/customXml" Target="../ink/ink1194.xml"/><Relationship Id="rId49" Type="http://schemas.openxmlformats.org/officeDocument/2006/relationships/image" Target="../media/image791.png"/><Relationship Id="rId57" Type="http://schemas.openxmlformats.org/officeDocument/2006/relationships/image" Target="../media/image795.png"/><Relationship Id="rId10" Type="http://schemas.openxmlformats.org/officeDocument/2006/relationships/customXml" Target="../ink/ink1181.xml"/><Relationship Id="rId31" Type="http://schemas.openxmlformats.org/officeDocument/2006/relationships/image" Target="../media/image724.png"/><Relationship Id="rId44" Type="http://schemas.openxmlformats.org/officeDocument/2006/relationships/customXml" Target="../ink/ink1198.xml"/><Relationship Id="rId52" Type="http://schemas.openxmlformats.org/officeDocument/2006/relationships/customXml" Target="../ink/ink1202.xml"/><Relationship Id="rId60" Type="http://schemas.openxmlformats.org/officeDocument/2006/relationships/customXml" Target="../ink/ink1206.xml"/><Relationship Id="rId65" Type="http://schemas.openxmlformats.org/officeDocument/2006/relationships/image" Target="../media/image799.png"/><Relationship Id="rId73" Type="http://schemas.openxmlformats.org/officeDocument/2006/relationships/image" Target="../media/image803.png"/><Relationship Id="rId78" Type="http://schemas.openxmlformats.org/officeDocument/2006/relationships/customXml" Target="../ink/ink1215.xml"/><Relationship Id="rId81" Type="http://schemas.openxmlformats.org/officeDocument/2006/relationships/image" Target="../media/image807.png"/><Relationship Id="rId86" Type="http://schemas.openxmlformats.org/officeDocument/2006/relationships/customXml" Target="../ink/ink1219.xml"/><Relationship Id="rId94" Type="http://schemas.openxmlformats.org/officeDocument/2006/relationships/customXml" Target="../ink/ink1223.xml"/><Relationship Id="rId9" Type="http://schemas.openxmlformats.org/officeDocument/2006/relationships/image" Target="../media/image4710.png"/><Relationship Id="rId13" Type="http://schemas.openxmlformats.org/officeDocument/2006/relationships/image" Target="../media/image715.png"/><Relationship Id="rId18" Type="http://schemas.openxmlformats.org/officeDocument/2006/relationships/customXml" Target="../ink/ink1185.xml"/><Relationship Id="rId39" Type="http://schemas.openxmlformats.org/officeDocument/2006/relationships/image" Target="../media/image728.png"/><Relationship Id="rId34" Type="http://schemas.openxmlformats.org/officeDocument/2006/relationships/customXml" Target="../ink/ink1193.xml"/><Relationship Id="rId50" Type="http://schemas.openxmlformats.org/officeDocument/2006/relationships/customXml" Target="../ink/ink1201.xml"/><Relationship Id="rId55" Type="http://schemas.openxmlformats.org/officeDocument/2006/relationships/image" Target="../media/image794.png"/><Relationship Id="rId76" Type="http://schemas.openxmlformats.org/officeDocument/2006/relationships/customXml" Target="../ink/ink1214.xml"/><Relationship Id="rId7" Type="http://schemas.openxmlformats.org/officeDocument/2006/relationships/image" Target="../media/image4690.png"/><Relationship Id="rId71" Type="http://schemas.openxmlformats.org/officeDocument/2006/relationships/image" Target="../media/image802.png"/><Relationship Id="rId92" Type="http://schemas.openxmlformats.org/officeDocument/2006/relationships/customXml" Target="../ink/ink1222.xml"/><Relationship Id="rId2" Type="http://schemas.openxmlformats.org/officeDocument/2006/relationships/notesSlide" Target="../notesSlides/notesSlide41.xml"/><Relationship Id="rId29" Type="http://schemas.openxmlformats.org/officeDocument/2006/relationships/image" Target="../media/image723.png"/><Relationship Id="rId24" Type="http://schemas.openxmlformats.org/officeDocument/2006/relationships/customXml" Target="../ink/ink1188.xml"/><Relationship Id="rId40" Type="http://schemas.openxmlformats.org/officeDocument/2006/relationships/customXml" Target="../ink/ink1196.xml"/><Relationship Id="rId45" Type="http://schemas.openxmlformats.org/officeDocument/2006/relationships/image" Target="../media/image731.png"/><Relationship Id="rId66" Type="http://schemas.openxmlformats.org/officeDocument/2006/relationships/customXml" Target="../ink/ink1209.xml"/><Relationship Id="rId87" Type="http://schemas.openxmlformats.org/officeDocument/2006/relationships/image" Target="../media/image810.png"/><Relationship Id="rId61" Type="http://schemas.openxmlformats.org/officeDocument/2006/relationships/image" Target="../media/image797.png"/><Relationship Id="rId82" Type="http://schemas.openxmlformats.org/officeDocument/2006/relationships/customXml" Target="../ink/ink1217.xml"/><Relationship Id="rId19" Type="http://schemas.openxmlformats.org/officeDocument/2006/relationships/image" Target="../media/image718.png"/></Relationships>
</file>

<file path=ppt/slides/_rels/slide42.xml.rels><?xml version="1.0" encoding="UTF-8" standalone="yes"?>
<Relationships xmlns="http://schemas.openxmlformats.org/package/2006/relationships"><Relationship Id="rId3" Type="http://schemas.openxmlformats.org/officeDocument/2006/relationships/image" Target="../media/image815.png"/><Relationship Id="rId7" Type="http://schemas.openxmlformats.org/officeDocument/2006/relationships/image" Target="../media/image4760.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740.png"/><Relationship Id="rId5" Type="http://schemas.openxmlformats.org/officeDocument/2006/relationships/image" Target="../media/image4730.png"/><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26" Type="http://schemas.openxmlformats.org/officeDocument/2006/relationships/customXml" Target="../ink/ink1234.xml"/><Relationship Id="rId21" Type="http://schemas.openxmlformats.org/officeDocument/2006/relationships/image" Target="../media/image216.emf"/><Relationship Id="rId42" Type="http://schemas.openxmlformats.org/officeDocument/2006/relationships/customXml" Target="../ink/ink1242.xml"/><Relationship Id="rId47" Type="http://schemas.openxmlformats.org/officeDocument/2006/relationships/image" Target="../media/image229.emf"/><Relationship Id="rId63" Type="http://schemas.openxmlformats.org/officeDocument/2006/relationships/image" Target="../media/image237.emf"/><Relationship Id="rId68" Type="http://schemas.openxmlformats.org/officeDocument/2006/relationships/customXml" Target="../ink/ink1255.xml"/><Relationship Id="rId84" Type="http://schemas.openxmlformats.org/officeDocument/2006/relationships/image" Target="../media/image825.png"/><Relationship Id="rId89" Type="http://schemas.openxmlformats.org/officeDocument/2006/relationships/customXml" Target="../ink/ink1265.xml"/><Relationship Id="rId16" Type="http://schemas.openxmlformats.org/officeDocument/2006/relationships/customXml" Target="../ink/ink1229.xml"/><Relationship Id="rId11" Type="http://schemas.openxmlformats.org/officeDocument/2006/relationships/image" Target="../media/image211.emf"/><Relationship Id="rId32" Type="http://schemas.openxmlformats.org/officeDocument/2006/relationships/customXml" Target="../ink/ink1237.xml"/><Relationship Id="rId37" Type="http://schemas.openxmlformats.org/officeDocument/2006/relationships/image" Target="../media/image224.emf"/><Relationship Id="rId53" Type="http://schemas.openxmlformats.org/officeDocument/2006/relationships/image" Target="../media/image232.emf"/><Relationship Id="rId58" Type="http://schemas.openxmlformats.org/officeDocument/2006/relationships/customXml" Target="../ink/ink1250.xml"/><Relationship Id="rId74" Type="http://schemas.openxmlformats.org/officeDocument/2006/relationships/customXml" Target="../ink/ink1258.xml"/><Relationship Id="rId79" Type="http://schemas.openxmlformats.org/officeDocument/2006/relationships/customXml" Target="../ink/ink1260.xml"/><Relationship Id="rId5" Type="http://schemas.openxmlformats.org/officeDocument/2006/relationships/image" Target="../media/image816.png"/><Relationship Id="rId90" Type="http://schemas.openxmlformats.org/officeDocument/2006/relationships/image" Target="../media/image828.png"/><Relationship Id="rId14" Type="http://schemas.openxmlformats.org/officeDocument/2006/relationships/customXml" Target="../ink/ink1228.xml"/><Relationship Id="rId22" Type="http://schemas.openxmlformats.org/officeDocument/2006/relationships/customXml" Target="../ink/ink1232.xml"/><Relationship Id="rId27" Type="http://schemas.openxmlformats.org/officeDocument/2006/relationships/image" Target="../media/image219.emf"/><Relationship Id="rId30" Type="http://schemas.openxmlformats.org/officeDocument/2006/relationships/customXml" Target="../ink/ink1236.xml"/><Relationship Id="rId35" Type="http://schemas.openxmlformats.org/officeDocument/2006/relationships/image" Target="../media/image223.emf"/><Relationship Id="rId43" Type="http://schemas.openxmlformats.org/officeDocument/2006/relationships/image" Target="../media/image227.emf"/><Relationship Id="rId48" Type="http://schemas.openxmlformats.org/officeDocument/2006/relationships/customXml" Target="../ink/ink1245.xml"/><Relationship Id="rId56" Type="http://schemas.openxmlformats.org/officeDocument/2006/relationships/customXml" Target="../ink/ink1249.xml"/><Relationship Id="rId64" Type="http://schemas.openxmlformats.org/officeDocument/2006/relationships/customXml" Target="../ink/ink1253.xml"/><Relationship Id="rId69" Type="http://schemas.openxmlformats.org/officeDocument/2006/relationships/image" Target="../media/image240.emf"/><Relationship Id="rId77" Type="http://schemas.openxmlformats.org/officeDocument/2006/relationships/customXml" Target="../ink/ink1259.xml"/><Relationship Id="rId8" Type="http://schemas.openxmlformats.org/officeDocument/2006/relationships/customXml" Target="../ink/ink1225.xml"/><Relationship Id="rId51" Type="http://schemas.openxmlformats.org/officeDocument/2006/relationships/image" Target="../media/image231.emf"/><Relationship Id="rId72" Type="http://schemas.openxmlformats.org/officeDocument/2006/relationships/customXml" Target="../ink/ink1257.xml"/><Relationship Id="rId80" Type="http://schemas.openxmlformats.org/officeDocument/2006/relationships/image" Target="../media/image823.png"/><Relationship Id="rId85" Type="http://schemas.openxmlformats.org/officeDocument/2006/relationships/customXml" Target="../ink/ink1263.xml"/><Relationship Id="rId3" Type="http://schemas.openxmlformats.org/officeDocument/2006/relationships/image" Target="../media/image2.jpeg"/><Relationship Id="rId12" Type="http://schemas.openxmlformats.org/officeDocument/2006/relationships/customXml" Target="../ink/ink1227.xml"/><Relationship Id="rId17" Type="http://schemas.openxmlformats.org/officeDocument/2006/relationships/image" Target="../media/image214.emf"/><Relationship Id="rId25" Type="http://schemas.openxmlformats.org/officeDocument/2006/relationships/image" Target="../media/image818.png"/><Relationship Id="rId33" Type="http://schemas.openxmlformats.org/officeDocument/2006/relationships/image" Target="../media/image222.emf"/><Relationship Id="rId38" Type="http://schemas.openxmlformats.org/officeDocument/2006/relationships/customXml" Target="../ink/ink1240.xml"/><Relationship Id="rId46" Type="http://schemas.openxmlformats.org/officeDocument/2006/relationships/customXml" Target="../ink/ink1244.xml"/><Relationship Id="rId59" Type="http://schemas.openxmlformats.org/officeDocument/2006/relationships/image" Target="../media/image235.emf"/><Relationship Id="rId67" Type="http://schemas.openxmlformats.org/officeDocument/2006/relationships/image" Target="../media/image239.emf"/><Relationship Id="rId20" Type="http://schemas.openxmlformats.org/officeDocument/2006/relationships/customXml" Target="../ink/ink1231.xml"/><Relationship Id="rId41" Type="http://schemas.openxmlformats.org/officeDocument/2006/relationships/image" Target="../media/image820.png"/><Relationship Id="rId54" Type="http://schemas.openxmlformats.org/officeDocument/2006/relationships/customXml" Target="../ink/ink1248.xml"/><Relationship Id="rId62" Type="http://schemas.openxmlformats.org/officeDocument/2006/relationships/customXml" Target="../ink/ink1252.xml"/><Relationship Id="rId70" Type="http://schemas.openxmlformats.org/officeDocument/2006/relationships/customXml" Target="../ink/ink1256.xml"/><Relationship Id="rId75" Type="http://schemas.openxmlformats.org/officeDocument/2006/relationships/image" Target="../media/image243.emf"/><Relationship Id="rId83" Type="http://schemas.openxmlformats.org/officeDocument/2006/relationships/customXml" Target="../ink/ink1262.xml"/><Relationship Id="rId88" Type="http://schemas.openxmlformats.org/officeDocument/2006/relationships/image" Target="../media/image827.png"/><Relationship Id="rId1" Type="http://schemas.openxmlformats.org/officeDocument/2006/relationships/slideLayout" Target="../slideLayouts/slideLayout2.xml"/><Relationship Id="rId6" Type="http://schemas.openxmlformats.org/officeDocument/2006/relationships/customXml" Target="../ink/ink1224.xml"/><Relationship Id="rId15" Type="http://schemas.openxmlformats.org/officeDocument/2006/relationships/image" Target="../media/image213.emf"/><Relationship Id="rId23" Type="http://schemas.openxmlformats.org/officeDocument/2006/relationships/image" Target="../media/image817.png"/><Relationship Id="rId28" Type="http://schemas.openxmlformats.org/officeDocument/2006/relationships/customXml" Target="../ink/ink1235.xml"/><Relationship Id="rId36" Type="http://schemas.openxmlformats.org/officeDocument/2006/relationships/customXml" Target="../ink/ink1239.xml"/><Relationship Id="rId49" Type="http://schemas.openxmlformats.org/officeDocument/2006/relationships/image" Target="../media/image230.emf"/><Relationship Id="rId57" Type="http://schemas.openxmlformats.org/officeDocument/2006/relationships/image" Target="../media/image234.emf"/><Relationship Id="rId10" Type="http://schemas.openxmlformats.org/officeDocument/2006/relationships/customXml" Target="../ink/ink1226.xml"/><Relationship Id="rId31" Type="http://schemas.openxmlformats.org/officeDocument/2006/relationships/image" Target="../media/image221.emf"/><Relationship Id="rId44" Type="http://schemas.openxmlformats.org/officeDocument/2006/relationships/customXml" Target="../ink/ink1243.xml"/><Relationship Id="rId52" Type="http://schemas.openxmlformats.org/officeDocument/2006/relationships/customXml" Target="../ink/ink1247.xml"/><Relationship Id="rId60" Type="http://schemas.openxmlformats.org/officeDocument/2006/relationships/customXml" Target="../ink/ink1251.xml"/><Relationship Id="rId65" Type="http://schemas.openxmlformats.org/officeDocument/2006/relationships/image" Target="../media/image238.emf"/><Relationship Id="rId73" Type="http://schemas.openxmlformats.org/officeDocument/2006/relationships/image" Target="../media/image242.emf"/><Relationship Id="rId78" Type="http://schemas.openxmlformats.org/officeDocument/2006/relationships/image" Target="../media/image822.png"/><Relationship Id="rId81" Type="http://schemas.openxmlformats.org/officeDocument/2006/relationships/customXml" Target="../ink/ink1261.xml"/><Relationship Id="rId86" Type="http://schemas.openxmlformats.org/officeDocument/2006/relationships/image" Target="../media/image826.png"/><Relationship Id="rId4" Type="http://schemas.openxmlformats.org/officeDocument/2006/relationships/image" Target="../media/image2070.png"/><Relationship Id="rId9" Type="http://schemas.openxmlformats.org/officeDocument/2006/relationships/image" Target="../media/image210.emf"/><Relationship Id="rId13" Type="http://schemas.openxmlformats.org/officeDocument/2006/relationships/image" Target="../media/image212.emf"/><Relationship Id="rId18" Type="http://schemas.openxmlformats.org/officeDocument/2006/relationships/customXml" Target="../ink/ink1230.xml"/><Relationship Id="rId39" Type="http://schemas.openxmlformats.org/officeDocument/2006/relationships/image" Target="../media/image819.png"/><Relationship Id="rId34" Type="http://schemas.openxmlformats.org/officeDocument/2006/relationships/customXml" Target="../ink/ink1238.xml"/><Relationship Id="rId50" Type="http://schemas.openxmlformats.org/officeDocument/2006/relationships/customXml" Target="../ink/ink1246.xml"/><Relationship Id="rId55" Type="http://schemas.openxmlformats.org/officeDocument/2006/relationships/image" Target="../media/image233.emf"/><Relationship Id="rId76" Type="http://schemas.openxmlformats.org/officeDocument/2006/relationships/image" Target="../media/image821.png"/><Relationship Id="rId7" Type="http://schemas.openxmlformats.org/officeDocument/2006/relationships/image" Target="../media/image209.emf"/><Relationship Id="rId71" Type="http://schemas.openxmlformats.org/officeDocument/2006/relationships/image" Target="../media/image241.emf"/><Relationship Id="rId2" Type="http://schemas.openxmlformats.org/officeDocument/2006/relationships/notesSlide" Target="../notesSlides/notesSlide43.xml"/><Relationship Id="rId29" Type="http://schemas.openxmlformats.org/officeDocument/2006/relationships/image" Target="../media/image220.emf"/><Relationship Id="rId24" Type="http://schemas.openxmlformats.org/officeDocument/2006/relationships/customXml" Target="../ink/ink1233.xml"/><Relationship Id="rId40" Type="http://schemas.openxmlformats.org/officeDocument/2006/relationships/customXml" Target="../ink/ink1241.xml"/><Relationship Id="rId45" Type="http://schemas.openxmlformats.org/officeDocument/2006/relationships/image" Target="../media/image228.emf"/><Relationship Id="rId66" Type="http://schemas.openxmlformats.org/officeDocument/2006/relationships/customXml" Target="../ink/ink1254.xml"/><Relationship Id="rId87" Type="http://schemas.openxmlformats.org/officeDocument/2006/relationships/customXml" Target="../ink/ink1264.xml"/><Relationship Id="rId61" Type="http://schemas.openxmlformats.org/officeDocument/2006/relationships/image" Target="../media/image236.emf"/><Relationship Id="rId82" Type="http://schemas.openxmlformats.org/officeDocument/2006/relationships/image" Target="../media/image824.png"/><Relationship Id="rId19" Type="http://schemas.openxmlformats.org/officeDocument/2006/relationships/image" Target="../media/image215.emf"/></Relationships>
</file>

<file path=ppt/slides/_rels/slide44.xml.rels><?xml version="1.0" encoding="UTF-8" standalone="yes"?>
<Relationships xmlns="http://schemas.openxmlformats.org/package/2006/relationships"><Relationship Id="rId8" Type="http://schemas.openxmlformats.org/officeDocument/2006/relationships/image" Target="../media/image209.emf"/><Relationship Id="rId13" Type="http://schemas.openxmlformats.org/officeDocument/2006/relationships/customXml" Target="../ink/ink1269.xml"/><Relationship Id="rId18" Type="http://schemas.openxmlformats.org/officeDocument/2006/relationships/image" Target="../media/image214.emf"/><Relationship Id="rId3" Type="http://schemas.openxmlformats.org/officeDocument/2006/relationships/image" Target="../media/image2.jpeg"/><Relationship Id="rId21" Type="http://schemas.openxmlformats.org/officeDocument/2006/relationships/customXml" Target="../ink/ink1273.xml"/><Relationship Id="rId7" Type="http://schemas.openxmlformats.org/officeDocument/2006/relationships/customXml" Target="../ink/ink1266.xml"/><Relationship Id="rId12" Type="http://schemas.openxmlformats.org/officeDocument/2006/relationships/image" Target="../media/image211.emf"/><Relationship Id="rId17" Type="http://schemas.openxmlformats.org/officeDocument/2006/relationships/customXml" Target="../ink/ink1271.xml"/><Relationship Id="rId2" Type="http://schemas.openxmlformats.org/officeDocument/2006/relationships/notesSlide" Target="../notesSlides/notesSlide44.xml"/><Relationship Id="rId16" Type="http://schemas.openxmlformats.org/officeDocument/2006/relationships/image" Target="../media/image213.emf"/><Relationship Id="rId20" Type="http://schemas.openxmlformats.org/officeDocument/2006/relationships/image" Target="../media/image215.emf"/><Relationship Id="rId1" Type="http://schemas.openxmlformats.org/officeDocument/2006/relationships/slideLayout" Target="../slideLayouts/slideLayout2.xml"/><Relationship Id="rId6" Type="http://schemas.openxmlformats.org/officeDocument/2006/relationships/image" Target="../media/image830.png"/><Relationship Id="rId11" Type="http://schemas.openxmlformats.org/officeDocument/2006/relationships/customXml" Target="../ink/ink1268.xml"/><Relationship Id="rId24" Type="http://schemas.openxmlformats.org/officeDocument/2006/relationships/image" Target="../media/image479.emf"/><Relationship Id="rId5" Type="http://schemas.openxmlformats.org/officeDocument/2006/relationships/image" Target="../media/image829.png"/><Relationship Id="rId15" Type="http://schemas.openxmlformats.org/officeDocument/2006/relationships/customXml" Target="../ink/ink1270.xml"/><Relationship Id="rId23" Type="http://schemas.openxmlformats.org/officeDocument/2006/relationships/customXml" Target="../ink/ink1274.xml"/><Relationship Id="rId10" Type="http://schemas.openxmlformats.org/officeDocument/2006/relationships/image" Target="../media/image210.emf"/><Relationship Id="rId19" Type="http://schemas.openxmlformats.org/officeDocument/2006/relationships/customXml" Target="../ink/ink1272.xml"/><Relationship Id="rId4" Type="http://schemas.openxmlformats.org/officeDocument/2006/relationships/image" Target="../media/image2860.png"/><Relationship Id="rId9" Type="http://schemas.openxmlformats.org/officeDocument/2006/relationships/customXml" Target="../ink/ink1267.xml"/><Relationship Id="rId14" Type="http://schemas.openxmlformats.org/officeDocument/2006/relationships/image" Target="../media/image212.emf"/><Relationship Id="rId22" Type="http://schemas.openxmlformats.org/officeDocument/2006/relationships/image" Target="../media/image216.emf"/></Relationships>
</file>

<file path=ppt/slides/_rels/slide45.xml.rels><?xml version="1.0" encoding="UTF-8" standalone="yes"?>
<Relationships xmlns="http://schemas.openxmlformats.org/package/2006/relationships"><Relationship Id="rId21" Type="http://schemas.openxmlformats.org/officeDocument/2006/relationships/image" Target="../media/image489.emf"/><Relationship Id="rId34" Type="http://schemas.openxmlformats.org/officeDocument/2006/relationships/image" Target="../media/image837.png"/><Relationship Id="rId42" Type="http://schemas.openxmlformats.org/officeDocument/2006/relationships/image" Target="../media/image841.png"/><Relationship Id="rId47" Type="http://schemas.openxmlformats.org/officeDocument/2006/relationships/customXml" Target="../ink/ink1291.xml"/><Relationship Id="rId50" Type="http://schemas.openxmlformats.org/officeDocument/2006/relationships/image" Target="../media/image845.png"/><Relationship Id="rId55" Type="http://schemas.openxmlformats.org/officeDocument/2006/relationships/customXml" Target="../ink/ink1295.xml"/><Relationship Id="rId63" Type="http://schemas.openxmlformats.org/officeDocument/2006/relationships/customXml" Target="../ink/ink1299.xml"/><Relationship Id="rId68" Type="http://schemas.openxmlformats.org/officeDocument/2006/relationships/image" Target="../media/image854.png"/><Relationship Id="rId76" Type="http://schemas.openxmlformats.org/officeDocument/2006/relationships/image" Target="../media/image833.emf"/><Relationship Id="rId7" Type="http://schemas.openxmlformats.org/officeDocument/2006/relationships/image" Target="../media/image482.emf"/><Relationship Id="rId71" Type="http://schemas.openxmlformats.org/officeDocument/2006/relationships/customXml" Target="../ink/ink1303.xml"/><Relationship Id="rId2" Type="http://schemas.openxmlformats.org/officeDocument/2006/relationships/notesSlide" Target="../notesSlides/notesSlide45.xml"/><Relationship Id="rId16" Type="http://schemas.openxmlformats.org/officeDocument/2006/relationships/customXml" Target="../ink/ink1280.xml"/><Relationship Id="rId11" Type="http://schemas.openxmlformats.org/officeDocument/2006/relationships/image" Target="../media/image484.emf"/><Relationship Id="rId32" Type="http://schemas.openxmlformats.org/officeDocument/2006/relationships/image" Target="../media/image836.png"/><Relationship Id="rId37" Type="http://schemas.openxmlformats.org/officeDocument/2006/relationships/customXml" Target="../ink/ink1286.xml"/><Relationship Id="rId40" Type="http://schemas.openxmlformats.org/officeDocument/2006/relationships/image" Target="../media/image840.png"/><Relationship Id="rId45" Type="http://schemas.openxmlformats.org/officeDocument/2006/relationships/customXml" Target="../ink/ink1290.xml"/><Relationship Id="rId53" Type="http://schemas.openxmlformats.org/officeDocument/2006/relationships/customXml" Target="../ink/ink1294.xml"/><Relationship Id="rId58" Type="http://schemas.openxmlformats.org/officeDocument/2006/relationships/image" Target="../media/image849.png"/><Relationship Id="rId66" Type="http://schemas.openxmlformats.org/officeDocument/2006/relationships/image" Target="../media/image853.png"/><Relationship Id="rId74" Type="http://schemas.openxmlformats.org/officeDocument/2006/relationships/image" Target="../media/image832.emf"/><Relationship Id="rId5" Type="http://schemas.openxmlformats.org/officeDocument/2006/relationships/image" Target="../media/image831.png"/><Relationship Id="rId61" Type="http://schemas.openxmlformats.org/officeDocument/2006/relationships/customXml" Target="../ink/ink1298.xml"/><Relationship Id="rId19" Type="http://schemas.openxmlformats.org/officeDocument/2006/relationships/image" Target="../media/image488.emf"/><Relationship Id="rId14" Type="http://schemas.openxmlformats.org/officeDocument/2006/relationships/customXml" Target="../ink/ink1279.xml"/><Relationship Id="rId22" Type="http://schemas.openxmlformats.org/officeDocument/2006/relationships/image" Target="../media/image821.png"/><Relationship Id="rId35" Type="http://schemas.openxmlformats.org/officeDocument/2006/relationships/customXml" Target="../ink/ink1285.xml"/><Relationship Id="rId43" Type="http://schemas.openxmlformats.org/officeDocument/2006/relationships/customXml" Target="../ink/ink1289.xml"/><Relationship Id="rId48" Type="http://schemas.openxmlformats.org/officeDocument/2006/relationships/image" Target="../media/image844.png"/><Relationship Id="rId56" Type="http://schemas.openxmlformats.org/officeDocument/2006/relationships/image" Target="../media/image848.png"/><Relationship Id="rId64" Type="http://schemas.openxmlformats.org/officeDocument/2006/relationships/image" Target="../media/image852.png"/><Relationship Id="rId69" Type="http://schemas.openxmlformats.org/officeDocument/2006/relationships/customXml" Target="../ink/ink1302.xml"/><Relationship Id="rId8" Type="http://schemas.openxmlformats.org/officeDocument/2006/relationships/customXml" Target="../ink/ink1276.xml"/><Relationship Id="rId51" Type="http://schemas.openxmlformats.org/officeDocument/2006/relationships/customXml" Target="../ink/ink1293.xml"/><Relationship Id="rId72" Type="http://schemas.openxmlformats.org/officeDocument/2006/relationships/image" Target="../media/image856.png"/><Relationship Id="rId3" Type="http://schemas.openxmlformats.org/officeDocument/2006/relationships/image" Target="../media/image2.jpeg"/><Relationship Id="rId12" Type="http://schemas.openxmlformats.org/officeDocument/2006/relationships/customXml" Target="../ink/ink1278.xml"/><Relationship Id="rId17" Type="http://schemas.openxmlformats.org/officeDocument/2006/relationships/image" Target="../media/image487.emf"/><Relationship Id="rId33" Type="http://schemas.openxmlformats.org/officeDocument/2006/relationships/customXml" Target="../ink/ink1284.xml"/><Relationship Id="rId38" Type="http://schemas.openxmlformats.org/officeDocument/2006/relationships/image" Target="../media/image839.png"/><Relationship Id="rId46" Type="http://schemas.openxmlformats.org/officeDocument/2006/relationships/image" Target="../media/image843.png"/><Relationship Id="rId59" Type="http://schemas.openxmlformats.org/officeDocument/2006/relationships/customXml" Target="../ink/ink1297.xml"/><Relationship Id="rId67" Type="http://schemas.openxmlformats.org/officeDocument/2006/relationships/customXml" Target="../ink/ink1301.xml"/><Relationship Id="rId20" Type="http://schemas.openxmlformats.org/officeDocument/2006/relationships/customXml" Target="../ink/ink1282.xml"/><Relationship Id="rId41" Type="http://schemas.openxmlformats.org/officeDocument/2006/relationships/customXml" Target="../ink/ink1288.xml"/><Relationship Id="rId54" Type="http://schemas.openxmlformats.org/officeDocument/2006/relationships/image" Target="../media/image847.png"/><Relationship Id="rId62" Type="http://schemas.openxmlformats.org/officeDocument/2006/relationships/image" Target="../media/image851.png"/><Relationship Id="rId70" Type="http://schemas.openxmlformats.org/officeDocument/2006/relationships/image" Target="../media/image855.png"/><Relationship Id="rId75" Type="http://schemas.openxmlformats.org/officeDocument/2006/relationships/customXml" Target="../ink/ink1305.xml"/><Relationship Id="rId1" Type="http://schemas.openxmlformats.org/officeDocument/2006/relationships/slideLayout" Target="../slideLayouts/slideLayout2.xml"/><Relationship Id="rId6" Type="http://schemas.openxmlformats.org/officeDocument/2006/relationships/customXml" Target="../ink/ink1275.xml"/><Relationship Id="rId15" Type="http://schemas.openxmlformats.org/officeDocument/2006/relationships/image" Target="../media/image486.emf"/><Relationship Id="rId23" Type="http://schemas.openxmlformats.org/officeDocument/2006/relationships/customXml" Target="../ink/ink1283.xml"/><Relationship Id="rId36" Type="http://schemas.openxmlformats.org/officeDocument/2006/relationships/image" Target="../media/image838.png"/><Relationship Id="rId49" Type="http://schemas.openxmlformats.org/officeDocument/2006/relationships/customXml" Target="../ink/ink1292.xml"/><Relationship Id="rId57" Type="http://schemas.openxmlformats.org/officeDocument/2006/relationships/customXml" Target="../ink/ink1296.xml"/><Relationship Id="rId10" Type="http://schemas.openxmlformats.org/officeDocument/2006/relationships/customXml" Target="../ink/ink1277.xml"/><Relationship Id="rId44" Type="http://schemas.openxmlformats.org/officeDocument/2006/relationships/image" Target="../media/image842.png"/><Relationship Id="rId52" Type="http://schemas.openxmlformats.org/officeDocument/2006/relationships/image" Target="../media/image846.png"/><Relationship Id="rId60" Type="http://schemas.openxmlformats.org/officeDocument/2006/relationships/image" Target="../media/image850.png"/><Relationship Id="rId65" Type="http://schemas.openxmlformats.org/officeDocument/2006/relationships/customXml" Target="../ink/ink1300.xml"/><Relationship Id="rId73" Type="http://schemas.openxmlformats.org/officeDocument/2006/relationships/customXml" Target="../ink/ink1304.xml"/><Relationship Id="rId4" Type="http://schemas.openxmlformats.org/officeDocument/2006/relationships/image" Target="../media/image4800.png"/><Relationship Id="rId9" Type="http://schemas.openxmlformats.org/officeDocument/2006/relationships/image" Target="../media/image483.emf"/><Relationship Id="rId13" Type="http://schemas.openxmlformats.org/officeDocument/2006/relationships/image" Target="../media/image485.emf"/><Relationship Id="rId18" Type="http://schemas.openxmlformats.org/officeDocument/2006/relationships/customXml" Target="../ink/ink1281.xml"/><Relationship Id="rId39" Type="http://schemas.openxmlformats.org/officeDocument/2006/relationships/customXml" Target="../ink/ink1287.xml"/></Relationships>
</file>

<file path=ppt/slides/_rels/slide46.xml.rels><?xml version="1.0" encoding="UTF-8" standalone="yes"?>
<Relationships xmlns="http://schemas.openxmlformats.org/package/2006/relationships"><Relationship Id="rId8" Type="http://schemas.openxmlformats.org/officeDocument/2006/relationships/image" Target="../media/image492.emf"/><Relationship Id="rId13" Type="http://schemas.openxmlformats.org/officeDocument/2006/relationships/customXml" Target="../ink/ink1309.xml"/><Relationship Id="rId18" Type="http://schemas.openxmlformats.org/officeDocument/2006/relationships/image" Target="../media/image497.emf"/><Relationship Id="rId3" Type="http://schemas.openxmlformats.org/officeDocument/2006/relationships/image" Target="../media/image2.jpeg"/><Relationship Id="rId21" Type="http://schemas.openxmlformats.org/officeDocument/2006/relationships/image" Target="../media/image830.png"/><Relationship Id="rId12" Type="http://schemas.openxmlformats.org/officeDocument/2006/relationships/image" Target="../media/image494.emf"/><Relationship Id="rId17" Type="http://schemas.openxmlformats.org/officeDocument/2006/relationships/customXml" Target="../ink/ink1311.xml"/><Relationship Id="rId2" Type="http://schemas.openxmlformats.org/officeDocument/2006/relationships/notesSlide" Target="../notesSlides/notesSlide46.xml"/><Relationship Id="rId16" Type="http://schemas.openxmlformats.org/officeDocument/2006/relationships/image" Target="../media/image496.emf"/><Relationship Id="rId20" Type="http://schemas.openxmlformats.org/officeDocument/2006/relationships/image" Target="../media/image498.emf"/><Relationship Id="rId1" Type="http://schemas.openxmlformats.org/officeDocument/2006/relationships/slideLayout" Target="../slideLayouts/slideLayout2.xml"/><Relationship Id="rId6" Type="http://schemas.openxmlformats.org/officeDocument/2006/relationships/customXml" Target="../ink/ink1306.xml"/><Relationship Id="rId11" Type="http://schemas.openxmlformats.org/officeDocument/2006/relationships/customXml" Target="../ink/ink1308.xml"/><Relationship Id="rId5" Type="http://schemas.openxmlformats.org/officeDocument/2006/relationships/image" Target="../media/image857.png"/><Relationship Id="rId15" Type="http://schemas.openxmlformats.org/officeDocument/2006/relationships/customXml" Target="../ink/ink1310.xml"/><Relationship Id="rId10" Type="http://schemas.openxmlformats.org/officeDocument/2006/relationships/image" Target="../media/image493.emf"/><Relationship Id="rId19" Type="http://schemas.openxmlformats.org/officeDocument/2006/relationships/customXml" Target="../ink/ink1312.xml"/><Relationship Id="rId4" Type="http://schemas.openxmlformats.org/officeDocument/2006/relationships/image" Target="../media/image4900.png"/><Relationship Id="rId9" Type="http://schemas.openxmlformats.org/officeDocument/2006/relationships/customXml" Target="../ink/ink1307.xml"/><Relationship Id="rId14" Type="http://schemas.openxmlformats.org/officeDocument/2006/relationships/image" Target="../media/image495.emf"/></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858.pn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832.pn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833.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jpeg"/><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834.png"/></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835.png"/></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861.png"/></Relationships>
</file>

<file path=ppt/slides/_rels/slide53.xml.rels><?xml version="1.0" encoding="UTF-8" standalone="yes"?>
<Relationships xmlns="http://schemas.openxmlformats.org/package/2006/relationships"><Relationship Id="rId117" Type="http://schemas.openxmlformats.org/officeDocument/2006/relationships/customXml" Target="../ink/ink1368.xml"/><Relationship Id="rId21" Type="http://schemas.openxmlformats.org/officeDocument/2006/relationships/customXml" Target="../ink/ink1320.xml"/><Relationship Id="rId42" Type="http://schemas.openxmlformats.org/officeDocument/2006/relationships/image" Target="../media/image883.png"/><Relationship Id="rId63" Type="http://schemas.openxmlformats.org/officeDocument/2006/relationships/customXml" Target="../ink/ink1341.xml"/><Relationship Id="rId84" Type="http://schemas.openxmlformats.org/officeDocument/2006/relationships/image" Target="../media/image904.png"/><Relationship Id="rId138" Type="http://schemas.openxmlformats.org/officeDocument/2006/relationships/image" Target="../media/image931.png"/><Relationship Id="rId159" Type="http://schemas.openxmlformats.org/officeDocument/2006/relationships/customXml" Target="../ink/ink1389.xml"/><Relationship Id="rId170" Type="http://schemas.openxmlformats.org/officeDocument/2006/relationships/image" Target="../media/image947.png"/><Relationship Id="rId191" Type="http://schemas.openxmlformats.org/officeDocument/2006/relationships/customXml" Target="../ink/ink1405.xml"/><Relationship Id="rId107" Type="http://schemas.openxmlformats.org/officeDocument/2006/relationships/customXml" Target="../ink/ink1363.xml"/><Relationship Id="rId11" Type="http://schemas.openxmlformats.org/officeDocument/2006/relationships/customXml" Target="../ink/ink1315.xml"/><Relationship Id="rId32" Type="http://schemas.openxmlformats.org/officeDocument/2006/relationships/image" Target="../media/image878.png"/><Relationship Id="rId53" Type="http://schemas.openxmlformats.org/officeDocument/2006/relationships/customXml" Target="../ink/ink1336.xml"/><Relationship Id="rId74" Type="http://schemas.openxmlformats.org/officeDocument/2006/relationships/image" Target="../media/image899.png"/><Relationship Id="rId128" Type="http://schemas.openxmlformats.org/officeDocument/2006/relationships/image" Target="../media/image926.png"/><Relationship Id="rId149" Type="http://schemas.openxmlformats.org/officeDocument/2006/relationships/customXml" Target="../ink/ink1384.xml"/><Relationship Id="rId5" Type="http://schemas.openxmlformats.org/officeDocument/2006/relationships/image" Target="../media/image859.png"/><Relationship Id="rId95" Type="http://schemas.openxmlformats.org/officeDocument/2006/relationships/customXml" Target="../ink/ink1357.xml"/><Relationship Id="rId160" Type="http://schemas.openxmlformats.org/officeDocument/2006/relationships/image" Target="../media/image942.png"/><Relationship Id="rId181" Type="http://schemas.openxmlformats.org/officeDocument/2006/relationships/customXml" Target="../ink/ink1400.xml"/><Relationship Id="rId22" Type="http://schemas.openxmlformats.org/officeDocument/2006/relationships/image" Target="../media/image873.png"/><Relationship Id="rId43" Type="http://schemas.openxmlformats.org/officeDocument/2006/relationships/customXml" Target="../ink/ink1331.xml"/><Relationship Id="rId64" Type="http://schemas.openxmlformats.org/officeDocument/2006/relationships/image" Target="../media/image894.png"/><Relationship Id="rId118" Type="http://schemas.openxmlformats.org/officeDocument/2006/relationships/image" Target="../media/image921.png"/><Relationship Id="rId139" Type="http://schemas.openxmlformats.org/officeDocument/2006/relationships/customXml" Target="../ink/ink1379.xml"/><Relationship Id="rId85" Type="http://schemas.openxmlformats.org/officeDocument/2006/relationships/customXml" Target="../ink/ink1352.xml"/><Relationship Id="rId150" Type="http://schemas.openxmlformats.org/officeDocument/2006/relationships/image" Target="../media/image937.png"/><Relationship Id="rId171" Type="http://schemas.openxmlformats.org/officeDocument/2006/relationships/customXml" Target="../ink/ink1395.xml"/><Relationship Id="rId192" Type="http://schemas.openxmlformats.org/officeDocument/2006/relationships/image" Target="../media/image958.png"/><Relationship Id="rId12" Type="http://schemas.openxmlformats.org/officeDocument/2006/relationships/image" Target="../media/image868.png"/><Relationship Id="rId33" Type="http://schemas.openxmlformats.org/officeDocument/2006/relationships/customXml" Target="../ink/ink1326.xml"/><Relationship Id="rId108" Type="http://schemas.openxmlformats.org/officeDocument/2006/relationships/image" Target="../media/image916.png"/><Relationship Id="rId129" Type="http://schemas.openxmlformats.org/officeDocument/2006/relationships/customXml" Target="../ink/ink1374.xml"/><Relationship Id="rId54" Type="http://schemas.openxmlformats.org/officeDocument/2006/relationships/image" Target="../media/image889.png"/><Relationship Id="rId75" Type="http://schemas.openxmlformats.org/officeDocument/2006/relationships/customXml" Target="../ink/ink1347.xml"/><Relationship Id="rId96" Type="http://schemas.openxmlformats.org/officeDocument/2006/relationships/image" Target="../media/image910.png"/><Relationship Id="rId140" Type="http://schemas.openxmlformats.org/officeDocument/2006/relationships/image" Target="../media/image932.png"/><Relationship Id="rId161" Type="http://schemas.openxmlformats.org/officeDocument/2006/relationships/customXml" Target="../ink/ink1390.xml"/><Relationship Id="rId182" Type="http://schemas.openxmlformats.org/officeDocument/2006/relationships/image" Target="../media/image953.png"/><Relationship Id="rId6" Type="http://schemas.openxmlformats.org/officeDocument/2006/relationships/image" Target="../media/image865.png"/><Relationship Id="rId23" Type="http://schemas.openxmlformats.org/officeDocument/2006/relationships/customXml" Target="../ink/ink1321.xml"/><Relationship Id="rId119" Type="http://schemas.openxmlformats.org/officeDocument/2006/relationships/customXml" Target="../ink/ink1369.xml"/><Relationship Id="rId44" Type="http://schemas.openxmlformats.org/officeDocument/2006/relationships/image" Target="../media/image884.png"/><Relationship Id="rId65" Type="http://schemas.openxmlformats.org/officeDocument/2006/relationships/customXml" Target="../ink/ink1342.xml"/><Relationship Id="rId86" Type="http://schemas.openxmlformats.org/officeDocument/2006/relationships/image" Target="../media/image905.png"/><Relationship Id="rId130" Type="http://schemas.openxmlformats.org/officeDocument/2006/relationships/image" Target="../media/image927.png"/><Relationship Id="rId151" Type="http://schemas.openxmlformats.org/officeDocument/2006/relationships/customXml" Target="../ink/ink1385.xml"/><Relationship Id="rId172" Type="http://schemas.openxmlformats.org/officeDocument/2006/relationships/image" Target="../media/image948.png"/><Relationship Id="rId193" Type="http://schemas.openxmlformats.org/officeDocument/2006/relationships/customXml" Target="../ink/ink1406.xml"/><Relationship Id="rId13" Type="http://schemas.openxmlformats.org/officeDocument/2006/relationships/customXml" Target="../ink/ink1316.xml"/><Relationship Id="rId109" Type="http://schemas.openxmlformats.org/officeDocument/2006/relationships/customXml" Target="../ink/ink1364.xml"/><Relationship Id="rId34" Type="http://schemas.openxmlformats.org/officeDocument/2006/relationships/image" Target="../media/image879.png"/><Relationship Id="rId50" Type="http://schemas.openxmlformats.org/officeDocument/2006/relationships/image" Target="../media/image887.png"/><Relationship Id="rId55" Type="http://schemas.openxmlformats.org/officeDocument/2006/relationships/customXml" Target="../ink/ink1337.xml"/><Relationship Id="rId76" Type="http://schemas.openxmlformats.org/officeDocument/2006/relationships/image" Target="../media/image900.png"/><Relationship Id="rId97" Type="http://schemas.openxmlformats.org/officeDocument/2006/relationships/customXml" Target="../ink/ink1358.xml"/><Relationship Id="rId104" Type="http://schemas.openxmlformats.org/officeDocument/2006/relationships/image" Target="../media/image914.png"/><Relationship Id="rId120" Type="http://schemas.openxmlformats.org/officeDocument/2006/relationships/image" Target="../media/image922.png"/><Relationship Id="rId125" Type="http://schemas.openxmlformats.org/officeDocument/2006/relationships/customXml" Target="../ink/ink1372.xml"/><Relationship Id="rId141" Type="http://schemas.openxmlformats.org/officeDocument/2006/relationships/customXml" Target="../ink/ink1380.xml"/><Relationship Id="rId146" Type="http://schemas.openxmlformats.org/officeDocument/2006/relationships/image" Target="../media/image935.png"/><Relationship Id="rId167" Type="http://schemas.openxmlformats.org/officeDocument/2006/relationships/customXml" Target="../ink/ink1393.xml"/><Relationship Id="rId188" Type="http://schemas.openxmlformats.org/officeDocument/2006/relationships/image" Target="../media/image956.png"/><Relationship Id="rId7" Type="http://schemas.openxmlformats.org/officeDocument/2006/relationships/customXml" Target="../ink/ink1313.xml"/><Relationship Id="rId71" Type="http://schemas.openxmlformats.org/officeDocument/2006/relationships/customXml" Target="../ink/ink1345.xml"/><Relationship Id="rId92" Type="http://schemas.openxmlformats.org/officeDocument/2006/relationships/image" Target="../media/image908.png"/><Relationship Id="rId162" Type="http://schemas.openxmlformats.org/officeDocument/2006/relationships/image" Target="../media/image943.png"/><Relationship Id="rId183" Type="http://schemas.openxmlformats.org/officeDocument/2006/relationships/customXml" Target="../ink/ink1401.xml"/><Relationship Id="rId2" Type="http://schemas.openxmlformats.org/officeDocument/2006/relationships/notesSlide" Target="../notesSlides/notesSlide53.xml"/><Relationship Id="rId29" Type="http://schemas.openxmlformats.org/officeDocument/2006/relationships/customXml" Target="../ink/ink1324.xml"/><Relationship Id="rId24" Type="http://schemas.openxmlformats.org/officeDocument/2006/relationships/image" Target="../media/image874.png"/><Relationship Id="rId40" Type="http://schemas.openxmlformats.org/officeDocument/2006/relationships/image" Target="../media/image882.png"/><Relationship Id="rId45" Type="http://schemas.openxmlformats.org/officeDocument/2006/relationships/customXml" Target="../ink/ink1332.xml"/><Relationship Id="rId66" Type="http://schemas.openxmlformats.org/officeDocument/2006/relationships/image" Target="../media/image895.png"/><Relationship Id="rId87" Type="http://schemas.openxmlformats.org/officeDocument/2006/relationships/customXml" Target="../ink/ink1353.xml"/><Relationship Id="rId110" Type="http://schemas.openxmlformats.org/officeDocument/2006/relationships/image" Target="../media/image917.png"/><Relationship Id="rId115" Type="http://schemas.openxmlformats.org/officeDocument/2006/relationships/customXml" Target="../ink/ink1367.xml"/><Relationship Id="rId131" Type="http://schemas.openxmlformats.org/officeDocument/2006/relationships/customXml" Target="../ink/ink1375.xml"/><Relationship Id="rId136" Type="http://schemas.openxmlformats.org/officeDocument/2006/relationships/image" Target="../media/image930.png"/><Relationship Id="rId157" Type="http://schemas.openxmlformats.org/officeDocument/2006/relationships/customXml" Target="../ink/ink1388.xml"/><Relationship Id="rId178" Type="http://schemas.openxmlformats.org/officeDocument/2006/relationships/image" Target="../media/image951.png"/><Relationship Id="rId61" Type="http://schemas.openxmlformats.org/officeDocument/2006/relationships/customXml" Target="../ink/ink1340.xml"/><Relationship Id="rId82" Type="http://schemas.openxmlformats.org/officeDocument/2006/relationships/image" Target="../media/image903.png"/><Relationship Id="rId152" Type="http://schemas.openxmlformats.org/officeDocument/2006/relationships/image" Target="../media/image938.png"/><Relationship Id="rId173" Type="http://schemas.openxmlformats.org/officeDocument/2006/relationships/customXml" Target="../ink/ink1396.xml"/><Relationship Id="rId194" Type="http://schemas.openxmlformats.org/officeDocument/2006/relationships/image" Target="../media/image959.png"/><Relationship Id="rId19" Type="http://schemas.openxmlformats.org/officeDocument/2006/relationships/customXml" Target="../ink/ink1319.xml"/><Relationship Id="rId14" Type="http://schemas.openxmlformats.org/officeDocument/2006/relationships/image" Target="../media/image869.png"/><Relationship Id="rId30" Type="http://schemas.openxmlformats.org/officeDocument/2006/relationships/image" Target="../media/image877.png"/><Relationship Id="rId35" Type="http://schemas.openxmlformats.org/officeDocument/2006/relationships/customXml" Target="../ink/ink1327.xml"/><Relationship Id="rId56" Type="http://schemas.openxmlformats.org/officeDocument/2006/relationships/image" Target="../media/image890.png"/><Relationship Id="rId77" Type="http://schemas.openxmlformats.org/officeDocument/2006/relationships/customXml" Target="../ink/ink1348.xml"/><Relationship Id="rId100" Type="http://schemas.openxmlformats.org/officeDocument/2006/relationships/image" Target="../media/image912.png"/><Relationship Id="rId105" Type="http://schemas.openxmlformats.org/officeDocument/2006/relationships/customXml" Target="../ink/ink1362.xml"/><Relationship Id="rId126" Type="http://schemas.openxmlformats.org/officeDocument/2006/relationships/image" Target="../media/image925.png"/><Relationship Id="rId147" Type="http://schemas.openxmlformats.org/officeDocument/2006/relationships/customXml" Target="../ink/ink1383.xml"/><Relationship Id="rId168" Type="http://schemas.openxmlformats.org/officeDocument/2006/relationships/image" Target="../media/image946.png"/><Relationship Id="rId8" Type="http://schemas.openxmlformats.org/officeDocument/2006/relationships/image" Target="../media/image866.png"/><Relationship Id="rId51" Type="http://schemas.openxmlformats.org/officeDocument/2006/relationships/customXml" Target="../ink/ink1335.xml"/><Relationship Id="rId72" Type="http://schemas.openxmlformats.org/officeDocument/2006/relationships/image" Target="../media/image898.png"/><Relationship Id="rId93" Type="http://schemas.openxmlformats.org/officeDocument/2006/relationships/customXml" Target="../ink/ink1356.xml"/><Relationship Id="rId98" Type="http://schemas.openxmlformats.org/officeDocument/2006/relationships/image" Target="../media/image911.png"/><Relationship Id="rId121" Type="http://schemas.openxmlformats.org/officeDocument/2006/relationships/customXml" Target="../ink/ink1370.xml"/><Relationship Id="rId142" Type="http://schemas.openxmlformats.org/officeDocument/2006/relationships/image" Target="../media/image933.png"/><Relationship Id="rId163" Type="http://schemas.openxmlformats.org/officeDocument/2006/relationships/customXml" Target="../ink/ink1391.xml"/><Relationship Id="rId184" Type="http://schemas.openxmlformats.org/officeDocument/2006/relationships/image" Target="../media/image954.png"/><Relationship Id="rId189" Type="http://schemas.openxmlformats.org/officeDocument/2006/relationships/customXml" Target="../ink/ink1404.xml"/><Relationship Id="rId3" Type="http://schemas.openxmlformats.org/officeDocument/2006/relationships/image" Target="../media/image2.jpeg"/><Relationship Id="rId25" Type="http://schemas.openxmlformats.org/officeDocument/2006/relationships/customXml" Target="../ink/ink1322.xml"/><Relationship Id="rId46" Type="http://schemas.openxmlformats.org/officeDocument/2006/relationships/image" Target="../media/image885.png"/><Relationship Id="rId67" Type="http://schemas.openxmlformats.org/officeDocument/2006/relationships/customXml" Target="../ink/ink1343.xml"/><Relationship Id="rId116" Type="http://schemas.openxmlformats.org/officeDocument/2006/relationships/image" Target="../media/image920.png"/><Relationship Id="rId137" Type="http://schemas.openxmlformats.org/officeDocument/2006/relationships/customXml" Target="../ink/ink1378.xml"/><Relationship Id="rId158" Type="http://schemas.openxmlformats.org/officeDocument/2006/relationships/image" Target="../media/image941.png"/><Relationship Id="rId20" Type="http://schemas.openxmlformats.org/officeDocument/2006/relationships/image" Target="../media/image872.png"/><Relationship Id="rId41" Type="http://schemas.openxmlformats.org/officeDocument/2006/relationships/customXml" Target="../ink/ink1330.xml"/><Relationship Id="rId62" Type="http://schemas.openxmlformats.org/officeDocument/2006/relationships/image" Target="../media/image893.png"/><Relationship Id="rId83" Type="http://schemas.openxmlformats.org/officeDocument/2006/relationships/customXml" Target="../ink/ink1351.xml"/><Relationship Id="rId88" Type="http://schemas.openxmlformats.org/officeDocument/2006/relationships/image" Target="../media/image906.png"/><Relationship Id="rId111" Type="http://schemas.openxmlformats.org/officeDocument/2006/relationships/customXml" Target="../ink/ink1365.xml"/><Relationship Id="rId132" Type="http://schemas.openxmlformats.org/officeDocument/2006/relationships/image" Target="../media/image928.png"/><Relationship Id="rId153" Type="http://schemas.openxmlformats.org/officeDocument/2006/relationships/customXml" Target="../ink/ink1386.xml"/><Relationship Id="rId174" Type="http://schemas.openxmlformats.org/officeDocument/2006/relationships/image" Target="../media/image949.png"/><Relationship Id="rId179" Type="http://schemas.openxmlformats.org/officeDocument/2006/relationships/customXml" Target="../ink/ink1399.xml"/><Relationship Id="rId190" Type="http://schemas.openxmlformats.org/officeDocument/2006/relationships/image" Target="../media/image957.png"/><Relationship Id="rId15" Type="http://schemas.openxmlformats.org/officeDocument/2006/relationships/customXml" Target="../ink/ink1317.xml"/><Relationship Id="rId36" Type="http://schemas.openxmlformats.org/officeDocument/2006/relationships/image" Target="../media/image880.png"/><Relationship Id="rId57" Type="http://schemas.openxmlformats.org/officeDocument/2006/relationships/customXml" Target="../ink/ink1338.xml"/><Relationship Id="rId106" Type="http://schemas.openxmlformats.org/officeDocument/2006/relationships/image" Target="../media/image915.png"/><Relationship Id="rId127" Type="http://schemas.openxmlformats.org/officeDocument/2006/relationships/customXml" Target="../ink/ink1373.xml"/><Relationship Id="rId10" Type="http://schemas.openxmlformats.org/officeDocument/2006/relationships/image" Target="../media/image867.png"/><Relationship Id="rId31" Type="http://schemas.openxmlformats.org/officeDocument/2006/relationships/customXml" Target="../ink/ink1325.xml"/><Relationship Id="rId52" Type="http://schemas.openxmlformats.org/officeDocument/2006/relationships/image" Target="../media/image888.png"/><Relationship Id="rId73" Type="http://schemas.openxmlformats.org/officeDocument/2006/relationships/customXml" Target="../ink/ink1346.xml"/><Relationship Id="rId78" Type="http://schemas.openxmlformats.org/officeDocument/2006/relationships/image" Target="../media/image901.png"/><Relationship Id="rId94" Type="http://schemas.openxmlformats.org/officeDocument/2006/relationships/image" Target="../media/image909.png"/><Relationship Id="rId99" Type="http://schemas.openxmlformats.org/officeDocument/2006/relationships/customXml" Target="../ink/ink1359.xml"/><Relationship Id="rId101" Type="http://schemas.openxmlformats.org/officeDocument/2006/relationships/customXml" Target="../ink/ink1360.xml"/><Relationship Id="rId122" Type="http://schemas.openxmlformats.org/officeDocument/2006/relationships/image" Target="../media/image923.png"/><Relationship Id="rId143" Type="http://schemas.openxmlformats.org/officeDocument/2006/relationships/customXml" Target="../ink/ink1381.xml"/><Relationship Id="rId148" Type="http://schemas.openxmlformats.org/officeDocument/2006/relationships/image" Target="../media/image936.png"/><Relationship Id="rId164" Type="http://schemas.openxmlformats.org/officeDocument/2006/relationships/image" Target="../media/image944.png"/><Relationship Id="rId169" Type="http://schemas.openxmlformats.org/officeDocument/2006/relationships/customXml" Target="../ink/ink1394.xml"/><Relationship Id="rId185" Type="http://schemas.openxmlformats.org/officeDocument/2006/relationships/customXml" Target="../ink/ink1402.xml"/><Relationship Id="rId4" Type="http://schemas.openxmlformats.org/officeDocument/2006/relationships/image" Target="../media/image863.png"/><Relationship Id="rId9" Type="http://schemas.openxmlformats.org/officeDocument/2006/relationships/customXml" Target="../ink/ink1314.xml"/><Relationship Id="rId180" Type="http://schemas.openxmlformats.org/officeDocument/2006/relationships/image" Target="../media/image952.png"/><Relationship Id="rId26" Type="http://schemas.openxmlformats.org/officeDocument/2006/relationships/image" Target="../media/image875.png"/><Relationship Id="rId47" Type="http://schemas.openxmlformats.org/officeDocument/2006/relationships/customXml" Target="../ink/ink1333.xml"/><Relationship Id="rId68" Type="http://schemas.openxmlformats.org/officeDocument/2006/relationships/image" Target="../media/image896.png"/><Relationship Id="rId89" Type="http://schemas.openxmlformats.org/officeDocument/2006/relationships/customXml" Target="../ink/ink1354.xml"/><Relationship Id="rId112" Type="http://schemas.openxmlformats.org/officeDocument/2006/relationships/image" Target="../media/image918.png"/><Relationship Id="rId133" Type="http://schemas.openxmlformats.org/officeDocument/2006/relationships/customXml" Target="../ink/ink1376.xml"/><Relationship Id="rId154" Type="http://schemas.openxmlformats.org/officeDocument/2006/relationships/image" Target="../media/image939.png"/><Relationship Id="rId175" Type="http://schemas.openxmlformats.org/officeDocument/2006/relationships/customXml" Target="../ink/ink1397.xml"/><Relationship Id="rId16" Type="http://schemas.openxmlformats.org/officeDocument/2006/relationships/image" Target="../media/image870.png"/><Relationship Id="rId37" Type="http://schemas.openxmlformats.org/officeDocument/2006/relationships/customXml" Target="../ink/ink1328.xml"/><Relationship Id="rId58" Type="http://schemas.openxmlformats.org/officeDocument/2006/relationships/image" Target="../media/image891.png"/><Relationship Id="rId79" Type="http://schemas.openxmlformats.org/officeDocument/2006/relationships/customXml" Target="../ink/ink1349.xml"/><Relationship Id="rId102" Type="http://schemas.openxmlformats.org/officeDocument/2006/relationships/image" Target="../media/image913.png"/><Relationship Id="rId123" Type="http://schemas.openxmlformats.org/officeDocument/2006/relationships/customXml" Target="../ink/ink1371.xml"/><Relationship Id="rId144" Type="http://schemas.openxmlformats.org/officeDocument/2006/relationships/image" Target="../media/image934.png"/><Relationship Id="rId90" Type="http://schemas.openxmlformats.org/officeDocument/2006/relationships/image" Target="../media/image907.png"/><Relationship Id="rId165" Type="http://schemas.openxmlformats.org/officeDocument/2006/relationships/customXml" Target="../ink/ink1392.xml"/><Relationship Id="rId186" Type="http://schemas.openxmlformats.org/officeDocument/2006/relationships/image" Target="../media/image955.png"/><Relationship Id="rId27" Type="http://schemas.openxmlformats.org/officeDocument/2006/relationships/customXml" Target="../ink/ink1323.xml"/><Relationship Id="rId48" Type="http://schemas.openxmlformats.org/officeDocument/2006/relationships/image" Target="../media/image886.png"/><Relationship Id="rId69" Type="http://schemas.openxmlformats.org/officeDocument/2006/relationships/customXml" Target="../ink/ink1344.xml"/><Relationship Id="rId113" Type="http://schemas.openxmlformats.org/officeDocument/2006/relationships/customXml" Target="../ink/ink1366.xml"/><Relationship Id="rId134" Type="http://schemas.openxmlformats.org/officeDocument/2006/relationships/image" Target="../media/image929.png"/><Relationship Id="rId80" Type="http://schemas.openxmlformats.org/officeDocument/2006/relationships/image" Target="../media/image902.png"/><Relationship Id="rId155" Type="http://schemas.openxmlformats.org/officeDocument/2006/relationships/customXml" Target="../ink/ink1387.xml"/><Relationship Id="rId176" Type="http://schemas.openxmlformats.org/officeDocument/2006/relationships/image" Target="../media/image950.png"/><Relationship Id="rId17" Type="http://schemas.openxmlformats.org/officeDocument/2006/relationships/customXml" Target="../ink/ink1318.xml"/><Relationship Id="rId38" Type="http://schemas.openxmlformats.org/officeDocument/2006/relationships/image" Target="../media/image881.png"/><Relationship Id="rId59" Type="http://schemas.openxmlformats.org/officeDocument/2006/relationships/customXml" Target="../ink/ink1339.xml"/><Relationship Id="rId103" Type="http://schemas.openxmlformats.org/officeDocument/2006/relationships/customXml" Target="../ink/ink1361.xml"/><Relationship Id="rId124" Type="http://schemas.openxmlformats.org/officeDocument/2006/relationships/image" Target="../media/image924.png"/><Relationship Id="rId70" Type="http://schemas.openxmlformats.org/officeDocument/2006/relationships/image" Target="../media/image897.png"/><Relationship Id="rId91" Type="http://schemas.openxmlformats.org/officeDocument/2006/relationships/customXml" Target="../ink/ink1355.xml"/><Relationship Id="rId145" Type="http://schemas.openxmlformats.org/officeDocument/2006/relationships/customXml" Target="../ink/ink1382.xml"/><Relationship Id="rId166" Type="http://schemas.openxmlformats.org/officeDocument/2006/relationships/image" Target="../media/image945.png"/><Relationship Id="rId187" Type="http://schemas.openxmlformats.org/officeDocument/2006/relationships/customXml" Target="../ink/ink1403.xml"/><Relationship Id="rId1" Type="http://schemas.openxmlformats.org/officeDocument/2006/relationships/slideLayout" Target="../slideLayouts/slideLayout2.xml"/><Relationship Id="rId28" Type="http://schemas.openxmlformats.org/officeDocument/2006/relationships/image" Target="../media/image876.png"/><Relationship Id="rId49" Type="http://schemas.openxmlformats.org/officeDocument/2006/relationships/customXml" Target="../ink/ink1334.xml"/><Relationship Id="rId114" Type="http://schemas.openxmlformats.org/officeDocument/2006/relationships/image" Target="../media/image919.png"/><Relationship Id="rId60" Type="http://schemas.openxmlformats.org/officeDocument/2006/relationships/image" Target="../media/image892.png"/><Relationship Id="rId81" Type="http://schemas.openxmlformats.org/officeDocument/2006/relationships/customXml" Target="../ink/ink1350.xml"/><Relationship Id="rId135" Type="http://schemas.openxmlformats.org/officeDocument/2006/relationships/customXml" Target="../ink/ink1377.xml"/><Relationship Id="rId156" Type="http://schemas.openxmlformats.org/officeDocument/2006/relationships/image" Target="../media/image940.png"/><Relationship Id="rId177" Type="http://schemas.openxmlformats.org/officeDocument/2006/relationships/customXml" Target="../ink/ink1398.xml"/><Relationship Id="rId18" Type="http://schemas.openxmlformats.org/officeDocument/2006/relationships/image" Target="../media/image871.png"/><Relationship Id="rId39" Type="http://schemas.openxmlformats.org/officeDocument/2006/relationships/customXml" Target="../ink/ink1329.xml"/></Relationships>
</file>

<file path=ppt/slides/_rels/slide54.xml.rels><?xml version="1.0" encoding="UTF-8" standalone="yes"?>
<Relationships xmlns="http://schemas.openxmlformats.org/package/2006/relationships"><Relationship Id="rId26" Type="http://schemas.openxmlformats.org/officeDocument/2006/relationships/customXml" Target="../ink/ink1417.xml"/><Relationship Id="rId117" Type="http://schemas.openxmlformats.org/officeDocument/2006/relationships/image" Target="../media/image1015.png"/><Relationship Id="rId21" Type="http://schemas.openxmlformats.org/officeDocument/2006/relationships/image" Target="../media/image967.png"/><Relationship Id="rId42" Type="http://schemas.openxmlformats.org/officeDocument/2006/relationships/customXml" Target="../ink/ink1425.xml"/><Relationship Id="rId47" Type="http://schemas.openxmlformats.org/officeDocument/2006/relationships/image" Target="../media/image980.png"/><Relationship Id="rId63" Type="http://schemas.openxmlformats.org/officeDocument/2006/relationships/image" Target="../media/image988.png"/><Relationship Id="rId68" Type="http://schemas.openxmlformats.org/officeDocument/2006/relationships/customXml" Target="../ink/ink1438.xml"/><Relationship Id="rId84" Type="http://schemas.openxmlformats.org/officeDocument/2006/relationships/customXml" Target="../ink/ink1446.xml"/><Relationship Id="rId89" Type="http://schemas.openxmlformats.org/officeDocument/2006/relationships/image" Target="../media/image1001.png"/><Relationship Id="rId112" Type="http://schemas.openxmlformats.org/officeDocument/2006/relationships/customXml" Target="../ink/ink1460.xml"/><Relationship Id="rId16" Type="http://schemas.openxmlformats.org/officeDocument/2006/relationships/customXml" Target="../ink/ink1412.xml"/><Relationship Id="rId107" Type="http://schemas.openxmlformats.org/officeDocument/2006/relationships/image" Target="../media/image1010.png"/><Relationship Id="rId11" Type="http://schemas.openxmlformats.org/officeDocument/2006/relationships/image" Target="../media/image962.png"/><Relationship Id="rId32" Type="http://schemas.openxmlformats.org/officeDocument/2006/relationships/customXml" Target="../ink/ink1420.xml"/><Relationship Id="rId37" Type="http://schemas.openxmlformats.org/officeDocument/2006/relationships/image" Target="../media/image975.png"/><Relationship Id="rId53" Type="http://schemas.openxmlformats.org/officeDocument/2006/relationships/image" Target="../media/image983.png"/><Relationship Id="rId58" Type="http://schemas.openxmlformats.org/officeDocument/2006/relationships/customXml" Target="../ink/ink1433.xml"/><Relationship Id="rId74" Type="http://schemas.openxmlformats.org/officeDocument/2006/relationships/customXml" Target="../ink/ink1441.xml"/><Relationship Id="rId79" Type="http://schemas.openxmlformats.org/officeDocument/2006/relationships/image" Target="../media/image996.png"/><Relationship Id="rId102" Type="http://schemas.openxmlformats.org/officeDocument/2006/relationships/customXml" Target="../ink/ink1455.xml"/><Relationship Id="rId123" Type="http://schemas.openxmlformats.org/officeDocument/2006/relationships/image" Target="../media/image1018.png"/><Relationship Id="rId5" Type="http://schemas.openxmlformats.org/officeDocument/2006/relationships/image" Target="NULL"/><Relationship Id="rId90" Type="http://schemas.openxmlformats.org/officeDocument/2006/relationships/customXml" Target="../ink/ink1449.xml"/><Relationship Id="rId95" Type="http://schemas.openxmlformats.org/officeDocument/2006/relationships/image" Target="../media/image1004.png"/><Relationship Id="rId22" Type="http://schemas.openxmlformats.org/officeDocument/2006/relationships/customXml" Target="../ink/ink1415.xml"/><Relationship Id="rId27" Type="http://schemas.openxmlformats.org/officeDocument/2006/relationships/image" Target="../media/image970.png"/><Relationship Id="rId43" Type="http://schemas.openxmlformats.org/officeDocument/2006/relationships/image" Target="../media/image978.png"/><Relationship Id="rId48" Type="http://schemas.openxmlformats.org/officeDocument/2006/relationships/customXml" Target="../ink/ink1428.xml"/><Relationship Id="rId64" Type="http://schemas.openxmlformats.org/officeDocument/2006/relationships/customXml" Target="../ink/ink1436.xml"/><Relationship Id="rId69" Type="http://schemas.openxmlformats.org/officeDocument/2006/relationships/image" Target="../media/image991.png"/><Relationship Id="rId113" Type="http://schemas.openxmlformats.org/officeDocument/2006/relationships/image" Target="../media/image1013.png"/><Relationship Id="rId118" Type="http://schemas.openxmlformats.org/officeDocument/2006/relationships/customXml" Target="../ink/ink1463.xml"/><Relationship Id="rId80" Type="http://schemas.openxmlformats.org/officeDocument/2006/relationships/customXml" Target="../ink/ink1444.xml"/><Relationship Id="rId85" Type="http://schemas.openxmlformats.org/officeDocument/2006/relationships/image" Target="../media/image999.png"/><Relationship Id="rId12" Type="http://schemas.openxmlformats.org/officeDocument/2006/relationships/customXml" Target="../ink/ink1410.xml"/><Relationship Id="rId17" Type="http://schemas.openxmlformats.org/officeDocument/2006/relationships/image" Target="../media/image965.png"/><Relationship Id="rId33" Type="http://schemas.openxmlformats.org/officeDocument/2006/relationships/image" Target="../media/image973.png"/><Relationship Id="rId38" Type="http://schemas.openxmlformats.org/officeDocument/2006/relationships/customXml" Target="../ink/ink1423.xml"/><Relationship Id="rId59" Type="http://schemas.openxmlformats.org/officeDocument/2006/relationships/image" Target="../media/image986.png"/><Relationship Id="rId103" Type="http://schemas.openxmlformats.org/officeDocument/2006/relationships/image" Target="../media/image1008.png"/><Relationship Id="rId108" Type="http://schemas.openxmlformats.org/officeDocument/2006/relationships/customXml" Target="../ink/ink1458.xml"/><Relationship Id="rId124" Type="http://schemas.openxmlformats.org/officeDocument/2006/relationships/customXml" Target="../ink/ink1466.xml"/><Relationship Id="rId54" Type="http://schemas.openxmlformats.org/officeDocument/2006/relationships/customXml" Target="../ink/ink1431.xml"/><Relationship Id="rId70" Type="http://schemas.openxmlformats.org/officeDocument/2006/relationships/customXml" Target="../ink/ink1439.xml"/><Relationship Id="rId75" Type="http://schemas.openxmlformats.org/officeDocument/2006/relationships/image" Target="../media/image994.png"/><Relationship Id="rId91" Type="http://schemas.openxmlformats.org/officeDocument/2006/relationships/image" Target="../media/image1002.png"/><Relationship Id="rId96" Type="http://schemas.openxmlformats.org/officeDocument/2006/relationships/customXml" Target="../ink/ink1452.xml"/><Relationship Id="rId1" Type="http://schemas.openxmlformats.org/officeDocument/2006/relationships/slideLayout" Target="../slideLayouts/slideLayout2.xml"/><Relationship Id="rId6" Type="http://schemas.openxmlformats.org/officeDocument/2006/relationships/customXml" Target="../ink/ink1407.xml"/><Relationship Id="rId23" Type="http://schemas.openxmlformats.org/officeDocument/2006/relationships/image" Target="../media/image968.png"/><Relationship Id="rId28" Type="http://schemas.openxmlformats.org/officeDocument/2006/relationships/customXml" Target="../ink/ink1418.xml"/><Relationship Id="rId49" Type="http://schemas.openxmlformats.org/officeDocument/2006/relationships/image" Target="../media/image981.png"/><Relationship Id="rId114" Type="http://schemas.openxmlformats.org/officeDocument/2006/relationships/customXml" Target="../ink/ink1461.xml"/><Relationship Id="rId119" Type="http://schemas.openxmlformats.org/officeDocument/2006/relationships/image" Target="../media/image1016.png"/><Relationship Id="rId44" Type="http://schemas.openxmlformats.org/officeDocument/2006/relationships/customXml" Target="../ink/ink1426.xml"/><Relationship Id="rId60" Type="http://schemas.openxmlformats.org/officeDocument/2006/relationships/customXml" Target="../ink/ink1434.xml"/><Relationship Id="rId65" Type="http://schemas.openxmlformats.org/officeDocument/2006/relationships/image" Target="../media/image989.png"/><Relationship Id="rId81" Type="http://schemas.openxmlformats.org/officeDocument/2006/relationships/image" Target="../media/image997.png"/><Relationship Id="rId86" Type="http://schemas.openxmlformats.org/officeDocument/2006/relationships/customXml" Target="../ink/ink1447.xml"/><Relationship Id="rId13" Type="http://schemas.openxmlformats.org/officeDocument/2006/relationships/image" Target="../media/image963.png"/><Relationship Id="rId18" Type="http://schemas.openxmlformats.org/officeDocument/2006/relationships/customXml" Target="../ink/ink1413.xml"/><Relationship Id="rId39" Type="http://schemas.openxmlformats.org/officeDocument/2006/relationships/image" Target="../media/image976.png"/><Relationship Id="rId109" Type="http://schemas.openxmlformats.org/officeDocument/2006/relationships/image" Target="../media/image1011.png"/><Relationship Id="rId34" Type="http://schemas.openxmlformats.org/officeDocument/2006/relationships/customXml" Target="../ink/ink1421.xml"/><Relationship Id="rId50" Type="http://schemas.openxmlformats.org/officeDocument/2006/relationships/customXml" Target="../ink/ink1429.xml"/><Relationship Id="rId55" Type="http://schemas.openxmlformats.org/officeDocument/2006/relationships/image" Target="../media/image984.png"/><Relationship Id="rId76" Type="http://schemas.openxmlformats.org/officeDocument/2006/relationships/customXml" Target="../ink/ink1442.xml"/><Relationship Id="rId97" Type="http://schemas.openxmlformats.org/officeDocument/2006/relationships/image" Target="../media/image1005.png"/><Relationship Id="rId104" Type="http://schemas.openxmlformats.org/officeDocument/2006/relationships/customXml" Target="../ink/ink1456.xml"/><Relationship Id="rId120" Type="http://schemas.openxmlformats.org/officeDocument/2006/relationships/customXml" Target="../ink/ink1464.xml"/><Relationship Id="rId125" Type="http://schemas.openxmlformats.org/officeDocument/2006/relationships/image" Target="../media/image1019.png"/><Relationship Id="rId7" Type="http://schemas.openxmlformats.org/officeDocument/2006/relationships/image" Target="../media/image960.png"/><Relationship Id="rId71" Type="http://schemas.openxmlformats.org/officeDocument/2006/relationships/image" Target="../media/image992.png"/><Relationship Id="rId92" Type="http://schemas.openxmlformats.org/officeDocument/2006/relationships/customXml" Target="../ink/ink1450.xml"/><Relationship Id="rId2" Type="http://schemas.openxmlformats.org/officeDocument/2006/relationships/notesSlide" Target="../notesSlides/notesSlide54.xml"/><Relationship Id="rId29" Type="http://schemas.openxmlformats.org/officeDocument/2006/relationships/image" Target="../media/image971.png"/><Relationship Id="rId24" Type="http://schemas.openxmlformats.org/officeDocument/2006/relationships/customXml" Target="../ink/ink1416.xml"/><Relationship Id="rId40" Type="http://schemas.openxmlformats.org/officeDocument/2006/relationships/customXml" Target="../ink/ink1424.xml"/><Relationship Id="rId45" Type="http://schemas.openxmlformats.org/officeDocument/2006/relationships/image" Target="../media/image979.png"/><Relationship Id="rId66" Type="http://schemas.openxmlformats.org/officeDocument/2006/relationships/customXml" Target="../ink/ink1437.xml"/><Relationship Id="rId87" Type="http://schemas.openxmlformats.org/officeDocument/2006/relationships/image" Target="../media/image1000.png"/><Relationship Id="rId110" Type="http://schemas.openxmlformats.org/officeDocument/2006/relationships/customXml" Target="../ink/ink1459.xml"/><Relationship Id="rId115" Type="http://schemas.openxmlformats.org/officeDocument/2006/relationships/image" Target="../media/image1014.png"/><Relationship Id="rId61" Type="http://schemas.openxmlformats.org/officeDocument/2006/relationships/image" Target="../media/image987.png"/><Relationship Id="rId82" Type="http://schemas.openxmlformats.org/officeDocument/2006/relationships/customXml" Target="../ink/ink1445.xml"/><Relationship Id="rId19" Type="http://schemas.openxmlformats.org/officeDocument/2006/relationships/image" Target="../media/image966.png"/><Relationship Id="rId14" Type="http://schemas.openxmlformats.org/officeDocument/2006/relationships/customXml" Target="../ink/ink1411.xml"/><Relationship Id="rId30" Type="http://schemas.openxmlformats.org/officeDocument/2006/relationships/customXml" Target="../ink/ink1419.xml"/><Relationship Id="rId35" Type="http://schemas.openxmlformats.org/officeDocument/2006/relationships/image" Target="../media/image974.png"/><Relationship Id="rId56" Type="http://schemas.openxmlformats.org/officeDocument/2006/relationships/customXml" Target="../ink/ink1432.xml"/><Relationship Id="rId77" Type="http://schemas.openxmlformats.org/officeDocument/2006/relationships/image" Target="../media/image995.png"/><Relationship Id="rId100" Type="http://schemas.openxmlformats.org/officeDocument/2006/relationships/customXml" Target="../ink/ink1454.xml"/><Relationship Id="rId105" Type="http://schemas.openxmlformats.org/officeDocument/2006/relationships/image" Target="../media/image1009.png"/><Relationship Id="rId8" Type="http://schemas.openxmlformats.org/officeDocument/2006/relationships/customXml" Target="../ink/ink1408.xml"/><Relationship Id="rId51" Type="http://schemas.openxmlformats.org/officeDocument/2006/relationships/image" Target="../media/image982.png"/><Relationship Id="rId72" Type="http://schemas.openxmlformats.org/officeDocument/2006/relationships/customXml" Target="../ink/ink1440.xml"/><Relationship Id="rId93" Type="http://schemas.openxmlformats.org/officeDocument/2006/relationships/image" Target="../media/image1003.png"/><Relationship Id="rId98" Type="http://schemas.openxmlformats.org/officeDocument/2006/relationships/customXml" Target="../ink/ink1453.xml"/><Relationship Id="rId121" Type="http://schemas.openxmlformats.org/officeDocument/2006/relationships/image" Target="../media/image1017.png"/><Relationship Id="rId3" Type="http://schemas.openxmlformats.org/officeDocument/2006/relationships/image" Target="../media/image2.jpeg"/><Relationship Id="rId25" Type="http://schemas.openxmlformats.org/officeDocument/2006/relationships/image" Target="../media/image969.png"/><Relationship Id="rId46" Type="http://schemas.openxmlformats.org/officeDocument/2006/relationships/customXml" Target="../ink/ink1427.xml"/><Relationship Id="rId67" Type="http://schemas.openxmlformats.org/officeDocument/2006/relationships/image" Target="../media/image990.png"/><Relationship Id="rId116" Type="http://schemas.openxmlformats.org/officeDocument/2006/relationships/customXml" Target="../ink/ink1462.xml"/><Relationship Id="rId20" Type="http://schemas.openxmlformats.org/officeDocument/2006/relationships/customXml" Target="../ink/ink1414.xml"/><Relationship Id="rId41" Type="http://schemas.openxmlformats.org/officeDocument/2006/relationships/image" Target="../media/image977.png"/><Relationship Id="rId62" Type="http://schemas.openxmlformats.org/officeDocument/2006/relationships/customXml" Target="../ink/ink1435.xml"/><Relationship Id="rId83" Type="http://schemas.openxmlformats.org/officeDocument/2006/relationships/image" Target="../media/image998.png"/><Relationship Id="rId88" Type="http://schemas.openxmlformats.org/officeDocument/2006/relationships/customXml" Target="../ink/ink1448.xml"/><Relationship Id="rId111" Type="http://schemas.openxmlformats.org/officeDocument/2006/relationships/image" Target="../media/image1012.png"/><Relationship Id="rId15" Type="http://schemas.openxmlformats.org/officeDocument/2006/relationships/image" Target="../media/image964.png"/><Relationship Id="rId36" Type="http://schemas.openxmlformats.org/officeDocument/2006/relationships/customXml" Target="../ink/ink1422.xml"/><Relationship Id="rId57" Type="http://schemas.openxmlformats.org/officeDocument/2006/relationships/image" Target="../media/image985.png"/><Relationship Id="rId106" Type="http://schemas.openxmlformats.org/officeDocument/2006/relationships/customXml" Target="../ink/ink1457.xml"/><Relationship Id="rId10" Type="http://schemas.openxmlformats.org/officeDocument/2006/relationships/customXml" Target="../ink/ink1409.xml"/><Relationship Id="rId31" Type="http://schemas.openxmlformats.org/officeDocument/2006/relationships/image" Target="../media/image972.png"/><Relationship Id="rId52" Type="http://schemas.openxmlformats.org/officeDocument/2006/relationships/customXml" Target="../ink/ink1430.xml"/><Relationship Id="rId73" Type="http://schemas.openxmlformats.org/officeDocument/2006/relationships/image" Target="../media/image993.png"/><Relationship Id="rId78" Type="http://schemas.openxmlformats.org/officeDocument/2006/relationships/customXml" Target="../ink/ink1443.xml"/><Relationship Id="rId94" Type="http://schemas.openxmlformats.org/officeDocument/2006/relationships/customXml" Target="../ink/ink1451.xml"/><Relationship Id="rId99" Type="http://schemas.openxmlformats.org/officeDocument/2006/relationships/image" Target="../media/image1006.png"/><Relationship Id="rId101" Type="http://schemas.openxmlformats.org/officeDocument/2006/relationships/image" Target="../media/image1007.png"/><Relationship Id="rId122" Type="http://schemas.openxmlformats.org/officeDocument/2006/relationships/customXml" Target="../ink/ink1465.xml"/><Relationship Id="rId4" Type="http://schemas.openxmlformats.org/officeDocument/2006/relationships/image" Target="../media/image862.png"/><Relationship Id="rId9" Type="http://schemas.openxmlformats.org/officeDocument/2006/relationships/image" Target="../media/image961.png"/></Relationships>
</file>

<file path=ppt/slides/_rels/slide55.xml.rels><?xml version="1.0" encoding="UTF-8" standalone="yes"?>
<Relationships xmlns="http://schemas.openxmlformats.org/package/2006/relationships"><Relationship Id="rId117" Type="http://schemas.openxmlformats.org/officeDocument/2006/relationships/image" Target="../media/image1075.png"/><Relationship Id="rId21" Type="http://schemas.openxmlformats.org/officeDocument/2006/relationships/image" Target="../media/image1027.png"/><Relationship Id="rId42" Type="http://schemas.openxmlformats.org/officeDocument/2006/relationships/customXml" Target="../ink/ink1485.xml"/><Relationship Id="rId47" Type="http://schemas.openxmlformats.org/officeDocument/2006/relationships/image" Target="../media/image1040.png"/><Relationship Id="rId63" Type="http://schemas.openxmlformats.org/officeDocument/2006/relationships/image" Target="../media/image1048.png"/><Relationship Id="rId68" Type="http://schemas.openxmlformats.org/officeDocument/2006/relationships/customXml" Target="../ink/ink1498.xml"/><Relationship Id="rId84" Type="http://schemas.openxmlformats.org/officeDocument/2006/relationships/customXml" Target="../ink/ink1506.xml"/><Relationship Id="rId89" Type="http://schemas.openxmlformats.org/officeDocument/2006/relationships/image" Target="../media/image1061.png"/><Relationship Id="rId112" Type="http://schemas.openxmlformats.org/officeDocument/2006/relationships/customXml" Target="../ink/ink1520.xml"/><Relationship Id="rId16" Type="http://schemas.openxmlformats.org/officeDocument/2006/relationships/customXml" Target="../ink/ink1472.xml"/><Relationship Id="rId107" Type="http://schemas.openxmlformats.org/officeDocument/2006/relationships/image" Target="../media/image1070.png"/><Relationship Id="rId11" Type="http://schemas.openxmlformats.org/officeDocument/2006/relationships/image" Target="../media/image1022.png"/><Relationship Id="rId32" Type="http://schemas.openxmlformats.org/officeDocument/2006/relationships/customXml" Target="../ink/ink1480.xml"/><Relationship Id="rId37" Type="http://schemas.openxmlformats.org/officeDocument/2006/relationships/image" Target="../media/image1035.png"/><Relationship Id="rId53" Type="http://schemas.openxmlformats.org/officeDocument/2006/relationships/image" Target="../media/image1043.png"/><Relationship Id="rId58" Type="http://schemas.openxmlformats.org/officeDocument/2006/relationships/customXml" Target="../ink/ink1493.xml"/><Relationship Id="rId74" Type="http://schemas.openxmlformats.org/officeDocument/2006/relationships/customXml" Target="../ink/ink1501.xml"/><Relationship Id="rId79" Type="http://schemas.openxmlformats.org/officeDocument/2006/relationships/image" Target="../media/image1056.png"/><Relationship Id="rId102" Type="http://schemas.openxmlformats.org/officeDocument/2006/relationships/customXml" Target="../ink/ink1515.xml"/><Relationship Id="rId123" Type="http://schemas.openxmlformats.org/officeDocument/2006/relationships/image" Target="../media/image1078.png"/><Relationship Id="rId128" Type="http://schemas.openxmlformats.org/officeDocument/2006/relationships/customXml" Target="../ink/ink1528.xml"/><Relationship Id="rId5" Type="http://schemas.openxmlformats.org/officeDocument/2006/relationships/image" Target="NULL"/><Relationship Id="rId90" Type="http://schemas.openxmlformats.org/officeDocument/2006/relationships/customXml" Target="../ink/ink1509.xml"/><Relationship Id="rId95" Type="http://schemas.openxmlformats.org/officeDocument/2006/relationships/image" Target="../media/image1064.png"/><Relationship Id="rId22" Type="http://schemas.openxmlformats.org/officeDocument/2006/relationships/customXml" Target="../ink/ink1475.xml"/><Relationship Id="rId27" Type="http://schemas.openxmlformats.org/officeDocument/2006/relationships/image" Target="../media/image1030.png"/><Relationship Id="rId43" Type="http://schemas.openxmlformats.org/officeDocument/2006/relationships/image" Target="../media/image1038.png"/><Relationship Id="rId48" Type="http://schemas.openxmlformats.org/officeDocument/2006/relationships/customXml" Target="../ink/ink1488.xml"/><Relationship Id="rId64" Type="http://schemas.openxmlformats.org/officeDocument/2006/relationships/customXml" Target="../ink/ink1496.xml"/><Relationship Id="rId69" Type="http://schemas.openxmlformats.org/officeDocument/2006/relationships/image" Target="../media/image1051.png"/><Relationship Id="rId113" Type="http://schemas.openxmlformats.org/officeDocument/2006/relationships/image" Target="../media/image1073.png"/><Relationship Id="rId118" Type="http://schemas.openxmlformats.org/officeDocument/2006/relationships/customXml" Target="../ink/ink1523.xml"/><Relationship Id="rId80" Type="http://schemas.openxmlformats.org/officeDocument/2006/relationships/customXml" Target="../ink/ink1504.xml"/><Relationship Id="rId85" Type="http://schemas.openxmlformats.org/officeDocument/2006/relationships/image" Target="../media/image1059.png"/><Relationship Id="rId12" Type="http://schemas.openxmlformats.org/officeDocument/2006/relationships/customXml" Target="../ink/ink1470.xml"/><Relationship Id="rId17" Type="http://schemas.openxmlformats.org/officeDocument/2006/relationships/image" Target="../media/image1025.png"/><Relationship Id="rId33" Type="http://schemas.openxmlformats.org/officeDocument/2006/relationships/image" Target="../media/image1033.png"/><Relationship Id="rId38" Type="http://schemas.openxmlformats.org/officeDocument/2006/relationships/customXml" Target="../ink/ink1483.xml"/><Relationship Id="rId59" Type="http://schemas.openxmlformats.org/officeDocument/2006/relationships/image" Target="../media/image1046.png"/><Relationship Id="rId103" Type="http://schemas.openxmlformats.org/officeDocument/2006/relationships/image" Target="../media/image1068.png"/><Relationship Id="rId108" Type="http://schemas.openxmlformats.org/officeDocument/2006/relationships/customXml" Target="../ink/ink1518.xml"/><Relationship Id="rId124" Type="http://schemas.openxmlformats.org/officeDocument/2006/relationships/customXml" Target="../ink/ink1526.xml"/><Relationship Id="rId129" Type="http://schemas.openxmlformats.org/officeDocument/2006/relationships/image" Target="../media/image1081.png"/><Relationship Id="rId54" Type="http://schemas.openxmlformats.org/officeDocument/2006/relationships/customXml" Target="../ink/ink1491.xml"/><Relationship Id="rId70" Type="http://schemas.openxmlformats.org/officeDocument/2006/relationships/customXml" Target="../ink/ink1499.xml"/><Relationship Id="rId75" Type="http://schemas.openxmlformats.org/officeDocument/2006/relationships/image" Target="../media/image1054.png"/><Relationship Id="rId91" Type="http://schemas.openxmlformats.org/officeDocument/2006/relationships/image" Target="../media/image1062.png"/><Relationship Id="rId96" Type="http://schemas.openxmlformats.org/officeDocument/2006/relationships/customXml" Target="../ink/ink1512.xml"/><Relationship Id="rId1" Type="http://schemas.openxmlformats.org/officeDocument/2006/relationships/slideLayout" Target="../slideLayouts/slideLayout2.xml"/><Relationship Id="rId6" Type="http://schemas.openxmlformats.org/officeDocument/2006/relationships/customXml" Target="../ink/ink1467.xml"/><Relationship Id="rId23" Type="http://schemas.openxmlformats.org/officeDocument/2006/relationships/image" Target="../media/image1028.png"/><Relationship Id="rId28" Type="http://schemas.openxmlformats.org/officeDocument/2006/relationships/customXml" Target="../ink/ink1478.xml"/><Relationship Id="rId49" Type="http://schemas.openxmlformats.org/officeDocument/2006/relationships/image" Target="../media/image1041.png"/><Relationship Id="rId114" Type="http://schemas.openxmlformats.org/officeDocument/2006/relationships/customXml" Target="../ink/ink1521.xml"/><Relationship Id="rId119" Type="http://schemas.openxmlformats.org/officeDocument/2006/relationships/image" Target="../media/image1076.png"/><Relationship Id="rId44" Type="http://schemas.openxmlformats.org/officeDocument/2006/relationships/customXml" Target="../ink/ink1486.xml"/><Relationship Id="rId60" Type="http://schemas.openxmlformats.org/officeDocument/2006/relationships/customXml" Target="../ink/ink1494.xml"/><Relationship Id="rId65" Type="http://schemas.openxmlformats.org/officeDocument/2006/relationships/image" Target="../media/image1049.png"/><Relationship Id="rId81" Type="http://schemas.openxmlformats.org/officeDocument/2006/relationships/image" Target="../media/image1057.png"/><Relationship Id="rId86" Type="http://schemas.openxmlformats.org/officeDocument/2006/relationships/customXml" Target="../ink/ink1507.xml"/><Relationship Id="rId13" Type="http://schemas.openxmlformats.org/officeDocument/2006/relationships/image" Target="../media/image1023.png"/><Relationship Id="rId18" Type="http://schemas.openxmlformats.org/officeDocument/2006/relationships/customXml" Target="../ink/ink1473.xml"/><Relationship Id="rId39" Type="http://schemas.openxmlformats.org/officeDocument/2006/relationships/image" Target="../media/image1036.png"/><Relationship Id="rId109" Type="http://schemas.openxmlformats.org/officeDocument/2006/relationships/image" Target="../media/image1071.png"/><Relationship Id="rId34" Type="http://schemas.openxmlformats.org/officeDocument/2006/relationships/customXml" Target="../ink/ink1481.xml"/><Relationship Id="rId50" Type="http://schemas.openxmlformats.org/officeDocument/2006/relationships/customXml" Target="../ink/ink1489.xml"/><Relationship Id="rId55" Type="http://schemas.openxmlformats.org/officeDocument/2006/relationships/image" Target="../media/image1044.png"/><Relationship Id="rId76" Type="http://schemas.openxmlformats.org/officeDocument/2006/relationships/customXml" Target="../ink/ink1502.xml"/><Relationship Id="rId97" Type="http://schemas.openxmlformats.org/officeDocument/2006/relationships/image" Target="../media/image1065.png"/><Relationship Id="rId104" Type="http://schemas.openxmlformats.org/officeDocument/2006/relationships/customXml" Target="../ink/ink1516.xml"/><Relationship Id="rId120" Type="http://schemas.openxmlformats.org/officeDocument/2006/relationships/customXml" Target="../ink/ink1524.xml"/><Relationship Id="rId125" Type="http://schemas.openxmlformats.org/officeDocument/2006/relationships/image" Target="../media/image1079.png"/><Relationship Id="rId7" Type="http://schemas.openxmlformats.org/officeDocument/2006/relationships/image" Target="../media/image1020.png"/><Relationship Id="rId71" Type="http://schemas.openxmlformats.org/officeDocument/2006/relationships/image" Target="../media/image1052.png"/><Relationship Id="rId92" Type="http://schemas.openxmlformats.org/officeDocument/2006/relationships/customXml" Target="../ink/ink1510.xml"/><Relationship Id="rId2" Type="http://schemas.openxmlformats.org/officeDocument/2006/relationships/notesSlide" Target="../notesSlides/notesSlide55.xml"/><Relationship Id="rId29" Type="http://schemas.openxmlformats.org/officeDocument/2006/relationships/image" Target="../media/image1031.png"/><Relationship Id="rId24" Type="http://schemas.openxmlformats.org/officeDocument/2006/relationships/customXml" Target="../ink/ink1476.xml"/><Relationship Id="rId40" Type="http://schemas.openxmlformats.org/officeDocument/2006/relationships/customXml" Target="../ink/ink1484.xml"/><Relationship Id="rId45" Type="http://schemas.openxmlformats.org/officeDocument/2006/relationships/image" Target="../media/image1039.png"/><Relationship Id="rId66" Type="http://schemas.openxmlformats.org/officeDocument/2006/relationships/customXml" Target="../ink/ink1497.xml"/><Relationship Id="rId87" Type="http://schemas.openxmlformats.org/officeDocument/2006/relationships/image" Target="../media/image1060.png"/><Relationship Id="rId110" Type="http://schemas.openxmlformats.org/officeDocument/2006/relationships/customXml" Target="../ink/ink1519.xml"/><Relationship Id="rId115" Type="http://schemas.openxmlformats.org/officeDocument/2006/relationships/image" Target="../media/image1074.png"/><Relationship Id="rId61" Type="http://schemas.openxmlformats.org/officeDocument/2006/relationships/image" Target="../media/image1047.png"/><Relationship Id="rId82" Type="http://schemas.openxmlformats.org/officeDocument/2006/relationships/customXml" Target="../ink/ink1505.xml"/><Relationship Id="rId19" Type="http://schemas.openxmlformats.org/officeDocument/2006/relationships/image" Target="../media/image1026.png"/><Relationship Id="rId14" Type="http://schemas.openxmlformats.org/officeDocument/2006/relationships/customXml" Target="../ink/ink1471.xml"/><Relationship Id="rId30" Type="http://schemas.openxmlformats.org/officeDocument/2006/relationships/customXml" Target="../ink/ink1479.xml"/><Relationship Id="rId35" Type="http://schemas.openxmlformats.org/officeDocument/2006/relationships/image" Target="../media/image1034.png"/><Relationship Id="rId56" Type="http://schemas.openxmlformats.org/officeDocument/2006/relationships/customXml" Target="../ink/ink1492.xml"/><Relationship Id="rId77" Type="http://schemas.openxmlformats.org/officeDocument/2006/relationships/image" Target="../media/image1055.png"/><Relationship Id="rId100" Type="http://schemas.openxmlformats.org/officeDocument/2006/relationships/customXml" Target="../ink/ink1514.xml"/><Relationship Id="rId105" Type="http://schemas.openxmlformats.org/officeDocument/2006/relationships/image" Target="../media/image1069.png"/><Relationship Id="rId126" Type="http://schemas.openxmlformats.org/officeDocument/2006/relationships/customXml" Target="../ink/ink1527.xml"/><Relationship Id="rId8" Type="http://schemas.openxmlformats.org/officeDocument/2006/relationships/customXml" Target="../ink/ink1468.xml"/><Relationship Id="rId51" Type="http://schemas.openxmlformats.org/officeDocument/2006/relationships/image" Target="../media/image1042.png"/><Relationship Id="rId72" Type="http://schemas.openxmlformats.org/officeDocument/2006/relationships/customXml" Target="../ink/ink1500.xml"/><Relationship Id="rId93" Type="http://schemas.openxmlformats.org/officeDocument/2006/relationships/image" Target="../media/image1063.png"/><Relationship Id="rId98" Type="http://schemas.openxmlformats.org/officeDocument/2006/relationships/customXml" Target="../ink/ink1513.xml"/><Relationship Id="rId121" Type="http://schemas.openxmlformats.org/officeDocument/2006/relationships/image" Target="../media/image1077.png"/><Relationship Id="rId3" Type="http://schemas.openxmlformats.org/officeDocument/2006/relationships/image" Target="../media/image2.jpeg"/><Relationship Id="rId25" Type="http://schemas.openxmlformats.org/officeDocument/2006/relationships/image" Target="../media/image1029.png"/><Relationship Id="rId46" Type="http://schemas.openxmlformats.org/officeDocument/2006/relationships/customXml" Target="../ink/ink1487.xml"/><Relationship Id="rId67" Type="http://schemas.openxmlformats.org/officeDocument/2006/relationships/image" Target="../media/image1050.png"/><Relationship Id="rId116" Type="http://schemas.openxmlformats.org/officeDocument/2006/relationships/customXml" Target="../ink/ink1522.xml"/><Relationship Id="rId20" Type="http://schemas.openxmlformats.org/officeDocument/2006/relationships/customXml" Target="../ink/ink1474.xml"/><Relationship Id="rId41" Type="http://schemas.openxmlformats.org/officeDocument/2006/relationships/image" Target="../media/image1037.png"/><Relationship Id="rId62" Type="http://schemas.openxmlformats.org/officeDocument/2006/relationships/customXml" Target="../ink/ink1495.xml"/><Relationship Id="rId83" Type="http://schemas.openxmlformats.org/officeDocument/2006/relationships/image" Target="../media/image1058.png"/><Relationship Id="rId88" Type="http://schemas.openxmlformats.org/officeDocument/2006/relationships/customXml" Target="../ink/ink1508.xml"/><Relationship Id="rId111" Type="http://schemas.openxmlformats.org/officeDocument/2006/relationships/image" Target="../media/image1072.png"/><Relationship Id="rId15" Type="http://schemas.openxmlformats.org/officeDocument/2006/relationships/image" Target="../media/image1024.png"/><Relationship Id="rId36" Type="http://schemas.openxmlformats.org/officeDocument/2006/relationships/customXml" Target="../ink/ink1482.xml"/><Relationship Id="rId57" Type="http://schemas.openxmlformats.org/officeDocument/2006/relationships/image" Target="../media/image1045.png"/><Relationship Id="rId106" Type="http://schemas.openxmlformats.org/officeDocument/2006/relationships/customXml" Target="../ink/ink1517.xml"/><Relationship Id="rId127" Type="http://schemas.openxmlformats.org/officeDocument/2006/relationships/image" Target="../media/image1080.png"/><Relationship Id="rId10" Type="http://schemas.openxmlformats.org/officeDocument/2006/relationships/customXml" Target="../ink/ink1469.xml"/><Relationship Id="rId31" Type="http://schemas.openxmlformats.org/officeDocument/2006/relationships/image" Target="../media/image1032.png"/><Relationship Id="rId52" Type="http://schemas.openxmlformats.org/officeDocument/2006/relationships/customXml" Target="../ink/ink1490.xml"/><Relationship Id="rId73" Type="http://schemas.openxmlformats.org/officeDocument/2006/relationships/image" Target="../media/image1053.png"/><Relationship Id="rId78" Type="http://schemas.openxmlformats.org/officeDocument/2006/relationships/customXml" Target="../ink/ink1503.xml"/><Relationship Id="rId94" Type="http://schemas.openxmlformats.org/officeDocument/2006/relationships/customXml" Target="../ink/ink1511.xml"/><Relationship Id="rId99" Type="http://schemas.openxmlformats.org/officeDocument/2006/relationships/image" Target="../media/image1066.png"/><Relationship Id="rId101" Type="http://schemas.openxmlformats.org/officeDocument/2006/relationships/image" Target="../media/image1067.png"/><Relationship Id="rId122" Type="http://schemas.openxmlformats.org/officeDocument/2006/relationships/customXml" Target="../ink/ink1525.xml"/><Relationship Id="rId4" Type="http://schemas.openxmlformats.org/officeDocument/2006/relationships/image" Target="NULL"/><Relationship Id="rId9" Type="http://schemas.openxmlformats.org/officeDocument/2006/relationships/image" Target="../media/image1021.png"/><Relationship Id="rId26" Type="http://schemas.openxmlformats.org/officeDocument/2006/relationships/customXml" Target="../ink/ink1477.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NUL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085.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1084.png"/><Relationship Id="rId5" Type="http://schemas.openxmlformats.org/officeDocument/2006/relationships/image" Target="../media/image1083.png"/><Relationship Id="rId4" Type="http://schemas.openxmlformats.org/officeDocument/2006/relationships/image" Target="../media/image1082.png"/></Relationships>
</file>

<file path=ppt/slides/_rels/slide59.xml.rels><?xml version="1.0" encoding="UTF-8" standalone="yes"?>
<Relationships xmlns="http://schemas.openxmlformats.org/package/2006/relationships"><Relationship Id="rId8" Type="http://schemas.openxmlformats.org/officeDocument/2006/relationships/image" Target="../media/image1090.png"/><Relationship Id="rId3" Type="http://schemas.openxmlformats.org/officeDocument/2006/relationships/image" Target="../media/image2.jpeg"/><Relationship Id="rId7" Type="http://schemas.openxmlformats.org/officeDocument/2006/relationships/image" Target="../media/image1089.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1088.png"/><Relationship Id="rId5" Type="http://schemas.openxmlformats.org/officeDocument/2006/relationships/image" Target="../media/image1087.png"/><Relationship Id="rId4" Type="http://schemas.openxmlformats.org/officeDocument/2006/relationships/image" Target="../media/image1086.png"/><Relationship Id="rId9" Type="http://schemas.openxmlformats.org/officeDocument/2006/relationships/image" Target="../media/image1091.png"/></Relationships>
</file>

<file path=ppt/slides/_rels/slide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44.png"/></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1094.png"/><Relationship Id="rId5" Type="http://schemas.openxmlformats.org/officeDocument/2006/relationships/image" Target="../media/image1093.png"/><Relationship Id="rId4" Type="http://schemas.openxmlformats.org/officeDocument/2006/relationships/image" Target="../media/image864.png"/></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098.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1097.png"/><Relationship Id="rId5" Type="http://schemas.openxmlformats.org/officeDocument/2006/relationships/image" Target="../media/image1096.png"/><Relationship Id="rId4" Type="http://schemas.openxmlformats.org/officeDocument/2006/relationships/image" Target="../media/image1095.png"/></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099.png"/></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media/image2.jpe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10840.png"/><Relationship Id="rId5" Type="http://schemas.openxmlformats.org/officeDocument/2006/relationships/image" Target="../media/image10830.png"/><Relationship Id="rId4" Type="http://schemas.openxmlformats.org/officeDocument/2006/relationships/image" Target="../media/image10820.png"/></Relationships>
</file>

<file path=ppt/slides/_rels/slide65.xml.rels><?xml version="1.0" encoding="UTF-8" standalone="yes"?>
<Relationships xmlns="http://schemas.openxmlformats.org/package/2006/relationships"><Relationship Id="rId3" Type="http://schemas.openxmlformats.org/officeDocument/2006/relationships/image" Target="../media/image1100.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NULL"/></Relationships>
</file>

<file path=ppt/slides/_rels/slide6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101.png"/><Relationship Id="rId7" Type="http://schemas.openxmlformats.org/officeDocument/2006/relationships/image" Target="../media/image1105.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1104.png"/><Relationship Id="rId5" Type="http://schemas.openxmlformats.org/officeDocument/2006/relationships/image" Target="../media/image1103.png"/><Relationship Id="rId4" Type="http://schemas.openxmlformats.org/officeDocument/2006/relationships/image" Target="../media/image1102.png"/><Relationship Id="rId9" Type="http://schemas.openxmlformats.org/officeDocument/2006/relationships/image" Target="../media/image1106.png"/></Relationships>
</file>

<file path=ppt/slides/_rels/slide67.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 Id="rId9" Type="http://schemas.openxmlformats.org/officeDocument/2006/relationships/image" Target="../media/image2.jpeg"/></Relationships>
</file>

<file path=ppt/slides/_rels/slide7.xml.rels><?xml version="1.0" encoding="UTF-8" standalone="yes"?>
<Relationships xmlns="http://schemas.openxmlformats.org/package/2006/relationships"><Relationship Id="rId13" Type="http://schemas.openxmlformats.org/officeDocument/2006/relationships/customXml" Target="../ink/ink11.xml"/><Relationship Id="rId18" Type="http://schemas.openxmlformats.org/officeDocument/2006/relationships/image" Target="../media/image163.png"/><Relationship Id="rId26" Type="http://schemas.openxmlformats.org/officeDocument/2006/relationships/image" Target="../media/image167.png"/><Relationship Id="rId21" Type="http://schemas.openxmlformats.org/officeDocument/2006/relationships/customXml" Target="../ink/ink15.xml"/><Relationship Id="rId34" Type="http://schemas.openxmlformats.org/officeDocument/2006/relationships/image" Target="../media/image171.png"/><Relationship Id="rId7" Type="http://schemas.openxmlformats.org/officeDocument/2006/relationships/customXml" Target="../ink/ink8.xml"/><Relationship Id="rId12" Type="http://schemas.openxmlformats.org/officeDocument/2006/relationships/image" Target="../media/image160.png"/><Relationship Id="rId17" Type="http://schemas.openxmlformats.org/officeDocument/2006/relationships/customXml" Target="../ink/ink13.xml"/><Relationship Id="rId25" Type="http://schemas.openxmlformats.org/officeDocument/2006/relationships/customXml" Target="../ink/ink17.xml"/><Relationship Id="rId33" Type="http://schemas.openxmlformats.org/officeDocument/2006/relationships/customXml" Target="../ink/ink21.xml"/><Relationship Id="rId38" Type="http://schemas.openxmlformats.org/officeDocument/2006/relationships/image" Target="../media/image173.png"/><Relationship Id="rId2" Type="http://schemas.openxmlformats.org/officeDocument/2006/relationships/notesSlide" Target="../notesSlides/notesSlide7.xml"/><Relationship Id="rId16" Type="http://schemas.openxmlformats.org/officeDocument/2006/relationships/image" Target="../media/image162.png"/><Relationship Id="rId20" Type="http://schemas.openxmlformats.org/officeDocument/2006/relationships/image" Target="../media/image164.png"/><Relationship Id="rId29" Type="http://schemas.openxmlformats.org/officeDocument/2006/relationships/customXml" Target="../ink/ink19.xml"/><Relationship Id="rId1" Type="http://schemas.openxmlformats.org/officeDocument/2006/relationships/slideLayout" Target="../slideLayouts/slideLayout2.xml"/><Relationship Id="rId6" Type="http://schemas.openxmlformats.org/officeDocument/2006/relationships/image" Target="../media/image157.png"/><Relationship Id="rId11" Type="http://schemas.openxmlformats.org/officeDocument/2006/relationships/customXml" Target="../ink/ink10.xml"/><Relationship Id="rId24" Type="http://schemas.openxmlformats.org/officeDocument/2006/relationships/image" Target="../media/image166.png"/><Relationship Id="rId32" Type="http://schemas.openxmlformats.org/officeDocument/2006/relationships/image" Target="../media/image170.png"/><Relationship Id="rId37" Type="http://schemas.openxmlformats.org/officeDocument/2006/relationships/customXml" Target="../ink/ink23.xml"/><Relationship Id="rId5" Type="http://schemas.openxmlformats.org/officeDocument/2006/relationships/customXml" Target="../ink/ink7.xml"/><Relationship Id="rId15" Type="http://schemas.openxmlformats.org/officeDocument/2006/relationships/customXml" Target="../ink/ink12.xml"/><Relationship Id="rId23" Type="http://schemas.openxmlformats.org/officeDocument/2006/relationships/customXml" Target="../ink/ink16.xml"/><Relationship Id="rId28" Type="http://schemas.openxmlformats.org/officeDocument/2006/relationships/image" Target="../media/image168.png"/><Relationship Id="rId36" Type="http://schemas.openxmlformats.org/officeDocument/2006/relationships/image" Target="../media/image172.png"/><Relationship Id="rId10" Type="http://schemas.openxmlformats.org/officeDocument/2006/relationships/image" Target="../media/image159.png"/><Relationship Id="rId19" Type="http://schemas.openxmlformats.org/officeDocument/2006/relationships/customXml" Target="../ink/ink14.xml"/><Relationship Id="rId31" Type="http://schemas.openxmlformats.org/officeDocument/2006/relationships/customXml" Target="../ink/ink20.xml"/><Relationship Id="rId4" Type="http://schemas.openxmlformats.org/officeDocument/2006/relationships/image" Target="../media/image2.jpeg"/><Relationship Id="rId9" Type="http://schemas.openxmlformats.org/officeDocument/2006/relationships/customXml" Target="../ink/ink9.xml"/><Relationship Id="rId14" Type="http://schemas.openxmlformats.org/officeDocument/2006/relationships/image" Target="../media/image161.png"/><Relationship Id="rId22" Type="http://schemas.openxmlformats.org/officeDocument/2006/relationships/image" Target="../media/image165.png"/><Relationship Id="rId27" Type="http://schemas.openxmlformats.org/officeDocument/2006/relationships/customXml" Target="../ink/ink18.xml"/><Relationship Id="rId30" Type="http://schemas.openxmlformats.org/officeDocument/2006/relationships/image" Target="../media/image169.png"/><Relationship Id="rId35" Type="http://schemas.openxmlformats.org/officeDocument/2006/relationships/customXml" Target="../ink/ink22.xml"/><Relationship Id="rId8" Type="http://schemas.openxmlformats.org/officeDocument/2006/relationships/image" Target="../media/image158.png"/><Relationship Id="rId3" Type="http://schemas.openxmlformats.org/officeDocument/2006/relationships/image" Target="../media/image145.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45.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26D697F-27FA-970E-65A1-68B6FFB22E3D}"/>
              </a:ext>
            </a:extLst>
          </p:cNvPr>
          <p:cNvSpPr>
            <a:spLocks noGrp="1" noChangeArrowheads="1"/>
          </p:cNvSpPr>
          <p:nvPr>
            <p:ph type="ctrTitle"/>
          </p:nvPr>
        </p:nvSpPr>
        <p:spPr>
          <a:xfrm>
            <a:off x="2209800" y="2286000"/>
            <a:ext cx="7772400" cy="1143000"/>
          </a:xfrm>
        </p:spPr>
        <p:txBody>
          <a:bodyPr/>
          <a:lstStyle/>
          <a:p>
            <a:r>
              <a:rPr lang="en-US" altLang="en-US"/>
              <a:t>Manipulator Dynamics 4</a:t>
            </a:r>
            <a:br>
              <a:rPr lang="en-US" altLang="en-US"/>
            </a:br>
            <a:endParaRPr lang="en-US" altLang="en-US"/>
          </a:p>
        </p:txBody>
      </p:sp>
      <p:sp>
        <p:nvSpPr>
          <p:cNvPr id="15363" name="Rectangle 3">
            <a:extLst>
              <a:ext uri="{FF2B5EF4-FFF2-40B4-BE49-F238E27FC236}">
                <a16:creationId xmlns:a16="http://schemas.microsoft.com/office/drawing/2014/main" id="{DC6DC451-8A08-AE00-48CB-5F4DBF9CD11B}"/>
              </a:ext>
            </a:extLst>
          </p:cNvPr>
          <p:cNvSpPr>
            <a:spLocks noGrp="1" noChangeArrowheads="1"/>
          </p:cNvSpPr>
          <p:nvPr>
            <p:ph type="subTitle" idx="1"/>
          </p:nvPr>
        </p:nvSpPr>
        <p:spPr/>
        <p:txBody>
          <a:bodyPr/>
          <a:lstStyle/>
          <a:p>
            <a:endParaRPr lang="en-US" altLang="en-US"/>
          </a:p>
        </p:txBody>
      </p:sp>
      <p:sp>
        <p:nvSpPr>
          <p:cNvPr id="6" name="Footer Placeholder 2">
            <a:extLst>
              <a:ext uri="{FF2B5EF4-FFF2-40B4-BE49-F238E27FC236}">
                <a16:creationId xmlns:a16="http://schemas.microsoft.com/office/drawing/2014/main" id="{4C603289-20EB-1143-9A39-F9F9F228C0A9}"/>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5365" name="Picture 2" descr="http://brand.ucla.edu/wp-content/uploads/2013/08/ucla-logotype-main-11.jpg">
            <a:extLst>
              <a:ext uri="{FF2B5EF4-FFF2-40B4-BE49-F238E27FC236}">
                <a16:creationId xmlns:a16="http://schemas.microsoft.com/office/drawing/2014/main" id="{A21EA0EE-D88D-1E7A-0D4A-09102FB305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6ED0D-E7A9-A1D4-74BC-73740E51B955}"/>
            </a:ext>
          </a:extLst>
        </p:cNvPr>
        <p:cNvGrpSpPr/>
        <p:nvPr/>
      </p:nvGrpSpPr>
      <p:grpSpPr>
        <a:xfrm>
          <a:off x="0" y="0"/>
          <a:ext cx="0" cy="0"/>
          <a:chOff x="0" y="0"/>
          <a:chExt cx="0" cy="0"/>
        </a:xfrm>
      </p:grpSpPr>
      <p:sp>
        <p:nvSpPr>
          <p:cNvPr id="46082" name="Rectangle 2">
            <a:extLst>
              <a:ext uri="{FF2B5EF4-FFF2-40B4-BE49-F238E27FC236}">
                <a16:creationId xmlns:a16="http://schemas.microsoft.com/office/drawing/2014/main" id="{F2B24E25-C651-DC8D-805C-3B39E1BF8F0D}"/>
              </a:ext>
            </a:extLst>
          </p:cNvPr>
          <p:cNvSpPr>
            <a:spLocks noGrp="1" noChangeArrowheads="1"/>
          </p:cNvSpPr>
          <p:nvPr>
            <p:ph type="title"/>
          </p:nvPr>
        </p:nvSpPr>
        <p:spPr/>
        <p:txBody>
          <a:bodyPr/>
          <a:lstStyle/>
          <a:p>
            <a:r>
              <a:rPr lang="en-US" altLang="en-US" dirty="0" err="1"/>
              <a:t>Lagrangian</a:t>
            </a:r>
            <a:r>
              <a:rPr lang="en-US" altLang="en-US" dirty="0"/>
              <a:t> Formulation of Manipulator Dynamics</a:t>
            </a:r>
          </a:p>
        </p:txBody>
      </p:sp>
      <mc:AlternateContent xmlns:mc="http://schemas.openxmlformats.org/markup-compatibility/2006" xmlns:a14="http://schemas.microsoft.com/office/drawing/2010/main">
        <mc:Choice Requires="a14">
          <p:sp>
            <p:nvSpPr>
              <p:cNvPr id="46083" name="Rectangle 3">
                <a:extLst>
                  <a:ext uri="{FF2B5EF4-FFF2-40B4-BE49-F238E27FC236}">
                    <a16:creationId xmlns:a16="http://schemas.microsoft.com/office/drawing/2014/main" id="{2C4687F3-0E43-C253-B837-1FAEC1A73620}"/>
                  </a:ext>
                </a:extLst>
              </p:cNvPr>
              <p:cNvSpPr>
                <a:spLocks noGrp="1" noChangeArrowheads="1"/>
              </p:cNvSpPr>
              <p:nvPr>
                <p:ph type="body" idx="1"/>
              </p:nvPr>
            </p:nvSpPr>
            <p:spPr/>
            <p:txBody>
              <a:bodyPr/>
              <a:lstStyle/>
              <a:p>
                <a:r>
                  <a:rPr lang="en-US" altLang="en-US" dirty="0"/>
                  <a:t>Lagrangian function- The difference between kinetic and potential energy of a mechanical system:</a:t>
                </a:r>
              </a:p>
              <a:p>
                <a:endParaRPr lang="en-US" altLang="en-US" sz="1800" dirty="0"/>
              </a:p>
              <a:p>
                <a:pPr marL="0" indent="0">
                  <a:buNone/>
                </a:pPr>
                <a:endParaRPr lang="en-US" altLang="en-US" sz="1800" dirty="0"/>
              </a:p>
              <a:p>
                <a:r>
                  <a:rPr lang="en-US" dirty="0">
                    <a:latin typeface="+mn-lt"/>
                  </a:rPr>
                  <a:t>Where:</a:t>
                </a:r>
              </a:p>
              <a:p>
                <a:pPr lvl="1"/>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  </m:t>
                    </m:r>
                  </m:oMath>
                </a14:m>
                <a:r>
                  <a:rPr lang="en-US" dirty="0">
                    <a:latin typeface="+mn-lt"/>
                  </a:rPr>
                  <a:t>- </a:t>
                </a:r>
                <a:r>
                  <a:rPr lang="en-US" dirty="0" err="1">
                    <a:latin typeface="+mn-lt"/>
                  </a:rPr>
                  <a:t>Lagrangian</a:t>
                </a:r>
                <a:endParaRPr lang="en-US" dirty="0">
                  <a:latin typeface="+mn-lt"/>
                </a:endParaRPr>
              </a:p>
              <a:p>
                <a:pPr lvl="1"/>
                <a14:m>
                  <m:oMath xmlns:m="http://schemas.openxmlformats.org/officeDocument/2006/math">
                    <m:r>
                      <a:rPr lang="en-US" b="0" i="1" smtClean="0">
                        <a:latin typeface="Cambria Math" panose="02040503050406030204" pitchFamily="18" charset="0"/>
                      </a:rPr>
                      <m:t>𝐾𝐸</m:t>
                    </m:r>
                  </m:oMath>
                </a14:m>
                <a:r>
                  <a:rPr lang="en-US" dirty="0">
                    <a:latin typeface="+mn-lt"/>
                  </a:rPr>
                  <a:t> – kinetic energy of a mechanical system</a:t>
                </a:r>
              </a:p>
              <a:p>
                <a:pPr lvl="1"/>
                <a14:m>
                  <m:oMath xmlns:m="http://schemas.openxmlformats.org/officeDocument/2006/math">
                    <m:r>
                      <a:rPr lang="en-US" b="0" i="1" smtClean="0">
                        <a:latin typeface="Cambria Math" panose="02040503050406030204" pitchFamily="18" charset="0"/>
                      </a:rPr>
                      <m:t>𝑃𝐸</m:t>
                    </m:r>
                  </m:oMath>
                </a14:m>
                <a:r>
                  <a:rPr lang="en-US" dirty="0">
                    <a:latin typeface="+mn-lt"/>
                  </a:rPr>
                  <a:t> – Potential energy of a mechanical system</a:t>
                </a:r>
              </a:p>
              <a:p>
                <a:endParaRPr lang="en-US" altLang="en-US" sz="1800" dirty="0"/>
              </a:p>
              <a:p>
                <a:r>
                  <a:rPr lang="en-US" altLang="en-US" dirty="0"/>
                  <a:t>The kinetic energy is </a:t>
                </a:r>
                <a:r>
                  <a:rPr lang="en-US" dirty="0">
                    <a:latin typeface="+mn-lt"/>
                  </a:rPr>
                  <a:t>function of the position and velocity of the link</a:t>
                </a:r>
              </a:p>
              <a:p>
                <a:endParaRPr lang="en-US" dirty="0"/>
              </a:p>
              <a:p>
                <a:endParaRPr lang="en-US" dirty="0">
                  <a:latin typeface="+mn-lt"/>
                </a:endParaRPr>
              </a:p>
              <a:p>
                <a:r>
                  <a:rPr lang="en-US" dirty="0"/>
                  <a:t>The potential energy is a </a:t>
                </a:r>
                <a:r>
                  <a:rPr lang="en-US" sz="1600" dirty="0">
                    <a:latin typeface="+mn-lt"/>
                  </a:rPr>
                  <a:t>function of the position of the link</a:t>
                </a:r>
                <a:endParaRPr lang="en-US" dirty="0">
                  <a:latin typeface="+mn-lt"/>
                </a:endParaRPr>
              </a:p>
              <a:p>
                <a:endParaRPr lang="en-US" altLang="en-US" sz="1800" dirty="0"/>
              </a:p>
            </p:txBody>
          </p:sp>
        </mc:Choice>
        <mc:Fallback xmlns="">
          <p:sp>
            <p:nvSpPr>
              <p:cNvPr id="46083" name="Rectangle 3">
                <a:extLst>
                  <a:ext uri="{FF2B5EF4-FFF2-40B4-BE49-F238E27FC236}">
                    <a16:creationId xmlns:a16="http://schemas.microsoft.com/office/drawing/2014/main" id="{2C4687F3-0E43-C253-B837-1FAEC1A73620}"/>
                  </a:ext>
                </a:extLst>
              </p:cNvPr>
              <p:cNvSpPr>
                <a:spLocks noGrp="1" noRot="1" noChangeAspect="1" noMove="1" noResize="1" noEditPoints="1" noAdjustHandles="1" noChangeArrowheads="1" noChangeShapeType="1" noTextEdit="1"/>
              </p:cNvSpPr>
              <p:nvPr>
                <p:ph type="body" idx="1"/>
              </p:nvPr>
            </p:nvSpPr>
            <p:spPr>
              <a:blipFill>
                <a:blip r:embed="rId3"/>
                <a:stretch>
                  <a:fillRect l="-235" t="-387"/>
                </a:stretch>
              </a:blipFill>
            </p:spPr>
            <p:txBody>
              <a:bodyPr/>
              <a:lstStyle/>
              <a:p>
                <a:r>
                  <a:rPr lang="en-US">
                    <a:noFill/>
                  </a:rPr>
                  <a:t> </a:t>
                </a:r>
              </a:p>
            </p:txBody>
          </p:sp>
        </mc:Fallback>
      </mc:AlternateContent>
      <p:sp>
        <p:nvSpPr>
          <p:cNvPr id="7" name="Footer Placeholder 2">
            <a:extLst>
              <a:ext uri="{FF2B5EF4-FFF2-40B4-BE49-F238E27FC236}">
                <a16:creationId xmlns:a16="http://schemas.microsoft.com/office/drawing/2014/main" id="{851E86CC-79BF-065C-E9E9-6842DD1E53F6}"/>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5" name="Picture 2" descr="http://brand.ucla.edu/wp-content/uploads/2013/08/ucla-logotype-main-11.jpg">
            <a:extLst>
              <a:ext uri="{FF2B5EF4-FFF2-40B4-BE49-F238E27FC236}">
                <a16:creationId xmlns:a16="http://schemas.microsoft.com/office/drawing/2014/main" id="{25958C3F-BB4A-9148-3594-7AD8717D28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C6E510A-731F-2655-416C-F711C7B5D9C8}"/>
                  </a:ext>
                </a:extLst>
              </p:cNvPr>
              <p:cNvSpPr txBox="1"/>
              <p:nvPr/>
            </p:nvSpPr>
            <p:spPr>
              <a:xfrm>
                <a:off x="4990761" y="1965034"/>
                <a:ext cx="126419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𝐿</m:t>
                      </m:r>
                      <m:r>
                        <a:rPr lang="en-US" sz="1600" b="0" i="1" smtClean="0">
                          <a:latin typeface="Cambria Math" panose="02040503050406030204" pitchFamily="18" charset="0"/>
                        </a:rPr>
                        <m:t>=</m:t>
                      </m:r>
                      <m:r>
                        <a:rPr lang="en-US" sz="1600" b="0" i="1" smtClean="0">
                          <a:latin typeface="Cambria Math" panose="02040503050406030204" pitchFamily="18" charset="0"/>
                        </a:rPr>
                        <m:t>𝐾𝐸</m:t>
                      </m:r>
                      <m:r>
                        <a:rPr lang="en-US" sz="1600" b="0" i="1" smtClean="0">
                          <a:latin typeface="Cambria Math" panose="02040503050406030204" pitchFamily="18" charset="0"/>
                        </a:rPr>
                        <m:t> −</m:t>
                      </m:r>
                      <m:r>
                        <a:rPr lang="en-US" sz="1600" b="0" i="1" smtClean="0">
                          <a:latin typeface="Cambria Math" panose="02040503050406030204" pitchFamily="18" charset="0"/>
                        </a:rPr>
                        <m:t>𝑃𝐸</m:t>
                      </m:r>
                    </m:oMath>
                  </m:oMathPara>
                </a14:m>
                <a:endParaRPr lang="en-US" sz="1600" dirty="0"/>
              </a:p>
            </p:txBody>
          </p:sp>
        </mc:Choice>
        <mc:Fallback xmlns="">
          <p:sp>
            <p:nvSpPr>
              <p:cNvPr id="2" name="TextBox 1">
                <a:extLst>
                  <a:ext uri="{FF2B5EF4-FFF2-40B4-BE49-F238E27FC236}">
                    <a16:creationId xmlns:a16="http://schemas.microsoft.com/office/drawing/2014/main" id="{1C6E510A-731F-2655-416C-F711C7B5D9C8}"/>
                  </a:ext>
                </a:extLst>
              </p:cNvPr>
              <p:cNvSpPr txBox="1">
                <a:spLocks noRot="1" noChangeAspect="1" noMove="1" noResize="1" noEditPoints="1" noAdjustHandles="1" noChangeArrowheads="1" noChangeShapeType="1" noTextEdit="1"/>
              </p:cNvSpPr>
              <p:nvPr/>
            </p:nvSpPr>
            <p:spPr>
              <a:xfrm>
                <a:off x="4990761" y="1965034"/>
                <a:ext cx="1264192" cy="246221"/>
              </a:xfrm>
              <a:prstGeom prst="rect">
                <a:avLst/>
              </a:prstGeom>
              <a:blipFill>
                <a:blip r:embed="rId5"/>
                <a:stretch>
                  <a:fillRect l="-3382" r="-1932" b="-73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A099993-0E30-7B53-5467-6AE4ECAF1365}"/>
                  </a:ext>
                </a:extLst>
              </p:cNvPr>
              <p:cNvSpPr txBox="1"/>
              <p:nvPr/>
            </p:nvSpPr>
            <p:spPr>
              <a:xfrm>
                <a:off x="4923937" y="4308192"/>
                <a:ext cx="128317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𝐾</m:t>
                      </m:r>
                      <m:r>
                        <a:rPr lang="en-US" sz="1600" b="0" i="1" smtClean="0">
                          <a:latin typeface="Cambria Math" panose="02040503050406030204" pitchFamily="18" charset="0"/>
                        </a:rPr>
                        <m:t>=</m:t>
                      </m:r>
                      <m:r>
                        <a:rPr lang="en-US" sz="1600" b="0" i="1" smtClean="0">
                          <a:latin typeface="Cambria Math" panose="02040503050406030204" pitchFamily="18" charset="0"/>
                        </a:rPr>
                        <m:t>𝑓</m:t>
                      </m:r>
                      <m:r>
                        <a:rPr lang="en-US" sz="1600" b="0" i="1" smtClean="0">
                          <a:latin typeface="Cambria Math" panose="02040503050406030204" pitchFamily="18" charset="0"/>
                        </a:rPr>
                        <m:t>(</m:t>
                      </m:r>
                      <m:r>
                        <a:rPr lang="en-US" sz="1600" b="0" i="1" smtClean="0">
                          <a:latin typeface="Cambria Math" panose="02040503050406030204" pitchFamily="18" charset="0"/>
                        </a:rPr>
                        <m:t>𝑃</m:t>
                      </m:r>
                      <m:r>
                        <a:rPr lang="en-US" sz="1600" b="0" i="1" smtClean="0">
                          <a:latin typeface="Cambria Math" panose="02040503050406030204" pitchFamily="18" charset="0"/>
                        </a:rPr>
                        <m:t>,</m:t>
                      </m:r>
                      <m:r>
                        <a:rPr lang="en-US" sz="1600" b="0" i="1" smtClean="0">
                          <a:latin typeface="Cambria Math" panose="02040503050406030204" pitchFamily="18" charset="0"/>
                        </a:rPr>
                        <m:t>𝑉</m:t>
                      </m:r>
                      <m:r>
                        <a:rPr lang="en-US" sz="1600" b="0" i="1" smtClean="0">
                          <a:latin typeface="Cambria Math" panose="02040503050406030204" pitchFamily="18" charset="0"/>
                        </a:rPr>
                        <m:t>)</m:t>
                      </m:r>
                    </m:oMath>
                  </m:oMathPara>
                </a14:m>
                <a:endParaRPr lang="en-US" sz="1600" dirty="0"/>
              </a:p>
            </p:txBody>
          </p:sp>
        </mc:Choice>
        <mc:Fallback xmlns="">
          <p:sp>
            <p:nvSpPr>
              <p:cNvPr id="4" name="TextBox 3">
                <a:extLst>
                  <a:ext uri="{FF2B5EF4-FFF2-40B4-BE49-F238E27FC236}">
                    <a16:creationId xmlns:a16="http://schemas.microsoft.com/office/drawing/2014/main" id="{DA099993-0E30-7B53-5467-6AE4ECAF1365}"/>
                  </a:ext>
                </a:extLst>
              </p:cNvPr>
              <p:cNvSpPr txBox="1">
                <a:spLocks noRot="1" noChangeAspect="1" noMove="1" noResize="1" noEditPoints="1" noAdjustHandles="1" noChangeArrowheads="1" noChangeShapeType="1" noTextEdit="1"/>
              </p:cNvSpPr>
              <p:nvPr/>
            </p:nvSpPr>
            <p:spPr>
              <a:xfrm>
                <a:off x="4923937" y="4308192"/>
                <a:ext cx="1283172" cy="338554"/>
              </a:xfrm>
              <a:prstGeom prst="rect">
                <a:avLst/>
              </a:prstGeom>
              <a:blipFill>
                <a:blip r:embed="rId6"/>
                <a:stretch>
                  <a:fillRect b="-1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FFC5F2B-CD28-EA14-1FDB-8B875747A24C}"/>
                  </a:ext>
                </a:extLst>
              </p:cNvPr>
              <p:cNvSpPr txBox="1"/>
              <p:nvPr/>
            </p:nvSpPr>
            <p:spPr>
              <a:xfrm>
                <a:off x="5090518" y="5214263"/>
                <a:ext cx="1055289"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𝑃</m:t>
                      </m:r>
                      <m:r>
                        <a:rPr lang="en-US" sz="1600" b="0" i="1" smtClean="0">
                          <a:latin typeface="Cambria Math" panose="02040503050406030204" pitchFamily="18" charset="0"/>
                        </a:rPr>
                        <m:t>=</m:t>
                      </m:r>
                      <m:r>
                        <a:rPr lang="en-US" sz="1600" b="0" i="1" smtClean="0">
                          <a:latin typeface="Cambria Math" panose="02040503050406030204" pitchFamily="18" charset="0"/>
                        </a:rPr>
                        <m:t>𝑓</m:t>
                      </m:r>
                      <m:r>
                        <a:rPr lang="en-US" sz="1600" b="0" i="1" smtClean="0">
                          <a:latin typeface="Cambria Math" panose="02040503050406030204" pitchFamily="18" charset="0"/>
                        </a:rPr>
                        <m:t>(</m:t>
                      </m:r>
                      <m:r>
                        <a:rPr lang="en-US" sz="1600" b="0" i="1" smtClean="0">
                          <a:latin typeface="Cambria Math" panose="02040503050406030204" pitchFamily="18" charset="0"/>
                        </a:rPr>
                        <m:t>𝑃</m:t>
                      </m:r>
                      <m:r>
                        <a:rPr lang="en-US" sz="1600" b="0" i="1" smtClean="0">
                          <a:latin typeface="Cambria Math" panose="02040503050406030204" pitchFamily="18" charset="0"/>
                        </a:rPr>
                        <m:t>)</m:t>
                      </m:r>
                    </m:oMath>
                  </m:oMathPara>
                </a14:m>
                <a:endParaRPr lang="en-US" sz="1600" dirty="0"/>
              </a:p>
            </p:txBody>
          </p:sp>
        </mc:Choice>
        <mc:Fallback xmlns="">
          <p:sp>
            <p:nvSpPr>
              <p:cNvPr id="5" name="TextBox 4">
                <a:extLst>
                  <a:ext uri="{FF2B5EF4-FFF2-40B4-BE49-F238E27FC236}">
                    <a16:creationId xmlns:a16="http://schemas.microsoft.com/office/drawing/2014/main" id="{EFFC5F2B-CD28-EA14-1FDB-8B875747A24C}"/>
                  </a:ext>
                </a:extLst>
              </p:cNvPr>
              <p:cNvSpPr txBox="1">
                <a:spLocks noRot="1" noChangeAspect="1" noMove="1" noResize="1" noEditPoints="1" noAdjustHandles="1" noChangeArrowheads="1" noChangeShapeType="1" noTextEdit="1"/>
              </p:cNvSpPr>
              <p:nvPr/>
            </p:nvSpPr>
            <p:spPr>
              <a:xfrm>
                <a:off x="5090518" y="5214263"/>
                <a:ext cx="1055289" cy="338554"/>
              </a:xfrm>
              <a:prstGeom prst="rect">
                <a:avLst/>
              </a:prstGeom>
              <a:blipFill>
                <a:blip r:embed="rId7"/>
                <a:stretch>
                  <a:fillRect b="-10714"/>
                </a:stretch>
              </a:blipFill>
            </p:spPr>
            <p:txBody>
              <a:bodyPr/>
              <a:lstStyle/>
              <a:p>
                <a:r>
                  <a:rPr lang="en-US">
                    <a:noFill/>
                  </a:rPr>
                  <a:t> </a:t>
                </a:r>
              </a:p>
            </p:txBody>
          </p:sp>
        </mc:Fallback>
      </mc:AlternateContent>
    </p:spTree>
    <p:extLst>
      <p:ext uri="{BB962C8B-B14F-4D97-AF65-F5344CB8AC3E}">
        <p14:creationId xmlns:p14="http://schemas.microsoft.com/office/powerpoint/2010/main" val="4282188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0663E-20DD-57CE-ECD2-A710BD9B8A97}"/>
            </a:ext>
          </a:extLst>
        </p:cNvPr>
        <p:cNvGrpSpPr/>
        <p:nvPr/>
      </p:nvGrpSpPr>
      <p:grpSpPr>
        <a:xfrm>
          <a:off x="0" y="0"/>
          <a:ext cx="0" cy="0"/>
          <a:chOff x="0" y="0"/>
          <a:chExt cx="0" cy="0"/>
        </a:xfrm>
      </p:grpSpPr>
      <p:sp>
        <p:nvSpPr>
          <p:cNvPr id="46082" name="Rectangle 2">
            <a:extLst>
              <a:ext uri="{FF2B5EF4-FFF2-40B4-BE49-F238E27FC236}">
                <a16:creationId xmlns:a16="http://schemas.microsoft.com/office/drawing/2014/main" id="{F27591FA-6056-DF25-585F-312C7AA4CEEA}"/>
              </a:ext>
            </a:extLst>
          </p:cNvPr>
          <p:cNvSpPr>
            <a:spLocks noGrp="1" noChangeArrowheads="1"/>
          </p:cNvSpPr>
          <p:nvPr>
            <p:ph type="title"/>
          </p:nvPr>
        </p:nvSpPr>
        <p:spPr/>
        <p:txBody>
          <a:bodyPr/>
          <a:lstStyle/>
          <a:p>
            <a:r>
              <a:rPr lang="en-US" altLang="en-US" dirty="0" err="1"/>
              <a:t>Lagrangian</a:t>
            </a:r>
            <a:r>
              <a:rPr lang="en-US" altLang="en-US" dirty="0"/>
              <a:t> Formulation of Manipulator Dynamics</a:t>
            </a:r>
          </a:p>
        </p:txBody>
      </p:sp>
      <mc:AlternateContent xmlns:mc="http://schemas.openxmlformats.org/markup-compatibility/2006" xmlns:a14="http://schemas.microsoft.com/office/drawing/2010/main">
        <mc:Choice Requires="a14">
          <p:sp>
            <p:nvSpPr>
              <p:cNvPr id="46083" name="Rectangle 3">
                <a:extLst>
                  <a:ext uri="{FF2B5EF4-FFF2-40B4-BE49-F238E27FC236}">
                    <a16:creationId xmlns:a16="http://schemas.microsoft.com/office/drawing/2014/main" id="{3607E460-0247-DCE1-5379-D2F4DC3759B3}"/>
                  </a:ext>
                </a:extLst>
              </p:cNvPr>
              <p:cNvSpPr>
                <a:spLocks noGrp="1" noChangeArrowheads="1"/>
              </p:cNvSpPr>
              <p:nvPr>
                <p:ph type="body" idx="1"/>
              </p:nvPr>
            </p:nvSpPr>
            <p:spPr/>
            <p:txBody>
              <a:bodyPr/>
              <a:lstStyle/>
              <a:p>
                <a:r>
                  <a:rPr lang="en-US" altLang="en-US" dirty="0"/>
                  <a:t>Lagrange’s equation of motion is </a:t>
                </a:r>
              </a:p>
              <a:p>
                <a:endParaRPr lang="en-US" altLang="en-US" dirty="0"/>
              </a:p>
              <a:p>
                <a:endParaRPr lang="en-US" altLang="en-US" dirty="0"/>
              </a:p>
              <a:p>
                <a:endParaRPr lang="en-US" altLang="en-US" dirty="0"/>
              </a:p>
              <a:p>
                <a:endParaRPr lang="en-US" altLang="en-US" dirty="0"/>
              </a:p>
              <a:p>
                <a:endParaRPr lang="en-US" altLang="en-US" dirty="0"/>
              </a:p>
              <a:p>
                <a:r>
                  <a:rPr lang="en-US" sz="1600" dirty="0">
                    <a:latin typeface="+mn-lt"/>
                  </a:rPr>
                  <a:t>Where:</a:t>
                </a:r>
              </a:p>
              <a:p>
                <a:pPr lvl="1" indent="-342900">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  </m:t>
                    </m:r>
                  </m:oMath>
                </a14:m>
                <a:r>
                  <a:rPr lang="en-US" dirty="0">
                    <a:latin typeface="+mn-lt"/>
                  </a:rPr>
                  <a:t>- vector of generalized coordinates </a:t>
                </a:r>
                <a14:m>
                  <m:oMath xmlns:m="http://schemas.openxmlformats.org/officeDocument/2006/math">
                    <m:r>
                      <a:rPr lang="en-US" i="1">
                        <a:latin typeface="Cambria Math" panose="02040503050406030204" pitchFamily="18" charset="0"/>
                      </a:rPr>
                      <m:t>𝑞</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𝑛</m:t>
                                </m:r>
                              </m:sub>
                            </m:sSub>
                          </m:e>
                        </m:d>
                      </m:e>
                      <m:sup>
                        <m:r>
                          <a:rPr lang="en-US" b="0" i="1" smtClean="0">
                            <a:latin typeface="Cambria Math" panose="02040503050406030204" pitchFamily="18" charset="0"/>
                          </a:rPr>
                          <m:t>𝑇</m:t>
                        </m:r>
                      </m:sup>
                    </m:sSup>
                  </m:oMath>
                </a14:m>
                <a:endParaRPr lang="en-US" dirty="0">
                  <a:latin typeface="+mn-lt"/>
                </a:endParaRPr>
              </a:p>
              <a:p>
                <a:pPr lvl="1" indent="-342900">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𝑄</m:t>
                    </m:r>
                  </m:oMath>
                </a14:m>
                <a:r>
                  <a:rPr lang="en-US" dirty="0">
                    <a:latin typeface="+mn-lt"/>
                  </a:rPr>
                  <a:t> – vector of generalized forces        </a:t>
                </a:r>
                <a14:m>
                  <m:oMath xmlns:m="http://schemas.openxmlformats.org/officeDocument/2006/math">
                    <m:r>
                      <a:rPr lang="en-US" b="0" i="1" smtClean="0">
                        <a:latin typeface="Cambria Math" panose="02040503050406030204" pitchFamily="18" charset="0"/>
                      </a:rPr>
                      <m:t>𝑄</m:t>
                    </m:r>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𝑄</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𝑄</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𝑄</m:t>
                                </m:r>
                              </m:e>
                              <m:sub>
                                <m:r>
                                  <a:rPr lang="en-US" i="1">
                                    <a:latin typeface="Cambria Math" panose="02040503050406030204" pitchFamily="18" charset="0"/>
                                  </a:rPr>
                                  <m:t>𝑛</m:t>
                                </m:r>
                              </m:sub>
                            </m:sSub>
                          </m:e>
                        </m:d>
                      </m:e>
                      <m:sup>
                        <m:r>
                          <a:rPr lang="en-US" i="1">
                            <a:latin typeface="Cambria Math" panose="02040503050406030204" pitchFamily="18" charset="0"/>
                          </a:rPr>
                          <m:t>𝑇</m:t>
                        </m:r>
                      </m:sup>
                    </m:sSup>
                  </m:oMath>
                </a14:m>
                <a:endParaRPr lang="en-US" altLang="en-US" dirty="0"/>
              </a:p>
              <a:p>
                <a:endParaRPr lang="en-US" altLang="en-US" sz="1800" dirty="0"/>
              </a:p>
            </p:txBody>
          </p:sp>
        </mc:Choice>
        <mc:Fallback xmlns="">
          <p:sp>
            <p:nvSpPr>
              <p:cNvPr id="46083" name="Rectangle 3">
                <a:extLst>
                  <a:ext uri="{FF2B5EF4-FFF2-40B4-BE49-F238E27FC236}">
                    <a16:creationId xmlns:a16="http://schemas.microsoft.com/office/drawing/2014/main" id="{3607E460-0247-DCE1-5379-D2F4DC3759B3}"/>
                  </a:ext>
                </a:extLst>
              </p:cNvPr>
              <p:cNvSpPr>
                <a:spLocks noGrp="1" noRot="1" noChangeAspect="1" noMove="1" noResize="1" noEditPoints="1" noAdjustHandles="1" noChangeArrowheads="1" noChangeShapeType="1" noTextEdit="1"/>
              </p:cNvSpPr>
              <p:nvPr>
                <p:ph type="body" idx="1"/>
              </p:nvPr>
            </p:nvSpPr>
            <p:spPr>
              <a:blipFill>
                <a:blip r:embed="rId3"/>
                <a:stretch>
                  <a:fillRect l="-235" t="-387"/>
                </a:stretch>
              </a:blipFill>
            </p:spPr>
            <p:txBody>
              <a:bodyPr/>
              <a:lstStyle/>
              <a:p>
                <a:r>
                  <a:rPr lang="en-US">
                    <a:noFill/>
                  </a:rPr>
                  <a:t> </a:t>
                </a:r>
              </a:p>
            </p:txBody>
          </p:sp>
        </mc:Fallback>
      </mc:AlternateContent>
      <p:sp>
        <p:nvSpPr>
          <p:cNvPr id="7" name="Footer Placeholder 2">
            <a:extLst>
              <a:ext uri="{FF2B5EF4-FFF2-40B4-BE49-F238E27FC236}">
                <a16:creationId xmlns:a16="http://schemas.microsoft.com/office/drawing/2014/main" id="{5E235AC1-2FA7-BE79-9FC7-1F6F5124BBA7}"/>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5" name="Picture 2" descr="http://brand.ucla.edu/wp-content/uploads/2013/08/ucla-logotype-main-11.jpg">
            <a:extLst>
              <a:ext uri="{FF2B5EF4-FFF2-40B4-BE49-F238E27FC236}">
                <a16:creationId xmlns:a16="http://schemas.microsoft.com/office/drawing/2014/main" id="{740C810C-8E57-9A6C-CB3D-5507CAE8B2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1D59E16-9723-A56D-5DA0-B6084287EAF1}"/>
                  </a:ext>
                </a:extLst>
              </p:cNvPr>
              <p:cNvSpPr txBox="1"/>
              <p:nvPr/>
            </p:nvSpPr>
            <p:spPr>
              <a:xfrm>
                <a:off x="2913063" y="1877334"/>
                <a:ext cx="6096000" cy="6455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600" i="1" smtClean="0">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𝑑</m:t>
                          </m:r>
                        </m:num>
                        <m:den>
                          <m:r>
                            <a:rPr lang="en-US" sz="1600" i="1">
                              <a:solidFill>
                                <a:srgbClr val="000000"/>
                              </a:solidFill>
                              <a:latin typeface="Cambria Math" panose="02040503050406030204" pitchFamily="18" charset="0"/>
                            </a:rPr>
                            <m:t>𝑑𝑡</m:t>
                          </m:r>
                        </m:den>
                      </m:f>
                      <m:d>
                        <m:dPr>
                          <m:ctrlPr>
                            <a:rPr lang="en-US" sz="1600" i="1">
                              <a:solidFill>
                                <a:srgbClr val="000000"/>
                              </a:solidFill>
                              <a:latin typeface="Cambria Math" panose="02040503050406030204" pitchFamily="18" charset="0"/>
                            </a:rPr>
                          </m:ctrlPr>
                        </m:dPr>
                        <m:e>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𝐿</m:t>
                              </m:r>
                            </m:num>
                            <m:den>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acc>
                                    <m:accPr>
                                      <m:chr m:val="̇"/>
                                      <m:ctrlPr>
                                        <a:rPr lang="en-US" sz="1600" i="1">
                                          <a:solidFill>
                                            <a:srgbClr val="000000"/>
                                          </a:solidFill>
                                          <a:latin typeface="Cambria Math" panose="02040503050406030204" pitchFamily="18" charset="0"/>
                                        </a:rPr>
                                      </m:ctrlPr>
                                    </m:accPr>
                                    <m:e>
                                      <m:r>
                                        <a:rPr lang="en-US" sz="1600" i="1">
                                          <a:solidFill>
                                            <a:srgbClr val="000000"/>
                                          </a:solidFill>
                                          <a:latin typeface="Cambria Math" panose="02040503050406030204" pitchFamily="18" charset="0"/>
                                        </a:rPr>
                                        <m:t>𝑞</m:t>
                                      </m:r>
                                    </m:e>
                                  </m:acc>
                                </m:e>
                                <m:sub>
                                  <m:r>
                                    <a:rPr lang="en-US" sz="1600" i="1">
                                      <a:solidFill>
                                        <a:srgbClr val="000000"/>
                                      </a:solidFill>
                                      <a:latin typeface="Cambria Math" panose="02040503050406030204" pitchFamily="18" charset="0"/>
                                    </a:rPr>
                                    <m:t>𝑖</m:t>
                                  </m:r>
                                </m:sub>
                              </m:sSub>
                            </m:den>
                          </m:f>
                        </m:e>
                      </m:d>
                      <m:r>
                        <a:rPr lang="en-US" sz="1600" i="1">
                          <a:solidFill>
                            <a:srgbClr val="000000"/>
                          </a:solidFill>
                          <a:latin typeface="Cambria Math" panose="02040503050406030204" pitchFamily="18" charset="0"/>
                        </a:rPr>
                        <m:t>−</m:t>
                      </m:r>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𝐿</m:t>
                          </m:r>
                        </m:num>
                        <m:den>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𝑞</m:t>
                              </m:r>
                            </m:e>
                            <m:sub>
                              <m:r>
                                <a:rPr lang="en-US" sz="1600" i="1">
                                  <a:solidFill>
                                    <a:srgbClr val="000000"/>
                                  </a:solidFill>
                                  <a:latin typeface="Cambria Math" panose="02040503050406030204" pitchFamily="18" charset="0"/>
                                </a:rPr>
                                <m:t>𝑖</m:t>
                              </m:r>
                            </m:sub>
                          </m:sSub>
                        </m:den>
                      </m:f>
                      <m:r>
                        <a:rPr lang="en-US" sz="1600" b="0" i="1" smtClean="0">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𝑄</m:t>
                          </m:r>
                        </m:e>
                        <m:sub>
                          <m:r>
                            <a:rPr lang="en-US" sz="1600" i="1">
                              <a:solidFill>
                                <a:srgbClr val="000000"/>
                              </a:solidFill>
                              <a:latin typeface="Cambria Math" panose="02040503050406030204" pitchFamily="18" charset="0"/>
                            </a:rPr>
                            <m:t>𝑖</m:t>
                          </m:r>
                        </m:sub>
                      </m:sSub>
                    </m:oMath>
                  </m:oMathPara>
                </a14:m>
                <a:endParaRPr lang="en-US" sz="1600" dirty="0"/>
              </a:p>
            </p:txBody>
          </p:sp>
        </mc:Choice>
        <mc:Fallback xmlns="">
          <p:sp>
            <p:nvSpPr>
              <p:cNvPr id="5" name="TextBox 4">
                <a:extLst>
                  <a:ext uri="{FF2B5EF4-FFF2-40B4-BE49-F238E27FC236}">
                    <a16:creationId xmlns:a16="http://schemas.microsoft.com/office/drawing/2014/main" id="{71D59E16-9723-A56D-5DA0-B6084287EAF1}"/>
                  </a:ext>
                </a:extLst>
              </p:cNvPr>
              <p:cNvSpPr txBox="1">
                <a:spLocks noRot="1" noChangeAspect="1" noMove="1" noResize="1" noEditPoints="1" noAdjustHandles="1" noChangeArrowheads="1" noChangeShapeType="1" noTextEdit="1"/>
              </p:cNvSpPr>
              <p:nvPr/>
            </p:nvSpPr>
            <p:spPr>
              <a:xfrm>
                <a:off x="2913063" y="1877334"/>
                <a:ext cx="6096000" cy="645561"/>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81230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601C931-8A75-71FA-C066-A7AAE9125BD9}"/>
                  </a:ext>
                </a:extLst>
              </p:cNvPr>
              <p:cNvSpPr txBox="1">
                <a:spLocks noChangeArrowheads="1"/>
              </p:cNvSpPr>
              <p:nvPr/>
            </p:nvSpPr>
            <p:spPr bwMode="auto">
              <a:xfrm>
                <a:off x="1063626" y="1312863"/>
                <a:ext cx="10363200" cy="472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r>
                  <a:rPr lang="en-US" altLang="en-US" sz="1800" b="1" kern="0" dirty="0">
                    <a:solidFill>
                      <a:srgbClr val="FF0000"/>
                    </a:solidFill>
                  </a:rPr>
                  <a:t>Kinetic Energy</a:t>
                </a:r>
              </a:p>
              <a:p>
                <a:endParaRPr lang="en-US" altLang="en-US" sz="1800" b="1" kern="0" dirty="0">
                  <a:solidFill>
                    <a:srgbClr val="FF0000"/>
                  </a:solidFill>
                </a:endParaRPr>
              </a:p>
              <a:p>
                <a:endParaRPr lang="en-US" altLang="en-US" sz="1800" b="1" kern="0" dirty="0">
                  <a:solidFill>
                    <a:srgbClr val="FF0000"/>
                  </a:solidFill>
                </a:endParaRPr>
              </a:p>
              <a:p>
                <a:endParaRPr lang="en-US" altLang="en-US" sz="1800" b="1" kern="0" dirty="0">
                  <a:solidFill>
                    <a:srgbClr val="FF0000"/>
                  </a:solidFill>
                </a:endParaRPr>
              </a:p>
              <a:p>
                <a:endParaRPr lang="en-US" altLang="en-US" sz="1800" b="1" kern="0" dirty="0">
                  <a:solidFill>
                    <a:srgbClr val="FF0000"/>
                  </a:solidFill>
                </a:endParaRPr>
              </a:p>
              <a:p>
                <a:pPr marL="0" indent="0">
                  <a:buNone/>
                </a:pPr>
                <a:r>
                  <a:rPr lang="en-US" dirty="0"/>
                  <a:t>Where:</a:t>
                </a:r>
              </a:p>
              <a:p>
                <a:pPr>
                  <a:buFont typeface="Arial" panose="020B0604020202020204" pitchFamily="34" charset="0"/>
                  <a:buChar char="•"/>
                </a:pPr>
                <a14:m>
                  <m:oMath xmlns:m="http://schemas.openxmlformats.org/officeDocument/2006/math">
                    <m:sPre>
                      <m:sPrePr>
                        <m:ctrlPr>
                          <a:rPr lang="en-US" b="0" i="1" smtClean="0">
                            <a:latin typeface="Cambria Math" panose="02040503050406030204" pitchFamily="18" charset="0"/>
                          </a:rPr>
                        </m:ctrlPr>
                      </m:sPrePr>
                      <m:sub>
                        <m:r>
                          <a:rPr lang="en-US" b="0" i="1" smtClean="0">
                            <a:latin typeface="Cambria Math" panose="02040503050406030204" pitchFamily="18" charset="0"/>
                          </a:rPr>
                          <m:t> </m:t>
                        </m:r>
                      </m:sub>
                      <m:sup>
                        <m:r>
                          <a:rPr lang="en-US" b="0" i="1" smtClean="0">
                            <a:latin typeface="Cambria Math" panose="02040503050406030204" pitchFamily="18" charset="0"/>
                          </a:rPr>
                          <m:t>0</m:t>
                        </m:r>
                      </m:sup>
                      <m:e>
                        <m:sSub>
                          <m:sSubPr>
                            <m:ctrlPr>
                              <a:rPr lang="en-US" b="0" i="1" smtClean="0">
                                <a:latin typeface="Cambria Math" panose="02040503050406030204" pitchFamily="18" charset="0"/>
                              </a:rPr>
                            </m:ctrlPr>
                          </m:sSub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𝑖</m:t>
                                </m:r>
                              </m:sub>
                            </m:sSub>
                          </m:e>
                          <m:sub>
                            <m:r>
                              <a:rPr lang="en-US" b="0" i="1" smtClean="0">
                                <a:latin typeface="Cambria Math" panose="02040503050406030204" pitchFamily="18" charset="0"/>
                              </a:rPr>
                              <m:t>𝑐</m:t>
                            </m:r>
                          </m:sub>
                        </m:sSub>
                      </m:e>
                    </m:sPre>
                    <m:r>
                      <a:rPr lang="en-US" b="0" i="1" smtClean="0">
                        <a:latin typeface="Cambria Math" panose="02040503050406030204" pitchFamily="18" charset="0"/>
                      </a:rPr>
                      <m:t> </m:t>
                    </m:r>
                  </m:oMath>
                </a14:m>
                <a:r>
                  <a:rPr lang="en-US" dirty="0"/>
                  <a:t>is the inertia matrix of link </a:t>
                </a:r>
                <a:r>
                  <a:rPr lang="en-US" dirty="0" err="1"/>
                  <a:t>i</a:t>
                </a:r>
                <a:r>
                  <a:rPr lang="en-US" dirty="0"/>
                  <a:t> about its CM and expressed in the </a:t>
                </a:r>
                <a:r>
                  <a:rPr lang="en-US" u="sng" dirty="0"/>
                  <a:t>base frame (Frame 0)</a:t>
                </a:r>
                <a:r>
                  <a:rPr lang="en-US" dirty="0"/>
                  <a:t> </a:t>
                </a:r>
                <a:endParaRPr lang="en-US" u="sng" dirty="0"/>
              </a:p>
              <a:p>
                <a:pPr>
                  <a:buFont typeface="Arial" panose="020B0604020202020204" pitchFamily="34" charset="0"/>
                  <a:buChar char="•"/>
                </a:pPr>
                <a14:m>
                  <m:oMath xmlns:m="http://schemas.openxmlformats.org/officeDocument/2006/math">
                    <m:sPre>
                      <m:sPrePr>
                        <m:ctrlPr>
                          <a:rPr lang="en-US" b="0" i="1" smtClean="0">
                            <a:latin typeface="Cambria Math" panose="02040503050406030204" pitchFamily="18" charset="0"/>
                          </a:rPr>
                        </m:ctrlPr>
                      </m:sPrePr>
                      <m:sub>
                        <m:r>
                          <a:rPr lang="en-US" b="0" i="1" smtClean="0">
                            <a:latin typeface="Cambria Math" panose="02040503050406030204" pitchFamily="18" charset="0"/>
                          </a:rPr>
                          <m:t> </m:t>
                        </m:r>
                      </m:sub>
                      <m:sup>
                        <m:r>
                          <a:rPr lang="en-US" b="0" i="1" smtClean="0">
                            <a:latin typeface="Cambria Math" panose="02040503050406030204" pitchFamily="18" charset="0"/>
                          </a:rPr>
                          <m:t>𝑖</m:t>
                        </m:r>
                      </m:sup>
                      <m:e>
                        <m:sSub>
                          <m:sSubPr>
                            <m:ctrlPr>
                              <a:rPr lang="en-US" b="0" i="1" smtClean="0">
                                <a:latin typeface="Cambria Math" panose="02040503050406030204" pitchFamily="18" charset="0"/>
                              </a:rPr>
                            </m:ctrlPr>
                          </m:sSub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𝑖</m:t>
                                </m:r>
                              </m:sub>
                            </m:sSub>
                          </m:e>
                          <m:sub>
                            <m:r>
                              <a:rPr lang="en-US" b="0" i="1" smtClean="0">
                                <a:latin typeface="Cambria Math" panose="02040503050406030204" pitchFamily="18" charset="0"/>
                              </a:rPr>
                              <m:t>𝑐</m:t>
                            </m:r>
                          </m:sub>
                        </m:sSub>
                      </m:e>
                    </m:sPre>
                  </m:oMath>
                </a14:m>
                <a:r>
                  <a:rPr lang="en-US" dirty="0"/>
                  <a:t> is the inertia matrix of link </a:t>
                </a:r>
                <a:r>
                  <a:rPr lang="en-US" dirty="0" err="1"/>
                  <a:t>i</a:t>
                </a:r>
                <a:r>
                  <a:rPr lang="en-US" dirty="0"/>
                  <a:t> about its CM and expressed in the </a:t>
                </a:r>
                <a:r>
                  <a:rPr lang="en-US" u="sng" dirty="0"/>
                  <a:t>link frame</a:t>
                </a:r>
              </a:p>
              <a:p>
                <a:pPr>
                  <a:buFont typeface="Arial" panose="020B0604020202020204" pitchFamily="34" charset="0"/>
                  <a:buChar char="•"/>
                </a:pPr>
                <a14:m>
                  <m:oMath xmlns:m="http://schemas.openxmlformats.org/officeDocument/2006/math">
                    <m:sPre>
                      <m:sPrePr>
                        <m:ctrlPr>
                          <a:rPr lang="en-US" i="1" smtClean="0">
                            <a:latin typeface="Cambria Math" panose="02040503050406030204" pitchFamily="18" charset="0"/>
                          </a:rPr>
                        </m:ctrlPr>
                      </m:sPrePr>
                      <m:sub>
                        <m:r>
                          <a:rPr lang="en-US" i="1">
                            <a:latin typeface="Cambria Math" panose="02040503050406030204" pitchFamily="18" charset="0"/>
                          </a:rPr>
                          <m:t> </m:t>
                        </m:r>
                      </m:sub>
                      <m:sup>
                        <m:r>
                          <a:rPr lang="en-US" i="1">
                            <a:latin typeface="Cambria Math" panose="02040503050406030204" pitchFamily="18" charset="0"/>
                          </a:rPr>
                          <m:t>0</m:t>
                        </m:r>
                      </m:sup>
                      <m:e>
                        <m:sSubSup>
                          <m:sSubSupPr>
                            <m:ctrlPr>
                              <a:rPr lang="en-US" i="1">
                                <a:latin typeface="Cambria Math" panose="02040503050406030204" pitchFamily="18" charset="0"/>
                              </a:rPr>
                            </m:ctrlPr>
                          </m:sSubSup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𝑐</m:t>
                                </m:r>
                              </m:sub>
                            </m:sSub>
                          </m:e>
                          <m:sub>
                            <m:r>
                              <a:rPr lang="en-US" i="1">
                                <a:latin typeface="Cambria Math" panose="02040503050406030204" pitchFamily="18" charset="0"/>
                              </a:rPr>
                              <m:t>𝑖</m:t>
                            </m:r>
                          </m:sub>
                          <m:sup>
                            <m:r>
                              <a:rPr lang="en-US" b="0" i="1" smtClean="0">
                                <a:latin typeface="Cambria Math" panose="02040503050406030204" pitchFamily="18" charset="0"/>
                              </a:rPr>
                              <m:t> </m:t>
                            </m:r>
                          </m:sup>
                        </m:sSubSup>
                      </m:e>
                    </m:sPre>
                  </m:oMath>
                </a14:m>
                <a:r>
                  <a:rPr lang="en-US" dirty="0"/>
                  <a:t> is the linear velocity of the CM of link </a:t>
                </a:r>
                <a:r>
                  <a:rPr lang="en-US" dirty="0" err="1"/>
                  <a:t>i</a:t>
                </a:r>
                <a:r>
                  <a:rPr lang="en-US" dirty="0"/>
                  <a:t> expressed in the </a:t>
                </a:r>
                <a:r>
                  <a:rPr lang="en-US" u="sng" dirty="0"/>
                  <a:t>base frame (Frame 0)</a:t>
                </a:r>
                <a:r>
                  <a:rPr lang="en-US" dirty="0"/>
                  <a:t> </a:t>
                </a:r>
              </a:p>
              <a:p>
                <a:pPr>
                  <a:buFont typeface="Arial" panose="020B0604020202020204" pitchFamily="34" charset="0"/>
                  <a:buChar char="•"/>
                </a:pPr>
                <a14:m>
                  <m:oMath xmlns:m="http://schemas.openxmlformats.org/officeDocument/2006/math">
                    <m:sPre>
                      <m:sPrePr>
                        <m:ctrlPr>
                          <a:rPr lang="en-US" sz="1600" i="1" smtClean="0">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Sup>
                          <m:sSubSupPr>
                            <m:ctrlPr>
                              <a:rPr lang="en-US" sz="1600" i="1">
                                <a:latin typeface="Cambria Math" panose="02040503050406030204" pitchFamily="18" charset="0"/>
                              </a:rPr>
                            </m:ctrlPr>
                          </m:sSubSupPr>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𝜔</m:t>
                                </m:r>
                              </m:e>
                              <m:sub>
                                <m:r>
                                  <a:rPr lang="en-US" sz="1600" i="1">
                                    <a:latin typeface="Cambria Math" panose="02040503050406030204" pitchFamily="18" charset="0"/>
                                  </a:rPr>
                                  <m:t> </m:t>
                                </m:r>
                              </m:sub>
                            </m:sSub>
                          </m:e>
                          <m:sub>
                            <m:r>
                              <a:rPr lang="en-US" sz="1600" i="1">
                                <a:latin typeface="Cambria Math" panose="02040503050406030204" pitchFamily="18" charset="0"/>
                              </a:rPr>
                              <m:t>𝑖</m:t>
                            </m:r>
                          </m:sub>
                          <m:sup>
                            <m:r>
                              <a:rPr lang="en-US" sz="1600" b="0" i="1" smtClean="0">
                                <a:latin typeface="Cambria Math" panose="02040503050406030204" pitchFamily="18" charset="0"/>
                              </a:rPr>
                              <m:t> </m:t>
                            </m:r>
                          </m:sup>
                        </m:sSubSup>
                      </m:e>
                    </m:sPre>
                  </m:oMath>
                </a14:m>
                <a:r>
                  <a:rPr lang="en-US" dirty="0"/>
                  <a:t> is the angular velocity of the CM of link i expressed in the </a:t>
                </a:r>
                <a:r>
                  <a:rPr lang="en-US" u="sng" dirty="0"/>
                  <a:t>base frame (Frame 0)</a:t>
                </a:r>
                <a:r>
                  <a:rPr lang="en-US" dirty="0"/>
                  <a:t> </a:t>
                </a:r>
              </a:p>
              <a:p>
                <a:pPr marL="0" indent="0">
                  <a:buNone/>
                </a:pPr>
                <a:r>
                  <a:rPr lang="en-US" altLang="en-US" b="1" kern="0" dirty="0">
                    <a:solidFill>
                      <a:srgbClr val="FF0000"/>
                    </a:solidFill>
                  </a:rPr>
                  <a:t> </a:t>
                </a:r>
              </a:p>
              <a:p>
                <a:r>
                  <a:rPr lang="en-US" altLang="en-US" b="1" kern="0" dirty="0">
                    <a:solidFill>
                      <a:srgbClr val="FF0000"/>
                    </a:solidFill>
                  </a:rPr>
                  <a:t>Note</a:t>
                </a:r>
                <a:r>
                  <a:rPr lang="en-US" altLang="en-US" kern="0" dirty="0"/>
                  <a:t> – The kinetic equation of each individual link is expressed with respect to base frame (Frame 0). The implication is that </a:t>
                </a:r>
                <a:r>
                  <a:rPr lang="en-US" altLang="en-US" u="sng" kern="0" dirty="0"/>
                  <a:t>the velocities and the tensor of inertia should use the reference frame as frame 0 </a:t>
                </a:r>
              </a:p>
            </p:txBody>
          </p:sp>
        </mc:Choice>
        <mc:Fallback xmlns="">
          <p:sp>
            <p:nvSpPr>
              <p:cNvPr id="4" name="Rectangle 3">
                <a:extLst>
                  <a:ext uri="{FF2B5EF4-FFF2-40B4-BE49-F238E27FC236}">
                    <a16:creationId xmlns:a16="http://schemas.microsoft.com/office/drawing/2014/main" id="{8601C931-8A75-71FA-C066-A7AAE9125BD9}"/>
                  </a:ext>
                </a:extLst>
              </p:cNvPr>
              <p:cNvSpPr txBox="1">
                <a:spLocks noRot="1" noChangeAspect="1" noMove="1" noResize="1" noEditPoints="1" noAdjustHandles="1" noChangeArrowheads="1" noChangeShapeType="1" noTextEdit="1"/>
              </p:cNvSpPr>
              <p:nvPr/>
            </p:nvSpPr>
            <p:spPr bwMode="auto">
              <a:xfrm>
                <a:off x="1063626" y="1312863"/>
                <a:ext cx="10363200" cy="4724400"/>
              </a:xfrm>
              <a:prstGeom prst="rect">
                <a:avLst/>
              </a:prstGeom>
              <a:blipFill>
                <a:blip r:embed="rId3"/>
                <a:stretch>
                  <a:fillRect l="-353" t="-64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3F50EF0-6F4F-93AF-2789-2DBCDD278D5A}"/>
                  </a:ext>
                </a:extLst>
              </p:cNvPr>
              <p:cNvSpPr txBox="1"/>
              <p:nvPr/>
            </p:nvSpPr>
            <p:spPr>
              <a:xfrm>
                <a:off x="1695397" y="1935990"/>
                <a:ext cx="6095198" cy="7645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𝐾𝐸</m:t>
                      </m:r>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2</m:t>
                          </m:r>
                        </m:den>
                      </m:f>
                      <m:nary>
                        <m:naryPr>
                          <m:chr m:val="∑"/>
                          <m:ctrlPr>
                            <a:rPr lang="en-US" sz="1600" b="0" i="1" smtClean="0">
                              <a:latin typeface="Cambria Math" panose="02040503050406030204" pitchFamily="18" charset="0"/>
                            </a:rPr>
                          </m:ctrlPr>
                        </m:naryPr>
                        <m:sub>
                          <m:r>
                            <m:rPr>
                              <m:brk m:alnAt="23"/>
                            </m:rPr>
                            <a:rPr lang="en-US" sz="1600" b="0" i="1" smtClean="0">
                              <a:latin typeface="Cambria Math" panose="02040503050406030204" pitchFamily="18" charset="0"/>
                            </a:rPr>
                            <m:t>𝑖</m:t>
                          </m:r>
                          <m:r>
                            <a:rPr lang="en-US" sz="1600" b="0" i="1" smtClean="0">
                              <a:latin typeface="Cambria Math" panose="02040503050406030204" pitchFamily="18" charset="0"/>
                            </a:rPr>
                            <m:t>=1</m:t>
                          </m:r>
                        </m:sub>
                        <m:sup>
                          <m:r>
                            <a:rPr lang="en-US" sz="1600" b="0" i="1" smtClean="0">
                              <a:latin typeface="Cambria Math" panose="02040503050406030204" pitchFamily="18" charset="0"/>
                            </a:rPr>
                            <m:t>𝑛</m:t>
                          </m:r>
                        </m:sup>
                        <m:e>
                          <m:r>
                            <a:rPr lang="en-US" sz="1600" b="0" i="1" smtClean="0">
                              <a:latin typeface="Cambria Math" panose="02040503050406030204" pitchFamily="18" charset="0"/>
                            </a:rPr>
                            <m:t>(</m:t>
                          </m:r>
                          <m:sPre>
                            <m:sPrePr>
                              <m:ctrlPr>
                                <a:rPr lang="en-US" sz="1600" i="1" smtClean="0">
                                  <a:latin typeface="Cambria Math" panose="02040503050406030204" pitchFamily="18" charset="0"/>
                                </a:rPr>
                              </m:ctrlPr>
                            </m:sPrePr>
                            <m:sub>
                              <m:r>
                                <a:rPr lang="en-US" sz="1600" b="0" i="1" smtClean="0">
                                  <a:latin typeface="Cambria Math" panose="02040503050406030204" pitchFamily="18" charset="0"/>
                                </a:rPr>
                                <m:t> </m:t>
                              </m:r>
                            </m:sub>
                            <m:sup>
                              <m:r>
                                <a:rPr lang="en-US" sz="1600" b="0" i="1" smtClean="0">
                                  <a:latin typeface="Cambria Math" panose="02040503050406030204" pitchFamily="18" charset="0"/>
                                </a:rPr>
                                <m:t>0</m:t>
                              </m:r>
                            </m:sup>
                            <m:e>
                              <m:sSubSup>
                                <m:sSubSupPr>
                                  <m:ctrlPr>
                                    <a:rPr lang="en-US" sz="1600" i="1">
                                      <a:latin typeface="Cambria Math" panose="02040503050406030204" pitchFamily="18" charset="0"/>
                                    </a:rPr>
                                  </m:ctrlPr>
                                </m:sSubSupPr>
                                <m:e>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𝑐</m:t>
                                      </m:r>
                                    </m:sub>
                                  </m:sSub>
                                </m:e>
                                <m:sub>
                                  <m:r>
                                    <a:rPr lang="en-US" sz="1600" i="1">
                                      <a:latin typeface="Cambria Math" panose="02040503050406030204" pitchFamily="18" charset="0"/>
                                    </a:rPr>
                                    <m:t>𝑖</m:t>
                                  </m:r>
                                </m:sub>
                                <m:sup>
                                  <m:r>
                                    <a:rPr lang="en-US" sz="1600" i="1">
                                      <a:latin typeface="Cambria Math" panose="02040503050406030204" pitchFamily="18" charset="0"/>
                                    </a:rPr>
                                    <m:t>𝑇</m:t>
                                  </m:r>
                                </m:sup>
                              </m:sSubSup>
                            </m:e>
                          </m:sPre>
                          <m:sSub>
                            <m:sSubPr>
                              <m:ctrlPr>
                                <a:rPr lang="en-US" sz="1600" i="1">
                                  <a:latin typeface="Cambria Math" panose="02040503050406030204" pitchFamily="18" charset="0"/>
                                </a:rPr>
                              </m:ctrlPr>
                            </m:sSubPr>
                            <m:e>
                              <m:r>
                                <a:rPr lang="en-US" sz="1600" i="1">
                                  <a:latin typeface="Cambria Math" panose="02040503050406030204" pitchFamily="18" charset="0"/>
                                </a:rPr>
                                <m:t>𝑚</m:t>
                              </m:r>
                            </m:e>
                            <m:sub>
                              <m:r>
                                <a:rPr lang="en-US" sz="1600" i="1">
                                  <a:latin typeface="Cambria Math" panose="02040503050406030204" pitchFamily="18" charset="0"/>
                                </a:rPr>
                                <m:t>𝑖</m:t>
                              </m:r>
                            </m:sub>
                          </m:sSub>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Sup>
                                <m:sSubSupPr>
                                  <m:ctrlPr>
                                    <a:rPr lang="en-US" sz="1600" i="1">
                                      <a:latin typeface="Cambria Math" panose="02040503050406030204" pitchFamily="18" charset="0"/>
                                    </a:rPr>
                                  </m:ctrlPr>
                                </m:sSubSupPr>
                                <m:e>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𝑐</m:t>
                                      </m:r>
                                    </m:sub>
                                  </m:sSub>
                                </m:e>
                                <m:sub>
                                  <m:r>
                                    <a:rPr lang="en-US" sz="1600" i="1">
                                      <a:latin typeface="Cambria Math" panose="02040503050406030204" pitchFamily="18" charset="0"/>
                                    </a:rPr>
                                    <m:t>𝑖</m:t>
                                  </m:r>
                                </m:sub>
                                <m:sup>
                                  <m:r>
                                    <a:rPr lang="en-US" sz="1600" b="0" i="1" smtClean="0">
                                      <a:latin typeface="Cambria Math" panose="02040503050406030204" pitchFamily="18" charset="0"/>
                                    </a:rPr>
                                    <m:t> </m:t>
                                  </m:r>
                                </m:sup>
                              </m:sSubSup>
                            </m:e>
                          </m:sPre>
                          <m:r>
                            <a:rPr lang="en-US" sz="1600" i="1">
                              <a:latin typeface="Cambria Math" panose="02040503050406030204" pitchFamily="18" charset="0"/>
                            </a:rPr>
                            <m:t>+</m:t>
                          </m:r>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Sup>
                                <m:sSubSupPr>
                                  <m:ctrlPr>
                                    <a:rPr lang="en-US" sz="1600" i="1">
                                      <a:latin typeface="Cambria Math" panose="02040503050406030204" pitchFamily="18" charset="0"/>
                                    </a:rPr>
                                  </m:ctrlPr>
                                </m:sSubSupPr>
                                <m:e>
                                  <m:sSub>
                                    <m:sSubPr>
                                      <m:ctrlPr>
                                        <a:rPr lang="en-US" sz="1600" i="1">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𝜔</m:t>
                                      </m:r>
                                    </m:e>
                                    <m:sub>
                                      <m:r>
                                        <a:rPr lang="en-US" sz="1600" b="0" i="1" smtClean="0">
                                          <a:latin typeface="Cambria Math" panose="02040503050406030204" pitchFamily="18" charset="0"/>
                                        </a:rPr>
                                        <m:t> </m:t>
                                      </m:r>
                                    </m:sub>
                                  </m:sSub>
                                </m:e>
                                <m:sub>
                                  <m:r>
                                    <a:rPr lang="en-US" sz="1600" i="1">
                                      <a:latin typeface="Cambria Math" panose="02040503050406030204" pitchFamily="18" charset="0"/>
                                    </a:rPr>
                                    <m:t>𝑖</m:t>
                                  </m:r>
                                </m:sub>
                                <m:sup>
                                  <m:r>
                                    <a:rPr lang="en-US" sz="1600" i="1">
                                      <a:latin typeface="Cambria Math" panose="02040503050406030204" pitchFamily="18" charset="0"/>
                                    </a:rPr>
                                    <m:t>𝑇</m:t>
                                  </m:r>
                                </m:sup>
                              </m:sSubSup>
                            </m:e>
                          </m:sPr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
                                <m:sSubPr>
                                  <m:ctrlPr>
                                    <a:rPr lang="en-US" sz="1600" i="1">
                                      <a:latin typeface="Cambria Math" panose="02040503050406030204" pitchFamily="18" charset="0"/>
                                    </a:rPr>
                                  </m:ctrlPr>
                                </m:sSubPr>
                                <m:e>
                                  <m:sSub>
                                    <m:sSubPr>
                                      <m:ctrlPr>
                                        <a:rPr lang="en-US" sz="1600" i="1">
                                          <a:latin typeface="Cambria Math" panose="02040503050406030204" pitchFamily="18" charset="0"/>
                                        </a:rPr>
                                      </m:ctrlPr>
                                    </m:sSubPr>
                                    <m:e>
                                      <m:r>
                                        <a:rPr lang="en-US" sz="1600" i="1">
                                          <a:latin typeface="Cambria Math" panose="02040503050406030204" pitchFamily="18" charset="0"/>
                                        </a:rPr>
                                        <m:t>𝐼</m:t>
                                      </m:r>
                                    </m:e>
                                    <m:sub>
                                      <m:r>
                                        <a:rPr lang="en-US" sz="1600" i="1">
                                          <a:latin typeface="Cambria Math" panose="02040503050406030204" pitchFamily="18" charset="0"/>
                                        </a:rPr>
                                        <m:t>𝑖</m:t>
                                      </m:r>
                                    </m:sub>
                                  </m:sSub>
                                </m:e>
                                <m:sub>
                                  <m:r>
                                    <a:rPr lang="en-US" sz="1600" i="1">
                                      <a:latin typeface="Cambria Math" panose="02040503050406030204" pitchFamily="18" charset="0"/>
                                    </a:rPr>
                                    <m:t>𝑐</m:t>
                                  </m:r>
                                </m:sub>
                              </m:sSub>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Sup>
                                    <m:sSubSupPr>
                                      <m:ctrlPr>
                                        <a:rPr lang="en-US" sz="1600" i="1">
                                          <a:latin typeface="Cambria Math" panose="02040503050406030204" pitchFamily="18" charset="0"/>
                                        </a:rPr>
                                      </m:ctrlPr>
                                    </m:sSubSupPr>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𝜔</m:t>
                                          </m:r>
                                        </m:e>
                                        <m:sub>
                                          <m:r>
                                            <a:rPr lang="en-US" sz="1600" i="1">
                                              <a:latin typeface="Cambria Math" panose="02040503050406030204" pitchFamily="18" charset="0"/>
                                            </a:rPr>
                                            <m:t> </m:t>
                                          </m:r>
                                        </m:sub>
                                      </m:sSub>
                                    </m:e>
                                    <m:sub>
                                      <m:r>
                                        <a:rPr lang="en-US" sz="1600" i="1">
                                          <a:latin typeface="Cambria Math" panose="02040503050406030204" pitchFamily="18" charset="0"/>
                                        </a:rPr>
                                        <m:t>𝑖</m:t>
                                      </m:r>
                                    </m:sub>
                                    <m:sup>
                                      <m:r>
                                        <a:rPr lang="en-US" sz="1600" b="0" i="1" smtClean="0">
                                          <a:latin typeface="Cambria Math" panose="02040503050406030204" pitchFamily="18" charset="0"/>
                                        </a:rPr>
                                        <m:t> </m:t>
                                      </m:r>
                                    </m:sup>
                                  </m:sSubSup>
                                </m:e>
                              </m:sPre>
                            </m:e>
                          </m:sPre>
                          <m:r>
                            <a:rPr lang="en-US" sz="1600" b="0" i="1" smtClean="0">
                              <a:latin typeface="Cambria Math" panose="02040503050406030204" pitchFamily="18" charset="0"/>
                            </a:rPr>
                            <m:t>)</m:t>
                          </m:r>
                        </m:e>
                      </m:nary>
                    </m:oMath>
                  </m:oMathPara>
                </a14:m>
                <a:endParaRPr lang="en-US" sz="1600" dirty="0"/>
              </a:p>
            </p:txBody>
          </p:sp>
        </mc:Choice>
        <mc:Fallback xmlns="">
          <p:sp>
            <p:nvSpPr>
              <p:cNvPr id="3" name="TextBox 2">
                <a:extLst>
                  <a:ext uri="{FF2B5EF4-FFF2-40B4-BE49-F238E27FC236}">
                    <a16:creationId xmlns:a16="http://schemas.microsoft.com/office/drawing/2014/main" id="{B3F50EF0-6F4F-93AF-2789-2DBCDD278D5A}"/>
                  </a:ext>
                </a:extLst>
              </p:cNvPr>
              <p:cNvSpPr txBox="1">
                <a:spLocks noRot="1" noChangeAspect="1" noMove="1" noResize="1" noEditPoints="1" noAdjustHandles="1" noChangeArrowheads="1" noChangeShapeType="1" noTextEdit="1"/>
              </p:cNvSpPr>
              <p:nvPr/>
            </p:nvSpPr>
            <p:spPr>
              <a:xfrm>
                <a:off x="1695397" y="1935990"/>
                <a:ext cx="6095198" cy="764505"/>
              </a:xfrm>
              <a:prstGeom prst="rect">
                <a:avLst/>
              </a:prstGeom>
              <a:blipFill>
                <a:blip r:embed="rId4"/>
                <a:stretch>
                  <a:fillRect/>
                </a:stretch>
              </a:blipFill>
            </p:spPr>
            <p:txBody>
              <a:bodyPr/>
              <a:lstStyle/>
              <a:p>
                <a:r>
                  <a:rPr lang="en-US">
                    <a:noFill/>
                  </a:rPr>
                  <a:t> </a:t>
                </a:r>
              </a:p>
            </p:txBody>
          </p:sp>
        </mc:Fallback>
      </mc:AlternateContent>
      <p:sp>
        <p:nvSpPr>
          <p:cNvPr id="46082" name="Rectangle 2">
            <a:extLst>
              <a:ext uri="{FF2B5EF4-FFF2-40B4-BE49-F238E27FC236}">
                <a16:creationId xmlns:a16="http://schemas.microsoft.com/office/drawing/2014/main" id="{30BC02B1-3A12-24D4-7D62-5A8C34C4EAC0}"/>
              </a:ext>
            </a:extLst>
          </p:cNvPr>
          <p:cNvSpPr>
            <a:spLocks noGrp="1" noChangeArrowheads="1"/>
          </p:cNvSpPr>
          <p:nvPr>
            <p:ph type="title"/>
          </p:nvPr>
        </p:nvSpPr>
        <p:spPr/>
        <p:txBody>
          <a:bodyPr/>
          <a:lstStyle/>
          <a:p>
            <a:r>
              <a:rPr lang="en-US" altLang="en-US" dirty="0" err="1"/>
              <a:t>Lagrangian</a:t>
            </a:r>
            <a:r>
              <a:rPr lang="en-US" altLang="en-US" dirty="0"/>
              <a:t> Formulation of Manipulator Dynamics</a:t>
            </a:r>
          </a:p>
        </p:txBody>
      </p:sp>
      <p:sp>
        <p:nvSpPr>
          <p:cNvPr id="7" name="Footer Placeholder 2">
            <a:extLst>
              <a:ext uri="{FF2B5EF4-FFF2-40B4-BE49-F238E27FC236}">
                <a16:creationId xmlns:a16="http://schemas.microsoft.com/office/drawing/2014/main" id="{BAE6DED0-E536-700E-9084-E12F1E20E8DC}"/>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5" name="Picture 2" descr="http://brand.ucla.edu/wp-content/uploads/2013/08/ucla-logotype-main-11.jpg">
            <a:extLst>
              <a:ext uri="{FF2B5EF4-FFF2-40B4-BE49-F238E27FC236}">
                <a16:creationId xmlns:a16="http://schemas.microsoft.com/office/drawing/2014/main" id="{5D16B1C0-D1D9-0DA0-2D96-E55A204DFE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6">
            <p14:nvContentPartPr>
              <p14:cNvPr id="28684" name="Ink 12">
                <a:extLst>
                  <a:ext uri="{FF2B5EF4-FFF2-40B4-BE49-F238E27FC236}">
                    <a16:creationId xmlns:a16="http://schemas.microsoft.com/office/drawing/2014/main" id="{0EBFE3DA-0C10-911C-32D9-58F41676AF1C}"/>
                  </a:ext>
                </a:extLst>
              </p14:cNvPr>
              <p14:cNvContentPartPr>
                <a14:cpLocks xmlns:a14="http://schemas.microsoft.com/office/drawing/2010/main" noRot="1" noChangeAspect="1" noEditPoints="1" noChangeArrowheads="1" noChangeShapeType="1"/>
              </p14:cNvContentPartPr>
              <p14:nvPr/>
            </p14:nvContentPartPr>
            <p14:xfrm>
              <a:off x="7653580" y="1898709"/>
              <a:ext cx="801688" cy="881062"/>
            </p14:xfrm>
          </p:contentPart>
        </mc:Choice>
        <mc:Fallback xmlns="">
          <p:pic>
            <p:nvPicPr>
              <p:cNvPr id="28684" name="Ink 12">
                <a:extLst>
                  <a:ext uri="{FF2B5EF4-FFF2-40B4-BE49-F238E27FC236}">
                    <a16:creationId xmlns:a16="http://schemas.microsoft.com/office/drawing/2014/main" id="{0EBFE3DA-0C10-911C-32D9-58F41676AF1C}"/>
                  </a:ext>
                </a:extLst>
              </p:cNvPr>
              <p:cNvPicPr>
                <a:picLocks noRot="1" noChangeAspect="1" noEditPoints="1" noChangeArrowheads="1" noChangeShapeType="1"/>
              </p:cNvPicPr>
              <p:nvPr/>
            </p:nvPicPr>
            <p:blipFill>
              <a:blip r:embed="rId7"/>
              <a:stretch>
                <a:fillRect/>
              </a:stretch>
            </p:blipFill>
            <p:spPr>
              <a:xfrm>
                <a:off x="7644220" y="1889347"/>
                <a:ext cx="820407" cy="899785"/>
              </a:xfrm>
              <a:prstGeom prst="rect">
                <a:avLst/>
              </a:prstGeom>
            </p:spPr>
          </p:pic>
        </mc:Fallback>
      </mc:AlternateContent>
      <p:grpSp>
        <p:nvGrpSpPr>
          <p:cNvPr id="5" name="Group 4">
            <a:extLst>
              <a:ext uri="{FF2B5EF4-FFF2-40B4-BE49-F238E27FC236}">
                <a16:creationId xmlns:a16="http://schemas.microsoft.com/office/drawing/2014/main" id="{AA5AB7F1-52AD-5986-804B-9CF679A80E1D}"/>
              </a:ext>
            </a:extLst>
          </p:cNvPr>
          <p:cNvGrpSpPr/>
          <p:nvPr/>
        </p:nvGrpSpPr>
        <p:grpSpPr>
          <a:xfrm>
            <a:off x="8116514" y="1473356"/>
            <a:ext cx="2344736" cy="1227139"/>
            <a:chOff x="5497514" y="1406525"/>
            <a:chExt cx="2344736" cy="1227139"/>
          </a:xfrm>
        </p:grpSpPr>
        <mc:AlternateContent xmlns:mc="http://schemas.openxmlformats.org/markup-compatibility/2006" xmlns:p14="http://schemas.microsoft.com/office/powerpoint/2010/main">
          <mc:Choice Requires="p14">
            <p:contentPart p14:bwMode="auto" r:id="rId8">
              <p14:nvContentPartPr>
                <p14:cNvPr id="28685" name="Ink 13">
                  <a:extLst>
                    <a:ext uri="{FF2B5EF4-FFF2-40B4-BE49-F238E27FC236}">
                      <a16:creationId xmlns:a16="http://schemas.microsoft.com/office/drawing/2014/main" id="{256DE895-54B9-DF17-E6FC-7C9CDCC41FA8}"/>
                    </a:ext>
                  </a:extLst>
                </p14:cNvPr>
                <p14:cNvContentPartPr>
                  <a14:cpLocks xmlns:a14="http://schemas.microsoft.com/office/drawing/2010/main" noRot="1" noChangeAspect="1" noEditPoints="1" noChangeArrowheads="1" noChangeShapeType="1"/>
                </p14:cNvContentPartPr>
                <p14:nvPr/>
              </p14:nvContentPartPr>
              <p14:xfrm>
                <a:off x="6292850" y="1693863"/>
                <a:ext cx="1549400" cy="715962"/>
              </p14:xfrm>
            </p:contentPart>
          </mc:Choice>
          <mc:Fallback xmlns="">
            <p:pic>
              <p:nvPicPr>
                <p:cNvPr id="28685" name="Ink 13">
                  <a:extLst>
                    <a:ext uri="{FF2B5EF4-FFF2-40B4-BE49-F238E27FC236}">
                      <a16:creationId xmlns:a16="http://schemas.microsoft.com/office/drawing/2014/main" id="{256DE895-54B9-DF17-E6FC-7C9CDCC41FA8}"/>
                    </a:ext>
                  </a:extLst>
                </p:cNvPr>
                <p:cNvPicPr>
                  <a:picLocks noRot="1" noChangeAspect="1" noEditPoints="1" noChangeArrowheads="1" noChangeShapeType="1"/>
                </p:cNvPicPr>
                <p:nvPr/>
              </p:nvPicPr>
              <p:blipFill>
                <a:blip r:embed="rId9"/>
                <a:stretch>
                  <a:fillRect/>
                </a:stretch>
              </p:blipFill>
              <p:spPr>
                <a:xfrm>
                  <a:off x="6283490" y="1684532"/>
                  <a:ext cx="1568120" cy="73462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8700" name="Ink 28">
                  <a:extLst>
                    <a:ext uri="{FF2B5EF4-FFF2-40B4-BE49-F238E27FC236}">
                      <a16:creationId xmlns:a16="http://schemas.microsoft.com/office/drawing/2014/main" id="{4808F8A7-8A2B-6BB0-CAA5-93C2298E4CC0}"/>
                    </a:ext>
                  </a:extLst>
                </p14:cNvPr>
                <p14:cNvContentPartPr>
                  <a14:cpLocks xmlns:a14="http://schemas.microsoft.com/office/drawing/2010/main" noRot="1" noChangeAspect="1" noEditPoints="1" noChangeArrowheads="1" noChangeShapeType="1"/>
                </p14:cNvContentPartPr>
                <p14:nvPr/>
              </p14:nvContentPartPr>
              <p14:xfrm>
                <a:off x="6605589" y="1549401"/>
                <a:ext cx="1133475" cy="1084263"/>
              </p14:xfrm>
            </p:contentPart>
          </mc:Choice>
          <mc:Fallback xmlns="">
            <p:pic>
              <p:nvPicPr>
                <p:cNvPr id="28700" name="Ink 28">
                  <a:extLst>
                    <a:ext uri="{FF2B5EF4-FFF2-40B4-BE49-F238E27FC236}">
                      <a16:creationId xmlns:a16="http://schemas.microsoft.com/office/drawing/2014/main" id="{4808F8A7-8A2B-6BB0-CAA5-93C2298E4CC0}"/>
                    </a:ext>
                  </a:extLst>
                </p:cNvPr>
                <p:cNvPicPr>
                  <a:picLocks noRot="1" noChangeAspect="1" noEditPoints="1" noChangeArrowheads="1" noChangeShapeType="1"/>
                </p:cNvPicPr>
                <p:nvPr/>
              </p:nvPicPr>
              <p:blipFill>
                <a:blip r:embed="rId11"/>
                <a:stretch>
                  <a:fillRect/>
                </a:stretch>
              </p:blipFill>
              <p:spPr>
                <a:xfrm>
                  <a:off x="6596230" y="1540041"/>
                  <a:ext cx="1152192" cy="110298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8724" name="Ink 52">
                  <a:extLst>
                    <a:ext uri="{FF2B5EF4-FFF2-40B4-BE49-F238E27FC236}">
                      <a16:creationId xmlns:a16="http://schemas.microsoft.com/office/drawing/2014/main" id="{F358EE13-BB21-7BF1-B05D-6F02ECCEE81A}"/>
                    </a:ext>
                  </a:extLst>
                </p14:cNvPr>
                <p14:cNvContentPartPr>
                  <a14:cpLocks xmlns:a14="http://schemas.microsoft.com/office/drawing/2010/main" noRot="1" noChangeAspect="1" noEditPoints="1" noChangeArrowheads="1" noChangeShapeType="1"/>
                </p14:cNvContentPartPr>
                <p14:nvPr/>
              </p14:nvContentPartPr>
              <p14:xfrm>
                <a:off x="5497514" y="1406525"/>
                <a:ext cx="1393825" cy="1081088"/>
              </p14:xfrm>
            </p:contentPart>
          </mc:Choice>
          <mc:Fallback xmlns="">
            <p:pic>
              <p:nvPicPr>
                <p:cNvPr id="28724" name="Ink 52">
                  <a:extLst>
                    <a:ext uri="{FF2B5EF4-FFF2-40B4-BE49-F238E27FC236}">
                      <a16:creationId xmlns:a16="http://schemas.microsoft.com/office/drawing/2014/main" id="{F358EE13-BB21-7BF1-B05D-6F02ECCEE81A}"/>
                    </a:ext>
                  </a:extLst>
                </p:cNvPr>
                <p:cNvPicPr>
                  <a:picLocks noRot="1" noChangeAspect="1" noEditPoints="1" noChangeArrowheads="1" noChangeShapeType="1"/>
                </p:cNvPicPr>
                <p:nvPr/>
              </p:nvPicPr>
              <p:blipFill>
                <a:blip r:embed="rId13"/>
                <a:stretch>
                  <a:fillRect/>
                </a:stretch>
              </p:blipFill>
              <p:spPr>
                <a:xfrm>
                  <a:off x="5488155" y="1397180"/>
                  <a:ext cx="1412544" cy="1099777"/>
                </a:xfrm>
                <a:prstGeom prst="rect">
                  <a:avLst/>
                </a:prstGeom>
              </p:spPr>
            </p:pic>
          </mc:Fallback>
        </mc:AlternateContent>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D99E2-70C3-9C3E-0057-14E0479339AB}"/>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84894691-B370-3B94-09CF-CA6243BD9885}"/>
                  </a:ext>
                </a:extLst>
              </p:cNvPr>
              <p:cNvSpPr txBox="1">
                <a:spLocks noChangeArrowheads="1"/>
              </p:cNvSpPr>
              <p:nvPr/>
            </p:nvSpPr>
            <p:spPr bwMode="auto">
              <a:xfrm>
                <a:off x="1063626" y="1312863"/>
                <a:ext cx="10363200" cy="472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r>
                  <a:rPr lang="en-US" altLang="en-US" sz="1600" b="1" kern="0" dirty="0">
                    <a:solidFill>
                      <a:srgbClr val="FF0000"/>
                    </a:solidFill>
                  </a:rPr>
                  <a:t>Kinetic Energy – Tensor of Inertia (Expressed in the Base Frame)</a:t>
                </a:r>
              </a:p>
              <a:p>
                <a:pPr marL="0" indent="0">
                  <a:buNone/>
                </a:pPr>
                <a:endParaRPr lang="en-US" altLang="en-US" kern="0" dirty="0"/>
              </a:p>
              <a:p>
                <a:r>
                  <a:rPr lang="en-US" altLang="en-US" kern="0" dirty="0"/>
                  <a:t>Rotating the moment of inertia of the link </a:t>
                </a:r>
                <a14:m>
                  <m:oMath xmlns:m="http://schemas.openxmlformats.org/officeDocument/2006/math">
                    <m:sPre>
                      <m:sPrePr>
                        <m:ctrlPr>
                          <a:rPr lang="en-US" b="0" i="1" smtClean="0">
                            <a:latin typeface="Cambria Math" panose="02040503050406030204" pitchFamily="18" charset="0"/>
                          </a:rPr>
                        </m:ctrlPr>
                      </m:sPrePr>
                      <m:sub>
                        <m:r>
                          <a:rPr lang="en-US" b="0" i="1" smtClean="0">
                            <a:latin typeface="Cambria Math" panose="02040503050406030204" pitchFamily="18" charset="0"/>
                          </a:rPr>
                          <m:t> </m:t>
                        </m:r>
                      </m:sub>
                      <m:sup>
                        <m:r>
                          <a:rPr lang="en-US" b="0" i="1" smtClean="0">
                            <a:latin typeface="Cambria Math" panose="02040503050406030204" pitchFamily="18" charset="0"/>
                          </a:rPr>
                          <m:t>𝑖</m:t>
                        </m:r>
                      </m:sup>
                      <m:e>
                        <m:sSub>
                          <m:sSubPr>
                            <m:ctrlPr>
                              <a:rPr lang="en-US" b="0" i="1" smtClean="0">
                                <a:latin typeface="Cambria Math" panose="02040503050406030204" pitchFamily="18" charset="0"/>
                              </a:rPr>
                            </m:ctrlPr>
                          </m:sSub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𝑖</m:t>
                                </m:r>
                              </m:sub>
                            </m:sSub>
                          </m:e>
                          <m:sub>
                            <m:r>
                              <a:rPr lang="en-US" b="0" i="1" smtClean="0">
                                <a:latin typeface="Cambria Math" panose="02040503050406030204" pitchFamily="18" charset="0"/>
                              </a:rPr>
                              <m:t>𝑐</m:t>
                            </m:r>
                          </m:sub>
                        </m:sSub>
                      </m:e>
                    </m:sPre>
                  </m:oMath>
                </a14:m>
                <a:r>
                  <a:rPr lang="en-US" altLang="en-US" kern="0" dirty="0"/>
                  <a:t> expressed in the  </a:t>
                </a:r>
                <a:r>
                  <a:rPr lang="en-US" altLang="en-US" kern="0" dirty="0" err="1"/>
                  <a:t>i’th</a:t>
                </a:r>
                <a:r>
                  <a:rPr lang="en-US" altLang="en-US" kern="0" dirty="0"/>
                  <a:t> coordinate CM to the base frame </a:t>
                </a:r>
                <a14:m>
                  <m:oMath xmlns:m="http://schemas.openxmlformats.org/officeDocument/2006/math">
                    <m:sPre>
                      <m:sPrePr>
                        <m:ctrlPr>
                          <a:rPr lang="en-US" i="1">
                            <a:latin typeface="Cambria Math" panose="02040503050406030204" pitchFamily="18" charset="0"/>
                          </a:rPr>
                        </m:ctrlPr>
                      </m:sPrePr>
                      <m:sub>
                        <m:r>
                          <a:rPr lang="en-US" i="1">
                            <a:latin typeface="Cambria Math" panose="02040503050406030204" pitchFamily="18" charset="0"/>
                          </a:rPr>
                          <m:t> </m:t>
                        </m:r>
                      </m:sub>
                      <m:sup>
                        <m:r>
                          <a:rPr lang="en-US" i="1">
                            <a:latin typeface="Cambria Math" panose="02040503050406030204" pitchFamily="18" charset="0"/>
                          </a:rPr>
                          <m:t>0</m:t>
                        </m:r>
                      </m:sup>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𝑖𝑐𝑚</m:t>
                            </m:r>
                          </m:sub>
                        </m:sSub>
                      </m:e>
                    </m:sPre>
                    <m:r>
                      <a:rPr lang="en-US" i="1">
                        <a:latin typeface="Cambria Math" panose="02040503050406030204" pitchFamily="18" charset="0"/>
                      </a:rPr>
                      <m:t> </m:t>
                    </m:r>
                  </m:oMath>
                </a14:m>
                <a:endParaRPr lang="en-US" altLang="en-US" kern="0" dirty="0"/>
              </a:p>
              <a:p>
                <a:endParaRPr lang="en-US" altLang="en-US" b="1" kern="0" dirty="0">
                  <a:solidFill>
                    <a:srgbClr val="FF0000"/>
                  </a:solidFill>
                </a:endParaRPr>
              </a:p>
              <a:p>
                <a:endParaRPr lang="en-US" altLang="en-US" b="1" kern="0" dirty="0">
                  <a:solidFill>
                    <a:srgbClr val="FF0000"/>
                  </a:solidFill>
                </a:endParaRPr>
              </a:p>
              <a:p>
                <a:endParaRPr lang="en-US" altLang="en-US" b="1" kern="0" dirty="0">
                  <a:solidFill>
                    <a:srgbClr val="FF0000"/>
                  </a:solidFill>
                </a:endParaRPr>
              </a:p>
              <a:p>
                <a:pPr marL="0" indent="0">
                  <a:buNone/>
                </a:pPr>
                <a:endParaRPr lang="en-US" altLang="en-US" b="1" kern="0" dirty="0">
                  <a:solidFill>
                    <a:srgbClr val="FF0000"/>
                  </a:solidFill>
                </a:endParaRPr>
              </a:p>
              <a:p>
                <a:pPr marL="0" indent="0">
                  <a:buNone/>
                </a:pPr>
                <a:r>
                  <a:rPr lang="en-US" dirty="0"/>
                  <a:t>Where:</a:t>
                </a:r>
              </a:p>
              <a:p>
                <a:pPr>
                  <a:buFont typeface="Arial" panose="020B0604020202020204" pitchFamily="34" charset="0"/>
                  <a:buChar char="•"/>
                </a:pPr>
                <a14:m>
                  <m:oMath xmlns:m="http://schemas.openxmlformats.org/officeDocument/2006/math">
                    <m:sPre>
                      <m:sPrePr>
                        <m:ctrlPr>
                          <a:rPr lang="en-US" b="0" i="1" smtClean="0">
                            <a:latin typeface="Cambria Math" panose="02040503050406030204" pitchFamily="18" charset="0"/>
                          </a:rPr>
                        </m:ctrlPr>
                      </m:sPrePr>
                      <m:sub>
                        <m:r>
                          <a:rPr lang="en-US" b="0" i="1" smtClean="0">
                            <a:latin typeface="Cambria Math" panose="02040503050406030204" pitchFamily="18" charset="0"/>
                          </a:rPr>
                          <m:t> </m:t>
                        </m:r>
                      </m:sub>
                      <m:sup>
                        <m:r>
                          <a:rPr lang="en-US" b="0" i="1" smtClean="0">
                            <a:latin typeface="Cambria Math" panose="02040503050406030204" pitchFamily="18" charset="0"/>
                          </a:rPr>
                          <m:t>0</m:t>
                        </m:r>
                      </m:sup>
                      <m:e>
                        <m:sSub>
                          <m:sSubPr>
                            <m:ctrlPr>
                              <a:rPr lang="en-US" b="0" i="1" smtClean="0">
                                <a:latin typeface="Cambria Math" panose="02040503050406030204" pitchFamily="18" charset="0"/>
                              </a:rPr>
                            </m:ctrlPr>
                          </m:sSub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𝑖</m:t>
                                </m:r>
                              </m:sub>
                            </m:sSub>
                          </m:e>
                          <m:sub>
                            <m:r>
                              <a:rPr lang="en-US" b="0" i="1" smtClean="0">
                                <a:latin typeface="Cambria Math" panose="02040503050406030204" pitchFamily="18" charset="0"/>
                              </a:rPr>
                              <m:t>𝑐</m:t>
                            </m:r>
                          </m:sub>
                        </m:sSub>
                      </m:e>
                    </m:sPre>
                    <m:r>
                      <a:rPr lang="en-US" b="0" i="1" smtClean="0">
                        <a:latin typeface="Cambria Math" panose="02040503050406030204" pitchFamily="18" charset="0"/>
                      </a:rPr>
                      <m:t> </m:t>
                    </m:r>
                  </m:oMath>
                </a14:m>
                <a:r>
                  <a:rPr lang="en-US" dirty="0"/>
                  <a:t>is the inertia matrix of link </a:t>
                </a:r>
                <a:r>
                  <a:rPr lang="en-US" dirty="0" err="1"/>
                  <a:t>i</a:t>
                </a:r>
                <a:r>
                  <a:rPr lang="en-US" dirty="0"/>
                  <a:t> about its CM and expressed in the base frame</a:t>
                </a:r>
              </a:p>
              <a:p>
                <a:pPr>
                  <a:buFont typeface="Arial" panose="020B0604020202020204" pitchFamily="34" charset="0"/>
                  <a:buChar char="•"/>
                </a:pPr>
                <a14:m>
                  <m:oMath xmlns:m="http://schemas.openxmlformats.org/officeDocument/2006/math">
                    <m:sPre>
                      <m:sPrePr>
                        <m:ctrlPr>
                          <a:rPr lang="en-US" b="0" i="1" smtClean="0">
                            <a:latin typeface="Cambria Math" panose="02040503050406030204" pitchFamily="18" charset="0"/>
                          </a:rPr>
                        </m:ctrlPr>
                      </m:sPrePr>
                      <m:sub>
                        <m:r>
                          <a:rPr lang="en-US" b="0" i="1" smtClean="0">
                            <a:latin typeface="Cambria Math" panose="02040503050406030204" pitchFamily="18" charset="0"/>
                          </a:rPr>
                          <m:t> </m:t>
                        </m:r>
                      </m:sub>
                      <m:sup>
                        <m:r>
                          <a:rPr lang="en-US" b="0" i="1" smtClean="0">
                            <a:latin typeface="Cambria Math" panose="02040503050406030204" pitchFamily="18" charset="0"/>
                          </a:rPr>
                          <m:t>𝑖</m:t>
                        </m:r>
                      </m:sup>
                      <m:e>
                        <m:sSub>
                          <m:sSubPr>
                            <m:ctrlPr>
                              <a:rPr lang="en-US" b="0" i="1" smtClean="0">
                                <a:latin typeface="Cambria Math" panose="02040503050406030204" pitchFamily="18" charset="0"/>
                              </a:rPr>
                            </m:ctrlPr>
                          </m:sSub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𝑖</m:t>
                                </m:r>
                              </m:sub>
                            </m:sSub>
                          </m:e>
                          <m:sub>
                            <m:r>
                              <a:rPr lang="en-US" b="0" i="1" smtClean="0">
                                <a:latin typeface="Cambria Math" panose="02040503050406030204" pitchFamily="18" charset="0"/>
                              </a:rPr>
                              <m:t>𝑐</m:t>
                            </m:r>
                          </m:sub>
                        </m:sSub>
                      </m:e>
                    </m:sPre>
                  </m:oMath>
                </a14:m>
                <a:r>
                  <a:rPr lang="en-US" dirty="0"/>
                  <a:t> is the inertia matrix of link </a:t>
                </a:r>
                <a:r>
                  <a:rPr lang="en-US" dirty="0" err="1"/>
                  <a:t>i</a:t>
                </a:r>
                <a:r>
                  <a:rPr lang="en-US" dirty="0"/>
                  <a:t> about its CM and expressed in the link frame</a:t>
                </a:r>
              </a:p>
              <a:p>
                <a:pPr marL="0" indent="0">
                  <a:buNone/>
                </a:pPr>
                <a:r>
                  <a:rPr lang="en-US" altLang="en-US" sz="1800" b="1" kern="0" dirty="0">
                    <a:solidFill>
                      <a:srgbClr val="FF0000"/>
                    </a:solidFill>
                  </a:rPr>
                  <a:t> </a:t>
                </a:r>
              </a:p>
              <a:p>
                <a:r>
                  <a:rPr lang="en-US" altLang="en-US" kern="0" dirty="0"/>
                  <a:t>Note: </a:t>
                </a:r>
              </a:p>
              <a:p>
                <a:pPr marL="685800" lvl="1">
                  <a:buFont typeface="Arial" panose="020B0604020202020204" pitchFamily="34" charset="0"/>
                  <a:buChar char="•"/>
                </a:pPr>
                <a14:m>
                  <m:oMath xmlns:m="http://schemas.openxmlformats.org/officeDocument/2006/math">
                    <m:sPre>
                      <m:sPrePr>
                        <m:ctrlPr>
                          <a:rPr lang="en-US" i="1">
                            <a:latin typeface="Cambria Math" panose="02040503050406030204" pitchFamily="18" charset="0"/>
                          </a:rPr>
                        </m:ctrlPr>
                      </m:sPrePr>
                      <m:sub>
                        <m:r>
                          <a:rPr lang="en-US" i="1">
                            <a:latin typeface="Cambria Math" panose="02040503050406030204" pitchFamily="18" charset="0"/>
                          </a:rPr>
                          <m:t> </m:t>
                        </m:r>
                      </m:sub>
                      <m:sup>
                        <m:r>
                          <a:rPr lang="en-US" i="1">
                            <a:latin typeface="Cambria Math" panose="02040503050406030204" pitchFamily="18" charset="0"/>
                          </a:rPr>
                          <m:t>𝑖</m:t>
                        </m:r>
                      </m:sup>
                      <m:e>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𝑖</m:t>
                                </m:r>
                              </m:sub>
                            </m:sSub>
                          </m:e>
                          <m:sub>
                            <m:r>
                              <a:rPr lang="en-US" i="1">
                                <a:latin typeface="Cambria Math" panose="02040503050406030204" pitchFamily="18" charset="0"/>
                              </a:rPr>
                              <m:t>𝑐</m:t>
                            </m:r>
                          </m:sub>
                        </m:sSub>
                      </m:e>
                    </m:sPre>
                  </m:oMath>
                </a14:m>
                <a:r>
                  <a:rPr lang="en-US" dirty="0"/>
                  <a:t>- Time Invariant</a:t>
                </a:r>
              </a:p>
              <a:p>
                <a:pPr marL="685800" lvl="1">
                  <a:buFont typeface="Arial" panose="020B0604020202020204" pitchFamily="34" charset="0"/>
                  <a:buChar char="•"/>
                </a:pPr>
                <a14:m>
                  <m:oMath xmlns:m="http://schemas.openxmlformats.org/officeDocument/2006/math">
                    <m:sPre>
                      <m:sPrePr>
                        <m:ctrlPr>
                          <a:rPr lang="en-US" i="1">
                            <a:latin typeface="Cambria Math" panose="02040503050406030204" pitchFamily="18" charset="0"/>
                          </a:rPr>
                        </m:ctrlPr>
                      </m:sPrePr>
                      <m:sub>
                        <m:r>
                          <a:rPr lang="en-US" i="1">
                            <a:latin typeface="Cambria Math" panose="02040503050406030204" pitchFamily="18" charset="0"/>
                          </a:rPr>
                          <m:t> </m:t>
                        </m:r>
                      </m:sub>
                      <m:sup>
                        <m:r>
                          <a:rPr lang="en-US" i="1">
                            <a:latin typeface="Cambria Math" panose="02040503050406030204" pitchFamily="18" charset="0"/>
                          </a:rPr>
                          <m:t>0</m:t>
                        </m:r>
                      </m:sup>
                      <m:e>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𝑖</m:t>
                                </m:r>
                              </m:sub>
                            </m:sSub>
                          </m:e>
                          <m:sub>
                            <m:r>
                              <a:rPr lang="en-US" i="1">
                                <a:latin typeface="Cambria Math" panose="02040503050406030204" pitchFamily="18" charset="0"/>
                              </a:rPr>
                              <m:t>𝑐</m:t>
                            </m:r>
                          </m:sub>
                        </m:sSub>
                      </m:e>
                    </m:sPre>
                  </m:oMath>
                </a14:m>
                <a:r>
                  <a:rPr lang="en-US" dirty="0"/>
                  <a:t>- Depends on to the robot arm posture because it is expressed in the base frame and the orientation of the link </a:t>
                </a:r>
                <a:r>
                  <a:rPr lang="en-US" dirty="0" err="1"/>
                  <a:t>i</a:t>
                </a:r>
                <a:r>
                  <a:rPr lang="en-US" dirty="0"/>
                  <a:t> with respect to the base is a function of joint variables</a:t>
                </a:r>
              </a:p>
              <a:p>
                <a:pPr lvl="1"/>
                <a:endParaRPr lang="en-US" altLang="en-US" sz="1800" kern="0" dirty="0"/>
              </a:p>
            </p:txBody>
          </p:sp>
        </mc:Choice>
        <mc:Fallback xmlns="">
          <p:sp>
            <p:nvSpPr>
              <p:cNvPr id="3" name="Rectangle 3">
                <a:extLst>
                  <a:ext uri="{FF2B5EF4-FFF2-40B4-BE49-F238E27FC236}">
                    <a16:creationId xmlns:a16="http://schemas.microsoft.com/office/drawing/2014/main" id="{84894691-B370-3B94-09CF-CA6243BD9885}"/>
                  </a:ext>
                </a:extLst>
              </p:cNvPr>
              <p:cNvSpPr txBox="1">
                <a:spLocks noRot="1" noChangeAspect="1" noMove="1" noResize="1" noEditPoints="1" noAdjustHandles="1" noChangeArrowheads="1" noChangeShapeType="1" noTextEdit="1"/>
              </p:cNvSpPr>
              <p:nvPr/>
            </p:nvSpPr>
            <p:spPr bwMode="auto">
              <a:xfrm>
                <a:off x="1063626" y="1312863"/>
                <a:ext cx="10363200" cy="4724400"/>
              </a:xfrm>
              <a:prstGeom prst="rect">
                <a:avLst/>
              </a:prstGeom>
              <a:blipFill>
                <a:blip r:embed="rId3"/>
                <a:stretch>
                  <a:fillRect l="-294" t="-3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6082" name="Rectangle 2">
            <a:extLst>
              <a:ext uri="{FF2B5EF4-FFF2-40B4-BE49-F238E27FC236}">
                <a16:creationId xmlns:a16="http://schemas.microsoft.com/office/drawing/2014/main" id="{D5FACA2A-09DA-F29E-C528-51B693AED60A}"/>
              </a:ext>
            </a:extLst>
          </p:cNvPr>
          <p:cNvSpPr>
            <a:spLocks noGrp="1" noChangeArrowheads="1"/>
          </p:cNvSpPr>
          <p:nvPr>
            <p:ph type="title"/>
          </p:nvPr>
        </p:nvSpPr>
        <p:spPr/>
        <p:txBody>
          <a:bodyPr/>
          <a:lstStyle/>
          <a:p>
            <a:r>
              <a:rPr lang="en-US" altLang="en-US" dirty="0" err="1"/>
              <a:t>Lagrangian</a:t>
            </a:r>
            <a:r>
              <a:rPr lang="en-US" altLang="en-US" dirty="0"/>
              <a:t> Formulation of Manipulator Dynamics</a:t>
            </a:r>
          </a:p>
        </p:txBody>
      </p:sp>
      <p:sp>
        <p:nvSpPr>
          <p:cNvPr id="7" name="Footer Placeholder 2">
            <a:extLst>
              <a:ext uri="{FF2B5EF4-FFF2-40B4-BE49-F238E27FC236}">
                <a16:creationId xmlns:a16="http://schemas.microsoft.com/office/drawing/2014/main" id="{F993B6BB-A338-75B7-173D-F745E3A54D6C}"/>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5" name="Picture 2" descr="http://brand.ucla.edu/wp-content/uploads/2013/08/ucla-logotype-main-11.jpg">
            <a:extLst>
              <a:ext uri="{FF2B5EF4-FFF2-40B4-BE49-F238E27FC236}">
                <a16:creationId xmlns:a16="http://schemas.microsoft.com/office/drawing/2014/main" id="{1D311EE1-29E3-C015-0D74-D73F6704F0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E9CA017-8246-CFCC-19C7-72BE06459F52}"/>
                  </a:ext>
                </a:extLst>
              </p:cNvPr>
              <p:cNvSpPr txBox="1"/>
              <p:nvPr/>
            </p:nvSpPr>
            <p:spPr>
              <a:xfrm>
                <a:off x="4960378" y="2616015"/>
                <a:ext cx="1683281" cy="3378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en-US" sz="1600" i="1" smtClean="0">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
                            <m:sSubPr>
                              <m:ctrlPr>
                                <a:rPr lang="en-US" sz="1600" i="1">
                                  <a:latin typeface="Cambria Math" panose="02040503050406030204" pitchFamily="18" charset="0"/>
                                </a:rPr>
                              </m:ctrlPr>
                            </m:sSubPr>
                            <m:e>
                              <m:sSub>
                                <m:sSubPr>
                                  <m:ctrlPr>
                                    <a:rPr lang="en-US" sz="1600" i="1">
                                      <a:latin typeface="Cambria Math" panose="02040503050406030204" pitchFamily="18" charset="0"/>
                                    </a:rPr>
                                  </m:ctrlPr>
                                </m:sSubPr>
                                <m:e>
                                  <m:r>
                                    <a:rPr lang="en-US" sz="1600" i="1">
                                      <a:latin typeface="Cambria Math" panose="02040503050406030204" pitchFamily="18" charset="0"/>
                                    </a:rPr>
                                    <m:t>𝐼</m:t>
                                  </m:r>
                                </m:e>
                                <m:sub>
                                  <m:r>
                                    <a:rPr lang="en-US" sz="1600" i="1">
                                      <a:latin typeface="Cambria Math" panose="02040503050406030204" pitchFamily="18" charset="0"/>
                                    </a:rPr>
                                    <m:t>𝑖</m:t>
                                  </m:r>
                                </m:sub>
                              </m:sSub>
                            </m:e>
                            <m:sub>
                              <m:r>
                                <a:rPr lang="en-US" sz="1600" i="1">
                                  <a:latin typeface="Cambria Math" panose="02040503050406030204" pitchFamily="18" charset="0"/>
                                </a:rPr>
                                <m:t>𝑐</m:t>
                              </m:r>
                            </m:sub>
                          </m:sSub>
                          <m:r>
                            <a:rPr lang="en-US" sz="1600" i="1" smtClean="0">
                              <a:latin typeface="Cambria Math" panose="02040503050406030204" pitchFamily="18" charset="0"/>
                            </a:rPr>
                            <m:t> </m:t>
                          </m:r>
                        </m:e>
                      </m:sPre>
                      <m:r>
                        <a:rPr lang="en-US" sz="1600" b="0" i="1" smtClean="0">
                          <a:latin typeface="Cambria Math" panose="02040503050406030204" pitchFamily="18" charset="0"/>
                        </a:rPr>
                        <m:t>= </m:t>
                      </m:r>
                      <m:sPre>
                        <m:sPrePr>
                          <m:ctrlPr>
                            <a:rPr lang="en-US" sz="1600" b="0" i="1" smtClean="0">
                              <a:latin typeface="Cambria Math" panose="02040503050406030204" pitchFamily="18" charset="0"/>
                            </a:rPr>
                          </m:ctrlPr>
                        </m:sPrePr>
                        <m:sub>
                          <m:r>
                            <a:rPr lang="en-US" sz="1600" b="0" i="1" smtClean="0">
                              <a:latin typeface="Cambria Math" panose="02040503050406030204" pitchFamily="18" charset="0"/>
                            </a:rPr>
                            <m:t>𝑖</m:t>
                          </m:r>
                        </m:sub>
                        <m:sup>
                          <m:r>
                            <a:rPr lang="en-US" sz="1600" b="0" i="1" smtClean="0">
                              <a:latin typeface="Cambria Math" panose="02040503050406030204" pitchFamily="18" charset="0"/>
                            </a:rPr>
                            <m:t>0</m:t>
                          </m:r>
                        </m:sup>
                        <m:e>
                          <m:r>
                            <a:rPr lang="en-US" sz="1600" b="0" i="1" smtClean="0">
                              <a:latin typeface="Cambria Math" panose="02040503050406030204" pitchFamily="18" charset="0"/>
                            </a:rPr>
                            <m:t>𝑅</m:t>
                          </m:r>
                          <m:sPre>
                            <m:sPrePr>
                              <m:ctrlPr>
                                <a:rPr lang="en-US" sz="1600" i="1">
                                  <a:latin typeface="Cambria Math" panose="02040503050406030204" pitchFamily="18" charset="0"/>
                                </a:rPr>
                              </m:ctrlPr>
                            </m:sPrePr>
                            <m:sub>
                              <m:r>
                                <a:rPr lang="en-US" sz="1600" b="0" i="1" smtClean="0">
                                  <a:latin typeface="Cambria Math" panose="02040503050406030204" pitchFamily="18" charset="0"/>
                                </a:rPr>
                                <m:t> </m:t>
                              </m:r>
                            </m:sub>
                            <m:sup>
                              <m:r>
                                <a:rPr lang="en-US" sz="1600" b="0" i="1" smtClean="0">
                                  <a:latin typeface="Cambria Math" panose="02040503050406030204" pitchFamily="18" charset="0"/>
                                </a:rPr>
                                <m:t>𝑖</m:t>
                              </m:r>
                            </m:sup>
                            <m:e>
                              <m:sSub>
                                <m:sSubPr>
                                  <m:ctrlPr>
                                    <a:rPr lang="en-US" sz="1600" i="1">
                                      <a:latin typeface="Cambria Math" panose="02040503050406030204" pitchFamily="18" charset="0"/>
                                    </a:rPr>
                                  </m:ctrlPr>
                                </m:sSubPr>
                                <m:e>
                                  <m:r>
                                    <a:rPr lang="en-US" sz="1600" i="1">
                                      <a:latin typeface="Cambria Math" panose="02040503050406030204" pitchFamily="18" charset="0"/>
                                    </a:rPr>
                                    <m:t>𝐼</m:t>
                                  </m:r>
                                </m:e>
                                <m:sub>
                                  <m:r>
                                    <a:rPr lang="en-US" sz="1600" i="1">
                                      <a:latin typeface="Cambria Math" panose="02040503050406030204" pitchFamily="18" charset="0"/>
                                    </a:rPr>
                                    <m:t>𝑖</m:t>
                                  </m:r>
                                </m:sub>
                              </m:sSub>
                              <m:sSup>
                                <m:sSupPr>
                                  <m:ctrlPr>
                                    <a:rPr lang="en-US" sz="1600" b="0" i="1" smtClean="0">
                                      <a:latin typeface="Cambria Math" panose="02040503050406030204" pitchFamily="18" charset="0"/>
                                    </a:rPr>
                                  </m:ctrlPr>
                                </m:sSupPr>
                                <m:e>
                                  <m:d>
                                    <m:dPr>
                                      <m:begChr m:val="["/>
                                      <m:endChr m:val="]"/>
                                      <m:ctrlPr>
                                        <a:rPr lang="en-US" sz="1600" b="0" i="1" smtClean="0">
                                          <a:latin typeface="Cambria Math" panose="02040503050406030204" pitchFamily="18" charset="0"/>
                                        </a:rPr>
                                      </m:ctrlPr>
                                    </m:dPr>
                                    <m:e>
                                      <m:sPre>
                                        <m:sPrePr>
                                          <m:ctrlPr>
                                            <a:rPr lang="en-US" sz="1600" b="0" i="1" smtClean="0">
                                              <a:latin typeface="Cambria Math" panose="02040503050406030204" pitchFamily="18" charset="0"/>
                                            </a:rPr>
                                          </m:ctrlPr>
                                        </m:sPrePr>
                                        <m:sub>
                                          <m:r>
                                            <a:rPr lang="en-US" sz="1600" b="0" i="1" smtClean="0">
                                              <a:latin typeface="Cambria Math" panose="02040503050406030204" pitchFamily="18" charset="0"/>
                                            </a:rPr>
                                            <m:t>𝑖</m:t>
                                          </m:r>
                                        </m:sub>
                                        <m:sup>
                                          <m:r>
                                            <a:rPr lang="en-US" sz="1600" b="0" i="1" smtClean="0">
                                              <a:latin typeface="Cambria Math" panose="02040503050406030204" pitchFamily="18" charset="0"/>
                                            </a:rPr>
                                            <m:t>0</m:t>
                                          </m:r>
                                        </m:sup>
                                        <m:e>
                                          <m:r>
                                            <a:rPr lang="en-US" sz="1600" b="0" i="1" smtClean="0">
                                              <a:latin typeface="Cambria Math" panose="02040503050406030204" pitchFamily="18" charset="0"/>
                                            </a:rPr>
                                            <m:t>𝑅</m:t>
                                          </m:r>
                                        </m:e>
                                      </m:sPre>
                                    </m:e>
                                  </m:d>
                                </m:e>
                                <m:sup>
                                  <m:r>
                                    <a:rPr lang="en-US" sz="1600" b="0" i="1" smtClean="0">
                                      <a:latin typeface="Cambria Math" panose="02040503050406030204" pitchFamily="18" charset="0"/>
                                    </a:rPr>
                                    <m:t>𝑇</m:t>
                                  </m:r>
                                </m:sup>
                              </m:sSup>
                            </m:e>
                          </m:sPre>
                        </m:e>
                      </m:sPre>
                    </m:oMath>
                  </m:oMathPara>
                </a14:m>
                <a:endParaRPr lang="en-US" sz="1600" dirty="0"/>
              </a:p>
            </p:txBody>
          </p:sp>
        </mc:Choice>
        <mc:Fallback xmlns="">
          <p:sp>
            <p:nvSpPr>
              <p:cNvPr id="2" name="TextBox 1">
                <a:extLst>
                  <a:ext uri="{FF2B5EF4-FFF2-40B4-BE49-F238E27FC236}">
                    <a16:creationId xmlns:a16="http://schemas.microsoft.com/office/drawing/2014/main" id="{1E9CA017-8246-CFCC-19C7-72BE06459F52}"/>
                  </a:ext>
                </a:extLst>
              </p:cNvPr>
              <p:cNvSpPr txBox="1">
                <a:spLocks noRot="1" noChangeAspect="1" noMove="1" noResize="1" noEditPoints="1" noAdjustHandles="1" noChangeArrowheads="1" noChangeShapeType="1" noTextEdit="1"/>
              </p:cNvSpPr>
              <p:nvPr/>
            </p:nvSpPr>
            <p:spPr>
              <a:xfrm>
                <a:off x="4960378" y="2616015"/>
                <a:ext cx="1683281" cy="337849"/>
              </a:xfrm>
              <a:prstGeom prst="rect">
                <a:avLst/>
              </a:prstGeom>
              <a:blipFill>
                <a:blip r:embed="rId5"/>
                <a:stretch>
                  <a:fillRect b="-8929"/>
                </a:stretch>
              </a:blipFill>
            </p:spPr>
            <p:txBody>
              <a:bodyPr/>
              <a:lstStyle/>
              <a:p>
                <a:r>
                  <a:rPr lang="en-US">
                    <a:noFill/>
                  </a:rPr>
                  <a:t> </a:t>
                </a:r>
              </a:p>
            </p:txBody>
          </p:sp>
        </mc:Fallback>
      </mc:AlternateContent>
    </p:spTree>
    <p:extLst>
      <p:ext uri="{BB962C8B-B14F-4D97-AF65-F5344CB8AC3E}">
        <p14:creationId xmlns:p14="http://schemas.microsoft.com/office/powerpoint/2010/main" val="153528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73F79-8711-A2A0-27BC-0B687B299C5B}"/>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3">
                <a:extLst>
                  <a:ext uri="{FF2B5EF4-FFF2-40B4-BE49-F238E27FC236}">
                    <a16:creationId xmlns:a16="http://schemas.microsoft.com/office/drawing/2014/main" id="{2CD7E531-F9D1-9FD0-BC07-887AEF59FE39}"/>
                  </a:ext>
                </a:extLst>
              </p:cNvPr>
              <p:cNvSpPr txBox="1">
                <a:spLocks noChangeArrowheads="1"/>
              </p:cNvSpPr>
              <p:nvPr/>
            </p:nvSpPr>
            <p:spPr bwMode="auto">
              <a:xfrm>
                <a:off x="1063626" y="1312863"/>
                <a:ext cx="10363200" cy="472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r>
                  <a:rPr lang="en-US" altLang="en-US" b="1" kern="0" dirty="0">
                    <a:solidFill>
                      <a:srgbClr val="FF0000"/>
                    </a:solidFill>
                  </a:rPr>
                  <a:t>Kinetic Energy – Linear &amp; Angular Velocity (Expressed in the Base Frame)</a:t>
                </a:r>
              </a:p>
              <a:p>
                <a:pPr marL="0" indent="0">
                  <a:buNone/>
                </a:pPr>
                <a:endParaRPr lang="en-US" altLang="en-US" kern="0" dirty="0"/>
              </a:p>
              <a:p>
                <a:r>
                  <a:rPr lang="en-US" altLang="en-US" kern="0" dirty="0"/>
                  <a:t>Methods for expressing the velocity of the CM at the base frame (Frame 0) </a:t>
                </a:r>
                <a14:m>
                  <m:oMath xmlns:m="http://schemas.openxmlformats.org/officeDocument/2006/math">
                    <m:sPre>
                      <m:sPrePr>
                        <m:ctrlPr>
                          <a:rPr lang="en-US" i="1">
                            <a:latin typeface="Cambria Math" panose="02040503050406030204" pitchFamily="18" charset="0"/>
                          </a:rPr>
                        </m:ctrlPr>
                      </m:sPrePr>
                      <m:sub>
                        <m:r>
                          <a:rPr lang="en-US" i="1">
                            <a:latin typeface="Cambria Math" panose="02040503050406030204" pitchFamily="18" charset="0"/>
                          </a:rPr>
                          <m:t> </m:t>
                        </m:r>
                      </m:sub>
                      <m:sup>
                        <m:r>
                          <a:rPr lang="en-US" i="1">
                            <a:latin typeface="Cambria Math" panose="02040503050406030204" pitchFamily="18" charset="0"/>
                          </a:rPr>
                          <m:t>0</m:t>
                        </m:r>
                      </m:sup>
                      <m:e>
                        <m:sSubSup>
                          <m:sSubSupPr>
                            <m:ctrlPr>
                              <a:rPr lang="en-US" i="1">
                                <a:latin typeface="Cambria Math" panose="02040503050406030204" pitchFamily="18" charset="0"/>
                              </a:rPr>
                            </m:ctrlPr>
                          </m:sSubSup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𝑐</m:t>
                                </m:r>
                              </m:sub>
                            </m:sSub>
                          </m:e>
                          <m:sub>
                            <m:r>
                              <a:rPr lang="en-US" i="1">
                                <a:latin typeface="Cambria Math" panose="02040503050406030204" pitchFamily="18" charset="0"/>
                              </a:rPr>
                              <m:t>𝑖</m:t>
                            </m:r>
                          </m:sub>
                          <m:sup>
                            <m:r>
                              <a:rPr lang="en-US" i="1">
                                <a:latin typeface="Cambria Math" panose="02040503050406030204" pitchFamily="18" charset="0"/>
                              </a:rPr>
                              <m:t> </m:t>
                            </m:r>
                          </m:sup>
                        </m:sSubSup>
                      </m:e>
                    </m:sPre>
                  </m:oMath>
                </a14:m>
                <a:r>
                  <a:rPr lang="en-US" altLang="en-US" kern="0" dirty="0"/>
                  <a:t>, </a:t>
                </a:r>
                <a14:m>
                  <m:oMath xmlns:m="http://schemas.openxmlformats.org/officeDocument/2006/math">
                    <m:sPre>
                      <m:sPrePr>
                        <m:ctrlPr>
                          <a:rPr lang="en-US" i="1">
                            <a:latin typeface="Cambria Math" panose="02040503050406030204" pitchFamily="18" charset="0"/>
                          </a:rPr>
                        </m:ctrlPr>
                      </m:sPrePr>
                      <m:sub>
                        <m:r>
                          <a:rPr lang="en-US" i="1">
                            <a:latin typeface="Cambria Math" panose="02040503050406030204" pitchFamily="18" charset="0"/>
                          </a:rPr>
                          <m:t> </m:t>
                        </m:r>
                      </m:sub>
                      <m:sup>
                        <m:r>
                          <a:rPr lang="en-US" i="1">
                            <a:latin typeface="Cambria Math" panose="02040503050406030204" pitchFamily="18" charset="0"/>
                          </a:rPr>
                          <m:t>0</m:t>
                        </m:r>
                      </m:sup>
                      <m:e>
                        <m:sSubSup>
                          <m:sSubSupPr>
                            <m:ctrlPr>
                              <a:rPr lang="en-US" i="1">
                                <a:latin typeface="Cambria Math" panose="02040503050406030204" pitchFamily="18" charset="0"/>
                              </a:rPr>
                            </m:ctrlPr>
                          </m:sSubSup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rPr>
                                  <m:t> </m:t>
                                </m:r>
                              </m:sub>
                            </m:sSub>
                          </m:e>
                          <m:sub>
                            <m:r>
                              <a:rPr lang="en-US" i="1">
                                <a:latin typeface="Cambria Math" panose="02040503050406030204" pitchFamily="18" charset="0"/>
                              </a:rPr>
                              <m:t>𝑖</m:t>
                            </m:r>
                          </m:sub>
                          <m:sup>
                            <m:r>
                              <a:rPr lang="en-US" i="1">
                                <a:latin typeface="Cambria Math" panose="02040503050406030204" pitchFamily="18" charset="0"/>
                              </a:rPr>
                              <m:t> </m:t>
                            </m:r>
                          </m:sup>
                        </m:sSubSup>
                      </m:e>
                    </m:sPre>
                  </m:oMath>
                </a14:m>
                <a:endParaRPr lang="en-US" altLang="en-US" kern="0" dirty="0"/>
              </a:p>
              <a:p>
                <a:pPr lvl="1"/>
                <a:r>
                  <a:rPr lang="en-US" altLang="en-US" kern="0" dirty="0"/>
                  <a:t>Method 1: Recursive method</a:t>
                </a:r>
              </a:p>
              <a:p>
                <a:pPr lvl="1"/>
                <a:r>
                  <a:rPr lang="en-US" altLang="en-US" kern="0" dirty="0"/>
                  <a:t>Method 2: </a:t>
                </a:r>
                <a:r>
                  <a:rPr lang="en-US" altLang="en-US" u="sng" kern="0" dirty="0"/>
                  <a:t>Partial Jacobian </a:t>
                </a:r>
                <a:r>
                  <a:rPr lang="en-US" altLang="en-US" kern="0" dirty="0"/>
                  <a:t>(Instantaneous screw motion) – Developed for each link as opposed to the previously defined Jacobian  </a:t>
                </a:r>
              </a:p>
              <a:p>
                <a:pPr lvl="1"/>
                <a:endParaRPr lang="en-US" altLang="en-US" sz="1800" kern="0" dirty="0"/>
              </a:p>
              <a:p>
                <a:pPr lvl="1"/>
                <a:endParaRPr lang="en-US" altLang="en-US" sz="1800" kern="0" dirty="0"/>
              </a:p>
              <a:p>
                <a:pPr lvl="1"/>
                <a:endParaRPr lang="en-US" altLang="en-US" sz="1800" kern="0" dirty="0"/>
              </a:p>
              <a:p>
                <a:pPr lvl="1"/>
                <a:endParaRPr lang="en-US" altLang="en-US" sz="1800" kern="0" dirty="0"/>
              </a:p>
              <a:p>
                <a:pPr lvl="1"/>
                <a:endParaRPr lang="en-US" altLang="en-US" sz="1800" kern="0" dirty="0"/>
              </a:p>
              <a:p>
                <a:pPr marL="457200" lvl="1" indent="0">
                  <a:buNone/>
                </a:pPr>
                <a:endParaRPr lang="en-US" altLang="en-US" sz="1800" kern="0" dirty="0"/>
              </a:p>
              <a:p>
                <a:pPr marL="457200" lvl="1" indent="0">
                  <a:buNone/>
                </a:pPr>
                <a:endParaRPr lang="en-US" altLang="en-US" sz="1800" kern="0" dirty="0"/>
              </a:p>
            </p:txBody>
          </p:sp>
        </mc:Choice>
        <mc:Fallback xmlns="">
          <p:sp>
            <p:nvSpPr>
              <p:cNvPr id="2" name="Rectangle 3">
                <a:extLst>
                  <a:ext uri="{FF2B5EF4-FFF2-40B4-BE49-F238E27FC236}">
                    <a16:creationId xmlns:a16="http://schemas.microsoft.com/office/drawing/2014/main" id="{2CD7E531-F9D1-9FD0-BC07-887AEF59FE39}"/>
                  </a:ext>
                </a:extLst>
              </p:cNvPr>
              <p:cNvSpPr txBox="1">
                <a:spLocks noRot="1" noChangeAspect="1" noMove="1" noResize="1" noEditPoints="1" noAdjustHandles="1" noChangeArrowheads="1" noChangeShapeType="1" noTextEdit="1"/>
              </p:cNvSpPr>
              <p:nvPr/>
            </p:nvSpPr>
            <p:spPr bwMode="auto">
              <a:xfrm>
                <a:off x="1063626" y="1312863"/>
                <a:ext cx="10363200" cy="4724400"/>
              </a:xfrm>
              <a:prstGeom prst="rect">
                <a:avLst/>
              </a:prstGeom>
              <a:blipFill>
                <a:blip r:embed="rId3"/>
                <a:stretch>
                  <a:fillRect l="-235" t="-3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6082" name="Rectangle 2">
            <a:extLst>
              <a:ext uri="{FF2B5EF4-FFF2-40B4-BE49-F238E27FC236}">
                <a16:creationId xmlns:a16="http://schemas.microsoft.com/office/drawing/2014/main" id="{8CB3A4C1-B299-DFA4-6544-F320F688E4DF}"/>
              </a:ext>
            </a:extLst>
          </p:cNvPr>
          <p:cNvSpPr>
            <a:spLocks noGrp="1" noChangeArrowheads="1"/>
          </p:cNvSpPr>
          <p:nvPr>
            <p:ph type="title"/>
          </p:nvPr>
        </p:nvSpPr>
        <p:spPr/>
        <p:txBody>
          <a:bodyPr/>
          <a:lstStyle/>
          <a:p>
            <a:r>
              <a:rPr lang="en-US" altLang="en-US" dirty="0" err="1"/>
              <a:t>Lagrangian</a:t>
            </a:r>
            <a:r>
              <a:rPr lang="en-US" altLang="en-US" dirty="0"/>
              <a:t> Formulation of Manipulator Dynamics</a:t>
            </a:r>
          </a:p>
        </p:txBody>
      </p:sp>
      <p:sp>
        <p:nvSpPr>
          <p:cNvPr id="7" name="Footer Placeholder 2">
            <a:extLst>
              <a:ext uri="{FF2B5EF4-FFF2-40B4-BE49-F238E27FC236}">
                <a16:creationId xmlns:a16="http://schemas.microsoft.com/office/drawing/2014/main" id="{DFACB72E-4283-D55C-29AF-EE0ED523FA48}"/>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5" name="Picture 2" descr="http://brand.ucla.edu/wp-content/uploads/2013/08/ucla-logotype-main-11.jpg">
            <a:extLst>
              <a:ext uri="{FF2B5EF4-FFF2-40B4-BE49-F238E27FC236}">
                <a16:creationId xmlns:a16="http://schemas.microsoft.com/office/drawing/2014/main" id="{69A97C84-D360-4D11-3B4E-BAA8666464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2CC5261-C617-EAAA-89DB-DFC7BF3C4B78}"/>
                  </a:ext>
                </a:extLst>
              </p:cNvPr>
              <p:cNvSpPr txBox="1"/>
              <p:nvPr/>
            </p:nvSpPr>
            <p:spPr>
              <a:xfrm>
                <a:off x="5076572" y="3495732"/>
                <a:ext cx="1228670" cy="3157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en-US" sz="1600" b="0" i="1" smtClean="0">
                              <a:latin typeface="Cambria Math" panose="02040503050406030204" pitchFamily="18" charset="0"/>
                            </a:rPr>
                          </m:ctrlPr>
                        </m:sPrePr>
                        <m:sub>
                          <m:r>
                            <a:rPr lang="en-US" sz="1600" b="0" i="1" smtClean="0">
                              <a:latin typeface="Cambria Math" panose="02040503050406030204" pitchFamily="18" charset="0"/>
                            </a:rPr>
                            <m:t> </m:t>
                          </m:r>
                        </m:sub>
                        <m:sup>
                          <m:r>
                            <a:rPr lang="en-US" sz="1600" b="0" i="1" smtClean="0">
                              <a:latin typeface="Cambria Math" panose="02040503050406030204" pitchFamily="18" charset="0"/>
                            </a:rPr>
                            <m:t>0</m:t>
                          </m:r>
                        </m:sup>
                        <m:e>
                          <m:sSub>
                            <m:sSubPr>
                              <m:ctrlPr>
                                <a:rPr lang="en-US" sz="1600" b="0" i="1" smtClean="0">
                                  <a:latin typeface="Cambria Math" panose="02040503050406030204" pitchFamily="18" charset="0"/>
                                </a:rPr>
                              </m:ctrlPr>
                            </m:sSubPr>
                            <m:e>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𝑋</m:t>
                                  </m:r>
                                </m:e>
                              </m:acc>
                            </m:e>
                            <m:sub>
                              <m:r>
                                <a:rPr lang="en-US" sz="1600" b="0" i="1" smtClean="0">
                                  <a:latin typeface="Cambria Math" panose="02040503050406030204" pitchFamily="18" charset="0"/>
                                </a:rPr>
                                <m:t>𝑐𝑖</m:t>
                              </m:r>
                            </m:sub>
                          </m:sSub>
                        </m:e>
                      </m:sPre>
                      <m:r>
                        <a:rPr lang="en-US" sz="1600" b="0" i="1" smtClean="0">
                          <a:latin typeface="Cambria Math" panose="02040503050406030204" pitchFamily="18" charset="0"/>
                        </a:rPr>
                        <m:t>=</m:t>
                      </m:r>
                      <m:sPre>
                        <m:sPrePr>
                          <m:ctrlPr>
                            <a:rPr lang="en-US" sz="1600" b="0" i="1" smtClean="0">
                              <a:latin typeface="Cambria Math" panose="02040503050406030204" pitchFamily="18" charset="0"/>
                            </a:rPr>
                          </m:ctrlPr>
                        </m:sPrePr>
                        <m:sub>
                          <m:r>
                            <a:rPr lang="en-US" sz="1600" b="0" i="1" smtClean="0">
                              <a:latin typeface="Cambria Math" panose="02040503050406030204" pitchFamily="18" charset="0"/>
                            </a:rPr>
                            <m:t> </m:t>
                          </m:r>
                        </m:sub>
                        <m:sup>
                          <m:r>
                            <a:rPr lang="en-US" sz="1600" b="0" i="1" smtClean="0">
                              <a:latin typeface="Cambria Math" panose="02040503050406030204" pitchFamily="18" charset="0"/>
                            </a:rPr>
                            <m:t>0</m:t>
                          </m:r>
                        </m:sup>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𝐽</m:t>
                              </m:r>
                            </m:e>
                            <m:sub>
                              <m:r>
                                <a:rPr lang="en-US" sz="1600" b="0" i="1" smtClean="0">
                                  <a:latin typeface="Cambria Math" panose="02040503050406030204" pitchFamily="18" charset="0"/>
                                </a:rPr>
                                <m:t>𝑖</m:t>
                              </m:r>
                            </m:sub>
                          </m:sSub>
                          <m:acc>
                            <m:accPr>
                              <m:chr m:val="̇"/>
                              <m:ctrlPr>
                                <a:rPr lang="en-US" sz="1600" i="1" smtClean="0">
                                  <a:latin typeface="Cambria Math" panose="02040503050406030204" pitchFamily="18" charset="0"/>
                                </a:rPr>
                              </m:ctrlPr>
                            </m:accPr>
                            <m:e>
                              <m:sSub>
                                <m:sSubPr>
                                  <m:ctrlPr>
                                    <a:rPr lang="en-US" sz="1600" i="1">
                                      <a:latin typeface="Cambria Math" panose="02040503050406030204" pitchFamily="18" charset="0"/>
                                    </a:rPr>
                                  </m:ctrlPr>
                                </m:sSubPr>
                                <m: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 </m:t>
                                      </m:r>
                                    </m:sup>
                                    <m:e>
                                      <m:sSubSup>
                                        <m:sSubSupPr>
                                          <m:ctrlPr>
                                            <a:rPr lang="en-US" sz="1600" i="1">
                                              <a:latin typeface="Cambria Math" panose="02040503050406030204" pitchFamily="18" charset="0"/>
                                            </a:rPr>
                                          </m:ctrlPr>
                                        </m:sSubSupPr>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𝑞</m:t>
                                              </m:r>
                                            </m:e>
                                            <m:sub>
                                              <m:r>
                                                <a:rPr lang="en-US" sz="1600" i="1">
                                                  <a:latin typeface="Cambria Math" panose="02040503050406030204" pitchFamily="18" charset="0"/>
                                                </a:rPr>
                                                <m:t> </m:t>
                                              </m:r>
                                            </m:sub>
                                          </m:sSub>
                                        </m:e>
                                        <m:sub>
                                          <m:r>
                                            <a:rPr lang="en-US" sz="1600" i="1">
                                              <a:latin typeface="Cambria Math" panose="02040503050406030204" pitchFamily="18" charset="0"/>
                                            </a:rPr>
                                            <m:t> </m:t>
                                          </m:r>
                                        </m:sub>
                                        <m:sup>
                                          <m:r>
                                            <a:rPr lang="en-US" sz="1600" i="1">
                                              <a:latin typeface="Cambria Math" panose="02040503050406030204" pitchFamily="18" charset="0"/>
                                            </a:rPr>
                                            <m:t> </m:t>
                                          </m:r>
                                        </m:sup>
                                      </m:sSubSup>
                                    </m:e>
                                  </m:sPre>
                                </m:e>
                                <m:sub>
                                  <m:r>
                                    <a:rPr lang="en-US" sz="1600" i="1">
                                      <a:latin typeface="Cambria Math" panose="02040503050406030204" pitchFamily="18" charset="0"/>
                                    </a:rPr>
                                    <m:t> </m:t>
                                  </m:r>
                                </m:sub>
                              </m:sSub>
                            </m:e>
                          </m:acc>
                          <m:r>
                            <a:rPr lang="en-US" sz="1600" i="1" smtClean="0">
                              <a:latin typeface="Cambria Math" panose="02040503050406030204" pitchFamily="18" charset="0"/>
                            </a:rPr>
                            <m:t> </m:t>
                          </m:r>
                        </m:e>
                      </m:sPre>
                    </m:oMath>
                  </m:oMathPara>
                </a14:m>
                <a:endParaRPr lang="en-US" sz="1600" dirty="0"/>
              </a:p>
            </p:txBody>
          </p:sp>
        </mc:Choice>
        <mc:Fallback xmlns="">
          <p:sp>
            <p:nvSpPr>
              <p:cNvPr id="5" name="TextBox 4">
                <a:extLst>
                  <a:ext uri="{FF2B5EF4-FFF2-40B4-BE49-F238E27FC236}">
                    <a16:creationId xmlns:a16="http://schemas.microsoft.com/office/drawing/2014/main" id="{92CC5261-C617-EAAA-89DB-DFC7BF3C4B78}"/>
                  </a:ext>
                </a:extLst>
              </p:cNvPr>
              <p:cNvSpPr txBox="1">
                <a:spLocks noRot="1" noChangeAspect="1" noMove="1" noResize="1" noEditPoints="1" noAdjustHandles="1" noChangeArrowheads="1" noChangeShapeType="1" noTextEdit="1"/>
              </p:cNvSpPr>
              <p:nvPr/>
            </p:nvSpPr>
            <p:spPr>
              <a:xfrm>
                <a:off x="5076572" y="3495732"/>
                <a:ext cx="1228670" cy="315727"/>
              </a:xfrm>
              <a:prstGeom prst="rect">
                <a:avLst/>
              </a:prstGeom>
              <a:blipFill>
                <a:blip r:embed="rId5"/>
                <a:stretch>
                  <a:fillRect l="-995" t="-7692"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6BC09EA-F82D-FE9C-6EA1-92F9031EAF0E}"/>
                  </a:ext>
                </a:extLst>
              </p:cNvPr>
              <p:cNvSpPr txBox="1"/>
              <p:nvPr/>
            </p:nvSpPr>
            <p:spPr>
              <a:xfrm>
                <a:off x="4957139" y="4057514"/>
                <a:ext cx="1782924" cy="58702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m>
                            <m:mPr>
                              <m:mcs>
                                <m:mc>
                                  <m:mcPr>
                                    <m:count m:val="1"/>
                                    <m:mcJc m:val="center"/>
                                  </m:mcPr>
                                </m:mc>
                              </m:mcs>
                              <m:ctrlPr>
                                <a:rPr lang="en-US" sz="1600" i="1">
                                  <a:latin typeface="Cambria Math" panose="02040503050406030204" pitchFamily="18" charset="0"/>
                                </a:rPr>
                              </m:ctrlPr>
                            </m:mPr>
                            <m:mr>
                              <m: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Sup>
                                      <m:sSubSupPr>
                                        <m:ctrlPr>
                                          <a:rPr lang="en-US" sz="1600" i="1">
                                            <a:latin typeface="Cambria Math" panose="02040503050406030204" pitchFamily="18" charset="0"/>
                                          </a:rPr>
                                        </m:ctrlPr>
                                      </m:sSubSupPr>
                                      <m:e>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𝑐</m:t>
                                            </m:r>
                                          </m:sub>
                                        </m:sSub>
                                      </m:e>
                                      <m:sub>
                                        <m:r>
                                          <a:rPr lang="en-US" sz="1600" i="1">
                                            <a:latin typeface="Cambria Math" panose="02040503050406030204" pitchFamily="18" charset="0"/>
                                          </a:rPr>
                                          <m:t>𝑖</m:t>
                                        </m:r>
                                      </m:sub>
                                      <m:sup>
                                        <m:r>
                                          <a:rPr lang="en-US" sz="1600" i="1">
                                            <a:latin typeface="Cambria Math" panose="02040503050406030204" pitchFamily="18" charset="0"/>
                                          </a:rPr>
                                          <m:t> </m:t>
                                        </m:r>
                                      </m:sup>
                                    </m:sSubSup>
                                  </m:e>
                                </m:sPre>
                              </m:e>
                            </m:mr>
                            <m:mr>
                              <m: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Sup>
                                      <m:sSubSupPr>
                                        <m:ctrlPr>
                                          <a:rPr lang="en-US" sz="1600" i="1">
                                            <a:latin typeface="Cambria Math" panose="02040503050406030204" pitchFamily="18" charset="0"/>
                                          </a:rPr>
                                        </m:ctrlPr>
                                      </m:sSubSupPr>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𝜔</m:t>
                                            </m:r>
                                          </m:e>
                                          <m:sub>
                                            <m:r>
                                              <a:rPr lang="en-US" sz="1600" i="1">
                                                <a:latin typeface="Cambria Math" panose="02040503050406030204" pitchFamily="18" charset="0"/>
                                              </a:rPr>
                                              <m:t> </m:t>
                                            </m:r>
                                          </m:sub>
                                        </m:sSub>
                                      </m:e>
                                      <m:sub>
                                        <m:r>
                                          <a:rPr lang="en-US" sz="1600" i="1">
                                            <a:latin typeface="Cambria Math" panose="02040503050406030204" pitchFamily="18" charset="0"/>
                                          </a:rPr>
                                          <m:t>𝑖</m:t>
                                        </m:r>
                                      </m:sub>
                                      <m:sup>
                                        <m:r>
                                          <a:rPr lang="en-US" sz="1600" i="1">
                                            <a:latin typeface="Cambria Math" panose="02040503050406030204" pitchFamily="18" charset="0"/>
                                          </a:rPr>
                                          <m:t> </m:t>
                                        </m:r>
                                      </m:sup>
                                    </m:sSubSup>
                                  </m:e>
                                </m:sPre>
                              </m:e>
                            </m:mr>
                          </m:m>
                        </m:e>
                      </m:d>
                      <m:r>
                        <a:rPr lang="en-US" sz="1600" b="0" i="1" smtClean="0">
                          <a:latin typeface="Cambria Math" panose="02040503050406030204" pitchFamily="18" charset="0"/>
                        </a:rPr>
                        <m:t>=</m:t>
                      </m:r>
                      <m:d>
                        <m:dPr>
                          <m:begChr m:val="["/>
                          <m:endChr m:val="]"/>
                          <m:ctrlPr>
                            <a:rPr lang="en-US" sz="1600" i="1">
                              <a:latin typeface="Cambria Math" panose="02040503050406030204" pitchFamily="18" charset="0"/>
                            </a:rPr>
                          </m:ctrlPr>
                        </m:dPr>
                        <m:e>
                          <m:m>
                            <m:mPr>
                              <m:mcs>
                                <m:mc>
                                  <m:mcPr>
                                    <m:count m:val="1"/>
                                    <m:mcJc m:val="center"/>
                                  </m:mcPr>
                                </m:mc>
                              </m:mcs>
                              <m:ctrlPr>
                                <a:rPr lang="en-US" sz="1600" i="1">
                                  <a:latin typeface="Cambria Math" panose="02040503050406030204" pitchFamily="18" charset="0"/>
                                </a:rPr>
                              </m:ctrlPr>
                            </m:mPr>
                            <m:mr>
                              <m:e>
                                <m:sPre>
                                  <m:sPrePr>
                                    <m:ctrlPr>
                                      <a:rPr lang="en-US" sz="1600" i="1">
                                        <a:latin typeface="Cambria Math" panose="02040503050406030204" pitchFamily="18" charset="0"/>
                                      </a:rPr>
                                    </m:ctrlPr>
                                  </m:sPrePr>
                                  <m:sub>
                                    <m:r>
                                      <a:rPr lang="en-US" sz="1600" b="0" i="1" smtClean="0">
                                        <a:latin typeface="Cambria Math" panose="02040503050406030204" pitchFamily="18" charset="0"/>
                                      </a:rPr>
                                      <m:t> </m:t>
                                    </m:r>
                                  </m:sub>
                                  <m:sup>
                                    <m:r>
                                      <a:rPr lang="en-US" sz="1600" i="1">
                                        <a:latin typeface="Cambria Math" panose="02040503050406030204" pitchFamily="18" charset="0"/>
                                      </a:rPr>
                                      <m:t>0</m:t>
                                    </m:r>
                                  </m:sup>
                                  <m:e>
                                    <m:sSub>
                                      <m:sSubPr>
                                        <m:ctrlPr>
                                          <a:rPr lang="en-US" sz="1600" i="1">
                                            <a:latin typeface="Cambria Math" panose="02040503050406030204" pitchFamily="18" charset="0"/>
                                          </a:rPr>
                                        </m:ctrlPr>
                                      </m:sSubPr>
                                      <m:e>
                                        <m:r>
                                          <a:rPr lang="en-US" sz="1600" i="1">
                                            <a:latin typeface="Cambria Math" panose="02040503050406030204" pitchFamily="18" charset="0"/>
                                          </a:rPr>
                                          <m:t>𝐽</m:t>
                                        </m:r>
                                      </m:e>
                                      <m:sub>
                                        <m:r>
                                          <a:rPr lang="en-US" sz="1600" i="1">
                                            <a:latin typeface="Cambria Math" panose="02040503050406030204" pitchFamily="18" charset="0"/>
                                          </a:rPr>
                                          <m:t>𝑣𝑖</m:t>
                                        </m:r>
                                      </m:sub>
                                    </m:sSub>
                                  </m:e>
                                </m:sPre>
                              </m:e>
                            </m:mr>
                            <m:mr>
                              <m:e>
                                <m:sPre>
                                  <m:sPrePr>
                                    <m:ctrlPr>
                                      <a:rPr lang="en-US" sz="1600" i="1">
                                        <a:latin typeface="Cambria Math" panose="02040503050406030204" pitchFamily="18" charset="0"/>
                                      </a:rPr>
                                    </m:ctrlPr>
                                  </m:sPrePr>
                                  <m:sub>
                                    <m:r>
                                      <a:rPr lang="en-US" sz="1600" b="0" i="1" smtClean="0">
                                        <a:latin typeface="Cambria Math" panose="02040503050406030204" pitchFamily="18" charset="0"/>
                                      </a:rPr>
                                      <m:t> </m:t>
                                    </m:r>
                                  </m:sub>
                                  <m:sup>
                                    <m:r>
                                      <a:rPr lang="en-US" sz="1600" i="1">
                                        <a:latin typeface="Cambria Math" panose="02040503050406030204" pitchFamily="18" charset="0"/>
                                      </a:rPr>
                                      <m:t>0</m:t>
                                    </m:r>
                                  </m:sup>
                                  <m:e>
                                    <m:sSub>
                                      <m:sSubPr>
                                        <m:ctrlPr>
                                          <a:rPr lang="en-US" sz="1600" i="1">
                                            <a:latin typeface="Cambria Math" panose="02040503050406030204" pitchFamily="18" charset="0"/>
                                          </a:rPr>
                                        </m:ctrlPr>
                                      </m:sSubPr>
                                      <m:e>
                                        <m:r>
                                          <a:rPr lang="en-US" sz="1600" i="1">
                                            <a:latin typeface="Cambria Math" panose="02040503050406030204" pitchFamily="18" charset="0"/>
                                          </a:rPr>
                                          <m:t>𝐽</m:t>
                                        </m:r>
                                      </m:e>
                                      <m:sub>
                                        <m:r>
                                          <a:rPr lang="en-US" sz="1600" i="1" smtClean="0">
                                            <a:latin typeface="Cambria Math" panose="02040503050406030204" pitchFamily="18" charset="0"/>
                                            <a:ea typeface="Cambria Math" panose="02040503050406030204" pitchFamily="18" charset="0"/>
                                          </a:rPr>
                                          <m:t>𝜔</m:t>
                                        </m:r>
                                        <m:r>
                                          <a:rPr lang="en-US" sz="1600" i="1">
                                            <a:latin typeface="Cambria Math" panose="02040503050406030204" pitchFamily="18" charset="0"/>
                                          </a:rPr>
                                          <m:t>𝑖</m:t>
                                        </m:r>
                                      </m:sub>
                                    </m:sSub>
                                  </m:e>
                                </m:sPre>
                              </m:e>
                            </m:mr>
                          </m:m>
                        </m:e>
                      </m:d>
                      <m:r>
                        <a:rPr lang="en-US" sz="1600" b="0" i="1" smtClean="0">
                          <a:latin typeface="Cambria Math" panose="02040503050406030204" pitchFamily="18" charset="0"/>
                        </a:rPr>
                        <m:t>[</m:t>
                      </m:r>
                      <m:acc>
                        <m:accPr>
                          <m:chr m:val="̇"/>
                          <m:ctrlPr>
                            <a:rPr lang="en-US" sz="1600" b="0" i="1" smtClean="0">
                              <a:latin typeface="Cambria Math" panose="02040503050406030204" pitchFamily="18" charset="0"/>
                            </a:rPr>
                          </m:ctrlPr>
                        </m:accPr>
                        <m:e>
                          <m:sSub>
                            <m:sSubPr>
                              <m:ctrlPr>
                                <a:rPr lang="en-US" sz="1600" b="0" i="1" smtClean="0">
                                  <a:latin typeface="Cambria Math" panose="02040503050406030204" pitchFamily="18" charset="0"/>
                                </a:rPr>
                              </m:ctrlPr>
                            </m:sSubPr>
                            <m: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b="0" i="1" smtClean="0">
                                      <a:latin typeface="Cambria Math" panose="02040503050406030204" pitchFamily="18" charset="0"/>
                                    </a:rPr>
                                    <m:t> </m:t>
                                  </m:r>
                                </m:sup>
                                <m:e>
                                  <m:sSubSup>
                                    <m:sSubSupPr>
                                      <m:ctrlPr>
                                        <a:rPr lang="en-US" sz="1600" i="1">
                                          <a:latin typeface="Cambria Math" panose="02040503050406030204" pitchFamily="18" charset="0"/>
                                        </a:rPr>
                                      </m:ctrlPr>
                                    </m:sSubSupPr>
                                    <m:e>
                                      <m:sSub>
                                        <m:sSubPr>
                                          <m:ctrlPr>
                                            <a:rPr lang="en-US" sz="1600" i="1">
                                              <a:latin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𝑞</m:t>
                                          </m:r>
                                        </m:e>
                                        <m:sub>
                                          <m:r>
                                            <a:rPr lang="en-US" sz="1600" i="1">
                                              <a:latin typeface="Cambria Math" panose="02040503050406030204" pitchFamily="18" charset="0"/>
                                            </a:rPr>
                                            <m:t> </m:t>
                                          </m:r>
                                        </m:sub>
                                      </m:sSub>
                                    </m:e>
                                    <m:sub>
                                      <m:r>
                                        <a:rPr lang="en-US" sz="1600" b="0" i="1" smtClean="0">
                                          <a:latin typeface="Cambria Math" panose="02040503050406030204" pitchFamily="18" charset="0"/>
                                        </a:rPr>
                                        <m:t> </m:t>
                                      </m:r>
                                    </m:sub>
                                    <m:sup>
                                      <m:r>
                                        <a:rPr lang="en-US" sz="1600" i="1">
                                          <a:latin typeface="Cambria Math" panose="02040503050406030204" pitchFamily="18" charset="0"/>
                                        </a:rPr>
                                        <m:t> </m:t>
                                      </m:r>
                                    </m:sup>
                                  </m:sSubSup>
                                </m:e>
                              </m:sPre>
                            </m:e>
                            <m:sub>
                              <m:r>
                                <a:rPr lang="en-US" sz="1600" b="0" i="1" smtClean="0">
                                  <a:latin typeface="Cambria Math" panose="02040503050406030204" pitchFamily="18" charset="0"/>
                                </a:rPr>
                                <m:t> </m:t>
                              </m:r>
                            </m:sub>
                          </m:sSub>
                        </m:e>
                      </m:acc>
                      <m:r>
                        <a:rPr lang="en-US" sz="1600" b="0" i="1" smtClean="0">
                          <a:latin typeface="Cambria Math" panose="02040503050406030204" pitchFamily="18" charset="0"/>
                        </a:rPr>
                        <m:t>]</m:t>
                      </m:r>
                    </m:oMath>
                  </m:oMathPara>
                </a14:m>
                <a:endParaRPr lang="en-US" sz="1600" dirty="0"/>
              </a:p>
            </p:txBody>
          </p:sp>
        </mc:Choice>
        <mc:Fallback xmlns="">
          <p:sp>
            <p:nvSpPr>
              <p:cNvPr id="4" name="TextBox 3">
                <a:extLst>
                  <a:ext uri="{FF2B5EF4-FFF2-40B4-BE49-F238E27FC236}">
                    <a16:creationId xmlns:a16="http://schemas.microsoft.com/office/drawing/2014/main" id="{F6BC09EA-F82D-FE9C-6EA1-92F9031EAF0E}"/>
                  </a:ext>
                </a:extLst>
              </p:cNvPr>
              <p:cNvSpPr txBox="1">
                <a:spLocks noRot="1" noChangeAspect="1" noMove="1" noResize="1" noEditPoints="1" noAdjustHandles="1" noChangeArrowheads="1" noChangeShapeType="1" noTextEdit="1"/>
              </p:cNvSpPr>
              <p:nvPr/>
            </p:nvSpPr>
            <p:spPr>
              <a:xfrm>
                <a:off x="4957139" y="4057514"/>
                <a:ext cx="1782924" cy="5870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3965F18-E1EE-7C91-BB2E-0CBBC0AAF80C}"/>
                  </a:ext>
                </a:extLst>
              </p:cNvPr>
              <p:cNvSpPr txBox="1"/>
              <p:nvPr/>
            </p:nvSpPr>
            <p:spPr>
              <a:xfrm>
                <a:off x="5122633" y="5545137"/>
                <a:ext cx="1608325" cy="302327"/>
              </a:xfrm>
              <a:prstGeom prst="rect">
                <a:avLst/>
              </a:prstGeom>
              <a:noFill/>
            </p:spPr>
            <p:txBody>
              <a:bodyPr wrap="none" lIns="0" tIns="0" rIns="0" bIns="0" rtlCol="0">
                <a:spAutoFit/>
              </a:bodyPr>
              <a:lstStyle/>
              <a:p>
                <a:r>
                  <a:rPr lang="en-US" sz="1600" dirty="0"/>
                  <a:t>[</a:t>
                </a:r>
                <a14:m>
                  <m:oMath xmlns:m="http://schemas.openxmlformats.org/officeDocument/2006/math">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Sup>
                          <m:sSubSupPr>
                            <m:ctrlPr>
                              <a:rPr lang="en-US" sz="1600" i="1">
                                <a:latin typeface="Cambria Math" panose="02040503050406030204" pitchFamily="18" charset="0"/>
                              </a:rPr>
                            </m:ctrlPr>
                          </m:sSubSupPr>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𝜔</m:t>
                                </m:r>
                              </m:e>
                              <m:sub>
                                <m:r>
                                  <a:rPr lang="en-US" sz="1600" i="1">
                                    <a:latin typeface="Cambria Math" panose="02040503050406030204" pitchFamily="18" charset="0"/>
                                  </a:rPr>
                                  <m:t> </m:t>
                                </m:r>
                              </m:sub>
                            </m:sSub>
                          </m:e>
                          <m:sub>
                            <m:r>
                              <a:rPr lang="en-US" sz="1600" i="1">
                                <a:latin typeface="Cambria Math" panose="02040503050406030204" pitchFamily="18" charset="0"/>
                              </a:rPr>
                              <m:t>𝑖</m:t>
                            </m:r>
                          </m:sub>
                          <m:sup>
                            <m:r>
                              <a:rPr lang="en-US" sz="1600" i="1">
                                <a:latin typeface="Cambria Math" panose="02040503050406030204" pitchFamily="18" charset="0"/>
                              </a:rPr>
                              <m:t> </m:t>
                            </m:r>
                          </m:sup>
                        </m:sSubSup>
                      </m:e>
                    </m:sPre>
                  </m:oMath>
                </a14:m>
                <a:r>
                  <a:rPr lang="en-US" sz="1600" dirty="0"/>
                  <a:t>] = [</a:t>
                </a:r>
                <a14:m>
                  <m:oMath xmlns:m="http://schemas.openxmlformats.org/officeDocument/2006/math">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
                          <m:sSubPr>
                            <m:ctrlPr>
                              <a:rPr lang="en-US" sz="1600" i="1">
                                <a:latin typeface="Cambria Math" panose="02040503050406030204" pitchFamily="18" charset="0"/>
                              </a:rPr>
                            </m:ctrlPr>
                          </m:sSubPr>
                          <m:e>
                            <m:r>
                              <a:rPr lang="en-US" sz="1600" i="1">
                                <a:latin typeface="Cambria Math" panose="02040503050406030204" pitchFamily="18" charset="0"/>
                              </a:rPr>
                              <m:t>𝐽</m:t>
                            </m:r>
                          </m:e>
                          <m:sub>
                            <m:r>
                              <a:rPr lang="en-US" sz="1600" i="1">
                                <a:latin typeface="Cambria Math" panose="02040503050406030204" pitchFamily="18" charset="0"/>
                                <a:ea typeface="Cambria Math" panose="02040503050406030204" pitchFamily="18" charset="0"/>
                              </a:rPr>
                              <m:t>𝜔</m:t>
                            </m:r>
                            <m:r>
                              <a:rPr lang="en-US" sz="1600" i="1">
                                <a:latin typeface="Cambria Math" panose="02040503050406030204" pitchFamily="18" charset="0"/>
                              </a:rPr>
                              <m:t>𝑖</m:t>
                            </m:r>
                          </m:sub>
                        </m:sSub>
                      </m:e>
                    </m:sPre>
                  </m:oMath>
                </a14:m>
                <a:r>
                  <a:rPr lang="en-US" sz="1600" dirty="0"/>
                  <a:t>]</a:t>
                </a:r>
                <a14:m>
                  <m:oMath xmlns:m="http://schemas.openxmlformats.org/officeDocument/2006/math">
                    <m:r>
                      <a:rPr lang="en-US" sz="1600" i="1">
                        <a:latin typeface="Cambria Math" panose="02040503050406030204" pitchFamily="18" charset="0"/>
                      </a:rPr>
                      <m:t>[</m:t>
                    </m:r>
                    <m:acc>
                      <m:accPr>
                        <m:chr m:val="̇"/>
                        <m:ctrlPr>
                          <a:rPr lang="en-US" sz="1600" i="1">
                            <a:latin typeface="Cambria Math" panose="02040503050406030204" pitchFamily="18" charset="0"/>
                          </a:rPr>
                        </m:ctrlPr>
                      </m:accPr>
                      <m:e>
                        <m:sSub>
                          <m:sSubPr>
                            <m:ctrlPr>
                              <a:rPr lang="en-US" sz="1600" i="1">
                                <a:latin typeface="Cambria Math" panose="02040503050406030204" pitchFamily="18" charset="0"/>
                              </a:rPr>
                            </m:ctrlPr>
                          </m:sSubPr>
                          <m: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 </m:t>
                                </m:r>
                              </m:sup>
                              <m:e>
                                <m:sSubSup>
                                  <m:sSubSupPr>
                                    <m:ctrlPr>
                                      <a:rPr lang="en-US" sz="1600" i="1">
                                        <a:latin typeface="Cambria Math" panose="02040503050406030204" pitchFamily="18" charset="0"/>
                                      </a:rPr>
                                    </m:ctrlPr>
                                  </m:sSubSupPr>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𝑞</m:t>
                                        </m:r>
                                      </m:e>
                                      <m:sub>
                                        <m:r>
                                          <a:rPr lang="en-US" sz="1600" i="1">
                                            <a:latin typeface="Cambria Math" panose="02040503050406030204" pitchFamily="18" charset="0"/>
                                          </a:rPr>
                                          <m:t> </m:t>
                                        </m:r>
                                      </m:sub>
                                    </m:sSub>
                                  </m:e>
                                  <m:sub>
                                    <m:r>
                                      <a:rPr lang="en-US" sz="1600" i="1">
                                        <a:latin typeface="Cambria Math" panose="02040503050406030204" pitchFamily="18" charset="0"/>
                                      </a:rPr>
                                      <m:t> </m:t>
                                    </m:r>
                                  </m:sub>
                                  <m:sup>
                                    <m:r>
                                      <a:rPr lang="en-US" sz="1600" i="1">
                                        <a:latin typeface="Cambria Math" panose="02040503050406030204" pitchFamily="18" charset="0"/>
                                      </a:rPr>
                                      <m:t> </m:t>
                                    </m:r>
                                  </m:sup>
                                </m:sSubSup>
                              </m:e>
                            </m:sPre>
                          </m:e>
                          <m:sub>
                            <m:r>
                              <a:rPr lang="en-US" sz="1600" i="1">
                                <a:latin typeface="Cambria Math" panose="02040503050406030204" pitchFamily="18" charset="0"/>
                              </a:rPr>
                              <m:t> </m:t>
                            </m:r>
                          </m:sub>
                        </m:sSub>
                      </m:e>
                    </m:acc>
                    <m:r>
                      <a:rPr lang="en-US" sz="1600" i="1">
                        <a:latin typeface="Cambria Math" panose="02040503050406030204" pitchFamily="18" charset="0"/>
                      </a:rPr>
                      <m:t>]</m:t>
                    </m:r>
                  </m:oMath>
                </a14:m>
                <a:endParaRPr lang="en-US" sz="1600" dirty="0"/>
              </a:p>
            </p:txBody>
          </p:sp>
        </mc:Choice>
        <mc:Fallback xmlns="">
          <p:sp>
            <p:nvSpPr>
              <p:cNvPr id="3" name="TextBox 2">
                <a:extLst>
                  <a:ext uri="{FF2B5EF4-FFF2-40B4-BE49-F238E27FC236}">
                    <a16:creationId xmlns:a16="http://schemas.microsoft.com/office/drawing/2014/main" id="{93965F18-E1EE-7C91-BB2E-0CBBC0AAF80C}"/>
                  </a:ext>
                </a:extLst>
              </p:cNvPr>
              <p:cNvSpPr txBox="1">
                <a:spLocks noRot="1" noChangeAspect="1" noMove="1" noResize="1" noEditPoints="1" noAdjustHandles="1" noChangeArrowheads="1" noChangeShapeType="1" noTextEdit="1"/>
              </p:cNvSpPr>
              <p:nvPr/>
            </p:nvSpPr>
            <p:spPr>
              <a:xfrm>
                <a:off x="5122633" y="5545137"/>
                <a:ext cx="1608325" cy="302327"/>
              </a:xfrm>
              <a:prstGeom prst="rect">
                <a:avLst/>
              </a:prstGeom>
              <a:blipFill>
                <a:blip r:embed="rId7"/>
                <a:stretch>
                  <a:fillRect l="-7576" t="-22449" r="-5303" b="-224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B436D7A-4306-DFCE-F3FF-FEE95570CF55}"/>
                  </a:ext>
                </a:extLst>
              </p:cNvPr>
              <p:cNvSpPr txBox="1"/>
              <p:nvPr/>
            </p:nvSpPr>
            <p:spPr>
              <a:xfrm>
                <a:off x="5076572" y="5065519"/>
                <a:ext cx="1672124" cy="3199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b="0" i="1" smtClean="0">
                              <a:latin typeface="Cambria Math" panose="02040503050406030204" pitchFamily="18" charset="0"/>
                            </a:rPr>
                          </m:ctrlPr>
                        </m:dPr>
                        <m: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Sup>
                                <m:sSubSupPr>
                                  <m:ctrlPr>
                                    <a:rPr lang="en-US" sz="1600" i="1">
                                      <a:latin typeface="Cambria Math" panose="02040503050406030204" pitchFamily="18" charset="0"/>
                                    </a:rPr>
                                  </m:ctrlPr>
                                </m:sSubSupPr>
                                <m:e>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𝑐</m:t>
                                      </m:r>
                                    </m:sub>
                                  </m:sSub>
                                </m:e>
                                <m:sub>
                                  <m:r>
                                    <a:rPr lang="en-US" sz="1600" i="1">
                                      <a:latin typeface="Cambria Math" panose="02040503050406030204" pitchFamily="18" charset="0"/>
                                    </a:rPr>
                                    <m:t>𝑖</m:t>
                                  </m:r>
                                </m:sub>
                                <m:sup>
                                  <m:r>
                                    <a:rPr lang="en-US" sz="1600" i="1">
                                      <a:latin typeface="Cambria Math" panose="02040503050406030204" pitchFamily="18" charset="0"/>
                                    </a:rPr>
                                    <m:t> </m:t>
                                  </m:r>
                                </m:sup>
                              </m:sSubSup>
                            </m:e>
                          </m:sPre>
                        </m:e>
                      </m:d>
                      <m:r>
                        <a:rPr lang="en-US" sz="1600" b="0" i="1" smtClean="0">
                          <a:latin typeface="Cambria Math" panose="02040503050406030204" pitchFamily="18" charset="0"/>
                        </a:rPr>
                        <m:t>=</m:t>
                      </m:r>
                      <m:d>
                        <m:dPr>
                          <m:begChr m:val="["/>
                          <m:endChr m:val="]"/>
                          <m:ctrlPr>
                            <a:rPr lang="en-US" sz="1600" b="0" i="1" smtClean="0">
                              <a:latin typeface="Cambria Math" panose="02040503050406030204" pitchFamily="18" charset="0"/>
                            </a:rPr>
                          </m:ctrlPr>
                        </m:dPr>
                        <m: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
                                <m:sSubPr>
                                  <m:ctrlPr>
                                    <a:rPr lang="en-US" sz="1600" i="1">
                                      <a:latin typeface="Cambria Math" panose="02040503050406030204" pitchFamily="18" charset="0"/>
                                    </a:rPr>
                                  </m:ctrlPr>
                                </m:sSubPr>
                                <m:e>
                                  <m:r>
                                    <a:rPr lang="en-US" sz="1600" i="1">
                                      <a:latin typeface="Cambria Math" panose="02040503050406030204" pitchFamily="18" charset="0"/>
                                    </a:rPr>
                                    <m:t>𝐽</m:t>
                                  </m:r>
                                </m:e>
                                <m:sub>
                                  <m:r>
                                    <a:rPr lang="en-US" sz="1600" i="1">
                                      <a:latin typeface="Cambria Math" panose="02040503050406030204" pitchFamily="18" charset="0"/>
                                    </a:rPr>
                                    <m:t>𝑣𝑖</m:t>
                                  </m:r>
                                </m:sub>
                              </m:sSub>
                            </m:e>
                          </m:sPre>
                        </m:e>
                      </m:d>
                      <m:r>
                        <a:rPr lang="en-US" sz="1600" i="1">
                          <a:latin typeface="Cambria Math" panose="02040503050406030204" pitchFamily="18" charset="0"/>
                        </a:rPr>
                        <m:t>[</m:t>
                      </m:r>
                      <m:acc>
                        <m:accPr>
                          <m:chr m:val="̇"/>
                          <m:ctrlPr>
                            <a:rPr lang="en-US" sz="1600" i="1">
                              <a:latin typeface="Cambria Math" panose="02040503050406030204" pitchFamily="18" charset="0"/>
                            </a:rPr>
                          </m:ctrlPr>
                        </m:accPr>
                        <m:e>
                          <m:sSub>
                            <m:sSubPr>
                              <m:ctrlPr>
                                <a:rPr lang="en-US" sz="1600" i="1">
                                  <a:latin typeface="Cambria Math" panose="02040503050406030204" pitchFamily="18" charset="0"/>
                                </a:rPr>
                              </m:ctrlPr>
                            </m:sSubPr>
                            <m: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 </m:t>
                                  </m:r>
                                </m:sup>
                                <m:e>
                                  <m:sSubSup>
                                    <m:sSubSupPr>
                                      <m:ctrlPr>
                                        <a:rPr lang="en-US" sz="1600" i="1">
                                          <a:latin typeface="Cambria Math" panose="02040503050406030204" pitchFamily="18" charset="0"/>
                                        </a:rPr>
                                      </m:ctrlPr>
                                    </m:sSubSupPr>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𝑞</m:t>
                                          </m:r>
                                        </m:e>
                                        <m:sub>
                                          <m:r>
                                            <a:rPr lang="en-US" sz="1600" i="1">
                                              <a:latin typeface="Cambria Math" panose="02040503050406030204" pitchFamily="18" charset="0"/>
                                            </a:rPr>
                                            <m:t> </m:t>
                                          </m:r>
                                        </m:sub>
                                      </m:sSub>
                                    </m:e>
                                    <m:sub>
                                      <m:r>
                                        <a:rPr lang="en-US" sz="1600" i="1">
                                          <a:latin typeface="Cambria Math" panose="02040503050406030204" pitchFamily="18" charset="0"/>
                                        </a:rPr>
                                        <m:t> </m:t>
                                      </m:r>
                                    </m:sub>
                                    <m:sup>
                                      <m:r>
                                        <a:rPr lang="en-US" sz="1600" i="1">
                                          <a:latin typeface="Cambria Math" panose="02040503050406030204" pitchFamily="18" charset="0"/>
                                        </a:rPr>
                                        <m:t> </m:t>
                                      </m:r>
                                    </m:sup>
                                  </m:sSubSup>
                                </m:e>
                              </m:sPre>
                            </m:e>
                            <m:sub>
                              <m:r>
                                <a:rPr lang="en-US" sz="1600" i="1">
                                  <a:latin typeface="Cambria Math" panose="02040503050406030204" pitchFamily="18" charset="0"/>
                                </a:rPr>
                                <m:t> </m:t>
                              </m:r>
                            </m:sub>
                          </m:sSub>
                        </m:e>
                      </m:acc>
                      <m:r>
                        <a:rPr lang="en-US" sz="1600" i="1">
                          <a:latin typeface="Cambria Math" panose="02040503050406030204" pitchFamily="18" charset="0"/>
                        </a:rPr>
                        <m:t>]</m:t>
                      </m:r>
                    </m:oMath>
                  </m:oMathPara>
                </a14:m>
                <a:endParaRPr lang="en-US" sz="1600" dirty="0"/>
              </a:p>
            </p:txBody>
          </p:sp>
        </mc:Choice>
        <mc:Fallback xmlns="">
          <p:sp>
            <p:nvSpPr>
              <p:cNvPr id="6" name="TextBox 5">
                <a:extLst>
                  <a:ext uri="{FF2B5EF4-FFF2-40B4-BE49-F238E27FC236}">
                    <a16:creationId xmlns:a16="http://schemas.microsoft.com/office/drawing/2014/main" id="{0B436D7A-4306-DFCE-F3FF-FEE95570CF55}"/>
                  </a:ext>
                </a:extLst>
              </p:cNvPr>
              <p:cNvSpPr txBox="1">
                <a:spLocks noRot="1" noChangeAspect="1" noMove="1" noResize="1" noEditPoints="1" noAdjustHandles="1" noChangeArrowheads="1" noChangeShapeType="1" noTextEdit="1"/>
              </p:cNvSpPr>
              <p:nvPr/>
            </p:nvSpPr>
            <p:spPr>
              <a:xfrm>
                <a:off x="5076572" y="5065519"/>
                <a:ext cx="1672124" cy="319959"/>
              </a:xfrm>
              <a:prstGeom prst="rect">
                <a:avLst/>
              </a:prstGeom>
              <a:blipFill>
                <a:blip r:embed="rId8"/>
                <a:stretch>
                  <a:fillRect r="-3650" b="-9615"/>
                </a:stretch>
              </a:blipFill>
            </p:spPr>
            <p:txBody>
              <a:bodyPr/>
              <a:lstStyle/>
              <a:p>
                <a:r>
                  <a:rPr lang="en-US">
                    <a:noFill/>
                  </a:rPr>
                  <a:t> </a:t>
                </a:r>
              </a:p>
            </p:txBody>
          </p:sp>
        </mc:Fallback>
      </mc:AlternateContent>
    </p:spTree>
    <p:extLst>
      <p:ext uri="{BB962C8B-B14F-4D97-AF65-F5344CB8AC3E}">
        <p14:creationId xmlns:p14="http://schemas.microsoft.com/office/powerpoint/2010/main" val="2513422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73F79-8711-A2A0-27BC-0B687B299C5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CD7E531-F9D1-9FD0-BC07-887AEF59FE39}"/>
              </a:ext>
            </a:extLst>
          </p:cNvPr>
          <p:cNvSpPr txBox="1">
            <a:spLocks noChangeArrowheads="1"/>
          </p:cNvSpPr>
          <p:nvPr/>
        </p:nvSpPr>
        <p:spPr bwMode="auto">
          <a:xfrm>
            <a:off x="1063626" y="1312863"/>
            <a:ext cx="10363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pPr lvl="1"/>
            <a:r>
              <a:rPr lang="en-US" altLang="en-US" b="1" kern="0" dirty="0">
                <a:solidFill>
                  <a:srgbClr val="FF0000"/>
                </a:solidFill>
              </a:rPr>
              <a:t>Partial Jacobian (Example) </a:t>
            </a:r>
          </a:p>
          <a:p>
            <a:pPr lvl="1"/>
            <a:endParaRPr lang="en-US" altLang="en-US" sz="1800" kern="0" dirty="0"/>
          </a:p>
          <a:p>
            <a:pPr lvl="1"/>
            <a:endParaRPr lang="en-US" altLang="en-US" sz="1800" kern="0" dirty="0"/>
          </a:p>
          <a:p>
            <a:pPr lvl="1"/>
            <a:endParaRPr lang="en-US" altLang="en-US" sz="1800" kern="0" dirty="0"/>
          </a:p>
          <a:p>
            <a:pPr lvl="1"/>
            <a:endParaRPr lang="en-US" altLang="en-US" sz="1800" kern="0" dirty="0"/>
          </a:p>
          <a:p>
            <a:pPr lvl="1"/>
            <a:endParaRPr lang="en-US" altLang="en-US" sz="1800" kern="0" dirty="0"/>
          </a:p>
          <a:p>
            <a:pPr marL="457200" lvl="1" indent="0">
              <a:buNone/>
            </a:pPr>
            <a:endParaRPr lang="en-US" altLang="en-US" sz="1800" kern="0" dirty="0"/>
          </a:p>
          <a:p>
            <a:pPr marL="457200" lvl="1" indent="0">
              <a:buNone/>
            </a:pPr>
            <a:endParaRPr lang="en-US" altLang="en-US" sz="1800" kern="0" dirty="0"/>
          </a:p>
        </p:txBody>
      </p:sp>
      <p:sp>
        <p:nvSpPr>
          <p:cNvPr id="46082" name="Rectangle 2">
            <a:extLst>
              <a:ext uri="{FF2B5EF4-FFF2-40B4-BE49-F238E27FC236}">
                <a16:creationId xmlns:a16="http://schemas.microsoft.com/office/drawing/2014/main" id="{8CB3A4C1-B299-DFA4-6544-F320F688E4DF}"/>
              </a:ext>
            </a:extLst>
          </p:cNvPr>
          <p:cNvSpPr>
            <a:spLocks noGrp="1" noChangeArrowheads="1"/>
          </p:cNvSpPr>
          <p:nvPr>
            <p:ph type="title"/>
          </p:nvPr>
        </p:nvSpPr>
        <p:spPr/>
        <p:txBody>
          <a:bodyPr/>
          <a:lstStyle/>
          <a:p>
            <a:r>
              <a:rPr lang="en-US" altLang="en-US" dirty="0" err="1"/>
              <a:t>Lagrangian</a:t>
            </a:r>
            <a:r>
              <a:rPr lang="en-US" altLang="en-US" dirty="0"/>
              <a:t> Formulation of Manipulator Dynamics</a:t>
            </a:r>
          </a:p>
        </p:txBody>
      </p:sp>
      <p:sp>
        <p:nvSpPr>
          <p:cNvPr id="7" name="Footer Placeholder 2">
            <a:extLst>
              <a:ext uri="{FF2B5EF4-FFF2-40B4-BE49-F238E27FC236}">
                <a16:creationId xmlns:a16="http://schemas.microsoft.com/office/drawing/2014/main" id="{DFACB72E-4283-D55C-29AF-EE0ED523FA48}"/>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5" name="Picture 2" descr="http://brand.ucla.edu/wp-content/uploads/2013/08/ucla-logotype-main-11.jpg">
            <a:extLst>
              <a:ext uri="{FF2B5EF4-FFF2-40B4-BE49-F238E27FC236}">
                <a16:creationId xmlns:a16="http://schemas.microsoft.com/office/drawing/2014/main" id="{69A97C84-D360-4D11-3B4E-BAA8666464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bwMode="auto">
          <a:xfrm flipV="1">
            <a:off x="1063626" y="2916179"/>
            <a:ext cx="9938128" cy="543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flipV="1">
            <a:off x="1063626" y="4596764"/>
            <a:ext cx="9938128" cy="5437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5" name="Group 34"/>
          <p:cNvGrpSpPr/>
          <p:nvPr/>
        </p:nvGrpSpPr>
        <p:grpSpPr>
          <a:xfrm>
            <a:off x="8798867" y="1306819"/>
            <a:ext cx="1200960" cy="1523880"/>
            <a:chOff x="8798867" y="1306819"/>
            <a:chExt cx="1200960" cy="1523880"/>
          </a:xfrm>
        </p:grpSpPr>
        <mc:AlternateContent xmlns:mc="http://schemas.openxmlformats.org/markup-compatibility/2006" xmlns:p14="http://schemas.microsoft.com/office/powerpoint/2010/main">
          <mc:Choice Requires="p14">
            <p:contentPart p14:bwMode="auto" r:id="rId4">
              <p14:nvContentPartPr>
                <p14:cNvPr id="22" name="Ink 21"/>
                <p14:cNvContentPartPr/>
                <p14:nvPr/>
              </p14:nvContentPartPr>
              <p14:xfrm>
                <a:off x="8929547" y="2390419"/>
                <a:ext cx="737280" cy="253440"/>
              </p14:xfrm>
            </p:contentPart>
          </mc:Choice>
          <mc:Fallback xmlns="">
            <p:pic>
              <p:nvPicPr>
                <p:cNvPr id="22" name="Ink 21"/>
                <p:cNvPicPr/>
                <p:nvPr/>
              </p:nvPicPr>
              <p:blipFill>
                <a:blip r:embed="rId5"/>
                <a:stretch>
                  <a:fillRect/>
                </a:stretch>
              </p:blipFill>
              <p:spPr>
                <a:xfrm>
                  <a:off x="8918747" y="2374939"/>
                  <a:ext cx="76536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4" name="Ink 23"/>
                <p14:cNvContentPartPr/>
                <p14:nvPr/>
              </p14:nvContentPartPr>
              <p14:xfrm>
                <a:off x="9635867" y="2319139"/>
                <a:ext cx="113040" cy="96120"/>
              </p14:xfrm>
            </p:contentPart>
          </mc:Choice>
          <mc:Fallback xmlns="">
            <p:pic>
              <p:nvPicPr>
                <p:cNvPr id="24" name="Ink 23"/>
                <p:cNvPicPr/>
                <p:nvPr/>
              </p:nvPicPr>
              <p:blipFill>
                <a:blip r:embed="rId7"/>
                <a:stretch>
                  <a:fillRect/>
                </a:stretch>
              </p:blipFill>
              <p:spPr>
                <a:xfrm>
                  <a:off x="9620027" y="2304379"/>
                  <a:ext cx="1447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8" name="Ink 27"/>
                <p14:cNvContentPartPr/>
                <p14:nvPr/>
              </p14:nvContentPartPr>
              <p14:xfrm>
                <a:off x="8958347" y="2675899"/>
                <a:ext cx="105480" cy="154800"/>
              </p14:xfrm>
            </p:contentPart>
          </mc:Choice>
          <mc:Fallback xmlns="">
            <p:pic>
              <p:nvPicPr>
                <p:cNvPr id="28" name="Ink 27"/>
                <p:cNvPicPr/>
                <p:nvPr/>
              </p:nvPicPr>
              <p:blipFill>
                <a:blip r:embed="rId9"/>
                <a:stretch>
                  <a:fillRect/>
                </a:stretch>
              </p:blipFill>
              <p:spPr>
                <a:xfrm>
                  <a:off x="8955107" y="2667259"/>
                  <a:ext cx="1274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0" name="Ink 29"/>
                <p14:cNvContentPartPr/>
                <p14:nvPr/>
              </p14:nvContentPartPr>
              <p14:xfrm>
                <a:off x="8803187" y="2807659"/>
                <a:ext cx="250200" cy="15120"/>
              </p14:xfrm>
            </p:contentPart>
          </mc:Choice>
          <mc:Fallback xmlns="">
            <p:pic>
              <p:nvPicPr>
                <p:cNvPr id="30" name="Ink 29"/>
                <p:cNvPicPr/>
                <p:nvPr/>
              </p:nvPicPr>
              <p:blipFill>
                <a:blip r:embed="rId11"/>
                <a:stretch>
                  <a:fillRect/>
                </a:stretch>
              </p:blipFill>
              <p:spPr>
                <a:xfrm>
                  <a:off x="8794547" y="2803339"/>
                  <a:ext cx="2768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1" name="Ink 30"/>
                <p14:cNvContentPartPr/>
                <p14:nvPr/>
              </p14:nvContentPartPr>
              <p14:xfrm>
                <a:off x="8798867" y="2655739"/>
                <a:ext cx="130680" cy="153720"/>
              </p14:xfrm>
            </p:contentPart>
          </mc:Choice>
          <mc:Fallback xmlns="">
            <p:pic>
              <p:nvPicPr>
                <p:cNvPr id="31" name="Ink 30"/>
                <p:cNvPicPr/>
                <p:nvPr/>
              </p:nvPicPr>
              <p:blipFill>
                <a:blip r:embed="rId13"/>
                <a:stretch>
                  <a:fillRect/>
                </a:stretch>
              </p:blipFill>
              <p:spPr>
                <a:xfrm>
                  <a:off x="8778347" y="2638099"/>
                  <a:ext cx="1684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3" name="Ink 32"/>
                <p14:cNvContentPartPr/>
                <p14:nvPr/>
              </p14:nvContentPartPr>
              <p14:xfrm>
                <a:off x="9507347" y="1306819"/>
                <a:ext cx="492480" cy="442440"/>
              </p14:xfrm>
            </p:contentPart>
          </mc:Choice>
          <mc:Fallback xmlns="">
            <p:pic>
              <p:nvPicPr>
                <p:cNvPr id="33" name="Ink 32"/>
                <p:cNvPicPr/>
                <p:nvPr/>
              </p:nvPicPr>
              <p:blipFill>
                <a:blip r:embed="rId15"/>
                <a:stretch>
                  <a:fillRect/>
                </a:stretch>
              </p:blipFill>
              <p:spPr>
                <a:xfrm>
                  <a:off x="9499787" y="1299259"/>
                  <a:ext cx="515160" cy="466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4" name="Ink 33"/>
                <p14:cNvContentPartPr/>
                <p14:nvPr/>
              </p14:nvContentPartPr>
              <p14:xfrm>
                <a:off x="9707147" y="1695259"/>
                <a:ext cx="249480" cy="647280"/>
              </p14:xfrm>
            </p:contentPart>
          </mc:Choice>
          <mc:Fallback xmlns="">
            <p:pic>
              <p:nvPicPr>
                <p:cNvPr id="34" name="Ink 33"/>
                <p:cNvPicPr/>
                <p:nvPr/>
              </p:nvPicPr>
              <p:blipFill>
                <a:blip r:embed="rId17"/>
                <a:stretch>
                  <a:fillRect/>
                </a:stretch>
              </p:blipFill>
              <p:spPr>
                <a:xfrm>
                  <a:off x="9698867" y="1688419"/>
                  <a:ext cx="264960" cy="662400"/>
                </a:xfrm>
                <a:prstGeom prst="rect">
                  <a:avLst/>
                </a:prstGeom>
              </p:spPr>
            </p:pic>
          </mc:Fallback>
        </mc:AlternateContent>
      </p:grpSp>
      <p:grpSp>
        <p:nvGrpSpPr>
          <p:cNvPr id="38" name="Group 37"/>
          <p:cNvGrpSpPr/>
          <p:nvPr/>
        </p:nvGrpSpPr>
        <p:grpSpPr>
          <a:xfrm>
            <a:off x="8933641" y="4620103"/>
            <a:ext cx="1200960" cy="1523880"/>
            <a:chOff x="8798867" y="1306819"/>
            <a:chExt cx="1200960" cy="1523880"/>
          </a:xfrm>
        </p:grpSpPr>
        <mc:AlternateContent xmlns:mc="http://schemas.openxmlformats.org/markup-compatibility/2006" xmlns:p14="http://schemas.microsoft.com/office/powerpoint/2010/main">
          <mc:Choice Requires="p14">
            <p:contentPart p14:bwMode="auto" r:id="rId18">
              <p14:nvContentPartPr>
                <p14:cNvPr id="39" name="Ink 38"/>
                <p14:cNvContentPartPr/>
                <p14:nvPr/>
              </p14:nvContentPartPr>
              <p14:xfrm>
                <a:off x="8929547" y="2390419"/>
                <a:ext cx="737280" cy="253440"/>
              </p14:xfrm>
            </p:contentPart>
          </mc:Choice>
          <mc:Fallback xmlns="">
            <p:pic>
              <p:nvPicPr>
                <p:cNvPr id="39" name="Ink 38"/>
                <p:cNvPicPr/>
                <p:nvPr/>
              </p:nvPicPr>
              <p:blipFill>
                <a:blip r:embed="rId5"/>
                <a:stretch>
                  <a:fillRect/>
                </a:stretch>
              </p:blipFill>
              <p:spPr>
                <a:xfrm>
                  <a:off x="8918747" y="2374939"/>
                  <a:ext cx="76536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0" name="Ink 39"/>
                <p14:cNvContentPartPr/>
                <p14:nvPr/>
              </p14:nvContentPartPr>
              <p14:xfrm>
                <a:off x="9635867" y="2319139"/>
                <a:ext cx="113040" cy="96120"/>
              </p14:xfrm>
            </p:contentPart>
          </mc:Choice>
          <mc:Fallback xmlns="">
            <p:pic>
              <p:nvPicPr>
                <p:cNvPr id="40" name="Ink 39"/>
                <p:cNvPicPr/>
                <p:nvPr/>
              </p:nvPicPr>
              <p:blipFill>
                <a:blip r:embed="rId7"/>
                <a:stretch>
                  <a:fillRect/>
                </a:stretch>
              </p:blipFill>
              <p:spPr>
                <a:xfrm>
                  <a:off x="9620027" y="2304379"/>
                  <a:ext cx="1447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1" name="Ink 40"/>
                <p14:cNvContentPartPr/>
                <p14:nvPr/>
              </p14:nvContentPartPr>
              <p14:xfrm>
                <a:off x="8958347" y="2675899"/>
                <a:ext cx="105480" cy="154800"/>
              </p14:xfrm>
            </p:contentPart>
          </mc:Choice>
          <mc:Fallback xmlns="">
            <p:pic>
              <p:nvPicPr>
                <p:cNvPr id="41" name="Ink 40"/>
                <p:cNvPicPr/>
                <p:nvPr/>
              </p:nvPicPr>
              <p:blipFill>
                <a:blip r:embed="rId9"/>
                <a:stretch>
                  <a:fillRect/>
                </a:stretch>
              </p:blipFill>
              <p:spPr>
                <a:xfrm>
                  <a:off x="8955107" y="2667259"/>
                  <a:ext cx="1274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2" name="Ink 41"/>
                <p14:cNvContentPartPr/>
                <p14:nvPr/>
              </p14:nvContentPartPr>
              <p14:xfrm>
                <a:off x="8803187" y="2807659"/>
                <a:ext cx="250200" cy="15120"/>
              </p14:xfrm>
            </p:contentPart>
          </mc:Choice>
          <mc:Fallback xmlns="">
            <p:pic>
              <p:nvPicPr>
                <p:cNvPr id="42" name="Ink 41"/>
                <p:cNvPicPr/>
                <p:nvPr/>
              </p:nvPicPr>
              <p:blipFill>
                <a:blip r:embed="rId11"/>
                <a:stretch>
                  <a:fillRect/>
                </a:stretch>
              </p:blipFill>
              <p:spPr>
                <a:xfrm>
                  <a:off x="8794547" y="2803339"/>
                  <a:ext cx="2768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p14:cNvContentPartPr/>
                <p14:nvPr/>
              </p14:nvContentPartPr>
              <p14:xfrm>
                <a:off x="8798867" y="2655739"/>
                <a:ext cx="130680" cy="153720"/>
              </p14:xfrm>
            </p:contentPart>
          </mc:Choice>
          <mc:Fallback xmlns="">
            <p:pic>
              <p:nvPicPr>
                <p:cNvPr id="43" name="Ink 42"/>
                <p:cNvPicPr/>
                <p:nvPr/>
              </p:nvPicPr>
              <p:blipFill>
                <a:blip r:embed="rId13"/>
                <a:stretch>
                  <a:fillRect/>
                </a:stretch>
              </p:blipFill>
              <p:spPr>
                <a:xfrm>
                  <a:off x="8778347" y="2638099"/>
                  <a:ext cx="1684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4" name="Ink 43"/>
                <p14:cNvContentPartPr/>
                <p14:nvPr/>
              </p14:nvContentPartPr>
              <p14:xfrm>
                <a:off x="9507347" y="1306819"/>
                <a:ext cx="492480" cy="442440"/>
              </p14:xfrm>
            </p:contentPart>
          </mc:Choice>
          <mc:Fallback xmlns="">
            <p:pic>
              <p:nvPicPr>
                <p:cNvPr id="44" name="Ink 43"/>
                <p:cNvPicPr/>
                <p:nvPr/>
              </p:nvPicPr>
              <p:blipFill>
                <a:blip r:embed="rId15"/>
                <a:stretch>
                  <a:fillRect/>
                </a:stretch>
              </p:blipFill>
              <p:spPr>
                <a:xfrm>
                  <a:off x="9499787" y="1299259"/>
                  <a:ext cx="515160" cy="466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5" name="Ink 44"/>
                <p14:cNvContentPartPr/>
                <p14:nvPr/>
              </p14:nvContentPartPr>
              <p14:xfrm>
                <a:off x="9707147" y="1695259"/>
                <a:ext cx="249480" cy="647280"/>
              </p14:xfrm>
            </p:contentPart>
          </mc:Choice>
          <mc:Fallback xmlns="">
            <p:pic>
              <p:nvPicPr>
                <p:cNvPr id="45" name="Ink 44"/>
                <p:cNvPicPr/>
                <p:nvPr/>
              </p:nvPicPr>
              <p:blipFill>
                <a:blip r:embed="rId17"/>
                <a:stretch>
                  <a:fillRect/>
                </a:stretch>
              </p:blipFill>
              <p:spPr>
                <a:xfrm>
                  <a:off x="9698867" y="1688419"/>
                  <a:ext cx="264960" cy="662400"/>
                </a:xfrm>
                <a:prstGeom prst="rect">
                  <a:avLst/>
                </a:prstGeom>
              </p:spPr>
            </p:pic>
          </mc:Fallback>
        </mc:AlternateContent>
      </p:grpSp>
      <p:grpSp>
        <p:nvGrpSpPr>
          <p:cNvPr id="46" name="Group 45"/>
          <p:cNvGrpSpPr/>
          <p:nvPr/>
        </p:nvGrpSpPr>
        <p:grpSpPr>
          <a:xfrm>
            <a:off x="8864207" y="3024128"/>
            <a:ext cx="1200960" cy="1523880"/>
            <a:chOff x="8798867" y="1306819"/>
            <a:chExt cx="1200960" cy="1523880"/>
          </a:xfrm>
        </p:grpSpPr>
        <mc:AlternateContent xmlns:mc="http://schemas.openxmlformats.org/markup-compatibility/2006" xmlns:p14="http://schemas.microsoft.com/office/powerpoint/2010/main">
          <mc:Choice Requires="p14">
            <p:contentPart p14:bwMode="auto" r:id="rId25">
              <p14:nvContentPartPr>
                <p14:cNvPr id="47" name="Ink 46"/>
                <p14:cNvContentPartPr/>
                <p14:nvPr/>
              </p14:nvContentPartPr>
              <p14:xfrm>
                <a:off x="8929547" y="2390419"/>
                <a:ext cx="737280" cy="253440"/>
              </p14:xfrm>
            </p:contentPart>
          </mc:Choice>
          <mc:Fallback xmlns="">
            <p:pic>
              <p:nvPicPr>
                <p:cNvPr id="47" name="Ink 46"/>
                <p:cNvPicPr/>
                <p:nvPr/>
              </p:nvPicPr>
              <p:blipFill>
                <a:blip r:embed="rId5"/>
                <a:stretch>
                  <a:fillRect/>
                </a:stretch>
              </p:blipFill>
              <p:spPr>
                <a:xfrm>
                  <a:off x="8918747" y="2374939"/>
                  <a:ext cx="76536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8" name="Ink 47"/>
                <p14:cNvContentPartPr/>
                <p14:nvPr/>
              </p14:nvContentPartPr>
              <p14:xfrm>
                <a:off x="9635867" y="2319139"/>
                <a:ext cx="113040" cy="96120"/>
              </p14:xfrm>
            </p:contentPart>
          </mc:Choice>
          <mc:Fallback xmlns="">
            <p:pic>
              <p:nvPicPr>
                <p:cNvPr id="48" name="Ink 47"/>
                <p:cNvPicPr/>
                <p:nvPr/>
              </p:nvPicPr>
              <p:blipFill>
                <a:blip r:embed="rId7"/>
                <a:stretch>
                  <a:fillRect/>
                </a:stretch>
              </p:blipFill>
              <p:spPr>
                <a:xfrm>
                  <a:off x="9620027" y="2304379"/>
                  <a:ext cx="1447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9" name="Ink 48"/>
                <p14:cNvContentPartPr/>
                <p14:nvPr/>
              </p14:nvContentPartPr>
              <p14:xfrm>
                <a:off x="8958347" y="2675899"/>
                <a:ext cx="105480" cy="154800"/>
              </p14:xfrm>
            </p:contentPart>
          </mc:Choice>
          <mc:Fallback xmlns="">
            <p:pic>
              <p:nvPicPr>
                <p:cNvPr id="49" name="Ink 48"/>
                <p:cNvPicPr/>
                <p:nvPr/>
              </p:nvPicPr>
              <p:blipFill>
                <a:blip r:embed="rId9"/>
                <a:stretch>
                  <a:fillRect/>
                </a:stretch>
              </p:blipFill>
              <p:spPr>
                <a:xfrm>
                  <a:off x="8955107" y="2667259"/>
                  <a:ext cx="1274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0" name="Ink 49"/>
                <p14:cNvContentPartPr/>
                <p14:nvPr/>
              </p14:nvContentPartPr>
              <p14:xfrm>
                <a:off x="8803187" y="2807659"/>
                <a:ext cx="250200" cy="15120"/>
              </p14:xfrm>
            </p:contentPart>
          </mc:Choice>
          <mc:Fallback xmlns="">
            <p:pic>
              <p:nvPicPr>
                <p:cNvPr id="50" name="Ink 49"/>
                <p:cNvPicPr/>
                <p:nvPr/>
              </p:nvPicPr>
              <p:blipFill>
                <a:blip r:embed="rId11"/>
                <a:stretch>
                  <a:fillRect/>
                </a:stretch>
              </p:blipFill>
              <p:spPr>
                <a:xfrm>
                  <a:off x="8794547" y="2803339"/>
                  <a:ext cx="2768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1" name="Ink 50"/>
                <p14:cNvContentPartPr/>
                <p14:nvPr/>
              </p14:nvContentPartPr>
              <p14:xfrm>
                <a:off x="8798867" y="2655739"/>
                <a:ext cx="130680" cy="153720"/>
              </p14:xfrm>
            </p:contentPart>
          </mc:Choice>
          <mc:Fallback xmlns="">
            <p:pic>
              <p:nvPicPr>
                <p:cNvPr id="51" name="Ink 50"/>
                <p:cNvPicPr/>
                <p:nvPr/>
              </p:nvPicPr>
              <p:blipFill>
                <a:blip r:embed="rId13"/>
                <a:stretch>
                  <a:fillRect/>
                </a:stretch>
              </p:blipFill>
              <p:spPr>
                <a:xfrm>
                  <a:off x="8778347" y="2638099"/>
                  <a:ext cx="1684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2" name="Ink 51"/>
                <p14:cNvContentPartPr/>
                <p14:nvPr/>
              </p14:nvContentPartPr>
              <p14:xfrm>
                <a:off x="9507347" y="1306819"/>
                <a:ext cx="492480" cy="442440"/>
              </p14:xfrm>
            </p:contentPart>
          </mc:Choice>
          <mc:Fallback xmlns="">
            <p:pic>
              <p:nvPicPr>
                <p:cNvPr id="52" name="Ink 51"/>
                <p:cNvPicPr/>
                <p:nvPr/>
              </p:nvPicPr>
              <p:blipFill>
                <a:blip r:embed="rId15"/>
                <a:stretch>
                  <a:fillRect/>
                </a:stretch>
              </p:blipFill>
              <p:spPr>
                <a:xfrm>
                  <a:off x="9499787" y="1299259"/>
                  <a:ext cx="515160" cy="466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3" name="Ink 52"/>
                <p14:cNvContentPartPr/>
                <p14:nvPr/>
              </p14:nvContentPartPr>
              <p14:xfrm>
                <a:off x="9707147" y="1695259"/>
                <a:ext cx="249480" cy="647280"/>
              </p14:xfrm>
            </p:contentPart>
          </mc:Choice>
          <mc:Fallback xmlns="">
            <p:pic>
              <p:nvPicPr>
                <p:cNvPr id="53" name="Ink 52"/>
                <p:cNvPicPr/>
                <p:nvPr/>
              </p:nvPicPr>
              <p:blipFill>
                <a:blip r:embed="rId17"/>
                <a:stretch>
                  <a:fillRect/>
                </a:stretch>
              </p:blipFill>
              <p:spPr>
                <a:xfrm>
                  <a:off x="9698867" y="1688419"/>
                  <a:ext cx="264960" cy="662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57" name="Ink 56"/>
              <p14:cNvContentPartPr/>
              <p14:nvPr/>
            </p14:nvContentPartPr>
            <p14:xfrm>
              <a:off x="9279827" y="2445139"/>
              <a:ext cx="783000" cy="341640"/>
            </p14:xfrm>
          </p:contentPart>
        </mc:Choice>
        <mc:Fallback xmlns="">
          <p:pic>
            <p:nvPicPr>
              <p:cNvPr id="57" name="Ink 56"/>
              <p:cNvPicPr/>
              <p:nvPr/>
            </p:nvPicPr>
            <p:blipFill>
              <a:blip r:embed="rId33"/>
              <a:stretch>
                <a:fillRect/>
              </a:stretch>
            </p:blipFill>
            <p:spPr>
              <a:xfrm>
                <a:off x="9274427" y="2440819"/>
                <a:ext cx="79272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2" name="Ink 61"/>
              <p14:cNvContentPartPr/>
              <p14:nvPr/>
            </p14:nvContentPartPr>
            <p14:xfrm>
              <a:off x="9850787" y="3705139"/>
              <a:ext cx="506160" cy="420840"/>
            </p14:xfrm>
          </p:contentPart>
        </mc:Choice>
        <mc:Fallback xmlns="">
          <p:pic>
            <p:nvPicPr>
              <p:cNvPr id="62" name="Ink 61"/>
              <p:cNvPicPr/>
              <p:nvPr/>
            </p:nvPicPr>
            <p:blipFill>
              <a:blip r:embed="rId35"/>
              <a:stretch>
                <a:fillRect/>
              </a:stretch>
            </p:blipFill>
            <p:spPr>
              <a:xfrm>
                <a:off x="9846467" y="3699739"/>
                <a:ext cx="511560" cy="4338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6090" name="Ink 46089"/>
              <p14:cNvContentPartPr/>
              <p14:nvPr/>
            </p14:nvContentPartPr>
            <p14:xfrm>
              <a:off x="10499867" y="3941299"/>
              <a:ext cx="354600" cy="161280"/>
            </p14:xfrm>
          </p:contentPart>
        </mc:Choice>
        <mc:Fallback xmlns="">
          <p:pic>
            <p:nvPicPr>
              <p:cNvPr id="46090" name="Ink 46089"/>
              <p:cNvPicPr/>
              <p:nvPr/>
            </p:nvPicPr>
            <p:blipFill>
              <a:blip r:embed="rId37"/>
              <a:stretch>
                <a:fillRect/>
              </a:stretch>
            </p:blipFill>
            <p:spPr>
              <a:xfrm>
                <a:off x="10494827" y="3936259"/>
                <a:ext cx="3646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6099" name="Ink 46098"/>
              <p14:cNvContentPartPr/>
              <p14:nvPr/>
            </p14:nvContentPartPr>
            <p14:xfrm>
              <a:off x="9727667" y="4755979"/>
              <a:ext cx="1164600" cy="214560"/>
            </p14:xfrm>
          </p:contentPart>
        </mc:Choice>
        <mc:Fallback xmlns="">
          <p:pic>
            <p:nvPicPr>
              <p:cNvPr id="46099" name="Ink 46098"/>
              <p:cNvPicPr/>
              <p:nvPr/>
            </p:nvPicPr>
            <p:blipFill>
              <a:blip r:embed="rId39"/>
              <a:stretch>
                <a:fillRect/>
              </a:stretch>
            </p:blipFill>
            <p:spPr>
              <a:xfrm>
                <a:off x="9721907" y="4750939"/>
                <a:ext cx="11757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6190" name="Ink 46189"/>
              <p14:cNvContentPartPr/>
              <p14:nvPr/>
            </p14:nvContentPartPr>
            <p14:xfrm>
              <a:off x="8819387" y="2271259"/>
              <a:ext cx="443160" cy="263160"/>
            </p14:xfrm>
          </p:contentPart>
        </mc:Choice>
        <mc:Fallback xmlns="">
          <p:pic>
            <p:nvPicPr>
              <p:cNvPr id="46190" name="Ink 46189"/>
              <p:cNvPicPr/>
              <p:nvPr/>
            </p:nvPicPr>
            <p:blipFill>
              <a:blip r:embed="rId93"/>
              <a:stretch>
                <a:fillRect/>
              </a:stretch>
            </p:blipFill>
            <p:spPr>
              <a:xfrm>
                <a:off x="8801027" y="2256499"/>
                <a:ext cx="47412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6195" name="Ink 46194"/>
              <p14:cNvContentPartPr/>
              <p14:nvPr/>
            </p14:nvContentPartPr>
            <p14:xfrm>
              <a:off x="8759267" y="2110699"/>
              <a:ext cx="84600" cy="176760"/>
            </p14:xfrm>
          </p:contentPart>
        </mc:Choice>
        <mc:Fallback xmlns="">
          <p:pic>
            <p:nvPicPr>
              <p:cNvPr id="46195" name="Ink 46194"/>
              <p:cNvPicPr/>
              <p:nvPr/>
            </p:nvPicPr>
            <p:blipFill>
              <a:blip r:embed="rId95"/>
              <a:stretch>
                <a:fillRect/>
              </a:stretch>
            </p:blipFill>
            <p:spPr>
              <a:xfrm>
                <a:off x="8757827" y="2107099"/>
                <a:ext cx="910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6251" name="Ink 46250"/>
              <p14:cNvContentPartPr/>
              <p14:nvPr/>
            </p14:nvContentPartPr>
            <p14:xfrm>
              <a:off x="8980667" y="3691459"/>
              <a:ext cx="830880" cy="624240"/>
            </p14:xfrm>
          </p:contentPart>
        </mc:Choice>
        <mc:Fallback xmlns="">
          <p:pic>
            <p:nvPicPr>
              <p:cNvPr id="46251" name="Ink 46250"/>
              <p:cNvPicPr/>
              <p:nvPr/>
            </p:nvPicPr>
            <p:blipFill>
              <a:blip r:embed="rId97"/>
              <a:stretch>
                <a:fillRect/>
              </a:stretch>
            </p:blipFill>
            <p:spPr>
              <a:xfrm>
                <a:off x="8971307" y="3678859"/>
                <a:ext cx="849240" cy="6483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46283" name="Ink 46282"/>
              <p14:cNvContentPartPr/>
              <p14:nvPr/>
            </p14:nvContentPartPr>
            <p14:xfrm>
              <a:off x="9202787" y="3625219"/>
              <a:ext cx="24120" cy="65880"/>
            </p14:xfrm>
          </p:contentPart>
        </mc:Choice>
        <mc:Fallback xmlns="">
          <p:pic>
            <p:nvPicPr>
              <p:cNvPr id="46283" name="Ink 46282"/>
              <p:cNvPicPr/>
              <p:nvPr/>
            </p:nvPicPr>
            <p:blipFill>
              <a:blip r:embed="rId99"/>
              <a:stretch>
                <a:fillRect/>
              </a:stretch>
            </p:blipFill>
            <p:spPr>
              <a:xfrm>
                <a:off x="9192707" y="3613699"/>
                <a:ext cx="460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46332" name="Ink 46331"/>
              <p14:cNvContentPartPr/>
              <p14:nvPr/>
            </p14:nvContentPartPr>
            <p14:xfrm>
              <a:off x="9072827" y="4906099"/>
              <a:ext cx="704520" cy="1018800"/>
            </p14:xfrm>
          </p:contentPart>
        </mc:Choice>
        <mc:Fallback xmlns="">
          <p:pic>
            <p:nvPicPr>
              <p:cNvPr id="46332" name="Ink 46331"/>
              <p:cNvPicPr/>
              <p:nvPr/>
            </p:nvPicPr>
            <p:blipFill>
              <a:blip r:embed="rId107"/>
              <a:stretch>
                <a:fillRect/>
              </a:stretch>
            </p:blipFill>
            <p:spPr>
              <a:xfrm>
                <a:off x="9062747" y="4898179"/>
                <a:ext cx="722520" cy="10360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6333" name="Ink 46332"/>
              <p14:cNvContentPartPr/>
              <p14:nvPr/>
            </p14:nvContentPartPr>
            <p14:xfrm>
              <a:off x="9121427" y="5132179"/>
              <a:ext cx="5760" cy="108000"/>
            </p14:xfrm>
          </p:contentPart>
        </mc:Choice>
        <mc:Fallback xmlns="">
          <p:pic>
            <p:nvPicPr>
              <p:cNvPr id="46333" name="Ink 46332"/>
              <p:cNvPicPr/>
              <p:nvPr/>
            </p:nvPicPr>
            <p:blipFill>
              <a:blip r:embed="rId109"/>
              <a:stretch>
                <a:fillRect/>
              </a:stretch>
            </p:blipFill>
            <p:spPr>
              <a:xfrm>
                <a:off x="9105947" y="5119579"/>
                <a:ext cx="349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6334" name="Ink 46333"/>
              <p14:cNvContentPartPr/>
              <p14:nvPr/>
            </p14:nvContentPartPr>
            <p14:xfrm>
              <a:off x="9117827" y="5104099"/>
              <a:ext cx="72000" cy="68400"/>
            </p14:xfrm>
          </p:contentPart>
        </mc:Choice>
        <mc:Fallback xmlns="">
          <p:pic>
            <p:nvPicPr>
              <p:cNvPr id="46334" name="Ink 46333"/>
              <p:cNvPicPr/>
              <p:nvPr/>
            </p:nvPicPr>
            <p:blipFill>
              <a:blip r:embed="rId111"/>
              <a:stretch>
                <a:fillRect/>
              </a:stretch>
            </p:blipFill>
            <p:spPr>
              <a:xfrm>
                <a:off x="9112787" y="5092939"/>
                <a:ext cx="900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46335" name="Ink 46334"/>
              <p14:cNvContentPartPr/>
              <p14:nvPr/>
            </p14:nvContentPartPr>
            <p14:xfrm>
              <a:off x="9214667" y="5211739"/>
              <a:ext cx="34560" cy="45360"/>
            </p14:xfrm>
          </p:contentPart>
        </mc:Choice>
        <mc:Fallback xmlns="">
          <p:pic>
            <p:nvPicPr>
              <p:cNvPr id="46335" name="Ink 46334"/>
              <p:cNvPicPr/>
              <p:nvPr/>
            </p:nvPicPr>
            <p:blipFill>
              <a:blip r:embed="rId113"/>
              <a:stretch>
                <a:fillRect/>
              </a:stretch>
            </p:blipFill>
            <p:spPr>
              <a:xfrm>
                <a:off x="9203867" y="5201659"/>
                <a:ext cx="540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46338" name="Ink 46337"/>
              <p14:cNvContentPartPr/>
              <p14:nvPr/>
            </p14:nvContentPartPr>
            <p14:xfrm>
              <a:off x="9263987" y="5028499"/>
              <a:ext cx="30600" cy="66600"/>
            </p14:xfrm>
          </p:contentPart>
        </mc:Choice>
        <mc:Fallback xmlns="">
          <p:pic>
            <p:nvPicPr>
              <p:cNvPr id="46338" name="Ink 46337"/>
              <p:cNvPicPr/>
              <p:nvPr/>
            </p:nvPicPr>
            <p:blipFill>
              <a:blip r:embed="rId119"/>
              <a:stretch>
                <a:fillRect/>
              </a:stretch>
            </p:blipFill>
            <p:spPr>
              <a:xfrm>
                <a:off x="9260747" y="5020219"/>
                <a:ext cx="421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46392" name="Ink 46391"/>
              <p14:cNvContentPartPr/>
              <p14:nvPr/>
            </p14:nvContentPartPr>
            <p14:xfrm>
              <a:off x="10212947" y="4902139"/>
              <a:ext cx="745200" cy="448920"/>
            </p14:xfrm>
          </p:contentPart>
        </mc:Choice>
        <mc:Fallback xmlns="">
          <p:pic>
            <p:nvPicPr>
              <p:cNvPr id="46392" name="Ink 46391"/>
              <p:cNvPicPr/>
              <p:nvPr/>
            </p:nvPicPr>
            <p:blipFill>
              <a:blip r:embed="rId165"/>
              <a:stretch>
                <a:fillRect/>
              </a:stretch>
            </p:blipFill>
            <p:spPr>
              <a:xfrm>
                <a:off x="10206467" y="4893499"/>
                <a:ext cx="993240" cy="5396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46393" name="Ink 46392"/>
              <p14:cNvContentPartPr/>
              <p14:nvPr/>
            </p14:nvContentPartPr>
            <p14:xfrm>
              <a:off x="9801827" y="4909699"/>
              <a:ext cx="725760" cy="867240"/>
            </p14:xfrm>
          </p:contentPart>
        </mc:Choice>
        <mc:Fallback xmlns="">
          <p:pic>
            <p:nvPicPr>
              <p:cNvPr id="46393" name="Ink 46392"/>
              <p:cNvPicPr/>
              <p:nvPr/>
            </p:nvPicPr>
            <p:blipFill>
              <a:blip r:embed="rId167"/>
              <a:stretch>
                <a:fillRect/>
              </a:stretch>
            </p:blipFill>
            <p:spPr>
              <a:xfrm>
                <a:off x="9798227" y="4902499"/>
                <a:ext cx="741240" cy="8823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46394" name="Ink 46393"/>
              <p14:cNvContentPartPr/>
              <p14:nvPr/>
            </p14:nvContentPartPr>
            <p14:xfrm>
              <a:off x="10496627" y="5753899"/>
              <a:ext cx="51480" cy="79200"/>
            </p14:xfrm>
          </p:contentPart>
        </mc:Choice>
        <mc:Fallback xmlns="">
          <p:pic>
            <p:nvPicPr>
              <p:cNvPr id="46394" name="Ink 46393"/>
              <p:cNvPicPr/>
              <p:nvPr/>
            </p:nvPicPr>
            <p:blipFill>
              <a:blip r:embed="rId169"/>
              <a:stretch>
                <a:fillRect/>
              </a:stretch>
            </p:blipFill>
            <p:spPr>
              <a:xfrm>
                <a:off x="10482947" y="5745259"/>
                <a:ext cx="3085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46398" name="Ink 46397"/>
              <p14:cNvContentPartPr/>
              <p14:nvPr/>
            </p14:nvContentPartPr>
            <p14:xfrm>
              <a:off x="10066787" y="4077739"/>
              <a:ext cx="198720" cy="182160"/>
            </p14:xfrm>
          </p:contentPart>
        </mc:Choice>
        <mc:Fallback xmlns="">
          <p:pic>
            <p:nvPicPr>
              <p:cNvPr id="46398" name="Ink 46397"/>
              <p:cNvPicPr/>
              <p:nvPr/>
            </p:nvPicPr>
            <p:blipFill>
              <a:blip r:embed="rId171"/>
              <a:stretch>
                <a:fillRect/>
              </a:stretch>
            </p:blipFill>
            <p:spPr>
              <a:xfrm>
                <a:off x="10052027" y="4070179"/>
                <a:ext cx="40356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46399" name="Ink 46398"/>
              <p14:cNvContentPartPr/>
              <p14:nvPr/>
            </p14:nvContentPartPr>
            <p14:xfrm>
              <a:off x="9926747" y="4790539"/>
              <a:ext cx="227880" cy="127440"/>
            </p14:xfrm>
          </p:contentPart>
        </mc:Choice>
        <mc:Fallback xmlns="">
          <p:pic>
            <p:nvPicPr>
              <p:cNvPr id="46399" name="Ink 46398"/>
              <p:cNvPicPr/>
              <p:nvPr/>
            </p:nvPicPr>
            <p:blipFill>
              <a:blip r:embed="rId173"/>
              <a:stretch>
                <a:fillRect/>
              </a:stretch>
            </p:blipFill>
            <p:spPr>
              <a:xfrm>
                <a:off x="9913787" y="4777579"/>
                <a:ext cx="248040" cy="153360"/>
              </a:xfrm>
              <a:prstGeom prst="rect">
                <a:avLst/>
              </a:prstGeom>
            </p:spPr>
          </p:pic>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8555076-6392-4405-8E8F-B1A9795A8395}"/>
                  </a:ext>
                </a:extLst>
              </p:cNvPr>
              <p:cNvSpPr txBox="1"/>
              <p:nvPr/>
            </p:nvSpPr>
            <p:spPr>
              <a:xfrm>
                <a:off x="5558344" y="2093990"/>
                <a:ext cx="2168029" cy="566950"/>
              </a:xfrm>
              <a:prstGeom prst="rect">
                <a:avLst/>
              </a:prstGeom>
              <a:noFill/>
            </p:spPr>
            <p:txBody>
              <a:bodyPr wrap="none" lIns="0" tIns="0" rIns="0" bIns="0" rtlCol="0">
                <a:spAutoFit/>
              </a:bodyPr>
              <a:lstStyle/>
              <a:p>
                <a:r>
                  <a:rPr lang="en-US" sz="1000" dirty="0"/>
                  <a:t>[</a:t>
                </a:r>
                <a14:m>
                  <m:oMath xmlns:m="http://schemas.openxmlformats.org/officeDocument/2006/math">
                    <m:sPre>
                      <m:sPrePr>
                        <m:ctrlPr>
                          <a:rPr lang="en-US" sz="1000" i="1">
                            <a:latin typeface="Cambria Math" panose="02040503050406030204" pitchFamily="18" charset="0"/>
                          </a:rPr>
                        </m:ctrlPr>
                      </m:sPrePr>
                      <m:sub>
                        <m:r>
                          <a:rPr lang="en-US" sz="1000" i="1">
                            <a:latin typeface="Cambria Math" panose="02040503050406030204" pitchFamily="18" charset="0"/>
                          </a:rPr>
                          <m:t> </m:t>
                        </m:r>
                      </m:sub>
                      <m:sup>
                        <m:r>
                          <a:rPr lang="en-US" sz="1000" i="1">
                            <a:latin typeface="Cambria Math" panose="02040503050406030204" pitchFamily="18" charset="0"/>
                          </a:rPr>
                          <m:t>0</m:t>
                        </m:r>
                      </m:sup>
                      <m:e>
                        <m:sSubSup>
                          <m:sSubSupPr>
                            <m:ctrlPr>
                              <a:rPr lang="en-US" sz="1000" i="1">
                                <a:latin typeface="Cambria Math" panose="02040503050406030204" pitchFamily="18" charset="0"/>
                              </a:rPr>
                            </m:ctrlPr>
                          </m:sSubSupPr>
                          <m:e>
                            <m:sSub>
                              <m:sSubPr>
                                <m:ctrlPr>
                                  <a:rPr lang="en-US" sz="1000" i="1">
                                    <a:latin typeface="Cambria Math" panose="02040503050406030204" pitchFamily="18" charset="0"/>
                                  </a:rPr>
                                </m:ctrlPr>
                              </m:sSubPr>
                              <m:e>
                                <m:r>
                                  <a:rPr lang="en-US" sz="1000" i="1">
                                    <a:latin typeface="Cambria Math" panose="02040503050406030204" pitchFamily="18" charset="0"/>
                                    <a:ea typeface="Cambria Math" panose="02040503050406030204" pitchFamily="18" charset="0"/>
                                  </a:rPr>
                                  <m:t>𝜔</m:t>
                                </m:r>
                              </m:e>
                              <m:sub>
                                <m:r>
                                  <a:rPr lang="en-US" sz="1000" i="1">
                                    <a:latin typeface="Cambria Math" panose="02040503050406030204" pitchFamily="18" charset="0"/>
                                  </a:rPr>
                                  <m:t> </m:t>
                                </m:r>
                              </m:sub>
                            </m:sSub>
                          </m:e>
                          <m:sub>
                            <m:r>
                              <a:rPr lang="en-US" sz="1000" i="1">
                                <a:latin typeface="Cambria Math" panose="02040503050406030204" pitchFamily="18" charset="0"/>
                              </a:rPr>
                              <m:t>𝑖</m:t>
                            </m:r>
                          </m:sub>
                          <m:sup>
                            <m:r>
                              <a:rPr lang="en-US" sz="1000" i="1">
                                <a:latin typeface="Cambria Math" panose="02040503050406030204" pitchFamily="18" charset="0"/>
                              </a:rPr>
                              <m:t> </m:t>
                            </m:r>
                          </m:sup>
                        </m:sSubSup>
                      </m:e>
                    </m:sPre>
                  </m:oMath>
                </a14:m>
                <a:r>
                  <a:rPr lang="en-US" sz="1000" dirty="0"/>
                  <a:t>] = [</a:t>
                </a:r>
                <a14:m>
                  <m:oMath xmlns:m="http://schemas.openxmlformats.org/officeDocument/2006/math">
                    <m:sPre>
                      <m:sPrePr>
                        <m:ctrlPr>
                          <a:rPr lang="en-US" sz="1000" i="1">
                            <a:latin typeface="Cambria Math" panose="02040503050406030204" pitchFamily="18" charset="0"/>
                          </a:rPr>
                        </m:ctrlPr>
                      </m:sPrePr>
                      <m:sub>
                        <m:r>
                          <a:rPr lang="en-US" sz="1000" i="1">
                            <a:latin typeface="Cambria Math" panose="02040503050406030204" pitchFamily="18" charset="0"/>
                          </a:rPr>
                          <m:t> </m:t>
                        </m:r>
                      </m:sub>
                      <m:sup>
                        <m:r>
                          <a:rPr lang="en-US" sz="1000" i="1">
                            <a:latin typeface="Cambria Math" panose="02040503050406030204" pitchFamily="18" charset="0"/>
                          </a:rPr>
                          <m:t>0</m:t>
                        </m:r>
                      </m:sup>
                      <m:e>
                        <m:sSub>
                          <m:sSubPr>
                            <m:ctrlPr>
                              <a:rPr lang="en-US" sz="1000" i="1">
                                <a:latin typeface="Cambria Math" panose="02040503050406030204" pitchFamily="18" charset="0"/>
                              </a:rPr>
                            </m:ctrlPr>
                          </m:sSubPr>
                          <m:e>
                            <m:r>
                              <a:rPr lang="en-US" sz="1000" i="1">
                                <a:latin typeface="Cambria Math" panose="02040503050406030204" pitchFamily="18" charset="0"/>
                              </a:rPr>
                              <m:t>𝐽</m:t>
                            </m:r>
                          </m:e>
                          <m:sub>
                            <m:r>
                              <a:rPr lang="en-US" sz="1000" i="1">
                                <a:latin typeface="Cambria Math" panose="02040503050406030204" pitchFamily="18" charset="0"/>
                                <a:ea typeface="Cambria Math" panose="02040503050406030204" pitchFamily="18" charset="0"/>
                              </a:rPr>
                              <m:t>𝜔</m:t>
                            </m:r>
                            <m:r>
                              <a:rPr lang="en-US" sz="1000" b="0" i="1" smtClean="0">
                                <a:latin typeface="Cambria Math" panose="02040503050406030204" pitchFamily="18" charset="0"/>
                                <a:ea typeface="Cambria Math" panose="02040503050406030204" pitchFamily="18" charset="0"/>
                              </a:rPr>
                              <m:t>1</m:t>
                            </m:r>
                          </m:sub>
                        </m:sSub>
                      </m:e>
                    </m:sPre>
                  </m:oMath>
                </a14:m>
                <a:r>
                  <a:rPr lang="en-US" sz="1000" dirty="0"/>
                  <a:t>] </a:t>
                </a:r>
                <a14:m>
                  <m:oMath xmlns:m="http://schemas.openxmlformats.org/officeDocument/2006/math">
                    <m:d>
                      <m:dPr>
                        <m:begChr m:val="["/>
                        <m:endChr m:val="]"/>
                        <m:ctrlPr>
                          <a:rPr lang="en-US" sz="1000" i="1">
                            <a:latin typeface="Cambria Math" panose="02040503050406030204" pitchFamily="18" charset="0"/>
                          </a:rPr>
                        </m:ctrlPr>
                      </m:dPr>
                      <m:e>
                        <m:acc>
                          <m:accPr>
                            <m:chr m:val="̇"/>
                            <m:ctrlPr>
                              <a:rPr lang="en-US" sz="1000" i="1">
                                <a:latin typeface="Cambria Math" panose="02040503050406030204" pitchFamily="18" charset="0"/>
                              </a:rPr>
                            </m:ctrlPr>
                          </m:accPr>
                          <m:e>
                            <m:sSub>
                              <m:sSubPr>
                                <m:ctrlPr>
                                  <a:rPr lang="en-US" sz="1000" i="1">
                                    <a:latin typeface="Cambria Math" panose="02040503050406030204" pitchFamily="18" charset="0"/>
                                  </a:rPr>
                                </m:ctrlPr>
                              </m:sSubPr>
                              <m:e>
                                <m:sPre>
                                  <m:sPrePr>
                                    <m:ctrlPr>
                                      <a:rPr lang="en-US" sz="1000" i="1">
                                        <a:latin typeface="Cambria Math" panose="02040503050406030204" pitchFamily="18" charset="0"/>
                                      </a:rPr>
                                    </m:ctrlPr>
                                  </m:sPrePr>
                                  <m:sub>
                                    <m:r>
                                      <a:rPr lang="en-US" sz="1000" i="1">
                                        <a:latin typeface="Cambria Math" panose="02040503050406030204" pitchFamily="18" charset="0"/>
                                      </a:rPr>
                                      <m:t> </m:t>
                                    </m:r>
                                  </m:sub>
                                  <m:sup>
                                    <m:r>
                                      <a:rPr lang="en-US" sz="1000" i="1">
                                        <a:latin typeface="Cambria Math" panose="02040503050406030204" pitchFamily="18" charset="0"/>
                                      </a:rPr>
                                      <m:t> </m:t>
                                    </m:r>
                                  </m:sup>
                                  <m:e>
                                    <m:sSubSup>
                                      <m:sSubSupPr>
                                        <m:ctrlPr>
                                          <a:rPr lang="en-US" sz="1000" i="1">
                                            <a:latin typeface="Cambria Math" panose="02040503050406030204" pitchFamily="18" charset="0"/>
                                          </a:rPr>
                                        </m:ctrlPr>
                                      </m:sSubSupPr>
                                      <m:e>
                                        <m:sSub>
                                          <m:sSubPr>
                                            <m:ctrlPr>
                                              <a:rPr lang="en-US" sz="1000" i="1">
                                                <a:latin typeface="Cambria Math" panose="02040503050406030204" pitchFamily="18" charset="0"/>
                                              </a:rPr>
                                            </m:ctrlPr>
                                          </m:sSubPr>
                                          <m:e>
                                            <m:r>
                                              <a:rPr lang="en-US" sz="1000" i="1">
                                                <a:latin typeface="Cambria Math" panose="02040503050406030204" pitchFamily="18" charset="0"/>
                                                <a:ea typeface="Cambria Math" panose="02040503050406030204" pitchFamily="18" charset="0"/>
                                              </a:rPr>
                                              <m:t>𝑞</m:t>
                                            </m:r>
                                          </m:e>
                                          <m:sub>
                                            <m:r>
                                              <a:rPr lang="en-US" sz="1000" i="1">
                                                <a:latin typeface="Cambria Math" panose="02040503050406030204" pitchFamily="18" charset="0"/>
                                              </a:rPr>
                                              <m:t> </m:t>
                                            </m:r>
                                          </m:sub>
                                        </m:sSub>
                                      </m:e>
                                      <m:sub>
                                        <m:r>
                                          <a:rPr lang="en-US" sz="1000" i="1">
                                            <a:latin typeface="Cambria Math" panose="02040503050406030204" pitchFamily="18" charset="0"/>
                                          </a:rPr>
                                          <m:t> </m:t>
                                        </m:r>
                                      </m:sub>
                                      <m:sup>
                                        <m:r>
                                          <a:rPr lang="en-US" sz="1000" i="1">
                                            <a:latin typeface="Cambria Math" panose="02040503050406030204" pitchFamily="18" charset="0"/>
                                          </a:rPr>
                                          <m:t> </m:t>
                                        </m:r>
                                      </m:sup>
                                    </m:sSubSup>
                                  </m:e>
                                </m:sPre>
                              </m:e>
                              <m:sub>
                                <m:r>
                                  <a:rPr lang="en-US" sz="1000" i="1">
                                    <a:latin typeface="Cambria Math" panose="02040503050406030204" pitchFamily="18" charset="0"/>
                                  </a:rPr>
                                  <m:t> </m:t>
                                </m:r>
                              </m:sub>
                            </m:sSub>
                          </m:e>
                        </m:acc>
                      </m:e>
                    </m:d>
                  </m:oMath>
                </a14:m>
                <a:r>
                  <a:rPr lang="en-US" sz="1000" dirty="0"/>
                  <a:t> = </a:t>
                </a:r>
                <a14:m>
                  <m:oMath xmlns:m="http://schemas.openxmlformats.org/officeDocument/2006/math">
                    <m:d>
                      <m:dPr>
                        <m:begChr m:val="["/>
                        <m:endChr m:val="]"/>
                        <m:ctrlPr>
                          <a:rPr lang="en-US" sz="1000" i="1">
                            <a:latin typeface="Cambria Math" panose="02040503050406030204" pitchFamily="18" charset="0"/>
                          </a:rPr>
                        </m:ctrlPr>
                      </m:dPr>
                      <m:e>
                        <m:m>
                          <m:mPr>
                            <m:mcs>
                              <m:mc>
                                <m:mcPr>
                                  <m:count m:val="3"/>
                                  <m:mcJc m:val="center"/>
                                </m:mcPr>
                              </m:mc>
                            </m:mcs>
                            <m:ctrlPr>
                              <a:rPr lang="en-US" sz="1000" i="1">
                                <a:latin typeface="Cambria Math" panose="02040503050406030204" pitchFamily="18" charset="0"/>
                              </a:rPr>
                            </m:ctrlPr>
                          </m:mPr>
                          <m:mr>
                            <m:e/>
                            <m:e>
                              <m:r>
                                <a:rPr lang="en-US" sz="1000" i="1">
                                  <a:latin typeface="Cambria Math" panose="02040503050406030204" pitchFamily="18" charset="0"/>
                                </a:rPr>
                                <m:t>0</m:t>
                              </m:r>
                            </m:e>
                            <m:e>
                              <m:r>
                                <a:rPr lang="en-US" sz="1000" i="1">
                                  <a:latin typeface="Cambria Math" panose="02040503050406030204" pitchFamily="18" charset="0"/>
                                </a:rPr>
                                <m:t>0</m:t>
                              </m:r>
                            </m:e>
                          </m:mr>
                          <m:mr>
                            <m:e>
                              <m:sSub>
                                <m:sSubPr>
                                  <m:ctrlPr>
                                    <a:rPr lang="en-US" sz="1000" i="1">
                                      <a:latin typeface="Cambria Math" panose="02040503050406030204" pitchFamily="18" charset="0"/>
                                    </a:rPr>
                                  </m:ctrlPr>
                                </m:sSubPr>
                                <m:e>
                                  <m:sPre>
                                    <m:sPrePr>
                                      <m:ctrlPr>
                                        <a:rPr lang="en-US" sz="1000" i="1">
                                          <a:latin typeface="Cambria Math" panose="02040503050406030204" pitchFamily="18" charset="0"/>
                                        </a:rPr>
                                      </m:ctrlPr>
                                    </m:sPrePr>
                                    <m:sub>
                                      <m:r>
                                        <a:rPr lang="en-US" sz="1000" i="1">
                                          <a:latin typeface="Cambria Math" panose="02040503050406030204" pitchFamily="18" charset="0"/>
                                        </a:rPr>
                                        <m:t> </m:t>
                                      </m:r>
                                    </m:sub>
                                    <m:sup>
                                      <m:r>
                                        <a:rPr lang="en-US" sz="1000" i="1">
                                          <a:latin typeface="Cambria Math" panose="02040503050406030204" pitchFamily="18" charset="0"/>
                                        </a:rPr>
                                        <m:t>0</m:t>
                                      </m:r>
                                    </m:sup>
                                    <m:e>
                                      <m:r>
                                        <a:rPr lang="en-US" sz="1000" i="1">
                                          <a:latin typeface="Cambria Math" panose="02040503050406030204" pitchFamily="18" charset="0"/>
                                        </a:rPr>
                                        <m:t>𝑍</m:t>
                                      </m:r>
                                    </m:e>
                                  </m:sPre>
                                </m:e>
                                <m:sub>
                                  <m:r>
                                    <a:rPr lang="en-US" sz="1000" i="1">
                                      <a:latin typeface="Cambria Math" panose="02040503050406030204" pitchFamily="18" charset="0"/>
                                    </a:rPr>
                                    <m:t>1</m:t>
                                  </m:r>
                                </m:sub>
                              </m:sSub>
                            </m:e>
                            <m:e>
                              <m:r>
                                <a:rPr lang="en-US" sz="1000" i="1">
                                  <a:latin typeface="Cambria Math" panose="02040503050406030204" pitchFamily="18" charset="0"/>
                                </a:rPr>
                                <m:t>0</m:t>
                              </m:r>
                            </m:e>
                            <m:e>
                              <m:r>
                                <a:rPr lang="en-US" sz="1000" i="1">
                                  <a:latin typeface="Cambria Math" panose="02040503050406030204" pitchFamily="18" charset="0"/>
                                </a:rPr>
                                <m:t>0</m:t>
                              </m:r>
                            </m:e>
                          </m:mr>
                          <m:mr>
                            <m:e/>
                            <m:e>
                              <m:r>
                                <a:rPr lang="en-US" sz="1000" i="1">
                                  <a:latin typeface="Cambria Math" panose="02040503050406030204" pitchFamily="18" charset="0"/>
                                </a:rPr>
                                <m:t>0</m:t>
                              </m:r>
                            </m:e>
                            <m:e>
                              <m:r>
                                <a:rPr lang="en-US" sz="1000" i="1">
                                  <a:latin typeface="Cambria Math" panose="02040503050406030204" pitchFamily="18" charset="0"/>
                                </a:rPr>
                                <m:t>0</m:t>
                              </m:r>
                            </m:e>
                          </m:mr>
                        </m:m>
                        <m:r>
                          <a:rPr lang="en-US" sz="1000" i="1">
                            <a:latin typeface="Cambria Math" panose="02040503050406030204" pitchFamily="18" charset="0"/>
                          </a:rPr>
                          <m:t> </m:t>
                        </m:r>
                      </m:e>
                    </m:d>
                    <m:d>
                      <m:dPr>
                        <m:begChr m:val="["/>
                        <m:endChr m:val="]"/>
                        <m:ctrlPr>
                          <a:rPr lang="en-US" sz="1000" i="1">
                            <a:latin typeface="Cambria Math" panose="02040503050406030204" pitchFamily="18" charset="0"/>
                          </a:rPr>
                        </m:ctrlPr>
                      </m:dPr>
                      <m:e>
                        <m:m>
                          <m:mPr>
                            <m:mcs>
                              <m:mc>
                                <m:mcPr>
                                  <m:count m:val="1"/>
                                  <m:mcJc m:val="center"/>
                                </m:mcPr>
                              </m:mc>
                            </m:mcs>
                            <m:ctrlPr>
                              <a:rPr lang="en-US" sz="1000" i="1">
                                <a:latin typeface="Cambria Math" panose="02040503050406030204" pitchFamily="18" charset="0"/>
                              </a:rPr>
                            </m:ctrlPr>
                          </m:mPr>
                          <m:mr>
                            <m:e>
                              <m:acc>
                                <m:accPr>
                                  <m:chr m:val="̇"/>
                                  <m:ctrlPr>
                                    <a:rPr lang="en-US" sz="1000" i="1">
                                      <a:latin typeface="Cambria Math" panose="02040503050406030204" pitchFamily="18" charset="0"/>
                                    </a:rPr>
                                  </m:ctrlPr>
                                </m:accPr>
                                <m:e>
                                  <m:sSub>
                                    <m:sSubPr>
                                      <m:ctrlPr>
                                        <a:rPr lang="en-US" sz="1000" i="1">
                                          <a:latin typeface="Cambria Math" panose="02040503050406030204" pitchFamily="18" charset="0"/>
                                        </a:rPr>
                                      </m:ctrlPr>
                                    </m:sSubPr>
                                    <m:e>
                                      <m:r>
                                        <a:rPr lang="en-US" sz="1000" i="1">
                                          <a:latin typeface="Cambria Math" panose="02040503050406030204" pitchFamily="18" charset="0"/>
                                          <a:ea typeface="Cambria Math" panose="02040503050406030204" pitchFamily="18" charset="0"/>
                                        </a:rPr>
                                        <m:t>𝜃</m:t>
                                      </m:r>
                                    </m:e>
                                    <m:sub>
                                      <m:r>
                                        <a:rPr lang="en-US" sz="1000" i="1">
                                          <a:latin typeface="Cambria Math" panose="02040503050406030204" pitchFamily="18" charset="0"/>
                                        </a:rPr>
                                        <m:t>1</m:t>
                                      </m:r>
                                    </m:sub>
                                  </m:sSub>
                                </m:e>
                              </m:acc>
                            </m:e>
                          </m:mr>
                          <m:mr>
                            <m:e>
                              <m:acc>
                                <m:accPr>
                                  <m:chr m:val="̇"/>
                                  <m:ctrlPr>
                                    <a:rPr lang="en-US" sz="1000" i="1">
                                      <a:latin typeface="Cambria Math" panose="02040503050406030204" pitchFamily="18" charset="0"/>
                                    </a:rPr>
                                  </m:ctrlPr>
                                </m:accPr>
                                <m:e>
                                  <m:sSub>
                                    <m:sSubPr>
                                      <m:ctrlPr>
                                        <a:rPr lang="en-US" sz="1000" i="1">
                                          <a:latin typeface="Cambria Math" panose="02040503050406030204" pitchFamily="18" charset="0"/>
                                        </a:rPr>
                                      </m:ctrlPr>
                                    </m:sSubPr>
                                    <m:e>
                                      <m:r>
                                        <a:rPr lang="en-US" sz="1000" i="1">
                                          <a:latin typeface="Cambria Math" panose="02040503050406030204" pitchFamily="18" charset="0"/>
                                          <a:ea typeface="Cambria Math" panose="02040503050406030204" pitchFamily="18" charset="0"/>
                                        </a:rPr>
                                        <m:t>𝜃</m:t>
                                      </m:r>
                                    </m:e>
                                    <m:sub>
                                      <m:r>
                                        <a:rPr lang="en-US" sz="1000" i="1">
                                          <a:latin typeface="Cambria Math" panose="02040503050406030204" pitchFamily="18" charset="0"/>
                                        </a:rPr>
                                        <m:t>2</m:t>
                                      </m:r>
                                    </m:sub>
                                  </m:sSub>
                                </m:e>
                              </m:acc>
                            </m:e>
                          </m:mr>
                          <m:mr>
                            <m:e>
                              <m:acc>
                                <m:accPr>
                                  <m:chr m:val="̇"/>
                                  <m:ctrlPr>
                                    <a:rPr lang="en-US" sz="1000" i="1">
                                      <a:latin typeface="Cambria Math" panose="02040503050406030204" pitchFamily="18" charset="0"/>
                                    </a:rPr>
                                  </m:ctrlPr>
                                </m:accPr>
                                <m:e>
                                  <m:sSub>
                                    <m:sSubPr>
                                      <m:ctrlPr>
                                        <a:rPr lang="en-US" sz="1000" i="1">
                                          <a:latin typeface="Cambria Math" panose="02040503050406030204" pitchFamily="18" charset="0"/>
                                        </a:rPr>
                                      </m:ctrlPr>
                                    </m:sSubPr>
                                    <m:e>
                                      <m:r>
                                        <a:rPr lang="en-US" sz="1000" i="1">
                                          <a:latin typeface="Cambria Math" panose="02040503050406030204" pitchFamily="18" charset="0"/>
                                          <a:ea typeface="Cambria Math" panose="02040503050406030204" pitchFamily="18" charset="0"/>
                                        </a:rPr>
                                        <m:t>𝜃</m:t>
                                      </m:r>
                                    </m:e>
                                    <m:sub>
                                      <m:r>
                                        <a:rPr lang="en-US" sz="1000" i="1">
                                          <a:latin typeface="Cambria Math" panose="02040503050406030204" pitchFamily="18" charset="0"/>
                                        </a:rPr>
                                        <m:t>3</m:t>
                                      </m:r>
                                    </m:sub>
                                  </m:sSub>
                                </m:e>
                              </m:acc>
                            </m:e>
                          </m:mr>
                        </m:m>
                      </m:e>
                    </m:d>
                  </m:oMath>
                </a14:m>
                <a:endParaRPr lang="en-US" sz="1000" dirty="0"/>
              </a:p>
            </p:txBody>
          </p:sp>
        </mc:Choice>
        <mc:Fallback xmlns="">
          <p:sp>
            <p:nvSpPr>
              <p:cNvPr id="5" name="TextBox 4">
                <a:extLst>
                  <a:ext uri="{FF2B5EF4-FFF2-40B4-BE49-F238E27FC236}">
                    <a16:creationId xmlns:a16="http://schemas.microsoft.com/office/drawing/2014/main" id="{88555076-6392-4405-8E8F-B1A9795A8395}"/>
                  </a:ext>
                </a:extLst>
              </p:cNvPr>
              <p:cNvSpPr txBox="1">
                <a:spLocks noRot="1" noChangeAspect="1" noMove="1" noResize="1" noEditPoints="1" noAdjustHandles="1" noChangeArrowheads="1" noChangeShapeType="1" noTextEdit="1"/>
              </p:cNvSpPr>
              <p:nvPr/>
            </p:nvSpPr>
            <p:spPr>
              <a:xfrm>
                <a:off x="5558344" y="2093990"/>
                <a:ext cx="2168029" cy="566950"/>
              </a:xfrm>
              <a:prstGeom prst="rect">
                <a:avLst/>
              </a:prstGeom>
              <a:blipFill>
                <a:blip r:embed="rId174"/>
                <a:stretch>
                  <a:fillRect l="-36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244E760-950F-DB7E-1FF6-0DD4A752E11B}"/>
                  </a:ext>
                </a:extLst>
              </p:cNvPr>
              <p:cNvSpPr txBox="1"/>
              <p:nvPr/>
            </p:nvSpPr>
            <p:spPr>
              <a:xfrm>
                <a:off x="933651" y="2098224"/>
                <a:ext cx="3110016" cy="5669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000" b="0" i="1" smtClean="0">
                              <a:latin typeface="Cambria Math" panose="02040503050406030204" pitchFamily="18" charset="0"/>
                            </a:rPr>
                          </m:ctrlPr>
                        </m:dPr>
                        <m:e>
                          <m:sPre>
                            <m:sPrePr>
                              <m:ctrlPr>
                                <a:rPr lang="en-US" sz="1000" i="1">
                                  <a:latin typeface="Cambria Math" panose="02040503050406030204" pitchFamily="18" charset="0"/>
                                </a:rPr>
                              </m:ctrlPr>
                            </m:sPrePr>
                            <m:sub>
                              <m:r>
                                <a:rPr lang="en-US" sz="1000" i="1">
                                  <a:latin typeface="Cambria Math" panose="02040503050406030204" pitchFamily="18" charset="0"/>
                                </a:rPr>
                                <m:t> </m:t>
                              </m:r>
                            </m:sub>
                            <m:sup>
                              <m:r>
                                <a:rPr lang="en-US" sz="1000" i="1">
                                  <a:latin typeface="Cambria Math" panose="02040503050406030204" pitchFamily="18" charset="0"/>
                                </a:rPr>
                                <m:t>0</m:t>
                              </m:r>
                            </m:sup>
                            <m:e>
                              <m:sSubSup>
                                <m:sSubSupPr>
                                  <m:ctrlPr>
                                    <a:rPr lang="en-US" sz="1000" i="1">
                                      <a:latin typeface="Cambria Math" panose="02040503050406030204" pitchFamily="18" charset="0"/>
                                    </a:rPr>
                                  </m:ctrlPr>
                                </m:sSubSupPr>
                                <m:e>
                                  <m:sSub>
                                    <m:sSubPr>
                                      <m:ctrlPr>
                                        <a:rPr lang="en-US" sz="1000" i="1">
                                          <a:latin typeface="Cambria Math" panose="02040503050406030204" pitchFamily="18" charset="0"/>
                                        </a:rPr>
                                      </m:ctrlPr>
                                    </m:sSubPr>
                                    <m:e>
                                      <m:r>
                                        <a:rPr lang="en-US" sz="1000" i="1">
                                          <a:latin typeface="Cambria Math" panose="02040503050406030204" pitchFamily="18" charset="0"/>
                                        </a:rPr>
                                        <m:t>𝑉</m:t>
                                      </m:r>
                                    </m:e>
                                    <m:sub>
                                      <m:r>
                                        <a:rPr lang="en-US" sz="1000" i="1">
                                          <a:latin typeface="Cambria Math" panose="02040503050406030204" pitchFamily="18" charset="0"/>
                                        </a:rPr>
                                        <m:t>𝑐</m:t>
                                      </m:r>
                                    </m:sub>
                                  </m:sSub>
                                </m:e>
                                <m:sub>
                                  <m:r>
                                    <a:rPr lang="en-US" sz="1000" b="0" i="1" smtClean="0">
                                      <a:latin typeface="Cambria Math" panose="02040503050406030204" pitchFamily="18" charset="0"/>
                                    </a:rPr>
                                    <m:t>1</m:t>
                                  </m:r>
                                </m:sub>
                                <m:sup>
                                  <m:r>
                                    <a:rPr lang="en-US" sz="1000" i="1">
                                      <a:latin typeface="Cambria Math" panose="02040503050406030204" pitchFamily="18" charset="0"/>
                                    </a:rPr>
                                    <m:t> </m:t>
                                  </m:r>
                                </m:sup>
                              </m:sSubSup>
                            </m:e>
                          </m:sPre>
                        </m:e>
                      </m:d>
                      <m:r>
                        <a:rPr lang="en-US" sz="1000" b="0" i="1" smtClean="0">
                          <a:latin typeface="Cambria Math" panose="02040503050406030204" pitchFamily="18" charset="0"/>
                        </a:rPr>
                        <m:t>=</m:t>
                      </m:r>
                      <m:d>
                        <m:dPr>
                          <m:begChr m:val="["/>
                          <m:endChr m:val="]"/>
                          <m:ctrlPr>
                            <a:rPr lang="en-US" sz="1000" b="0" i="1" smtClean="0">
                              <a:latin typeface="Cambria Math" panose="02040503050406030204" pitchFamily="18" charset="0"/>
                            </a:rPr>
                          </m:ctrlPr>
                        </m:dPr>
                        <m:e>
                          <m:sPre>
                            <m:sPrePr>
                              <m:ctrlPr>
                                <a:rPr lang="en-US" sz="1000" i="1">
                                  <a:latin typeface="Cambria Math" panose="02040503050406030204" pitchFamily="18" charset="0"/>
                                </a:rPr>
                              </m:ctrlPr>
                            </m:sPrePr>
                            <m:sub>
                              <m:r>
                                <a:rPr lang="en-US" sz="1000" i="1">
                                  <a:latin typeface="Cambria Math" panose="02040503050406030204" pitchFamily="18" charset="0"/>
                                </a:rPr>
                                <m:t> </m:t>
                              </m:r>
                            </m:sub>
                            <m:sup>
                              <m:r>
                                <a:rPr lang="en-US" sz="1000" i="1">
                                  <a:latin typeface="Cambria Math" panose="02040503050406030204" pitchFamily="18" charset="0"/>
                                </a:rPr>
                                <m:t>0</m:t>
                              </m:r>
                            </m:sup>
                            <m:e>
                              <m:sSub>
                                <m:sSubPr>
                                  <m:ctrlPr>
                                    <a:rPr lang="en-US" sz="1000" i="1">
                                      <a:latin typeface="Cambria Math" panose="02040503050406030204" pitchFamily="18" charset="0"/>
                                    </a:rPr>
                                  </m:ctrlPr>
                                </m:sSubPr>
                                <m:e>
                                  <m:r>
                                    <a:rPr lang="en-US" sz="1000" i="1">
                                      <a:latin typeface="Cambria Math" panose="02040503050406030204" pitchFamily="18" charset="0"/>
                                    </a:rPr>
                                    <m:t>𝐽</m:t>
                                  </m:r>
                                </m:e>
                                <m:sub>
                                  <m:r>
                                    <a:rPr lang="en-US" sz="1000" i="1">
                                      <a:latin typeface="Cambria Math" panose="02040503050406030204" pitchFamily="18" charset="0"/>
                                    </a:rPr>
                                    <m:t>𝑣</m:t>
                                  </m:r>
                                  <m:r>
                                    <a:rPr lang="en-US" sz="1000" b="0" i="1" smtClean="0">
                                      <a:latin typeface="Cambria Math" panose="02040503050406030204" pitchFamily="18" charset="0"/>
                                    </a:rPr>
                                    <m:t>1</m:t>
                                  </m:r>
                                </m:sub>
                              </m:sSub>
                            </m:e>
                          </m:sPre>
                        </m:e>
                      </m:d>
                      <m:d>
                        <m:dPr>
                          <m:begChr m:val="["/>
                          <m:endChr m:val="]"/>
                          <m:ctrlPr>
                            <a:rPr lang="en-US" sz="1000" i="1">
                              <a:latin typeface="Cambria Math" panose="02040503050406030204" pitchFamily="18" charset="0"/>
                            </a:rPr>
                          </m:ctrlPr>
                        </m:dPr>
                        <m:e>
                          <m:acc>
                            <m:accPr>
                              <m:chr m:val="̇"/>
                              <m:ctrlPr>
                                <a:rPr lang="en-US" sz="1000" i="1">
                                  <a:latin typeface="Cambria Math" panose="02040503050406030204" pitchFamily="18" charset="0"/>
                                </a:rPr>
                              </m:ctrlPr>
                            </m:accPr>
                            <m:e>
                              <m:sSub>
                                <m:sSubPr>
                                  <m:ctrlPr>
                                    <a:rPr lang="en-US" sz="1000" i="1">
                                      <a:latin typeface="Cambria Math" panose="02040503050406030204" pitchFamily="18" charset="0"/>
                                    </a:rPr>
                                  </m:ctrlPr>
                                </m:sSubPr>
                                <m:e>
                                  <m:sPre>
                                    <m:sPrePr>
                                      <m:ctrlPr>
                                        <a:rPr lang="en-US" sz="1000" i="1">
                                          <a:latin typeface="Cambria Math" panose="02040503050406030204" pitchFamily="18" charset="0"/>
                                        </a:rPr>
                                      </m:ctrlPr>
                                    </m:sPrePr>
                                    <m:sub>
                                      <m:r>
                                        <a:rPr lang="en-US" sz="1000" i="1">
                                          <a:latin typeface="Cambria Math" panose="02040503050406030204" pitchFamily="18" charset="0"/>
                                        </a:rPr>
                                        <m:t> </m:t>
                                      </m:r>
                                    </m:sub>
                                    <m:sup>
                                      <m:r>
                                        <a:rPr lang="en-US" sz="1000" i="1">
                                          <a:latin typeface="Cambria Math" panose="02040503050406030204" pitchFamily="18" charset="0"/>
                                        </a:rPr>
                                        <m:t> </m:t>
                                      </m:r>
                                    </m:sup>
                                    <m:e>
                                      <m:sSubSup>
                                        <m:sSubSupPr>
                                          <m:ctrlPr>
                                            <a:rPr lang="en-US" sz="1000" i="1">
                                              <a:latin typeface="Cambria Math" panose="02040503050406030204" pitchFamily="18" charset="0"/>
                                            </a:rPr>
                                          </m:ctrlPr>
                                        </m:sSubSupPr>
                                        <m:e>
                                          <m:sSub>
                                            <m:sSubPr>
                                              <m:ctrlPr>
                                                <a:rPr lang="en-US" sz="1000" i="1">
                                                  <a:latin typeface="Cambria Math" panose="02040503050406030204" pitchFamily="18" charset="0"/>
                                                </a:rPr>
                                              </m:ctrlPr>
                                            </m:sSubPr>
                                            <m:e>
                                              <m:r>
                                                <a:rPr lang="en-US" sz="1000" i="1">
                                                  <a:latin typeface="Cambria Math" panose="02040503050406030204" pitchFamily="18" charset="0"/>
                                                  <a:ea typeface="Cambria Math" panose="02040503050406030204" pitchFamily="18" charset="0"/>
                                                </a:rPr>
                                                <m:t>𝑞</m:t>
                                              </m:r>
                                            </m:e>
                                            <m:sub>
                                              <m:r>
                                                <a:rPr lang="en-US" sz="1000" i="1">
                                                  <a:latin typeface="Cambria Math" panose="02040503050406030204" pitchFamily="18" charset="0"/>
                                                </a:rPr>
                                                <m:t> </m:t>
                                              </m:r>
                                            </m:sub>
                                          </m:sSub>
                                        </m:e>
                                        <m:sub>
                                          <m:r>
                                            <a:rPr lang="en-US" sz="1000" i="1">
                                              <a:latin typeface="Cambria Math" panose="02040503050406030204" pitchFamily="18" charset="0"/>
                                            </a:rPr>
                                            <m:t> </m:t>
                                          </m:r>
                                        </m:sub>
                                        <m:sup>
                                          <m:r>
                                            <a:rPr lang="en-US" sz="1000" i="1">
                                              <a:latin typeface="Cambria Math" panose="02040503050406030204" pitchFamily="18" charset="0"/>
                                            </a:rPr>
                                            <m:t> </m:t>
                                          </m:r>
                                        </m:sup>
                                      </m:sSubSup>
                                    </m:e>
                                  </m:sPre>
                                </m:e>
                                <m:sub>
                                  <m:r>
                                    <a:rPr lang="en-US" sz="1000" i="1">
                                      <a:latin typeface="Cambria Math" panose="02040503050406030204" pitchFamily="18" charset="0"/>
                                    </a:rPr>
                                    <m:t> </m:t>
                                  </m:r>
                                </m:sub>
                              </m:sSub>
                            </m:e>
                          </m:acc>
                        </m:e>
                      </m:d>
                      <m:r>
                        <a:rPr lang="en-US" sz="1000" b="0" i="1" smtClean="0">
                          <a:latin typeface="Cambria Math" panose="02040503050406030204" pitchFamily="18" charset="0"/>
                        </a:rPr>
                        <m:t>= </m:t>
                      </m:r>
                      <m:d>
                        <m:dPr>
                          <m:begChr m:val="["/>
                          <m:endChr m:val="]"/>
                          <m:ctrlPr>
                            <a:rPr lang="en-US" sz="1000" b="0" i="1" smtClean="0">
                              <a:latin typeface="Cambria Math" panose="02040503050406030204" pitchFamily="18" charset="0"/>
                            </a:rPr>
                          </m:ctrlPr>
                        </m:dPr>
                        <m:e>
                          <m:m>
                            <m:mPr>
                              <m:mcs>
                                <m:mc>
                                  <m:mcPr>
                                    <m:count m:val="3"/>
                                    <m:mcJc m:val="center"/>
                                  </m:mcPr>
                                </m:mc>
                              </m:mcs>
                              <m:ctrlPr>
                                <a:rPr lang="en-US" sz="1000" i="1">
                                  <a:latin typeface="Cambria Math" panose="02040503050406030204" pitchFamily="18" charset="0"/>
                                </a:rPr>
                              </m:ctrlPr>
                            </m:mPr>
                            <m:mr>
                              <m:e/>
                              <m:e>
                                <m:r>
                                  <a:rPr lang="en-US" sz="1000" b="0" i="1" smtClean="0">
                                    <a:latin typeface="Cambria Math" panose="02040503050406030204" pitchFamily="18" charset="0"/>
                                  </a:rPr>
                                  <m:t>0</m:t>
                                </m:r>
                              </m:e>
                              <m:e>
                                <m:r>
                                  <a:rPr lang="en-US" sz="1000" b="0" i="1" smtClean="0">
                                    <a:latin typeface="Cambria Math" panose="02040503050406030204" pitchFamily="18" charset="0"/>
                                  </a:rPr>
                                  <m:t>0</m:t>
                                </m:r>
                              </m:e>
                            </m:mr>
                            <m:mr>
                              <m:e>
                                <m:sSub>
                                  <m:sSubPr>
                                    <m:ctrlPr>
                                      <a:rPr lang="en-US" sz="1000" i="1">
                                        <a:latin typeface="Cambria Math" panose="02040503050406030204" pitchFamily="18" charset="0"/>
                                      </a:rPr>
                                    </m:ctrlPr>
                                  </m:sSubPr>
                                  <m:e>
                                    <m:sPre>
                                      <m:sPrePr>
                                        <m:ctrlPr>
                                          <a:rPr lang="en-US" sz="1000" i="1">
                                            <a:latin typeface="Cambria Math" panose="02040503050406030204" pitchFamily="18" charset="0"/>
                                          </a:rPr>
                                        </m:ctrlPr>
                                      </m:sPrePr>
                                      <m:sub>
                                        <m:r>
                                          <a:rPr lang="en-US" sz="1000" i="1">
                                            <a:latin typeface="Cambria Math" panose="02040503050406030204" pitchFamily="18" charset="0"/>
                                          </a:rPr>
                                          <m:t> </m:t>
                                        </m:r>
                                      </m:sub>
                                      <m:sup>
                                        <m:r>
                                          <a:rPr lang="en-US" sz="1000" i="1">
                                            <a:latin typeface="Cambria Math" panose="02040503050406030204" pitchFamily="18" charset="0"/>
                                          </a:rPr>
                                          <m:t>0</m:t>
                                        </m:r>
                                      </m:sup>
                                      <m:e>
                                        <m:r>
                                          <a:rPr lang="en-US" sz="1000" i="1">
                                            <a:latin typeface="Cambria Math" panose="02040503050406030204" pitchFamily="18" charset="0"/>
                                          </a:rPr>
                                          <m:t>𝑍</m:t>
                                        </m:r>
                                      </m:e>
                                    </m:sPre>
                                  </m:e>
                                  <m:sub>
                                    <m:r>
                                      <a:rPr lang="en-US" sz="1000" i="1">
                                        <a:latin typeface="Cambria Math" panose="02040503050406030204" pitchFamily="18" charset="0"/>
                                      </a:rPr>
                                      <m:t>1</m:t>
                                    </m:r>
                                  </m:sub>
                                </m:sSub>
                                <m:r>
                                  <a:rPr lang="en-US" sz="1000" i="1">
                                    <a:latin typeface="Cambria Math" panose="02040503050406030204" pitchFamily="18" charset="0"/>
                                  </a:rPr>
                                  <m:t> </m:t>
                                </m:r>
                                <m:r>
                                  <a:rPr lang="en-US" sz="1000" i="1">
                                    <a:latin typeface="Cambria Math" panose="02040503050406030204" pitchFamily="18" charset="0"/>
                                    <a:ea typeface="Cambria Math" panose="02040503050406030204" pitchFamily="18" charset="0"/>
                                  </a:rPr>
                                  <m:t>×</m:t>
                                </m:r>
                                <m:sPre>
                                  <m:sPrePr>
                                    <m:ctrlPr>
                                      <a:rPr lang="en-US" sz="1000" i="1" smtClean="0">
                                        <a:solidFill>
                                          <a:schemeClr val="accent2">
                                            <a:lumMod val="75000"/>
                                          </a:schemeClr>
                                        </a:solidFill>
                                        <a:latin typeface="Cambria Math" panose="02040503050406030204" pitchFamily="18" charset="0"/>
                                      </a:rPr>
                                    </m:ctrlPr>
                                  </m:sPrePr>
                                  <m:sub>
                                    <m:r>
                                      <a:rPr lang="en-US" sz="1000" i="1">
                                        <a:solidFill>
                                          <a:schemeClr val="accent2">
                                            <a:lumMod val="75000"/>
                                          </a:schemeClr>
                                        </a:solidFill>
                                        <a:latin typeface="Cambria Math" panose="02040503050406030204" pitchFamily="18" charset="0"/>
                                      </a:rPr>
                                      <m:t> </m:t>
                                    </m:r>
                                  </m:sub>
                                  <m:sup>
                                    <m:r>
                                      <a:rPr lang="en-US" sz="1000" i="1">
                                        <a:solidFill>
                                          <a:schemeClr val="accent2">
                                            <a:lumMod val="75000"/>
                                          </a:schemeClr>
                                        </a:solidFill>
                                        <a:latin typeface="Cambria Math" panose="02040503050406030204" pitchFamily="18" charset="0"/>
                                      </a:rPr>
                                      <m:t>0</m:t>
                                    </m:r>
                                  </m:sup>
                                  <m:e>
                                    <m:sSubSup>
                                      <m:sSubSupPr>
                                        <m:ctrlPr>
                                          <a:rPr lang="en-US" sz="1000" i="1">
                                            <a:solidFill>
                                              <a:schemeClr val="accent2">
                                                <a:lumMod val="75000"/>
                                              </a:schemeClr>
                                            </a:solidFill>
                                            <a:latin typeface="Cambria Math" panose="02040503050406030204" pitchFamily="18" charset="0"/>
                                          </a:rPr>
                                        </m:ctrlPr>
                                      </m:sSubSupPr>
                                      <m:e>
                                        <m:sSub>
                                          <m:sSubPr>
                                            <m:ctrlPr>
                                              <a:rPr lang="en-US" sz="1000" i="1">
                                                <a:solidFill>
                                                  <a:schemeClr val="accent2">
                                                    <a:lumMod val="75000"/>
                                                  </a:schemeClr>
                                                </a:solidFill>
                                                <a:latin typeface="Cambria Math" panose="02040503050406030204" pitchFamily="18" charset="0"/>
                                              </a:rPr>
                                            </m:ctrlPr>
                                          </m:sSubPr>
                                          <m:e>
                                            <m:r>
                                              <a:rPr lang="en-US" sz="1000" i="1">
                                                <a:solidFill>
                                                  <a:schemeClr val="accent2">
                                                    <a:lumMod val="75000"/>
                                                  </a:schemeClr>
                                                </a:solidFill>
                                                <a:latin typeface="Cambria Math" panose="02040503050406030204" pitchFamily="18" charset="0"/>
                                              </a:rPr>
                                              <m:t>𝑃</m:t>
                                            </m:r>
                                          </m:e>
                                          <m:sub>
                                            <m:r>
                                              <a:rPr lang="en-US" sz="1000" i="1">
                                                <a:solidFill>
                                                  <a:schemeClr val="accent2">
                                                    <a:lumMod val="75000"/>
                                                  </a:schemeClr>
                                                </a:solidFill>
                                                <a:latin typeface="Cambria Math" panose="02040503050406030204" pitchFamily="18" charset="0"/>
                                              </a:rPr>
                                              <m:t>𝑐</m:t>
                                            </m:r>
                                          </m:sub>
                                        </m:sSub>
                                      </m:e>
                                      <m:sub>
                                        <m:r>
                                          <a:rPr lang="en-US" sz="1000" i="1">
                                            <a:solidFill>
                                              <a:schemeClr val="accent2">
                                                <a:lumMod val="75000"/>
                                              </a:schemeClr>
                                            </a:solidFill>
                                            <a:latin typeface="Cambria Math" panose="02040503050406030204" pitchFamily="18" charset="0"/>
                                          </a:rPr>
                                          <m:t>1</m:t>
                                        </m:r>
                                      </m:sub>
                                      <m:sup>
                                        <m:r>
                                          <a:rPr lang="en-US" sz="1000" i="1">
                                            <a:solidFill>
                                              <a:schemeClr val="accent2">
                                                <a:lumMod val="75000"/>
                                              </a:schemeClr>
                                            </a:solidFill>
                                            <a:latin typeface="Cambria Math" panose="02040503050406030204" pitchFamily="18" charset="0"/>
                                          </a:rPr>
                                          <m:t>1</m:t>
                                        </m:r>
                                      </m:sup>
                                    </m:sSubSup>
                                  </m:e>
                                </m:sPre>
                              </m:e>
                              <m:e>
                                <m:r>
                                  <a:rPr lang="en-US" sz="1000" b="0" i="1" smtClean="0">
                                    <a:latin typeface="Cambria Math" panose="02040503050406030204" pitchFamily="18" charset="0"/>
                                  </a:rPr>
                                  <m:t>0</m:t>
                                </m:r>
                              </m:e>
                              <m:e>
                                <m:r>
                                  <a:rPr lang="en-US" sz="1000" b="0" i="1" smtClean="0">
                                    <a:latin typeface="Cambria Math" panose="02040503050406030204" pitchFamily="18" charset="0"/>
                                  </a:rPr>
                                  <m:t>0</m:t>
                                </m:r>
                              </m:e>
                            </m:mr>
                            <m:mr>
                              <m:e/>
                              <m:e>
                                <m:r>
                                  <a:rPr lang="en-US" sz="1000" b="0" i="1" smtClean="0">
                                    <a:latin typeface="Cambria Math" panose="02040503050406030204" pitchFamily="18" charset="0"/>
                                  </a:rPr>
                                  <m:t>0</m:t>
                                </m:r>
                              </m:e>
                              <m:e>
                                <m:r>
                                  <a:rPr lang="en-US" sz="1000" b="0" i="1" smtClean="0">
                                    <a:latin typeface="Cambria Math" panose="02040503050406030204" pitchFamily="18" charset="0"/>
                                  </a:rPr>
                                  <m:t>0</m:t>
                                </m:r>
                              </m:e>
                            </m:mr>
                          </m:m>
                          <m:r>
                            <a:rPr lang="en-US" sz="1000" b="0" i="1" smtClean="0">
                              <a:latin typeface="Cambria Math" panose="02040503050406030204" pitchFamily="18" charset="0"/>
                            </a:rPr>
                            <m:t> </m:t>
                          </m:r>
                        </m:e>
                      </m:d>
                      <m:d>
                        <m:dPr>
                          <m:begChr m:val="["/>
                          <m:endChr m:val="]"/>
                          <m:ctrlPr>
                            <a:rPr lang="en-US" sz="1000" b="0" i="1" smtClean="0">
                              <a:latin typeface="Cambria Math" panose="02040503050406030204" pitchFamily="18" charset="0"/>
                            </a:rPr>
                          </m:ctrlPr>
                        </m:dPr>
                        <m:e>
                          <m:m>
                            <m:mPr>
                              <m:mcs>
                                <m:mc>
                                  <m:mcPr>
                                    <m:count m:val="1"/>
                                    <m:mcJc m:val="center"/>
                                  </m:mcPr>
                                </m:mc>
                              </m:mcs>
                              <m:ctrlPr>
                                <a:rPr lang="en-US" sz="1000" b="0" i="1" smtClean="0">
                                  <a:latin typeface="Cambria Math" panose="02040503050406030204" pitchFamily="18" charset="0"/>
                                </a:rPr>
                              </m:ctrlPr>
                            </m:mPr>
                            <m:mr>
                              <m:e>
                                <m:acc>
                                  <m:accPr>
                                    <m:chr m:val="̇"/>
                                    <m:ctrlPr>
                                      <a:rPr lang="en-US" sz="1000" b="0" i="1" smtClean="0">
                                        <a:latin typeface="Cambria Math" panose="02040503050406030204" pitchFamily="18" charset="0"/>
                                      </a:rPr>
                                    </m:ctrlPr>
                                  </m:accPr>
                                  <m:e>
                                    <m:sSub>
                                      <m:sSubPr>
                                        <m:ctrlPr>
                                          <a:rPr lang="en-US" sz="1000" i="1">
                                            <a:latin typeface="Cambria Math" panose="02040503050406030204" pitchFamily="18" charset="0"/>
                                          </a:rPr>
                                        </m:ctrlPr>
                                      </m:sSubPr>
                                      <m:e>
                                        <m:r>
                                          <a:rPr lang="en-US" sz="1000" i="1">
                                            <a:latin typeface="Cambria Math" panose="02040503050406030204" pitchFamily="18" charset="0"/>
                                            <a:ea typeface="Cambria Math" panose="02040503050406030204" pitchFamily="18" charset="0"/>
                                          </a:rPr>
                                          <m:t>𝜃</m:t>
                                        </m:r>
                                      </m:e>
                                      <m:sub>
                                        <m:r>
                                          <a:rPr lang="en-US" sz="1000" i="1">
                                            <a:latin typeface="Cambria Math" panose="02040503050406030204" pitchFamily="18" charset="0"/>
                                          </a:rPr>
                                          <m:t>1</m:t>
                                        </m:r>
                                      </m:sub>
                                    </m:sSub>
                                  </m:e>
                                </m:acc>
                              </m:e>
                            </m:mr>
                            <m:mr>
                              <m:e>
                                <m:acc>
                                  <m:accPr>
                                    <m:chr m:val="̇"/>
                                    <m:ctrlPr>
                                      <a:rPr lang="en-US" sz="1000" i="1">
                                        <a:latin typeface="Cambria Math" panose="02040503050406030204" pitchFamily="18" charset="0"/>
                                      </a:rPr>
                                    </m:ctrlPr>
                                  </m:accPr>
                                  <m:e>
                                    <m:sSub>
                                      <m:sSubPr>
                                        <m:ctrlPr>
                                          <a:rPr lang="en-US" sz="1000" i="1">
                                            <a:latin typeface="Cambria Math" panose="02040503050406030204" pitchFamily="18" charset="0"/>
                                          </a:rPr>
                                        </m:ctrlPr>
                                      </m:sSubPr>
                                      <m:e>
                                        <m:r>
                                          <a:rPr lang="en-US" sz="1000" i="1">
                                            <a:latin typeface="Cambria Math" panose="02040503050406030204" pitchFamily="18" charset="0"/>
                                            <a:ea typeface="Cambria Math" panose="02040503050406030204" pitchFamily="18" charset="0"/>
                                          </a:rPr>
                                          <m:t>𝜃</m:t>
                                        </m:r>
                                      </m:e>
                                      <m:sub>
                                        <m:r>
                                          <a:rPr lang="en-US" sz="1000" b="0" i="1" smtClean="0">
                                            <a:latin typeface="Cambria Math" panose="02040503050406030204" pitchFamily="18" charset="0"/>
                                          </a:rPr>
                                          <m:t>2</m:t>
                                        </m:r>
                                      </m:sub>
                                    </m:sSub>
                                  </m:e>
                                </m:acc>
                              </m:e>
                            </m:mr>
                            <m:mr>
                              <m:e>
                                <m:acc>
                                  <m:accPr>
                                    <m:chr m:val="̇"/>
                                    <m:ctrlPr>
                                      <a:rPr lang="en-US" sz="1000" i="1">
                                        <a:latin typeface="Cambria Math" panose="02040503050406030204" pitchFamily="18" charset="0"/>
                                      </a:rPr>
                                    </m:ctrlPr>
                                  </m:accPr>
                                  <m:e>
                                    <m:sSub>
                                      <m:sSubPr>
                                        <m:ctrlPr>
                                          <a:rPr lang="en-US" sz="1000" i="1">
                                            <a:latin typeface="Cambria Math" panose="02040503050406030204" pitchFamily="18" charset="0"/>
                                          </a:rPr>
                                        </m:ctrlPr>
                                      </m:sSubPr>
                                      <m:e>
                                        <m:r>
                                          <a:rPr lang="en-US" sz="1000" i="1">
                                            <a:latin typeface="Cambria Math" panose="02040503050406030204" pitchFamily="18" charset="0"/>
                                            <a:ea typeface="Cambria Math" panose="02040503050406030204" pitchFamily="18" charset="0"/>
                                          </a:rPr>
                                          <m:t>𝜃</m:t>
                                        </m:r>
                                      </m:e>
                                      <m:sub>
                                        <m:r>
                                          <a:rPr lang="en-US" sz="1000" b="0" i="1" smtClean="0">
                                            <a:latin typeface="Cambria Math" panose="02040503050406030204" pitchFamily="18" charset="0"/>
                                          </a:rPr>
                                          <m:t>3</m:t>
                                        </m:r>
                                      </m:sub>
                                    </m:sSub>
                                  </m:e>
                                </m:acc>
                              </m:e>
                            </m:mr>
                          </m:m>
                        </m:e>
                      </m:d>
                    </m:oMath>
                  </m:oMathPara>
                </a14:m>
                <a:endParaRPr lang="en-US" sz="1000" b="0" dirty="0"/>
              </a:p>
            </p:txBody>
          </p:sp>
        </mc:Choice>
        <mc:Fallback xmlns="">
          <p:sp>
            <p:nvSpPr>
              <p:cNvPr id="8" name="TextBox 7">
                <a:extLst>
                  <a:ext uri="{FF2B5EF4-FFF2-40B4-BE49-F238E27FC236}">
                    <a16:creationId xmlns:a16="http://schemas.microsoft.com/office/drawing/2014/main" id="{B244E760-950F-DB7E-1FF6-0DD4A752E11B}"/>
                  </a:ext>
                </a:extLst>
              </p:cNvPr>
              <p:cNvSpPr txBox="1">
                <a:spLocks noRot="1" noChangeAspect="1" noMove="1" noResize="1" noEditPoints="1" noAdjustHandles="1" noChangeArrowheads="1" noChangeShapeType="1" noTextEdit="1"/>
              </p:cNvSpPr>
              <p:nvPr/>
            </p:nvSpPr>
            <p:spPr>
              <a:xfrm>
                <a:off x="933651" y="2098224"/>
                <a:ext cx="3110016" cy="566950"/>
              </a:xfrm>
              <a:prstGeom prst="rect">
                <a:avLst/>
              </a:prstGeom>
              <a:blipFill>
                <a:blip r:embed="rId175"/>
                <a:stretch>
                  <a:fillRect b="-10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0F91024-6FB5-4BA5-EFED-FBF574A43294}"/>
                  </a:ext>
                </a:extLst>
              </p:cNvPr>
              <p:cNvSpPr txBox="1"/>
              <p:nvPr/>
            </p:nvSpPr>
            <p:spPr>
              <a:xfrm>
                <a:off x="5519545" y="3480119"/>
                <a:ext cx="2307939" cy="566950"/>
              </a:xfrm>
              <a:prstGeom prst="rect">
                <a:avLst/>
              </a:prstGeom>
              <a:noFill/>
            </p:spPr>
            <p:txBody>
              <a:bodyPr wrap="none" lIns="0" tIns="0" rIns="0" bIns="0" rtlCol="0">
                <a:spAutoFit/>
              </a:bodyPr>
              <a:lstStyle/>
              <a:p>
                <a:r>
                  <a:rPr lang="en-US" sz="1000" dirty="0"/>
                  <a:t>[</a:t>
                </a:r>
                <a14:m>
                  <m:oMath xmlns:m="http://schemas.openxmlformats.org/officeDocument/2006/math">
                    <m:sPre>
                      <m:sPrePr>
                        <m:ctrlPr>
                          <a:rPr lang="en-US" sz="1000" i="1">
                            <a:latin typeface="Cambria Math" panose="02040503050406030204" pitchFamily="18" charset="0"/>
                          </a:rPr>
                        </m:ctrlPr>
                      </m:sPrePr>
                      <m:sub>
                        <m:r>
                          <a:rPr lang="en-US" sz="1000" i="1">
                            <a:latin typeface="Cambria Math" panose="02040503050406030204" pitchFamily="18" charset="0"/>
                          </a:rPr>
                          <m:t> </m:t>
                        </m:r>
                      </m:sub>
                      <m:sup>
                        <m:r>
                          <a:rPr lang="en-US" sz="1000" i="1">
                            <a:latin typeface="Cambria Math" panose="02040503050406030204" pitchFamily="18" charset="0"/>
                          </a:rPr>
                          <m:t>0</m:t>
                        </m:r>
                      </m:sup>
                      <m:e>
                        <m:sSubSup>
                          <m:sSubSupPr>
                            <m:ctrlPr>
                              <a:rPr lang="en-US" sz="1000" i="1">
                                <a:latin typeface="Cambria Math" panose="02040503050406030204" pitchFamily="18" charset="0"/>
                              </a:rPr>
                            </m:ctrlPr>
                          </m:sSubSupPr>
                          <m:e>
                            <m:sSub>
                              <m:sSubPr>
                                <m:ctrlPr>
                                  <a:rPr lang="en-US" sz="1000" i="1">
                                    <a:latin typeface="Cambria Math" panose="02040503050406030204" pitchFamily="18" charset="0"/>
                                  </a:rPr>
                                </m:ctrlPr>
                              </m:sSubPr>
                              <m:e>
                                <m:r>
                                  <a:rPr lang="en-US" sz="1000" i="1">
                                    <a:latin typeface="Cambria Math" panose="02040503050406030204" pitchFamily="18" charset="0"/>
                                    <a:ea typeface="Cambria Math" panose="02040503050406030204" pitchFamily="18" charset="0"/>
                                  </a:rPr>
                                  <m:t>𝜔</m:t>
                                </m:r>
                              </m:e>
                              <m:sub>
                                <m:r>
                                  <a:rPr lang="en-US" sz="1000" i="1">
                                    <a:latin typeface="Cambria Math" panose="02040503050406030204" pitchFamily="18" charset="0"/>
                                  </a:rPr>
                                  <m:t> </m:t>
                                </m:r>
                              </m:sub>
                            </m:sSub>
                          </m:e>
                          <m:sub>
                            <m:r>
                              <a:rPr lang="en-US" sz="1000" b="0" i="1" smtClean="0">
                                <a:latin typeface="Cambria Math" panose="02040503050406030204" pitchFamily="18" charset="0"/>
                              </a:rPr>
                              <m:t>2</m:t>
                            </m:r>
                          </m:sub>
                          <m:sup>
                            <m:r>
                              <a:rPr lang="en-US" sz="1000" i="1">
                                <a:latin typeface="Cambria Math" panose="02040503050406030204" pitchFamily="18" charset="0"/>
                              </a:rPr>
                              <m:t> </m:t>
                            </m:r>
                          </m:sup>
                        </m:sSubSup>
                      </m:e>
                    </m:sPre>
                  </m:oMath>
                </a14:m>
                <a:r>
                  <a:rPr lang="en-US" sz="1000" dirty="0"/>
                  <a:t>] = [</a:t>
                </a:r>
                <a14:m>
                  <m:oMath xmlns:m="http://schemas.openxmlformats.org/officeDocument/2006/math">
                    <m:sPre>
                      <m:sPrePr>
                        <m:ctrlPr>
                          <a:rPr lang="en-US" sz="1000" i="1">
                            <a:latin typeface="Cambria Math" panose="02040503050406030204" pitchFamily="18" charset="0"/>
                          </a:rPr>
                        </m:ctrlPr>
                      </m:sPrePr>
                      <m:sub>
                        <m:r>
                          <a:rPr lang="en-US" sz="1000" i="1">
                            <a:latin typeface="Cambria Math" panose="02040503050406030204" pitchFamily="18" charset="0"/>
                          </a:rPr>
                          <m:t> </m:t>
                        </m:r>
                      </m:sub>
                      <m:sup>
                        <m:r>
                          <a:rPr lang="en-US" sz="1000" i="1">
                            <a:latin typeface="Cambria Math" panose="02040503050406030204" pitchFamily="18" charset="0"/>
                          </a:rPr>
                          <m:t>0</m:t>
                        </m:r>
                      </m:sup>
                      <m:e>
                        <m:sSub>
                          <m:sSubPr>
                            <m:ctrlPr>
                              <a:rPr lang="en-US" sz="1000" i="1">
                                <a:latin typeface="Cambria Math" panose="02040503050406030204" pitchFamily="18" charset="0"/>
                              </a:rPr>
                            </m:ctrlPr>
                          </m:sSubPr>
                          <m:e>
                            <m:r>
                              <a:rPr lang="en-US" sz="1000" i="1">
                                <a:latin typeface="Cambria Math" panose="02040503050406030204" pitchFamily="18" charset="0"/>
                              </a:rPr>
                              <m:t>𝐽</m:t>
                            </m:r>
                          </m:e>
                          <m:sub>
                            <m:r>
                              <a:rPr lang="en-US" sz="1000" i="1">
                                <a:latin typeface="Cambria Math" panose="02040503050406030204" pitchFamily="18" charset="0"/>
                                <a:ea typeface="Cambria Math" panose="02040503050406030204" pitchFamily="18" charset="0"/>
                              </a:rPr>
                              <m:t>𝜔</m:t>
                            </m:r>
                            <m:r>
                              <a:rPr lang="en-US" sz="1000" b="0" i="1" smtClean="0">
                                <a:latin typeface="Cambria Math" panose="02040503050406030204" pitchFamily="18" charset="0"/>
                                <a:ea typeface="Cambria Math" panose="02040503050406030204" pitchFamily="18" charset="0"/>
                              </a:rPr>
                              <m:t>2</m:t>
                            </m:r>
                          </m:sub>
                        </m:sSub>
                      </m:e>
                    </m:sPre>
                  </m:oMath>
                </a14:m>
                <a:r>
                  <a:rPr lang="en-US" sz="1000" dirty="0"/>
                  <a:t>] </a:t>
                </a:r>
                <a14:m>
                  <m:oMath xmlns:m="http://schemas.openxmlformats.org/officeDocument/2006/math">
                    <m:d>
                      <m:dPr>
                        <m:begChr m:val="["/>
                        <m:endChr m:val="]"/>
                        <m:ctrlPr>
                          <a:rPr lang="en-US" sz="1000" i="1">
                            <a:latin typeface="Cambria Math" panose="02040503050406030204" pitchFamily="18" charset="0"/>
                          </a:rPr>
                        </m:ctrlPr>
                      </m:dPr>
                      <m:e>
                        <m:acc>
                          <m:accPr>
                            <m:chr m:val="̇"/>
                            <m:ctrlPr>
                              <a:rPr lang="en-US" sz="1000" i="1">
                                <a:latin typeface="Cambria Math" panose="02040503050406030204" pitchFamily="18" charset="0"/>
                              </a:rPr>
                            </m:ctrlPr>
                          </m:accPr>
                          <m:e>
                            <m:sSub>
                              <m:sSubPr>
                                <m:ctrlPr>
                                  <a:rPr lang="en-US" sz="1000" i="1">
                                    <a:latin typeface="Cambria Math" panose="02040503050406030204" pitchFamily="18" charset="0"/>
                                  </a:rPr>
                                </m:ctrlPr>
                              </m:sSubPr>
                              <m:e>
                                <m:sPre>
                                  <m:sPrePr>
                                    <m:ctrlPr>
                                      <a:rPr lang="en-US" sz="1000" i="1">
                                        <a:latin typeface="Cambria Math" panose="02040503050406030204" pitchFamily="18" charset="0"/>
                                      </a:rPr>
                                    </m:ctrlPr>
                                  </m:sPrePr>
                                  <m:sub>
                                    <m:r>
                                      <a:rPr lang="en-US" sz="1000" i="1">
                                        <a:latin typeface="Cambria Math" panose="02040503050406030204" pitchFamily="18" charset="0"/>
                                      </a:rPr>
                                      <m:t> </m:t>
                                    </m:r>
                                  </m:sub>
                                  <m:sup>
                                    <m:r>
                                      <a:rPr lang="en-US" sz="1000" i="1">
                                        <a:latin typeface="Cambria Math" panose="02040503050406030204" pitchFamily="18" charset="0"/>
                                      </a:rPr>
                                      <m:t> </m:t>
                                    </m:r>
                                  </m:sup>
                                  <m:e>
                                    <m:sSubSup>
                                      <m:sSubSupPr>
                                        <m:ctrlPr>
                                          <a:rPr lang="en-US" sz="1000" i="1">
                                            <a:latin typeface="Cambria Math" panose="02040503050406030204" pitchFamily="18" charset="0"/>
                                          </a:rPr>
                                        </m:ctrlPr>
                                      </m:sSubSupPr>
                                      <m:e>
                                        <m:sSub>
                                          <m:sSubPr>
                                            <m:ctrlPr>
                                              <a:rPr lang="en-US" sz="1000" i="1">
                                                <a:latin typeface="Cambria Math" panose="02040503050406030204" pitchFamily="18" charset="0"/>
                                              </a:rPr>
                                            </m:ctrlPr>
                                          </m:sSubPr>
                                          <m:e>
                                            <m:r>
                                              <a:rPr lang="en-US" sz="1000" i="1">
                                                <a:latin typeface="Cambria Math" panose="02040503050406030204" pitchFamily="18" charset="0"/>
                                                <a:ea typeface="Cambria Math" panose="02040503050406030204" pitchFamily="18" charset="0"/>
                                              </a:rPr>
                                              <m:t>𝑞</m:t>
                                            </m:r>
                                          </m:e>
                                          <m:sub>
                                            <m:r>
                                              <a:rPr lang="en-US" sz="1000" i="1">
                                                <a:latin typeface="Cambria Math" panose="02040503050406030204" pitchFamily="18" charset="0"/>
                                              </a:rPr>
                                              <m:t> </m:t>
                                            </m:r>
                                          </m:sub>
                                        </m:sSub>
                                      </m:e>
                                      <m:sub>
                                        <m:r>
                                          <a:rPr lang="en-US" sz="1000" i="1">
                                            <a:latin typeface="Cambria Math" panose="02040503050406030204" pitchFamily="18" charset="0"/>
                                          </a:rPr>
                                          <m:t> </m:t>
                                        </m:r>
                                      </m:sub>
                                      <m:sup>
                                        <m:r>
                                          <a:rPr lang="en-US" sz="1000" i="1">
                                            <a:latin typeface="Cambria Math" panose="02040503050406030204" pitchFamily="18" charset="0"/>
                                          </a:rPr>
                                          <m:t> </m:t>
                                        </m:r>
                                      </m:sup>
                                    </m:sSubSup>
                                  </m:e>
                                </m:sPre>
                              </m:e>
                              <m:sub>
                                <m:r>
                                  <a:rPr lang="en-US" sz="1000" i="1">
                                    <a:latin typeface="Cambria Math" panose="02040503050406030204" pitchFamily="18" charset="0"/>
                                  </a:rPr>
                                  <m:t> </m:t>
                                </m:r>
                              </m:sub>
                            </m:sSub>
                          </m:e>
                        </m:acc>
                      </m:e>
                    </m:d>
                  </m:oMath>
                </a14:m>
                <a:r>
                  <a:rPr lang="en-US" sz="1000" dirty="0"/>
                  <a:t> = </a:t>
                </a:r>
                <a14:m>
                  <m:oMath xmlns:m="http://schemas.openxmlformats.org/officeDocument/2006/math">
                    <m:d>
                      <m:dPr>
                        <m:begChr m:val="["/>
                        <m:endChr m:val="]"/>
                        <m:ctrlPr>
                          <a:rPr lang="en-US" sz="1000" i="1">
                            <a:latin typeface="Cambria Math" panose="02040503050406030204" pitchFamily="18" charset="0"/>
                          </a:rPr>
                        </m:ctrlPr>
                      </m:dPr>
                      <m:e>
                        <m:m>
                          <m:mPr>
                            <m:mcs>
                              <m:mc>
                                <m:mcPr>
                                  <m:count m:val="3"/>
                                  <m:mcJc m:val="center"/>
                                </m:mcPr>
                              </m:mc>
                            </m:mcs>
                            <m:ctrlPr>
                              <a:rPr lang="en-US" sz="1000" i="1">
                                <a:latin typeface="Cambria Math" panose="02040503050406030204" pitchFamily="18" charset="0"/>
                              </a:rPr>
                            </m:ctrlPr>
                          </m:mPr>
                          <m:mr>
                            <m:e/>
                            <m:e/>
                            <m:e>
                              <m:r>
                                <a:rPr lang="en-US" sz="1000" i="1">
                                  <a:latin typeface="Cambria Math" panose="02040503050406030204" pitchFamily="18" charset="0"/>
                                </a:rPr>
                                <m:t>0</m:t>
                              </m:r>
                            </m:e>
                          </m:mr>
                          <m:mr>
                            <m:e>
                              <m:sSub>
                                <m:sSubPr>
                                  <m:ctrlPr>
                                    <a:rPr lang="en-US" sz="1000" i="1">
                                      <a:latin typeface="Cambria Math" panose="02040503050406030204" pitchFamily="18" charset="0"/>
                                    </a:rPr>
                                  </m:ctrlPr>
                                </m:sSubPr>
                                <m:e>
                                  <m:sPre>
                                    <m:sPrePr>
                                      <m:ctrlPr>
                                        <a:rPr lang="en-US" sz="1000" i="1">
                                          <a:latin typeface="Cambria Math" panose="02040503050406030204" pitchFamily="18" charset="0"/>
                                        </a:rPr>
                                      </m:ctrlPr>
                                    </m:sPrePr>
                                    <m:sub>
                                      <m:r>
                                        <a:rPr lang="en-US" sz="1000" i="1">
                                          <a:latin typeface="Cambria Math" panose="02040503050406030204" pitchFamily="18" charset="0"/>
                                        </a:rPr>
                                        <m:t> </m:t>
                                      </m:r>
                                    </m:sub>
                                    <m:sup>
                                      <m:r>
                                        <a:rPr lang="en-US" sz="1000" i="1">
                                          <a:latin typeface="Cambria Math" panose="02040503050406030204" pitchFamily="18" charset="0"/>
                                        </a:rPr>
                                        <m:t>0</m:t>
                                      </m:r>
                                    </m:sup>
                                    <m:e>
                                      <m:r>
                                        <a:rPr lang="en-US" sz="1000" i="1">
                                          <a:latin typeface="Cambria Math" panose="02040503050406030204" pitchFamily="18" charset="0"/>
                                        </a:rPr>
                                        <m:t>𝑍</m:t>
                                      </m:r>
                                    </m:e>
                                  </m:sPre>
                                </m:e>
                                <m:sub>
                                  <m:r>
                                    <a:rPr lang="en-US" sz="1000" i="1">
                                      <a:latin typeface="Cambria Math" panose="02040503050406030204" pitchFamily="18" charset="0"/>
                                    </a:rPr>
                                    <m:t>1</m:t>
                                  </m:r>
                                </m:sub>
                              </m:sSub>
                            </m:e>
                            <m:e>
                              <m:sSub>
                                <m:sSubPr>
                                  <m:ctrlPr>
                                    <a:rPr lang="en-US" sz="1000" i="1">
                                      <a:latin typeface="Cambria Math" panose="02040503050406030204" pitchFamily="18" charset="0"/>
                                    </a:rPr>
                                  </m:ctrlPr>
                                </m:sSubPr>
                                <m:e>
                                  <m:sPre>
                                    <m:sPrePr>
                                      <m:ctrlPr>
                                        <a:rPr lang="en-US" sz="1000" i="1">
                                          <a:latin typeface="Cambria Math" panose="02040503050406030204" pitchFamily="18" charset="0"/>
                                        </a:rPr>
                                      </m:ctrlPr>
                                    </m:sPrePr>
                                    <m:sub>
                                      <m:r>
                                        <a:rPr lang="en-US" sz="1000" i="1">
                                          <a:latin typeface="Cambria Math" panose="02040503050406030204" pitchFamily="18" charset="0"/>
                                        </a:rPr>
                                        <m:t> </m:t>
                                      </m:r>
                                    </m:sub>
                                    <m:sup>
                                      <m:r>
                                        <a:rPr lang="en-US" sz="1000" i="1">
                                          <a:latin typeface="Cambria Math" panose="02040503050406030204" pitchFamily="18" charset="0"/>
                                        </a:rPr>
                                        <m:t>0</m:t>
                                      </m:r>
                                    </m:sup>
                                    <m:e>
                                      <m:r>
                                        <a:rPr lang="en-US" sz="1000" i="1">
                                          <a:latin typeface="Cambria Math" panose="02040503050406030204" pitchFamily="18" charset="0"/>
                                        </a:rPr>
                                        <m:t>𝑍</m:t>
                                      </m:r>
                                    </m:e>
                                  </m:sPre>
                                </m:e>
                                <m:sub>
                                  <m:r>
                                    <a:rPr lang="en-US" sz="1000" i="1">
                                      <a:latin typeface="Cambria Math" panose="02040503050406030204" pitchFamily="18" charset="0"/>
                                    </a:rPr>
                                    <m:t>2</m:t>
                                  </m:r>
                                </m:sub>
                              </m:sSub>
                            </m:e>
                            <m:e>
                              <m:r>
                                <a:rPr lang="en-US" sz="1000" i="1">
                                  <a:latin typeface="Cambria Math" panose="02040503050406030204" pitchFamily="18" charset="0"/>
                                </a:rPr>
                                <m:t>0</m:t>
                              </m:r>
                            </m:e>
                          </m:mr>
                          <m:mr>
                            <m:e/>
                            <m:e/>
                            <m:e>
                              <m:r>
                                <a:rPr lang="en-US" sz="1000" i="1">
                                  <a:latin typeface="Cambria Math" panose="02040503050406030204" pitchFamily="18" charset="0"/>
                                </a:rPr>
                                <m:t>0</m:t>
                              </m:r>
                            </m:e>
                          </m:mr>
                        </m:m>
                        <m:r>
                          <a:rPr lang="en-US" sz="1000" i="1">
                            <a:latin typeface="Cambria Math" panose="02040503050406030204" pitchFamily="18" charset="0"/>
                          </a:rPr>
                          <m:t> </m:t>
                        </m:r>
                      </m:e>
                    </m:d>
                    <m:d>
                      <m:dPr>
                        <m:begChr m:val="["/>
                        <m:endChr m:val="]"/>
                        <m:ctrlPr>
                          <a:rPr lang="en-US" sz="1000" i="1">
                            <a:latin typeface="Cambria Math" panose="02040503050406030204" pitchFamily="18" charset="0"/>
                          </a:rPr>
                        </m:ctrlPr>
                      </m:dPr>
                      <m:e>
                        <m:m>
                          <m:mPr>
                            <m:mcs>
                              <m:mc>
                                <m:mcPr>
                                  <m:count m:val="1"/>
                                  <m:mcJc m:val="center"/>
                                </m:mcPr>
                              </m:mc>
                            </m:mcs>
                            <m:ctrlPr>
                              <a:rPr lang="en-US" sz="1000" i="1">
                                <a:latin typeface="Cambria Math" panose="02040503050406030204" pitchFamily="18" charset="0"/>
                              </a:rPr>
                            </m:ctrlPr>
                          </m:mPr>
                          <m:mr>
                            <m:e>
                              <m:acc>
                                <m:accPr>
                                  <m:chr m:val="̇"/>
                                  <m:ctrlPr>
                                    <a:rPr lang="en-US" sz="1000" i="1">
                                      <a:latin typeface="Cambria Math" panose="02040503050406030204" pitchFamily="18" charset="0"/>
                                    </a:rPr>
                                  </m:ctrlPr>
                                </m:accPr>
                                <m:e>
                                  <m:sSub>
                                    <m:sSubPr>
                                      <m:ctrlPr>
                                        <a:rPr lang="en-US" sz="1000" i="1">
                                          <a:latin typeface="Cambria Math" panose="02040503050406030204" pitchFamily="18" charset="0"/>
                                        </a:rPr>
                                      </m:ctrlPr>
                                    </m:sSubPr>
                                    <m:e>
                                      <m:r>
                                        <a:rPr lang="en-US" sz="1000" i="1">
                                          <a:latin typeface="Cambria Math" panose="02040503050406030204" pitchFamily="18" charset="0"/>
                                          <a:ea typeface="Cambria Math" panose="02040503050406030204" pitchFamily="18" charset="0"/>
                                        </a:rPr>
                                        <m:t>𝜃</m:t>
                                      </m:r>
                                    </m:e>
                                    <m:sub>
                                      <m:r>
                                        <a:rPr lang="en-US" sz="1000" i="1">
                                          <a:latin typeface="Cambria Math" panose="02040503050406030204" pitchFamily="18" charset="0"/>
                                        </a:rPr>
                                        <m:t>1</m:t>
                                      </m:r>
                                    </m:sub>
                                  </m:sSub>
                                </m:e>
                              </m:acc>
                            </m:e>
                          </m:mr>
                          <m:mr>
                            <m:e>
                              <m:acc>
                                <m:accPr>
                                  <m:chr m:val="̇"/>
                                  <m:ctrlPr>
                                    <a:rPr lang="en-US" sz="1000" i="1">
                                      <a:latin typeface="Cambria Math" panose="02040503050406030204" pitchFamily="18" charset="0"/>
                                    </a:rPr>
                                  </m:ctrlPr>
                                </m:accPr>
                                <m:e>
                                  <m:sSub>
                                    <m:sSubPr>
                                      <m:ctrlPr>
                                        <a:rPr lang="en-US" sz="1000" i="1">
                                          <a:latin typeface="Cambria Math" panose="02040503050406030204" pitchFamily="18" charset="0"/>
                                        </a:rPr>
                                      </m:ctrlPr>
                                    </m:sSubPr>
                                    <m:e>
                                      <m:r>
                                        <a:rPr lang="en-US" sz="1000" i="1">
                                          <a:latin typeface="Cambria Math" panose="02040503050406030204" pitchFamily="18" charset="0"/>
                                          <a:ea typeface="Cambria Math" panose="02040503050406030204" pitchFamily="18" charset="0"/>
                                        </a:rPr>
                                        <m:t>𝜃</m:t>
                                      </m:r>
                                    </m:e>
                                    <m:sub>
                                      <m:r>
                                        <a:rPr lang="en-US" sz="1000" i="1">
                                          <a:latin typeface="Cambria Math" panose="02040503050406030204" pitchFamily="18" charset="0"/>
                                        </a:rPr>
                                        <m:t>2</m:t>
                                      </m:r>
                                    </m:sub>
                                  </m:sSub>
                                </m:e>
                              </m:acc>
                            </m:e>
                          </m:mr>
                          <m:mr>
                            <m:e>
                              <m:acc>
                                <m:accPr>
                                  <m:chr m:val="̇"/>
                                  <m:ctrlPr>
                                    <a:rPr lang="en-US" sz="1000" i="1">
                                      <a:latin typeface="Cambria Math" panose="02040503050406030204" pitchFamily="18" charset="0"/>
                                    </a:rPr>
                                  </m:ctrlPr>
                                </m:accPr>
                                <m:e>
                                  <m:sSub>
                                    <m:sSubPr>
                                      <m:ctrlPr>
                                        <a:rPr lang="en-US" sz="1000" i="1">
                                          <a:latin typeface="Cambria Math" panose="02040503050406030204" pitchFamily="18" charset="0"/>
                                        </a:rPr>
                                      </m:ctrlPr>
                                    </m:sSubPr>
                                    <m:e>
                                      <m:r>
                                        <a:rPr lang="en-US" sz="1000" i="1">
                                          <a:latin typeface="Cambria Math" panose="02040503050406030204" pitchFamily="18" charset="0"/>
                                          <a:ea typeface="Cambria Math" panose="02040503050406030204" pitchFamily="18" charset="0"/>
                                        </a:rPr>
                                        <m:t>𝜃</m:t>
                                      </m:r>
                                    </m:e>
                                    <m:sub>
                                      <m:r>
                                        <a:rPr lang="en-US" sz="1000" i="1">
                                          <a:latin typeface="Cambria Math" panose="02040503050406030204" pitchFamily="18" charset="0"/>
                                        </a:rPr>
                                        <m:t>3</m:t>
                                      </m:r>
                                    </m:sub>
                                  </m:sSub>
                                </m:e>
                              </m:acc>
                            </m:e>
                          </m:mr>
                        </m:m>
                      </m:e>
                    </m:d>
                  </m:oMath>
                </a14:m>
                <a:endParaRPr lang="en-US" sz="1000" dirty="0"/>
              </a:p>
            </p:txBody>
          </p:sp>
        </mc:Choice>
        <mc:Fallback xmlns="">
          <p:sp>
            <p:nvSpPr>
              <p:cNvPr id="9" name="TextBox 8">
                <a:extLst>
                  <a:ext uri="{FF2B5EF4-FFF2-40B4-BE49-F238E27FC236}">
                    <a16:creationId xmlns:a16="http://schemas.microsoft.com/office/drawing/2014/main" id="{60F91024-6FB5-4BA5-EFED-FBF574A43294}"/>
                  </a:ext>
                </a:extLst>
              </p:cNvPr>
              <p:cNvSpPr txBox="1">
                <a:spLocks noRot="1" noChangeAspect="1" noMove="1" noResize="1" noEditPoints="1" noAdjustHandles="1" noChangeArrowheads="1" noChangeShapeType="1" noTextEdit="1"/>
              </p:cNvSpPr>
              <p:nvPr/>
            </p:nvSpPr>
            <p:spPr>
              <a:xfrm>
                <a:off x="5519545" y="3480119"/>
                <a:ext cx="2307939" cy="566950"/>
              </a:xfrm>
              <a:prstGeom prst="rect">
                <a:avLst/>
              </a:prstGeom>
              <a:blipFill>
                <a:blip r:embed="rId176"/>
                <a:stretch>
                  <a:fillRect l="-34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0A12634-6EAA-E215-70FE-DC33160CE286}"/>
                  </a:ext>
                </a:extLst>
              </p:cNvPr>
              <p:cNvSpPr txBox="1"/>
              <p:nvPr/>
            </p:nvSpPr>
            <p:spPr>
              <a:xfrm>
                <a:off x="851308" y="3454989"/>
                <a:ext cx="3737174" cy="5669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000" b="0" i="1" smtClean="0">
                              <a:latin typeface="Cambria Math" panose="02040503050406030204" pitchFamily="18" charset="0"/>
                            </a:rPr>
                          </m:ctrlPr>
                        </m:dPr>
                        <m:e>
                          <m:sPre>
                            <m:sPrePr>
                              <m:ctrlPr>
                                <a:rPr lang="en-US" sz="1000" i="1">
                                  <a:latin typeface="Cambria Math" panose="02040503050406030204" pitchFamily="18" charset="0"/>
                                </a:rPr>
                              </m:ctrlPr>
                            </m:sPrePr>
                            <m:sub>
                              <m:r>
                                <a:rPr lang="en-US" sz="1000" i="1">
                                  <a:latin typeface="Cambria Math" panose="02040503050406030204" pitchFamily="18" charset="0"/>
                                </a:rPr>
                                <m:t> </m:t>
                              </m:r>
                            </m:sub>
                            <m:sup>
                              <m:r>
                                <a:rPr lang="en-US" sz="1000" i="1">
                                  <a:latin typeface="Cambria Math" panose="02040503050406030204" pitchFamily="18" charset="0"/>
                                </a:rPr>
                                <m:t>0</m:t>
                              </m:r>
                            </m:sup>
                            <m:e>
                              <m:sSubSup>
                                <m:sSubSupPr>
                                  <m:ctrlPr>
                                    <a:rPr lang="en-US" sz="1000" i="1">
                                      <a:latin typeface="Cambria Math" panose="02040503050406030204" pitchFamily="18" charset="0"/>
                                    </a:rPr>
                                  </m:ctrlPr>
                                </m:sSubSupPr>
                                <m:e>
                                  <m:sSub>
                                    <m:sSubPr>
                                      <m:ctrlPr>
                                        <a:rPr lang="en-US" sz="1000" i="1">
                                          <a:latin typeface="Cambria Math" panose="02040503050406030204" pitchFamily="18" charset="0"/>
                                        </a:rPr>
                                      </m:ctrlPr>
                                    </m:sSubPr>
                                    <m:e>
                                      <m:r>
                                        <a:rPr lang="en-US" sz="1000" i="1">
                                          <a:latin typeface="Cambria Math" panose="02040503050406030204" pitchFamily="18" charset="0"/>
                                        </a:rPr>
                                        <m:t>𝑉</m:t>
                                      </m:r>
                                    </m:e>
                                    <m:sub>
                                      <m:r>
                                        <a:rPr lang="en-US" sz="1000" i="1">
                                          <a:latin typeface="Cambria Math" panose="02040503050406030204" pitchFamily="18" charset="0"/>
                                        </a:rPr>
                                        <m:t>𝑐</m:t>
                                      </m:r>
                                    </m:sub>
                                  </m:sSub>
                                </m:e>
                                <m:sub>
                                  <m:r>
                                    <a:rPr lang="en-US" sz="1000" b="0" i="1" smtClean="0">
                                      <a:latin typeface="Cambria Math" panose="02040503050406030204" pitchFamily="18" charset="0"/>
                                    </a:rPr>
                                    <m:t>2</m:t>
                                  </m:r>
                                </m:sub>
                                <m:sup>
                                  <m:r>
                                    <a:rPr lang="en-US" sz="1000" i="1">
                                      <a:latin typeface="Cambria Math" panose="02040503050406030204" pitchFamily="18" charset="0"/>
                                    </a:rPr>
                                    <m:t> </m:t>
                                  </m:r>
                                </m:sup>
                              </m:sSubSup>
                            </m:e>
                          </m:sPre>
                        </m:e>
                      </m:d>
                      <m:r>
                        <a:rPr lang="en-US" sz="1000" b="0" i="1" smtClean="0">
                          <a:latin typeface="Cambria Math" panose="02040503050406030204" pitchFamily="18" charset="0"/>
                        </a:rPr>
                        <m:t>=</m:t>
                      </m:r>
                      <m:d>
                        <m:dPr>
                          <m:begChr m:val="["/>
                          <m:endChr m:val="]"/>
                          <m:ctrlPr>
                            <a:rPr lang="en-US" sz="1000" b="0" i="1" smtClean="0">
                              <a:latin typeface="Cambria Math" panose="02040503050406030204" pitchFamily="18" charset="0"/>
                            </a:rPr>
                          </m:ctrlPr>
                        </m:dPr>
                        <m:e>
                          <m:sPre>
                            <m:sPrePr>
                              <m:ctrlPr>
                                <a:rPr lang="en-US" sz="1000" i="1">
                                  <a:latin typeface="Cambria Math" panose="02040503050406030204" pitchFamily="18" charset="0"/>
                                </a:rPr>
                              </m:ctrlPr>
                            </m:sPrePr>
                            <m:sub>
                              <m:r>
                                <a:rPr lang="en-US" sz="1000" i="1">
                                  <a:latin typeface="Cambria Math" panose="02040503050406030204" pitchFamily="18" charset="0"/>
                                </a:rPr>
                                <m:t> </m:t>
                              </m:r>
                            </m:sub>
                            <m:sup>
                              <m:r>
                                <a:rPr lang="en-US" sz="1000" i="1">
                                  <a:latin typeface="Cambria Math" panose="02040503050406030204" pitchFamily="18" charset="0"/>
                                </a:rPr>
                                <m:t>0</m:t>
                              </m:r>
                            </m:sup>
                            <m:e>
                              <m:sSub>
                                <m:sSubPr>
                                  <m:ctrlPr>
                                    <a:rPr lang="en-US" sz="1000" i="1">
                                      <a:latin typeface="Cambria Math" panose="02040503050406030204" pitchFamily="18" charset="0"/>
                                    </a:rPr>
                                  </m:ctrlPr>
                                </m:sSubPr>
                                <m:e>
                                  <m:r>
                                    <a:rPr lang="en-US" sz="1000" i="1">
                                      <a:latin typeface="Cambria Math" panose="02040503050406030204" pitchFamily="18" charset="0"/>
                                    </a:rPr>
                                    <m:t>𝐽</m:t>
                                  </m:r>
                                </m:e>
                                <m:sub>
                                  <m:r>
                                    <a:rPr lang="en-US" sz="1000" i="1">
                                      <a:latin typeface="Cambria Math" panose="02040503050406030204" pitchFamily="18" charset="0"/>
                                    </a:rPr>
                                    <m:t>𝑣</m:t>
                                  </m:r>
                                  <m:r>
                                    <a:rPr lang="en-US" sz="1000" b="0" i="1" smtClean="0">
                                      <a:latin typeface="Cambria Math" panose="02040503050406030204" pitchFamily="18" charset="0"/>
                                    </a:rPr>
                                    <m:t>2</m:t>
                                  </m:r>
                                </m:sub>
                              </m:sSub>
                            </m:e>
                          </m:sPre>
                        </m:e>
                      </m:d>
                      <m:d>
                        <m:dPr>
                          <m:begChr m:val="["/>
                          <m:endChr m:val="]"/>
                          <m:ctrlPr>
                            <a:rPr lang="en-US" sz="1000" i="1">
                              <a:latin typeface="Cambria Math" panose="02040503050406030204" pitchFamily="18" charset="0"/>
                            </a:rPr>
                          </m:ctrlPr>
                        </m:dPr>
                        <m:e>
                          <m:acc>
                            <m:accPr>
                              <m:chr m:val="̇"/>
                              <m:ctrlPr>
                                <a:rPr lang="en-US" sz="1000" i="1">
                                  <a:latin typeface="Cambria Math" panose="02040503050406030204" pitchFamily="18" charset="0"/>
                                </a:rPr>
                              </m:ctrlPr>
                            </m:accPr>
                            <m:e>
                              <m:sSub>
                                <m:sSubPr>
                                  <m:ctrlPr>
                                    <a:rPr lang="en-US" sz="1000" i="1">
                                      <a:latin typeface="Cambria Math" panose="02040503050406030204" pitchFamily="18" charset="0"/>
                                    </a:rPr>
                                  </m:ctrlPr>
                                </m:sSubPr>
                                <m:e>
                                  <m:sPre>
                                    <m:sPrePr>
                                      <m:ctrlPr>
                                        <a:rPr lang="en-US" sz="1000" i="1">
                                          <a:latin typeface="Cambria Math" panose="02040503050406030204" pitchFamily="18" charset="0"/>
                                        </a:rPr>
                                      </m:ctrlPr>
                                    </m:sPrePr>
                                    <m:sub>
                                      <m:r>
                                        <a:rPr lang="en-US" sz="1000" i="1">
                                          <a:latin typeface="Cambria Math" panose="02040503050406030204" pitchFamily="18" charset="0"/>
                                        </a:rPr>
                                        <m:t> </m:t>
                                      </m:r>
                                    </m:sub>
                                    <m:sup>
                                      <m:r>
                                        <a:rPr lang="en-US" sz="1000" i="1">
                                          <a:latin typeface="Cambria Math" panose="02040503050406030204" pitchFamily="18" charset="0"/>
                                        </a:rPr>
                                        <m:t> </m:t>
                                      </m:r>
                                    </m:sup>
                                    <m:e>
                                      <m:sSubSup>
                                        <m:sSubSupPr>
                                          <m:ctrlPr>
                                            <a:rPr lang="en-US" sz="1000" i="1">
                                              <a:latin typeface="Cambria Math" panose="02040503050406030204" pitchFamily="18" charset="0"/>
                                            </a:rPr>
                                          </m:ctrlPr>
                                        </m:sSubSupPr>
                                        <m:e>
                                          <m:sSub>
                                            <m:sSubPr>
                                              <m:ctrlPr>
                                                <a:rPr lang="en-US" sz="1000" i="1">
                                                  <a:latin typeface="Cambria Math" panose="02040503050406030204" pitchFamily="18" charset="0"/>
                                                </a:rPr>
                                              </m:ctrlPr>
                                            </m:sSubPr>
                                            <m:e>
                                              <m:r>
                                                <a:rPr lang="en-US" sz="1000" i="1">
                                                  <a:latin typeface="Cambria Math" panose="02040503050406030204" pitchFamily="18" charset="0"/>
                                                  <a:ea typeface="Cambria Math" panose="02040503050406030204" pitchFamily="18" charset="0"/>
                                                </a:rPr>
                                                <m:t>𝑞</m:t>
                                              </m:r>
                                            </m:e>
                                            <m:sub>
                                              <m:r>
                                                <a:rPr lang="en-US" sz="1000" i="1">
                                                  <a:latin typeface="Cambria Math" panose="02040503050406030204" pitchFamily="18" charset="0"/>
                                                </a:rPr>
                                                <m:t> </m:t>
                                              </m:r>
                                            </m:sub>
                                          </m:sSub>
                                        </m:e>
                                        <m:sub>
                                          <m:r>
                                            <a:rPr lang="en-US" sz="1000" i="1">
                                              <a:latin typeface="Cambria Math" panose="02040503050406030204" pitchFamily="18" charset="0"/>
                                            </a:rPr>
                                            <m:t> </m:t>
                                          </m:r>
                                        </m:sub>
                                        <m:sup>
                                          <m:r>
                                            <a:rPr lang="en-US" sz="1000" i="1">
                                              <a:latin typeface="Cambria Math" panose="02040503050406030204" pitchFamily="18" charset="0"/>
                                            </a:rPr>
                                            <m:t> </m:t>
                                          </m:r>
                                        </m:sup>
                                      </m:sSubSup>
                                    </m:e>
                                  </m:sPre>
                                </m:e>
                                <m:sub>
                                  <m:r>
                                    <a:rPr lang="en-US" sz="1000" i="1">
                                      <a:latin typeface="Cambria Math" panose="02040503050406030204" pitchFamily="18" charset="0"/>
                                    </a:rPr>
                                    <m:t> </m:t>
                                  </m:r>
                                </m:sub>
                              </m:sSub>
                            </m:e>
                          </m:acc>
                        </m:e>
                      </m:d>
                      <m:r>
                        <a:rPr lang="en-US" sz="1000" b="0" i="1" smtClean="0">
                          <a:latin typeface="Cambria Math" panose="02040503050406030204" pitchFamily="18" charset="0"/>
                        </a:rPr>
                        <m:t>= </m:t>
                      </m:r>
                      <m:d>
                        <m:dPr>
                          <m:begChr m:val="["/>
                          <m:endChr m:val="]"/>
                          <m:ctrlPr>
                            <a:rPr lang="en-US" sz="1000" b="0" i="1" smtClean="0">
                              <a:latin typeface="Cambria Math" panose="02040503050406030204" pitchFamily="18" charset="0"/>
                            </a:rPr>
                          </m:ctrlPr>
                        </m:dPr>
                        <m:e>
                          <m:m>
                            <m:mPr>
                              <m:mcs>
                                <m:mc>
                                  <m:mcPr>
                                    <m:count m:val="3"/>
                                    <m:mcJc m:val="center"/>
                                  </m:mcPr>
                                </m:mc>
                              </m:mcs>
                              <m:ctrlPr>
                                <a:rPr lang="en-US" sz="1000" i="1">
                                  <a:latin typeface="Cambria Math" panose="02040503050406030204" pitchFamily="18" charset="0"/>
                                </a:rPr>
                              </m:ctrlPr>
                            </m:mPr>
                            <m:mr>
                              <m:e/>
                              <m:e/>
                              <m:e>
                                <m:r>
                                  <a:rPr lang="en-US" sz="1000" b="0" i="1" smtClean="0">
                                    <a:latin typeface="Cambria Math" panose="02040503050406030204" pitchFamily="18" charset="0"/>
                                  </a:rPr>
                                  <m:t>0</m:t>
                                </m:r>
                              </m:e>
                            </m:mr>
                            <m:mr>
                              <m:e>
                                <m:sSub>
                                  <m:sSubPr>
                                    <m:ctrlPr>
                                      <a:rPr lang="en-US" sz="1000" i="1">
                                        <a:latin typeface="Cambria Math" panose="02040503050406030204" pitchFamily="18" charset="0"/>
                                      </a:rPr>
                                    </m:ctrlPr>
                                  </m:sSubPr>
                                  <m:e>
                                    <m:sPre>
                                      <m:sPrePr>
                                        <m:ctrlPr>
                                          <a:rPr lang="en-US" sz="1000" i="1">
                                            <a:latin typeface="Cambria Math" panose="02040503050406030204" pitchFamily="18" charset="0"/>
                                          </a:rPr>
                                        </m:ctrlPr>
                                      </m:sPrePr>
                                      <m:sub>
                                        <m:r>
                                          <a:rPr lang="en-US" sz="1000" i="1">
                                            <a:latin typeface="Cambria Math" panose="02040503050406030204" pitchFamily="18" charset="0"/>
                                          </a:rPr>
                                          <m:t> </m:t>
                                        </m:r>
                                      </m:sub>
                                      <m:sup>
                                        <m:r>
                                          <a:rPr lang="en-US" sz="1000" i="1">
                                            <a:latin typeface="Cambria Math" panose="02040503050406030204" pitchFamily="18" charset="0"/>
                                          </a:rPr>
                                          <m:t>0</m:t>
                                        </m:r>
                                      </m:sup>
                                      <m:e>
                                        <m:r>
                                          <a:rPr lang="en-US" sz="1000" i="1">
                                            <a:latin typeface="Cambria Math" panose="02040503050406030204" pitchFamily="18" charset="0"/>
                                          </a:rPr>
                                          <m:t>𝑍</m:t>
                                        </m:r>
                                      </m:e>
                                    </m:sPre>
                                  </m:e>
                                  <m:sub>
                                    <m:r>
                                      <a:rPr lang="en-US" sz="1000" i="1">
                                        <a:latin typeface="Cambria Math" panose="02040503050406030204" pitchFamily="18" charset="0"/>
                                      </a:rPr>
                                      <m:t>1</m:t>
                                    </m:r>
                                  </m:sub>
                                </m:sSub>
                                <m:r>
                                  <a:rPr lang="en-US" sz="1000" i="1">
                                    <a:latin typeface="Cambria Math" panose="02040503050406030204" pitchFamily="18" charset="0"/>
                                  </a:rPr>
                                  <m:t> </m:t>
                                </m:r>
                                <m:r>
                                  <a:rPr lang="en-US" sz="1000" i="1">
                                    <a:latin typeface="Cambria Math" panose="02040503050406030204" pitchFamily="18" charset="0"/>
                                    <a:ea typeface="Cambria Math" panose="02040503050406030204" pitchFamily="18" charset="0"/>
                                  </a:rPr>
                                  <m:t>×</m:t>
                                </m:r>
                                <m:sPre>
                                  <m:sPrePr>
                                    <m:ctrlPr>
                                      <a:rPr lang="en-US" sz="1000" i="1" smtClean="0">
                                        <a:solidFill>
                                          <a:srgbClr val="FF0000"/>
                                        </a:solidFill>
                                        <a:latin typeface="Cambria Math" panose="02040503050406030204" pitchFamily="18" charset="0"/>
                                      </a:rPr>
                                    </m:ctrlPr>
                                  </m:sPrePr>
                                  <m:sub>
                                    <m:r>
                                      <a:rPr lang="en-US" sz="1000" i="1">
                                        <a:solidFill>
                                          <a:srgbClr val="FF0000"/>
                                        </a:solidFill>
                                        <a:latin typeface="Cambria Math" panose="02040503050406030204" pitchFamily="18" charset="0"/>
                                      </a:rPr>
                                      <m:t> </m:t>
                                    </m:r>
                                  </m:sub>
                                  <m:sup>
                                    <m:r>
                                      <a:rPr lang="en-US" sz="1000" i="1">
                                        <a:solidFill>
                                          <a:srgbClr val="FF0000"/>
                                        </a:solidFill>
                                        <a:latin typeface="Cambria Math" panose="02040503050406030204" pitchFamily="18" charset="0"/>
                                      </a:rPr>
                                      <m:t>0</m:t>
                                    </m:r>
                                  </m:sup>
                                  <m:e>
                                    <m:sSubSup>
                                      <m:sSubSupPr>
                                        <m:ctrlPr>
                                          <a:rPr lang="en-US" sz="1000" i="1">
                                            <a:solidFill>
                                              <a:srgbClr val="FF0000"/>
                                            </a:solidFill>
                                            <a:latin typeface="Cambria Math" panose="02040503050406030204" pitchFamily="18" charset="0"/>
                                          </a:rPr>
                                        </m:ctrlPr>
                                      </m:sSubSupPr>
                                      <m:e>
                                        <m:sSub>
                                          <m:sSubPr>
                                            <m:ctrlPr>
                                              <a:rPr lang="en-US" sz="1000" i="1">
                                                <a:solidFill>
                                                  <a:srgbClr val="FF0000"/>
                                                </a:solidFill>
                                                <a:latin typeface="Cambria Math" panose="02040503050406030204" pitchFamily="18" charset="0"/>
                                              </a:rPr>
                                            </m:ctrlPr>
                                          </m:sSubPr>
                                          <m:e>
                                            <m:r>
                                              <a:rPr lang="en-US" sz="1000" i="1">
                                                <a:solidFill>
                                                  <a:srgbClr val="FF0000"/>
                                                </a:solidFill>
                                                <a:latin typeface="Cambria Math" panose="02040503050406030204" pitchFamily="18" charset="0"/>
                                              </a:rPr>
                                              <m:t>𝑃</m:t>
                                            </m:r>
                                          </m:e>
                                          <m:sub>
                                            <m:r>
                                              <a:rPr lang="en-US" sz="1000" i="1">
                                                <a:solidFill>
                                                  <a:srgbClr val="FF0000"/>
                                                </a:solidFill>
                                                <a:latin typeface="Cambria Math" panose="02040503050406030204" pitchFamily="18" charset="0"/>
                                              </a:rPr>
                                              <m:t>𝑐</m:t>
                                            </m:r>
                                          </m:sub>
                                        </m:sSub>
                                      </m:e>
                                      <m:sub>
                                        <m:r>
                                          <a:rPr lang="en-US" sz="1000" b="0" i="1" smtClean="0">
                                            <a:solidFill>
                                              <a:srgbClr val="FF0000"/>
                                            </a:solidFill>
                                            <a:latin typeface="Cambria Math" panose="02040503050406030204" pitchFamily="18" charset="0"/>
                                          </a:rPr>
                                          <m:t>2</m:t>
                                        </m:r>
                                      </m:sub>
                                      <m:sup>
                                        <m:r>
                                          <a:rPr lang="en-US" sz="1000" i="1">
                                            <a:solidFill>
                                              <a:srgbClr val="FF0000"/>
                                            </a:solidFill>
                                            <a:latin typeface="Cambria Math" panose="02040503050406030204" pitchFamily="18" charset="0"/>
                                          </a:rPr>
                                          <m:t>1</m:t>
                                        </m:r>
                                      </m:sup>
                                    </m:sSubSup>
                                  </m:e>
                                </m:sPre>
                              </m:e>
                              <m:e>
                                <m:sSub>
                                  <m:sSubPr>
                                    <m:ctrlPr>
                                      <a:rPr lang="en-US" sz="1000" i="1">
                                        <a:latin typeface="Cambria Math" panose="02040503050406030204" pitchFamily="18" charset="0"/>
                                      </a:rPr>
                                    </m:ctrlPr>
                                  </m:sSubPr>
                                  <m:e>
                                    <m:sPre>
                                      <m:sPrePr>
                                        <m:ctrlPr>
                                          <a:rPr lang="en-US" sz="1000" i="1">
                                            <a:latin typeface="Cambria Math" panose="02040503050406030204" pitchFamily="18" charset="0"/>
                                          </a:rPr>
                                        </m:ctrlPr>
                                      </m:sPrePr>
                                      <m:sub>
                                        <m:r>
                                          <a:rPr lang="en-US" sz="1000" i="1">
                                            <a:latin typeface="Cambria Math" panose="02040503050406030204" pitchFamily="18" charset="0"/>
                                          </a:rPr>
                                          <m:t> </m:t>
                                        </m:r>
                                      </m:sub>
                                      <m:sup>
                                        <m:r>
                                          <a:rPr lang="en-US" sz="1000" i="1">
                                            <a:latin typeface="Cambria Math" panose="02040503050406030204" pitchFamily="18" charset="0"/>
                                          </a:rPr>
                                          <m:t>0</m:t>
                                        </m:r>
                                      </m:sup>
                                      <m:e>
                                        <m:r>
                                          <a:rPr lang="en-US" sz="1000" i="1">
                                            <a:latin typeface="Cambria Math" panose="02040503050406030204" pitchFamily="18" charset="0"/>
                                          </a:rPr>
                                          <m:t>𝑍</m:t>
                                        </m:r>
                                      </m:e>
                                    </m:sPre>
                                  </m:e>
                                  <m:sub>
                                    <m:r>
                                      <a:rPr lang="en-US" sz="1000" b="0" i="1" smtClean="0">
                                        <a:latin typeface="Cambria Math" panose="02040503050406030204" pitchFamily="18" charset="0"/>
                                      </a:rPr>
                                      <m:t>2</m:t>
                                    </m:r>
                                  </m:sub>
                                </m:sSub>
                                <m:r>
                                  <a:rPr lang="en-US" sz="1000" i="1">
                                    <a:latin typeface="Cambria Math" panose="02040503050406030204" pitchFamily="18" charset="0"/>
                                  </a:rPr>
                                  <m:t> </m:t>
                                </m:r>
                                <m:r>
                                  <a:rPr lang="en-US" sz="1000" i="1">
                                    <a:latin typeface="Cambria Math" panose="02040503050406030204" pitchFamily="18" charset="0"/>
                                    <a:ea typeface="Cambria Math" panose="02040503050406030204" pitchFamily="18" charset="0"/>
                                  </a:rPr>
                                  <m:t>×</m:t>
                                </m:r>
                                <m:sPre>
                                  <m:sPrePr>
                                    <m:ctrlPr>
                                      <a:rPr lang="en-US" sz="1000" i="1">
                                        <a:solidFill>
                                          <a:schemeClr val="accent1">
                                            <a:lumMod val="50000"/>
                                          </a:schemeClr>
                                        </a:solidFill>
                                        <a:latin typeface="Cambria Math" panose="02040503050406030204" pitchFamily="18" charset="0"/>
                                      </a:rPr>
                                    </m:ctrlPr>
                                  </m:sPrePr>
                                  <m:sub>
                                    <m:r>
                                      <a:rPr lang="en-US" sz="1000" i="1">
                                        <a:solidFill>
                                          <a:schemeClr val="accent1">
                                            <a:lumMod val="50000"/>
                                          </a:schemeClr>
                                        </a:solidFill>
                                        <a:latin typeface="Cambria Math" panose="02040503050406030204" pitchFamily="18" charset="0"/>
                                      </a:rPr>
                                      <m:t> </m:t>
                                    </m:r>
                                  </m:sub>
                                  <m:sup>
                                    <m:r>
                                      <a:rPr lang="en-US" sz="1000" i="1">
                                        <a:solidFill>
                                          <a:schemeClr val="accent1">
                                            <a:lumMod val="50000"/>
                                          </a:schemeClr>
                                        </a:solidFill>
                                        <a:latin typeface="Cambria Math" panose="02040503050406030204" pitchFamily="18" charset="0"/>
                                      </a:rPr>
                                      <m:t>0</m:t>
                                    </m:r>
                                  </m:sup>
                                  <m:e>
                                    <m:sSubSup>
                                      <m:sSubSupPr>
                                        <m:ctrlPr>
                                          <a:rPr lang="en-US" sz="1000" i="1">
                                            <a:solidFill>
                                              <a:schemeClr val="accent1">
                                                <a:lumMod val="50000"/>
                                              </a:schemeClr>
                                            </a:solidFill>
                                            <a:latin typeface="Cambria Math" panose="02040503050406030204" pitchFamily="18" charset="0"/>
                                          </a:rPr>
                                        </m:ctrlPr>
                                      </m:sSubSupPr>
                                      <m:e>
                                        <m:sSub>
                                          <m:sSubPr>
                                            <m:ctrlPr>
                                              <a:rPr lang="en-US" sz="1000" i="1">
                                                <a:solidFill>
                                                  <a:schemeClr val="accent1">
                                                    <a:lumMod val="50000"/>
                                                  </a:schemeClr>
                                                </a:solidFill>
                                                <a:latin typeface="Cambria Math" panose="02040503050406030204" pitchFamily="18" charset="0"/>
                                              </a:rPr>
                                            </m:ctrlPr>
                                          </m:sSubPr>
                                          <m:e>
                                            <m:r>
                                              <a:rPr lang="en-US" sz="1000" i="1">
                                                <a:solidFill>
                                                  <a:schemeClr val="accent1">
                                                    <a:lumMod val="50000"/>
                                                  </a:schemeClr>
                                                </a:solidFill>
                                                <a:latin typeface="Cambria Math" panose="02040503050406030204" pitchFamily="18" charset="0"/>
                                              </a:rPr>
                                              <m:t>𝑃</m:t>
                                            </m:r>
                                          </m:e>
                                          <m:sub>
                                            <m:r>
                                              <a:rPr lang="en-US" sz="1000" i="1">
                                                <a:solidFill>
                                                  <a:schemeClr val="accent1">
                                                    <a:lumMod val="50000"/>
                                                  </a:schemeClr>
                                                </a:solidFill>
                                                <a:latin typeface="Cambria Math" panose="02040503050406030204" pitchFamily="18" charset="0"/>
                                              </a:rPr>
                                              <m:t>𝑐</m:t>
                                            </m:r>
                                          </m:sub>
                                        </m:sSub>
                                      </m:e>
                                      <m:sub>
                                        <m:r>
                                          <a:rPr lang="en-US" sz="1000" i="1">
                                            <a:solidFill>
                                              <a:schemeClr val="accent1">
                                                <a:lumMod val="50000"/>
                                              </a:schemeClr>
                                            </a:solidFill>
                                            <a:latin typeface="Cambria Math" panose="02040503050406030204" pitchFamily="18" charset="0"/>
                                          </a:rPr>
                                          <m:t>2</m:t>
                                        </m:r>
                                      </m:sub>
                                      <m:sup>
                                        <m:r>
                                          <a:rPr lang="en-US" sz="1000" i="1">
                                            <a:solidFill>
                                              <a:schemeClr val="accent1">
                                                <a:lumMod val="50000"/>
                                              </a:schemeClr>
                                            </a:solidFill>
                                            <a:latin typeface="Cambria Math" panose="02040503050406030204" pitchFamily="18" charset="0"/>
                                          </a:rPr>
                                          <m:t>2</m:t>
                                        </m:r>
                                      </m:sup>
                                    </m:sSubSup>
                                  </m:e>
                                </m:sPre>
                              </m:e>
                              <m:e>
                                <m:r>
                                  <a:rPr lang="en-US" sz="1000" b="0" i="1" smtClean="0">
                                    <a:latin typeface="Cambria Math" panose="02040503050406030204" pitchFamily="18" charset="0"/>
                                  </a:rPr>
                                  <m:t>0</m:t>
                                </m:r>
                              </m:e>
                            </m:mr>
                            <m:mr>
                              <m:e/>
                              <m:e/>
                              <m:e>
                                <m:r>
                                  <a:rPr lang="en-US" sz="1000" b="0" i="1" smtClean="0">
                                    <a:latin typeface="Cambria Math" panose="02040503050406030204" pitchFamily="18" charset="0"/>
                                  </a:rPr>
                                  <m:t>0</m:t>
                                </m:r>
                              </m:e>
                            </m:mr>
                          </m:m>
                          <m:r>
                            <a:rPr lang="en-US" sz="1000" b="0" i="1" smtClean="0">
                              <a:latin typeface="Cambria Math" panose="02040503050406030204" pitchFamily="18" charset="0"/>
                            </a:rPr>
                            <m:t> </m:t>
                          </m:r>
                        </m:e>
                      </m:d>
                      <m:d>
                        <m:dPr>
                          <m:begChr m:val="["/>
                          <m:endChr m:val="]"/>
                          <m:ctrlPr>
                            <a:rPr lang="en-US" sz="1000" b="0" i="1" smtClean="0">
                              <a:latin typeface="Cambria Math" panose="02040503050406030204" pitchFamily="18" charset="0"/>
                            </a:rPr>
                          </m:ctrlPr>
                        </m:dPr>
                        <m:e>
                          <m:m>
                            <m:mPr>
                              <m:mcs>
                                <m:mc>
                                  <m:mcPr>
                                    <m:count m:val="1"/>
                                    <m:mcJc m:val="center"/>
                                  </m:mcPr>
                                </m:mc>
                              </m:mcs>
                              <m:ctrlPr>
                                <a:rPr lang="en-US" sz="1000" b="0" i="1" smtClean="0">
                                  <a:latin typeface="Cambria Math" panose="02040503050406030204" pitchFamily="18" charset="0"/>
                                </a:rPr>
                              </m:ctrlPr>
                            </m:mPr>
                            <m:mr>
                              <m:e>
                                <m:acc>
                                  <m:accPr>
                                    <m:chr m:val="̇"/>
                                    <m:ctrlPr>
                                      <a:rPr lang="en-US" sz="1000" b="0" i="1" smtClean="0">
                                        <a:latin typeface="Cambria Math" panose="02040503050406030204" pitchFamily="18" charset="0"/>
                                      </a:rPr>
                                    </m:ctrlPr>
                                  </m:accPr>
                                  <m:e>
                                    <m:sSub>
                                      <m:sSubPr>
                                        <m:ctrlPr>
                                          <a:rPr lang="en-US" sz="1000" i="1">
                                            <a:latin typeface="Cambria Math" panose="02040503050406030204" pitchFamily="18" charset="0"/>
                                          </a:rPr>
                                        </m:ctrlPr>
                                      </m:sSubPr>
                                      <m:e>
                                        <m:r>
                                          <a:rPr lang="en-US" sz="1000" i="1">
                                            <a:latin typeface="Cambria Math" panose="02040503050406030204" pitchFamily="18" charset="0"/>
                                            <a:ea typeface="Cambria Math" panose="02040503050406030204" pitchFamily="18" charset="0"/>
                                          </a:rPr>
                                          <m:t>𝜃</m:t>
                                        </m:r>
                                      </m:e>
                                      <m:sub>
                                        <m:r>
                                          <a:rPr lang="en-US" sz="1000" i="1">
                                            <a:latin typeface="Cambria Math" panose="02040503050406030204" pitchFamily="18" charset="0"/>
                                          </a:rPr>
                                          <m:t>1</m:t>
                                        </m:r>
                                      </m:sub>
                                    </m:sSub>
                                  </m:e>
                                </m:acc>
                              </m:e>
                            </m:mr>
                            <m:mr>
                              <m:e>
                                <m:acc>
                                  <m:accPr>
                                    <m:chr m:val="̇"/>
                                    <m:ctrlPr>
                                      <a:rPr lang="en-US" sz="1000" i="1">
                                        <a:latin typeface="Cambria Math" panose="02040503050406030204" pitchFamily="18" charset="0"/>
                                      </a:rPr>
                                    </m:ctrlPr>
                                  </m:accPr>
                                  <m:e>
                                    <m:sSub>
                                      <m:sSubPr>
                                        <m:ctrlPr>
                                          <a:rPr lang="en-US" sz="1000" i="1">
                                            <a:latin typeface="Cambria Math" panose="02040503050406030204" pitchFamily="18" charset="0"/>
                                          </a:rPr>
                                        </m:ctrlPr>
                                      </m:sSubPr>
                                      <m:e>
                                        <m:r>
                                          <a:rPr lang="en-US" sz="1000" i="1">
                                            <a:latin typeface="Cambria Math" panose="02040503050406030204" pitchFamily="18" charset="0"/>
                                            <a:ea typeface="Cambria Math" panose="02040503050406030204" pitchFamily="18" charset="0"/>
                                          </a:rPr>
                                          <m:t>𝜃</m:t>
                                        </m:r>
                                      </m:e>
                                      <m:sub>
                                        <m:r>
                                          <a:rPr lang="en-US" sz="1000" b="0" i="1" smtClean="0">
                                            <a:latin typeface="Cambria Math" panose="02040503050406030204" pitchFamily="18" charset="0"/>
                                          </a:rPr>
                                          <m:t>2</m:t>
                                        </m:r>
                                      </m:sub>
                                    </m:sSub>
                                  </m:e>
                                </m:acc>
                              </m:e>
                            </m:mr>
                            <m:mr>
                              <m:e>
                                <m:acc>
                                  <m:accPr>
                                    <m:chr m:val="̇"/>
                                    <m:ctrlPr>
                                      <a:rPr lang="en-US" sz="1000" i="1">
                                        <a:latin typeface="Cambria Math" panose="02040503050406030204" pitchFamily="18" charset="0"/>
                                      </a:rPr>
                                    </m:ctrlPr>
                                  </m:accPr>
                                  <m:e>
                                    <m:sSub>
                                      <m:sSubPr>
                                        <m:ctrlPr>
                                          <a:rPr lang="en-US" sz="1000" i="1">
                                            <a:latin typeface="Cambria Math" panose="02040503050406030204" pitchFamily="18" charset="0"/>
                                          </a:rPr>
                                        </m:ctrlPr>
                                      </m:sSubPr>
                                      <m:e>
                                        <m:r>
                                          <a:rPr lang="en-US" sz="1000" i="1">
                                            <a:latin typeface="Cambria Math" panose="02040503050406030204" pitchFamily="18" charset="0"/>
                                            <a:ea typeface="Cambria Math" panose="02040503050406030204" pitchFamily="18" charset="0"/>
                                          </a:rPr>
                                          <m:t>𝜃</m:t>
                                        </m:r>
                                      </m:e>
                                      <m:sub>
                                        <m:r>
                                          <a:rPr lang="en-US" sz="1000" b="0" i="1" smtClean="0">
                                            <a:latin typeface="Cambria Math" panose="02040503050406030204" pitchFamily="18" charset="0"/>
                                          </a:rPr>
                                          <m:t>3</m:t>
                                        </m:r>
                                      </m:sub>
                                    </m:sSub>
                                  </m:e>
                                </m:acc>
                              </m:e>
                            </m:mr>
                          </m:m>
                        </m:e>
                      </m:d>
                    </m:oMath>
                  </m:oMathPara>
                </a14:m>
                <a:endParaRPr lang="en-US" sz="1000" b="0" dirty="0"/>
              </a:p>
            </p:txBody>
          </p:sp>
        </mc:Choice>
        <mc:Fallback xmlns="">
          <p:sp>
            <p:nvSpPr>
              <p:cNvPr id="14" name="TextBox 13">
                <a:extLst>
                  <a:ext uri="{FF2B5EF4-FFF2-40B4-BE49-F238E27FC236}">
                    <a16:creationId xmlns:a16="http://schemas.microsoft.com/office/drawing/2014/main" id="{C0A12634-6EAA-E215-70FE-DC33160CE286}"/>
                  </a:ext>
                </a:extLst>
              </p:cNvPr>
              <p:cNvSpPr txBox="1">
                <a:spLocks noRot="1" noChangeAspect="1" noMove="1" noResize="1" noEditPoints="1" noAdjustHandles="1" noChangeArrowheads="1" noChangeShapeType="1" noTextEdit="1"/>
              </p:cNvSpPr>
              <p:nvPr/>
            </p:nvSpPr>
            <p:spPr>
              <a:xfrm>
                <a:off x="851308" y="3454989"/>
                <a:ext cx="3737174" cy="566950"/>
              </a:xfrm>
              <a:prstGeom prst="rect">
                <a:avLst/>
              </a:prstGeom>
              <a:blipFill>
                <a:blip r:embed="rId17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6D551E0-8633-1118-E627-3E0982A4AF27}"/>
                  </a:ext>
                </a:extLst>
              </p:cNvPr>
              <p:cNvSpPr txBox="1"/>
              <p:nvPr/>
            </p:nvSpPr>
            <p:spPr>
              <a:xfrm>
                <a:off x="5447062" y="4950944"/>
                <a:ext cx="2464457" cy="566950"/>
              </a:xfrm>
              <a:prstGeom prst="rect">
                <a:avLst/>
              </a:prstGeom>
              <a:noFill/>
            </p:spPr>
            <p:txBody>
              <a:bodyPr wrap="none" lIns="0" tIns="0" rIns="0" bIns="0" rtlCol="0">
                <a:spAutoFit/>
              </a:bodyPr>
              <a:lstStyle/>
              <a:p>
                <a:r>
                  <a:rPr lang="en-US" sz="1000" dirty="0"/>
                  <a:t>[</a:t>
                </a:r>
                <a14:m>
                  <m:oMath xmlns:m="http://schemas.openxmlformats.org/officeDocument/2006/math">
                    <m:sPre>
                      <m:sPrePr>
                        <m:ctrlPr>
                          <a:rPr lang="en-US" sz="1000" i="1">
                            <a:latin typeface="Cambria Math" panose="02040503050406030204" pitchFamily="18" charset="0"/>
                          </a:rPr>
                        </m:ctrlPr>
                      </m:sPrePr>
                      <m:sub>
                        <m:r>
                          <a:rPr lang="en-US" sz="1000" i="1">
                            <a:latin typeface="Cambria Math" panose="02040503050406030204" pitchFamily="18" charset="0"/>
                          </a:rPr>
                          <m:t> </m:t>
                        </m:r>
                      </m:sub>
                      <m:sup>
                        <m:r>
                          <a:rPr lang="en-US" sz="1000" i="1">
                            <a:latin typeface="Cambria Math" panose="02040503050406030204" pitchFamily="18" charset="0"/>
                          </a:rPr>
                          <m:t>0</m:t>
                        </m:r>
                      </m:sup>
                      <m:e>
                        <m:sSubSup>
                          <m:sSubSupPr>
                            <m:ctrlPr>
                              <a:rPr lang="en-US" sz="1000" i="1">
                                <a:latin typeface="Cambria Math" panose="02040503050406030204" pitchFamily="18" charset="0"/>
                              </a:rPr>
                            </m:ctrlPr>
                          </m:sSubSupPr>
                          <m:e>
                            <m:sSub>
                              <m:sSubPr>
                                <m:ctrlPr>
                                  <a:rPr lang="en-US" sz="1000" i="1">
                                    <a:latin typeface="Cambria Math" panose="02040503050406030204" pitchFamily="18" charset="0"/>
                                  </a:rPr>
                                </m:ctrlPr>
                              </m:sSubPr>
                              <m:e>
                                <m:r>
                                  <a:rPr lang="en-US" sz="1000" i="1">
                                    <a:latin typeface="Cambria Math" panose="02040503050406030204" pitchFamily="18" charset="0"/>
                                    <a:ea typeface="Cambria Math" panose="02040503050406030204" pitchFamily="18" charset="0"/>
                                  </a:rPr>
                                  <m:t>𝜔</m:t>
                                </m:r>
                              </m:e>
                              <m:sub>
                                <m:r>
                                  <a:rPr lang="en-US" sz="1000" i="1">
                                    <a:latin typeface="Cambria Math" panose="02040503050406030204" pitchFamily="18" charset="0"/>
                                  </a:rPr>
                                  <m:t> </m:t>
                                </m:r>
                              </m:sub>
                            </m:sSub>
                          </m:e>
                          <m:sub>
                            <m:r>
                              <a:rPr lang="en-US" sz="1000" b="0" i="1" smtClean="0">
                                <a:latin typeface="Cambria Math" panose="02040503050406030204" pitchFamily="18" charset="0"/>
                              </a:rPr>
                              <m:t>3</m:t>
                            </m:r>
                          </m:sub>
                          <m:sup>
                            <m:r>
                              <a:rPr lang="en-US" sz="1000" i="1">
                                <a:latin typeface="Cambria Math" panose="02040503050406030204" pitchFamily="18" charset="0"/>
                              </a:rPr>
                              <m:t> </m:t>
                            </m:r>
                          </m:sup>
                        </m:sSubSup>
                      </m:e>
                    </m:sPre>
                  </m:oMath>
                </a14:m>
                <a:r>
                  <a:rPr lang="en-US" sz="1000" dirty="0"/>
                  <a:t>] = [</a:t>
                </a:r>
                <a14:m>
                  <m:oMath xmlns:m="http://schemas.openxmlformats.org/officeDocument/2006/math">
                    <m:sPre>
                      <m:sPrePr>
                        <m:ctrlPr>
                          <a:rPr lang="en-US" sz="1000" i="1">
                            <a:latin typeface="Cambria Math" panose="02040503050406030204" pitchFamily="18" charset="0"/>
                          </a:rPr>
                        </m:ctrlPr>
                      </m:sPrePr>
                      <m:sub>
                        <m:r>
                          <a:rPr lang="en-US" sz="1000" i="1">
                            <a:latin typeface="Cambria Math" panose="02040503050406030204" pitchFamily="18" charset="0"/>
                          </a:rPr>
                          <m:t> </m:t>
                        </m:r>
                      </m:sub>
                      <m:sup>
                        <m:r>
                          <a:rPr lang="en-US" sz="1000" i="1">
                            <a:latin typeface="Cambria Math" panose="02040503050406030204" pitchFamily="18" charset="0"/>
                          </a:rPr>
                          <m:t>0</m:t>
                        </m:r>
                      </m:sup>
                      <m:e>
                        <m:sSub>
                          <m:sSubPr>
                            <m:ctrlPr>
                              <a:rPr lang="en-US" sz="1000" i="1">
                                <a:latin typeface="Cambria Math" panose="02040503050406030204" pitchFamily="18" charset="0"/>
                              </a:rPr>
                            </m:ctrlPr>
                          </m:sSubPr>
                          <m:e>
                            <m:r>
                              <a:rPr lang="en-US" sz="1000" i="1">
                                <a:latin typeface="Cambria Math" panose="02040503050406030204" pitchFamily="18" charset="0"/>
                              </a:rPr>
                              <m:t>𝐽</m:t>
                            </m:r>
                          </m:e>
                          <m:sub>
                            <m:r>
                              <a:rPr lang="en-US" sz="1000" i="1">
                                <a:latin typeface="Cambria Math" panose="02040503050406030204" pitchFamily="18" charset="0"/>
                                <a:ea typeface="Cambria Math" panose="02040503050406030204" pitchFamily="18" charset="0"/>
                              </a:rPr>
                              <m:t>𝜔</m:t>
                            </m:r>
                            <m:r>
                              <a:rPr lang="en-US" sz="1000" b="0" i="1" smtClean="0">
                                <a:latin typeface="Cambria Math" panose="02040503050406030204" pitchFamily="18" charset="0"/>
                                <a:ea typeface="Cambria Math" panose="02040503050406030204" pitchFamily="18" charset="0"/>
                              </a:rPr>
                              <m:t>3</m:t>
                            </m:r>
                          </m:sub>
                        </m:sSub>
                      </m:e>
                    </m:sPre>
                  </m:oMath>
                </a14:m>
                <a:r>
                  <a:rPr lang="en-US" sz="1000" dirty="0"/>
                  <a:t>] </a:t>
                </a:r>
                <a14:m>
                  <m:oMath xmlns:m="http://schemas.openxmlformats.org/officeDocument/2006/math">
                    <m:d>
                      <m:dPr>
                        <m:begChr m:val="["/>
                        <m:endChr m:val="]"/>
                        <m:ctrlPr>
                          <a:rPr lang="en-US" sz="1000" i="1">
                            <a:latin typeface="Cambria Math" panose="02040503050406030204" pitchFamily="18" charset="0"/>
                          </a:rPr>
                        </m:ctrlPr>
                      </m:dPr>
                      <m:e>
                        <m:acc>
                          <m:accPr>
                            <m:chr m:val="̇"/>
                            <m:ctrlPr>
                              <a:rPr lang="en-US" sz="1000" i="1">
                                <a:latin typeface="Cambria Math" panose="02040503050406030204" pitchFamily="18" charset="0"/>
                              </a:rPr>
                            </m:ctrlPr>
                          </m:accPr>
                          <m:e>
                            <m:sSub>
                              <m:sSubPr>
                                <m:ctrlPr>
                                  <a:rPr lang="en-US" sz="1000" i="1">
                                    <a:latin typeface="Cambria Math" panose="02040503050406030204" pitchFamily="18" charset="0"/>
                                  </a:rPr>
                                </m:ctrlPr>
                              </m:sSubPr>
                              <m:e>
                                <m:sPre>
                                  <m:sPrePr>
                                    <m:ctrlPr>
                                      <a:rPr lang="en-US" sz="1000" i="1">
                                        <a:latin typeface="Cambria Math" panose="02040503050406030204" pitchFamily="18" charset="0"/>
                                      </a:rPr>
                                    </m:ctrlPr>
                                  </m:sPrePr>
                                  <m:sub>
                                    <m:r>
                                      <a:rPr lang="en-US" sz="1000" i="1">
                                        <a:latin typeface="Cambria Math" panose="02040503050406030204" pitchFamily="18" charset="0"/>
                                      </a:rPr>
                                      <m:t> </m:t>
                                    </m:r>
                                  </m:sub>
                                  <m:sup>
                                    <m:r>
                                      <a:rPr lang="en-US" sz="1000" i="1">
                                        <a:latin typeface="Cambria Math" panose="02040503050406030204" pitchFamily="18" charset="0"/>
                                      </a:rPr>
                                      <m:t> </m:t>
                                    </m:r>
                                  </m:sup>
                                  <m:e>
                                    <m:sSubSup>
                                      <m:sSubSupPr>
                                        <m:ctrlPr>
                                          <a:rPr lang="en-US" sz="1000" i="1">
                                            <a:latin typeface="Cambria Math" panose="02040503050406030204" pitchFamily="18" charset="0"/>
                                          </a:rPr>
                                        </m:ctrlPr>
                                      </m:sSubSupPr>
                                      <m:e>
                                        <m:sSub>
                                          <m:sSubPr>
                                            <m:ctrlPr>
                                              <a:rPr lang="en-US" sz="1000" i="1">
                                                <a:latin typeface="Cambria Math" panose="02040503050406030204" pitchFamily="18" charset="0"/>
                                              </a:rPr>
                                            </m:ctrlPr>
                                          </m:sSubPr>
                                          <m:e>
                                            <m:r>
                                              <a:rPr lang="en-US" sz="1000" i="1">
                                                <a:latin typeface="Cambria Math" panose="02040503050406030204" pitchFamily="18" charset="0"/>
                                                <a:ea typeface="Cambria Math" panose="02040503050406030204" pitchFamily="18" charset="0"/>
                                              </a:rPr>
                                              <m:t>𝑞</m:t>
                                            </m:r>
                                          </m:e>
                                          <m:sub>
                                            <m:r>
                                              <a:rPr lang="en-US" sz="1000" i="1">
                                                <a:latin typeface="Cambria Math" panose="02040503050406030204" pitchFamily="18" charset="0"/>
                                              </a:rPr>
                                              <m:t> </m:t>
                                            </m:r>
                                          </m:sub>
                                        </m:sSub>
                                      </m:e>
                                      <m:sub>
                                        <m:r>
                                          <a:rPr lang="en-US" sz="1000" i="1">
                                            <a:latin typeface="Cambria Math" panose="02040503050406030204" pitchFamily="18" charset="0"/>
                                          </a:rPr>
                                          <m:t> </m:t>
                                        </m:r>
                                      </m:sub>
                                      <m:sup>
                                        <m:r>
                                          <a:rPr lang="en-US" sz="1000" i="1">
                                            <a:latin typeface="Cambria Math" panose="02040503050406030204" pitchFamily="18" charset="0"/>
                                          </a:rPr>
                                          <m:t> </m:t>
                                        </m:r>
                                      </m:sup>
                                    </m:sSubSup>
                                  </m:e>
                                </m:sPre>
                              </m:e>
                              <m:sub>
                                <m:r>
                                  <a:rPr lang="en-US" sz="1000" i="1">
                                    <a:latin typeface="Cambria Math" panose="02040503050406030204" pitchFamily="18" charset="0"/>
                                  </a:rPr>
                                  <m:t> </m:t>
                                </m:r>
                              </m:sub>
                            </m:sSub>
                          </m:e>
                        </m:acc>
                      </m:e>
                    </m:d>
                  </m:oMath>
                </a14:m>
                <a:r>
                  <a:rPr lang="en-US" sz="1000" dirty="0"/>
                  <a:t> = </a:t>
                </a:r>
                <a14:m>
                  <m:oMath xmlns:m="http://schemas.openxmlformats.org/officeDocument/2006/math">
                    <m:d>
                      <m:dPr>
                        <m:begChr m:val="["/>
                        <m:endChr m:val="]"/>
                        <m:ctrlPr>
                          <a:rPr lang="en-US" sz="1000" i="1">
                            <a:latin typeface="Cambria Math" panose="02040503050406030204" pitchFamily="18" charset="0"/>
                          </a:rPr>
                        </m:ctrlPr>
                      </m:dPr>
                      <m:e>
                        <m:m>
                          <m:mPr>
                            <m:mcs>
                              <m:mc>
                                <m:mcPr>
                                  <m:count m:val="3"/>
                                  <m:mcJc m:val="center"/>
                                </m:mcPr>
                              </m:mc>
                            </m:mcs>
                            <m:ctrlPr>
                              <a:rPr lang="en-US" sz="1000" i="1">
                                <a:latin typeface="Cambria Math" panose="02040503050406030204" pitchFamily="18" charset="0"/>
                              </a:rPr>
                            </m:ctrlPr>
                          </m:mPr>
                          <m:mr>
                            <m:e/>
                            <m:e/>
                            <m:e/>
                          </m:mr>
                          <m:mr>
                            <m:e>
                              <m:sSub>
                                <m:sSubPr>
                                  <m:ctrlPr>
                                    <a:rPr lang="en-US" sz="1000" i="1">
                                      <a:latin typeface="Cambria Math" panose="02040503050406030204" pitchFamily="18" charset="0"/>
                                    </a:rPr>
                                  </m:ctrlPr>
                                </m:sSubPr>
                                <m:e>
                                  <m:sPre>
                                    <m:sPrePr>
                                      <m:ctrlPr>
                                        <a:rPr lang="en-US" sz="1000" i="1">
                                          <a:latin typeface="Cambria Math" panose="02040503050406030204" pitchFamily="18" charset="0"/>
                                        </a:rPr>
                                      </m:ctrlPr>
                                    </m:sPrePr>
                                    <m:sub>
                                      <m:r>
                                        <a:rPr lang="en-US" sz="1000" i="1">
                                          <a:latin typeface="Cambria Math" panose="02040503050406030204" pitchFamily="18" charset="0"/>
                                        </a:rPr>
                                        <m:t> </m:t>
                                      </m:r>
                                    </m:sub>
                                    <m:sup>
                                      <m:r>
                                        <a:rPr lang="en-US" sz="1000" i="1">
                                          <a:latin typeface="Cambria Math" panose="02040503050406030204" pitchFamily="18" charset="0"/>
                                        </a:rPr>
                                        <m:t>0</m:t>
                                      </m:r>
                                    </m:sup>
                                    <m:e>
                                      <m:r>
                                        <a:rPr lang="en-US" sz="1000" i="1">
                                          <a:latin typeface="Cambria Math" panose="02040503050406030204" pitchFamily="18" charset="0"/>
                                        </a:rPr>
                                        <m:t>𝑍</m:t>
                                      </m:r>
                                    </m:e>
                                  </m:sPre>
                                </m:e>
                                <m:sub>
                                  <m:r>
                                    <a:rPr lang="en-US" sz="1000" i="1">
                                      <a:latin typeface="Cambria Math" panose="02040503050406030204" pitchFamily="18" charset="0"/>
                                    </a:rPr>
                                    <m:t>1</m:t>
                                  </m:r>
                                </m:sub>
                              </m:sSub>
                            </m:e>
                            <m:e>
                              <m:sSub>
                                <m:sSubPr>
                                  <m:ctrlPr>
                                    <a:rPr lang="en-US" sz="1000" i="1">
                                      <a:latin typeface="Cambria Math" panose="02040503050406030204" pitchFamily="18" charset="0"/>
                                    </a:rPr>
                                  </m:ctrlPr>
                                </m:sSubPr>
                                <m:e>
                                  <m:sPre>
                                    <m:sPrePr>
                                      <m:ctrlPr>
                                        <a:rPr lang="en-US" sz="1000" i="1">
                                          <a:latin typeface="Cambria Math" panose="02040503050406030204" pitchFamily="18" charset="0"/>
                                        </a:rPr>
                                      </m:ctrlPr>
                                    </m:sPrePr>
                                    <m:sub>
                                      <m:r>
                                        <a:rPr lang="en-US" sz="1000" i="1">
                                          <a:latin typeface="Cambria Math" panose="02040503050406030204" pitchFamily="18" charset="0"/>
                                        </a:rPr>
                                        <m:t> </m:t>
                                      </m:r>
                                    </m:sub>
                                    <m:sup>
                                      <m:r>
                                        <a:rPr lang="en-US" sz="1000" i="1">
                                          <a:latin typeface="Cambria Math" panose="02040503050406030204" pitchFamily="18" charset="0"/>
                                        </a:rPr>
                                        <m:t>0</m:t>
                                      </m:r>
                                    </m:sup>
                                    <m:e>
                                      <m:r>
                                        <a:rPr lang="en-US" sz="1000" i="1">
                                          <a:latin typeface="Cambria Math" panose="02040503050406030204" pitchFamily="18" charset="0"/>
                                        </a:rPr>
                                        <m:t>𝑍</m:t>
                                      </m:r>
                                    </m:e>
                                  </m:sPre>
                                </m:e>
                                <m:sub>
                                  <m:r>
                                    <a:rPr lang="en-US" sz="1000" i="1">
                                      <a:latin typeface="Cambria Math" panose="02040503050406030204" pitchFamily="18" charset="0"/>
                                    </a:rPr>
                                    <m:t>2</m:t>
                                  </m:r>
                                </m:sub>
                              </m:sSub>
                            </m:e>
                            <m:e>
                              <m:sSub>
                                <m:sSubPr>
                                  <m:ctrlPr>
                                    <a:rPr lang="en-US" sz="1000" i="1">
                                      <a:latin typeface="Cambria Math" panose="02040503050406030204" pitchFamily="18" charset="0"/>
                                    </a:rPr>
                                  </m:ctrlPr>
                                </m:sSubPr>
                                <m:e>
                                  <m:sPre>
                                    <m:sPrePr>
                                      <m:ctrlPr>
                                        <a:rPr lang="en-US" sz="1000" i="1">
                                          <a:latin typeface="Cambria Math" panose="02040503050406030204" pitchFamily="18" charset="0"/>
                                        </a:rPr>
                                      </m:ctrlPr>
                                    </m:sPrePr>
                                    <m:sub>
                                      <m:r>
                                        <a:rPr lang="en-US" sz="1000" i="1">
                                          <a:latin typeface="Cambria Math" panose="02040503050406030204" pitchFamily="18" charset="0"/>
                                        </a:rPr>
                                        <m:t> </m:t>
                                      </m:r>
                                    </m:sub>
                                    <m:sup>
                                      <m:r>
                                        <a:rPr lang="en-US" sz="1000" i="1">
                                          <a:latin typeface="Cambria Math" panose="02040503050406030204" pitchFamily="18" charset="0"/>
                                        </a:rPr>
                                        <m:t>0</m:t>
                                      </m:r>
                                    </m:sup>
                                    <m:e>
                                      <m:r>
                                        <a:rPr lang="en-US" sz="1000" i="1">
                                          <a:latin typeface="Cambria Math" panose="02040503050406030204" pitchFamily="18" charset="0"/>
                                        </a:rPr>
                                        <m:t>𝑍</m:t>
                                      </m:r>
                                    </m:e>
                                  </m:sPre>
                                </m:e>
                                <m:sub>
                                  <m:r>
                                    <a:rPr lang="en-US" sz="1000" b="0" i="1" smtClean="0">
                                      <a:latin typeface="Cambria Math" panose="02040503050406030204" pitchFamily="18" charset="0"/>
                                    </a:rPr>
                                    <m:t>3</m:t>
                                  </m:r>
                                </m:sub>
                              </m:sSub>
                            </m:e>
                          </m:mr>
                          <m:mr>
                            <m:e/>
                            <m:e/>
                            <m:e/>
                          </m:mr>
                        </m:m>
                        <m:r>
                          <a:rPr lang="en-US" sz="1000" i="1">
                            <a:latin typeface="Cambria Math" panose="02040503050406030204" pitchFamily="18" charset="0"/>
                          </a:rPr>
                          <m:t> </m:t>
                        </m:r>
                      </m:e>
                    </m:d>
                    <m:d>
                      <m:dPr>
                        <m:begChr m:val="["/>
                        <m:endChr m:val="]"/>
                        <m:ctrlPr>
                          <a:rPr lang="en-US" sz="1000" i="1">
                            <a:latin typeface="Cambria Math" panose="02040503050406030204" pitchFamily="18" charset="0"/>
                          </a:rPr>
                        </m:ctrlPr>
                      </m:dPr>
                      <m:e>
                        <m:m>
                          <m:mPr>
                            <m:mcs>
                              <m:mc>
                                <m:mcPr>
                                  <m:count m:val="1"/>
                                  <m:mcJc m:val="center"/>
                                </m:mcPr>
                              </m:mc>
                            </m:mcs>
                            <m:ctrlPr>
                              <a:rPr lang="en-US" sz="1000" i="1">
                                <a:latin typeface="Cambria Math" panose="02040503050406030204" pitchFamily="18" charset="0"/>
                              </a:rPr>
                            </m:ctrlPr>
                          </m:mPr>
                          <m:mr>
                            <m:e>
                              <m:acc>
                                <m:accPr>
                                  <m:chr m:val="̇"/>
                                  <m:ctrlPr>
                                    <a:rPr lang="en-US" sz="1000" i="1">
                                      <a:latin typeface="Cambria Math" panose="02040503050406030204" pitchFamily="18" charset="0"/>
                                    </a:rPr>
                                  </m:ctrlPr>
                                </m:accPr>
                                <m:e>
                                  <m:sSub>
                                    <m:sSubPr>
                                      <m:ctrlPr>
                                        <a:rPr lang="en-US" sz="1000" i="1">
                                          <a:latin typeface="Cambria Math" panose="02040503050406030204" pitchFamily="18" charset="0"/>
                                        </a:rPr>
                                      </m:ctrlPr>
                                    </m:sSubPr>
                                    <m:e>
                                      <m:r>
                                        <a:rPr lang="en-US" sz="1000" i="1">
                                          <a:latin typeface="Cambria Math" panose="02040503050406030204" pitchFamily="18" charset="0"/>
                                          <a:ea typeface="Cambria Math" panose="02040503050406030204" pitchFamily="18" charset="0"/>
                                        </a:rPr>
                                        <m:t>𝜃</m:t>
                                      </m:r>
                                    </m:e>
                                    <m:sub>
                                      <m:r>
                                        <a:rPr lang="en-US" sz="1000" i="1">
                                          <a:latin typeface="Cambria Math" panose="02040503050406030204" pitchFamily="18" charset="0"/>
                                        </a:rPr>
                                        <m:t>1</m:t>
                                      </m:r>
                                    </m:sub>
                                  </m:sSub>
                                </m:e>
                              </m:acc>
                            </m:e>
                          </m:mr>
                          <m:mr>
                            <m:e>
                              <m:acc>
                                <m:accPr>
                                  <m:chr m:val="̇"/>
                                  <m:ctrlPr>
                                    <a:rPr lang="en-US" sz="1000" i="1">
                                      <a:latin typeface="Cambria Math" panose="02040503050406030204" pitchFamily="18" charset="0"/>
                                    </a:rPr>
                                  </m:ctrlPr>
                                </m:accPr>
                                <m:e>
                                  <m:sSub>
                                    <m:sSubPr>
                                      <m:ctrlPr>
                                        <a:rPr lang="en-US" sz="1000" i="1">
                                          <a:latin typeface="Cambria Math" panose="02040503050406030204" pitchFamily="18" charset="0"/>
                                        </a:rPr>
                                      </m:ctrlPr>
                                    </m:sSubPr>
                                    <m:e>
                                      <m:r>
                                        <a:rPr lang="en-US" sz="1000" i="1">
                                          <a:latin typeface="Cambria Math" panose="02040503050406030204" pitchFamily="18" charset="0"/>
                                          <a:ea typeface="Cambria Math" panose="02040503050406030204" pitchFamily="18" charset="0"/>
                                        </a:rPr>
                                        <m:t>𝜃</m:t>
                                      </m:r>
                                    </m:e>
                                    <m:sub>
                                      <m:r>
                                        <a:rPr lang="en-US" sz="1000" i="1">
                                          <a:latin typeface="Cambria Math" panose="02040503050406030204" pitchFamily="18" charset="0"/>
                                        </a:rPr>
                                        <m:t>2</m:t>
                                      </m:r>
                                    </m:sub>
                                  </m:sSub>
                                </m:e>
                              </m:acc>
                            </m:e>
                          </m:mr>
                          <m:mr>
                            <m:e>
                              <m:acc>
                                <m:accPr>
                                  <m:chr m:val="̇"/>
                                  <m:ctrlPr>
                                    <a:rPr lang="en-US" sz="1000" i="1">
                                      <a:latin typeface="Cambria Math" panose="02040503050406030204" pitchFamily="18" charset="0"/>
                                    </a:rPr>
                                  </m:ctrlPr>
                                </m:accPr>
                                <m:e>
                                  <m:sSub>
                                    <m:sSubPr>
                                      <m:ctrlPr>
                                        <a:rPr lang="en-US" sz="1000" i="1">
                                          <a:latin typeface="Cambria Math" panose="02040503050406030204" pitchFamily="18" charset="0"/>
                                        </a:rPr>
                                      </m:ctrlPr>
                                    </m:sSubPr>
                                    <m:e>
                                      <m:r>
                                        <a:rPr lang="en-US" sz="1000" i="1">
                                          <a:latin typeface="Cambria Math" panose="02040503050406030204" pitchFamily="18" charset="0"/>
                                          <a:ea typeface="Cambria Math" panose="02040503050406030204" pitchFamily="18" charset="0"/>
                                        </a:rPr>
                                        <m:t>𝜃</m:t>
                                      </m:r>
                                    </m:e>
                                    <m:sub>
                                      <m:r>
                                        <a:rPr lang="en-US" sz="1000" i="1">
                                          <a:latin typeface="Cambria Math" panose="02040503050406030204" pitchFamily="18" charset="0"/>
                                        </a:rPr>
                                        <m:t>3</m:t>
                                      </m:r>
                                    </m:sub>
                                  </m:sSub>
                                </m:e>
                              </m:acc>
                            </m:e>
                          </m:mr>
                        </m:m>
                      </m:e>
                    </m:d>
                  </m:oMath>
                </a14:m>
                <a:endParaRPr lang="en-US" sz="1000" dirty="0"/>
              </a:p>
            </p:txBody>
          </p:sp>
        </mc:Choice>
        <mc:Fallback xmlns="">
          <p:sp>
            <p:nvSpPr>
              <p:cNvPr id="16" name="TextBox 15">
                <a:extLst>
                  <a:ext uri="{FF2B5EF4-FFF2-40B4-BE49-F238E27FC236}">
                    <a16:creationId xmlns:a16="http://schemas.microsoft.com/office/drawing/2014/main" id="{56D551E0-8633-1118-E627-3E0982A4AF27}"/>
                  </a:ext>
                </a:extLst>
              </p:cNvPr>
              <p:cNvSpPr txBox="1">
                <a:spLocks noRot="1" noChangeAspect="1" noMove="1" noResize="1" noEditPoints="1" noAdjustHandles="1" noChangeArrowheads="1" noChangeShapeType="1" noTextEdit="1"/>
              </p:cNvSpPr>
              <p:nvPr/>
            </p:nvSpPr>
            <p:spPr>
              <a:xfrm>
                <a:off x="5447062" y="4950944"/>
                <a:ext cx="2464457" cy="566950"/>
              </a:xfrm>
              <a:prstGeom prst="rect">
                <a:avLst/>
              </a:prstGeom>
              <a:blipFill>
                <a:blip r:embed="rId178"/>
                <a:stretch>
                  <a:fillRect l="-3218" b="-10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37F7E59-A19E-463C-4C05-CDBC3DE63116}"/>
                  </a:ext>
                </a:extLst>
              </p:cNvPr>
              <p:cNvSpPr txBox="1"/>
              <p:nvPr/>
            </p:nvSpPr>
            <p:spPr>
              <a:xfrm>
                <a:off x="953526" y="4969630"/>
                <a:ext cx="3971894" cy="5669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000" b="0" i="1" smtClean="0">
                              <a:latin typeface="Cambria Math" panose="02040503050406030204" pitchFamily="18" charset="0"/>
                            </a:rPr>
                          </m:ctrlPr>
                        </m:dPr>
                        <m:e>
                          <m:sPre>
                            <m:sPrePr>
                              <m:ctrlPr>
                                <a:rPr lang="en-US" sz="1000" i="1">
                                  <a:latin typeface="Cambria Math" panose="02040503050406030204" pitchFamily="18" charset="0"/>
                                </a:rPr>
                              </m:ctrlPr>
                            </m:sPrePr>
                            <m:sub>
                              <m:r>
                                <a:rPr lang="en-US" sz="1000" i="1">
                                  <a:latin typeface="Cambria Math" panose="02040503050406030204" pitchFamily="18" charset="0"/>
                                </a:rPr>
                                <m:t> </m:t>
                              </m:r>
                            </m:sub>
                            <m:sup>
                              <m:r>
                                <a:rPr lang="en-US" sz="1000" i="1">
                                  <a:latin typeface="Cambria Math" panose="02040503050406030204" pitchFamily="18" charset="0"/>
                                </a:rPr>
                                <m:t>0</m:t>
                              </m:r>
                            </m:sup>
                            <m:e>
                              <m:sSubSup>
                                <m:sSubSupPr>
                                  <m:ctrlPr>
                                    <a:rPr lang="en-US" sz="1000" i="1">
                                      <a:latin typeface="Cambria Math" panose="02040503050406030204" pitchFamily="18" charset="0"/>
                                    </a:rPr>
                                  </m:ctrlPr>
                                </m:sSubSupPr>
                                <m:e>
                                  <m:sSub>
                                    <m:sSubPr>
                                      <m:ctrlPr>
                                        <a:rPr lang="en-US" sz="1000" i="1">
                                          <a:latin typeface="Cambria Math" panose="02040503050406030204" pitchFamily="18" charset="0"/>
                                        </a:rPr>
                                      </m:ctrlPr>
                                    </m:sSubPr>
                                    <m:e>
                                      <m:r>
                                        <a:rPr lang="en-US" sz="1000" i="1">
                                          <a:latin typeface="Cambria Math" panose="02040503050406030204" pitchFamily="18" charset="0"/>
                                        </a:rPr>
                                        <m:t>𝑉</m:t>
                                      </m:r>
                                    </m:e>
                                    <m:sub>
                                      <m:r>
                                        <a:rPr lang="en-US" sz="1000" i="1">
                                          <a:latin typeface="Cambria Math" panose="02040503050406030204" pitchFamily="18" charset="0"/>
                                        </a:rPr>
                                        <m:t>𝑐</m:t>
                                      </m:r>
                                    </m:sub>
                                  </m:sSub>
                                </m:e>
                                <m:sub>
                                  <m:r>
                                    <a:rPr lang="en-US" sz="1000" b="0" i="1" smtClean="0">
                                      <a:latin typeface="Cambria Math" panose="02040503050406030204" pitchFamily="18" charset="0"/>
                                    </a:rPr>
                                    <m:t>3</m:t>
                                  </m:r>
                                </m:sub>
                                <m:sup>
                                  <m:r>
                                    <a:rPr lang="en-US" sz="1000" i="1">
                                      <a:latin typeface="Cambria Math" panose="02040503050406030204" pitchFamily="18" charset="0"/>
                                    </a:rPr>
                                    <m:t> </m:t>
                                  </m:r>
                                </m:sup>
                              </m:sSubSup>
                            </m:e>
                          </m:sPre>
                        </m:e>
                      </m:d>
                      <m:r>
                        <a:rPr lang="en-US" sz="1000" b="0" i="1" smtClean="0">
                          <a:latin typeface="Cambria Math" panose="02040503050406030204" pitchFamily="18" charset="0"/>
                        </a:rPr>
                        <m:t>=</m:t>
                      </m:r>
                      <m:d>
                        <m:dPr>
                          <m:begChr m:val="["/>
                          <m:endChr m:val="]"/>
                          <m:ctrlPr>
                            <a:rPr lang="en-US" sz="1000" b="0" i="1" smtClean="0">
                              <a:latin typeface="Cambria Math" panose="02040503050406030204" pitchFamily="18" charset="0"/>
                            </a:rPr>
                          </m:ctrlPr>
                        </m:dPr>
                        <m:e>
                          <m:sPre>
                            <m:sPrePr>
                              <m:ctrlPr>
                                <a:rPr lang="en-US" sz="1000" i="1">
                                  <a:latin typeface="Cambria Math" panose="02040503050406030204" pitchFamily="18" charset="0"/>
                                </a:rPr>
                              </m:ctrlPr>
                            </m:sPrePr>
                            <m:sub>
                              <m:r>
                                <a:rPr lang="en-US" sz="1000" i="1">
                                  <a:latin typeface="Cambria Math" panose="02040503050406030204" pitchFamily="18" charset="0"/>
                                </a:rPr>
                                <m:t> </m:t>
                              </m:r>
                            </m:sub>
                            <m:sup>
                              <m:r>
                                <a:rPr lang="en-US" sz="1000" i="1">
                                  <a:latin typeface="Cambria Math" panose="02040503050406030204" pitchFamily="18" charset="0"/>
                                </a:rPr>
                                <m:t>0</m:t>
                              </m:r>
                            </m:sup>
                            <m:e>
                              <m:sSub>
                                <m:sSubPr>
                                  <m:ctrlPr>
                                    <a:rPr lang="en-US" sz="1000" i="1">
                                      <a:latin typeface="Cambria Math" panose="02040503050406030204" pitchFamily="18" charset="0"/>
                                    </a:rPr>
                                  </m:ctrlPr>
                                </m:sSubPr>
                                <m:e>
                                  <m:r>
                                    <a:rPr lang="en-US" sz="1000" i="1">
                                      <a:latin typeface="Cambria Math" panose="02040503050406030204" pitchFamily="18" charset="0"/>
                                    </a:rPr>
                                    <m:t>𝐽</m:t>
                                  </m:r>
                                </m:e>
                                <m:sub>
                                  <m:r>
                                    <a:rPr lang="en-US" sz="1000" i="1">
                                      <a:latin typeface="Cambria Math" panose="02040503050406030204" pitchFamily="18" charset="0"/>
                                    </a:rPr>
                                    <m:t>𝑣</m:t>
                                  </m:r>
                                  <m:r>
                                    <a:rPr lang="en-US" sz="1000" b="0" i="1" smtClean="0">
                                      <a:latin typeface="Cambria Math" panose="02040503050406030204" pitchFamily="18" charset="0"/>
                                    </a:rPr>
                                    <m:t>3</m:t>
                                  </m:r>
                                </m:sub>
                              </m:sSub>
                            </m:e>
                          </m:sPre>
                        </m:e>
                      </m:d>
                      <m:d>
                        <m:dPr>
                          <m:begChr m:val="["/>
                          <m:endChr m:val="]"/>
                          <m:ctrlPr>
                            <a:rPr lang="en-US" sz="1000" i="1">
                              <a:latin typeface="Cambria Math" panose="02040503050406030204" pitchFamily="18" charset="0"/>
                            </a:rPr>
                          </m:ctrlPr>
                        </m:dPr>
                        <m:e>
                          <m:acc>
                            <m:accPr>
                              <m:chr m:val="̇"/>
                              <m:ctrlPr>
                                <a:rPr lang="en-US" sz="1000" i="1">
                                  <a:latin typeface="Cambria Math" panose="02040503050406030204" pitchFamily="18" charset="0"/>
                                </a:rPr>
                              </m:ctrlPr>
                            </m:accPr>
                            <m:e>
                              <m:sSub>
                                <m:sSubPr>
                                  <m:ctrlPr>
                                    <a:rPr lang="en-US" sz="1000" i="1">
                                      <a:latin typeface="Cambria Math" panose="02040503050406030204" pitchFamily="18" charset="0"/>
                                    </a:rPr>
                                  </m:ctrlPr>
                                </m:sSubPr>
                                <m:e>
                                  <m:sPre>
                                    <m:sPrePr>
                                      <m:ctrlPr>
                                        <a:rPr lang="en-US" sz="1000" i="1">
                                          <a:latin typeface="Cambria Math" panose="02040503050406030204" pitchFamily="18" charset="0"/>
                                        </a:rPr>
                                      </m:ctrlPr>
                                    </m:sPrePr>
                                    <m:sub>
                                      <m:r>
                                        <a:rPr lang="en-US" sz="1000" i="1">
                                          <a:latin typeface="Cambria Math" panose="02040503050406030204" pitchFamily="18" charset="0"/>
                                        </a:rPr>
                                        <m:t> </m:t>
                                      </m:r>
                                    </m:sub>
                                    <m:sup>
                                      <m:r>
                                        <a:rPr lang="en-US" sz="1000" i="1">
                                          <a:latin typeface="Cambria Math" panose="02040503050406030204" pitchFamily="18" charset="0"/>
                                        </a:rPr>
                                        <m:t> </m:t>
                                      </m:r>
                                    </m:sup>
                                    <m:e>
                                      <m:sSubSup>
                                        <m:sSubSupPr>
                                          <m:ctrlPr>
                                            <a:rPr lang="en-US" sz="1000" i="1">
                                              <a:latin typeface="Cambria Math" panose="02040503050406030204" pitchFamily="18" charset="0"/>
                                            </a:rPr>
                                          </m:ctrlPr>
                                        </m:sSubSupPr>
                                        <m:e>
                                          <m:sSub>
                                            <m:sSubPr>
                                              <m:ctrlPr>
                                                <a:rPr lang="en-US" sz="1000" i="1">
                                                  <a:latin typeface="Cambria Math" panose="02040503050406030204" pitchFamily="18" charset="0"/>
                                                </a:rPr>
                                              </m:ctrlPr>
                                            </m:sSubPr>
                                            <m:e>
                                              <m:r>
                                                <a:rPr lang="en-US" sz="1000" i="1">
                                                  <a:latin typeface="Cambria Math" panose="02040503050406030204" pitchFamily="18" charset="0"/>
                                                  <a:ea typeface="Cambria Math" panose="02040503050406030204" pitchFamily="18" charset="0"/>
                                                </a:rPr>
                                                <m:t>𝑞</m:t>
                                              </m:r>
                                            </m:e>
                                            <m:sub>
                                              <m:r>
                                                <a:rPr lang="en-US" sz="1000" i="1">
                                                  <a:latin typeface="Cambria Math" panose="02040503050406030204" pitchFamily="18" charset="0"/>
                                                </a:rPr>
                                                <m:t> </m:t>
                                              </m:r>
                                            </m:sub>
                                          </m:sSub>
                                        </m:e>
                                        <m:sub>
                                          <m:r>
                                            <a:rPr lang="en-US" sz="1000" i="1">
                                              <a:latin typeface="Cambria Math" panose="02040503050406030204" pitchFamily="18" charset="0"/>
                                            </a:rPr>
                                            <m:t> </m:t>
                                          </m:r>
                                        </m:sub>
                                        <m:sup>
                                          <m:r>
                                            <a:rPr lang="en-US" sz="1000" i="1">
                                              <a:latin typeface="Cambria Math" panose="02040503050406030204" pitchFamily="18" charset="0"/>
                                            </a:rPr>
                                            <m:t> </m:t>
                                          </m:r>
                                        </m:sup>
                                      </m:sSubSup>
                                    </m:e>
                                  </m:sPre>
                                </m:e>
                                <m:sub>
                                  <m:r>
                                    <a:rPr lang="en-US" sz="1000" i="1">
                                      <a:latin typeface="Cambria Math" panose="02040503050406030204" pitchFamily="18" charset="0"/>
                                    </a:rPr>
                                    <m:t> </m:t>
                                  </m:r>
                                </m:sub>
                              </m:sSub>
                            </m:e>
                          </m:acc>
                        </m:e>
                      </m:d>
                      <m:r>
                        <a:rPr lang="en-US" sz="1000" b="0" i="1" smtClean="0">
                          <a:latin typeface="Cambria Math" panose="02040503050406030204" pitchFamily="18" charset="0"/>
                        </a:rPr>
                        <m:t>= </m:t>
                      </m:r>
                      <m:d>
                        <m:dPr>
                          <m:begChr m:val="["/>
                          <m:endChr m:val="]"/>
                          <m:ctrlPr>
                            <a:rPr lang="en-US" sz="1000" b="0" i="1" smtClean="0">
                              <a:latin typeface="Cambria Math" panose="02040503050406030204" pitchFamily="18" charset="0"/>
                            </a:rPr>
                          </m:ctrlPr>
                        </m:dPr>
                        <m:e>
                          <m:m>
                            <m:mPr>
                              <m:mcs>
                                <m:mc>
                                  <m:mcPr>
                                    <m:count m:val="3"/>
                                    <m:mcJc m:val="center"/>
                                  </m:mcPr>
                                </m:mc>
                              </m:mcs>
                              <m:ctrlPr>
                                <a:rPr lang="en-US" sz="1000" i="1">
                                  <a:latin typeface="Cambria Math" panose="02040503050406030204" pitchFamily="18" charset="0"/>
                                </a:rPr>
                              </m:ctrlPr>
                            </m:mPr>
                            <m:mr>
                              <m:e/>
                              <m:e/>
                              <m:e/>
                            </m:mr>
                            <m:mr>
                              <m:e>
                                <m:sSub>
                                  <m:sSubPr>
                                    <m:ctrlPr>
                                      <a:rPr lang="en-US" sz="1000" i="1">
                                        <a:latin typeface="Cambria Math" panose="02040503050406030204" pitchFamily="18" charset="0"/>
                                      </a:rPr>
                                    </m:ctrlPr>
                                  </m:sSubPr>
                                  <m:e>
                                    <m:sPre>
                                      <m:sPrePr>
                                        <m:ctrlPr>
                                          <a:rPr lang="en-US" sz="1000" i="1">
                                            <a:latin typeface="Cambria Math" panose="02040503050406030204" pitchFamily="18" charset="0"/>
                                          </a:rPr>
                                        </m:ctrlPr>
                                      </m:sPrePr>
                                      <m:sub>
                                        <m:r>
                                          <a:rPr lang="en-US" sz="1000" i="1">
                                            <a:latin typeface="Cambria Math" panose="02040503050406030204" pitchFamily="18" charset="0"/>
                                          </a:rPr>
                                          <m:t> </m:t>
                                        </m:r>
                                      </m:sub>
                                      <m:sup>
                                        <m:r>
                                          <a:rPr lang="en-US" sz="1000" i="1">
                                            <a:latin typeface="Cambria Math" panose="02040503050406030204" pitchFamily="18" charset="0"/>
                                          </a:rPr>
                                          <m:t>0</m:t>
                                        </m:r>
                                      </m:sup>
                                      <m:e>
                                        <m:r>
                                          <a:rPr lang="en-US" sz="1000" i="1">
                                            <a:latin typeface="Cambria Math" panose="02040503050406030204" pitchFamily="18" charset="0"/>
                                          </a:rPr>
                                          <m:t>𝑍</m:t>
                                        </m:r>
                                      </m:e>
                                    </m:sPre>
                                  </m:e>
                                  <m:sub>
                                    <m:r>
                                      <a:rPr lang="en-US" sz="1000" i="1">
                                        <a:latin typeface="Cambria Math" panose="02040503050406030204" pitchFamily="18" charset="0"/>
                                      </a:rPr>
                                      <m:t>1</m:t>
                                    </m:r>
                                  </m:sub>
                                </m:sSub>
                                <m:r>
                                  <a:rPr lang="en-US" sz="1000" i="1">
                                    <a:latin typeface="Cambria Math" panose="02040503050406030204" pitchFamily="18" charset="0"/>
                                  </a:rPr>
                                  <m:t> </m:t>
                                </m:r>
                                <m:r>
                                  <a:rPr lang="en-US" sz="1000" i="1">
                                    <a:latin typeface="Cambria Math" panose="02040503050406030204" pitchFamily="18" charset="0"/>
                                    <a:ea typeface="Cambria Math" panose="02040503050406030204" pitchFamily="18" charset="0"/>
                                  </a:rPr>
                                  <m:t>×</m:t>
                                </m:r>
                                <m:sPre>
                                  <m:sPrePr>
                                    <m:ctrlPr>
                                      <a:rPr lang="en-US" sz="1000" i="1" smtClean="0">
                                        <a:solidFill>
                                          <a:srgbClr val="7030A0"/>
                                        </a:solidFill>
                                        <a:latin typeface="Cambria Math" panose="02040503050406030204" pitchFamily="18" charset="0"/>
                                      </a:rPr>
                                    </m:ctrlPr>
                                  </m:sPrePr>
                                  <m:sub>
                                    <m:r>
                                      <a:rPr lang="en-US" sz="1000" i="1">
                                        <a:solidFill>
                                          <a:srgbClr val="7030A0"/>
                                        </a:solidFill>
                                        <a:latin typeface="Cambria Math" panose="02040503050406030204" pitchFamily="18" charset="0"/>
                                      </a:rPr>
                                      <m:t> </m:t>
                                    </m:r>
                                  </m:sub>
                                  <m:sup>
                                    <m:r>
                                      <a:rPr lang="en-US" sz="1000" i="1">
                                        <a:solidFill>
                                          <a:srgbClr val="7030A0"/>
                                        </a:solidFill>
                                        <a:latin typeface="Cambria Math" panose="02040503050406030204" pitchFamily="18" charset="0"/>
                                      </a:rPr>
                                      <m:t>0</m:t>
                                    </m:r>
                                  </m:sup>
                                  <m:e>
                                    <m:sSubSup>
                                      <m:sSubSupPr>
                                        <m:ctrlPr>
                                          <a:rPr lang="en-US" sz="1000" i="1">
                                            <a:solidFill>
                                              <a:srgbClr val="7030A0"/>
                                            </a:solidFill>
                                            <a:latin typeface="Cambria Math" panose="02040503050406030204" pitchFamily="18" charset="0"/>
                                          </a:rPr>
                                        </m:ctrlPr>
                                      </m:sSubSupPr>
                                      <m:e>
                                        <m:sSub>
                                          <m:sSubPr>
                                            <m:ctrlPr>
                                              <a:rPr lang="en-US" sz="1000" i="1">
                                                <a:solidFill>
                                                  <a:srgbClr val="7030A0"/>
                                                </a:solidFill>
                                                <a:latin typeface="Cambria Math" panose="02040503050406030204" pitchFamily="18" charset="0"/>
                                              </a:rPr>
                                            </m:ctrlPr>
                                          </m:sSubPr>
                                          <m:e>
                                            <m:r>
                                              <a:rPr lang="en-US" sz="1000" i="1">
                                                <a:solidFill>
                                                  <a:srgbClr val="7030A0"/>
                                                </a:solidFill>
                                                <a:latin typeface="Cambria Math" panose="02040503050406030204" pitchFamily="18" charset="0"/>
                                              </a:rPr>
                                              <m:t>𝑃</m:t>
                                            </m:r>
                                          </m:e>
                                          <m:sub>
                                            <m:r>
                                              <a:rPr lang="en-US" sz="1000" i="1">
                                                <a:solidFill>
                                                  <a:srgbClr val="7030A0"/>
                                                </a:solidFill>
                                                <a:latin typeface="Cambria Math" panose="02040503050406030204" pitchFamily="18" charset="0"/>
                                              </a:rPr>
                                              <m:t>𝑐</m:t>
                                            </m:r>
                                          </m:sub>
                                        </m:sSub>
                                      </m:e>
                                      <m:sub>
                                        <m:r>
                                          <a:rPr lang="en-US" sz="1000" b="0" i="1" smtClean="0">
                                            <a:solidFill>
                                              <a:srgbClr val="7030A0"/>
                                            </a:solidFill>
                                            <a:latin typeface="Cambria Math" panose="02040503050406030204" pitchFamily="18" charset="0"/>
                                          </a:rPr>
                                          <m:t>3</m:t>
                                        </m:r>
                                      </m:sub>
                                      <m:sup>
                                        <m:r>
                                          <a:rPr lang="en-US" sz="1000" i="1">
                                            <a:solidFill>
                                              <a:srgbClr val="7030A0"/>
                                            </a:solidFill>
                                            <a:latin typeface="Cambria Math" panose="02040503050406030204" pitchFamily="18" charset="0"/>
                                          </a:rPr>
                                          <m:t>1</m:t>
                                        </m:r>
                                      </m:sup>
                                    </m:sSubSup>
                                  </m:e>
                                </m:sPre>
                              </m:e>
                              <m:e>
                                <m:sSub>
                                  <m:sSubPr>
                                    <m:ctrlPr>
                                      <a:rPr lang="en-US" sz="1000" i="1">
                                        <a:latin typeface="Cambria Math" panose="02040503050406030204" pitchFamily="18" charset="0"/>
                                      </a:rPr>
                                    </m:ctrlPr>
                                  </m:sSubPr>
                                  <m:e>
                                    <m:sPre>
                                      <m:sPrePr>
                                        <m:ctrlPr>
                                          <a:rPr lang="en-US" sz="1000" i="1">
                                            <a:latin typeface="Cambria Math" panose="02040503050406030204" pitchFamily="18" charset="0"/>
                                          </a:rPr>
                                        </m:ctrlPr>
                                      </m:sPrePr>
                                      <m:sub>
                                        <m:r>
                                          <a:rPr lang="en-US" sz="1000" i="1">
                                            <a:latin typeface="Cambria Math" panose="02040503050406030204" pitchFamily="18" charset="0"/>
                                          </a:rPr>
                                          <m:t> </m:t>
                                        </m:r>
                                      </m:sub>
                                      <m:sup>
                                        <m:r>
                                          <a:rPr lang="en-US" sz="1000" i="1">
                                            <a:latin typeface="Cambria Math" panose="02040503050406030204" pitchFamily="18" charset="0"/>
                                          </a:rPr>
                                          <m:t>0</m:t>
                                        </m:r>
                                      </m:sup>
                                      <m:e>
                                        <m:r>
                                          <a:rPr lang="en-US" sz="1000" i="1">
                                            <a:latin typeface="Cambria Math" panose="02040503050406030204" pitchFamily="18" charset="0"/>
                                          </a:rPr>
                                          <m:t>𝑍</m:t>
                                        </m:r>
                                      </m:e>
                                    </m:sPre>
                                  </m:e>
                                  <m:sub>
                                    <m:r>
                                      <a:rPr lang="en-US" sz="1000" i="1">
                                        <a:latin typeface="Cambria Math" panose="02040503050406030204" pitchFamily="18" charset="0"/>
                                      </a:rPr>
                                      <m:t>1</m:t>
                                    </m:r>
                                  </m:sub>
                                </m:sSub>
                                <m:r>
                                  <a:rPr lang="en-US" sz="1000" i="1">
                                    <a:latin typeface="Cambria Math" panose="02040503050406030204" pitchFamily="18" charset="0"/>
                                  </a:rPr>
                                  <m:t> </m:t>
                                </m:r>
                                <m:r>
                                  <a:rPr lang="en-US" sz="1000" i="1">
                                    <a:latin typeface="Cambria Math" panose="02040503050406030204" pitchFamily="18" charset="0"/>
                                    <a:ea typeface="Cambria Math" panose="02040503050406030204" pitchFamily="18" charset="0"/>
                                  </a:rPr>
                                  <m:t>×</m:t>
                                </m:r>
                                <m:sPre>
                                  <m:sPrePr>
                                    <m:ctrlPr>
                                      <a:rPr lang="en-US" sz="1000" i="1" smtClean="0">
                                        <a:solidFill>
                                          <a:srgbClr val="FFC000"/>
                                        </a:solidFill>
                                        <a:latin typeface="Cambria Math" panose="02040503050406030204" pitchFamily="18" charset="0"/>
                                      </a:rPr>
                                    </m:ctrlPr>
                                  </m:sPrePr>
                                  <m:sub>
                                    <m:r>
                                      <a:rPr lang="en-US" sz="1000" i="1">
                                        <a:solidFill>
                                          <a:srgbClr val="FFC000"/>
                                        </a:solidFill>
                                        <a:latin typeface="Cambria Math" panose="02040503050406030204" pitchFamily="18" charset="0"/>
                                      </a:rPr>
                                      <m:t> </m:t>
                                    </m:r>
                                  </m:sub>
                                  <m:sup>
                                    <m:r>
                                      <a:rPr lang="en-US" sz="1000" i="1">
                                        <a:solidFill>
                                          <a:srgbClr val="FFC000"/>
                                        </a:solidFill>
                                        <a:latin typeface="Cambria Math" panose="02040503050406030204" pitchFamily="18" charset="0"/>
                                      </a:rPr>
                                      <m:t>0</m:t>
                                    </m:r>
                                  </m:sup>
                                  <m:e>
                                    <m:sSubSup>
                                      <m:sSubSupPr>
                                        <m:ctrlPr>
                                          <a:rPr lang="en-US" sz="1000" i="1">
                                            <a:solidFill>
                                              <a:srgbClr val="FFC000"/>
                                            </a:solidFill>
                                            <a:latin typeface="Cambria Math" panose="02040503050406030204" pitchFamily="18" charset="0"/>
                                          </a:rPr>
                                        </m:ctrlPr>
                                      </m:sSubSupPr>
                                      <m:e>
                                        <m:sSub>
                                          <m:sSubPr>
                                            <m:ctrlPr>
                                              <a:rPr lang="en-US" sz="1000" i="1">
                                                <a:solidFill>
                                                  <a:srgbClr val="FFC000"/>
                                                </a:solidFill>
                                                <a:latin typeface="Cambria Math" panose="02040503050406030204" pitchFamily="18" charset="0"/>
                                              </a:rPr>
                                            </m:ctrlPr>
                                          </m:sSubPr>
                                          <m:e>
                                            <m:r>
                                              <a:rPr lang="en-US" sz="1000" i="1">
                                                <a:solidFill>
                                                  <a:srgbClr val="FFC000"/>
                                                </a:solidFill>
                                                <a:latin typeface="Cambria Math" panose="02040503050406030204" pitchFamily="18" charset="0"/>
                                              </a:rPr>
                                              <m:t>𝑃</m:t>
                                            </m:r>
                                          </m:e>
                                          <m:sub>
                                            <m:r>
                                              <a:rPr lang="en-US" sz="1000" i="1">
                                                <a:solidFill>
                                                  <a:srgbClr val="FFC000"/>
                                                </a:solidFill>
                                                <a:latin typeface="Cambria Math" panose="02040503050406030204" pitchFamily="18" charset="0"/>
                                              </a:rPr>
                                              <m:t>𝑐</m:t>
                                            </m:r>
                                          </m:sub>
                                        </m:sSub>
                                      </m:e>
                                      <m:sub>
                                        <m:r>
                                          <a:rPr lang="en-US" sz="1000" b="0" i="1" smtClean="0">
                                            <a:solidFill>
                                              <a:srgbClr val="FFC000"/>
                                            </a:solidFill>
                                            <a:latin typeface="Cambria Math" panose="02040503050406030204" pitchFamily="18" charset="0"/>
                                          </a:rPr>
                                          <m:t>3</m:t>
                                        </m:r>
                                      </m:sub>
                                      <m:sup>
                                        <m:r>
                                          <a:rPr lang="en-US" sz="1000" i="1">
                                            <a:solidFill>
                                              <a:srgbClr val="FFC000"/>
                                            </a:solidFill>
                                            <a:latin typeface="Cambria Math" panose="02040503050406030204" pitchFamily="18" charset="0"/>
                                          </a:rPr>
                                          <m:t>2</m:t>
                                        </m:r>
                                      </m:sup>
                                    </m:sSubSup>
                                  </m:e>
                                </m:sPre>
                              </m:e>
                              <m:e>
                                <m:sSub>
                                  <m:sSubPr>
                                    <m:ctrlPr>
                                      <a:rPr lang="en-US" sz="1000" i="1">
                                        <a:latin typeface="Cambria Math" panose="02040503050406030204" pitchFamily="18" charset="0"/>
                                      </a:rPr>
                                    </m:ctrlPr>
                                  </m:sSubPr>
                                  <m:e>
                                    <m:sPre>
                                      <m:sPrePr>
                                        <m:ctrlPr>
                                          <a:rPr lang="en-US" sz="1000" i="1">
                                            <a:latin typeface="Cambria Math" panose="02040503050406030204" pitchFamily="18" charset="0"/>
                                          </a:rPr>
                                        </m:ctrlPr>
                                      </m:sPrePr>
                                      <m:sub>
                                        <m:r>
                                          <a:rPr lang="en-US" sz="1000" i="1">
                                            <a:latin typeface="Cambria Math" panose="02040503050406030204" pitchFamily="18" charset="0"/>
                                          </a:rPr>
                                          <m:t> </m:t>
                                        </m:r>
                                      </m:sub>
                                      <m:sup>
                                        <m:r>
                                          <a:rPr lang="en-US" sz="1000" i="1">
                                            <a:latin typeface="Cambria Math" panose="02040503050406030204" pitchFamily="18" charset="0"/>
                                          </a:rPr>
                                          <m:t>0</m:t>
                                        </m:r>
                                      </m:sup>
                                      <m:e>
                                        <m:r>
                                          <a:rPr lang="en-US" sz="1000" i="1">
                                            <a:latin typeface="Cambria Math" panose="02040503050406030204" pitchFamily="18" charset="0"/>
                                          </a:rPr>
                                          <m:t>𝑍</m:t>
                                        </m:r>
                                      </m:e>
                                    </m:sPre>
                                  </m:e>
                                  <m:sub>
                                    <m:r>
                                      <a:rPr lang="en-US" sz="1000" i="1">
                                        <a:latin typeface="Cambria Math" panose="02040503050406030204" pitchFamily="18" charset="0"/>
                                      </a:rPr>
                                      <m:t>1</m:t>
                                    </m:r>
                                  </m:sub>
                                </m:sSub>
                                <m:r>
                                  <a:rPr lang="en-US" sz="1000" i="1">
                                    <a:latin typeface="Cambria Math" panose="02040503050406030204" pitchFamily="18" charset="0"/>
                                  </a:rPr>
                                  <m:t> </m:t>
                                </m:r>
                                <m:r>
                                  <a:rPr lang="en-US" sz="1000" i="1">
                                    <a:latin typeface="Cambria Math" panose="02040503050406030204" pitchFamily="18" charset="0"/>
                                    <a:ea typeface="Cambria Math" panose="02040503050406030204" pitchFamily="18" charset="0"/>
                                  </a:rPr>
                                  <m:t>×</m:t>
                                </m:r>
                                <m:sPre>
                                  <m:sPrePr>
                                    <m:ctrlPr>
                                      <a:rPr lang="en-US" sz="1000" i="1">
                                        <a:solidFill>
                                          <a:srgbClr val="00B0F0"/>
                                        </a:solidFill>
                                        <a:latin typeface="Cambria Math" panose="02040503050406030204" pitchFamily="18" charset="0"/>
                                      </a:rPr>
                                    </m:ctrlPr>
                                  </m:sPrePr>
                                  <m:sub>
                                    <m:r>
                                      <a:rPr lang="en-US" sz="1000" i="1">
                                        <a:solidFill>
                                          <a:srgbClr val="00B0F0"/>
                                        </a:solidFill>
                                        <a:latin typeface="Cambria Math" panose="02040503050406030204" pitchFamily="18" charset="0"/>
                                      </a:rPr>
                                      <m:t> </m:t>
                                    </m:r>
                                  </m:sub>
                                  <m:sup>
                                    <m:r>
                                      <a:rPr lang="en-US" sz="1000" i="1">
                                        <a:solidFill>
                                          <a:srgbClr val="00B0F0"/>
                                        </a:solidFill>
                                        <a:latin typeface="Cambria Math" panose="02040503050406030204" pitchFamily="18" charset="0"/>
                                      </a:rPr>
                                      <m:t>0</m:t>
                                    </m:r>
                                  </m:sup>
                                  <m:e>
                                    <m:sSubSup>
                                      <m:sSubSupPr>
                                        <m:ctrlPr>
                                          <a:rPr lang="en-US" sz="1000" i="1">
                                            <a:solidFill>
                                              <a:srgbClr val="00B0F0"/>
                                            </a:solidFill>
                                            <a:latin typeface="Cambria Math" panose="02040503050406030204" pitchFamily="18" charset="0"/>
                                          </a:rPr>
                                        </m:ctrlPr>
                                      </m:sSubSupPr>
                                      <m:e>
                                        <m:sSub>
                                          <m:sSubPr>
                                            <m:ctrlPr>
                                              <a:rPr lang="en-US" sz="1000" i="1">
                                                <a:solidFill>
                                                  <a:srgbClr val="00B0F0"/>
                                                </a:solidFill>
                                                <a:latin typeface="Cambria Math" panose="02040503050406030204" pitchFamily="18" charset="0"/>
                                              </a:rPr>
                                            </m:ctrlPr>
                                          </m:sSubPr>
                                          <m:e>
                                            <m:r>
                                              <a:rPr lang="en-US" sz="1000" i="1">
                                                <a:solidFill>
                                                  <a:srgbClr val="00B0F0"/>
                                                </a:solidFill>
                                                <a:latin typeface="Cambria Math" panose="02040503050406030204" pitchFamily="18" charset="0"/>
                                              </a:rPr>
                                              <m:t>𝑃</m:t>
                                            </m:r>
                                          </m:e>
                                          <m:sub>
                                            <m:r>
                                              <a:rPr lang="en-US" sz="1000" i="1">
                                                <a:solidFill>
                                                  <a:srgbClr val="00B0F0"/>
                                                </a:solidFill>
                                                <a:latin typeface="Cambria Math" panose="02040503050406030204" pitchFamily="18" charset="0"/>
                                              </a:rPr>
                                              <m:t>𝑐</m:t>
                                            </m:r>
                                          </m:sub>
                                        </m:sSub>
                                      </m:e>
                                      <m:sub>
                                        <m:r>
                                          <a:rPr lang="en-US" sz="1000" i="1">
                                            <a:solidFill>
                                              <a:srgbClr val="00B0F0"/>
                                            </a:solidFill>
                                            <a:latin typeface="Cambria Math" panose="02040503050406030204" pitchFamily="18" charset="0"/>
                                          </a:rPr>
                                          <m:t>3</m:t>
                                        </m:r>
                                      </m:sub>
                                      <m:sup>
                                        <m:r>
                                          <a:rPr lang="en-US" sz="1000" b="0" i="1" smtClean="0">
                                            <a:solidFill>
                                              <a:srgbClr val="00B0F0"/>
                                            </a:solidFill>
                                            <a:latin typeface="Cambria Math" panose="02040503050406030204" pitchFamily="18" charset="0"/>
                                          </a:rPr>
                                          <m:t>3</m:t>
                                        </m:r>
                                      </m:sup>
                                    </m:sSubSup>
                                  </m:e>
                                </m:sPre>
                              </m:e>
                            </m:mr>
                            <m:mr>
                              <m:e/>
                              <m:e/>
                              <m:e/>
                            </m:mr>
                          </m:m>
                          <m:r>
                            <a:rPr lang="en-US" sz="1000" b="0" i="1" smtClean="0">
                              <a:latin typeface="Cambria Math" panose="02040503050406030204" pitchFamily="18" charset="0"/>
                            </a:rPr>
                            <m:t> </m:t>
                          </m:r>
                        </m:e>
                      </m:d>
                      <m:d>
                        <m:dPr>
                          <m:begChr m:val="["/>
                          <m:endChr m:val="]"/>
                          <m:ctrlPr>
                            <a:rPr lang="en-US" sz="1000" b="0" i="1" smtClean="0">
                              <a:latin typeface="Cambria Math" panose="02040503050406030204" pitchFamily="18" charset="0"/>
                            </a:rPr>
                          </m:ctrlPr>
                        </m:dPr>
                        <m:e>
                          <m:m>
                            <m:mPr>
                              <m:mcs>
                                <m:mc>
                                  <m:mcPr>
                                    <m:count m:val="1"/>
                                    <m:mcJc m:val="center"/>
                                  </m:mcPr>
                                </m:mc>
                              </m:mcs>
                              <m:ctrlPr>
                                <a:rPr lang="en-US" sz="1000" b="0" i="1" smtClean="0">
                                  <a:latin typeface="Cambria Math" panose="02040503050406030204" pitchFamily="18" charset="0"/>
                                </a:rPr>
                              </m:ctrlPr>
                            </m:mPr>
                            <m:mr>
                              <m:e>
                                <m:acc>
                                  <m:accPr>
                                    <m:chr m:val="̇"/>
                                    <m:ctrlPr>
                                      <a:rPr lang="en-US" sz="1000" b="0" i="1" smtClean="0">
                                        <a:latin typeface="Cambria Math" panose="02040503050406030204" pitchFamily="18" charset="0"/>
                                      </a:rPr>
                                    </m:ctrlPr>
                                  </m:accPr>
                                  <m:e>
                                    <m:sSub>
                                      <m:sSubPr>
                                        <m:ctrlPr>
                                          <a:rPr lang="en-US" sz="1000" i="1">
                                            <a:latin typeface="Cambria Math" panose="02040503050406030204" pitchFamily="18" charset="0"/>
                                          </a:rPr>
                                        </m:ctrlPr>
                                      </m:sSubPr>
                                      <m:e>
                                        <m:r>
                                          <a:rPr lang="en-US" sz="1000" i="1">
                                            <a:latin typeface="Cambria Math" panose="02040503050406030204" pitchFamily="18" charset="0"/>
                                            <a:ea typeface="Cambria Math" panose="02040503050406030204" pitchFamily="18" charset="0"/>
                                          </a:rPr>
                                          <m:t>𝜃</m:t>
                                        </m:r>
                                      </m:e>
                                      <m:sub>
                                        <m:r>
                                          <a:rPr lang="en-US" sz="1000" i="1">
                                            <a:latin typeface="Cambria Math" panose="02040503050406030204" pitchFamily="18" charset="0"/>
                                          </a:rPr>
                                          <m:t>1</m:t>
                                        </m:r>
                                      </m:sub>
                                    </m:sSub>
                                  </m:e>
                                </m:acc>
                              </m:e>
                            </m:mr>
                            <m:mr>
                              <m:e>
                                <m:acc>
                                  <m:accPr>
                                    <m:chr m:val="̇"/>
                                    <m:ctrlPr>
                                      <a:rPr lang="en-US" sz="1000" i="1">
                                        <a:latin typeface="Cambria Math" panose="02040503050406030204" pitchFamily="18" charset="0"/>
                                      </a:rPr>
                                    </m:ctrlPr>
                                  </m:accPr>
                                  <m:e>
                                    <m:sSub>
                                      <m:sSubPr>
                                        <m:ctrlPr>
                                          <a:rPr lang="en-US" sz="1000" i="1">
                                            <a:latin typeface="Cambria Math" panose="02040503050406030204" pitchFamily="18" charset="0"/>
                                          </a:rPr>
                                        </m:ctrlPr>
                                      </m:sSubPr>
                                      <m:e>
                                        <m:r>
                                          <a:rPr lang="en-US" sz="1000" i="1">
                                            <a:latin typeface="Cambria Math" panose="02040503050406030204" pitchFamily="18" charset="0"/>
                                            <a:ea typeface="Cambria Math" panose="02040503050406030204" pitchFamily="18" charset="0"/>
                                          </a:rPr>
                                          <m:t>𝜃</m:t>
                                        </m:r>
                                      </m:e>
                                      <m:sub>
                                        <m:r>
                                          <a:rPr lang="en-US" sz="1000" b="0" i="1" smtClean="0">
                                            <a:latin typeface="Cambria Math" panose="02040503050406030204" pitchFamily="18" charset="0"/>
                                          </a:rPr>
                                          <m:t>2</m:t>
                                        </m:r>
                                      </m:sub>
                                    </m:sSub>
                                  </m:e>
                                </m:acc>
                              </m:e>
                            </m:mr>
                            <m:mr>
                              <m:e>
                                <m:acc>
                                  <m:accPr>
                                    <m:chr m:val="̇"/>
                                    <m:ctrlPr>
                                      <a:rPr lang="en-US" sz="1000" i="1">
                                        <a:latin typeface="Cambria Math" panose="02040503050406030204" pitchFamily="18" charset="0"/>
                                      </a:rPr>
                                    </m:ctrlPr>
                                  </m:accPr>
                                  <m:e>
                                    <m:sSub>
                                      <m:sSubPr>
                                        <m:ctrlPr>
                                          <a:rPr lang="en-US" sz="1000" i="1">
                                            <a:latin typeface="Cambria Math" panose="02040503050406030204" pitchFamily="18" charset="0"/>
                                          </a:rPr>
                                        </m:ctrlPr>
                                      </m:sSubPr>
                                      <m:e>
                                        <m:r>
                                          <a:rPr lang="en-US" sz="1000" i="1">
                                            <a:latin typeface="Cambria Math" panose="02040503050406030204" pitchFamily="18" charset="0"/>
                                            <a:ea typeface="Cambria Math" panose="02040503050406030204" pitchFamily="18" charset="0"/>
                                          </a:rPr>
                                          <m:t>𝜃</m:t>
                                        </m:r>
                                      </m:e>
                                      <m:sub>
                                        <m:r>
                                          <a:rPr lang="en-US" sz="1000" b="0" i="1" smtClean="0">
                                            <a:latin typeface="Cambria Math" panose="02040503050406030204" pitchFamily="18" charset="0"/>
                                          </a:rPr>
                                          <m:t>3</m:t>
                                        </m:r>
                                      </m:sub>
                                    </m:sSub>
                                  </m:e>
                                </m:acc>
                              </m:e>
                            </m:mr>
                          </m:m>
                        </m:e>
                      </m:d>
                    </m:oMath>
                  </m:oMathPara>
                </a14:m>
                <a:endParaRPr lang="en-US" sz="1000" b="0" dirty="0"/>
              </a:p>
            </p:txBody>
          </p:sp>
        </mc:Choice>
        <mc:Fallback xmlns="">
          <p:sp>
            <p:nvSpPr>
              <p:cNvPr id="17" name="TextBox 16">
                <a:extLst>
                  <a:ext uri="{FF2B5EF4-FFF2-40B4-BE49-F238E27FC236}">
                    <a16:creationId xmlns:a16="http://schemas.microsoft.com/office/drawing/2014/main" id="{537F7E59-A19E-463C-4C05-CDBC3DE63116}"/>
                  </a:ext>
                </a:extLst>
              </p:cNvPr>
              <p:cNvSpPr txBox="1">
                <a:spLocks noRot="1" noChangeAspect="1" noMove="1" noResize="1" noEditPoints="1" noAdjustHandles="1" noChangeArrowheads="1" noChangeShapeType="1" noTextEdit="1"/>
              </p:cNvSpPr>
              <p:nvPr/>
            </p:nvSpPr>
            <p:spPr>
              <a:xfrm>
                <a:off x="953526" y="4969630"/>
                <a:ext cx="3971894" cy="566950"/>
              </a:xfrm>
              <a:prstGeom prst="rect">
                <a:avLst/>
              </a:prstGeom>
              <a:blipFill>
                <a:blip r:embed="rId179"/>
                <a:stretch>
                  <a:fillRect b="-1075"/>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180">
            <p14:nvContentPartPr>
              <p14:cNvPr id="4" name="Ink 3">
                <a:extLst>
                  <a:ext uri="{FF2B5EF4-FFF2-40B4-BE49-F238E27FC236}">
                    <a16:creationId xmlns:a16="http://schemas.microsoft.com/office/drawing/2014/main" id="{BB32F995-1DA2-94A1-CC21-449560C9CF9A}"/>
                  </a:ext>
                </a:extLst>
              </p14:cNvPr>
              <p14:cNvContentPartPr/>
              <p14:nvPr/>
            </p14:nvContentPartPr>
            <p14:xfrm>
              <a:off x="2866680" y="3685301"/>
              <a:ext cx="7560" cy="47880"/>
            </p14:xfrm>
          </p:contentPart>
        </mc:Choice>
        <mc:Fallback xmlns="">
          <p:pic>
            <p:nvPicPr>
              <p:cNvPr id="4" name="Ink 3">
                <a:extLst>
                  <a:ext uri="{FF2B5EF4-FFF2-40B4-BE49-F238E27FC236}">
                    <a16:creationId xmlns:a16="http://schemas.microsoft.com/office/drawing/2014/main" id="{BB32F995-1DA2-94A1-CC21-449560C9CF9A}"/>
                  </a:ext>
                </a:extLst>
              </p:cNvPr>
              <p:cNvPicPr/>
              <p:nvPr/>
            </p:nvPicPr>
            <p:blipFill>
              <a:blip r:embed="rId181"/>
              <a:stretch>
                <a:fillRect/>
              </a:stretch>
            </p:blipFill>
            <p:spPr>
              <a:xfrm>
                <a:off x="2862360" y="3680981"/>
                <a:ext cx="162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 name="Ink 12">
                <a:extLst>
                  <a:ext uri="{FF2B5EF4-FFF2-40B4-BE49-F238E27FC236}">
                    <a16:creationId xmlns:a16="http://schemas.microsoft.com/office/drawing/2014/main" id="{BAB0E221-26FC-C75C-EA24-AAA9A0AEE401}"/>
                  </a:ext>
                </a:extLst>
              </p14:cNvPr>
              <p14:cNvContentPartPr/>
              <p14:nvPr/>
            </p14:nvContentPartPr>
            <p14:xfrm>
              <a:off x="8920440" y="2296061"/>
              <a:ext cx="14400" cy="101880"/>
            </p14:xfrm>
          </p:contentPart>
        </mc:Choice>
        <mc:Fallback xmlns="">
          <p:pic>
            <p:nvPicPr>
              <p:cNvPr id="13" name="Ink 12">
                <a:extLst>
                  <a:ext uri="{FF2B5EF4-FFF2-40B4-BE49-F238E27FC236}">
                    <a16:creationId xmlns:a16="http://schemas.microsoft.com/office/drawing/2014/main" id="{BAB0E221-26FC-C75C-EA24-AAA9A0AEE401}"/>
                  </a:ext>
                </a:extLst>
              </p:cNvPr>
              <p:cNvPicPr/>
              <p:nvPr/>
            </p:nvPicPr>
            <p:blipFill>
              <a:blip r:embed="rId183"/>
              <a:stretch>
                <a:fillRect/>
              </a:stretch>
            </p:blipFill>
            <p:spPr>
              <a:xfrm>
                <a:off x="8916120" y="2291741"/>
                <a:ext cx="230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5" name="Ink 14">
                <a:extLst>
                  <a:ext uri="{FF2B5EF4-FFF2-40B4-BE49-F238E27FC236}">
                    <a16:creationId xmlns:a16="http://schemas.microsoft.com/office/drawing/2014/main" id="{5BBBE471-CF79-41A3-1F72-0AB0369B21BE}"/>
                  </a:ext>
                </a:extLst>
              </p14:cNvPr>
              <p14:cNvContentPartPr/>
              <p14:nvPr/>
            </p14:nvContentPartPr>
            <p14:xfrm>
              <a:off x="8639640" y="2093741"/>
              <a:ext cx="61560" cy="55080"/>
            </p14:xfrm>
          </p:contentPart>
        </mc:Choice>
        <mc:Fallback xmlns="">
          <p:pic>
            <p:nvPicPr>
              <p:cNvPr id="15" name="Ink 14">
                <a:extLst>
                  <a:ext uri="{FF2B5EF4-FFF2-40B4-BE49-F238E27FC236}">
                    <a16:creationId xmlns:a16="http://schemas.microsoft.com/office/drawing/2014/main" id="{5BBBE471-CF79-41A3-1F72-0AB0369B21BE}"/>
                  </a:ext>
                </a:extLst>
              </p:cNvPr>
              <p:cNvPicPr/>
              <p:nvPr/>
            </p:nvPicPr>
            <p:blipFill>
              <a:blip r:embed="rId185"/>
              <a:stretch>
                <a:fillRect/>
              </a:stretch>
            </p:blipFill>
            <p:spPr>
              <a:xfrm>
                <a:off x="8635320" y="2089421"/>
                <a:ext cx="702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9" name="Ink 18">
                <a:extLst>
                  <a:ext uri="{FF2B5EF4-FFF2-40B4-BE49-F238E27FC236}">
                    <a16:creationId xmlns:a16="http://schemas.microsoft.com/office/drawing/2014/main" id="{8BF9644F-E728-B6EE-15E1-14312AEB9A65}"/>
                  </a:ext>
                </a:extLst>
              </p14:cNvPr>
              <p14:cNvContentPartPr/>
              <p14:nvPr/>
            </p14:nvContentPartPr>
            <p14:xfrm>
              <a:off x="8888400" y="2049461"/>
              <a:ext cx="18360" cy="95400"/>
            </p14:xfrm>
          </p:contentPart>
        </mc:Choice>
        <mc:Fallback xmlns="">
          <p:pic>
            <p:nvPicPr>
              <p:cNvPr id="19" name="Ink 18">
                <a:extLst>
                  <a:ext uri="{FF2B5EF4-FFF2-40B4-BE49-F238E27FC236}">
                    <a16:creationId xmlns:a16="http://schemas.microsoft.com/office/drawing/2014/main" id="{8BF9644F-E728-B6EE-15E1-14312AEB9A65}"/>
                  </a:ext>
                </a:extLst>
              </p:cNvPr>
              <p:cNvPicPr/>
              <p:nvPr/>
            </p:nvPicPr>
            <p:blipFill>
              <a:blip r:embed="rId187"/>
              <a:stretch>
                <a:fillRect/>
              </a:stretch>
            </p:blipFill>
            <p:spPr>
              <a:xfrm>
                <a:off x="8884080" y="2045141"/>
                <a:ext cx="270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20" name="Ink 19">
                <a:extLst>
                  <a:ext uri="{FF2B5EF4-FFF2-40B4-BE49-F238E27FC236}">
                    <a16:creationId xmlns:a16="http://schemas.microsoft.com/office/drawing/2014/main" id="{60E60C4C-25FC-163F-9C59-5065438F3CB8}"/>
                  </a:ext>
                </a:extLst>
              </p14:cNvPr>
              <p14:cNvContentPartPr/>
              <p14:nvPr/>
            </p14:nvContentPartPr>
            <p14:xfrm>
              <a:off x="9225720" y="3836861"/>
              <a:ext cx="57240" cy="69840"/>
            </p14:xfrm>
          </p:contentPart>
        </mc:Choice>
        <mc:Fallback xmlns="">
          <p:pic>
            <p:nvPicPr>
              <p:cNvPr id="20" name="Ink 19">
                <a:extLst>
                  <a:ext uri="{FF2B5EF4-FFF2-40B4-BE49-F238E27FC236}">
                    <a16:creationId xmlns:a16="http://schemas.microsoft.com/office/drawing/2014/main" id="{60E60C4C-25FC-163F-9C59-5065438F3CB8}"/>
                  </a:ext>
                </a:extLst>
              </p:cNvPr>
              <p:cNvPicPr/>
              <p:nvPr/>
            </p:nvPicPr>
            <p:blipFill>
              <a:blip r:embed="rId189"/>
              <a:stretch>
                <a:fillRect/>
              </a:stretch>
            </p:blipFill>
            <p:spPr>
              <a:xfrm>
                <a:off x="9221400" y="3832541"/>
                <a:ext cx="658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21" name="Ink 20">
                <a:extLst>
                  <a:ext uri="{FF2B5EF4-FFF2-40B4-BE49-F238E27FC236}">
                    <a16:creationId xmlns:a16="http://schemas.microsoft.com/office/drawing/2014/main" id="{6F48A62B-F4F9-E807-7F38-917C4F6F179B}"/>
                  </a:ext>
                </a:extLst>
              </p14:cNvPr>
              <p14:cNvContentPartPr/>
              <p14:nvPr/>
            </p14:nvContentPartPr>
            <p14:xfrm>
              <a:off x="8973360" y="3634181"/>
              <a:ext cx="36360" cy="81360"/>
            </p14:xfrm>
          </p:contentPart>
        </mc:Choice>
        <mc:Fallback xmlns="">
          <p:pic>
            <p:nvPicPr>
              <p:cNvPr id="21" name="Ink 20">
                <a:extLst>
                  <a:ext uri="{FF2B5EF4-FFF2-40B4-BE49-F238E27FC236}">
                    <a16:creationId xmlns:a16="http://schemas.microsoft.com/office/drawing/2014/main" id="{6F48A62B-F4F9-E807-7F38-917C4F6F179B}"/>
                  </a:ext>
                </a:extLst>
              </p:cNvPr>
              <p:cNvPicPr/>
              <p:nvPr/>
            </p:nvPicPr>
            <p:blipFill>
              <a:blip r:embed="rId191"/>
              <a:stretch>
                <a:fillRect/>
              </a:stretch>
            </p:blipFill>
            <p:spPr>
              <a:xfrm>
                <a:off x="8969040" y="3629861"/>
                <a:ext cx="450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23" name="Ink 22">
                <a:extLst>
                  <a:ext uri="{FF2B5EF4-FFF2-40B4-BE49-F238E27FC236}">
                    <a16:creationId xmlns:a16="http://schemas.microsoft.com/office/drawing/2014/main" id="{53142E5E-7000-FD53-B876-9975B5E015E3}"/>
                  </a:ext>
                </a:extLst>
              </p14:cNvPr>
              <p14:cNvContentPartPr/>
              <p14:nvPr/>
            </p14:nvContentPartPr>
            <p14:xfrm>
              <a:off x="8941320" y="3630941"/>
              <a:ext cx="75600" cy="86400"/>
            </p14:xfrm>
          </p:contentPart>
        </mc:Choice>
        <mc:Fallback xmlns="">
          <p:pic>
            <p:nvPicPr>
              <p:cNvPr id="23" name="Ink 22">
                <a:extLst>
                  <a:ext uri="{FF2B5EF4-FFF2-40B4-BE49-F238E27FC236}">
                    <a16:creationId xmlns:a16="http://schemas.microsoft.com/office/drawing/2014/main" id="{53142E5E-7000-FD53-B876-9975B5E015E3}"/>
                  </a:ext>
                </a:extLst>
              </p:cNvPr>
              <p:cNvPicPr/>
              <p:nvPr/>
            </p:nvPicPr>
            <p:blipFill>
              <a:blip r:embed="rId193"/>
              <a:stretch>
                <a:fillRect/>
              </a:stretch>
            </p:blipFill>
            <p:spPr>
              <a:xfrm>
                <a:off x="8937000" y="3626621"/>
                <a:ext cx="842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25" name="Ink 24">
                <a:extLst>
                  <a:ext uri="{FF2B5EF4-FFF2-40B4-BE49-F238E27FC236}">
                    <a16:creationId xmlns:a16="http://schemas.microsoft.com/office/drawing/2014/main" id="{A4FA49E0-E783-F6CD-73D0-673419B30DB6}"/>
                  </a:ext>
                </a:extLst>
              </p14:cNvPr>
              <p14:cNvContentPartPr/>
              <p14:nvPr/>
            </p14:nvContentPartPr>
            <p14:xfrm>
              <a:off x="9232920" y="3824621"/>
              <a:ext cx="110520" cy="80280"/>
            </p14:xfrm>
          </p:contentPart>
        </mc:Choice>
        <mc:Fallback xmlns="">
          <p:pic>
            <p:nvPicPr>
              <p:cNvPr id="25" name="Ink 24">
                <a:extLst>
                  <a:ext uri="{FF2B5EF4-FFF2-40B4-BE49-F238E27FC236}">
                    <a16:creationId xmlns:a16="http://schemas.microsoft.com/office/drawing/2014/main" id="{A4FA49E0-E783-F6CD-73D0-673419B30DB6}"/>
                  </a:ext>
                </a:extLst>
              </p:cNvPr>
              <p:cNvPicPr/>
              <p:nvPr/>
            </p:nvPicPr>
            <p:blipFill>
              <a:blip r:embed="rId195"/>
              <a:stretch>
                <a:fillRect/>
              </a:stretch>
            </p:blipFill>
            <p:spPr>
              <a:xfrm>
                <a:off x="9228600" y="3820301"/>
                <a:ext cx="1191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26" name="Ink 25">
                <a:extLst>
                  <a:ext uri="{FF2B5EF4-FFF2-40B4-BE49-F238E27FC236}">
                    <a16:creationId xmlns:a16="http://schemas.microsoft.com/office/drawing/2014/main" id="{97E961D2-1F1B-B18C-BAAA-DD49B6B91BFA}"/>
                  </a:ext>
                </a:extLst>
              </p14:cNvPr>
              <p14:cNvContentPartPr/>
              <p14:nvPr/>
            </p14:nvContentPartPr>
            <p14:xfrm>
              <a:off x="10224000" y="4244021"/>
              <a:ext cx="54000" cy="83160"/>
            </p14:xfrm>
          </p:contentPart>
        </mc:Choice>
        <mc:Fallback xmlns="">
          <p:pic>
            <p:nvPicPr>
              <p:cNvPr id="26" name="Ink 25">
                <a:extLst>
                  <a:ext uri="{FF2B5EF4-FFF2-40B4-BE49-F238E27FC236}">
                    <a16:creationId xmlns:a16="http://schemas.microsoft.com/office/drawing/2014/main" id="{97E961D2-1F1B-B18C-BAAA-DD49B6B91BFA}"/>
                  </a:ext>
                </a:extLst>
              </p:cNvPr>
              <p:cNvPicPr/>
              <p:nvPr/>
            </p:nvPicPr>
            <p:blipFill>
              <a:blip r:embed="rId197"/>
              <a:stretch>
                <a:fillRect/>
              </a:stretch>
            </p:blipFill>
            <p:spPr>
              <a:xfrm>
                <a:off x="10219680" y="4239701"/>
                <a:ext cx="626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27" name="Ink 26">
                <a:extLst>
                  <a:ext uri="{FF2B5EF4-FFF2-40B4-BE49-F238E27FC236}">
                    <a16:creationId xmlns:a16="http://schemas.microsoft.com/office/drawing/2014/main" id="{22FEB8F4-0D05-FEAC-CE0F-223FCA2832F1}"/>
                  </a:ext>
                </a:extLst>
              </p14:cNvPr>
              <p14:cNvContentPartPr/>
              <p14:nvPr/>
            </p14:nvContentPartPr>
            <p14:xfrm>
              <a:off x="9975240" y="4028381"/>
              <a:ext cx="89640" cy="72360"/>
            </p14:xfrm>
          </p:contentPart>
        </mc:Choice>
        <mc:Fallback xmlns="">
          <p:pic>
            <p:nvPicPr>
              <p:cNvPr id="27" name="Ink 26">
                <a:extLst>
                  <a:ext uri="{FF2B5EF4-FFF2-40B4-BE49-F238E27FC236}">
                    <a16:creationId xmlns:a16="http://schemas.microsoft.com/office/drawing/2014/main" id="{22FEB8F4-0D05-FEAC-CE0F-223FCA2832F1}"/>
                  </a:ext>
                </a:extLst>
              </p:cNvPr>
              <p:cNvPicPr/>
              <p:nvPr/>
            </p:nvPicPr>
            <p:blipFill>
              <a:blip r:embed="rId199"/>
              <a:stretch>
                <a:fillRect/>
              </a:stretch>
            </p:blipFill>
            <p:spPr>
              <a:xfrm>
                <a:off x="9970920" y="4024061"/>
                <a:ext cx="982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9" name="Ink 28">
                <a:extLst>
                  <a:ext uri="{FF2B5EF4-FFF2-40B4-BE49-F238E27FC236}">
                    <a16:creationId xmlns:a16="http://schemas.microsoft.com/office/drawing/2014/main" id="{6EC9CF68-0E85-639D-6B0A-EAB26BB7A9D0}"/>
                  </a:ext>
                </a:extLst>
              </p14:cNvPr>
              <p14:cNvContentPartPr/>
              <p14:nvPr/>
            </p14:nvContentPartPr>
            <p14:xfrm>
              <a:off x="9264960" y="5209541"/>
              <a:ext cx="61200" cy="112680"/>
            </p14:xfrm>
          </p:contentPart>
        </mc:Choice>
        <mc:Fallback xmlns="">
          <p:pic>
            <p:nvPicPr>
              <p:cNvPr id="29" name="Ink 28">
                <a:extLst>
                  <a:ext uri="{FF2B5EF4-FFF2-40B4-BE49-F238E27FC236}">
                    <a16:creationId xmlns:a16="http://schemas.microsoft.com/office/drawing/2014/main" id="{6EC9CF68-0E85-639D-6B0A-EAB26BB7A9D0}"/>
                  </a:ext>
                </a:extLst>
              </p:cNvPr>
              <p:cNvPicPr/>
              <p:nvPr/>
            </p:nvPicPr>
            <p:blipFill>
              <a:blip r:embed="rId201"/>
              <a:stretch>
                <a:fillRect/>
              </a:stretch>
            </p:blipFill>
            <p:spPr>
              <a:xfrm>
                <a:off x="9260640" y="5205221"/>
                <a:ext cx="698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32" name="Ink 31">
                <a:extLst>
                  <a:ext uri="{FF2B5EF4-FFF2-40B4-BE49-F238E27FC236}">
                    <a16:creationId xmlns:a16="http://schemas.microsoft.com/office/drawing/2014/main" id="{DA8D04A8-D23F-5BE1-9262-EC3498A7D907}"/>
                  </a:ext>
                </a:extLst>
              </p14:cNvPr>
              <p14:cNvContentPartPr/>
              <p14:nvPr/>
            </p14:nvContentPartPr>
            <p14:xfrm>
              <a:off x="9008640" y="5033501"/>
              <a:ext cx="68760" cy="72720"/>
            </p14:xfrm>
          </p:contentPart>
        </mc:Choice>
        <mc:Fallback xmlns="">
          <p:pic>
            <p:nvPicPr>
              <p:cNvPr id="32" name="Ink 31">
                <a:extLst>
                  <a:ext uri="{FF2B5EF4-FFF2-40B4-BE49-F238E27FC236}">
                    <a16:creationId xmlns:a16="http://schemas.microsoft.com/office/drawing/2014/main" id="{DA8D04A8-D23F-5BE1-9262-EC3498A7D907}"/>
                  </a:ext>
                </a:extLst>
              </p:cNvPr>
              <p:cNvPicPr/>
              <p:nvPr/>
            </p:nvPicPr>
            <p:blipFill>
              <a:blip r:embed="rId203"/>
              <a:stretch>
                <a:fillRect/>
              </a:stretch>
            </p:blipFill>
            <p:spPr>
              <a:xfrm>
                <a:off x="9004320" y="5029181"/>
                <a:ext cx="774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36" name="Ink 35">
                <a:extLst>
                  <a:ext uri="{FF2B5EF4-FFF2-40B4-BE49-F238E27FC236}">
                    <a16:creationId xmlns:a16="http://schemas.microsoft.com/office/drawing/2014/main" id="{BD092FB2-12D3-5BA1-F1E1-C26D311D7112}"/>
                  </a:ext>
                </a:extLst>
              </p14:cNvPr>
              <p14:cNvContentPartPr/>
              <p14:nvPr/>
            </p14:nvContentPartPr>
            <p14:xfrm>
              <a:off x="10565280" y="5821181"/>
              <a:ext cx="71280" cy="84240"/>
            </p14:xfrm>
          </p:contentPart>
        </mc:Choice>
        <mc:Fallback xmlns="">
          <p:pic>
            <p:nvPicPr>
              <p:cNvPr id="36" name="Ink 35">
                <a:extLst>
                  <a:ext uri="{FF2B5EF4-FFF2-40B4-BE49-F238E27FC236}">
                    <a16:creationId xmlns:a16="http://schemas.microsoft.com/office/drawing/2014/main" id="{BD092FB2-12D3-5BA1-F1E1-C26D311D7112}"/>
                  </a:ext>
                </a:extLst>
              </p:cNvPr>
              <p:cNvPicPr/>
              <p:nvPr/>
            </p:nvPicPr>
            <p:blipFill>
              <a:blip r:embed="rId205"/>
              <a:stretch>
                <a:fillRect/>
              </a:stretch>
            </p:blipFill>
            <p:spPr>
              <a:xfrm>
                <a:off x="10560960" y="5816861"/>
                <a:ext cx="799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37" name="Ink 36">
                <a:extLst>
                  <a:ext uri="{FF2B5EF4-FFF2-40B4-BE49-F238E27FC236}">
                    <a16:creationId xmlns:a16="http://schemas.microsoft.com/office/drawing/2014/main" id="{8C653AF5-A388-15CB-5AFA-9B550D561461}"/>
                  </a:ext>
                </a:extLst>
              </p14:cNvPr>
              <p14:cNvContentPartPr/>
              <p14:nvPr/>
            </p14:nvContentPartPr>
            <p14:xfrm>
              <a:off x="10241640" y="5537141"/>
              <a:ext cx="61200" cy="72360"/>
            </p14:xfrm>
          </p:contentPart>
        </mc:Choice>
        <mc:Fallback xmlns="">
          <p:pic>
            <p:nvPicPr>
              <p:cNvPr id="37" name="Ink 36">
                <a:extLst>
                  <a:ext uri="{FF2B5EF4-FFF2-40B4-BE49-F238E27FC236}">
                    <a16:creationId xmlns:a16="http://schemas.microsoft.com/office/drawing/2014/main" id="{8C653AF5-A388-15CB-5AFA-9B550D561461}"/>
                  </a:ext>
                </a:extLst>
              </p:cNvPr>
              <p:cNvPicPr/>
              <p:nvPr/>
            </p:nvPicPr>
            <p:blipFill>
              <a:blip r:embed="rId207"/>
              <a:stretch>
                <a:fillRect/>
              </a:stretch>
            </p:blipFill>
            <p:spPr>
              <a:xfrm>
                <a:off x="10237320" y="5532821"/>
                <a:ext cx="698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54" name="Ink 53">
                <a:extLst>
                  <a:ext uri="{FF2B5EF4-FFF2-40B4-BE49-F238E27FC236}">
                    <a16:creationId xmlns:a16="http://schemas.microsoft.com/office/drawing/2014/main" id="{EA7628F7-58B8-7381-8F45-171A5A2D4211}"/>
                  </a:ext>
                </a:extLst>
              </p14:cNvPr>
              <p14:cNvContentPartPr/>
              <p14:nvPr/>
            </p14:nvContentPartPr>
            <p14:xfrm>
              <a:off x="10973520" y="5317541"/>
              <a:ext cx="50040" cy="102240"/>
            </p14:xfrm>
          </p:contentPart>
        </mc:Choice>
        <mc:Fallback xmlns="">
          <p:pic>
            <p:nvPicPr>
              <p:cNvPr id="54" name="Ink 53">
                <a:extLst>
                  <a:ext uri="{FF2B5EF4-FFF2-40B4-BE49-F238E27FC236}">
                    <a16:creationId xmlns:a16="http://schemas.microsoft.com/office/drawing/2014/main" id="{EA7628F7-58B8-7381-8F45-171A5A2D4211}"/>
                  </a:ext>
                </a:extLst>
              </p:cNvPr>
              <p:cNvPicPr/>
              <p:nvPr/>
            </p:nvPicPr>
            <p:blipFill>
              <a:blip r:embed="rId209"/>
              <a:stretch>
                <a:fillRect/>
              </a:stretch>
            </p:blipFill>
            <p:spPr>
              <a:xfrm>
                <a:off x="10969200" y="5313221"/>
                <a:ext cx="586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55" name="Ink 54">
                <a:extLst>
                  <a:ext uri="{FF2B5EF4-FFF2-40B4-BE49-F238E27FC236}">
                    <a16:creationId xmlns:a16="http://schemas.microsoft.com/office/drawing/2014/main" id="{F199C001-5684-6698-7279-7BB0F9BB217E}"/>
                  </a:ext>
                </a:extLst>
              </p14:cNvPr>
              <p14:cNvContentPartPr/>
              <p14:nvPr/>
            </p14:nvContentPartPr>
            <p14:xfrm>
              <a:off x="10635840" y="5067701"/>
              <a:ext cx="67680" cy="79920"/>
            </p14:xfrm>
          </p:contentPart>
        </mc:Choice>
        <mc:Fallback xmlns="">
          <p:pic>
            <p:nvPicPr>
              <p:cNvPr id="55" name="Ink 54">
                <a:extLst>
                  <a:ext uri="{FF2B5EF4-FFF2-40B4-BE49-F238E27FC236}">
                    <a16:creationId xmlns:a16="http://schemas.microsoft.com/office/drawing/2014/main" id="{F199C001-5684-6698-7279-7BB0F9BB217E}"/>
                  </a:ext>
                </a:extLst>
              </p:cNvPr>
              <p:cNvPicPr/>
              <p:nvPr/>
            </p:nvPicPr>
            <p:blipFill>
              <a:blip r:embed="rId211"/>
              <a:stretch>
                <a:fillRect/>
              </a:stretch>
            </p:blipFill>
            <p:spPr>
              <a:xfrm>
                <a:off x="10631520" y="5063381"/>
                <a:ext cx="76320" cy="88560"/>
              </a:xfrm>
              <a:prstGeom prst="rect">
                <a:avLst/>
              </a:prstGeom>
            </p:spPr>
          </p:pic>
        </mc:Fallback>
      </mc:AlternateContent>
      <p:grpSp>
        <p:nvGrpSpPr>
          <p:cNvPr id="46146" name="Group 46145">
            <a:extLst>
              <a:ext uri="{FF2B5EF4-FFF2-40B4-BE49-F238E27FC236}">
                <a16:creationId xmlns:a16="http://schemas.microsoft.com/office/drawing/2014/main" id="{3013FA4C-F044-C901-FE75-83A020AB1DF2}"/>
              </a:ext>
            </a:extLst>
          </p:cNvPr>
          <p:cNvGrpSpPr/>
          <p:nvPr/>
        </p:nvGrpSpPr>
        <p:grpSpPr>
          <a:xfrm>
            <a:off x="8401320" y="2513861"/>
            <a:ext cx="412920" cy="206640"/>
            <a:chOff x="8401320" y="2513861"/>
            <a:chExt cx="412920" cy="206640"/>
          </a:xfrm>
        </p:grpSpPr>
        <mc:AlternateContent xmlns:mc="http://schemas.openxmlformats.org/markup-compatibility/2006" xmlns:p14="http://schemas.microsoft.com/office/powerpoint/2010/main">
          <mc:Choice Requires="p14">
            <p:contentPart p14:bwMode="auto" r:id="rId212">
              <p14:nvContentPartPr>
                <p14:cNvPr id="56" name="Ink 55">
                  <a:extLst>
                    <a:ext uri="{FF2B5EF4-FFF2-40B4-BE49-F238E27FC236}">
                      <a16:creationId xmlns:a16="http://schemas.microsoft.com/office/drawing/2014/main" id="{2214934D-AF16-591F-CE2F-110B5E5020C7}"/>
                    </a:ext>
                  </a:extLst>
                </p14:cNvPr>
                <p14:cNvContentPartPr/>
                <p14:nvPr/>
              </p14:nvContentPartPr>
              <p14:xfrm>
                <a:off x="8696160" y="2591981"/>
                <a:ext cx="118080" cy="116640"/>
              </p14:xfrm>
            </p:contentPart>
          </mc:Choice>
          <mc:Fallback xmlns="">
            <p:pic>
              <p:nvPicPr>
                <p:cNvPr id="56" name="Ink 55">
                  <a:extLst>
                    <a:ext uri="{FF2B5EF4-FFF2-40B4-BE49-F238E27FC236}">
                      <a16:creationId xmlns:a16="http://schemas.microsoft.com/office/drawing/2014/main" id="{2214934D-AF16-591F-CE2F-110B5E5020C7}"/>
                    </a:ext>
                  </a:extLst>
                </p:cNvPr>
                <p:cNvPicPr/>
                <p:nvPr/>
              </p:nvPicPr>
              <p:blipFill>
                <a:blip r:embed="rId213"/>
                <a:stretch>
                  <a:fillRect/>
                </a:stretch>
              </p:blipFill>
              <p:spPr>
                <a:xfrm>
                  <a:off x="8691840" y="2587661"/>
                  <a:ext cx="1267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58" name="Ink 57">
                  <a:extLst>
                    <a:ext uri="{FF2B5EF4-FFF2-40B4-BE49-F238E27FC236}">
                      <a16:creationId xmlns:a16="http://schemas.microsoft.com/office/drawing/2014/main" id="{1038CB1D-4746-8C28-3C6A-CCE3ABC9CA68}"/>
                    </a:ext>
                  </a:extLst>
                </p14:cNvPr>
                <p14:cNvContentPartPr/>
                <p14:nvPr/>
              </p14:nvContentPartPr>
              <p14:xfrm>
                <a:off x="8742600" y="2647421"/>
                <a:ext cx="29160" cy="36720"/>
              </p14:xfrm>
            </p:contentPart>
          </mc:Choice>
          <mc:Fallback xmlns="">
            <p:pic>
              <p:nvPicPr>
                <p:cNvPr id="58" name="Ink 57">
                  <a:extLst>
                    <a:ext uri="{FF2B5EF4-FFF2-40B4-BE49-F238E27FC236}">
                      <a16:creationId xmlns:a16="http://schemas.microsoft.com/office/drawing/2014/main" id="{1038CB1D-4746-8C28-3C6A-CCE3ABC9CA68}"/>
                    </a:ext>
                  </a:extLst>
                </p:cNvPr>
                <p:cNvPicPr/>
                <p:nvPr/>
              </p:nvPicPr>
              <p:blipFill>
                <a:blip r:embed="rId215"/>
                <a:stretch>
                  <a:fillRect/>
                </a:stretch>
              </p:blipFill>
              <p:spPr>
                <a:xfrm>
                  <a:off x="8738280" y="2643101"/>
                  <a:ext cx="378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60" name="Ink 59">
                  <a:extLst>
                    <a:ext uri="{FF2B5EF4-FFF2-40B4-BE49-F238E27FC236}">
                      <a16:creationId xmlns:a16="http://schemas.microsoft.com/office/drawing/2014/main" id="{43C18292-C913-B25A-E767-96FCBB27E507}"/>
                    </a:ext>
                  </a:extLst>
                </p14:cNvPr>
                <p14:cNvContentPartPr/>
                <p14:nvPr/>
              </p14:nvContentPartPr>
              <p14:xfrm>
                <a:off x="8487000" y="2574341"/>
                <a:ext cx="106920" cy="95760"/>
              </p14:xfrm>
            </p:contentPart>
          </mc:Choice>
          <mc:Fallback xmlns="">
            <p:pic>
              <p:nvPicPr>
                <p:cNvPr id="60" name="Ink 59">
                  <a:extLst>
                    <a:ext uri="{FF2B5EF4-FFF2-40B4-BE49-F238E27FC236}">
                      <a16:creationId xmlns:a16="http://schemas.microsoft.com/office/drawing/2014/main" id="{43C18292-C913-B25A-E767-96FCBB27E507}"/>
                    </a:ext>
                  </a:extLst>
                </p:cNvPr>
                <p:cNvPicPr/>
                <p:nvPr/>
              </p:nvPicPr>
              <p:blipFill>
                <a:blip r:embed="rId217"/>
                <a:stretch>
                  <a:fillRect/>
                </a:stretch>
              </p:blipFill>
              <p:spPr>
                <a:xfrm>
                  <a:off x="8482680" y="2570021"/>
                  <a:ext cx="1155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61" name="Ink 60">
                  <a:extLst>
                    <a:ext uri="{FF2B5EF4-FFF2-40B4-BE49-F238E27FC236}">
                      <a16:creationId xmlns:a16="http://schemas.microsoft.com/office/drawing/2014/main" id="{CD4251AE-FE37-9A4B-3321-18B134309F71}"/>
                    </a:ext>
                  </a:extLst>
                </p14:cNvPr>
                <p14:cNvContentPartPr/>
                <p14:nvPr/>
              </p14:nvContentPartPr>
              <p14:xfrm>
                <a:off x="8483400" y="2561741"/>
                <a:ext cx="42840" cy="12960"/>
              </p14:xfrm>
            </p:contentPart>
          </mc:Choice>
          <mc:Fallback xmlns="">
            <p:pic>
              <p:nvPicPr>
                <p:cNvPr id="61" name="Ink 60">
                  <a:extLst>
                    <a:ext uri="{FF2B5EF4-FFF2-40B4-BE49-F238E27FC236}">
                      <a16:creationId xmlns:a16="http://schemas.microsoft.com/office/drawing/2014/main" id="{CD4251AE-FE37-9A4B-3321-18B134309F71}"/>
                    </a:ext>
                  </a:extLst>
                </p:cNvPr>
                <p:cNvPicPr/>
                <p:nvPr/>
              </p:nvPicPr>
              <p:blipFill>
                <a:blip r:embed="rId219"/>
                <a:stretch>
                  <a:fillRect/>
                </a:stretch>
              </p:blipFill>
              <p:spPr>
                <a:xfrm>
                  <a:off x="8479080" y="2557421"/>
                  <a:ext cx="514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46144" name="Ink 46143">
                  <a:extLst>
                    <a:ext uri="{FF2B5EF4-FFF2-40B4-BE49-F238E27FC236}">
                      <a16:creationId xmlns:a16="http://schemas.microsoft.com/office/drawing/2014/main" id="{C400CC51-D375-7B32-8443-7937C182087D}"/>
                    </a:ext>
                  </a:extLst>
                </p14:cNvPr>
                <p14:cNvContentPartPr/>
                <p14:nvPr/>
              </p14:nvContentPartPr>
              <p14:xfrm>
                <a:off x="8636040" y="2635541"/>
                <a:ext cx="14760" cy="84960"/>
              </p14:xfrm>
            </p:contentPart>
          </mc:Choice>
          <mc:Fallback xmlns="">
            <p:pic>
              <p:nvPicPr>
                <p:cNvPr id="46144" name="Ink 46143">
                  <a:extLst>
                    <a:ext uri="{FF2B5EF4-FFF2-40B4-BE49-F238E27FC236}">
                      <a16:creationId xmlns:a16="http://schemas.microsoft.com/office/drawing/2014/main" id="{C400CC51-D375-7B32-8443-7937C182087D}"/>
                    </a:ext>
                  </a:extLst>
                </p:cNvPr>
                <p:cNvPicPr/>
                <p:nvPr/>
              </p:nvPicPr>
              <p:blipFill>
                <a:blip r:embed="rId221"/>
                <a:stretch>
                  <a:fillRect/>
                </a:stretch>
              </p:blipFill>
              <p:spPr>
                <a:xfrm>
                  <a:off x="8631720" y="2631221"/>
                  <a:ext cx="234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46145" name="Ink 46144">
                  <a:extLst>
                    <a:ext uri="{FF2B5EF4-FFF2-40B4-BE49-F238E27FC236}">
                      <a16:creationId xmlns:a16="http://schemas.microsoft.com/office/drawing/2014/main" id="{37EF7F51-F919-0CFC-582E-7C1272DD51D7}"/>
                    </a:ext>
                  </a:extLst>
                </p14:cNvPr>
                <p14:cNvContentPartPr/>
                <p14:nvPr/>
              </p14:nvContentPartPr>
              <p14:xfrm>
                <a:off x="8401320" y="2513861"/>
                <a:ext cx="50760" cy="60480"/>
              </p14:xfrm>
            </p:contentPart>
          </mc:Choice>
          <mc:Fallback xmlns="">
            <p:pic>
              <p:nvPicPr>
                <p:cNvPr id="46145" name="Ink 46144">
                  <a:extLst>
                    <a:ext uri="{FF2B5EF4-FFF2-40B4-BE49-F238E27FC236}">
                      <a16:creationId xmlns:a16="http://schemas.microsoft.com/office/drawing/2014/main" id="{37EF7F51-F919-0CFC-582E-7C1272DD51D7}"/>
                    </a:ext>
                  </a:extLst>
                </p:cNvPr>
                <p:cNvPicPr/>
                <p:nvPr/>
              </p:nvPicPr>
              <p:blipFill>
                <a:blip r:embed="rId223"/>
                <a:stretch>
                  <a:fillRect/>
                </a:stretch>
              </p:blipFill>
              <p:spPr>
                <a:xfrm>
                  <a:off x="8397000" y="2509541"/>
                  <a:ext cx="59400" cy="69120"/>
                </a:xfrm>
                <a:prstGeom prst="rect">
                  <a:avLst/>
                </a:prstGeom>
              </p:spPr>
            </p:pic>
          </mc:Fallback>
        </mc:AlternateContent>
      </p:grpSp>
      <p:grpSp>
        <p:nvGrpSpPr>
          <p:cNvPr id="46153" name="Group 46152">
            <a:extLst>
              <a:ext uri="{FF2B5EF4-FFF2-40B4-BE49-F238E27FC236}">
                <a16:creationId xmlns:a16="http://schemas.microsoft.com/office/drawing/2014/main" id="{28415266-3B34-5A98-9C14-E9ACDB7C8525}"/>
              </a:ext>
            </a:extLst>
          </p:cNvPr>
          <p:cNvGrpSpPr/>
          <p:nvPr/>
        </p:nvGrpSpPr>
        <p:grpSpPr>
          <a:xfrm>
            <a:off x="8469360" y="4196141"/>
            <a:ext cx="505080" cy="168480"/>
            <a:chOff x="8469360" y="4196141"/>
            <a:chExt cx="505080" cy="168480"/>
          </a:xfrm>
        </p:grpSpPr>
        <mc:AlternateContent xmlns:mc="http://schemas.openxmlformats.org/markup-compatibility/2006" xmlns:p14="http://schemas.microsoft.com/office/powerpoint/2010/main">
          <mc:Choice Requires="p14">
            <p:contentPart p14:bwMode="auto" r:id="rId224">
              <p14:nvContentPartPr>
                <p14:cNvPr id="46147" name="Ink 46146">
                  <a:extLst>
                    <a:ext uri="{FF2B5EF4-FFF2-40B4-BE49-F238E27FC236}">
                      <a16:creationId xmlns:a16="http://schemas.microsoft.com/office/drawing/2014/main" id="{6670C983-B0B3-578F-5333-23A03B6945B7}"/>
                    </a:ext>
                  </a:extLst>
                </p14:cNvPr>
                <p14:cNvContentPartPr/>
                <p14:nvPr/>
              </p14:nvContentPartPr>
              <p14:xfrm>
                <a:off x="8838360" y="4258781"/>
                <a:ext cx="136080" cy="105840"/>
              </p14:xfrm>
            </p:contentPart>
          </mc:Choice>
          <mc:Fallback xmlns="">
            <p:pic>
              <p:nvPicPr>
                <p:cNvPr id="46147" name="Ink 46146">
                  <a:extLst>
                    <a:ext uri="{FF2B5EF4-FFF2-40B4-BE49-F238E27FC236}">
                      <a16:creationId xmlns:a16="http://schemas.microsoft.com/office/drawing/2014/main" id="{6670C983-B0B3-578F-5333-23A03B6945B7}"/>
                    </a:ext>
                  </a:extLst>
                </p:cNvPr>
                <p:cNvPicPr/>
                <p:nvPr/>
              </p:nvPicPr>
              <p:blipFill>
                <a:blip r:embed="rId225"/>
                <a:stretch>
                  <a:fillRect/>
                </a:stretch>
              </p:blipFill>
              <p:spPr>
                <a:xfrm>
                  <a:off x="8834040" y="4254461"/>
                  <a:ext cx="1447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46148" name="Ink 46147">
                  <a:extLst>
                    <a:ext uri="{FF2B5EF4-FFF2-40B4-BE49-F238E27FC236}">
                      <a16:creationId xmlns:a16="http://schemas.microsoft.com/office/drawing/2014/main" id="{13F77391-8672-DA40-77FF-66238B4CD3C1}"/>
                    </a:ext>
                  </a:extLst>
                </p14:cNvPr>
                <p14:cNvContentPartPr/>
                <p14:nvPr/>
              </p14:nvContentPartPr>
              <p14:xfrm>
                <a:off x="8906040" y="4296221"/>
                <a:ext cx="11880" cy="20520"/>
              </p14:xfrm>
            </p:contentPart>
          </mc:Choice>
          <mc:Fallback xmlns="">
            <p:pic>
              <p:nvPicPr>
                <p:cNvPr id="46148" name="Ink 46147">
                  <a:extLst>
                    <a:ext uri="{FF2B5EF4-FFF2-40B4-BE49-F238E27FC236}">
                      <a16:creationId xmlns:a16="http://schemas.microsoft.com/office/drawing/2014/main" id="{13F77391-8672-DA40-77FF-66238B4CD3C1}"/>
                    </a:ext>
                  </a:extLst>
                </p:cNvPr>
                <p:cNvPicPr/>
                <p:nvPr/>
              </p:nvPicPr>
              <p:blipFill>
                <a:blip r:embed="rId227"/>
                <a:stretch>
                  <a:fillRect/>
                </a:stretch>
              </p:blipFill>
              <p:spPr>
                <a:xfrm>
                  <a:off x="8901720" y="4291901"/>
                  <a:ext cx="205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46149" name="Ink 46148">
                  <a:extLst>
                    <a:ext uri="{FF2B5EF4-FFF2-40B4-BE49-F238E27FC236}">
                      <a16:creationId xmlns:a16="http://schemas.microsoft.com/office/drawing/2014/main" id="{64ACBCD1-496F-7577-21BB-DDAE1F840DFB}"/>
                    </a:ext>
                  </a:extLst>
                </p14:cNvPr>
                <p14:cNvContentPartPr/>
                <p14:nvPr/>
              </p14:nvContentPartPr>
              <p14:xfrm>
                <a:off x="8594280" y="4242221"/>
                <a:ext cx="84960" cy="98280"/>
              </p14:xfrm>
            </p:contentPart>
          </mc:Choice>
          <mc:Fallback xmlns="">
            <p:pic>
              <p:nvPicPr>
                <p:cNvPr id="46149" name="Ink 46148">
                  <a:extLst>
                    <a:ext uri="{FF2B5EF4-FFF2-40B4-BE49-F238E27FC236}">
                      <a16:creationId xmlns:a16="http://schemas.microsoft.com/office/drawing/2014/main" id="{64ACBCD1-496F-7577-21BB-DDAE1F840DFB}"/>
                    </a:ext>
                  </a:extLst>
                </p:cNvPr>
                <p:cNvPicPr/>
                <p:nvPr/>
              </p:nvPicPr>
              <p:blipFill>
                <a:blip r:embed="rId229"/>
                <a:stretch>
                  <a:fillRect/>
                </a:stretch>
              </p:blipFill>
              <p:spPr>
                <a:xfrm>
                  <a:off x="8589960" y="4237901"/>
                  <a:ext cx="936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46150" name="Ink 46149">
                  <a:extLst>
                    <a:ext uri="{FF2B5EF4-FFF2-40B4-BE49-F238E27FC236}">
                      <a16:creationId xmlns:a16="http://schemas.microsoft.com/office/drawing/2014/main" id="{27097336-60AE-31E3-267D-0B601B548DE6}"/>
                    </a:ext>
                  </a:extLst>
                </p14:cNvPr>
                <p14:cNvContentPartPr/>
                <p14:nvPr/>
              </p14:nvContentPartPr>
              <p14:xfrm>
                <a:off x="8721360" y="4290821"/>
                <a:ext cx="36000" cy="68040"/>
              </p14:xfrm>
            </p:contentPart>
          </mc:Choice>
          <mc:Fallback xmlns="">
            <p:pic>
              <p:nvPicPr>
                <p:cNvPr id="46150" name="Ink 46149">
                  <a:extLst>
                    <a:ext uri="{FF2B5EF4-FFF2-40B4-BE49-F238E27FC236}">
                      <a16:creationId xmlns:a16="http://schemas.microsoft.com/office/drawing/2014/main" id="{27097336-60AE-31E3-267D-0B601B548DE6}"/>
                    </a:ext>
                  </a:extLst>
                </p:cNvPr>
                <p:cNvPicPr/>
                <p:nvPr/>
              </p:nvPicPr>
              <p:blipFill>
                <a:blip r:embed="rId231"/>
                <a:stretch>
                  <a:fillRect/>
                </a:stretch>
              </p:blipFill>
              <p:spPr>
                <a:xfrm>
                  <a:off x="8717040" y="4286501"/>
                  <a:ext cx="446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46152" name="Ink 46151">
                  <a:extLst>
                    <a:ext uri="{FF2B5EF4-FFF2-40B4-BE49-F238E27FC236}">
                      <a16:creationId xmlns:a16="http://schemas.microsoft.com/office/drawing/2014/main" id="{0926D15F-76DD-A7BA-8B25-4F96D73F3032}"/>
                    </a:ext>
                  </a:extLst>
                </p14:cNvPr>
                <p14:cNvContentPartPr/>
                <p14:nvPr/>
              </p14:nvContentPartPr>
              <p14:xfrm>
                <a:off x="8469360" y="4196141"/>
                <a:ext cx="43560" cy="54360"/>
              </p14:xfrm>
            </p:contentPart>
          </mc:Choice>
          <mc:Fallback xmlns="">
            <p:pic>
              <p:nvPicPr>
                <p:cNvPr id="46152" name="Ink 46151">
                  <a:extLst>
                    <a:ext uri="{FF2B5EF4-FFF2-40B4-BE49-F238E27FC236}">
                      <a16:creationId xmlns:a16="http://schemas.microsoft.com/office/drawing/2014/main" id="{0926D15F-76DD-A7BA-8B25-4F96D73F3032}"/>
                    </a:ext>
                  </a:extLst>
                </p:cNvPr>
                <p:cNvPicPr/>
                <p:nvPr/>
              </p:nvPicPr>
              <p:blipFill>
                <a:blip r:embed="rId233"/>
                <a:stretch>
                  <a:fillRect/>
                </a:stretch>
              </p:blipFill>
              <p:spPr>
                <a:xfrm>
                  <a:off x="8465040" y="4191821"/>
                  <a:ext cx="52200" cy="63000"/>
                </a:xfrm>
                <a:prstGeom prst="rect">
                  <a:avLst/>
                </a:prstGeom>
              </p:spPr>
            </p:pic>
          </mc:Fallback>
        </mc:AlternateContent>
      </p:grpSp>
      <p:grpSp>
        <p:nvGrpSpPr>
          <p:cNvPr id="46159" name="Group 46158">
            <a:extLst>
              <a:ext uri="{FF2B5EF4-FFF2-40B4-BE49-F238E27FC236}">
                <a16:creationId xmlns:a16="http://schemas.microsoft.com/office/drawing/2014/main" id="{959B8117-8494-2167-9379-67387F87B707}"/>
              </a:ext>
            </a:extLst>
          </p:cNvPr>
          <p:cNvGrpSpPr/>
          <p:nvPr/>
        </p:nvGrpSpPr>
        <p:grpSpPr>
          <a:xfrm>
            <a:off x="8600040" y="5761781"/>
            <a:ext cx="424080" cy="175320"/>
            <a:chOff x="8600040" y="5761781"/>
            <a:chExt cx="424080" cy="175320"/>
          </a:xfrm>
        </p:grpSpPr>
        <mc:AlternateContent xmlns:mc="http://schemas.openxmlformats.org/markup-compatibility/2006" xmlns:p14="http://schemas.microsoft.com/office/powerpoint/2010/main">
          <mc:Choice Requires="p14">
            <p:contentPart p14:bwMode="auto" r:id="rId234">
              <p14:nvContentPartPr>
                <p14:cNvPr id="46154" name="Ink 46153">
                  <a:extLst>
                    <a:ext uri="{FF2B5EF4-FFF2-40B4-BE49-F238E27FC236}">
                      <a16:creationId xmlns:a16="http://schemas.microsoft.com/office/drawing/2014/main" id="{C652BD73-4E48-A0D2-DD75-232D103AC4E8}"/>
                    </a:ext>
                  </a:extLst>
                </p14:cNvPr>
                <p14:cNvContentPartPr/>
                <p14:nvPr/>
              </p14:nvContentPartPr>
              <p14:xfrm>
                <a:off x="8938080" y="5862941"/>
                <a:ext cx="86040" cy="74160"/>
              </p14:xfrm>
            </p:contentPart>
          </mc:Choice>
          <mc:Fallback xmlns="">
            <p:pic>
              <p:nvPicPr>
                <p:cNvPr id="46154" name="Ink 46153">
                  <a:extLst>
                    <a:ext uri="{FF2B5EF4-FFF2-40B4-BE49-F238E27FC236}">
                      <a16:creationId xmlns:a16="http://schemas.microsoft.com/office/drawing/2014/main" id="{C652BD73-4E48-A0D2-DD75-232D103AC4E8}"/>
                    </a:ext>
                  </a:extLst>
                </p:cNvPr>
                <p:cNvPicPr/>
                <p:nvPr/>
              </p:nvPicPr>
              <p:blipFill>
                <a:blip r:embed="rId235"/>
                <a:stretch>
                  <a:fillRect/>
                </a:stretch>
              </p:blipFill>
              <p:spPr>
                <a:xfrm>
                  <a:off x="8933760" y="5858621"/>
                  <a:ext cx="946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46155" name="Ink 46154">
                  <a:extLst>
                    <a:ext uri="{FF2B5EF4-FFF2-40B4-BE49-F238E27FC236}">
                      <a16:creationId xmlns:a16="http://schemas.microsoft.com/office/drawing/2014/main" id="{7C6F0B7B-07FD-9A4E-425C-8872B46E9FAF}"/>
                    </a:ext>
                  </a:extLst>
                </p14:cNvPr>
                <p14:cNvContentPartPr/>
                <p14:nvPr/>
              </p14:nvContentPartPr>
              <p14:xfrm>
                <a:off x="8973720" y="5894981"/>
                <a:ext cx="21960" cy="22320"/>
              </p14:xfrm>
            </p:contentPart>
          </mc:Choice>
          <mc:Fallback xmlns="">
            <p:pic>
              <p:nvPicPr>
                <p:cNvPr id="46155" name="Ink 46154">
                  <a:extLst>
                    <a:ext uri="{FF2B5EF4-FFF2-40B4-BE49-F238E27FC236}">
                      <a16:creationId xmlns:a16="http://schemas.microsoft.com/office/drawing/2014/main" id="{7C6F0B7B-07FD-9A4E-425C-8872B46E9FAF}"/>
                    </a:ext>
                  </a:extLst>
                </p:cNvPr>
                <p:cNvPicPr/>
                <p:nvPr/>
              </p:nvPicPr>
              <p:blipFill>
                <a:blip r:embed="rId237"/>
                <a:stretch>
                  <a:fillRect/>
                </a:stretch>
              </p:blipFill>
              <p:spPr>
                <a:xfrm>
                  <a:off x="8969400" y="5890661"/>
                  <a:ext cx="306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46156" name="Ink 46155">
                  <a:extLst>
                    <a:ext uri="{FF2B5EF4-FFF2-40B4-BE49-F238E27FC236}">
                      <a16:creationId xmlns:a16="http://schemas.microsoft.com/office/drawing/2014/main" id="{68DC8CA0-BAF6-1EBE-D190-A8EF2A51BAF8}"/>
                    </a:ext>
                  </a:extLst>
                </p14:cNvPr>
                <p14:cNvContentPartPr/>
                <p14:nvPr/>
              </p14:nvContentPartPr>
              <p14:xfrm>
                <a:off x="8697240" y="5815061"/>
                <a:ext cx="86760" cy="92520"/>
              </p14:xfrm>
            </p:contentPart>
          </mc:Choice>
          <mc:Fallback xmlns="">
            <p:pic>
              <p:nvPicPr>
                <p:cNvPr id="46156" name="Ink 46155">
                  <a:extLst>
                    <a:ext uri="{FF2B5EF4-FFF2-40B4-BE49-F238E27FC236}">
                      <a16:creationId xmlns:a16="http://schemas.microsoft.com/office/drawing/2014/main" id="{68DC8CA0-BAF6-1EBE-D190-A8EF2A51BAF8}"/>
                    </a:ext>
                  </a:extLst>
                </p:cNvPr>
                <p:cNvPicPr/>
                <p:nvPr/>
              </p:nvPicPr>
              <p:blipFill>
                <a:blip r:embed="rId239"/>
                <a:stretch>
                  <a:fillRect/>
                </a:stretch>
              </p:blipFill>
              <p:spPr>
                <a:xfrm>
                  <a:off x="8692920" y="5810741"/>
                  <a:ext cx="954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46157" name="Ink 46156">
                  <a:extLst>
                    <a:ext uri="{FF2B5EF4-FFF2-40B4-BE49-F238E27FC236}">
                      <a16:creationId xmlns:a16="http://schemas.microsoft.com/office/drawing/2014/main" id="{CDB412EF-841D-216B-39A8-B8FFE20A70B0}"/>
                    </a:ext>
                  </a:extLst>
                </p14:cNvPr>
                <p14:cNvContentPartPr/>
                <p14:nvPr/>
              </p14:nvContentPartPr>
              <p14:xfrm>
                <a:off x="8852760" y="5852861"/>
                <a:ext cx="47160" cy="62280"/>
              </p14:xfrm>
            </p:contentPart>
          </mc:Choice>
          <mc:Fallback xmlns="">
            <p:pic>
              <p:nvPicPr>
                <p:cNvPr id="46157" name="Ink 46156">
                  <a:extLst>
                    <a:ext uri="{FF2B5EF4-FFF2-40B4-BE49-F238E27FC236}">
                      <a16:creationId xmlns:a16="http://schemas.microsoft.com/office/drawing/2014/main" id="{CDB412EF-841D-216B-39A8-B8FFE20A70B0}"/>
                    </a:ext>
                  </a:extLst>
                </p:cNvPr>
                <p:cNvPicPr/>
                <p:nvPr/>
              </p:nvPicPr>
              <p:blipFill>
                <a:blip r:embed="rId241"/>
                <a:stretch>
                  <a:fillRect/>
                </a:stretch>
              </p:blipFill>
              <p:spPr>
                <a:xfrm>
                  <a:off x="8848440" y="5848541"/>
                  <a:ext cx="558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46158" name="Ink 46157">
                  <a:extLst>
                    <a:ext uri="{FF2B5EF4-FFF2-40B4-BE49-F238E27FC236}">
                      <a16:creationId xmlns:a16="http://schemas.microsoft.com/office/drawing/2014/main" id="{3E5BCCE4-B909-2BC5-5AB3-9E4999C89512}"/>
                    </a:ext>
                  </a:extLst>
                </p14:cNvPr>
                <p14:cNvContentPartPr/>
                <p14:nvPr/>
              </p14:nvContentPartPr>
              <p14:xfrm>
                <a:off x="8600040" y="5761781"/>
                <a:ext cx="43560" cy="59760"/>
              </p14:xfrm>
            </p:contentPart>
          </mc:Choice>
          <mc:Fallback xmlns="">
            <p:pic>
              <p:nvPicPr>
                <p:cNvPr id="46158" name="Ink 46157">
                  <a:extLst>
                    <a:ext uri="{FF2B5EF4-FFF2-40B4-BE49-F238E27FC236}">
                      <a16:creationId xmlns:a16="http://schemas.microsoft.com/office/drawing/2014/main" id="{3E5BCCE4-B909-2BC5-5AB3-9E4999C89512}"/>
                    </a:ext>
                  </a:extLst>
                </p:cNvPr>
                <p:cNvPicPr/>
                <p:nvPr/>
              </p:nvPicPr>
              <p:blipFill>
                <a:blip r:embed="rId243"/>
                <a:stretch>
                  <a:fillRect/>
                </a:stretch>
              </p:blipFill>
              <p:spPr>
                <a:xfrm>
                  <a:off x="8595720" y="5757461"/>
                  <a:ext cx="52200" cy="68400"/>
                </a:xfrm>
                <a:prstGeom prst="rect">
                  <a:avLst/>
                </a:prstGeom>
              </p:spPr>
            </p:pic>
          </mc:Fallback>
        </mc:AlternateContent>
      </p:grpSp>
      <p:grpSp>
        <p:nvGrpSpPr>
          <p:cNvPr id="46166" name="Group 46165">
            <a:extLst>
              <a:ext uri="{FF2B5EF4-FFF2-40B4-BE49-F238E27FC236}">
                <a16:creationId xmlns:a16="http://schemas.microsoft.com/office/drawing/2014/main" id="{48969252-3C0A-E92B-95BB-1128C4B64875}"/>
              </a:ext>
            </a:extLst>
          </p:cNvPr>
          <p:cNvGrpSpPr/>
          <p:nvPr/>
        </p:nvGrpSpPr>
        <p:grpSpPr>
          <a:xfrm>
            <a:off x="9797400" y="5722541"/>
            <a:ext cx="245880" cy="292680"/>
            <a:chOff x="9797400" y="5722541"/>
            <a:chExt cx="245880" cy="292680"/>
          </a:xfrm>
        </p:grpSpPr>
        <mc:AlternateContent xmlns:mc="http://schemas.openxmlformats.org/markup-compatibility/2006" xmlns:p14="http://schemas.microsoft.com/office/powerpoint/2010/main">
          <mc:Choice Requires="p14">
            <p:contentPart p14:bwMode="auto" r:id="rId244">
              <p14:nvContentPartPr>
                <p14:cNvPr id="46160" name="Ink 46159">
                  <a:extLst>
                    <a:ext uri="{FF2B5EF4-FFF2-40B4-BE49-F238E27FC236}">
                      <a16:creationId xmlns:a16="http://schemas.microsoft.com/office/drawing/2014/main" id="{BF68A62A-78A7-4656-169D-1F7EC282EF1F}"/>
                    </a:ext>
                  </a:extLst>
                </p14:cNvPr>
                <p14:cNvContentPartPr/>
                <p14:nvPr/>
              </p14:nvContentPartPr>
              <p14:xfrm>
                <a:off x="9832680" y="5722541"/>
                <a:ext cx="100440" cy="113040"/>
              </p14:xfrm>
            </p:contentPart>
          </mc:Choice>
          <mc:Fallback xmlns="">
            <p:pic>
              <p:nvPicPr>
                <p:cNvPr id="46160" name="Ink 46159">
                  <a:extLst>
                    <a:ext uri="{FF2B5EF4-FFF2-40B4-BE49-F238E27FC236}">
                      <a16:creationId xmlns:a16="http://schemas.microsoft.com/office/drawing/2014/main" id="{BF68A62A-78A7-4656-169D-1F7EC282EF1F}"/>
                    </a:ext>
                  </a:extLst>
                </p:cNvPr>
                <p:cNvPicPr/>
                <p:nvPr/>
              </p:nvPicPr>
              <p:blipFill>
                <a:blip r:embed="rId245"/>
                <a:stretch>
                  <a:fillRect/>
                </a:stretch>
              </p:blipFill>
              <p:spPr>
                <a:xfrm>
                  <a:off x="9828360" y="5718221"/>
                  <a:ext cx="1090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46161" name="Ink 46160">
                  <a:extLst>
                    <a:ext uri="{FF2B5EF4-FFF2-40B4-BE49-F238E27FC236}">
                      <a16:creationId xmlns:a16="http://schemas.microsoft.com/office/drawing/2014/main" id="{912AFD8B-5AF2-E8D8-AA0E-F48F273CC429}"/>
                    </a:ext>
                  </a:extLst>
                </p14:cNvPr>
                <p14:cNvContentPartPr/>
                <p14:nvPr/>
              </p14:nvContentPartPr>
              <p14:xfrm>
                <a:off x="9883080" y="5751341"/>
                <a:ext cx="18360" cy="27720"/>
              </p14:xfrm>
            </p:contentPart>
          </mc:Choice>
          <mc:Fallback xmlns="">
            <p:pic>
              <p:nvPicPr>
                <p:cNvPr id="46161" name="Ink 46160">
                  <a:extLst>
                    <a:ext uri="{FF2B5EF4-FFF2-40B4-BE49-F238E27FC236}">
                      <a16:creationId xmlns:a16="http://schemas.microsoft.com/office/drawing/2014/main" id="{912AFD8B-5AF2-E8D8-AA0E-F48F273CC429}"/>
                    </a:ext>
                  </a:extLst>
                </p:cNvPr>
                <p:cNvPicPr/>
                <p:nvPr/>
              </p:nvPicPr>
              <p:blipFill>
                <a:blip r:embed="rId247"/>
                <a:stretch>
                  <a:fillRect/>
                </a:stretch>
              </p:blipFill>
              <p:spPr>
                <a:xfrm>
                  <a:off x="9878760" y="5747021"/>
                  <a:ext cx="270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46162" name="Ink 46161">
                  <a:extLst>
                    <a:ext uri="{FF2B5EF4-FFF2-40B4-BE49-F238E27FC236}">
                      <a16:creationId xmlns:a16="http://schemas.microsoft.com/office/drawing/2014/main" id="{2CF6866D-A0B9-D123-79A9-AEAEA0738782}"/>
                    </a:ext>
                  </a:extLst>
                </p14:cNvPr>
                <p14:cNvContentPartPr/>
                <p14:nvPr/>
              </p14:nvContentPartPr>
              <p14:xfrm>
                <a:off x="9876600" y="5873021"/>
                <a:ext cx="101520" cy="98280"/>
              </p14:xfrm>
            </p:contentPart>
          </mc:Choice>
          <mc:Fallback xmlns="">
            <p:pic>
              <p:nvPicPr>
                <p:cNvPr id="46162" name="Ink 46161">
                  <a:extLst>
                    <a:ext uri="{FF2B5EF4-FFF2-40B4-BE49-F238E27FC236}">
                      <a16:creationId xmlns:a16="http://schemas.microsoft.com/office/drawing/2014/main" id="{2CF6866D-A0B9-D123-79A9-AEAEA0738782}"/>
                    </a:ext>
                  </a:extLst>
                </p:cNvPr>
                <p:cNvPicPr/>
                <p:nvPr/>
              </p:nvPicPr>
              <p:blipFill>
                <a:blip r:embed="rId249"/>
                <a:stretch>
                  <a:fillRect/>
                </a:stretch>
              </p:blipFill>
              <p:spPr>
                <a:xfrm>
                  <a:off x="9872280" y="5868701"/>
                  <a:ext cx="1101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46164" name="Ink 46163">
                  <a:extLst>
                    <a:ext uri="{FF2B5EF4-FFF2-40B4-BE49-F238E27FC236}">
                      <a16:creationId xmlns:a16="http://schemas.microsoft.com/office/drawing/2014/main" id="{4955DBEA-CB5F-D5C8-0FAD-4E86C27DDCC3}"/>
                    </a:ext>
                  </a:extLst>
                </p14:cNvPr>
                <p14:cNvContentPartPr/>
                <p14:nvPr/>
              </p14:nvContentPartPr>
              <p14:xfrm>
                <a:off x="9982440" y="5952941"/>
                <a:ext cx="60840" cy="62280"/>
              </p14:xfrm>
            </p:contentPart>
          </mc:Choice>
          <mc:Fallback xmlns="">
            <p:pic>
              <p:nvPicPr>
                <p:cNvPr id="46164" name="Ink 46163">
                  <a:extLst>
                    <a:ext uri="{FF2B5EF4-FFF2-40B4-BE49-F238E27FC236}">
                      <a16:creationId xmlns:a16="http://schemas.microsoft.com/office/drawing/2014/main" id="{4955DBEA-CB5F-D5C8-0FAD-4E86C27DDCC3}"/>
                    </a:ext>
                  </a:extLst>
                </p:cNvPr>
                <p:cNvPicPr/>
                <p:nvPr/>
              </p:nvPicPr>
              <p:blipFill>
                <a:blip r:embed="rId251"/>
                <a:stretch>
                  <a:fillRect/>
                </a:stretch>
              </p:blipFill>
              <p:spPr>
                <a:xfrm>
                  <a:off x="9978120" y="5948621"/>
                  <a:ext cx="694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46165" name="Ink 46164">
                  <a:extLst>
                    <a:ext uri="{FF2B5EF4-FFF2-40B4-BE49-F238E27FC236}">
                      <a16:creationId xmlns:a16="http://schemas.microsoft.com/office/drawing/2014/main" id="{E485A575-2DF1-9BF6-D280-BBEF06657B12}"/>
                    </a:ext>
                  </a:extLst>
                </p14:cNvPr>
                <p14:cNvContentPartPr/>
                <p14:nvPr/>
              </p14:nvContentPartPr>
              <p14:xfrm>
                <a:off x="9797400" y="5847101"/>
                <a:ext cx="36360" cy="48240"/>
              </p14:xfrm>
            </p:contentPart>
          </mc:Choice>
          <mc:Fallback xmlns="">
            <p:pic>
              <p:nvPicPr>
                <p:cNvPr id="46165" name="Ink 46164">
                  <a:extLst>
                    <a:ext uri="{FF2B5EF4-FFF2-40B4-BE49-F238E27FC236}">
                      <a16:creationId xmlns:a16="http://schemas.microsoft.com/office/drawing/2014/main" id="{E485A575-2DF1-9BF6-D280-BBEF06657B12}"/>
                    </a:ext>
                  </a:extLst>
                </p:cNvPr>
                <p:cNvPicPr/>
                <p:nvPr/>
              </p:nvPicPr>
              <p:blipFill>
                <a:blip r:embed="rId253"/>
                <a:stretch>
                  <a:fillRect/>
                </a:stretch>
              </p:blipFill>
              <p:spPr>
                <a:xfrm>
                  <a:off x="9793080" y="5842781"/>
                  <a:ext cx="45000" cy="56880"/>
                </a:xfrm>
                <a:prstGeom prst="rect">
                  <a:avLst/>
                </a:prstGeom>
              </p:spPr>
            </p:pic>
          </mc:Fallback>
        </mc:AlternateContent>
      </p:grpSp>
      <p:grpSp>
        <p:nvGrpSpPr>
          <p:cNvPr id="46172" name="Group 46171">
            <a:extLst>
              <a:ext uri="{FF2B5EF4-FFF2-40B4-BE49-F238E27FC236}">
                <a16:creationId xmlns:a16="http://schemas.microsoft.com/office/drawing/2014/main" id="{2C806321-ED25-04BB-CA7B-48BC69C38DAD}"/>
              </a:ext>
            </a:extLst>
          </p:cNvPr>
          <p:cNvGrpSpPr/>
          <p:nvPr/>
        </p:nvGrpSpPr>
        <p:grpSpPr>
          <a:xfrm>
            <a:off x="10141920" y="5025581"/>
            <a:ext cx="210960" cy="354600"/>
            <a:chOff x="10141920" y="5025581"/>
            <a:chExt cx="210960" cy="354600"/>
          </a:xfrm>
        </p:grpSpPr>
        <mc:AlternateContent xmlns:mc="http://schemas.openxmlformats.org/markup-compatibility/2006" xmlns:p14="http://schemas.microsoft.com/office/powerpoint/2010/main">
          <mc:Choice Requires="p14">
            <p:contentPart p14:bwMode="auto" r:id="rId254">
              <p14:nvContentPartPr>
                <p14:cNvPr id="46167" name="Ink 46166">
                  <a:extLst>
                    <a:ext uri="{FF2B5EF4-FFF2-40B4-BE49-F238E27FC236}">
                      <a16:creationId xmlns:a16="http://schemas.microsoft.com/office/drawing/2014/main" id="{DB23EE21-3375-D398-C684-2E919A577058}"/>
                    </a:ext>
                  </a:extLst>
                </p14:cNvPr>
                <p14:cNvContentPartPr/>
                <p14:nvPr/>
              </p14:nvContentPartPr>
              <p14:xfrm>
                <a:off x="10170360" y="5025581"/>
                <a:ext cx="68760" cy="144360"/>
              </p14:xfrm>
            </p:contentPart>
          </mc:Choice>
          <mc:Fallback xmlns="">
            <p:pic>
              <p:nvPicPr>
                <p:cNvPr id="46167" name="Ink 46166">
                  <a:extLst>
                    <a:ext uri="{FF2B5EF4-FFF2-40B4-BE49-F238E27FC236}">
                      <a16:creationId xmlns:a16="http://schemas.microsoft.com/office/drawing/2014/main" id="{DB23EE21-3375-D398-C684-2E919A577058}"/>
                    </a:ext>
                  </a:extLst>
                </p:cNvPr>
                <p:cNvPicPr/>
                <p:nvPr/>
              </p:nvPicPr>
              <p:blipFill>
                <a:blip r:embed="rId255"/>
                <a:stretch>
                  <a:fillRect/>
                </a:stretch>
              </p:blipFill>
              <p:spPr>
                <a:xfrm>
                  <a:off x="10166040" y="5021261"/>
                  <a:ext cx="774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46168" name="Ink 46167">
                  <a:extLst>
                    <a:ext uri="{FF2B5EF4-FFF2-40B4-BE49-F238E27FC236}">
                      <a16:creationId xmlns:a16="http://schemas.microsoft.com/office/drawing/2014/main" id="{37E5C628-6B0A-C272-61BA-866177D9481A}"/>
                    </a:ext>
                  </a:extLst>
                </p14:cNvPr>
                <p14:cNvContentPartPr/>
                <p14:nvPr/>
              </p14:nvContentPartPr>
              <p14:xfrm>
                <a:off x="10191600" y="5088581"/>
                <a:ext cx="19080" cy="29520"/>
              </p14:xfrm>
            </p:contentPart>
          </mc:Choice>
          <mc:Fallback xmlns="">
            <p:pic>
              <p:nvPicPr>
                <p:cNvPr id="46168" name="Ink 46167">
                  <a:extLst>
                    <a:ext uri="{FF2B5EF4-FFF2-40B4-BE49-F238E27FC236}">
                      <a16:creationId xmlns:a16="http://schemas.microsoft.com/office/drawing/2014/main" id="{37E5C628-6B0A-C272-61BA-866177D9481A}"/>
                    </a:ext>
                  </a:extLst>
                </p:cNvPr>
                <p:cNvPicPr/>
                <p:nvPr/>
              </p:nvPicPr>
              <p:blipFill>
                <a:blip r:embed="rId257"/>
                <a:stretch>
                  <a:fillRect/>
                </a:stretch>
              </p:blipFill>
              <p:spPr>
                <a:xfrm>
                  <a:off x="10187280" y="5084261"/>
                  <a:ext cx="277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46169" name="Ink 46168">
                  <a:extLst>
                    <a:ext uri="{FF2B5EF4-FFF2-40B4-BE49-F238E27FC236}">
                      <a16:creationId xmlns:a16="http://schemas.microsoft.com/office/drawing/2014/main" id="{1338D62D-AE9B-EBB3-2637-BCA3263CE3FC}"/>
                    </a:ext>
                  </a:extLst>
                </p14:cNvPr>
                <p14:cNvContentPartPr/>
                <p14:nvPr/>
              </p14:nvContentPartPr>
              <p14:xfrm>
                <a:off x="10195920" y="5225381"/>
                <a:ext cx="64440" cy="105120"/>
              </p14:xfrm>
            </p:contentPart>
          </mc:Choice>
          <mc:Fallback xmlns="">
            <p:pic>
              <p:nvPicPr>
                <p:cNvPr id="46169" name="Ink 46168">
                  <a:extLst>
                    <a:ext uri="{FF2B5EF4-FFF2-40B4-BE49-F238E27FC236}">
                      <a16:creationId xmlns:a16="http://schemas.microsoft.com/office/drawing/2014/main" id="{1338D62D-AE9B-EBB3-2637-BCA3263CE3FC}"/>
                    </a:ext>
                  </a:extLst>
                </p:cNvPr>
                <p:cNvPicPr/>
                <p:nvPr/>
              </p:nvPicPr>
              <p:blipFill>
                <a:blip r:embed="rId259"/>
                <a:stretch>
                  <a:fillRect/>
                </a:stretch>
              </p:blipFill>
              <p:spPr>
                <a:xfrm>
                  <a:off x="10191600" y="5221061"/>
                  <a:ext cx="730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46170" name="Ink 46169">
                  <a:extLst>
                    <a:ext uri="{FF2B5EF4-FFF2-40B4-BE49-F238E27FC236}">
                      <a16:creationId xmlns:a16="http://schemas.microsoft.com/office/drawing/2014/main" id="{8E62D2FC-EAE8-5EFF-75C2-3174D581BDA5}"/>
                    </a:ext>
                  </a:extLst>
                </p14:cNvPr>
                <p14:cNvContentPartPr/>
                <p14:nvPr/>
              </p14:nvContentPartPr>
              <p14:xfrm>
                <a:off x="10302480" y="5265341"/>
                <a:ext cx="50400" cy="114840"/>
              </p14:xfrm>
            </p:contentPart>
          </mc:Choice>
          <mc:Fallback xmlns="">
            <p:pic>
              <p:nvPicPr>
                <p:cNvPr id="46170" name="Ink 46169">
                  <a:extLst>
                    <a:ext uri="{FF2B5EF4-FFF2-40B4-BE49-F238E27FC236}">
                      <a16:creationId xmlns:a16="http://schemas.microsoft.com/office/drawing/2014/main" id="{8E62D2FC-EAE8-5EFF-75C2-3174D581BDA5}"/>
                    </a:ext>
                  </a:extLst>
                </p:cNvPr>
                <p:cNvPicPr/>
                <p:nvPr/>
              </p:nvPicPr>
              <p:blipFill>
                <a:blip r:embed="rId261"/>
                <a:stretch>
                  <a:fillRect/>
                </a:stretch>
              </p:blipFill>
              <p:spPr>
                <a:xfrm>
                  <a:off x="10298160" y="5261021"/>
                  <a:ext cx="590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46171" name="Ink 46170">
                  <a:extLst>
                    <a:ext uri="{FF2B5EF4-FFF2-40B4-BE49-F238E27FC236}">
                      <a16:creationId xmlns:a16="http://schemas.microsoft.com/office/drawing/2014/main" id="{0731611F-2D80-27CC-C943-7E5848B5B5B4}"/>
                    </a:ext>
                  </a:extLst>
                </p14:cNvPr>
                <p14:cNvContentPartPr/>
                <p14:nvPr/>
              </p14:nvContentPartPr>
              <p14:xfrm>
                <a:off x="10141920" y="5194421"/>
                <a:ext cx="29520" cy="47520"/>
              </p14:xfrm>
            </p:contentPart>
          </mc:Choice>
          <mc:Fallback xmlns="">
            <p:pic>
              <p:nvPicPr>
                <p:cNvPr id="46171" name="Ink 46170">
                  <a:extLst>
                    <a:ext uri="{FF2B5EF4-FFF2-40B4-BE49-F238E27FC236}">
                      <a16:creationId xmlns:a16="http://schemas.microsoft.com/office/drawing/2014/main" id="{0731611F-2D80-27CC-C943-7E5848B5B5B4}"/>
                    </a:ext>
                  </a:extLst>
                </p:cNvPr>
                <p:cNvPicPr/>
                <p:nvPr/>
              </p:nvPicPr>
              <p:blipFill>
                <a:blip r:embed="rId263"/>
                <a:stretch>
                  <a:fillRect/>
                </a:stretch>
              </p:blipFill>
              <p:spPr>
                <a:xfrm>
                  <a:off x="10137600" y="5190101"/>
                  <a:ext cx="38160" cy="56160"/>
                </a:xfrm>
                <a:prstGeom prst="rect">
                  <a:avLst/>
                </a:prstGeom>
              </p:spPr>
            </p:pic>
          </mc:Fallback>
        </mc:AlternateContent>
      </p:grpSp>
      <p:grpSp>
        <p:nvGrpSpPr>
          <p:cNvPr id="46179" name="Group 46178">
            <a:extLst>
              <a:ext uri="{FF2B5EF4-FFF2-40B4-BE49-F238E27FC236}">
                <a16:creationId xmlns:a16="http://schemas.microsoft.com/office/drawing/2014/main" id="{E0731BD0-EDB5-01C7-8131-D7B7DBF688B6}"/>
              </a:ext>
            </a:extLst>
          </p:cNvPr>
          <p:cNvGrpSpPr/>
          <p:nvPr/>
        </p:nvGrpSpPr>
        <p:grpSpPr>
          <a:xfrm>
            <a:off x="9775800" y="4166261"/>
            <a:ext cx="274320" cy="304560"/>
            <a:chOff x="9775800" y="4166261"/>
            <a:chExt cx="274320" cy="304560"/>
          </a:xfrm>
        </p:grpSpPr>
        <mc:AlternateContent xmlns:mc="http://schemas.openxmlformats.org/markup-compatibility/2006" xmlns:p14="http://schemas.microsoft.com/office/powerpoint/2010/main">
          <mc:Choice Requires="p14">
            <p:contentPart p14:bwMode="auto" r:id="rId264">
              <p14:nvContentPartPr>
                <p14:cNvPr id="46173" name="Ink 46172">
                  <a:extLst>
                    <a:ext uri="{FF2B5EF4-FFF2-40B4-BE49-F238E27FC236}">
                      <a16:creationId xmlns:a16="http://schemas.microsoft.com/office/drawing/2014/main" id="{9F41AD00-4470-FCEA-17A3-7CEE8006F216}"/>
                    </a:ext>
                  </a:extLst>
                </p14:cNvPr>
                <p14:cNvContentPartPr/>
                <p14:nvPr/>
              </p14:nvContentPartPr>
              <p14:xfrm>
                <a:off x="9775800" y="4166261"/>
                <a:ext cx="108720" cy="140040"/>
              </p14:xfrm>
            </p:contentPart>
          </mc:Choice>
          <mc:Fallback xmlns="">
            <p:pic>
              <p:nvPicPr>
                <p:cNvPr id="46173" name="Ink 46172">
                  <a:extLst>
                    <a:ext uri="{FF2B5EF4-FFF2-40B4-BE49-F238E27FC236}">
                      <a16:creationId xmlns:a16="http://schemas.microsoft.com/office/drawing/2014/main" id="{9F41AD00-4470-FCEA-17A3-7CEE8006F216}"/>
                    </a:ext>
                  </a:extLst>
                </p:cNvPr>
                <p:cNvPicPr/>
                <p:nvPr/>
              </p:nvPicPr>
              <p:blipFill>
                <a:blip r:embed="rId265"/>
                <a:stretch>
                  <a:fillRect/>
                </a:stretch>
              </p:blipFill>
              <p:spPr>
                <a:xfrm>
                  <a:off x="9771480" y="4161941"/>
                  <a:ext cx="1173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46174" name="Ink 46173">
                  <a:extLst>
                    <a:ext uri="{FF2B5EF4-FFF2-40B4-BE49-F238E27FC236}">
                      <a16:creationId xmlns:a16="http://schemas.microsoft.com/office/drawing/2014/main" id="{DFBF62BA-FBE7-92C2-D8A8-18F685516999}"/>
                    </a:ext>
                  </a:extLst>
                </p14:cNvPr>
                <p14:cNvContentPartPr/>
                <p14:nvPr/>
              </p14:nvContentPartPr>
              <p14:xfrm>
                <a:off x="9811800" y="4238261"/>
                <a:ext cx="32760" cy="40320"/>
              </p14:xfrm>
            </p:contentPart>
          </mc:Choice>
          <mc:Fallback xmlns="">
            <p:pic>
              <p:nvPicPr>
                <p:cNvPr id="46174" name="Ink 46173">
                  <a:extLst>
                    <a:ext uri="{FF2B5EF4-FFF2-40B4-BE49-F238E27FC236}">
                      <a16:creationId xmlns:a16="http://schemas.microsoft.com/office/drawing/2014/main" id="{DFBF62BA-FBE7-92C2-D8A8-18F685516999}"/>
                    </a:ext>
                  </a:extLst>
                </p:cNvPr>
                <p:cNvPicPr/>
                <p:nvPr/>
              </p:nvPicPr>
              <p:blipFill>
                <a:blip r:embed="rId267"/>
                <a:stretch>
                  <a:fillRect/>
                </a:stretch>
              </p:blipFill>
              <p:spPr>
                <a:xfrm>
                  <a:off x="9807480" y="4233941"/>
                  <a:ext cx="414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46175" name="Ink 46174">
                  <a:extLst>
                    <a:ext uri="{FF2B5EF4-FFF2-40B4-BE49-F238E27FC236}">
                      <a16:creationId xmlns:a16="http://schemas.microsoft.com/office/drawing/2014/main" id="{DD441304-97E7-F09C-1726-78CA0FE84230}"/>
                    </a:ext>
                  </a:extLst>
                </p14:cNvPr>
                <p14:cNvContentPartPr/>
                <p14:nvPr/>
              </p14:nvContentPartPr>
              <p14:xfrm>
                <a:off x="9886680" y="4350221"/>
                <a:ext cx="82080" cy="97920"/>
              </p14:xfrm>
            </p:contentPart>
          </mc:Choice>
          <mc:Fallback xmlns="">
            <p:pic>
              <p:nvPicPr>
                <p:cNvPr id="46175" name="Ink 46174">
                  <a:extLst>
                    <a:ext uri="{FF2B5EF4-FFF2-40B4-BE49-F238E27FC236}">
                      <a16:creationId xmlns:a16="http://schemas.microsoft.com/office/drawing/2014/main" id="{DD441304-97E7-F09C-1726-78CA0FE84230}"/>
                    </a:ext>
                  </a:extLst>
                </p:cNvPr>
                <p:cNvPicPr/>
                <p:nvPr/>
              </p:nvPicPr>
              <p:blipFill>
                <a:blip r:embed="rId269"/>
                <a:stretch>
                  <a:fillRect/>
                </a:stretch>
              </p:blipFill>
              <p:spPr>
                <a:xfrm>
                  <a:off x="9882360" y="4345901"/>
                  <a:ext cx="907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46177" name="Ink 46176">
                  <a:extLst>
                    <a:ext uri="{FF2B5EF4-FFF2-40B4-BE49-F238E27FC236}">
                      <a16:creationId xmlns:a16="http://schemas.microsoft.com/office/drawing/2014/main" id="{06B4116C-1175-519A-3AF7-A623418C7D60}"/>
                    </a:ext>
                  </a:extLst>
                </p14:cNvPr>
                <p14:cNvContentPartPr/>
                <p14:nvPr/>
              </p14:nvContentPartPr>
              <p14:xfrm>
                <a:off x="10004040" y="4403861"/>
                <a:ext cx="46080" cy="66960"/>
              </p14:xfrm>
            </p:contentPart>
          </mc:Choice>
          <mc:Fallback xmlns="">
            <p:pic>
              <p:nvPicPr>
                <p:cNvPr id="46177" name="Ink 46176">
                  <a:extLst>
                    <a:ext uri="{FF2B5EF4-FFF2-40B4-BE49-F238E27FC236}">
                      <a16:creationId xmlns:a16="http://schemas.microsoft.com/office/drawing/2014/main" id="{06B4116C-1175-519A-3AF7-A623418C7D60}"/>
                    </a:ext>
                  </a:extLst>
                </p:cNvPr>
                <p:cNvPicPr/>
                <p:nvPr/>
              </p:nvPicPr>
              <p:blipFill>
                <a:blip r:embed="rId271"/>
                <a:stretch>
                  <a:fillRect/>
                </a:stretch>
              </p:blipFill>
              <p:spPr>
                <a:xfrm>
                  <a:off x="9999720" y="4399541"/>
                  <a:ext cx="547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46178" name="Ink 46177">
                  <a:extLst>
                    <a:ext uri="{FF2B5EF4-FFF2-40B4-BE49-F238E27FC236}">
                      <a16:creationId xmlns:a16="http://schemas.microsoft.com/office/drawing/2014/main" id="{2660F154-AA6D-C86A-A775-CE41D6CA3F56}"/>
                    </a:ext>
                  </a:extLst>
                </p14:cNvPr>
                <p14:cNvContentPartPr/>
                <p14:nvPr/>
              </p14:nvContentPartPr>
              <p14:xfrm>
                <a:off x="9826200" y="4331861"/>
                <a:ext cx="33840" cy="64800"/>
              </p14:xfrm>
            </p:contentPart>
          </mc:Choice>
          <mc:Fallback xmlns="">
            <p:pic>
              <p:nvPicPr>
                <p:cNvPr id="46178" name="Ink 46177">
                  <a:extLst>
                    <a:ext uri="{FF2B5EF4-FFF2-40B4-BE49-F238E27FC236}">
                      <a16:creationId xmlns:a16="http://schemas.microsoft.com/office/drawing/2014/main" id="{2660F154-AA6D-C86A-A775-CE41D6CA3F56}"/>
                    </a:ext>
                  </a:extLst>
                </p:cNvPr>
                <p:cNvPicPr/>
                <p:nvPr/>
              </p:nvPicPr>
              <p:blipFill>
                <a:blip r:embed="rId273"/>
                <a:stretch>
                  <a:fillRect/>
                </a:stretch>
              </p:blipFill>
              <p:spPr>
                <a:xfrm>
                  <a:off x="9821880" y="4327541"/>
                  <a:ext cx="42480" cy="73440"/>
                </a:xfrm>
                <a:prstGeom prst="rect">
                  <a:avLst/>
                </a:prstGeom>
              </p:spPr>
            </p:pic>
          </mc:Fallback>
        </mc:AlternateContent>
      </p:grpSp>
    </p:spTree>
    <p:extLst>
      <p:ext uri="{BB962C8B-B14F-4D97-AF65-F5344CB8AC3E}">
        <p14:creationId xmlns:p14="http://schemas.microsoft.com/office/powerpoint/2010/main" val="2148282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73F79-8711-A2A0-27BC-0B687B299C5B}"/>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3">
                <a:extLst>
                  <a:ext uri="{FF2B5EF4-FFF2-40B4-BE49-F238E27FC236}">
                    <a16:creationId xmlns:a16="http://schemas.microsoft.com/office/drawing/2014/main" id="{2CD7E531-F9D1-9FD0-BC07-887AEF59FE39}"/>
                  </a:ext>
                </a:extLst>
              </p:cNvPr>
              <p:cNvSpPr txBox="1">
                <a:spLocks noChangeArrowheads="1"/>
              </p:cNvSpPr>
              <p:nvPr/>
            </p:nvSpPr>
            <p:spPr bwMode="auto">
              <a:xfrm>
                <a:off x="1063626" y="1312863"/>
                <a:ext cx="10363200" cy="472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pPr lvl="1"/>
                <a:r>
                  <a:rPr lang="en-US" altLang="en-US" b="1" kern="0" dirty="0">
                    <a:solidFill>
                      <a:srgbClr val="FF0000"/>
                    </a:solidFill>
                  </a:rPr>
                  <a:t>Partial Jacobian (Example) – Notes (Observations) </a:t>
                </a:r>
              </a:p>
              <a:p>
                <a:pPr marL="0" indent="0">
                  <a:buNone/>
                </a:pPr>
                <a:endParaRPr lang="en-US" altLang="en-US" kern="0" dirty="0"/>
              </a:p>
              <a:p>
                <a:pPr marL="1257300" lvl="2" indent="-342900">
                  <a:buFont typeface="+mj-lt"/>
                  <a:buAutoNum type="arabicPeriod"/>
                </a:pPr>
                <a:r>
                  <a:rPr lang="en-US" altLang="en-US" sz="1800" b="1" kern="0" dirty="0"/>
                  <a:t>Vectors Expressed in the Base Frame</a:t>
                </a:r>
                <a:r>
                  <a:rPr lang="en-US" altLang="en-US" sz="1800" kern="0" dirty="0"/>
                  <a:t> - The vectors placed in the partial Jacobian matrixes are expressed in the base frame (Frame 0) </a:t>
                </a:r>
              </a:p>
              <a:p>
                <a:pPr lvl="3"/>
                <a:r>
                  <a:rPr lang="en-US" sz="1800" dirty="0"/>
                  <a:t>In  </a:t>
                </a:r>
                <a14:m>
                  <m:oMath xmlns:m="http://schemas.openxmlformats.org/officeDocument/2006/math">
                    <m:sPre>
                      <m:sPrePr>
                        <m:ctrlPr>
                          <a:rPr lang="en-US" sz="1800" i="1" smtClean="0">
                            <a:latin typeface="Cambria Math" panose="02040503050406030204" pitchFamily="18" charset="0"/>
                          </a:rPr>
                        </m:ctrlPr>
                      </m:sPrePr>
                      <m:sub>
                        <m:r>
                          <a:rPr lang="en-US" sz="1800" b="0" i="1" smtClean="0">
                            <a:latin typeface="Cambria Math" panose="02040503050406030204" pitchFamily="18" charset="0"/>
                          </a:rPr>
                          <m:t> </m:t>
                        </m:r>
                      </m:sub>
                      <m:sup>
                        <m:r>
                          <a:rPr lang="en-US" sz="1800" i="1">
                            <a:latin typeface="Cambria Math" panose="02040503050406030204" pitchFamily="18" charset="0"/>
                          </a:rPr>
                          <m:t>0</m:t>
                        </m:r>
                      </m:sup>
                      <m:e>
                        <m:sSub>
                          <m:sSubPr>
                            <m:ctrlPr>
                              <a:rPr lang="en-US" sz="1800" i="1">
                                <a:latin typeface="Cambria Math" panose="02040503050406030204" pitchFamily="18" charset="0"/>
                              </a:rPr>
                            </m:ctrlPr>
                          </m:sSubPr>
                          <m:e>
                            <m:r>
                              <a:rPr lang="en-US" sz="1800" i="1">
                                <a:latin typeface="Cambria Math" panose="02040503050406030204" pitchFamily="18" charset="0"/>
                              </a:rPr>
                              <m:t>𝐽</m:t>
                            </m:r>
                          </m:e>
                          <m:sub>
                            <m:r>
                              <a:rPr lang="en-US" sz="1800" i="1">
                                <a:latin typeface="Cambria Math" panose="02040503050406030204" pitchFamily="18" charset="0"/>
                              </a:rPr>
                              <m:t>𝑣𝑖</m:t>
                            </m:r>
                          </m:sub>
                        </m:sSub>
                      </m:e>
                    </m:sPre>
                  </m:oMath>
                </a14:m>
                <a:r>
                  <a:rPr lang="en-US" altLang="en-US" sz="1800" kern="0" dirty="0"/>
                  <a:t> the position vector </a:t>
                </a:r>
                <a14:m>
                  <m:oMath xmlns:m="http://schemas.openxmlformats.org/officeDocument/2006/math">
                    <m:sPre>
                      <m:sPrePr>
                        <m:ctrlPr>
                          <a:rPr lang="en-US" sz="1800" i="1" smtClean="0">
                            <a:solidFill>
                              <a:schemeClr val="tx1"/>
                            </a:solidFill>
                            <a:latin typeface="Cambria Math" panose="02040503050406030204" pitchFamily="18" charset="0"/>
                          </a:rPr>
                        </m:ctrlPr>
                      </m:sPrePr>
                      <m:sub>
                        <m:r>
                          <a:rPr lang="en-US" sz="1800" i="1">
                            <a:solidFill>
                              <a:schemeClr val="tx1"/>
                            </a:solidFill>
                            <a:latin typeface="Cambria Math" panose="02040503050406030204" pitchFamily="18" charset="0"/>
                          </a:rPr>
                          <m:t> </m:t>
                        </m:r>
                      </m:sub>
                      <m:sup>
                        <m:r>
                          <a:rPr lang="en-US" sz="1800" i="1">
                            <a:solidFill>
                              <a:schemeClr val="tx1"/>
                            </a:solidFill>
                            <a:latin typeface="Cambria Math" panose="02040503050406030204" pitchFamily="18" charset="0"/>
                          </a:rPr>
                          <m:t>0</m:t>
                        </m:r>
                      </m:sup>
                      <m:e>
                        <m:sSubSup>
                          <m:sSubSupPr>
                            <m:ctrlPr>
                              <a:rPr lang="en-US" sz="1800" i="1">
                                <a:solidFill>
                                  <a:schemeClr val="tx1"/>
                                </a:solidFill>
                                <a:latin typeface="Cambria Math" panose="02040503050406030204" pitchFamily="18" charset="0"/>
                              </a:rPr>
                            </m:ctrlPr>
                          </m:sSubSupPr>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𝑃</m:t>
                                </m:r>
                              </m:e>
                              <m:sub>
                                <m:r>
                                  <a:rPr lang="en-US" sz="1800" i="1">
                                    <a:solidFill>
                                      <a:schemeClr val="tx1"/>
                                    </a:solidFill>
                                    <a:latin typeface="Cambria Math" panose="02040503050406030204" pitchFamily="18" charset="0"/>
                                  </a:rPr>
                                  <m:t>𝑐</m:t>
                                </m:r>
                              </m:sub>
                            </m:sSub>
                          </m:e>
                          <m:sub>
                            <m:r>
                              <a:rPr lang="en-US" sz="1800" b="0" i="1" smtClean="0">
                                <a:solidFill>
                                  <a:schemeClr val="tx1"/>
                                </a:solidFill>
                                <a:latin typeface="Cambria Math" panose="02040503050406030204" pitchFamily="18" charset="0"/>
                              </a:rPr>
                              <m:t>𝑖</m:t>
                            </m:r>
                          </m:sub>
                          <m:sup>
                            <m:r>
                              <a:rPr lang="en-US" sz="1800" b="0" i="1" smtClean="0">
                                <a:solidFill>
                                  <a:schemeClr val="tx1"/>
                                </a:solidFill>
                                <a:latin typeface="Cambria Math" panose="02040503050406030204" pitchFamily="18" charset="0"/>
                              </a:rPr>
                              <m:t>𝑗</m:t>
                            </m:r>
                          </m:sup>
                        </m:sSubSup>
                      </m:e>
                    </m:sPre>
                  </m:oMath>
                </a14:m>
                <a:r>
                  <a:rPr lang="en-US" altLang="en-US" sz="1800" kern="0" dirty="0"/>
                  <a:t> is expressed with respect to frame 0</a:t>
                </a:r>
              </a:p>
              <a:p>
                <a:pPr lvl="3"/>
                <a:r>
                  <a:rPr lang="en-US" altLang="en-US" sz="1800" kern="0" dirty="0"/>
                  <a:t>In </a:t>
                </a:r>
                <a14:m>
                  <m:oMath xmlns:m="http://schemas.openxmlformats.org/officeDocument/2006/math">
                    <m:sPre>
                      <m:sPrePr>
                        <m:ctrlPr>
                          <a:rPr lang="en-US" sz="1800" i="1" smtClean="0">
                            <a:latin typeface="Cambria Math" panose="02040503050406030204" pitchFamily="18" charset="0"/>
                          </a:rPr>
                        </m:ctrlPr>
                      </m:sPrePr>
                      <m:sub>
                        <m:r>
                          <a:rPr lang="en-US" sz="1800" b="0" i="1" smtClean="0">
                            <a:latin typeface="Cambria Math" panose="02040503050406030204" pitchFamily="18" charset="0"/>
                          </a:rPr>
                          <m:t> </m:t>
                        </m:r>
                      </m:sub>
                      <m:sup>
                        <m:r>
                          <a:rPr lang="en-US" sz="1800" i="1">
                            <a:latin typeface="Cambria Math" panose="02040503050406030204" pitchFamily="18" charset="0"/>
                          </a:rPr>
                          <m:t>0</m:t>
                        </m:r>
                      </m:sup>
                      <m:e>
                        <m:sSub>
                          <m:sSubPr>
                            <m:ctrlPr>
                              <a:rPr lang="en-US" sz="1800" i="1">
                                <a:latin typeface="Cambria Math" panose="02040503050406030204" pitchFamily="18" charset="0"/>
                              </a:rPr>
                            </m:ctrlPr>
                          </m:sSubPr>
                          <m:e>
                            <m:r>
                              <a:rPr lang="en-US" sz="1800" i="1">
                                <a:latin typeface="Cambria Math" panose="02040503050406030204" pitchFamily="18" charset="0"/>
                              </a:rPr>
                              <m:t>𝐽</m:t>
                            </m:r>
                          </m:e>
                          <m:sub>
                            <m:r>
                              <a:rPr lang="en-US" sz="1800" i="1" smtClean="0">
                                <a:latin typeface="Cambria Math" panose="02040503050406030204" pitchFamily="18" charset="0"/>
                                <a:ea typeface="Cambria Math" panose="02040503050406030204" pitchFamily="18" charset="0"/>
                              </a:rPr>
                              <m:t>𝜔</m:t>
                            </m:r>
                            <m:r>
                              <a:rPr lang="en-US" sz="1800" i="1">
                                <a:latin typeface="Cambria Math" panose="02040503050406030204" pitchFamily="18" charset="0"/>
                              </a:rPr>
                              <m:t>𝑖</m:t>
                            </m:r>
                          </m:sub>
                        </m:sSub>
                      </m:e>
                    </m:sPre>
                  </m:oMath>
                </a14:m>
                <a:r>
                  <a:rPr lang="en-US" altLang="en-US" sz="1800" kern="0" dirty="0"/>
                  <a:t> The joint rotation axis </a:t>
                </a:r>
                <a14:m>
                  <m:oMath xmlns:m="http://schemas.openxmlformats.org/officeDocument/2006/math">
                    <m:sPre>
                      <m:sPrePr>
                        <m:ctrlPr>
                          <a:rPr lang="en-US" sz="1800" i="1" smtClean="0">
                            <a:solidFill>
                              <a:schemeClr val="tx1"/>
                            </a:solidFill>
                            <a:latin typeface="Cambria Math" panose="02040503050406030204" pitchFamily="18" charset="0"/>
                          </a:rPr>
                        </m:ctrlPr>
                      </m:sPrePr>
                      <m:sub>
                        <m:r>
                          <a:rPr lang="en-US" sz="1800" i="1">
                            <a:solidFill>
                              <a:schemeClr val="tx1"/>
                            </a:solidFill>
                            <a:latin typeface="Cambria Math" panose="02040503050406030204" pitchFamily="18" charset="0"/>
                          </a:rPr>
                          <m:t> </m:t>
                        </m:r>
                      </m:sub>
                      <m:sup>
                        <m:r>
                          <a:rPr lang="en-US" sz="1800" i="1">
                            <a:solidFill>
                              <a:schemeClr val="tx1"/>
                            </a:solidFill>
                            <a:latin typeface="Cambria Math" panose="02040503050406030204" pitchFamily="18" charset="0"/>
                          </a:rPr>
                          <m:t>0</m:t>
                        </m:r>
                      </m:sup>
                      <m:e>
                        <m:sSubSup>
                          <m:sSubSupPr>
                            <m:ctrlPr>
                              <a:rPr lang="en-US" sz="1800" i="1">
                                <a:solidFill>
                                  <a:schemeClr val="tx1"/>
                                </a:solidFill>
                                <a:latin typeface="Cambria Math" panose="02040503050406030204" pitchFamily="18" charset="0"/>
                              </a:rPr>
                            </m:ctrlPr>
                          </m:sSubSupPr>
                          <m:e>
                            <m:sSub>
                              <m:sSubPr>
                                <m:ctrlPr>
                                  <a:rPr lang="en-US" sz="1800" i="1">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𝑍</m:t>
                                </m:r>
                              </m:e>
                              <m:sub>
                                <m:r>
                                  <a:rPr lang="en-US" sz="1800" b="0" i="1" smtClean="0">
                                    <a:solidFill>
                                      <a:schemeClr val="tx1"/>
                                    </a:solidFill>
                                    <a:latin typeface="Cambria Math" panose="02040503050406030204" pitchFamily="18" charset="0"/>
                                  </a:rPr>
                                  <m:t> </m:t>
                                </m:r>
                              </m:sub>
                            </m:sSub>
                          </m:e>
                          <m:sub>
                            <m:r>
                              <a:rPr lang="en-US" sz="1800" i="1">
                                <a:solidFill>
                                  <a:schemeClr val="tx1"/>
                                </a:solidFill>
                                <a:latin typeface="Cambria Math" panose="02040503050406030204" pitchFamily="18" charset="0"/>
                              </a:rPr>
                              <m:t>𝑖</m:t>
                            </m:r>
                          </m:sub>
                          <m:sup>
                            <m:r>
                              <a:rPr lang="en-US" sz="1800" i="1">
                                <a:solidFill>
                                  <a:schemeClr val="tx1"/>
                                </a:solidFill>
                                <a:latin typeface="Cambria Math" panose="02040503050406030204" pitchFamily="18" charset="0"/>
                              </a:rPr>
                              <m:t>𝑗</m:t>
                            </m:r>
                          </m:sup>
                        </m:sSubSup>
                      </m:e>
                    </m:sPre>
                  </m:oMath>
                </a14:m>
                <a:r>
                  <a:rPr lang="en-US" altLang="en-US" sz="1800" kern="0" dirty="0"/>
                  <a:t> is expressed with respect to frame 0</a:t>
                </a:r>
              </a:p>
              <a:p>
                <a:pPr marL="1257300" lvl="2" indent="-342900">
                  <a:buFont typeface="+mj-lt"/>
                  <a:buAutoNum type="arabicPeriod"/>
                </a:pPr>
                <a:r>
                  <a:rPr lang="en-US" altLang="en-US" sz="1800" b="1" kern="0" dirty="0"/>
                  <a:t>Population of Vectors</a:t>
                </a:r>
                <a:r>
                  <a:rPr lang="en-US" altLang="en-US" sz="1800" kern="0" dirty="0"/>
                  <a:t> - The columns partial Jacobian </a:t>
                </a:r>
                <a14:m>
                  <m:oMath xmlns:m="http://schemas.openxmlformats.org/officeDocument/2006/math">
                    <m:d>
                      <m:dPr>
                        <m:begChr m:val="["/>
                        <m:endChr m:val="]"/>
                        <m:ctrlPr>
                          <a:rPr lang="en-US" sz="1800" b="0" i="1" smtClean="0">
                            <a:latin typeface="Cambria Math" panose="02040503050406030204" pitchFamily="18" charset="0"/>
                          </a:rPr>
                        </m:ctrlPr>
                      </m:dPr>
                      <m:e>
                        <m:sPre>
                          <m:sPrePr>
                            <m:ctrlPr>
                              <a:rPr lang="en-US" sz="1800" i="1">
                                <a:latin typeface="Cambria Math" panose="02040503050406030204" pitchFamily="18" charset="0"/>
                              </a:rPr>
                            </m:ctrlPr>
                          </m:sPrePr>
                          <m:sub>
                            <m:r>
                              <a:rPr lang="en-US" sz="1800" i="1">
                                <a:latin typeface="Cambria Math" panose="02040503050406030204" pitchFamily="18" charset="0"/>
                              </a:rPr>
                              <m:t> </m:t>
                            </m:r>
                          </m:sub>
                          <m:sup>
                            <m:r>
                              <a:rPr lang="en-US" sz="1800" i="1">
                                <a:latin typeface="Cambria Math" panose="02040503050406030204" pitchFamily="18" charset="0"/>
                              </a:rPr>
                              <m:t>0</m:t>
                            </m:r>
                          </m:sup>
                          <m:e>
                            <m:sSub>
                              <m:sSubPr>
                                <m:ctrlPr>
                                  <a:rPr lang="en-US" sz="1800" i="1">
                                    <a:latin typeface="Cambria Math" panose="02040503050406030204" pitchFamily="18" charset="0"/>
                                  </a:rPr>
                                </m:ctrlPr>
                              </m:sSubPr>
                              <m:e>
                                <m:r>
                                  <a:rPr lang="en-US" sz="1800" i="1">
                                    <a:latin typeface="Cambria Math" panose="02040503050406030204" pitchFamily="18" charset="0"/>
                                  </a:rPr>
                                  <m:t>𝐽</m:t>
                                </m:r>
                              </m:e>
                              <m:sub>
                                <m:r>
                                  <a:rPr lang="en-US" sz="1800" i="1">
                                    <a:latin typeface="Cambria Math" panose="02040503050406030204" pitchFamily="18" charset="0"/>
                                  </a:rPr>
                                  <m:t>𝑣𝑖</m:t>
                                </m:r>
                              </m:sub>
                            </m:sSub>
                          </m:e>
                        </m:sPre>
                      </m:e>
                    </m:d>
                  </m:oMath>
                </a14:m>
                <a:r>
                  <a:rPr lang="en-US" altLang="en-US" sz="1800" kern="0" dirty="0"/>
                  <a:t> </a:t>
                </a:r>
                <a:r>
                  <a:rPr lang="en-US" sz="1800" dirty="0"/>
                  <a:t>[</a:t>
                </a:r>
                <a14:m>
                  <m:oMath xmlns:m="http://schemas.openxmlformats.org/officeDocument/2006/math">
                    <m:sPre>
                      <m:sPrePr>
                        <m:ctrlPr>
                          <a:rPr lang="en-US" sz="1800" i="1">
                            <a:latin typeface="Cambria Math" panose="02040503050406030204" pitchFamily="18" charset="0"/>
                          </a:rPr>
                        </m:ctrlPr>
                      </m:sPrePr>
                      <m:sub>
                        <m:r>
                          <a:rPr lang="en-US" sz="1800" i="1">
                            <a:latin typeface="Cambria Math" panose="02040503050406030204" pitchFamily="18" charset="0"/>
                          </a:rPr>
                          <m:t> </m:t>
                        </m:r>
                      </m:sub>
                      <m:sup>
                        <m:r>
                          <a:rPr lang="en-US" sz="1800" i="1">
                            <a:latin typeface="Cambria Math" panose="02040503050406030204" pitchFamily="18" charset="0"/>
                          </a:rPr>
                          <m:t>0</m:t>
                        </m:r>
                      </m:sup>
                      <m:e>
                        <m:sSub>
                          <m:sSubPr>
                            <m:ctrlPr>
                              <a:rPr lang="en-US" sz="1800" i="1">
                                <a:latin typeface="Cambria Math" panose="02040503050406030204" pitchFamily="18" charset="0"/>
                              </a:rPr>
                            </m:ctrlPr>
                          </m:sSubPr>
                          <m:e>
                            <m:r>
                              <a:rPr lang="en-US" sz="1800" i="1">
                                <a:latin typeface="Cambria Math" panose="02040503050406030204" pitchFamily="18" charset="0"/>
                              </a:rPr>
                              <m:t>𝐽</m:t>
                            </m:r>
                          </m:e>
                          <m:sub>
                            <m:r>
                              <a:rPr lang="en-US" sz="1800" i="1">
                                <a:latin typeface="Cambria Math" panose="02040503050406030204" pitchFamily="18" charset="0"/>
                                <a:ea typeface="Cambria Math" panose="02040503050406030204" pitchFamily="18" charset="0"/>
                              </a:rPr>
                              <m:t>𝜔</m:t>
                            </m:r>
                            <m:r>
                              <a:rPr lang="en-US" sz="1800" i="1">
                                <a:latin typeface="Cambria Math" panose="02040503050406030204" pitchFamily="18" charset="0"/>
                              </a:rPr>
                              <m:t>𝑖</m:t>
                            </m:r>
                          </m:sub>
                        </m:sSub>
                      </m:e>
                    </m:sPre>
                  </m:oMath>
                </a14:m>
                <a:r>
                  <a:rPr lang="en-US" sz="1800" dirty="0"/>
                  <a:t>]</a:t>
                </a:r>
                <a:r>
                  <a:rPr lang="en-US" altLang="en-US" sz="1800" kern="0" dirty="0"/>
                  <a:t> are populate with values for </a:t>
                </a:r>
                <a14:m>
                  <m:oMath xmlns:m="http://schemas.openxmlformats.org/officeDocument/2006/math">
                    <m:r>
                      <a:rPr lang="en-US" altLang="en-US" sz="1800" b="0" i="1" kern="0" smtClean="0">
                        <a:latin typeface="Cambria Math" panose="02040503050406030204" pitchFamily="18" charset="0"/>
                      </a:rPr>
                      <m:t>𝑗</m:t>
                    </m:r>
                    <m:r>
                      <a:rPr lang="en-US" altLang="en-US" sz="1800" b="0" i="1" kern="0" smtClean="0">
                        <a:latin typeface="Cambria Math" panose="02040503050406030204" pitchFamily="18" charset="0"/>
                        <a:ea typeface="Cambria Math" panose="02040503050406030204" pitchFamily="18" charset="0"/>
                      </a:rPr>
                      <m:t>≤</m:t>
                    </m:r>
                    <m:r>
                      <a:rPr lang="en-US" altLang="en-US" sz="1800" b="0" i="1" kern="0" smtClean="0">
                        <a:latin typeface="Cambria Math" panose="02040503050406030204" pitchFamily="18" charset="0"/>
                        <a:ea typeface="Cambria Math" panose="02040503050406030204" pitchFamily="18" charset="0"/>
                      </a:rPr>
                      <m:t>𝑖</m:t>
                    </m:r>
                  </m:oMath>
                </a14:m>
                <a:r>
                  <a:rPr lang="en-US" altLang="en-US" sz="1800" kern="0" dirty="0"/>
                  <a:t> and  columns for which </a:t>
                </a:r>
                <a14:m>
                  <m:oMath xmlns:m="http://schemas.openxmlformats.org/officeDocument/2006/math">
                    <m:r>
                      <a:rPr lang="en-US" altLang="en-US" sz="1800" i="1" kern="0">
                        <a:latin typeface="Cambria Math" panose="02040503050406030204" pitchFamily="18" charset="0"/>
                      </a:rPr>
                      <m:t>𝑗</m:t>
                    </m:r>
                    <m:r>
                      <a:rPr lang="en-US" altLang="en-US" sz="1800" i="1" kern="0" smtClean="0">
                        <a:latin typeface="Cambria Math" panose="02040503050406030204" pitchFamily="18" charset="0"/>
                        <a:ea typeface="Cambria Math" panose="02040503050406030204" pitchFamily="18" charset="0"/>
                      </a:rPr>
                      <m:t>&gt;</m:t>
                    </m:r>
                    <m:r>
                      <a:rPr lang="en-US" altLang="en-US" sz="1800" i="1" kern="0">
                        <a:latin typeface="Cambria Math" panose="02040503050406030204" pitchFamily="18" charset="0"/>
                        <a:ea typeface="Cambria Math" panose="02040503050406030204" pitchFamily="18" charset="0"/>
                      </a:rPr>
                      <m:t>𝑖</m:t>
                    </m:r>
                  </m:oMath>
                </a14:m>
                <a:r>
                  <a:rPr lang="en-US" altLang="en-US" sz="1800" kern="0" dirty="0"/>
                  <a:t>  are populated with zero    </a:t>
                </a:r>
              </a:p>
              <a:p>
                <a:pPr lvl="1"/>
                <a:endParaRPr lang="en-US" altLang="en-US" sz="1800" kern="0" dirty="0"/>
              </a:p>
              <a:p>
                <a:pPr lvl="1"/>
                <a:endParaRPr lang="en-US" altLang="en-US" sz="1800" kern="0" dirty="0"/>
              </a:p>
              <a:p>
                <a:pPr lvl="1"/>
                <a:endParaRPr lang="en-US" altLang="en-US" sz="1800" kern="0" dirty="0"/>
              </a:p>
              <a:p>
                <a:pPr lvl="1"/>
                <a:endParaRPr lang="en-US" altLang="en-US" sz="1800" kern="0" dirty="0"/>
              </a:p>
              <a:p>
                <a:pPr marL="457200" lvl="1" indent="0">
                  <a:buNone/>
                </a:pPr>
                <a:endParaRPr lang="en-US" altLang="en-US" sz="1800" kern="0" dirty="0"/>
              </a:p>
              <a:p>
                <a:pPr marL="457200" lvl="1" indent="0">
                  <a:buNone/>
                </a:pPr>
                <a:endParaRPr lang="en-US" altLang="en-US" sz="1800" kern="0" dirty="0"/>
              </a:p>
            </p:txBody>
          </p:sp>
        </mc:Choice>
        <mc:Fallback xmlns="">
          <p:sp>
            <p:nvSpPr>
              <p:cNvPr id="2" name="Rectangle 3">
                <a:extLst>
                  <a:ext uri="{FF2B5EF4-FFF2-40B4-BE49-F238E27FC236}">
                    <a16:creationId xmlns:a16="http://schemas.microsoft.com/office/drawing/2014/main" id="{2CD7E531-F9D1-9FD0-BC07-887AEF59FE39}"/>
                  </a:ext>
                </a:extLst>
              </p:cNvPr>
              <p:cNvSpPr txBox="1">
                <a:spLocks noRot="1" noChangeAspect="1" noMove="1" noResize="1" noEditPoints="1" noAdjustHandles="1" noChangeArrowheads="1" noChangeShapeType="1" noTextEdit="1"/>
              </p:cNvSpPr>
              <p:nvPr/>
            </p:nvSpPr>
            <p:spPr bwMode="auto">
              <a:xfrm>
                <a:off x="1063626" y="1312863"/>
                <a:ext cx="10363200" cy="4724400"/>
              </a:xfrm>
              <a:prstGeom prst="rect">
                <a:avLst/>
              </a:prstGeom>
              <a:blipFill>
                <a:blip r:embed="rId3"/>
                <a:stretch>
                  <a:fillRect t="-3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6082" name="Rectangle 2">
            <a:extLst>
              <a:ext uri="{FF2B5EF4-FFF2-40B4-BE49-F238E27FC236}">
                <a16:creationId xmlns:a16="http://schemas.microsoft.com/office/drawing/2014/main" id="{8CB3A4C1-B299-DFA4-6544-F320F688E4DF}"/>
              </a:ext>
            </a:extLst>
          </p:cNvPr>
          <p:cNvSpPr>
            <a:spLocks noGrp="1" noChangeArrowheads="1"/>
          </p:cNvSpPr>
          <p:nvPr>
            <p:ph type="title"/>
          </p:nvPr>
        </p:nvSpPr>
        <p:spPr/>
        <p:txBody>
          <a:bodyPr/>
          <a:lstStyle/>
          <a:p>
            <a:r>
              <a:rPr lang="en-US" altLang="en-US" dirty="0" err="1"/>
              <a:t>Lagrangian</a:t>
            </a:r>
            <a:r>
              <a:rPr lang="en-US" altLang="en-US" dirty="0"/>
              <a:t> Formulation of Manipulator Dynamics</a:t>
            </a:r>
          </a:p>
        </p:txBody>
      </p:sp>
      <p:sp>
        <p:nvSpPr>
          <p:cNvPr id="7" name="Footer Placeholder 2">
            <a:extLst>
              <a:ext uri="{FF2B5EF4-FFF2-40B4-BE49-F238E27FC236}">
                <a16:creationId xmlns:a16="http://schemas.microsoft.com/office/drawing/2014/main" id="{DFACB72E-4283-D55C-29AF-EE0ED523FA48}"/>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5" name="Picture 2" descr="http://brand.ucla.edu/wp-content/uploads/2013/08/ucla-logotype-main-11.jpg">
            <a:extLst>
              <a:ext uri="{FF2B5EF4-FFF2-40B4-BE49-F238E27FC236}">
                <a16:creationId xmlns:a16="http://schemas.microsoft.com/office/drawing/2014/main" id="{69A97C84-D360-4D11-3B4E-BAA8666464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2CC5261-C617-EAAA-89DB-DFC7BF3C4B78}"/>
                  </a:ext>
                </a:extLst>
              </p:cNvPr>
              <p:cNvSpPr txBox="1"/>
              <p:nvPr/>
            </p:nvSpPr>
            <p:spPr>
              <a:xfrm>
                <a:off x="5298299" y="4157503"/>
                <a:ext cx="1228670" cy="3157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en-US" sz="1600" b="0" i="1" smtClean="0">
                              <a:latin typeface="Cambria Math" panose="02040503050406030204" pitchFamily="18" charset="0"/>
                            </a:rPr>
                          </m:ctrlPr>
                        </m:sPrePr>
                        <m:sub>
                          <m:r>
                            <a:rPr lang="en-US" sz="1600" b="0" i="1" smtClean="0">
                              <a:latin typeface="Cambria Math" panose="02040503050406030204" pitchFamily="18" charset="0"/>
                            </a:rPr>
                            <m:t> </m:t>
                          </m:r>
                        </m:sub>
                        <m:sup>
                          <m:r>
                            <a:rPr lang="en-US" sz="1600" b="0" i="1" smtClean="0">
                              <a:latin typeface="Cambria Math" panose="02040503050406030204" pitchFamily="18" charset="0"/>
                            </a:rPr>
                            <m:t>0</m:t>
                          </m:r>
                        </m:sup>
                        <m:e>
                          <m:sSub>
                            <m:sSubPr>
                              <m:ctrlPr>
                                <a:rPr lang="en-US" sz="1600" b="0" i="1" smtClean="0">
                                  <a:latin typeface="Cambria Math" panose="02040503050406030204" pitchFamily="18" charset="0"/>
                                </a:rPr>
                              </m:ctrlPr>
                            </m:sSubPr>
                            <m:e>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𝑋</m:t>
                                  </m:r>
                                </m:e>
                              </m:acc>
                            </m:e>
                            <m:sub>
                              <m:r>
                                <a:rPr lang="en-US" sz="1600" b="0" i="1" smtClean="0">
                                  <a:latin typeface="Cambria Math" panose="02040503050406030204" pitchFamily="18" charset="0"/>
                                </a:rPr>
                                <m:t>𝑐𝑖</m:t>
                              </m:r>
                            </m:sub>
                          </m:sSub>
                        </m:e>
                      </m:sPre>
                      <m:r>
                        <a:rPr lang="en-US" sz="1600" b="0" i="1" smtClean="0">
                          <a:latin typeface="Cambria Math" panose="02040503050406030204" pitchFamily="18" charset="0"/>
                        </a:rPr>
                        <m:t>=</m:t>
                      </m:r>
                      <m:sPre>
                        <m:sPrePr>
                          <m:ctrlPr>
                            <a:rPr lang="en-US" sz="1600" b="0" i="1" smtClean="0">
                              <a:latin typeface="Cambria Math" panose="02040503050406030204" pitchFamily="18" charset="0"/>
                            </a:rPr>
                          </m:ctrlPr>
                        </m:sPrePr>
                        <m:sub>
                          <m:r>
                            <a:rPr lang="en-US" sz="1600" b="0" i="1" smtClean="0">
                              <a:latin typeface="Cambria Math" panose="02040503050406030204" pitchFamily="18" charset="0"/>
                            </a:rPr>
                            <m:t> </m:t>
                          </m:r>
                        </m:sub>
                        <m:sup>
                          <m:r>
                            <a:rPr lang="en-US" sz="1600" b="0" i="1" smtClean="0">
                              <a:latin typeface="Cambria Math" panose="02040503050406030204" pitchFamily="18" charset="0"/>
                            </a:rPr>
                            <m:t>0</m:t>
                          </m:r>
                        </m:sup>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𝐽</m:t>
                              </m:r>
                            </m:e>
                            <m:sub>
                              <m:r>
                                <a:rPr lang="en-US" sz="1600" b="0" i="1" smtClean="0">
                                  <a:latin typeface="Cambria Math" panose="02040503050406030204" pitchFamily="18" charset="0"/>
                                </a:rPr>
                                <m:t>𝑖</m:t>
                              </m:r>
                            </m:sub>
                          </m:sSub>
                          <m:acc>
                            <m:accPr>
                              <m:chr m:val="̇"/>
                              <m:ctrlPr>
                                <a:rPr lang="en-US" sz="1600" i="1" smtClean="0">
                                  <a:latin typeface="Cambria Math" panose="02040503050406030204" pitchFamily="18" charset="0"/>
                                </a:rPr>
                              </m:ctrlPr>
                            </m:accPr>
                            <m:e>
                              <m:sSub>
                                <m:sSubPr>
                                  <m:ctrlPr>
                                    <a:rPr lang="en-US" sz="1600" i="1">
                                      <a:latin typeface="Cambria Math" panose="02040503050406030204" pitchFamily="18" charset="0"/>
                                    </a:rPr>
                                  </m:ctrlPr>
                                </m:sSubPr>
                                <m: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 </m:t>
                                      </m:r>
                                    </m:sup>
                                    <m:e>
                                      <m:sSubSup>
                                        <m:sSubSupPr>
                                          <m:ctrlPr>
                                            <a:rPr lang="en-US" sz="1600" i="1">
                                              <a:latin typeface="Cambria Math" panose="02040503050406030204" pitchFamily="18" charset="0"/>
                                            </a:rPr>
                                          </m:ctrlPr>
                                        </m:sSubSupPr>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𝑞</m:t>
                                              </m:r>
                                            </m:e>
                                            <m:sub>
                                              <m:r>
                                                <a:rPr lang="en-US" sz="1600" i="1">
                                                  <a:latin typeface="Cambria Math" panose="02040503050406030204" pitchFamily="18" charset="0"/>
                                                </a:rPr>
                                                <m:t> </m:t>
                                              </m:r>
                                            </m:sub>
                                          </m:sSub>
                                        </m:e>
                                        <m:sub>
                                          <m:r>
                                            <a:rPr lang="en-US" sz="1600" i="1">
                                              <a:latin typeface="Cambria Math" panose="02040503050406030204" pitchFamily="18" charset="0"/>
                                            </a:rPr>
                                            <m:t> </m:t>
                                          </m:r>
                                        </m:sub>
                                        <m:sup>
                                          <m:r>
                                            <a:rPr lang="en-US" sz="1600" i="1">
                                              <a:latin typeface="Cambria Math" panose="02040503050406030204" pitchFamily="18" charset="0"/>
                                            </a:rPr>
                                            <m:t> </m:t>
                                          </m:r>
                                        </m:sup>
                                      </m:sSubSup>
                                    </m:e>
                                  </m:sPre>
                                </m:e>
                                <m:sub>
                                  <m:r>
                                    <a:rPr lang="en-US" sz="1600" i="1">
                                      <a:latin typeface="Cambria Math" panose="02040503050406030204" pitchFamily="18" charset="0"/>
                                    </a:rPr>
                                    <m:t> </m:t>
                                  </m:r>
                                </m:sub>
                              </m:sSub>
                            </m:e>
                          </m:acc>
                          <m:r>
                            <a:rPr lang="en-US" sz="1600" i="1" smtClean="0">
                              <a:latin typeface="Cambria Math" panose="02040503050406030204" pitchFamily="18" charset="0"/>
                            </a:rPr>
                            <m:t> </m:t>
                          </m:r>
                        </m:e>
                      </m:sPre>
                    </m:oMath>
                  </m:oMathPara>
                </a14:m>
                <a:endParaRPr lang="en-US" sz="1600" dirty="0"/>
              </a:p>
            </p:txBody>
          </p:sp>
        </mc:Choice>
        <mc:Fallback xmlns="">
          <p:sp>
            <p:nvSpPr>
              <p:cNvPr id="5" name="TextBox 4">
                <a:extLst>
                  <a:ext uri="{FF2B5EF4-FFF2-40B4-BE49-F238E27FC236}">
                    <a16:creationId xmlns:a16="http://schemas.microsoft.com/office/drawing/2014/main" id="{92CC5261-C617-EAAA-89DB-DFC7BF3C4B78}"/>
                  </a:ext>
                </a:extLst>
              </p:cNvPr>
              <p:cNvSpPr txBox="1">
                <a:spLocks noRot="1" noChangeAspect="1" noMove="1" noResize="1" noEditPoints="1" noAdjustHandles="1" noChangeArrowheads="1" noChangeShapeType="1" noTextEdit="1"/>
              </p:cNvSpPr>
              <p:nvPr/>
            </p:nvSpPr>
            <p:spPr>
              <a:xfrm>
                <a:off x="5298299" y="4157503"/>
                <a:ext cx="1228670" cy="315727"/>
              </a:xfrm>
              <a:prstGeom prst="rect">
                <a:avLst/>
              </a:prstGeom>
              <a:blipFill>
                <a:blip r:embed="rId5"/>
                <a:stretch>
                  <a:fillRect l="-990" t="-7692"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3965F18-E1EE-7C91-BB2E-0CBBC0AAF80C}"/>
                  </a:ext>
                </a:extLst>
              </p:cNvPr>
              <p:cNvSpPr txBox="1"/>
              <p:nvPr/>
            </p:nvSpPr>
            <p:spPr>
              <a:xfrm>
                <a:off x="5140371" y="4895503"/>
                <a:ext cx="1608325" cy="302327"/>
              </a:xfrm>
              <a:prstGeom prst="rect">
                <a:avLst/>
              </a:prstGeom>
              <a:noFill/>
            </p:spPr>
            <p:txBody>
              <a:bodyPr wrap="none" lIns="0" tIns="0" rIns="0" bIns="0" rtlCol="0">
                <a:spAutoFit/>
              </a:bodyPr>
              <a:lstStyle/>
              <a:p>
                <a:r>
                  <a:rPr lang="en-US" sz="1600" dirty="0"/>
                  <a:t>[</a:t>
                </a:r>
                <a14:m>
                  <m:oMath xmlns:m="http://schemas.openxmlformats.org/officeDocument/2006/math">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Sup>
                          <m:sSubSupPr>
                            <m:ctrlPr>
                              <a:rPr lang="en-US" sz="1600" i="1">
                                <a:latin typeface="Cambria Math" panose="02040503050406030204" pitchFamily="18" charset="0"/>
                              </a:rPr>
                            </m:ctrlPr>
                          </m:sSubSupPr>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𝜔</m:t>
                                </m:r>
                              </m:e>
                              <m:sub>
                                <m:r>
                                  <a:rPr lang="en-US" sz="1600" i="1">
                                    <a:latin typeface="Cambria Math" panose="02040503050406030204" pitchFamily="18" charset="0"/>
                                  </a:rPr>
                                  <m:t> </m:t>
                                </m:r>
                              </m:sub>
                            </m:sSub>
                          </m:e>
                          <m:sub>
                            <m:r>
                              <a:rPr lang="en-US" sz="1600" i="1">
                                <a:latin typeface="Cambria Math" panose="02040503050406030204" pitchFamily="18" charset="0"/>
                              </a:rPr>
                              <m:t>𝑖</m:t>
                            </m:r>
                          </m:sub>
                          <m:sup>
                            <m:r>
                              <a:rPr lang="en-US" sz="1600" i="1">
                                <a:latin typeface="Cambria Math" panose="02040503050406030204" pitchFamily="18" charset="0"/>
                              </a:rPr>
                              <m:t> </m:t>
                            </m:r>
                          </m:sup>
                        </m:sSubSup>
                      </m:e>
                    </m:sPre>
                  </m:oMath>
                </a14:m>
                <a:r>
                  <a:rPr lang="en-US" sz="1600" dirty="0"/>
                  <a:t>] = [</a:t>
                </a:r>
                <a14:m>
                  <m:oMath xmlns:m="http://schemas.openxmlformats.org/officeDocument/2006/math">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
                          <m:sSubPr>
                            <m:ctrlPr>
                              <a:rPr lang="en-US" sz="1600" i="1">
                                <a:latin typeface="Cambria Math" panose="02040503050406030204" pitchFamily="18" charset="0"/>
                              </a:rPr>
                            </m:ctrlPr>
                          </m:sSubPr>
                          <m:e>
                            <m:r>
                              <a:rPr lang="en-US" sz="1600" i="1">
                                <a:latin typeface="Cambria Math" panose="02040503050406030204" pitchFamily="18" charset="0"/>
                              </a:rPr>
                              <m:t>𝐽</m:t>
                            </m:r>
                          </m:e>
                          <m:sub>
                            <m:r>
                              <a:rPr lang="en-US" sz="1600" i="1">
                                <a:latin typeface="Cambria Math" panose="02040503050406030204" pitchFamily="18" charset="0"/>
                                <a:ea typeface="Cambria Math" panose="02040503050406030204" pitchFamily="18" charset="0"/>
                              </a:rPr>
                              <m:t>𝜔</m:t>
                            </m:r>
                            <m:r>
                              <a:rPr lang="en-US" sz="1600" i="1">
                                <a:latin typeface="Cambria Math" panose="02040503050406030204" pitchFamily="18" charset="0"/>
                              </a:rPr>
                              <m:t>𝑖</m:t>
                            </m:r>
                          </m:sub>
                        </m:sSub>
                      </m:e>
                    </m:sPre>
                  </m:oMath>
                </a14:m>
                <a:r>
                  <a:rPr lang="en-US" sz="1600" dirty="0"/>
                  <a:t>]</a:t>
                </a:r>
                <a14:m>
                  <m:oMath xmlns:m="http://schemas.openxmlformats.org/officeDocument/2006/math">
                    <m:r>
                      <a:rPr lang="en-US" sz="1600" i="1">
                        <a:latin typeface="Cambria Math" panose="02040503050406030204" pitchFamily="18" charset="0"/>
                      </a:rPr>
                      <m:t>[</m:t>
                    </m:r>
                    <m:acc>
                      <m:accPr>
                        <m:chr m:val="̇"/>
                        <m:ctrlPr>
                          <a:rPr lang="en-US" sz="1600" i="1">
                            <a:latin typeface="Cambria Math" panose="02040503050406030204" pitchFamily="18" charset="0"/>
                          </a:rPr>
                        </m:ctrlPr>
                      </m:accPr>
                      <m:e>
                        <m:sSub>
                          <m:sSubPr>
                            <m:ctrlPr>
                              <a:rPr lang="en-US" sz="1600" i="1">
                                <a:latin typeface="Cambria Math" panose="02040503050406030204" pitchFamily="18" charset="0"/>
                              </a:rPr>
                            </m:ctrlPr>
                          </m:sSubPr>
                          <m: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 </m:t>
                                </m:r>
                              </m:sup>
                              <m:e>
                                <m:sSubSup>
                                  <m:sSubSupPr>
                                    <m:ctrlPr>
                                      <a:rPr lang="en-US" sz="1600" i="1">
                                        <a:latin typeface="Cambria Math" panose="02040503050406030204" pitchFamily="18" charset="0"/>
                                      </a:rPr>
                                    </m:ctrlPr>
                                  </m:sSubSupPr>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𝑞</m:t>
                                        </m:r>
                                      </m:e>
                                      <m:sub>
                                        <m:r>
                                          <a:rPr lang="en-US" sz="1600" i="1">
                                            <a:latin typeface="Cambria Math" panose="02040503050406030204" pitchFamily="18" charset="0"/>
                                          </a:rPr>
                                          <m:t> </m:t>
                                        </m:r>
                                      </m:sub>
                                    </m:sSub>
                                  </m:e>
                                  <m:sub>
                                    <m:r>
                                      <a:rPr lang="en-US" sz="1600" i="1">
                                        <a:latin typeface="Cambria Math" panose="02040503050406030204" pitchFamily="18" charset="0"/>
                                      </a:rPr>
                                      <m:t> </m:t>
                                    </m:r>
                                  </m:sub>
                                  <m:sup>
                                    <m:r>
                                      <a:rPr lang="en-US" sz="1600" i="1">
                                        <a:latin typeface="Cambria Math" panose="02040503050406030204" pitchFamily="18" charset="0"/>
                                      </a:rPr>
                                      <m:t> </m:t>
                                    </m:r>
                                  </m:sup>
                                </m:sSubSup>
                              </m:e>
                            </m:sPre>
                          </m:e>
                          <m:sub>
                            <m:r>
                              <a:rPr lang="en-US" sz="1600" i="1">
                                <a:latin typeface="Cambria Math" panose="02040503050406030204" pitchFamily="18" charset="0"/>
                              </a:rPr>
                              <m:t> </m:t>
                            </m:r>
                          </m:sub>
                        </m:sSub>
                      </m:e>
                    </m:acc>
                    <m:r>
                      <a:rPr lang="en-US" sz="1600" i="1">
                        <a:latin typeface="Cambria Math" panose="02040503050406030204" pitchFamily="18" charset="0"/>
                      </a:rPr>
                      <m:t>]</m:t>
                    </m:r>
                  </m:oMath>
                </a14:m>
                <a:endParaRPr lang="en-US" sz="1600" dirty="0"/>
              </a:p>
            </p:txBody>
          </p:sp>
        </mc:Choice>
        <mc:Fallback xmlns="">
          <p:sp>
            <p:nvSpPr>
              <p:cNvPr id="3" name="TextBox 2">
                <a:extLst>
                  <a:ext uri="{FF2B5EF4-FFF2-40B4-BE49-F238E27FC236}">
                    <a16:creationId xmlns:a16="http://schemas.microsoft.com/office/drawing/2014/main" id="{93965F18-E1EE-7C91-BB2E-0CBBC0AAF80C}"/>
                  </a:ext>
                </a:extLst>
              </p:cNvPr>
              <p:cNvSpPr txBox="1">
                <a:spLocks noRot="1" noChangeAspect="1" noMove="1" noResize="1" noEditPoints="1" noAdjustHandles="1" noChangeArrowheads="1" noChangeShapeType="1" noTextEdit="1"/>
              </p:cNvSpPr>
              <p:nvPr/>
            </p:nvSpPr>
            <p:spPr>
              <a:xfrm>
                <a:off x="5140371" y="4895503"/>
                <a:ext cx="1608325" cy="302327"/>
              </a:xfrm>
              <a:prstGeom prst="rect">
                <a:avLst/>
              </a:prstGeom>
              <a:blipFill>
                <a:blip r:embed="rId6"/>
                <a:stretch>
                  <a:fillRect l="-7576" t="-20000" r="-5303" b="-2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B436D7A-4306-DFCE-F3FF-FEE95570CF55}"/>
                  </a:ext>
                </a:extLst>
              </p:cNvPr>
              <p:cNvSpPr txBox="1"/>
              <p:nvPr/>
            </p:nvSpPr>
            <p:spPr>
              <a:xfrm>
                <a:off x="5076572" y="4524387"/>
                <a:ext cx="1672124" cy="3199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b="0" i="1" smtClean="0">
                              <a:latin typeface="Cambria Math" panose="02040503050406030204" pitchFamily="18" charset="0"/>
                            </a:rPr>
                          </m:ctrlPr>
                        </m:dPr>
                        <m: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Sup>
                                <m:sSubSupPr>
                                  <m:ctrlPr>
                                    <a:rPr lang="en-US" sz="1600" i="1">
                                      <a:latin typeface="Cambria Math" panose="02040503050406030204" pitchFamily="18" charset="0"/>
                                    </a:rPr>
                                  </m:ctrlPr>
                                </m:sSubSupPr>
                                <m:e>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𝑐</m:t>
                                      </m:r>
                                    </m:sub>
                                  </m:sSub>
                                </m:e>
                                <m:sub>
                                  <m:r>
                                    <a:rPr lang="en-US" sz="1600" i="1">
                                      <a:latin typeface="Cambria Math" panose="02040503050406030204" pitchFamily="18" charset="0"/>
                                    </a:rPr>
                                    <m:t>𝑖</m:t>
                                  </m:r>
                                </m:sub>
                                <m:sup>
                                  <m:r>
                                    <a:rPr lang="en-US" sz="1600" i="1">
                                      <a:latin typeface="Cambria Math" panose="02040503050406030204" pitchFamily="18" charset="0"/>
                                    </a:rPr>
                                    <m:t> </m:t>
                                  </m:r>
                                </m:sup>
                              </m:sSubSup>
                            </m:e>
                          </m:sPre>
                        </m:e>
                      </m:d>
                      <m:r>
                        <a:rPr lang="en-US" sz="1600" b="0" i="1" smtClean="0">
                          <a:latin typeface="Cambria Math" panose="02040503050406030204" pitchFamily="18" charset="0"/>
                        </a:rPr>
                        <m:t>=</m:t>
                      </m:r>
                      <m:d>
                        <m:dPr>
                          <m:begChr m:val="["/>
                          <m:endChr m:val="]"/>
                          <m:ctrlPr>
                            <a:rPr lang="en-US" sz="1600" b="0" i="1" smtClean="0">
                              <a:latin typeface="Cambria Math" panose="02040503050406030204" pitchFamily="18" charset="0"/>
                            </a:rPr>
                          </m:ctrlPr>
                        </m:dPr>
                        <m: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
                                <m:sSubPr>
                                  <m:ctrlPr>
                                    <a:rPr lang="en-US" sz="1600" i="1">
                                      <a:latin typeface="Cambria Math" panose="02040503050406030204" pitchFamily="18" charset="0"/>
                                    </a:rPr>
                                  </m:ctrlPr>
                                </m:sSubPr>
                                <m:e>
                                  <m:r>
                                    <a:rPr lang="en-US" sz="1600" i="1">
                                      <a:latin typeface="Cambria Math" panose="02040503050406030204" pitchFamily="18" charset="0"/>
                                    </a:rPr>
                                    <m:t>𝐽</m:t>
                                  </m:r>
                                </m:e>
                                <m:sub>
                                  <m:r>
                                    <a:rPr lang="en-US" sz="1600" i="1">
                                      <a:latin typeface="Cambria Math" panose="02040503050406030204" pitchFamily="18" charset="0"/>
                                    </a:rPr>
                                    <m:t>𝑣𝑖</m:t>
                                  </m:r>
                                </m:sub>
                              </m:sSub>
                            </m:e>
                          </m:sPre>
                        </m:e>
                      </m:d>
                      <m:r>
                        <a:rPr lang="en-US" sz="1600" i="1">
                          <a:latin typeface="Cambria Math" panose="02040503050406030204" pitchFamily="18" charset="0"/>
                        </a:rPr>
                        <m:t>[</m:t>
                      </m:r>
                      <m:acc>
                        <m:accPr>
                          <m:chr m:val="̇"/>
                          <m:ctrlPr>
                            <a:rPr lang="en-US" sz="1600" i="1">
                              <a:latin typeface="Cambria Math" panose="02040503050406030204" pitchFamily="18" charset="0"/>
                            </a:rPr>
                          </m:ctrlPr>
                        </m:accPr>
                        <m:e>
                          <m:sSub>
                            <m:sSubPr>
                              <m:ctrlPr>
                                <a:rPr lang="en-US" sz="1600" i="1">
                                  <a:latin typeface="Cambria Math" panose="02040503050406030204" pitchFamily="18" charset="0"/>
                                </a:rPr>
                              </m:ctrlPr>
                            </m:sSubPr>
                            <m: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 </m:t>
                                  </m:r>
                                </m:sup>
                                <m:e>
                                  <m:sSubSup>
                                    <m:sSubSupPr>
                                      <m:ctrlPr>
                                        <a:rPr lang="en-US" sz="1600" i="1">
                                          <a:latin typeface="Cambria Math" panose="02040503050406030204" pitchFamily="18" charset="0"/>
                                        </a:rPr>
                                      </m:ctrlPr>
                                    </m:sSubSupPr>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𝑞</m:t>
                                          </m:r>
                                        </m:e>
                                        <m:sub>
                                          <m:r>
                                            <a:rPr lang="en-US" sz="1600" i="1">
                                              <a:latin typeface="Cambria Math" panose="02040503050406030204" pitchFamily="18" charset="0"/>
                                            </a:rPr>
                                            <m:t> </m:t>
                                          </m:r>
                                        </m:sub>
                                      </m:sSub>
                                    </m:e>
                                    <m:sub>
                                      <m:r>
                                        <a:rPr lang="en-US" sz="1600" i="1">
                                          <a:latin typeface="Cambria Math" panose="02040503050406030204" pitchFamily="18" charset="0"/>
                                        </a:rPr>
                                        <m:t> </m:t>
                                      </m:r>
                                    </m:sub>
                                    <m:sup>
                                      <m:r>
                                        <a:rPr lang="en-US" sz="1600" i="1">
                                          <a:latin typeface="Cambria Math" panose="02040503050406030204" pitchFamily="18" charset="0"/>
                                        </a:rPr>
                                        <m:t> </m:t>
                                      </m:r>
                                    </m:sup>
                                  </m:sSubSup>
                                </m:e>
                              </m:sPre>
                            </m:e>
                            <m:sub>
                              <m:r>
                                <a:rPr lang="en-US" sz="1600" i="1">
                                  <a:latin typeface="Cambria Math" panose="02040503050406030204" pitchFamily="18" charset="0"/>
                                </a:rPr>
                                <m:t> </m:t>
                              </m:r>
                            </m:sub>
                          </m:sSub>
                        </m:e>
                      </m:acc>
                      <m:r>
                        <a:rPr lang="en-US" sz="1600" i="1">
                          <a:latin typeface="Cambria Math" panose="02040503050406030204" pitchFamily="18" charset="0"/>
                        </a:rPr>
                        <m:t>]</m:t>
                      </m:r>
                    </m:oMath>
                  </m:oMathPara>
                </a14:m>
                <a:endParaRPr lang="en-US" sz="1600" dirty="0"/>
              </a:p>
            </p:txBody>
          </p:sp>
        </mc:Choice>
        <mc:Fallback xmlns="">
          <p:sp>
            <p:nvSpPr>
              <p:cNvPr id="6" name="TextBox 5">
                <a:extLst>
                  <a:ext uri="{FF2B5EF4-FFF2-40B4-BE49-F238E27FC236}">
                    <a16:creationId xmlns:a16="http://schemas.microsoft.com/office/drawing/2014/main" id="{0B436D7A-4306-DFCE-F3FF-FEE95570CF55}"/>
                  </a:ext>
                </a:extLst>
              </p:cNvPr>
              <p:cNvSpPr txBox="1">
                <a:spLocks noRot="1" noChangeAspect="1" noMove="1" noResize="1" noEditPoints="1" noAdjustHandles="1" noChangeArrowheads="1" noChangeShapeType="1" noTextEdit="1"/>
              </p:cNvSpPr>
              <p:nvPr/>
            </p:nvSpPr>
            <p:spPr>
              <a:xfrm>
                <a:off x="5076572" y="4524387"/>
                <a:ext cx="1672124" cy="319959"/>
              </a:xfrm>
              <a:prstGeom prst="rect">
                <a:avLst/>
              </a:prstGeom>
              <a:blipFill>
                <a:blip r:embed="rId7"/>
                <a:stretch>
                  <a:fillRect r="-3650" b="-9434"/>
                </a:stretch>
              </a:blipFill>
            </p:spPr>
            <p:txBody>
              <a:bodyPr/>
              <a:lstStyle/>
              <a:p>
                <a:r>
                  <a:rPr lang="en-US">
                    <a:noFill/>
                  </a:rPr>
                  <a:t> </a:t>
                </a:r>
              </a:p>
            </p:txBody>
          </p:sp>
        </mc:Fallback>
      </mc:AlternateContent>
    </p:spTree>
    <p:extLst>
      <p:ext uri="{BB962C8B-B14F-4D97-AF65-F5344CB8AC3E}">
        <p14:creationId xmlns:p14="http://schemas.microsoft.com/office/powerpoint/2010/main" val="2717775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6A841-F7E2-7738-762F-D691D0C584AE}"/>
            </a:ext>
          </a:extLst>
        </p:cNvPr>
        <p:cNvGrpSpPr/>
        <p:nvPr/>
      </p:nvGrpSpPr>
      <p:grpSpPr>
        <a:xfrm>
          <a:off x="0" y="0"/>
          <a:ext cx="0" cy="0"/>
          <a:chOff x="0" y="0"/>
          <a:chExt cx="0" cy="0"/>
        </a:xfrm>
      </p:grpSpPr>
      <p:sp>
        <p:nvSpPr>
          <p:cNvPr id="46082" name="Rectangle 2">
            <a:extLst>
              <a:ext uri="{FF2B5EF4-FFF2-40B4-BE49-F238E27FC236}">
                <a16:creationId xmlns:a16="http://schemas.microsoft.com/office/drawing/2014/main" id="{9E45E107-7966-C8B6-4A8A-DC688270BA11}"/>
              </a:ext>
            </a:extLst>
          </p:cNvPr>
          <p:cNvSpPr>
            <a:spLocks noGrp="1" noChangeArrowheads="1"/>
          </p:cNvSpPr>
          <p:nvPr>
            <p:ph type="title"/>
          </p:nvPr>
        </p:nvSpPr>
        <p:spPr/>
        <p:txBody>
          <a:bodyPr/>
          <a:lstStyle/>
          <a:p>
            <a:r>
              <a:rPr lang="en-US" altLang="en-US" dirty="0" err="1"/>
              <a:t>Lagrangian</a:t>
            </a:r>
            <a:r>
              <a:rPr lang="en-US" altLang="en-US" dirty="0"/>
              <a:t> Formulation of Manipulator Dynamics</a:t>
            </a:r>
          </a:p>
        </p:txBody>
      </p:sp>
      <p:sp>
        <p:nvSpPr>
          <p:cNvPr id="7" name="Footer Placeholder 2">
            <a:extLst>
              <a:ext uri="{FF2B5EF4-FFF2-40B4-BE49-F238E27FC236}">
                <a16:creationId xmlns:a16="http://schemas.microsoft.com/office/drawing/2014/main" id="{A0B85A42-A4C5-8B51-B7B3-C5C4100C0896}"/>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5" name="Picture 2" descr="http://brand.ucla.edu/wp-content/uploads/2013/08/ucla-logotype-main-11.jpg">
            <a:extLst>
              <a:ext uri="{FF2B5EF4-FFF2-40B4-BE49-F238E27FC236}">
                <a16:creationId xmlns:a16="http://schemas.microsoft.com/office/drawing/2014/main" id="{DB50F296-B17A-E1B3-351A-16FF8749AB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B9504AB5-48CD-814A-DB3D-5BC2851AEA1F}"/>
                  </a:ext>
                </a:extLst>
              </p:cNvPr>
              <p:cNvSpPr txBox="1">
                <a:spLocks noChangeArrowheads="1"/>
              </p:cNvSpPr>
              <p:nvPr/>
            </p:nvSpPr>
            <p:spPr bwMode="auto">
              <a:xfrm>
                <a:off x="1063626" y="1312863"/>
                <a:ext cx="10213974" cy="46844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r>
                  <a:rPr lang="en-US" altLang="en-US" sz="1800" kern="0" dirty="0"/>
                  <a:t>Since the motion of link </a:t>
                </a:r>
                <a:r>
                  <a:rPr lang="en-US" altLang="en-US" sz="1800" kern="0" dirty="0" err="1"/>
                  <a:t>i</a:t>
                </a:r>
                <a:r>
                  <a:rPr lang="en-US" altLang="en-US" sz="1800" kern="0" dirty="0"/>
                  <a:t> depends only on the joints 1 through </a:t>
                </a:r>
                <a:r>
                  <a:rPr lang="en-US" altLang="en-US" sz="1800" kern="0" dirty="0" err="1"/>
                  <a:t>i</a:t>
                </a:r>
                <a:r>
                  <a:rPr lang="en-US" altLang="en-US" sz="1800" kern="0" dirty="0"/>
                  <a:t> the two vectors   </a:t>
                </a:r>
                <a14:m>
                  <m:oMath xmlns:m="http://schemas.openxmlformats.org/officeDocument/2006/math">
                    <m:sSubSup>
                      <m:sSubSupPr>
                        <m:ctrlPr>
                          <a:rPr lang="en-US" sz="1800" i="1">
                            <a:latin typeface="Cambria Math" panose="02040503050406030204" pitchFamily="18" charset="0"/>
                          </a:rPr>
                        </m:ctrlPr>
                      </m:sSubSupPr>
                      <m:e>
                        <m:r>
                          <a:rPr lang="en-US" sz="1800" i="1">
                            <a:latin typeface="Cambria Math" panose="02040503050406030204" pitchFamily="18" charset="0"/>
                          </a:rPr>
                          <m:t>𝐽</m:t>
                        </m:r>
                      </m:e>
                      <m:sub>
                        <m:r>
                          <a:rPr lang="en-US" sz="1800" i="1">
                            <a:latin typeface="Cambria Math" panose="02040503050406030204" pitchFamily="18" charset="0"/>
                          </a:rPr>
                          <m:t>𝑣𝑖</m:t>
                        </m:r>
                      </m:sub>
                      <m:sup>
                        <m:r>
                          <a:rPr lang="en-US" sz="1800" i="1">
                            <a:latin typeface="Cambria Math" panose="02040503050406030204" pitchFamily="18" charset="0"/>
                          </a:rPr>
                          <m:t>𝑗</m:t>
                        </m:r>
                      </m:sup>
                    </m:sSubSup>
                    <m:r>
                      <a:rPr lang="en-US" sz="1800" b="0" i="1" smtClean="0">
                        <a:latin typeface="Cambria Math" panose="02040503050406030204" pitchFamily="18" charset="0"/>
                      </a:rPr>
                      <m:t>  ,  </m:t>
                    </m:r>
                    <m:sSubSup>
                      <m:sSubSupPr>
                        <m:ctrlPr>
                          <a:rPr lang="en-US" sz="1800" i="1">
                            <a:latin typeface="Cambria Math" panose="02040503050406030204" pitchFamily="18" charset="0"/>
                          </a:rPr>
                        </m:ctrlPr>
                      </m:sSubSupPr>
                      <m:e>
                        <m:r>
                          <a:rPr lang="en-US" sz="1800" i="1">
                            <a:latin typeface="Cambria Math" panose="02040503050406030204" pitchFamily="18" charset="0"/>
                          </a:rPr>
                          <m:t>𝐽</m:t>
                        </m:r>
                      </m:e>
                      <m:sub>
                        <m:r>
                          <a:rPr lang="en-US" sz="1800" i="1">
                            <a:latin typeface="Cambria Math" panose="02040503050406030204" pitchFamily="18" charset="0"/>
                            <a:ea typeface="Cambria Math" panose="02040503050406030204" pitchFamily="18" charset="0"/>
                          </a:rPr>
                          <m:t>𝜔</m:t>
                        </m:r>
                        <m:r>
                          <a:rPr lang="en-US" sz="1800" i="1">
                            <a:latin typeface="Cambria Math" panose="02040503050406030204" pitchFamily="18" charset="0"/>
                          </a:rPr>
                          <m:t>𝑖</m:t>
                        </m:r>
                      </m:sub>
                      <m:sup>
                        <m:r>
                          <a:rPr lang="en-US" sz="1800" i="1">
                            <a:latin typeface="Cambria Math" panose="02040503050406030204" pitchFamily="18" charset="0"/>
                          </a:rPr>
                          <m:t>𝑗</m:t>
                        </m:r>
                      </m:sup>
                    </m:sSubSup>
                  </m:oMath>
                </a14:m>
                <a:r>
                  <a:rPr lang="en-US" altLang="en-US" sz="1800" kern="0" dirty="0"/>
                  <a:t>in the matrix are set to zero for j&gt;</a:t>
                </a:r>
                <a:r>
                  <a:rPr lang="en-US" altLang="en-US" sz="1800" kern="0" dirty="0" err="1"/>
                  <a:t>i</a:t>
                </a:r>
                <a:r>
                  <a:rPr lang="en-US" altLang="en-US" sz="1800" kern="0" dirty="0"/>
                  <a:t>  </a:t>
                </a:r>
              </a:p>
            </p:txBody>
          </p:sp>
        </mc:Choice>
        <mc:Fallback xmlns="">
          <p:sp>
            <p:nvSpPr>
              <p:cNvPr id="3" name="Rectangle 3">
                <a:extLst>
                  <a:ext uri="{FF2B5EF4-FFF2-40B4-BE49-F238E27FC236}">
                    <a16:creationId xmlns:a16="http://schemas.microsoft.com/office/drawing/2014/main" id="{B9504AB5-48CD-814A-DB3D-5BC2851AEA1F}"/>
                  </a:ext>
                </a:extLst>
              </p:cNvPr>
              <p:cNvSpPr txBox="1">
                <a:spLocks noRot="1" noChangeAspect="1" noMove="1" noResize="1" noEditPoints="1" noAdjustHandles="1" noChangeArrowheads="1" noChangeShapeType="1" noTextEdit="1"/>
              </p:cNvSpPr>
              <p:nvPr/>
            </p:nvSpPr>
            <p:spPr bwMode="auto">
              <a:xfrm>
                <a:off x="1063626" y="1312863"/>
                <a:ext cx="10213974" cy="4684476"/>
              </a:xfrm>
              <a:prstGeom prst="rect">
                <a:avLst/>
              </a:prstGeom>
              <a:blipFill>
                <a:blip r:embed="rId4"/>
                <a:stretch>
                  <a:fillRect l="-3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D73914D-CDD8-7E2C-524C-E34E545D0A14}"/>
                  </a:ext>
                </a:extLst>
              </p:cNvPr>
              <p:cNvSpPr txBox="1"/>
              <p:nvPr/>
            </p:nvSpPr>
            <p:spPr>
              <a:xfrm>
                <a:off x="2036833" y="3237003"/>
                <a:ext cx="3345395" cy="645946"/>
              </a:xfrm>
              <a:prstGeom prst="rect">
                <a:avLst/>
              </a:prstGeom>
              <a:noFill/>
            </p:spPr>
            <p:txBody>
              <a:bodyPr wrap="square" lIns="0" tIns="0" rIns="0" bIns="0" rtlCol="0">
                <a:spAutoFit/>
              </a:bodyPr>
              <a:lstStyle/>
              <a:p>
                <a14:m>
                  <m:oMath xmlns:m="http://schemas.openxmlformats.org/officeDocument/2006/math">
                    <m:sPre>
                      <m:sPrePr>
                        <m:ctrlPr>
                          <a:rPr lang="en-US" sz="1600" i="1" smtClean="0">
                            <a:latin typeface="Cambria Math" panose="02040503050406030204" pitchFamily="18" charset="0"/>
                          </a:rPr>
                        </m:ctrlPr>
                      </m:sPrePr>
                      <m:sub>
                        <m:r>
                          <a:rPr lang="en-US" sz="1600" b="0" i="1" smtClean="0">
                            <a:latin typeface="Cambria Math" panose="02040503050406030204" pitchFamily="18" charset="0"/>
                          </a:rPr>
                          <m:t> </m:t>
                        </m:r>
                      </m:sub>
                      <m:sup>
                        <m:r>
                          <a:rPr lang="en-US" sz="1600" i="1">
                            <a:latin typeface="Cambria Math" panose="02040503050406030204" pitchFamily="18" charset="0"/>
                          </a:rPr>
                          <m:t>0</m:t>
                        </m:r>
                      </m:sup>
                      <m:e>
                        <m:sSub>
                          <m:sSubPr>
                            <m:ctrlPr>
                              <a:rPr lang="en-US" sz="1600" i="1">
                                <a:latin typeface="Cambria Math" panose="02040503050406030204" pitchFamily="18" charset="0"/>
                              </a:rPr>
                            </m:ctrlPr>
                          </m:sSubPr>
                          <m:e>
                            <m:r>
                              <a:rPr lang="en-US" sz="1600" i="1">
                                <a:latin typeface="Cambria Math" panose="02040503050406030204" pitchFamily="18" charset="0"/>
                              </a:rPr>
                              <m:t>𝐽</m:t>
                            </m:r>
                          </m:e>
                          <m:sub>
                            <m:r>
                              <a:rPr lang="en-US" sz="1600" i="1">
                                <a:latin typeface="Cambria Math" panose="02040503050406030204" pitchFamily="18" charset="0"/>
                              </a:rPr>
                              <m:t>𝑖</m:t>
                            </m:r>
                          </m:sub>
                        </m:sSub>
                      </m:e>
                    </m:sPre>
                  </m:oMath>
                </a14:m>
                <a:r>
                  <a:rPr lang="en-US" sz="1600" dirty="0"/>
                  <a:t> = </a:t>
                </a:r>
                <a14:m>
                  <m:oMath xmlns:m="http://schemas.openxmlformats.org/officeDocument/2006/math">
                    <m:d>
                      <m:dPr>
                        <m:begChr m:val="["/>
                        <m:endChr m:val="]"/>
                        <m:ctrlPr>
                          <a:rPr lang="en-US" sz="1600" i="1" smtClean="0">
                            <a:latin typeface="Cambria Math" panose="02040503050406030204" pitchFamily="18" charset="0"/>
                          </a:rPr>
                        </m:ctrlPr>
                      </m:dPr>
                      <m:e>
                        <m:m>
                          <m:mPr>
                            <m:mcs>
                              <m:mc>
                                <m:mcPr>
                                  <m:count m:val="1"/>
                                  <m:mcJc m:val="center"/>
                                </m:mcPr>
                              </m:mc>
                            </m:mcs>
                            <m:ctrlPr>
                              <a:rPr lang="en-US" sz="1600" i="1">
                                <a:latin typeface="Cambria Math" panose="02040503050406030204" pitchFamily="18" charset="0"/>
                              </a:rPr>
                            </m:ctrlPr>
                          </m:mPr>
                          <m:mr>
                            <m:e>
                              <m:sSubSup>
                                <m:sSubSupPr>
                                  <m:ctrlPr>
                                    <a:rPr lang="en-US" sz="1600" i="1" smtClean="0">
                                      <a:latin typeface="Cambria Math" panose="02040503050406030204" pitchFamily="18" charset="0"/>
                                    </a:rPr>
                                  </m:ctrlPr>
                                </m:sSubSupPr>
                                <m:e>
                                  <m:r>
                                    <a:rPr lang="en-US" sz="1600" b="0" i="1" smtClean="0">
                                      <a:latin typeface="Cambria Math" panose="02040503050406030204" pitchFamily="18" charset="0"/>
                                    </a:rPr>
                                    <m:t>𝐽</m:t>
                                  </m:r>
                                </m:e>
                                <m:sub>
                                  <m:r>
                                    <a:rPr lang="en-US" sz="1600" b="0" i="1" smtClean="0">
                                      <a:latin typeface="Cambria Math" panose="02040503050406030204" pitchFamily="18" charset="0"/>
                                    </a:rPr>
                                    <m:t>𝑣𝑖</m:t>
                                  </m:r>
                                </m:sub>
                                <m:sup>
                                  <m:r>
                                    <a:rPr lang="en-US" sz="1600" b="0" i="1" smtClean="0">
                                      <a:latin typeface="Cambria Math" panose="02040503050406030204" pitchFamily="18" charset="0"/>
                                    </a:rPr>
                                    <m:t>1</m:t>
                                  </m:r>
                                </m:sup>
                              </m:sSubSup>
                              <m:sSubSup>
                                <m:sSubSupPr>
                                  <m:ctrlPr>
                                    <a:rPr lang="en-US" sz="1600" i="1" smtClean="0">
                                      <a:latin typeface="Cambria Math" panose="02040503050406030204" pitchFamily="18" charset="0"/>
                                    </a:rPr>
                                  </m:ctrlPr>
                                </m:sSubSupPr>
                                <m:e>
                                  <m:r>
                                    <a:rPr lang="en-US" sz="1600" b="0" i="1" smtClean="0">
                                      <a:latin typeface="Cambria Math" panose="02040503050406030204" pitchFamily="18" charset="0"/>
                                    </a:rPr>
                                    <m:t>  </m:t>
                                  </m:r>
                                  <m:r>
                                    <a:rPr lang="en-US" sz="1600" i="1">
                                      <a:latin typeface="Cambria Math" panose="02040503050406030204" pitchFamily="18" charset="0"/>
                                    </a:rPr>
                                    <m:t>𝐽</m:t>
                                  </m:r>
                                </m:e>
                                <m:sub>
                                  <m:r>
                                    <a:rPr lang="en-US" sz="1600" i="1">
                                      <a:latin typeface="Cambria Math" panose="02040503050406030204" pitchFamily="18" charset="0"/>
                                    </a:rPr>
                                    <m:t>𝑣𝑖</m:t>
                                  </m:r>
                                </m:sub>
                                <m:sup>
                                  <m:r>
                                    <a:rPr lang="en-US" sz="1600" b="0" i="1" smtClean="0">
                                      <a:latin typeface="Cambria Math" panose="02040503050406030204" pitchFamily="18" charset="0"/>
                                    </a:rPr>
                                    <m:t>2</m:t>
                                  </m:r>
                                </m:sup>
                              </m:sSubSup>
                              <m:sSubSup>
                                <m:sSubSupPr>
                                  <m:ctrlPr>
                                    <a:rPr lang="en-US" sz="1600" i="1">
                                      <a:latin typeface="Cambria Math" panose="02040503050406030204" pitchFamily="18" charset="0"/>
                                    </a:rPr>
                                  </m:ctrlPr>
                                </m:sSubSupPr>
                                <m:e>
                                  <m:r>
                                    <a:rPr lang="en-US" sz="1600" b="0" i="1" smtClean="0">
                                      <a:latin typeface="Cambria Math" panose="02040503050406030204" pitchFamily="18" charset="0"/>
                                    </a:rPr>
                                    <m:t>  </m:t>
                                  </m:r>
                                  <m:r>
                                    <a:rPr lang="en-US" sz="1600" i="1">
                                      <a:latin typeface="Cambria Math" panose="02040503050406030204" pitchFamily="18" charset="0"/>
                                    </a:rPr>
                                    <m:t>𝐽</m:t>
                                  </m:r>
                                </m:e>
                                <m:sub>
                                  <m:r>
                                    <a:rPr lang="en-US" sz="1600" i="1">
                                      <a:latin typeface="Cambria Math" panose="02040503050406030204" pitchFamily="18" charset="0"/>
                                    </a:rPr>
                                    <m:t>𝑣𝑖</m:t>
                                  </m:r>
                                </m:sub>
                                <m:sup>
                                  <m:r>
                                    <a:rPr lang="en-US" sz="1600" b="0" i="1" smtClean="0">
                                      <a:latin typeface="Cambria Math" panose="02040503050406030204" pitchFamily="18" charset="0"/>
                                    </a:rPr>
                                    <m:t>3</m:t>
                                  </m:r>
                                </m:sup>
                              </m:sSubSup>
                              <m:r>
                                <a:rPr lang="en-US" sz="1600" b="0" i="1" smtClean="0">
                                  <a:latin typeface="Cambria Math" panose="02040503050406030204" pitchFamily="18" charset="0"/>
                                </a:rPr>
                                <m:t> …</m:t>
                              </m:r>
                              <m:sSubSup>
                                <m:sSubSupPr>
                                  <m:ctrlPr>
                                    <a:rPr lang="en-US" sz="1600" i="1">
                                      <a:latin typeface="Cambria Math" panose="02040503050406030204" pitchFamily="18" charset="0"/>
                                    </a:rPr>
                                  </m:ctrlPr>
                                </m:sSubSupPr>
                                <m:e>
                                  <m:r>
                                    <a:rPr lang="en-US" sz="1600" i="1">
                                      <a:latin typeface="Cambria Math" panose="02040503050406030204" pitchFamily="18" charset="0"/>
                                    </a:rPr>
                                    <m:t>𝐽</m:t>
                                  </m:r>
                                </m:e>
                                <m:sub>
                                  <m:r>
                                    <a:rPr lang="en-US" sz="1600" i="1">
                                      <a:latin typeface="Cambria Math" panose="02040503050406030204" pitchFamily="18" charset="0"/>
                                    </a:rPr>
                                    <m:t>𝑣𝑖</m:t>
                                  </m:r>
                                </m:sub>
                                <m:sup>
                                  <m:r>
                                    <a:rPr lang="en-US" sz="1600" b="0" i="1" smtClean="0">
                                      <a:latin typeface="Cambria Math" panose="02040503050406030204" pitchFamily="18" charset="0"/>
                                    </a:rPr>
                                    <m:t>𝑗</m:t>
                                  </m:r>
                                </m:sup>
                              </m:sSubSup>
                              <m:r>
                                <a:rPr lang="en-US" sz="1600" b="0" i="1" smtClean="0">
                                  <a:latin typeface="Cambria Math" panose="02040503050406030204" pitchFamily="18" charset="0"/>
                                </a:rPr>
                                <m:t> , 0, 0, 0 …0</m:t>
                              </m:r>
                            </m:e>
                          </m:mr>
                          <m:mr>
                            <m:e>
                              <m:sSubSup>
                                <m:sSubSupPr>
                                  <m:ctrlPr>
                                    <a:rPr lang="en-US" sz="1600" i="1">
                                      <a:latin typeface="Cambria Math" panose="02040503050406030204" pitchFamily="18" charset="0"/>
                                    </a:rPr>
                                  </m:ctrlPr>
                                </m:sSubSupPr>
                                <m:e>
                                  <m:r>
                                    <a:rPr lang="en-US" sz="1600" i="1">
                                      <a:latin typeface="Cambria Math" panose="02040503050406030204" pitchFamily="18" charset="0"/>
                                    </a:rPr>
                                    <m:t>𝐽</m:t>
                                  </m:r>
                                </m:e>
                                <m:sub>
                                  <m:r>
                                    <a:rPr lang="en-US" sz="1600" i="1">
                                      <a:latin typeface="Cambria Math" panose="02040503050406030204" pitchFamily="18" charset="0"/>
                                      <a:ea typeface="Cambria Math" panose="02040503050406030204" pitchFamily="18" charset="0"/>
                                    </a:rPr>
                                    <m:t>𝜔</m:t>
                                  </m:r>
                                  <m:r>
                                    <a:rPr lang="en-US" sz="1600" i="1">
                                      <a:latin typeface="Cambria Math" panose="02040503050406030204" pitchFamily="18" charset="0"/>
                                    </a:rPr>
                                    <m:t>𝑖</m:t>
                                  </m:r>
                                </m:sub>
                                <m:sup>
                                  <m:r>
                                    <a:rPr lang="en-US" sz="1600" i="1">
                                      <a:latin typeface="Cambria Math" panose="02040503050406030204" pitchFamily="18" charset="0"/>
                                    </a:rPr>
                                    <m:t>1</m:t>
                                  </m:r>
                                </m:sup>
                              </m:sSubSup>
                              <m:sSubSup>
                                <m:sSubSupPr>
                                  <m:ctrlPr>
                                    <a:rPr lang="en-US" sz="1600" i="1">
                                      <a:latin typeface="Cambria Math" panose="02040503050406030204" pitchFamily="18" charset="0"/>
                                    </a:rPr>
                                  </m:ctrlPr>
                                </m:sSubSupPr>
                                <m:e>
                                  <m:r>
                                    <a:rPr lang="en-US" sz="1600" b="0" i="1" smtClean="0">
                                      <a:latin typeface="Cambria Math" panose="02040503050406030204" pitchFamily="18" charset="0"/>
                                    </a:rPr>
                                    <m:t>  </m:t>
                                  </m:r>
                                  <m:r>
                                    <a:rPr lang="en-US" sz="1600" i="1">
                                      <a:latin typeface="Cambria Math" panose="02040503050406030204" pitchFamily="18" charset="0"/>
                                    </a:rPr>
                                    <m:t>𝐽</m:t>
                                  </m:r>
                                </m:e>
                                <m:sub>
                                  <m:r>
                                    <a:rPr lang="en-US" sz="1600" i="1">
                                      <a:latin typeface="Cambria Math" panose="02040503050406030204" pitchFamily="18" charset="0"/>
                                      <a:ea typeface="Cambria Math" panose="02040503050406030204" pitchFamily="18" charset="0"/>
                                    </a:rPr>
                                    <m:t>𝜔</m:t>
                                  </m:r>
                                  <m:r>
                                    <a:rPr lang="en-US" sz="1600" i="1">
                                      <a:latin typeface="Cambria Math" panose="02040503050406030204" pitchFamily="18" charset="0"/>
                                    </a:rPr>
                                    <m:t>𝑖</m:t>
                                  </m:r>
                                </m:sub>
                                <m:sup>
                                  <m:r>
                                    <a:rPr lang="en-US" sz="1600" b="0" i="1" smtClean="0">
                                      <a:latin typeface="Cambria Math" panose="02040503050406030204" pitchFamily="18" charset="0"/>
                                    </a:rPr>
                                    <m:t>2 </m:t>
                                  </m:r>
                                </m:sup>
                              </m:sSubSup>
                              <m:sSubSup>
                                <m:sSubSupPr>
                                  <m:ctrlPr>
                                    <a:rPr lang="en-US" sz="1600" i="1">
                                      <a:latin typeface="Cambria Math" panose="02040503050406030204" pitchFamily="18" charset="0"/>
                                    </a:rPr>
                                  </m:ctrlPr>
                                </m:sSubSupPr>
                                <m:e>
                                  <m:r>
                                    <a:rPr lang="en-US" sz="1600" b="0" i="1" smtClean="0">
                                      <a:latin typeface="Cambria Math" panose="02040503050406030204" pitchFamily="18" charset="0"/>
                                    </a:rPr>
                                    <m:t>  </m:t>
                                  </m:r>
                                  <m:r>
                                    <a:rPr lang="en-US" sz="1600" i="1">
                                      <a:latin typeface="Cambria Math" panose="02040503050406030204" pitchFamily="18" charset="0"/>
                                    </a:rPr>
                                    <m:t>𝐽</m:t>
                                  </m:r>
                                </m:e>
                                <m:sub>
                                  <m:r>
                                    <a:rPr lang="en-US" sz="1600" i="1">
                                      <a:latin typeface="Cambria Math" panose="02040503050406030204" pitchFamily="18" charset="0"/>
                                      <a:ea typeface="Cambria Math" panose="02040503050406030204" pitchFamily="18" charset="0"/>
                                    </a:rPr>
                                    <m:t>𝜔</m:t>
                                  </m:r>
                                  <m:r>
                                    <a:rPr lang="en-US" sz="1600" i="1">
                                      <a:latin typeface="Cambria Math" panose="02040503050406030204" pitchFamily="18" charset="0"/>
                                    </a:rPr>
                                    <m:t>𝑖</m:t>
                                  </m:r>
                                </m:sub>
                                <m:sup>
                                  <m:r>
                                    <a:rPr lang="en-US" sz="1600" b="0" i="1" smtClean="0">
                                      <a:latin typeface="Cambria Math" panose="02040503050406030204" pitchFamily="18" charset="0"/>
                                    </a:rPr>
                                    <m:t>3</m:t>
                                  </m:r>
                                </m:sup>
                              </m:sSubSup>
                              <m:r>
                                <a:rPr lang="en-US" sz="1600" b="0" i="1" smtClean="0">
                                  <a:latin typeface="Cambria Math" panose="02040503050406030204" pitchFamily="18" charset="0"/>
                                </a:rPr>
                                <m:t> …</m:t>
                              </m:r>
                              <m:sSubSup>
                                <m:sSubSupPr>
                                  <m:ctrlPr>
                                    <a:rPr lang="en-US" sz="1600" i="1">
                                      <a:latin typeface="Cambria Math" panose="02040503050406030204" pitchFamily="18" charset="0"/>
                                    </a:rPr>
                                  </m:ctrlPr>
                                </m:sSubSupPr>
                                <m:e>
                                  <m:r>
                                    <a:rPr lang="en-US" sz="1600" i="1">
                                      <a:latin typeface="Cambria Math" panose="02040503050406030204" pitchFamily="18" charset="0"/>
                                    </a:rPr>
                                    <m:t>𝐽</m:t>
                                  </m:r>
                                </m:e>
                                <m:sub>
                                  <m:r>
                                    <a:rPr lang="en-US" sz="1600" i="1">
                                      <a:latin typeface="Cambria Math" panose="02040503050406030204" pitchFamily="18" charset="0"/>
                                      <a:ea typeface="Cambria Math" panose="02040503050406030204" pitchFamily="18" charset="0"/>
                                    </a:rPr>
                                    <m:t>𝜔</m:t>
                                  </m:r>
                                  <m:r>
                                    <a:rPr lang="en-US" sz="1600" i="1">
                                      <a:latin typeface="Cambria Math" panose="02040503050406030204" pitchFamily="18" charset="0"/>
                                    </a:rPr>
                                    <m:t>𝑖</m:t>
                                  </m:r>
                                </m:sub>
                                <m:sup>
                                  <m:r>
                                    <a:rPr lang="en-US" sz="1600" b="0" i="1" smtClean="0">
                                      <a:latin typeface="Cambria Math" panose="02040503050406030204" pitchFamily="18" charset="0"/>
                                    </a:rPr>
                                    <m:t>𝑗</m:t>
                                  </m:r>
                                </m:sup>
                              </m:sSubSup>
                              <m:r>
                                <a:rPr lang="en-US" sz="1600" b="0" i="1" smtClean="0">
                                  <a:latin typeface="Cambria Math" panose="02040503050406030204" pitchFamily="18" charset="0"/>
                                </a:rPr>
                                <m:t>, 0, 0, 0 …0</m:t>
                              </m:r>
                            </m:e>
                          </m:mr>
                        </m:m>
                      </m:e>
                    </m:d>
                  </m:oMath>
                </a14:m>
                <a:r>
                  <a:rPr lang="en-US" sz="1600" dirty="0"/>
                  <a:t> </a:t>
                </a:r>
              </a:p>
            </p:txBody>
          </p:sp>
        </mc:Choice>
        <mc:Fallback xmlns="">
          <p:sp>
            <p:nvSpPr>
              <p:cNvPr id="9" name="TextBox 8">
                <a:extLst>
                  <a:ext uri="{FF2B5EF4-FFF2-40B4-BE49-F238E27FC236}">
                    <a16:creationId xmlns:a16="http://schemas.microsoft.com/office/drawing/2014/main" id="{BD73914D-CDD8-7E2C-524C-E34E545D0A14}"/>
                  </a:ext>
                </a:extLst>
              </p:cNvPr>
              <p:cNvSpPr txBox="1">
                <a:spLocks noRot="1" noChangeAspect="1" noMove="1" noResize="1" noEditPoints="1" noAdjustHandles="1" noChangeArrowheads="1" noChangeShapeType="1" noTextEdit="1"/>
              </p:cNvSpPr>
              <p:nvPr/>
            </p:nvSpPr>
            <p:spPr>
              <a:xfrm>
                <a:off x="2036833" y="3237003"/>
                <a:ext cx="3345395" cy="645946"/>
              </a:xfrm>
              <a:prstGeom prst="rect">
                <a:avLst/>
              </a:prstGeom>
              <a:blipFill>
                <a:blip r:embed="rId5"/>
                <a:stretch>
                  <a:fillRect/>
                </a:stretch>
              </a:blipFill>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1B261A94-883B-941A-8128-B01B1740040E}"/>
              </a:ext>
            </a:extLst>
          </p:cNvPr>
          <p:cNvGrpSpPr/>
          <p:nvPr/>
        </p:nvGrpSpPr>
        <p:grpSpPr>
          <a:xfrm>
            <a:off x="7646268" y="3163899"/>
            <a:ext cx="2111040" cy="1576080"/>
            <a:chOff x="7646268" y="3163899"/>
            <a:chExt cx="2111040" cy="1576080"/>
          </a:xfrm>
        </p:grpSpPr>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D0419FAC-A7BC-DEDD-EFB3-59E2DB3DC7A5}"/>
                    </a:ext>
                  </a:extLst>
                </p14:cNvPr>
                <p14:cNvContentPartPr/>
                <p14:nvPr/>
              </p14:nvContentPartPr>
              <p14:xfrm>
                <a:off x="7752828" y="4178379"/>
                <a:ext cx="654120" cy="259560"/>
              </p14:xfrm>
            </p:contentPart>
          </mc:Choice>
          <mc:Fallback xmlns="">
            <p:pic>
              <p:nvPicPr>
                <p:cNvPr id="5" name="Ink 4">
                  <a:extLst>
                    <a:ext uri="{FF2B5EF4-FFF2-40B4-BE49-F238E27FC236}">
                      <a16:creationId xmlns:a16="http://schemas.microsoft.com/office/drawing/2014/main" id="{D0419FAC-A7BC-DEDD-EFB3-59E2DB3DC7A5}"/>
                    </a:ext>
                  </a:extLst>
                </p:cNvPr>
                <p:cNvPicPr/>
                <p:nvPr/>
              </p:nvPicPr>
              <p:blipFill>
                <a:blip r:embed="rId7"/>
                <a:stretch>
                  <a:fillRect/>
                </a:stretch>
              </p:blipFill>
              <p:spPr>
                <a:xfrm>
                  <a:off x="7748508" y="4174059"/>
                  <a:ext cx="66276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99BD822A-EFBD-6F78-41B3-D876F06EABA9}"/>
                    </a:ext>
                  </a:extLst>
                </p14:cNvPr>
                <p14:cNvContentPartPr/>
                <p14:nvPr/>
              </p14:nvContentPartPr>
              <p14:xfrm>
                <a:off x="7701708" y="4322019"/>
                <a:ext cx="60120" cy="365760"/>
              </p14:xfrm>
            </p:contentPart>
          </mc:Choice>
          <mc:Fallback xmlns="">
            <p:pic>
              <p:nvPicPr>
                <p:cNvPr id="6" name="Ink 5">
                  <a:extLst>
                    <a:ext uri="{FF2B5EF4-FFF2-40B4-BE49-F238E27FC236}">
                      <a16:creationId xmlns:a16="http://schemas.microsoft.com/office/drawing/2014/main" id="{99BD822A-EFBD-6F78-41B3-D876F06EABA9}"/>
                    </a:ext>
                  </a:extLst>
                </p:cNvPr>
                <p:cNvPicPr/>
                <p:nvPr/>
              </p:nvPicPr>
              <p:blipFill>
                <a:blip r:embed="rId9"/>
                <a:stretch>
                  <a:fillRect/>
                </a:stretch>
              </p:blipFill>
              <p:spPr>
                <a:xfrm>
                  <a:off x="7697388" y="4317699"/>
                  <a:ext cx="6876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3472639C-DEC8-5064-5F4A-0EFF26C1AE95}"/>
                    </a:ext>
                  </a:extLst>
                </p14:cNvPr>
                <p14:cNvContentPartPr/>
                <p14:nvPr/>
              </p14:nvContentPartPr>
              <p14:xfrm>
                <a:off x="7646268" y="4667979"/>
                <a:ext cx="649800" cy="72000"/>
              </p14:xfrm>
            </p:contentPart>
          </mc:Choice>
          <mc:Fallback xmlns="">
            <p:pic>
              <p:nvPicPr>
                <p:cNvPr id="8" name="Ink 7">
                  <a:extLst>
                    <a:ext uri="{FF2B5EF4-FFF2-40B4-BE49-F238E27FC236}">
                      <a16:creationId xmlns:a16="http://schemas.microsoft.com/office/drawing/2014/main" id="{3472639C-DEC8-5064-5F4A-0EFF26C1AE95}"/>
                    </a:ext>
                  </a:extLst>
                </p:cNvPr>
                <p:cNvPicPr/>
                <p:nvPr/>
              </p:nvPicPr>
              <p:blipFill>
                <a:blip r:embed="rId11"/>
                <a:stretch>
                  <a:fillRect/>
                </a:stretch>
              </p:blipFill>
              <p:spPr>
                <a:xfrm>
                  <a:off x="7641948" y="4663659"/>
                  <a:ext cx="6584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8C25B832-AF63-F0AB-554E-1E875EED231E}"/>
                    </a:ext>
                  </a:extLst>
                </p14:cNvPr>
                <p14:cNvContentPartPr/>
                <p14:nvPr/>
              </p14:nvContentPartPr>
              <p14:xfrm>
                <a:off x="8312628" y="4251819"/>
                <a:ext cx="25920" cy="440280"/>
              </p14:xfrm>
            </p:contentPart>
          </mc:Choice>
          <mc:Fallback xmlns="">
            <p:pic>
              <p:nvPicPr>
                <p:cNvPr id="10" name="Ink 9">
                  <a:extLst>
                    <a:ext uri="{FF2B5EF4-FFF2-40B4-BE49-F238E27FC236}">
                      <a16:creationId xmlns:a16="http://schemas.microsoft.com/office/drawing/2014/main" id="{8C25B832-AF63-F0AB-554E-1E875EED231E}"/>
                    </a:ext>
                  </a:extLst>
                </p:cNvPr>
                <p:cNvPicPr/>
                <p:nvPr/>
              </p:nvPicPr>
              <p:blipFill>
                <a:blip r:embed="rId13"/>
                <a:stretch>
                  <a:fillRect/>
                </a:stretch>
              </p:blipFill>
              <p:spPr>
                <a:xfrm>
                  <a:off x="8308308" y="4247499"/>
                  <a:ext cx="34560" cy="448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0866B8BD-CB7E-BB61-7F28-83EE513F02B7}"/>
                    </a:ext>
                  </a:extLst>
                </p14:cNvPr>
                <p14:cNvContentPartPr/>
                <p14:nvPr/>
              </p14:nvContentPartPr>
              <p14:xfrm>
                <a:off x="8026068" y="3498339"/>
                <a:ext cx="57240" cy="814680"/>
              </p14:xfrm>
            </p:contentPart>
          </mc:Choice>
          <mc:Fallback xmlns="">
            <p:pic>
              <p:nvPicPr>
                <p:cNvPr id="13" name="Ink 12">
                  <a:extLst>
                    <a:ext uri="{FF2B5EF4-FFF2-40B4-BE49-F238E27FC236}">
                      <a16:creationId xmlns:a16="http://schemas.microsoft.com/office/drawing/2014/main" id="{0866B8BD-CB7E-BB61-7F28-83EE513F02B7}"/>
                    </a:ext>
                  </a:extLst>
                </p:cNvPr>
                <p:cNvPicPr/>
                <p:nvPr/>
              </p:nvPicPr>
              <p:blipFill>
                <a:blip r:embed="rId15"/>
                <a:stretch>
                  <a:fillRect/>
                </a:stretch>
              </p:blipFill>
              <p:spPr>
                <a:xfrm>
                  <a:off x="8021748" y="3494019"/>
                  <a:ext cx="65880" cy="823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15DD24D8-F14D-F5F6-8A1F-7E541E50B8FF}"/>
                    </a:ext>
                  </a:extLst>
                </p14:cNvPr>
                <p14:cNvContentPartPr/>
                <p14:nvPr/>
              </p14:nvContentPartPr>
              <p14:xfrm>
                <a:off x="8026428" y="3193419"/>
                <a:ext cx="740160" cy="348120"/>
              </p14:xfrm>
            </p:contentPart>
          </mc:Choice>
          <mc:Fallback xmlns="">
            <p:pic>
              <p:nvPicPr>
                <p:cNvPr id="14" name="Ink 13">
                  <a:extLst>
                    <a:ext uri="{FF2B5EF4-FFF2-40B4-BE49-F238E27FC236}">
                      <a16:creationId xmlns:a16="http://schemas.microsoft.com/office/drawing/2014/main" id="{15DD24D8-F14D-F5F6-8A1F-7E541E50B8FF}"/>
                    </a:ext>
                  </a:extLst>
                </p:cNvPr>
                <p:cNvPicPr/>
                <p:nvPr/>
              </p:nvPicPr>
              <p:blipFill>
                <a:blip r:embed="rId17"/>
                <a:stretch>
                  <a:fillRect/>
                </a:stretch>
              </p:blipFill>
              <p:spPr>
                <a:xfrm>
                  <a:off x="8022108" y="3189099"/>
                  <a:ext cx="74880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5C9702A7-FCAC-2303-4919-4E261563A507}"/>
                    </a:ext>
                  </a:extLst>
                </p14:cNvPr>
                <p14:cNvContentPartPr/>
                <p14:nvPr/>
              </p14:nvContentPartPr>
              <p14:xfrm>
                <a:off x="8786748" y="3163899"/>
                <a:ext cx="781560" cy="151560"/>
              </p14:xfrm>
            </p:contentPart>
          </mc:Choice>
          <mc:Fallback xmlns="">
            <p:pic>
              <p:nvPicPr>
                <p:cNvPr id="17" name="Ink 16">
                  <a:extLst>
                    <a:ext uri="{FF2B5EF4-FFF2-40B4-BE49-F238E27FC236}">
                      <a16:creationId xmlns:a16="http://schemas.microsoft.com/office/drawing/2014/main" id="{5C9702A7-FCAC-2303-4919-4E261563A507}"/>
                    </a:ext>
                  </a:extLst>
                </p:cNvPr>
                <p:cNvPicPr/>
                <p:nvPr/>
              </p:nvPicPr>
              <p:blipFill>
                <a:blip r:embed="rId19"/>
                <a:stretch>
                  <a:fillRect/>
                </a:stretch>
              </p:blipFill>
              <p:spPr>
                <a:xfrm>
                  <a:off x="8782428" y="3159579"/>
                  <a:ext cx="7902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Ink 18">
                  <a:extLst>
                    <a:ext uri="{FF2B5EF4-FFF2-40B4-BE49-F238E27FC236}">
                      <a16:creationId xmlns:a16="http://schemas.microsoft.com/office/drawing/2014/main" id="{3A8D6512-CD91-EEC4-DADC-6C31D22B3ED7}"/>
                    </a:ext>
                  </a:extLst>
                </p14:cNvPr>
                <p14:cNvContentPartPr/>
                <p14:nvPr/>
              </p14:nvContentPartPr>
              <p14:xfrm>
                <a:off x="9486948" y="3182979"/>
                <a:ext cx="270360" cy="341640"/>
              </p14:xfrm>
            </p:contentPart>
          </mc:Choice>
          <mc:Fallback xmlns="">
            <p:pic>
              <p:nvPicPr>
                <p:cNvPr id="19" name="Ink 18">
                  <a:extLst>
                    <a:ext uri="{FF2B5EF4-FFF2-40B4-BE49-F238E27FC236}">
                      <a16:creationId xmlns:a16="http://schemas.microsoft.com/office/drawing/2014/main" id="{3A8D6512-CD91-EEC4-DADC-6C31D22B3ED7}"/>
                    </a:ext>
                  </a:extLst>
                </p:cNvPr>
                <p:cNvPicPr/>
                <p:nvPr/>
              </p:nvPicPr>
              <p:blipFill>
                <a:blip r:embed="rId21"/>
                <a:stretch>
                  <a:fillRect/>
                </a:stretch>
              </p:blipFill>
              <p:spPr>
                <a:xfrm>
                  <a:off x="9482628" y="3178659"/>
                  <a:ext cx="279000" cy="350280"/>
                </a:xfrm>
                <a:prstGeom prst="rect">
                  <a:avLst/>
                </a:prstGeom>
              </p:spPr>
            </p:pic>
          </mc:Fallback>
        </mc:AlternateContent>
      </p:grpSp>
      <p:grpSp>
        <p:nvGrpSpPr>
          <p:cNvPr id="24" name="Group 23">
            <a:extLst>
              <a:ext uri="{FF2B5EF4-FFF2-40B4-BE49-F238E27FC236}">
                <a16:creationId xmlns:a16="http://schemas.microsoft.com/office/drawing/2014/main" id="{68BBFAC8-F0FC-6117-3AF8-2AF0C8BADACF}"/>
              </a:ext>
            </a:extLst>
          </p:cNvPr>
          <p:cNvGrpSpPr/>
          <p:nvPr/>
        </p:nvGrpSpPr>
        <p:grpSpPr>
          <a:xfrm>
            <a:off x="7560588" y="3008019"/>
            <a:ext cx="487440" cy="488160"/>
            <a:chOff x="7560588" y="3008019"/>
            <a:chExt cx="487440" cy="488160"/>
          </a:xfrm>
        </p:grpSpPr>
        <mc:AlternateContent xmlns:mc="http://schemas.openxmlformats.org/markup-compatibility/2006" xmlns:p14="http://schemas.microsoft.com/office/powerpoint/2010/main">
          <mc:Choice Requires="p14">
            <p:contentPart p14:bwMode="auto" r:id="rId22">
              <p14:nvContentPartPr>
                <p14:cNvPr id="22" name="Ink 21">
                  <a:extLst>
                    <a:ext uri="{FF2B5EF4-FFF2-40B4-BE49-F238E27FC236}">
                      <a16:creationId xmlns:a16="http://schemas.microsoft.com/office/drawing/2014/main" id="{2C45E78F-5B2E-A461-EA4B-7CB904C8C6F2}"/>
                    </a:ext>
                  </a:extLst>
                </p14:cNvPr>
                <p14:cNvContentPartPr/>
                <p14:nvPr/>
              </p14:nvContentPartPr>
              <p14:xfrm>
                <a:off x="7560588" y="3008019"/>
                <a:ext cx="487440" cy="488160"/>
              </p14:xfrm>
            </p:contentPart>
          </mc:Choice>
          <mc:Fallback xmlns="">
            <p:pic>
              <p:nvPicPr>
                <p:cNvPr id="22" name="Ink 21">
                  <a:extLst>
                    <a:ext uri="{FF2B5EF4-FFF2-40B4-BE49-F238E27FC236}">
                      <a16:creationId xmlns:a16="http://schemas.microsoft.com/office/drawing/2014/main" id="{2C45E78F-5B2E-A461-EA4B-7CB904C8C6F2}"/>
                    </a:ext>
                  </a:extLst>
                </p:cNvPr>
                <p:cNvPicPr/>
                <p:nvPr/>
              </p:nvPicPr>
              <p:blipFill>
                <a:blip r:embed="rId23"/>
                <a:stretch>
                  <a:fillRect/>
                </a:stretch>
              </p:blipFill>
              <p:spPr>
                <a:xfrm>
                  <a:off x="7556268" y="3003699"/>
                  <a:ext cx="496080" cy="496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 name="Ink 22">
                  <a:extLst>
                    <a:ext uri="{FF2B5EF4-FFF2-40B4-BE49-F238E27FC236}">
                      <a16:creationId xmlns:a16="http://schemas.microsoft.com/office/drawing/2014/main" id="{A088764D-43E6-618B-FAB6-18BF4D488E31}"/>
                    </a:ext>
                  </a:extLst>
                </p14:cNvPr>
                <p14:cNvContentPartPr/>
                <p14:nvPr/>
              </p14:nvContentPartPr>
              <p14:xfrm>
                <a:off x="7564908" y="3048339"/>
                <a:ext cx="187200" cy="130680"/>
              </p14:xfrm>
            </p:contentPart>
          </mc:Choice>
          <mc:Fallback xmlns="">
            <p:pic>
              <p:nvPicPr>
                <p:cNvPr id="23" name="Ink 22">
                  <a:extLst>
                    <a:ext uri="{FF2B5EF4-FFF2-40B4-BE49-F238E27FC236}">
                      <a16:creationId xmlns:a16="http://schemas.microsoft.com/office/drawing/2014/main" id="{A088764D-43E6-618B-FAB6-18BF4D488E31}"/>
                    </a:ext>
                  </a:extLst>
                </p:cNvPr>
                <p:cNvPicPr/>
                <p:nvPr/>
              </p:nvPicPr>
              <p:blipFill>
                <a:blip r:embed="rId25"/>
                <a:stretch>
                  <a:fillRect/>
                </a:stretch>
              </p:blipFill>
              <p:spPr>
                <a:xfrm>
                  <a:off x="7560588" y="3044019"/>
                  <a:ext cx="195840" cy="139320"/>
                </a:xfrm>
                <a:prstGeom prst="rect">
                  <a:avLst/>
                </a:prstGeom>
              </p:spPr>
            </p:pic>
          </mc:Fallback>
        </mc:AlternateContent>
      </p:grpSp>
      <p:grpSp>
        <p:nvGrpSpPr>
          <p:cNvPr id="30" name="Group 29">
            <a:extLst>
              <a:ext uri="{FF2B5EF4-FFF2-40B4-BE49-F238E27FC236}">
                <a16:creationId xmlns:a16="http://schemas.microsoft.com/office/drawing/2014/main" id="{F57FEDC7-5F2F-D87D-4C3B-66AB9BF13F46}"/>
              </a:ext>
            </a:extLst>
          </p:cNvPr>
          <p:cNvGrpSpPr/>
          <p:nvPr/>
        </p:nvGrpSpPr>
        <p:grpSpPr>
          <a:xfrm>
            <a:off x="7483548" y="2651979"/>
            <a:ext cx="475200" cy="195120"/>
            <a:chOff x="7483548" y="2651979"/>
            <a:chExt cx="475200" cy="195120"/>
          </a:xfrm>
        </p:grpSpPr>
        <mc:AlternateContent xmlns:mc="http://schemas.openxmlformats.org/markup-compatibility/2006" xmlns:p14="http://schemas.microsoft.com/office/powerpoint/2010/main">
          <mc:Choice Requires="p14">
            <p:contentPart p14:bwMode="auto" r:id="rId26">
              <p14:nvContentPartPr>
                <p14:cNvPr id="25" name="Ink 24">
                  <a:extLst>
                    <a:ext uri="{FF2B5EF4-FFF2-40B4-BE49-F238E27FC236}">
                      <a16:creationId xmlns:a16="http://schemas.microsoft.com/office/drawing/2014/main" id="{B5C3E082-E7A1-E2E6-1AB4-3137FDF2EFB1}"/>
                    </a:ext>
                  </a:extLst>
                </p14:cNvPr>
                <p14:cNvContentPartPr/>
                <p14:nvPr/>
              </p14:nvContentPartPr>
              <p14:xfrm>
                <a:off x="7483548" y="2651979"/>
                <a:ext cx="167040" cy="178200"/>
              </p14:xfrm>
            </p:contentPart>
          </mc:Choice>
          <mc:Fallback xmlns="">
            <p:pic>
              <p:nvPicPr>
                <p:cNvPr id="25" name="Ink 24">
                  <a:extLst>
                    <a:ext uri="{FF2B5EF4-FFF2-40B4-BE49-F238E27FC236}">
                      <a16:creationId xmlns:a16="http://schemas.microsoft.com/office/drawing/2014/main" id="{B5C3E082-E7A1-E2E6-1AB4-3137FDF2EFB1}"/>
                    </a:ext>
                  </a:extLst>
                </p:cNvPr>
                <p:cNvPicPr/>
                <p:nvPr/>
              </p:nvPicPr>
              <p:blipFill>
                <a:blip r:embed="rId27"/>
                <a:stretch>
                  <a:fillRect/>
                </a:stretch>
              </p:blipFill>
              <p:spPr>
                <a:xfrm>
                  <a:off x="7479228" y="2647659"/>
                  <a:ext cx="1756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6" name="Ink 25">
                  <a:extLst>
                    <a:ext uri="{FF2B5EF4-FFF2-40B4-BE49-F238E27FC236}">
                      <a16:creationId xmlns:a16="http://schemas.microsoft.com/office/drawing/2014/main" id="{2315E09A-7B18-E878-2383-C83358982FD0}"/>
                    </a:ext>
                  </a:extLst>
                </p14:cNvPr>
                <p14:cNvContentPartPr/>
                <p14:nvPr/>
              </p14:nvContentPartPr>
              <p14:xfrm>
                <a:off x="7757148" y="2782299"/>
                <a:ext cx="26280" cy="64800"/>
              </p14:xfrm>
            </p:contentPart>
          </mc:Choice>
          <mc:Fallback xmlns="">
            <p:pic>
              <p:nvPicPr>
                <p:cNvPr id="26" name="Ink 25">
                  <a:extLst>
                    <a:ext uri="{FF2B5EF4-FFF2-40B4-BE49-F238E27FC236}">
                      <a16:creationId xmlns:a16="http://schemas.microsoft.com/office/drawing/2014/main" id="{2315E09A-7B18-E878-2383-C83358982FD0}"/>
                    </a:ext>
                  </a:extLst>
                </p:cNvPr>
                <p:cNvPicPr/>
                <p:nvPr/>
              </p:nvPicPr>
              <p:blipFill>
                <a:blip r:embed="rId29"/>
                <a:stretch>
                  <a:fillRect/>
                </a:stretch>
              </p:blipFill>
              <p:spPr>
                <a:xfrm>
                  <a:off x="7752828" y="2777979"/>
                  <a:ext cx="349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7" name="Ink 26">
                  <a:extLst>
                    <a:ext uri="{FF2B5EF4-FFF2-40B4-BE49-F238E27FC236}">
                      <a16:creationId xmlns:a16="http://schemas.microsoft.com/office/drawing/2014/main" id="{CBEC2A34-838D-2456-22E7-42309DD997F6}"/>
                    </a:ext>
                  </a:extLst>
                </p14:cNvPr>
                <p14:cNvContentPartPr/>
                <p14:nvPr/>
              </p14:nvContentPartPr>
              <p14:xfrm>
                <a:off x="7752828" y="2716779"/>
                <a:ext cx="9360" cy="14760"/>
              </p14:xfrm>
            </p:contentPart>
          </mc:Choice>
          <mc:Fallback xmlns="">
            <p:pic>
              <p:nvPicPr>
                <p:cNvPr id="27" name="Ink 26">
                  <a:extLst>
                    <a:ext uri="{FF2B5EF4-FFF2-40B4-BE49-F238E27FC236}">
                      <a16:creationId xmlns:a16="http://schemas.microsoft.com/office/drawing/2014/main" id="{CBEC2A34-838D-2456-22E7-42309DD997F6}"/>
                    </a:ext>
                  </a:extLst>
                </p:cNvPr>
                <p:cNvPicPr/>
                <p:nvPr/>
              </p:nvPicPr>
              <p:blipFill>
                <a:blip r:embed="rId31"/>
                <a:stretch>
                  <a:fillRect/>
                </a:stretch>
              </p:blipFill>
              <p:spPr>
                <a:xfrm>
                  <a:off x="7748508" y="2712459"/>
                  <a:ext cx="180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8" name="Ink 27">
                  <a:extLst>
                    <a:ext uri="{FF2B5EF4-FFF2-40B4-BE49-F238E27FC236}">
                      <a16:creationId xmlns:a16="http://schemas.microsoft.com/office/drawing/2014/main" id="{90390660-4DE9-6755-2C5A-4ECAD692F230}"/>
                    </a:ext>
                  </a:extLst>
                </p14:cNvPr>
                <p14:cNvContentPartPr/>
                <p14:nvPr/>
              </p14:nvContentPartPr>
              <p14:xfrm>
                <a:off x="7833828" y="2798499"/>
                <a:ext cx="51840" cy="19080"/>
              </p14:xfrm>
            </p:contentPart>
          </mc:Choice>
          <mc:Fallback xmlns="">
            <p:pic>
              <p:nvPicPr>
                <p:cNvPr id="28" name="Ink 27">
                  <a:extLst>
                    <a:ext uri="{FF2B5EF4-FFF2-40B4-BE49-F238E27FC236}">
                      <a16:creationId xmlns:a16="http://schemas.microsoft.com/office/drawing/2014/main" id="{90390660-4DE9-6755-2C5A-4ECAD692F230}"/>
                    </a:ext>
                  </a:extLst>
                </p:cNvPr>
                <p:cNvPicPr/>
                <p:nvPr/>
              </p:nvPicPr>
              <p:blipFill>
                <a:blip r:embed="rId33"/>
                <a:stretch>
                  <a:fillRect/>
                </a:stretch>
              </p:blipFill>
              <p:spPr>
                <a:xfrm>
                  <a:off x="7829508" y="2794179"/>
                  <a:ext cx="604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9" name="Ink 28">
                  <a:extLst>
                    <a:ext uri="{FF2B5EF4-FFF2-40B4-BE49-F238E27FC236}">
                      <a16:creationId xmlns:a16="http://schemas.microsoft.com/office/drawing/2014/main" id="{B626B0E8-5BAB-2BE4-66D4-0C088FBD0295}"/>
                    </a:ext>
                  </a:extLst>
                </p14:cNvPr>
                <p14:cNvContentPartPr/>
                <p14:nvPr/>
              </p14:nvContentPartPr>
              <p14:xfrm>
                <a:off x="7893948" y="2727939"/>
                <a:ext cx="64800" cy="95040"/>
              </p14:xfrm>
            </p:contentPart>
          </mc:Choice>
          <mc:Fallback xmlns="">
            <p:pic>
              <p:nvPicPr>
                <p:cNvPr id="29" name="Ink 28">
                  <a:extLst>
                    <a:ext uri="{FF2B5EF4-FFF2-40B4-BE49-F238E27FC236}">
                      <a16:creationId xmlns:a16="http://schemas.microsoft.com/office/drawing/2014/main" id="{B626B0E8-5BAB-2BE4-66D4-0C088FBD0295}"/>
                    </a:ext>
                  </a:extLst>
                </p:cNvPr>
                <p:cNvPicPr/>
                <p:nvPr/>
              </p:nvPicPr>
              <p:blipFill>
                <a:blip r:embed="rId35"/>
                <a:stretch>
                  <a:fillRect/>
                </a:stretch>
              </p:blipFill>
              <p:spPr>
                <a:xfrm>
                  <a:off x="7889628" y="2723619"/>
                  <a:ext cx="73440" cy="103680"/>
                </a:xfrm>
                <a:prstGeom prst="rect">
                  <a:avLst/>
                </a:prstGeom>
              </p:spPr>
            </p:pic>
          </mc:Fallback>
        </mc:AlternateContent>
      </p:grpSp>
      <p:grpSp>
        <p:nvGrpSpPr>
          <p:cNvPr id="39" name="Group 38">
            <a:extLst>
              <a:ext uri="{FF2B5EF4-FFF2-40B4-BE49-F238E27FC236}">
                <a16:creationId xmlns:a16="http://schemas.microsoft.com/office/drawing/2014/main" id="{106EE17C-CE39-F777-21E1-83D0FD3EDA71}"/>
              </a:ext>
            </a:extLst>
          </p:cNvPr>
          <p:cNvGrpSpPr/>
          <p:nvPr/>
        </p:nvGrpSpPr>
        <p:grpSpPr>
          <a:xfrm>
            <a:off x="8632668" y="2289459"/>
            <a:ext cx="308520" cy="903600"/>
            <a:chOff x="8632668" y="2289459"/>
            <a:chExt cx="308520" cy="903600"/>
          </a:xfrm>
        </p:grpSpPr>
        <mc:AlternateContent xmlns:mc="http://schemas.openxmlformats.org/markup-compatibility/2006" xmlns:p14="http://schemas.microsoft.com/office/powerpoint/2010/main">
          <mc:Choice Requires="p14">
            <p:contentPart p14:bwMode="auto" r:id="rId36">
              <p14:nvContentPartPr>
                <p14:cNvPr id="31" name="Ink 30">
                  <a:extLst>
                    <a:ext uri="{FF2B5EF4-FFF2-40B4-BE49-F238E27FC236}">
                      <a16:creationId xmlns:a16="http://schemas.microsoft.com/office/drawing/2014/main" id="{2F313BF4-1981-BCEE-97B6-F5DED4BEAE80}"/>
                    </a:ext>
                  </a:extLst>
                </p14:cNvPr>
                <p14:cNvContentPartPr/>
                <p14:nvPr/>
              </p14:nvContentPartPr>
              <p14:xfrm>
                <a:off x="8692788" y="2562699"/>
                <a:ext cx="115920" cy="630360"/>
              </p14:xfrm>
            </p:contentPart>
          </mc:Choice>
          <mc:Fallback xmlns="">
            <p:pic>
              <p:nvPicPr>
                <p:cNvPr id="31" name="Ink 30">
                  <a:extLst>
                    <a:ext uri="{FF2B5EF4-FFF2-40B4-BE49-F238E27FC236}">
                      <a16:creationId xmlns:a16="http://schemas.microsoft.com/office/drawing/2014/main" id="{2F313BF4-1981-BCEE-97B6-F5DED4BEAE80}"/>
                    </a:ext>
                  </a:extLst>
                </p:cNvPr>
                <p:cNvPicPr/>
                <p:nvPr/>
              </p:nvPicPr>
              <p:blipFill>
                <a:blip r:embed="rId37"/>
                <a:stretch>
                  <a:fillRect/>
                </a:stretch>
              </p:blipFill>
              <p:spPr>
                <a:xfrm>
                  <a:off x="8688468" y="2558379"/>
                  <a:ext cx="124560" cy="639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2" name="Ink 31">
                  <a:extLst>
                    <a:ext uri="{FF2B5EF4-FFF2-40B4-BE49-F238E27FC236}">
                      <a16:creationId xmlns:a16="http://schemas.microsoft.com/office/drawing/2014/main" id="{08C6CE5A-3930-F9B8-D33F-1F7C559C49E9}"/>
                    </a:ext>
                  </a:extLst>
                </p14:cNvPr>
                <p14:cNvContentPartPr/>
                <p14:nvPr/>
              </p14:nvContentPartPr>
              <p14:xfrm>
                <a:off x="8662908" y="2594019"/>
                <a:ext cx="137160" cy="83520"/>
              </p14:xfrm>
            </p:contentPart>
          </mc:Choice>
          <mc:Fallback xmlns="">
            <p:pic>
              <p:nvPicPr>
                <p:cNvPr id="32" name="Ink 31">
                  <a:extLst>
                    <a:ext uri="{FF2B5EF4-FFF2-40B4-BE49-F238E27FC236}">
                      <a16:creationId xmlns:a16="http://schemas.microsoft.com/office/drawing/2014/main" id="{08C6CE5A-3930-F9B8-D33F-1F7C559C49E9}"/>
                    </a:ext>
                  </a:extLst>
                </p:cNvPr>
                <p:cNvPicPr/>
                <p:nvPr/>
              </p:nvPicPr>
              <p:blipFill>
                <a:blip r:embed="rId39"/>
                <a:stretch>
                  <a:fillRect/>
                </a:stretch>
              </p:blipFill>
              <p:spPr>
                <a:xfrm>
                  <a:off x="8658588" y="2589699"/>
                  <a:ext cx="1458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3" name="Ink 32">
                  <a:extLst>
                    <a:ext uri="{FF2B5EF4-FFF2-40B4-BE49-F238E27FC236}">
                      <a16:creationId xmlns:a16="http://schemas.microsoft.com/office/drawing/2014/main" id="{A54287CD-0164-AA9A-563E-B3782575BF3B}"/>
                    </a:ext>
                  </a:extLst>
                </p14:cNvPr>
                <p14:cNvContentPartPr/>
                <p14:nvPr/>
              </p14:nvContentPartPr>
              <p14:xfrm>
                <a:off x="8632668" y="2289459"/>
                <a:ext cx="163080" cy="127080"/>
              </p14:xfrm>
            </p:contentPart>
          </mc:Choice>
          <mc:Fallback xmlns="">
            <p:pic>
              <p:nvPicPr>
                <p:cNvPr id="33" name="Ink 32">
                  <a:extLst>
                    <a:ext uri="{FF2B5EF4-FFF2-40B4-BE49-F238E27FC236}">
                      <a16:creationId xmlns:a16="http://schemas.microsoft.com/office/drawing/2014/main" id="{A54287CD-0164-AA9A-563E-B3782575BF3B}"/>
                    </a:ext>
                  </a:extLst>
                </p:cNvPr>
                <p:cNvPicPr/>
                <p:nvPr/>
              </p:nvPicPr>
              <p:blipFill>
                <a:blip r:embed="rId41"/>
                <a:stretch>
                  <a:fillRect/>
                </a:stretch>
              </p:blipFill>
              <p:spPr>
                <a:xfrm>
                  <a:off x="8628348" y="2285139"/>
                  <a:ext cx="1717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4" name="Ink 33">
                  <a:extLst>
                    <a:ext uri="{FF2B5EF4-FFF2-40B4-BE49-F238E27FC236}">
                      <a16:creationId xmlns:a16="http://schemas.microsoft.com/office/drawing/2014/main" id="{BD4F4F44-5CB7-D14D-3875-0CC3E2055542}"/>
                    </a:ext>
                  </a:extLst>
                </p14:cNvPr>
                <p14:cNvContentPartPr/>
                <p14:nvPr/>
              </p14:nvContentPartPr>
              <p14:xfrm>
                <a:off x="8880708" y="2442819"/>
                <a:ext cx="60120" cy="27000"/>
              </p14:xfrm>
            </p:contentPart>
          </mc:Choice>
          <mc:Fallback xmlns="">
            <p:pic>
              <p:nvPicPr>
                <p:cNvPr id="34" name="Ink 33">
                  <a:extLst>
                    <a:ext uri="{FF2B5EF4-FFF2-40B4-BE49-F238E27FC236}">
                      <a16:creationId xmlns:a16="http://schemas.microsoft.com/office/drawing/2014/main" id="{BD4F4F44-5CB7-D14D-3875-0CC3E2055542}"/>
                    </a:ext>
                  </a:extLst>
                </p:cNvPr>
                <p:cNvPicPr/>
                <p:nvPr/>
              </p:nvPicPr>
              <p:blipFill>
                <a:blip r:embed="rId43"/>
                <a:stretch>
                  <a:fillRect/>
                </a:stretch>
              </p:blipFill>
              <p:spPr>
                <a:xfrm>
                  <a:off x="8876388" y="2438499"/>
                  <a:ext cx="687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5" name="Ink 34">
                  <a:extLst>
                    <a:ext uri="{FF2B5EF4-FFF2-40B4-BE49-F238E27FC236}">
                      <a16:creationId xmlns:a16="http://schemas.microsoft.com/office/drawing/2014/main" id="{385CCF3A-116A-FA5A-E1F8-19A40C37CADE}"/>
                    </a:ext>
                  </a:extLst>
                </p14:cNvPr>
                <p14:cNvContentPartPr/>
                <p14:nvPr/>
              </p14:nvContentPartPr>
              <p14:xfrm>
                <a:off x="8901948" y="2354979"/>
                <a:ext cx="5040" cy="18720"/>
              </p14:xfrm>
            </p:contentPart>
          </mc:Choice>
          <mc:Fallback xmlns="">
            <p:pic>
              <p:nvPicPr>
                <p:cNvPr id="35" name="Ink 34">
                  <a:extLst>
                    <a:ext uri="{FF2B5EF4-FFF2-40B4-BE49-F238E27FC236}">
                      <a16:creationId xmlns:a16="http://schemas.microsoft.com/office/drawing/2014/main" id="{385CCF3A-116A-FA5A-E1F8-19A40C37CADE}"/>
                    </a:ext>
                  </a:extLst>
                </p:cNvPr>
                <p:cNvPicPr/>
                <p:nvPr/>
              </p:nvPicPr>
              <p:blipFill>
                <a:blip r:embed="rId45"/>
                <a:stretch>
                  <a:fillRect/>
                </a:stretch>
              </p:blipFill>
              <p:spPr>
                <a:xfrm>
                  <a:off x="8897628" y="2350659"/>
                  <a:ext cx="136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7" name="Ink 36">
                  <a:extLst>
                    <a:ext uri="{FF2B5EF4-FFF2-40B4-BE49-F238E27FC236}">
                      <a16:creationId xmlns:a16="http://schemas.microsoft.com/office/drawing/2014/main" id="{DA53799D-D19E-0301-342B-F5C4009664A1}"/>
                    </a:ext>
                  </a:extLst>
                </p14:cNvPr>
                <p14:cNvContentPartPr/>
                <p14:nvPr/>
              </p14:nvContentPartPr>
              <p14:xfrm>
                <a:off x="8906268" y="2448579"/>
                <a:ext cx="34920" cy="83520"/>
              </p14:xfrm>
            </p:contentPart>
          </mc:Choice>
          <mc:Fallback xmlns="">
            <p:pic>
              <p:nvPicPr>
                <p:cNvPr id="37" name="Ink 36">
                  <a:extLst>
                    <a:ext uri="{FF2B5EF4-FFF2-40B4-BE49-F238E27FC236}">
                      <a16:creationId xmlns:a16="http://schemas.microsoft.com/office/drawing/2014/main" id="{DA53799D-D19E-0301-342B-F5C4009664A1}"/>
                    </a:ext>
                  </a:extLst>
                </p:cNvPr>
                <p:cNvPicPr/>
                <p:nvPr/>
              </p:nvPicPr>
              <p:blipFill>
                <a:blip r:embed="rId47"/>
                <a:stretch>
                  <a:fillRect/>
                </a:stretch>
              </p:blipFill>
              <p:spPr>
                <a:xfrm>
                  <a:off x="8901948" y="2444259"/>
                  <a:ext cx="435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8" name="Ink 37">
                  <a:extLst>
                    <a:ext uri="{FF2B5EF4-FFF2-40B4-BE49-F238E27FC236}">
                      <a16:creationId xmlns:a16="http://schemas.microsoft.com/office/drawing/2014/main" id="{D63B2365-19AF-0CF4-9EF4-B5C1878074C1}"/>
                    </a:ext>
                  </a:extLst>
                </p14:cNvPr>
                <p14:cNvContentPartPr/>
                <p14:nvPr/>
              </p14:nvContentPartPr>
              <p14:xfrm>
                <a:off x="8906988" y="2397099"/>
                <a:ext cx="3960" cy="14760"/>
              </p14:xfrm>
            </p:contentPart>
          </mc:Choice>
          <mc:Fallback xmlns="">
            <p:pic>
              <p:nvPicPr>
                <p:cNvPr id="38" name="Ink 37">
                  <a:extLst>
                    <a:ext uri="{FF2B5EF4-FFF2-40B4-BE49-F238E27FC236}">
                      <a16:creationId xmlns:a16="http://schemas.microsoft.com/office/drawing/2014/main" id="{D63B2365-19AF-0CF4-9EF4-B5C1878074C1}"/>
                    </a:ext>
                  </a:extLst>
                </p:cNvPr>
                <p:cNvPicPr/>
                <p:nvPr/>
              </p:nvPicPr>
              <p:blipFill>
                <a:blip r:embed="rId49"/>
                <a:stretch>
                  <a:fillRect/>
                </a:stretch>
              </p:blipFill>
              <p:spPr>
                <a:xfrm>
                  <a:off x="8902668" y="2392779"/>
                  <a:ext cx="12600" cy="23400"/>
                </a:xfrm>
                <a:prstGeom prst="rect">
                  <a:avLst/>
                </a:prstGeom>
              </p:spPr>
            </p:pic>
          </mc:Fallback>
        </mc:AlternateContent>
      </p:grpSp>
      <p:grpSp>
        <p:nvGrpSpPr>
          <p:cNvPr id="49" name="Group 48">
            <a:extLst>
              <a:ext uri="{FF2B5EF4-FFF2-40B4-BE49-F238E27FC236}">
                <a16:creationId xmlns:a16="http://schemas.microsoft.com/office/drawing/2014/main" id="{3916F6BF-1DD4-31AE-264B-D30D6AED0C88}"/>
              </a:ext>
            </a:extLst>
          </p:cNvPr>
          <p:cNvGrpSpPr/>
          <p:nvPr/>
        </p:nvGrpSpPr>
        <p:grpSpPr>
          <a:xfrm>
            <a:off x="9542748" y="2303499"/>
            <a:ext cx="765720" cy="1007280"/>
            <a:chOff x="9542748" y="2303499"/>
            <a:chExt cx="765720" cy="1007280"/>
          </a:xfrm>
        </p:grpSpPr>
        <mc:AlternateContent xmlns:mc="http://schemas.openxmlformats.org/markup-compatibility/2006" xmlns:p14="http://schemas.microsoft.com/office/powerpoint/2010/main">
          <mc:Choice Requires="p14">
            <p:contentPart p14:bwMode="auto" r:id="rId50">
              <p14:nvContentPartPr>
                <p14:cNvPr id="40" name="Ink 39">
                  <a:extLst>
                    <a:ext uri="{FF2B5EF4-FFF2-40B4-BE49-F238E27FC236}">
                      <a16:creationId xmlns:a16="http://schemas.microsoft.com/office/drawing/2014/main" id="{9C1F78CB-1CF2-C0B5-E817-97E4B960F40C}"/>
                    </a:ext>
                  </a:extLst>
                </p14:cNvPr>
                <p14:cNvContentPartPr/>
                <p14:nvPr/>
              </p14:nvContentPartPr>
              <p14:xfrm>
                <a:off x="9542748" y="2568099"/>
                <a:ext cx="197280" cy="742680"/>
              </p14:xfrm>
            </p:contentPart>
          </mc:Choice>
          <mc:Fallback xmlns="">
            <p:pic>
              <p:nvPicPr>
                <p:cNvPr id="40" name="Ink 39">
                  <a:extLst>
                    <a:ext uri="{FF2B5EF4-FFF2-40B4-BE49-F238E27FC236}">
                      <a16:creationId xmlns:a16="http://schemas.microsoft.com/office/drawing/2014/main" id="{9C1F78CB-1CF2-C0B5-E817-97E4B960F40C}"/>
                    </a:ext>
                  </a:extLst>
                </p:cNvPr>
                <p:cNvPicPr/>
                <p:nvPr/>
              </p:nvPicPr>
              <p:blipFill>
                <a:blip r:embed="rId51"/>
                <a:stretch>
                  <a:fillRect/>
                </a:stretch>
              </p:blipFill>
              <p:spPr>
                <a:xfrm>
                  <a:off x="9538428" y="2563779"/>
                  <a:ext cx="205920" cy="751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1" name="Ink 40">
                  <a:extLst>
                    <a:ext uri="{FF2B5EF4-FFF2-40B4-BE49-F238E27FC236}">
                      <a16:creationId xmlns:a16="http://schemas.microsoft.com/office/drawing/2014/main" id="{78ADB9A9-6014-B6D9-3C2C-4658168E761E}"/>
                    </a:ext>
                  </a:extLst>
                </p14:cNvPr>
                <p14:cNvContentPartPr/>
                <p14:nvPr/>
              </p14:nvContentPartPr>
              <p14:xfrm>
                <a:off x="9662628" y="2577459"/>
                <a:ext cx="162360" cy="81720"/>
              </p14:xfrm>
            </p:contentPart>
          </mc:Choice>
          <mc:Fallback xmlns="">
            <p:pic>
              <p:nvPicPr>
                <p:cNvPr id="41" name="Ink 40">
                  <a:extLst>
                    <a:ext uri="{FF2B5EF4-FFF2-40B4-BE49-F238E27FC236}">
                      <a16:creationId xmlns:a16="http://schemas.microsoft.com/office/drawing/2014/main" id="{78ADB9A9-6014-B6D9-3C2C-4658168E761E}"/>
                    </a:ext>
                  </a:extLst>
                </p:cNvPr>
                <p:cNvPicPr/>
                <p:nvPr/>
              </p:nvPicPr>
              <p:blipFill>
                <a:blip r:embed="rId53"/>
                <a:stretch>
                  <a:fillRect/>
                </a:stretch>
              </p:blipFill>
              <p:spPr>
                <a:xfrm>
                  <a:off x="9658308" y="2573139"/>
                  <a:ext cx="1710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2" name="Ink 41">
                  <a:extLst>
                    <a:ext uri="{FF2B5EF4-FFF2-40B4-BE49-F238E27FC236}">
                      <a16:creationId xmlns:a16="http://schemas.microsoft.com/office/drawing/2014/main" id="{2718F8D0-07D9-3ABF-7EF2-EEBA185457E0}"/>
                    </a:ext>
                  </a:extLst>
                </p14:cNvPr>
                <p14:cNvContentPartPr/>
                <p14:nvPr/>
              </p14:nvContentPartPr>
              <p14:xfrm>
                <a:off x="9837588" y="2303499"/>
                <a:ext cx="179640" cy="137520"/>
              </p14:xfrm>
            </p:contentPart>
          </mc:Choice>
          <mc:Fallback xmlns="">
            <p:pic>
              <p:nvPicPr>
                <p:cNvPr id="42" name="Ink 41">
                  <a:extLst>
                    <a:ext uri="{FF2B5EF4-FFF2-40B4-BE49-F238E27FC236}">
                      <a16:creationId xmlns:a16="http://schemas.microsoft.com/office/drawing/2014/main" id="{2718F8D0-07D9-3ABF-7EF2-EEBA185457E0}"/>
                    </a:ext>
                  </a:extLst>
                </p:cNvPr>
                <p:cNvPicPr/>
                <p:nvPr/>
              </p:nvPicPr>
              <p:blipFill>
                <a:blip r:embed="rId55"/>
                <a:stretch>
                  <a:fillRect/>
                </a:stretch>
              </p:blipFill>
              <p:spPr>
                <a:xfrm>
                  <a:off x="9833268" y="2299179"/>
                  <a:ext cx="1882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4" name="Ink 43">
                  <a:extLst>
                    <a:ext uri="{FF2B5EF4-FFF2-40B4-BE49-F238E27FC236}">
                      <a16:creationId xmlns:a16="http://schemas.microsoft.com/office/drawing/2014/main" id="{DF4CECCB-20B5-7FF8-9BBD-A53AF13CED32}"/>
                    </a:ext>
                  </a:extLst>
                </p14:cNvPr>
                <p14:cNvContentPartPr/>
                <p14:nvPr/>
              </p14:nvContentPartPr>
              <p14:xfrm>
                <a:off x="10089948" y="2447859"/>
                <a:ext cx="21600" cy="81720"/>
              </p14:xfrm>
            </p:contentPart>
          </mc:Choice>
          <mc:Fallback xmlns="">
            <p:pic>
              <p:nvPicPr>
                <p:cNvPr id="44" name="Ink 43">
                  <a:extLst>
                    <a:ext uri="{FF2B5EF4-FFF2-40B4-BE49-F238E27FC236}">
                      <a16:creationId xmlns:a16="http://schemas.microsoft.com/office/drawing/2014/main" id="{DF4CECCB-20B5-7FF8-9BBD-A53AF13CED32}"/>
                    </a:ext>
                  </a:extLst>
                </p:cNvPr>
                <p:cNvPicPr/>
                <p:nvPr/>
              </p:nvPicPr>
              <p:blipFill>
                <a:blip r:embed="rId57"/>
                <a:stretch>
                  <a:fillRect/>
                </a:stretch>
              </p:blipFill>
              <p:spPr>
                <a:xfrm>
                  <a:off x="10085628" y="2443539"/>
                  <a:ext cx="302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5" name="Ink 44">
                  <a:extLst>
                    <a:ext uri="{FF2B5EF4-FFF2-40B4-BE49-F238E27FC236}">
                      <a16:creationId xmlns:a16="http://schemas.microsoft.com/office/drawing/2014/main" id="{0E9C2AC9-1A18-619A-AA57-B7AC2C1ACB40}"/>
                    </a:ext>
                  </a:extLst>
                </p14:cNvPr>
                <p14:cNvContentPartPr/>
                <p14:nvPr/>
              </p14:nvContentPartPr>
              <p14:xfrm>
                <a:off x="10085268" y="2399619"/>
                <a:ext cx="9000" cy="19440"/>
              </p14:xfrm>
            </p:contentPart>
          </mc:Choice>
          <mc:Fallback xmlns="">
            <p:pic>
              <p:nvPicPr>
                <p:cNvPr id="45" name="Ink 44">
                  <a:extLst>
                    <a:ext uri="{FF2B5EF4-FFF2-40B4-BE49-F238E27FC236}">
                      <a16:creationId xmlns:a16="http://schemas.microsoft.com/office/drawing/2014/main" id="{0E9C2AC9-1A18-619A-AA57-B7AC2C1ACB40}"/>
                    </a:ext>
                  </a:extLst>
                </p:cNvPr>
                <p:cNvPicPr/>
                <p:nvPr/>
              </p:nvPicPr>
              <p:blipFill>
                <a:blip r:embed="rId59"/>
                <a:stretch>
                  <a:fillRect/>
                </a:stretch>
              </p:blipFill>
              <p:spPr>
                <a:xfrm>
                  <a:off x="10080948" y="2395299"/>
                  <a:ext cx="176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6" name="Ink 45">
                  <a:extLst>
                    <a:ext uri="{FF2B5EF4-FFF2-40B4-BE49-F238E27FC236}">
                      <a16:creationId xmlns:a16="http://schemas.microsoft.com/office/drawing/2014/main" id="{B3FE8679-FD8C-C899-5718-0C1568364798}"/>
                    </a:ext>
                  </a:extLst>
                </p14:cNvPr>
                <p14:cNvContentPartPr/>
                <p14:nvPr/>
              </p14:nvContentPartPr>
              <p14:xfrm>
                <a:off x="10153668" y="2495739"/>
                <a:ext cx="88920" cy="17280"/>
              </p14:xfrm>
            </p:contentPart>
          </mc:Choice>
          <mc:Fallback xmlns="">
            <p:pic>
              <p:nvPicPr>
                <p:cNvPr id="46" name="Ink 45">
                  <a:extLst>
                    <a:ext uri="{FF2B5EF4-FFF2-40B4-BE49-F238E27FC236}">
                      <a16:creationId xmlns:a16="http://schemas.microsoft.com/office/drawing/2014/main" id="{B3FE8679-FD8C-C899-5718-0C1568364798}"/>
                    </a:ext>
                  </a:extLst>
                </p:cNvPr>
                <p:cNvPicPr/>
                <p:nvPr/>
              </p:nvPicPr>
              <p:blipFill>
                <a:blip r:embed="rId61"/>
                <a:stretch>
                  <a:fillRect/>
                </a:stretch>
              </p:blipFill>
              <p:spPr>
                <a:xfrm>
                  <a:off x="10149348" y="2491419"/>
                  <a:ext cx="975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7" name="Ink 46">
                  <a:extLst>
                    <a:ext uri="{FF2B5EF4-FFF2-40B4-BE49-F238E27FC236}">
                      <a16:creationId xmlns:a16="http://schemas.microsoft.com/office/drawing/2014/main" id="{59487E58-4911-74E8-9DD8-5A2294DC5129}"/>
                    </a:ext>
                  </a:extLst>
                </p14:cNvPr>
                <p14:cNvContentPartPr/>
                <p14:nvPr/>
              </p14:nvContentPartPr>
              <p14:xfrm>
                <a:off x="10183908" y="2488539"/>
                <a:ext cx="17280" cy="46080"/>
              </p14:xfrm>
            </p:contentPart>
          </mc:Choice>
          <mc:Fallback xmlns="">
            <p:pic>
              <p:nvPicPr>
                <p:cNvPr id="47" name="Ink 46">
                  <a:extLst>
                    <a:ext uri="{FF2B5EF4-FFF2-40B4-BE49-F238E27FC236}">
                      <a16:creationId xmlns:a16="http://schemas.microsoft.com/office/drawing/2014/main" id="{59487E58-4911-74E8-9DD8-5A2294DC5129}"/>
                    </a:ext>
                  </a:extLst>
                </p:cNvPr>
                <p:cNvPicPr/>
                <p:nvPr/>
              </p:nvPicPr>
              <p:blipFill>
                <a:blip r:embed="rId63"/>
                <a:stretch>
                  <a:fillRect/>
                </a:stretch>
              </p:blipFill>
              <p:spPr>
                <a:xfrm>
                  <a:off x="10179588" y="2484219"/>
                  <a:ext cx="259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8" name="Ink 47">
                  <a:extLst>
                    <a:ext uri="{FF2B5EF4-FFF2-40B4-BE49-F238E27FC236}">
                      <a16:creationId xmlns:a16="http://schemas.microsoft.com/office/drawing/2014/main" id="{CB2BBF87-2CF7-B95D-75E8-EB6F9B507501}"/>
                    </a:ext>
                  </a:extLst>
                </p14:cNvPr>
                <p14:cNvContentPartPr/>
                <p14:nvPr/>
              </p14:nvContentPartPr>
              <p14:xfrm>
                <a:off x="10260588" y="2460459"/>
                <a:ext cx="47880" cy="98280"/>
              </p14:xfrm>
            </p:contentPart>
          </mc:Choice>
          <mc:Fallback xmlns="">
            <p:pic>
              <p:nvPicPr>
                <p:cNvPr id="48" name="Ink 47">
                  <a:extLst>
                    <a:ext uri="{FF2B5EF4-FFF2-40B4-BE49-F238E27FC236}">
                      <a16:creationId xmlns:a16="http://schemas.microsoft.com/office/drawing/2014/main" id="{CB2BBF87-2CF7-B95D-75E8-EB6F9B507501}"/>
                    </a:ext>
                  </a:extLst>
                </p:cNvPr>
                <p:cNvPicPr/>
                <p:nvPr/>
              </p:nvPicPr>
              <p:blipFill>
                <a:blip r:embed="rId65"/>
                <a:stretch>
                  <a:fillRect/>
                </a:stretch>
              </p:blipFill>
              <p:spPr>
                <a:xfrm>
                  <a:off x="10256268" y="2456139"/>
                  <a:ext cx="56520" cy="106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
            <p14:nvContentPartPr>
              <p14:cNvPr id="50" name="Ink 49">
                <a:extLst>
                  <a:ext uri="{FF2B5EF4-FFF2-40B4-BE49-F238E27FC236}">
                    <a16:creationId xmlns:a16="http://schemas.microsoft.com/office/drawing/2014/main" id="{36A1C537-DECD-D32C-4461-DC950C717800}"/>
                  </a:ext>
                </a:extLst>
              </p14:cNvPr>
              <p14:cNvContentPartPr/>
              <p14:nvPr/>
            </p14:nvContentPartPr>
            <p14:xfrm>
              <a:off x="8825268" y="3306459"/>
              <a:ext cx="286200" cy="852480"/>
            </p14:xfrm>
          </p:contentPart>
        </mc:Choice>
        <mc:Fallback xmlns="">
          <p:pic>
            <p:nvPicPr>
              <p:cNvPr id="50" name="Ink 49">
                <a:extLst>
                  <a:ext uri="{FF2B5EF4-FFF2-40B4-BE49-F238E27FC236}">
                    <a16:creationId xmlns:a16="http://schemas.microsoft.com/office/drawing/2014/main" id="{36A1C537-DECD-D32C-4461-DC950C717800}"/>
                  </a:ext>
                </a:extLst>
              </p:cNvPr>
              <p:cNvPicPr/>
              <p:nvPr/>
            </p:nvPicPr>
            <p:blipFill>
              <a:blip r:embed="rId67"/>
              <a:stretch>
                <a:fillRect/>
              </a:stretch>
            </p:blipFill>
            <p:spPr>
              <a:xfrm>
                <a:off x="8820948" y="3302139"/>
                <a:ext cx="294840" cy="861120"/>
              </a:xfrm>
              <a:prstGeom prst="rect">
                <a:avLst/>
              </a:prstGeom>
            </p:spPr>
          </p:pic>
        </mc:Fallback>
      </mc:AlternateContent>
      <p:grpSp>
        <p:nvGrpSpPr>
          <p:cNvPr id="46096" name="Group 46095">
            <a:extLst>
              <a:ext uri="{FF2B5EF4-FFF2-40B4-BE49-F238E27FC236}">
                <a16:creationId xmlns:a16="http://schemas.microsoft.com/office/drawing/2014/main" id="{95641E48-2C87-745A-A677-59B6A2F8404E}"/>
              </a:ext>
            </a:extLst>
          </p:cNvPr>
          <p:cNvGrpSpPr/>
          <p:nvPr/>
        </p:nvGrpSpPr>
        <p:grpSpPr>
          <a:xfrm>
            <a:off x="9214428" y="3946179"/>
            <a:ext cx="2025000" cy="489240"/>
            <a:chOff x="9214428" y="3946179"/>
            <a:chExt cx="2025000" cy="489240"/>
          </a:xfrm>
        </p:grpSpPr>
        <mc:AlternateContent xmlns:mc="http://schemas.openxmlformats.org/markup-compatibility/2006" xmlns:p14="http://schemas.microsoft.com/office/powerpoint/2010/main">
          <mc:Choice Requires="p14">
            <p:contentPart p14:bwMode="auto" r:id="rId68">
              <p14:nvContentPartPr>
                <p14:cNvPr id="51" name="Ink 50">
                  <a:extLst>
                    <a:ext uri="{FF2B5EF4-FFF2-40B4-BE49-F238E27FC236}">
                      <a16:creationId xmlns:a16="http://schemas.microsoft.com/office/drawing/2014/main" id="{B00D4FBD-E37D-9A7F-8E1F-D87E26AB35A5}"/>
                    </a:ext>
                  </a:extLst>
                </p14:cNvPr>
                <p14:cNvContentPartPr/>
                <p14:nvPr/>
              </p14:nvContentPartPr>
              <p14:xfrm>
                <a:off x="9286068" y="4135179"/>
                <a:ext cx="10080" cy="147600"/>
              </p14:xfrm>
            </p:contentPart>
          </mc:Choice>
          <mc:Fallback xmlns="">
            <p:pic>
              <p:nvPicPr>
                <p:cNvPr id="51" name="Ink 50">
                  <a:extLst>
                    <a:ext uri="{FF2B5EF4-FFF2-40B4-BE49-F238E27FC236}">
                      <a16:creationId xmlns:a16="http://schemas.microsoft.com/office/drawing/2014/main" id="{B00D4FBD-E37D-9A7F-8E1F-D87E26AB35A5}"/>
                    </a:ext>
                  </a:extLst>
                </p:cNvPr>
                <p:cNvPicPr/>
                <p:nvPr/>
              </p:nvPicPr>
              <p:blipFill>
                <a:blip r:embed="rId69"/>
                <a:stretch>
                  <a:fillRect/>
                </a:stretch>
              </p:blipFill>
              <p:spPr>
                <a:xfrm>
                  <a:off x="9281748" y="4130859"/>
                  <a:ext cx="187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2" name="Ink 51">
                  <a:extLst>
                    <a:ext uri="{FF2B5EF4-FFF2-40B4-BE49-F238E27FC236}">
                      <a16:creationId xmlns:a16="http://schemas.microsoft.com/office/drawing/2014/main" id="{4A269555-7408-2ABB-DE0D-DB86A93BC743}"/>
                    </a:ext>
                  </a:extLst>
                </p14:cNvPr>
                <p14:cNvContentPartPr/>
                <p14:nvPr/>
              </p14:nvContentPartPr>
              <p14:xfrm>
                <a:off x="9214428" y="4153899"/>
                <a:ext cx="153720" cy="129960"/>
              </p14:xfrm>
            </p:contentPart>
          </mc:Choice>
          <mc:Fallback xmlns="">
            <p:pic>
              <p:nvPicPr>
                <p:cNvPr id="52" name="Ink 51">
                  <a:extLst>
                    <a:ext uri="{FF2B5EF4-FFF2-40B4-BE49-F238E27FC236}">
                      <a16:creationId xmlns:a16="http://schemas.microsoft.com/office/drawing/2014/main" id="{4A269555-7408-2ABB-DE0D-DB86A93BC743}"/>
                    </a:ext>
                  </a:extLst>
                </p:cNvPr>
                <p:cNvPicPr/>
                <p:nvPr/>
              </p:nvPicPr>
              <p:blipFill>
                <a:blip r:embed="rId71"/>
                <a:stretch>
                  <a:fillRect/>
                </a:stretch>
              </p:blipFill>
              <p:spPr>
                <a:xfrm>
                  <a:off x="9210108" y="4149579"/>
                  <a:ext cx="1623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4" name="Ink 53">
                  <a:extLst>
                    <a:ext uri="{FF2B5EF4-FFF2-40B4-BE49-F238E27FC236}">
                      <a16:creationId xmlns:a16="http://schemas.microsoft.com/office/drawing/2014/main" id="{5007173B-4A28-689C-8A76-C62BEC97661F}"/>
                    </a:ext>
                  </a:extLst>
                </p14:cNvPr>
                <p14:cNvContentPartPr/>
                <p14:nvPr/>
              </p14:nvContentPartPr>
              <p14:xfrm>
                <a:off x="9372108" y="4189179"/>
                <a:ext cx="115920" cy="90000"/>
              </p14:xfrm>
            </p:contentPart>
          </mc:Choice>
          <mc:Fallback xmlns="">
            <p:pic>
              <p:nvPicPr>
                <p:cNvPr id="54" name="Ink 53">
                  <a:extLst>
                    <a:ext uri="{FF2B5EF4-FFF2-40B4-BE49-F238E27FC236}">
                      <a16:creationId xmlns:a16="http://schemas.microsoft.com/office/drawing/2014/main" id="{5007173B-4A28-689C-8A76-C62BEC97661F}"/>
                    </a:ext>
                  </a:extLst>
                </p:cNvPr>
                <p:cNvPicPr/>
                <p:nvPr/>
              </p:nvPicPr>
              <p:blipFill>
                <a:blip r:embed="rId73"/>
                <a:stretch>
                  <a:fillRect/>
                </a:stretch>
              </p:blipFill>
              <p:spPr>
                <a:xfrm>
                  <a:off x="9367788" y="4184859"/>
                  <a:ext cx="1245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5" name="Ink 54">
                  <a:extLst>
                    <a:ext uri="{FF2B5EF4-FFF2-40B4-BE49-F238E27FC236}">
                      <a16:creationId xmlns:a16="http://schemas.microsoft.com/office/drawing/2014/main" id="{4C8C8C04-D2B0-1CA4-5D29-9DFF25C8C971}"/>
                    </a:ext>
                  </a:extLst>
                </p14:cNvPr>
                <p14:cNvContentPartPr/>
                <p14:nvPr/>
              </p14:nvContentPartPr>
              <p14:xfrm>
                <a:off x="9577308" y="4175499"/>
                <a:ext cx="13320" cy="259920"/>
              </p14:xfrm>
            </p:contentPart>
          </mc:Choice>
          <mc:Fallback xmlns="">
            <p:pic>
              <p:nvPicPr>
                <p:cNvPr id="55" name="Ink 54">
                  <a:extLst>
                    <a:ext uri="{FF2B5EF4-FFF2-40B4-BE49-F238E27FC236}">
                      <a16:creationId xmlns:a16="http://schemas.microsoft.com/office/drawing/2014/main" id="{4C8C8C04-D2B0-1CA4-5D29-9DFF25C8C971}"/>
                    </a:ext>
                  </a:extLst>
                </p:cNvPr>
                <p:cNvPicPr/>
                <p:nvPr/>
              </p:nvPicPr>
              <p:blipFill>
                <a:blip r:embed="rId75"/>
                <a:stretch>
                  <a:fillRect/>
                </a:stretch>
              </p:blipFill>
              <p:spPr>
                <a:xfrm>
                  <a:off x="9572988" y="4171179"/>
                  <a:ext cx="2196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6" name="Ink 55">
                  <a:extLst>
                    <a:ext uri="{FF2B5EF4-FFF2-40B4-BE49-F238E27FC236}">
                      <a16:creationId xmlns:a16="http://schemas.microsoft.com/office/drawing/2014/main" id="{6E0B5723-247B-9D50-6F5B-6B2E193AF62C}"/>
                    </a:ext>
                  </a:extLst>
                </p14:cNvPr>
                <p14:cNvContentPartPr/>
                <p14:nvPr/>
              </p14:nvContentPartPr>
              <p14:xfrm>
                <a:off x="9530148" y="4162179"/>
                <a:ext cx="167400" cy="79200"/>
              </p14:xfrm>
            </p:contentPart>
          </mc:Choice>
          <mc:Fallback xmlns="">
            <p:pic>
              <p:nvPicPr>
                <p:cNvPr id="56" name="Ink 55">
                  <a:extLst>
                    <a:ext uri="{FF2B5EF4-FFF2-40B4-BE49-F238E27FC236}">
                      <a16:creationId xmlns:a16="http://schemas.microsoft.com/office/drawing/2014/main" id="{6E0B5723-247B-9D50-6F5B-6B2E193AF62C}"/>
                    </a:ext>
                  </a:extLst>
                </p:cNvPr>
                <p:cNvPicPr/>
                <p:nvPr/>
              </p:nvPicPr>
              <p:blipFill>
                <a:blip r:embed="rId77"/>
                <a:stretch>
                  <a:fillRect/>
                </a:stretch>
              </p:blipFill>
              <p:spPr>
                <a:xfrm>
                  <a:off x="9525828" y="4157859"/>
                  <a:ext cx="1760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7" name="Ink 56">
                  <a:extLst>
                    <a:ext uri="{FF2B5EF4-FFF2-40B4-BE49-F238E27FC236}">
                      <a16:creationId xmlns:a16="http://schemas.microsoft.com/office/drawing/2014/main" id="{93B69979-68D7-997B-AAA3-9561FD5CA722}"/>
                    </a:ext>
                  </a:extLst>
                </p14:cNvPr>
                <p14:cNvContentPartPr/>
                <p14:nvPr/>
              </p14:nvContentPartPr>
              <p14:xfrm>
                <a:off x="9713748" y="4160739"/>
                <a:ext cx="107640" cy="84600"/>
              </p14:xfrm>
            </p:contentPart>
          </mc:Choice>
          <mc:Fallback xmlns="">
            <p:pic>
              <p:nvPicPr>
                <p:cNvPr id="57" name="Ink 56">
                  <a:extLst>
                    <a:ext uri="{FF2B5EF4-FFF2-40B4-BE49-F238E27FC236}">
                      <a16:creationId xmlns:a16="http://schemas.microsoft.com/office/drawing/2014/main" id="{93B69979-68D7-997B-AAA3-9561FD5CA722}"/>
                    </a:ext>
                  </a:extLst>
                </p:cNvPr>
                <p:cNvPicPr/>
                <p:nvPr/>
              </p:nvPicPr>
              <p:blipFill>
                <a:blip r:embed="rId79"/>
                <a:stretch>
                  <a:fillRect/>
                </a:stretch>
              </p:blipFill>
              <p:spPr>
                <a:xfrm>
                  <a:off x="9709428" y="4156419"/>
                  <a:ext cx="1162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8" name="Ink 57">
                  <a:extLst>
                    <a:ext uri="{FF2B5EF4-FFF2-40B4-BE49-F238E27FC236}">
                      <a16:creationId xmlns:a16="http://schemas.microsoft.com/office/drawing/2014/main" id="{33DDF4F7-12CC-22D0-AAEC-A6CE81564C5F}"/>
                    </a:ext>
                  </a:extLst>
                </p14:cNvPr>
                <p14:cNvContentPartPr/>
                <p14:nvPr/>
              </p14:nvContentPartPr>
              <p14:xfrm>
                <a:off x="9863508" y="4161099"/>
                <a:ext cx="98640" cy="52560"/>
              </p14:xfrm>
            </p:contentPart>
          </mc:Choice>
          <mc:Fallback xmlns="">
            <p:pic>
              <p:nvPicPr>
                <p:cNvPr id="58" name="Ink 57">
                  <a:extLst>
                    <a:ext uri="{FF2B5EF4-FFF2-40B4-BE49-F238E27FC236}">
                      <a16:creationId xmlns:a16="http://schemas.microsoft.com/office/drawing/2014/main" id="{33DDF4F7-12CC-22D0-AAEC-A6CE81564C5F}"/>
                    </a:ext>
                  </a:extLst>
                </p:cNvPr>
                <p:cNvPicPr/>
                <p:nvPr/>
              </p:nvPicPr>
              <p:blipFill>
                <a:blip r:embed="rId81"/>
                <a:stretch>
                  <a:fillRect/>
                </a:stretch>
              </p:blipFill>
              <p:spPr>
                <a:xfrm>
                  <a:off x="9859188" y="4156779"/>
                  <a:ext cx="1072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9" name="Ink 58">
                  <a:extLst>
                    <a:ext uri="{FF2B5EF4-FFF2-40B4-BE49-F238E27FC236}">
                      <a16:creationId xmlns:a16="http://schemas.microsoft.com/office/drawing/2014/main" id="{EB5E6450-AB7D-C292-685C-CC5CE27E4981}"/>
                    </a:ext>
                  </a:extLst>
                </p14:cNvPr>
                <p14:cNvContentPartPr/>
                <p14:nvPr/>
              </p14:nvContentPartPr>
              <p14:xfrm>
                <a:off x="10042788" y="4064619"/>
                <a:ext cx="90360" cy="150120"/>
              </p14:xfrm>
            </p:contentPart>
          </mc:Choice>
          <mc:Fallback xmlns="">
            <p:pic>
              <p:nvPicPr>
                <p:cNvPr id="59" name="Ink 58">
                  <a:extLst>
                    <a:ext uri="{FF2B5EF4-FFF2-40B4-BE49-F238E27FC236}">
                      <a16:creationId xmlns:a16="http://schemas.microsoft.com/office/drawing/2014/main" id="{EB5E6450-AB7D-C292-685C-CC5CE27E4981}"/>
                    </a:ext>
                  </a:extLst>
                </p:cNvPr>
                <p:cNvPicPr/>
                <p:nvPr/>
              </p:nvPicPr>
              <p:blipFill>
                <a:blip r:embed="rId83"/>
                <a:stretch>
                  <a:fillRect/>
                </a:stretch>
              </p:blipFill>
              <p:spPr>
                <a:xfrm>
                  <a:off x="10038468" y="4060299"/>
                  <a:ext cx="990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0" name="Ink 59">
                  <a:extLst>
                    <a:ext uri="{FF2B5EF4-FFF2-40B4-BE49-F238E27FC236}">
                      <a16:creationId xmlns:a16="http://schemas.microsoft.com/office/drawing/2014/main" id="{7E4F7C01-6111-2CE4-FA89-E37FDFDE971A}"/>
                    </a:ext>
                  </a:extLst>
                </p14:cNvPr>
                <p14:cNvContentPartPr/>
                <p14:nvPr/>
              </p14:nvContentPartPr>
              <p14:xfrm>
                <a:off x="10209468" y="4146339"/>
                <a:ext cx="47520" cy="82440"/>
              </p14:xfrm>
            </p:contentPart>
          </mc:Choice>
          <mc:Fallback xmlns="">
            <p:pic>
              <p:nvPicPr>
                <p:cNvPr id="60" name="Ink 59">
                  <a:extLst>
                    <a:ext uri="{FF2B5EF4-FFF2-40B4-BE49-F238E27FC236}">
                      <a16:creationId xmlns:a16="http://schemas.microsoft.com/office/drawing/2014/main" id="{7E4F7C01-6111-2CE4-FA89-E37FDFDE971A}"/>
                    </a:ext>
                  </a:extLst>
                </p:cNvPr>
                <p:cNvPicPr/>
                <p:nvPr/>
              </p:nvPicPr>
              <p:blipFill>
                <a:blip r:embed="rId85"/>
                <a:stretch>
                  <a:fillRect/>
                </a:stretch>
              </p:blipFill>
              <p:spPr>
                <a:xfrm>
                  <a:off x="10205148" y="4142019"/>
                  <a:ext cx="561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2" name="Ink 61">
                  <a:extLst>
                    <a:ext uri="{FF2B5EF4-FFF2-40B4-BE49-F238E27FC236}">
                      <a16:creationId xmlns:a16="http://schemas.microsoft.com/office/drawing/2014/main" id="{A6402DC0-08FD-6A41-6E26-9AF397493BB7}"/>
                    </a:ext>
                  </a:extLst>
                </p14:cNvPr>
                <p14:cNvContentPartPr/>
                <p14:nvPr/>
              </p14:nvContentPartPr>
              <p14:xfrm>
                <a:off x="10444548" y="4177659"/>
                <a:ext cx="91080" cy="78120"/>
              </p14:xfrm>
            </p:contentPart>
          </mc:Choice>
          <mc:Fallback xmlns="">
            <p:pic>
              <p:nvPicPr>
                <p:cNvPr id="62" name="Ink 61">
                  <a:extLst>
                    <a:ext uri="{FF2B5EF4-FFF2-40B4-BE49-F238E27FC236}">
                      <a16:creationId xmlns:a16="http://schemas.microsoft.com/office/drawing/2014/main" id="{A6402DC0-08FD-6A41-6E26-9AF397493BB7}"/>
                    </a:ext>
                  </a:extLst>
                </p:cNvPr>
                <p:cNvPicPr/>
                <p:nvPr/>
              </p:nvPicPr>
              <p:blipFill>
                <a:blip r:embed="rId87"/>
                <a:stretch>
                  <a:fillRect/>
                </a:stretch>
              </p:blipFill>
              <p:spPr>
                <a:xfrm>
                  <a:off x="10440228" y="4173339"/>
                  <a:ext cx="997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3" name="Ink 62">
                  <a:extLst>
                    <a:ext uri="{FF2B5EF4-FFF2-40B4-BE49-F238E27FC236}">
                      <a16:creationId xmlns:a16="http://schemas.microsoft.com/office/drawing/2014/main" id="{46AAA5F5-9588-91B1-7FFE-FFDB38B66E42}"/>
                    </a:ext>
                  </a:extLst>
                </p14:cNvPr>
                <p14:cNvContentPartPr/>
                <p14:nvPr/>
              </p14:nvContentPartPr>
              <p14:xfrm>
                <a:off x="10606908" y="4151379"/>
                <a:ext cx="102960" cy="48600"/>
              </p14:xfrm>
            </p:contentPart>
          </mc:Choice>
          <mc:Fallback xmlns="">
            <p:pic>
              <p:nvPicPr>
                <p:cNvPr id="63" name="Ink 62">
                  <a:extLst>
                    <a:ext uri="{FF2B5EF4-FFF2-40B4-BE49-F238E27FC236}">
                      <a16:creationId xmlns:a16="http://schemas.microsoft.com/office/drawing/2014/main" id="{46AAA5F5-9588-91B1-7FFE-FFDB38B66E42}"/>
                    </a:ext>
                  </a:extLst>
                </p:cNvPr>
                <p:cNvPicPr/>
                <p:nvPr/>
              </p:nvPicPr>
              <p:blipFill>
                <a:blip r:embed="rId89"/>
                <a:stretch>
                  <a:fillRect/>
                </a:stretch>
              </p:blipFill>
              <p:spPr>
                <a:xfrm>
                  <a:off x="10602588" y="4147059"/>
                  <a:ext cx="1116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6080" name="Ink 46079">
                  <a:extLst>
                    <a:ext uri="{FF2B5EF4-FFF2-40B4-BE49-F238E27FC236}">
                      <a16:creationId xmlns:a16="http://schemas.microsoft.com/office/drawing/2014/main" id="{390FE9A7-DE36-1C9B-35F8-76997ECF7170}"/>
                    </a:ext>
                  </a:extLst>
                </p14:cNvPr>
                <p14:cNvContentPartPr/>
                <p14:nvPr/>
              </p14:nvContentPartPr>
              <p14:xfrm>
                <a:off x="10905708" y="3946179"/>
                <a:ext cx="94320" cy="313560"/>
              </p14:xfrm>
            </p:contentPart>
          </mc:Choice>
          <mc:Fallback xmlns="">
            <p:pic>
              <p:nvPicPr>
                <p:cNvPr id="46080" name="Ink 46079">
                  <a:extLst>
                    <a:ext uri="{FF2B5EF4-FFF2-40B4-BE49-F238E27FC236}">
                      <a16:creationId xmlns:a16="http://schemas.microsoft.com/office/drawing/2014/main" id="{390FE9A7-DE36-1C9B-35F8-76997ECF7170}"/>
                    </a:ext>
                  </a:extLst>
                </p:cNvPr>
                <p:cNvPicPr/>
                <p:nvPr/>
              </p:nvPicPr>
              <p:blipFill>
                <a:blip r:embed="rId91"/>
                <a:stretch>
                  <a:fillRect/>
                </a:stretch>
              </p:blipFill>
              <p:spPr>
                <a:xfrm>
                  <a:off x="10901388" y="3941859"/>
                  <a:ext cx="10296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6081" name="Ink 46080">
                  <a:extLst>
                    <a:ext uri="{FF2B5EF4-FFF2-40B4-BE49-F238E27FC236}">
                      <a16:creationId xmlns:a16="http://schemas.microsoft.com/office/drawing/2014/main" id="{7812B7A7-8F76-2512-68B3-B096166D1E2C}"/>
                    </a:ext>
                  </a:extLst>
                </p14:cNvPr>
                <p14:cNvContentPartPr/>
                <p14:nvPr/>
              </p14:nvContentPartPr>
              <p14:xfrm>
                <a:off x="10871508" y="4062459"/>
                <a:ext cx="81720" cy="36360"/>
              </p14:xfrm>
            </p:contentPart>
          </mc:Choice>
          <mc:Fallback xmlns="">
            <p:pic>
              <p:nvPicPr>
                <p:cNvPr id="46081" name="Ink 46080">
                  <a:extLst>
                    <a:ext uri="{FF2B5EF4-FFF2-40B4-BE49-F238E27FC236}">
                      <a16:creationId xmlns:a16="http://schemas.microsoft.com/office/drawing/2014/main" id="{7812B7A7-8F76-2512-68B3-B096166D1E2C}"/>
                    </a:ext>
                  </a:extLst>
                </p:cNvPr>
                <p:cNvPicPr/>
                <p:nvPr/>
              </p:nvPicPr>
              <p:blipFill>
                <a:blip r:embed="rId93"/>
                <a:stretch>
                  <a:fillRect/>
                </a:stretch>
              </p:blipFill>
              <p:spPr>
                <a:xfrm>
                  <a:off x="10867188" y="4058139"/>
                  <a:ext cx="903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6084" name="Ink 46083">
                  <a:extLst>
                    <a:ext uri="{FF2B5EF4-FFF2-40B4-BE49-F238E27FC236}">
                      <a16:creationId xmlns:a16="http://schemas.microsoft.com/office/drawing/2014/main" id="{ED781C33-7273-84BF-E32F-984D83E74667}"/>
                    </a:ext>
                  </a:extLst>
                </p14:cNvPr>
                <p14:cNvContentPartPr/>
                <p14:nvPr/>
              </p14:nvContentPartPr>
              <p14:xfrm>
                <a:off x="11033868" y="3978579"/>
                <a:ext cx="205560" cy="245520"/>
              </p14:xfrm>
            </p:contentPart>
          </mc:Choice>
          <mc:Fallback xmlns="">
            <p:pic>
              <p:nvPicPr>
                <p:cNvPr id="46084" name="Ink 46083">
                  <a:extLst>
                    <a:ext uri="{FF2B5EF4-FFF2-40B4-BE49-F238E27FC236}">
                      <a16:creationId xmlns:a16="http://schemas.microsoft.com/office/drawing/2014/main" id="{ED781C33-7273-84BF-E32F-984D83E74667}"/>
                    </a:ext>
                  </a:extLst>
                </p:cNvPr>
                <p:cNvPicPr/>
                <p:nvPr/>
              </p:nvPicPr>
              <p:blipFill>
                <a:blip r:embed="rId95"/>
                <a:stretch>
                  <a:fillRect/>
                </a:stretch>
              </p:blipFill>
              <p:spPr>
                <a:xfrm>
                  <a:off x="11029548" y="3974259"/>
                  <a:ext cx="214200" cy="254160"/>
                </a:xfrm>
                <a:prstGeom prst="rect">
                  <a:avLst/>
                </a:prstGeom>
              </p:spPr>
            </p:pic>
          </mc:Fallback>
        </mc:AlternateContent>
      </p:grpSp>
      <p:grpSp>
        <p:nvGrpSpPr>
          <p:cNvPr id="46095" name="Group 46094">
            <a:extLst>
              <a:ext uri="{FF2B5EF4-FFF2-40B4-BE49-F238E27FC236}">
                <a16:creationId xmlns:a16="http://schemas.microsoft.com/office/drawing/2014/main" id="{ABE9FC9D-840F-40D3-F048-38DD594A0304}"/>
              </a:ext>
            </a:extLst>
          </p:cNvPr>
          <p:cNvGrpSpPr/>
          <p:nvPr/>
        </p:nvGrpSpPr>
        <p:grpSpPr>
          <a:xfrm>
            <a:off x="9385068" y="4586259"/>
            <a:ext cx="940320" cy="335880"/>
            <a:chOff x="9385068" y="4586259"/>
            <a:chExt cx="940320" cy="335880"/>
          </a:xfrm>
        </p:grpSpPr>
        <mc:AlternateContent xmlns:mc="http://schemas.openxmlformats.org/markup-compatibility/2006" xmlns:p14="http://schemas.microsoft.com/office/powerpoint/2010/main">
          <mc:Choice Requires="p14">
            <p:contentPart p14:bwMode="auto" r:id="rId96">
              <p14:nvContentPartPr>
                <p14:cNvPr id="46086" name="Ink 46085">
                  <a:extLst>
                    <a:ext uri="{FF2B5EF4-FFF2-40B4-BE49-F238E27FC236}">
                      <a16:creationId xmlns:a16="http://schemas.microsoft.com/office/drawing/2014/main" id="{65155B0F-3BEA-CD3C-41B6-C249AA092D26}"/>
                    </a:ext>
                  </a:extLst>
                </p14:cNvPr>
                <p14:cNvContentPartPr/>
                <p14:nvPr/>
              </p14:nvContentPartPr>
              <p14:xfrm>
                <a:off x="9440508" y="4586259"/>
                <a:ext cx="13320" cy="335880"/>
              </p14:xfrm>
            </p:contentPart>
          </mc:Choice>
          <mc:Fallback xmlns="">
            <p:pic>
              <p:nvPicPr>
                <p:cNvPr id="46086" name="Ink 46085">
                  <a:extLst>
                    <a:ext uri="{FF2B5EF4-FFF2-40B4-BE49-F238E27FC236}">
                      <a16:creationId xmlns:a16="http://schemas.microsoft.com/office/drawing/2014/main" id="{65155B0F-3BEA-CD3C-41B6-C249AA092D26}"/>
                    </a:ext>
                  </a:extLst>
                </p:cNvPr>
                <p:cNvPicPr/>
                <p:nvPr/>
              </p:nvPicPr>
              <p:blipFill>
                <a:blip r:embed="rId97"/>
                <a:stretch>
                  <a:fillRect/>
                </a:stretch>
              </p:blipFill>
              <p:spPr>
                <a:xfrm>
                  <a:off x="9436188" y="4581939"/>
                  <a:ext cx="2196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46087" name="Ink 46086">
                  <a:extLst>
                    <a:ext uri="{FF2B5EF4-FFF2-40B4-BE49-F238E27FC236}">
                      <a16:creationId xmlns:a16="http://schemas.microsoft.com/office/drawing/2014/main" id="{515C5046-AE03-9785-B392-0BADEC2BE91B}"/>
                    </a:ext>
                  </a:extLst>
                </p14:cNvPr>
                <p14:cNvContentPartPr/>
                <p14:nvPr/>
              </p14:nvContentPartPr>
              <p14:xfrm>
                <a:off x="9385068" y="4624059"/>
                <a:ext cx="145800" cy="95040"/>
              </p14:xfrm>
            </p:contentPart>
          </mc:Choice>
          <mc:Fallback xmlns="">
            <p:pic>
              <p:nvPicPr>
                <p:cNvPr id="46087" name="Ink 46086">
                  <a:extLst>
                    <a:ext uri="{FF2B5EF4-FFF2-40B4-BE49-F238E27FC236}">
                      <a16:creationId xmlns:a16="http://schemas.microsoft.com/office/drawing/2014/main" id="{515C5046-AE03-9785-B392-0BADEC2BE91B}"/>
                    </a:ext>
                  </a:extLst>
                </p:cNvPr>
                <p:cNvPicPr/>
                <p:nvPr/>
              </p:nvPicPr>
              <p:blipFill>
                <a:blip r:embed="rId99"/>
                <a:stretch>
                  <a:fillRect/>
                </a:stretch>
              </p:blipFill>
              <p:spPr>
                <a:xfrm>
                  <a:off x="9380748" y="4619739"/>
                  <a:ext cx="1544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46088" name="Ink 46087">
                  <a:extLst>
                    <a:ext uri="{FF2B5EF4-FFF2-40B4-BE49-F238E27FC236}">
                      <a16:creationId xmlns:a16="http://schemas.microsoft.com/office/drawing/2014/main" id="{4B5CE427-F677-16DE-15D4-45DEBA44AFAE}"/>
                    </a:ext>
                  </a:extLst>
                </p14:cNvPr>
                <p14:cNvContentPartPr/>
                <p14:nvPr/>
              </p14:nvContentPartPr>
              <p14:xfrm>
                <a:off x="9611508" y="4642059"/>
                <a:ext cx="90000" cy="96120"/>
              </p14:xfrm>
            </p:contentPart>
          </mc:Choice>
          <mc:Fallback xmlns="">
            <p:pic>
              <p:nvPicPr>
                <p:cNvPr id="46088" name="Ink 46087">
                  <a:extLst>
                    <a:ext uri="{FF2B5EF4-FFF2-40B4-BE49-F238E27FC236}">
                      <a16:creationId xmlns:a16="http://schemas.microsoft.com/office/drawing/2014/main" id="{4B5CE427-F677-16DE-15D4-45DEBA44AFAE}"/>
                    </a:ext>
                  </a:extLst>
                </p:cNvPr>
                <p:cNvPicPr/>
                <p:nvPr/>
              </p:nvPicPr>
              <p:blipFill>
                <a:blip r:embed="rId101"/>
                <a:stretch>
                  <a:fillRect/>
                </a:stretch>
              </p:blipFill>
              <p:spPr>
                <a:xfrm>
                  <a:off x="9607188" y="4637739"/>
                  <a:ext cx="986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6089" name="Ink 46088">
                  <a:extLst>
                    <a:ext uri="{FF2B5EF4-FFF2-40B4-BE49-F238E27FC236}">
                      <a16:creationId xmlns:a16="http://schemas.microsoft.com/office/drawing/2014/main" id="{25649983-3619-782A-7A6E-F02CA4FA9D92}"/>
                    </a:ext>
                  </a:extLst>
                </p14:cNvPr>
                <p14:cNvContentPartPr/>
                <p14:nvPr/>
              </p14:nvContentPartPr>
              <p14:xfrm>
                <a:off x="9718068" y="4646379"/>
                <a:ext cx="94680" cy="115560"/>
              </p14:xfrm>
            </p:contentPart>
          </mc:Choice>
          <mc:Fallback xmlns="">
            <p:pic>
              <p:nvPicPr>
                <p:cNvPr id="46089" name="Ink 46088">
                  <a:extLst>
                    <a:ext uri="{FF2B5EF4-FFF2-40B4-BE49-F238E27FC236}">
                      <a16:creationId xmlns:a16="http://schemas.microsoft.com/office/drawing/2014/main" id="{25649983-3619-782A-7A6E-F02CA4FA9D92}"/>
                    </a:ext>
                  </a:extLst>
                </p:cNvPr>
                <p:cNvPicPr/>
                <p:nvPr/>
              </p:nvPicPr>
              <p:blipFill>
                <a:blip r:embed="rId103"/>
                <a:stretch>
                  <a:fillRect/>
                </a:stretch>
              </p:blipFill>
              <p:spPr>
                <a:xfrm>
                  <a:off x="9713748" y="4642059"/>
                  <a:ext cx="1033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6090" name="Ink 46089">
                  <a:extLst>
                    <a:ext uri="{FF2B5EF4-FFF2-40B4-BE49-F238E27FC236}">
                      <a16:creationId xmlns:a16="http://schemas.microsoft.com/office/drawing/2014/main" id="{72F26F05-5718-C4A7-7EEA-5173904F2713}"/>
                    </a:ext>
                  </a:extLst>
                </p14:cNvPr>
                <p14:cNvContentPartPr/>
                <p14:nvPr/>
              </p14:nvContentPartPr>
              <p14:xfrm>
                <a:off x="9889068" y="4656459"/>
                <a:ext cx="68040" cy="81000"/>
              </p14:xfrm>
            </p:contentPart>
          </mc:Choice>
          <mc:Fallback xmlns="">
            <p:pic>
              <p:nvPicPr>
                <p:cNvPr id="46090" name="Ink 46089">
                  <a:extLst>
                    <a:ext uri="{FF2B5EF4-FFF2-40B4-BE49-F238E27FC236}">
                      <a16:creationId xmlns:a16="http://schemas.microsoft.com/office/drawing/2014/main" id="{72F26F05-5718-C4A7-7EEA-5173904F2713}"/>
                    </a:ext>
                  </a:extLst>
                </p:cNvPr>
                <p:cNvPicPr/>
                <p:nvPr/>
              </p:nvPicPr>
              <p:blipFill>
                <a:blip r:embed="rId105"/>
                <a:stretch>
                  <a:fillRect/>
                </a:stretch>
              </p:blipFill>
              <p:spPr>
                <a:xfrm>
                  <a:off x="9884748" y="4652139"/>
                  <a:ext cx="766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46091" name="Ink 46090">
                  <a:extLst>
                    <a:ext uri="{FF2B5EF4-FFF2-40B4-BE49-F238E27FC236}">
                      <a16:creationId xmlns:a16="http://schemas.microsoft.com/office/drawing/2014/main" id="{1EC90D4D-AFCD-7555-1C92-F2057B90F398}"/>
                    </a:ext>
                  </a:extLst>
                </p14:cNvPr>
                <p14:cNvContentPartPr/>
                <p14:nvPr/>
              </p14:nvContentPartPr>
              <p14:xfrm>
                <a:off x="9999948" y="4670499"/>
                <a:ext cx="47520" cy="113400"/>
              </p14:xfrm>
            </p:contentPart>
          </mc:Choice>
          <mc:Fallback xmlns="">
            <p:pic>
              <p:nvPicPr>
                <p:cNvPr id="46091" name="Ink 46090">
                  <a:extLst>
                    <a:ext uri="{FF2B5EF4-FFF2-40B4-BE49-F238E27FC236}">
                      <a16:creationId xmlns:a16="http://schemas.microsoft.com/office/drawing/2014/main" id="{1EC90D4D-AFCD-7555-1C92-F2057B90F398}"/>
                    </a:ext>
                  </a:extLst>
                </p:cNvPr>
                <p:cNvPicPr/>
                <p:nvPr/>
              </p:nvPicPr>
              <p:blipFill>
                <a:blip r:embed="rId107"/>
                <a:stretch>
                  <a:fillRect/>
                </a:stretch>
              </p:blipFill>
              <p:spPr>
                <a:xfrm>
                  <a:off x="9995628" y="4666179"/>
                  <a:ext cx="561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6092" name="Ink 46091">
                  <a:extLst>
                    <a:ext uri="{FF2B5EF4-FFF2-40B4-BE49-F238E27FC236}">
                      <a16:creationId xmlns:a16="http://schemas.microsoft.com/office/drawing/2014/main" id="{45715F84-BCC4-0EC0-B5BE-20C47A02F074}"/>
                    </a:ext>
                  </a:extLst>
                </p14:cNvPr>
                <p14:cNvContentPartPr/>
                <p14:nvPr/>
              </p14:nvContentPartPr>
              <p14:xfrm>
                <a:off x="10042788" y="4616139"/>
                <a:ext cx="73080" cy="126720"/>
              </p14:xfrm>
            </p:contentPart>
          </mc:Choice>
          <mc:Fallback xmlns="">
            <p:pic>
              <p:nvPicPr>
                <p:cNvPr id="46092" name="Ink 46091">
                  <a:extLst>
                    <a:ext uri="{FF2B5EF4-FFF2-40B4-BE49-F238E27FC236}">
                      <a16:creationId xmlns:a16="http://schemas.microsoft.com/office/drawing/2014/main" id="{45715F84-BCC4-0EC0-B5BE-20C47A02F074}"/>
                    </a:ext>
                  </a:extLst>
                </p:cNvPr>
                <p:cNvPicPr/>
                <p:nvPr/>
              </p:nvPicPr>
              <p:blipFill>
                <a:blip r:embed="rId109"/>
                <a:stretch>
                  <a:fillRect/>
                </a:stretch>
              </p:blipFill>
              <p:spPr>
                <a:xfrm>
                  <a:off x="10038468" y="4611819"/>
                  <a:ext cx="817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6093" name="Ink 46092">
                  <a:extLst>
                    <a:ext uri="{FF2B5EF4-FFF2-40B4-BE49-F238E27FC236}">
                      <a16:creationId xmlns:a16="http://schemas.microsoft.com/office/drawing/2014/main" id="{D00B136C-4AE8-6E88-48D5-ADFD4BE2394A}"/>
                    </a:ext>
                  </a:extLst>
                </p14:cNvPr>
                <p14:cNvContentPartPr/>
                <p14:nvPr/>
              </p14:nvContentPartPr>
              <p14:xfrm>
                <a:off x="10132428" y="4643859"/>
                <a:ext cx="94320" cy="105480"/>
              </p14:xfrm>
            </p:contentPart>
          </mc:Choice>
          <mc:Fallback xmlns="">
            <p:pic>
              <p:nvPicPr>
                <p:cNvPr id="46093" name="Ink 46092">
                  <a:extLst>
                    <a:ext uri="{FF2B5EF4-FFF2-40B4-BE49-F238E27FC236}">
                      <a16:creationId xmlns:a16="http://schemas.microsoft.com/office/drawing/2014/main" id="{D00B136C-4AE8-6E88-48D5-ADFD4BE2394A}"/>
                    </a:ext>
                  </a:extLst>
                </p:cNvPr>
                <p:cNvPicPr/>
                <p:nvPr/>
              </p:nvPicPr>
              <p:blipFill>
                <a:blip r:embed="rId111"/>
                <a:stretch>
                  <a:fillRect/>
                </a:stretch>
              </p:blipFill>
              <p:spPr>
                <a:xfrm>
                  <a:off x="10128108" y="4639539"/>
                  <a:ext cx="1029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46094" name="Ink 46093">
                  <a:extLst>
                    <a:ext uri="{FF2B5EF4-FFF2-40B4-BE49-F238E27FC236}">
                      <a16:creationId xmlns:a16="http://schemas.microsoft.com/office/drawing/2014/main" id="{E095BF14-2CBC-78C8-B01D-949B69D24D61}"/>
                    </a:ext>
                  </a:extLst>
                </p14:cNvPr>
                <p14:cNvContentPartPr/>
                <p14:nvPr/>
              </p14:nvContentPartPr>
              <p14:xfrm>
                <a:off x="10282188" y="4646379"/>
                <a:ext cx="43200" cy="108720"/>
              </p14:xfrm>
            </p:contentPart>
          </mc:Choice>
          <mc:Fallback xmlns="">
            <p:pic>
              <p:nvPicPr>
                <p:cNvPr id="46094" name="Ink 46093">
                  <a:extLst>
                    <a:ext uri="{FF2B5EF4-FFF2-40B4-BE49-F238E27FC236}">
                      <a16:creationId xmlns:a16="http://schemas.microsoft.com/office/drawing/2014/main" id="{E095BF14-2CBC-78C8-B01D-949B69D24D61}"/>
                    </a:ext>
                  </a:extLst>
                </p:cNvPr>
                <p:cNvPicPr/>
                <p:nvPr/>
              </p:nvPicPr>
              <p:blipFill>
                <a:blip r:embed="rId113"/>
                <a:stretch>
                  <a:fillRect/>
                </a:stretch>
              </p:blipFill>
              <p:spPr>
                <a:xfrm>
                  <a:off x="10277868" y="4642059"/>
                  <a:ext cx="51840" cy="117360"/>
                </a:xfrm>
                <a:prstGeom prst="rect">
                  <a:avLst/>
                </a:prstGeom>
              </p:spPr>
            </p:pic>
          </mc:Fallback>
        </mc:AlternateContent>
      </p:grpSp>
      <p:grpSp>
        <p:nvGrpSpPr>
          <p:cNvPr id="46103" name="Group 46102">
            <a:extLst>
              <a:ext uri="{FF2B5EF4-FFF2-40B4-BE49-F238E27FC236}">
                <a16:creationId xmlns:a16="http://schemas.microsoft.com/office/drawing/2014/main" id="{166DB20B-B565-A9AA-CF88-17352EDFA7F7}"/>
              </a:ext>
            </a:extLst>
          </p:cNvPr>
          <p:cNvGrpSpPr/>
          <p:nvPr/>
        </p:nvGrpSpPr>
        <p:grpSpPr>
          <a:xfrm>
            <a:off x="10534188" y="4538739"/>
            <a:ext cx="696600" cy="409680"/>
            <a:chOff x="10534188" y="4538739"/>
            <a:chExt cx="696600" cy="409680"/>
          </a:xfrm>
        </p:grpSpPr>
        <mc:AlternateContent xmlns:mc="http://schemas.openxmlformats.org/markup-compatibility/2006" xmlns:p14="http://schemas.microsoft.com/office/powerpoint/2010/main">
          <mc:Choice Requires="p14">
            <p:contentPart p14:bwMode="auto" r:id="rId114">
              <p14:nvContentPartPr>
                <p14:cNvPr id="46097" name="Ink 46096">
                  <a:extLst>
                    <a:ext uri="{FF2B5EF4-FFF2-40B4-BE49-F238E27FC236}">
                      <a16:creationId xmlns:a16="http://schemas.microsoft.com/office/drawing/2014/main" id="{FD5B6584-99FF-F8A4-5155-5B14932D2817}"/>
                    </a:ext>
                  </a:extLst>
                </p14:cNvPr>
                <p14:cNvContentPartPr/>
                <p14:nvPr/>
              </p14:nvContentPartPr>
              <p14:xfrm>
                <a:off x="10534188" y="4673019"/>
                <a:ext cx="107640" cy="275400"/>
              </p14:xfrm>
            </p:contentPart>
          </mc:Choice>
          <mc:Fallback xmlns="">
            <p:pic>
              <p:nvPicPr>
                <p:cNvPr id="46097" name="Ink 46096">
                  <a:extLst>
                    <a:ext uri="{FF2B5EF4-FFF2-40B4-BE49-F238E27FC236}">
                      <a16:creationId xmlns:a16="http://schemas.microsoft.com/office/drawing/2014/main" id="{FD5B6584-99FF-F8A4-5155-5B14932D2817}"/>
                    </a:ext>
                  </a:extLst>
                </p:cNvPr>
                <p:cNvPicPr/>
                <p:nvPr/>
              </p:nvPicPr>
              <p:blipFill>
                <a:blip r:embed="rId115"/>
                <a:stretch>
                  <a:fillRect/>
                </a:stretch>
              </p:blipFill>
              <p:spPr>
                <a:xfrm>
                  <a:off x="10529868" y="4668699"/>
                  <a:ext cx="11628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46098" name="Ink 46097">
                  <a:extLst>
                    <a:ext uri="{FF2B5EF4-FFF2-40B4-BE49-F238E27FC236}">
                      <a16:creationId xmlns:a16="http://schemas.microsoft.com/office/drawing/2014/main" id="{379837FB-AF2B-CD21-F887-45AF783A1A20}"/>
                    </a:ext>
                  </a:extLst>
                </p14:cNvPr>
                <p14:cNvContentPartPr/>
                <p14:nvPr/>
              </p14:nvContentPartPr>
              <p14:xfrm>
                <a:off x="10704828" y="4692099"/>
                <a:ext cx="73800" cy="63360"/>
              </p14:xfrm>
            </p:contentPart>
          </mc:Choice>
          <mc:Fallback xmlns="">
            <p:pic>
              <p:nvPicPr>
                <p:cNvPr id="46098" name="Ink 46097">
                  <a:extLst>
                    <a:ext uri="{FF2B5EF4-FFF2-40B4-BE49-F238E27FC236}">
                      <a16:creationId xmlns:a16="http://schemas.microsoft.com/office/drawing/2014/main" id="{379837FB-AF2B-CD21-F887-45AF783A1A20}"/>
                    </a:ext>
                  </a:extLst>
                </p:cNvPr>
                <p:cNvPicPr/>
                <p:nvPr/>
              </p:nvPicPr>
              <p:blipFill>
                <a:blip r:embed="rId117"/>
                <a:stretch>
                  <a:fillRect/>
                </a:stretch>
              </p:blipFill>
              <p:spPr>
                <a:xfrm>
                  <a:off x="10700508" y="4687779"/>
                  <a:ext cx="824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46099" name="Ink 46098">
                  <a:extLst>
                    <a:ext uri="{FF2B5EF4-FFF2-40B4-BE49-F238E27FC236}">
                      <a16:creationId xmlns:a16="http://schemas.microsoft.com/office/drawing/2014/main" id="{236D42FB-386D-6B4A-8BC9-FE86B8D92719}"/>
                    </a:ext>
                  </a:extLst>
                </p14:cNvPr>
                <p14:cNvContentPartPr/>
                <p14:nvPr/>
              </p14:nvContentPartPr>
              <p14:xfrm>
                <a:off x="10871508" y="4670499"/>
                <a:ext cx="47520" cy="50400"/>
              </p14:xfrm>
            </p:contentPart>
          </mc:Choice>
          <mc:Fallback xmlns="">
            <p:pic>
              <p:nvPicPr>
                <p:cNvPr id="46099" name="Ink 46098">
                  <a:extLst>
                    <a:ext uri="{FF2B5EF4-FFF2-40B4-BE49-F238E27FC236}">
                      <a16:creationId xmlns:a16="http://schemas.microsoft.com/office/drawing/2014/main" id="{236D42FB-386D-6B4A-8BC9-FE86B8D92719}"/>
                    </a:ext>
                  </a:extLst>
                </p:cNvPr>
                <p:cNvPicPr/>
                <p:nvPr/>
              </p:nvPicPr>
              <p:blipFill>
                <a:blip r:embed="rId119"/>
                <a:stretch>
                  <a:fillRect/>
                </a:stretch>
              </p:blipFill>
              <p:spPr>
                <a:xfrm>
                  <a:off x="10867188" y="4666179"/>
                  <a:ext cx="561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46100" name="Ink 46099">
                  <a:extLst>
                    <a:ext uri="{FF2B5EF4-FFF2-40B4-BE49-F238E27FC236}">
                      <a16:creationId xmlns:a16="http://schemas.microsoft.com/office/drawing/2014/main" id="{FFFBFC7B-A03F-D506-66F5-339933A180C4}"/>
                    </a:ext>
                  </a:extLst>
                </p14:cNvPr>
                <p14:cNvContentPartPr/>
                <p14:nvPr/>
              </p14:nvContentPartPr>
              <p14:xfrm>
                <a:off x="10918668" y="4591299"/>
                <a:ext cx="9000" cy="17280"/>
              </p14:xfrm>
            </p:contentPart>
          </mc:Choice>
          <mc:Fallback xmlns="">
            <p:pic>
              <p:nvPicPr>
                <p:cNvPr id="46100" name="Ink 46099">
                  <a:extLst>
                    <a:ext uri="{FF2B5EF4-FFF2-40B4-BE49-F238E27FC236}">
                      <a16:creationId xmlns:a16="http://schemas.microsoft.com/office/drawing/2014/main" id="{FFFBFC7B-A03F-D506-66F5-339933A180C4}"/>
                    </a:ext>
                  </a:extLst>
                </p:cNvPr>
                <p:cNvPicPr/>
                <p:nvPr/>
              </p:nvPicPr>
              <p:blipFill>
                <a:blip r:embed="rId121"/>
                <a:stretch>
                  <a:fillRect/>
                </a:stretch>
              </p:blipFill>
              <p:spPr>
                <a:xfrm>
                  <a:off x="10914348" y="4586979"/>
                  <a:ext cx="176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46101" name="Ink 46100">
                  <a:extLst>
                    <a:ext uri="{FF2B5EF4-FFF2-40B4-BE49-F238E27FC236}">
                      <a16:creationId xmlns:a16="http://schemas.microsoft.com/office/drawing/2014/main" id="{C3E041A4-6DB9-2012-8959-AE6122346CEB}"/>
                    </a:ext>
                  </a:extLst>
                </p14:cNvPr>
                <p14:cNvContentPartPr/>
                <p14:nvPr/>
              </p14:nvContentPartPr>
              <p14:xfrm>
                <a:off x="10939908" y="4627299"/>
                <a:ext cx="86040" cy="132480"/>
              </p14:xfrm>
            </p:contentPart>
          </mc:Choice>
          <mc:Fallback xmlns="">
            <p:pic>
              <p:nvPicPr>
                <p:cNvPr id="46101" name="Ink 46100">
                  <a:extLst>
                    <a:ext uri="{FF2B5EF4-FFF2-40B4-BE49-F238E27FC236}">
                      <a16:creationId xmlns:a16="http://schemas.microsoft.com/office/drawing/2014/main" id="{C3E041A4-6DB9-2012-8959-AE6122346CEB}"/>
                    </a:ext>
                  </a:extLst>
                </p:cNvPr>
                <p:cNvPicPr/>
                <p:nvPr/>
              </p:nvPicPr>
              <p:blipFill>
                <a:blip r:embed="rId123"/>
                <a:stretch>
                  <a:fillRect/>
                </a:stretch>
              </p:blipFill>
              <p:spPr>
                <a:xfrm>
                  <a:off x="10935588" y="4622979"/>
                  <a:ext cx="946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46102" name="Ink 46101">
                  <a:extLst>
                    <a:ext uri="{FF2B5EF4-FFF2-40B4-BE49-F238E27FC236}">
                      <a16:creationId xmlns:a16="http://schemas.microsoft.com/office/drawing/2014/main" id="{465731A6-47F5-163E-111A-CDC8D1E748CC}"/>
                    </a:ext>
                  </a:extLst>
                </p14:cNvPr>
                <p14:cNvContentPartPr/>
                <p14:nvPr/>
              </p14:nvContentPartPr>
              <p14:xfrm>
                <a:off x="11094708" y="4538739"/>
                <a:ext cx="136080" cy="225360"/>
              </p14:xfrm>
            </p:contentPart>
          </mc:Choice>
          <mc:Fallback xmlns="">
            <p:pic>
              <p:nvPicPr>
                <p:cNvPr id="46102" name="Ink 46101">
                  <a:extLst>
                    <a:ext uri="{FF2B5EF4-FFF2-40B4-BE49-F238E27FC236}">
                      <a16:creationId xmlns:a16="http://schemas.microsoft.com/office/drawing/2014/main" id="{465731A6-47F5-163E-111A-CDC8D1E748CC}"/>
                    </a:ext>
                  </a:extLst>
                </p:cNvPr>
                <p:cNvPicPr/>
                <p:nvPr/>
              </p:nvPicPr>
              <p:blipFill>
                <a:blip r:embed="rId125"/>
                <a:stretch>
                  <a:fillRect/>
                </a:stretch>
              </p:blipFill>
              <p:spPr>
                <a:xfrm>
                  <a:off x="11090388" y="4534419"/>
                  <a:ext cx="144720" cy="234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6">
            <p14:nvContentPartPr>
              <p14:cNvPr id="46104" name="Ink 46103">
                <a:extLst>
                  <a:ext uri="{FF2B5EF4-FFF2-40B4-BE49-F238E27FC236}">
                    <a16:creationId xmlns:a16="http://schemas.microsoft.com/office/drawing/2014/main" id="{FE5EA349-72D6-BDBA-5FB2-C202F5D0EC0D}"/>
                  </a:ext>
                </a:extLst>
              </p14:cNvPr>
              <p14:cNvContentPartPr/>
              <p14:nvPr/>
            </p14:nvContentPartPr>
            <p14:xfrm>
              <a:off x="9128388" y="2687979"/>
              <a:ext cx="214200" cy="577080"/>
            </p14:xfrm>
          </p:contentPart>
        </mc:Choice>
        <mc:Fallback xmlns="">
          <p:pic>
            <p:nvPicPr>
              <p:cNvPr id="46104" name="Ink 46103">
                <a:extLst>
                  <a:ext uri="{FF2B5EF4-FFF2-40B4-BE49-F238E27FC236}">
                    <a16:creationId xmlns:a16="http://schemas.microsoft.com/office/drawing/2014/main" id="{FE5EA349-72D6-BDBA-5FB2-C202F5D0EC0D}"/>
                  </a:ext>
                </a:extLst>
              </p:cNvPr>
              <p:cNvPicPr/>
              <p:nvPr/>
            </p:nvPicPr>
            <p:blipFill>
              <a:blip r:embed="rId127"/>
              <a:stretch>
                <a:fillRect/>
              </a:stretch>
            </p:blipFill>
            <p:spPr>
              <a:xfrm>
                <a:off x="9124068" y="2683659"/>
                <a:ext cx="222840" cy="585720"/>
              </a:xfrm>
              <a:prstGeom prst="rect">
                <a:avLst/>
              </a:prstGeom>
            </p:spPr>
          </p:pic>
        </mc:Fallback>
      </mc:AlternateContent>
      <p:grpSp>
        <p:nvGrpSpPr>
          <p:cNvPr id="46113" name="Group 46112">
            <a:extLst>
              <a:ext uri="{FF2B5EF4-FFF2-40B4-BE49-F238E27FC236}">
                <a16:creationId xmlns:a16="http://schemas.microsoft.com/office/drawing/2014/main" id="{F8F7F308-F960-BF0C-D838-1CBEB7EB8AE2}"/>
              </a:ext>
            </a:extLst>
          </p:cNvPr>
          <p:cNvGrpSpPr/>
          <p:nvPr/>
        </p:nvGrpSpPr>
        <p:grpSpPr>
          <a:xfrm>
            <a:off x="9195708" y="2218899"/>
            <a:ext cx="398880" cy="195480"/>
            <a:chOff x="9195708" y="2218899"/>
            <a:chExt cx="398880" cy="195480"/>
          </a:xfrm>
        </p:grpSpPr>
        <mc:AlternateContent xmlns:mc="http://schemas.openxmlformats.org/markup-compatibility/2006" xmlns:p14="http://schemas.microsoft.com/office/powerpoint/2010/main">
          <mc:Choice Requires="p14">
            <p:contentPart p14:bwMode="auto" r:id="rId128">
              <p14:nvContentPartPr>
                <p14:cNvPr id="46105" name="Ink 46104">
                  <a:extLst>
                    <a:ext uri="{FF2B5EF4-FFF2-40B4-BE49-F238E27FC236}">
                      <a16:creationId xmlns:a16="http://schemas.microsoft.com/office/drawing/2014/main" id="{ECBB31D5-2A19-25A4-47F0-48721D182EAE}"/>
                    </a:ext>
                  </a:extLst>
                </p14:cNvPr>
                <p14:cNvContentPartPr/>
                <p14:nvPr/>
              </p14:nvContentPartPr>
              <p14:xfrm>
                <a:off x="9195708" y="2218899"/>
                <a:ext cx="57240" cy="159480"/>
              </p14:xfrm>
            </p:contentPart>
          </mc:Choice>
          <mc:Fallback xmlns="">
            <p:pic>
              <p:nvPicPr>
                <p:cNvPr id="46105" name="Ink 46104">
                  <a:extLst>
                    <a:ext uri="{FF2B5EF4-FFF2-40B4-BE49-F238E27FC236}">
                      <a16:creationId xmlns:a16="http://schemas.microsoft.com/office/drawing/2014/main" id="{ECBB31D5-2A19-25A4-47F0-48721D182EAE}"/>
                    </a:ext>
                  </a:extLst>
                </p:cNvPr>
                <p:cNvPicPr/>
                <p:nvPr/>
              </p:nvPicPr>
              <p:blipFill>
                <a:blip r:embed="rId129"/>
                <a:stretch>
                  <a:fillRect/>
                </a:stretch>
              </p:blipFill>
              <p:spPr>
                <a:xfrm>
                  <a:off x="9191388" y="2214579"/>
                  <a:ext cx="658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46106" name="Ink 46105">
                  <a:extLst>
                    <a:ext uri="{FF2B5EF4-FFF2-40B4-BE49-F238E27FC236}">
                      <a16:creationId xmlns:a16="http://schemas.microsoft.com/office/drawing/2014/main" id="{9E8F5693-B255-CA11-CEF7-62DF08315CB7}"/>
                    </a:ext>
                  </a:extLst>
                </p14:cNvPr>
                <p14:cNvContentPartPr/>
                <p14:nvPr/>
              </p14:nvContentPartPr>
              <p14:xfrm>
                <a:off x="9282108" y="2301699"/>
                <a:ext cx="26280" cy="52560"/>
              </p14:xfrm>
            </p:contentPart>
          </mc:Choice>
          <mc:Fallback xmlns="">
            <p:pic>
              <p:nvPicPr>
                <p:cNvPr id="46106" name="Ink 46105">
                  <a:extLst>
                    <a:ext uri="{FF2B5EF4-FFF2-40B4-BE49-F238E27FC236}">
                      <a16:creationId xmlns:a16="http://schemas.microsoft.com/office/drawing/2014/main" id="{9E8F5693-B255-CA11-CEF7-62DF08315CB7}"/>
                    </a:ext>
                  </a:extLst>
                </p:cNvPr>
                <p:cNvPicPr/>
                <p:nvPr/>
              </p:nvPicPr>
              <p:blipFill>
                <a:blip r:embed="rId131"/>
                <a:stretch>
                  <a:fillRect/>
                </a:stretch>
              </p:blipFill>
              <p:spPr>
                <a:xfrm>
                  <a:off x="9277788" y="2297379"/>
                  <a:ext cx="349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46107" name="Ink 46106">
                  <a:extLst>
                    <a:ext uri="{FF2B5EF4-FFF2-40B4-BE49-F238E27FC236}">
                      <a16:creationId xmlns:a16="http://schemas.microsoft.com/office/drawing/2014/main" id="{F36CB2CB-CDCA-FF73-12FF-20658A66F6DE}"/>
                    </a:ext>
                  </a:extLst>
                </p14:cNvPr>
                <p14:cNvContentPartPr/>
                <p14:nvPr/>
              </p14:nvContentPartPr>
              <p14:xfrm>
                <a:off x="9311988" y="2255259"/>
                <a:ext cx="4680" cy="27000"/>
              </p14:xfrm>
            </p:contentPart>
          </mc:Choice>
          <mc:Fallback xmlns="">
            <p:pic>
              <p:nvPicPr>
                <p:cNvPr id="46107" name="Ink 46106">
                  <a:extLst>
                    <a:ext uri="{FF2B5EF4-FFF2-40B4-BE49-F238E27FC236}">
                      <a16:creationId xmlns:a16="http://schemas.microsoft.com/office/drawing/2014/main" id="{F36CB2CB-CDCA-FF73-12FF-20658A66F6DE}"/>
                    </a:ext>
                  </a:extLst>
                </p:cNvPr>
                <p:cNvPicPr/>
                <p:nvPr/>
              </p:nvPicPr>
              <p:blipFill>
                <a:blip r:embed="rId133"/>
                <a:stretch>
                  <a:fillRect/>
                </a:stretch>
              </p:blipFill>
              <p:spPr>
                <a:xfrm>
                  <a:off x="9307668" y="2250939"/>
                  <a:ext cx="133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46108" name="Ink 46107">
                  <a:extLst>
                    <a:ext uri="{FF2B5EF4-FFF2-40B4-BE49-F238E27FC236}">
                      <a16:creationId xmlns:a16="http://schemas.microsoft.com/office/drawing/2014/main" id="{8D520C62-0ABC-4DB3-4B63-BDC79D28C526}"/>
                    </a:ext>
                  </a:extLst>
                </p14:cNvPr>
                <p14:cNvContentPartPr/>
                <p14:nvPr/>
              </p14:nvContentPartPr>
              <p14:xfrm>
                <a:off x="9333588" y="2322579"/>
                <a:ext cx="94320" cy="72720"/>
              </p14:xfrm>
            </p:contentPart>
          </mc:Choice>
          <mc:Fallback xmlns="">
            <p:pic>
              <p:nvPicPr>
                <p:cNvPr id="46108" name="Ink 46107">
                  <a:extLst>
                    <a:ext uri="{FF2B5EF4-FFF2-40B4-BE49-F238E27FC236}">
                      <a16:creationId xmlns:a16="http://schemas.microsoft.com/office/drawing/2014/main" id="{8D520C62-0ABC-4DB3-4B63-BDC79D28C526}"/>
                    </a:ext>
                  </a:extLst>
                </p:cNvPr>
                <p:cNvPicPr/>
                <p:nvPr/>
              </p:nvPicPr>
              <p:blipFill>
                <a:blip r:embed="rId135"/>
                <a:stretch>
                  <a:fillRect/>
                </a:stretch>
              </p:blipFill>
              <p:spPr>
                <a:xfrm>
                  <a:off x="9329268" y="2318259"/>
                  <a:ext cx="1029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46109" name="Ink 46108">
                  <a:extLst>
                    <a:ext uri="{FF2B5EF4-FFF2-40B4-BE49-F238E27FC236}">
                      <a16:creationId xmlns:a16="http://schemas.microsoft.com/office/drawing/2014/main" id="{212596D6-9803-CC90-67E9-ABF00198DD35}"/>
                    </a:ext>
                  </a:extLst>
                </p14:cNvPr>
                <p14:cNvContentPartPr/>
                <p14:nvPr/>
              </p14:nvContentPartPr>
              <p14:xfrm>
                <a:off x="9431868" y="2243379"/>
                <a:ext cx="13680" cy="135000"/>
              </p14:xfrm>
            </p:contentPart>
          </mc:Choice>
          <mc:Fallback xmlns="">
            <p:pic>
              <p:nvPicPr>
                <p:cNvPr id="46109" name="Ink 46108">
                  <a:extLst>
                    <a:ext uri="{FF2B5EF4-FFF2-40B4-BE49-F238E27FC236}">
                      <a16:creationId xmlns:a16="http://schemas.microsoft.com/office/drawing/2014/main" id="{212596D6-9803-CC90-67E9-ABF00198DD35}"/>
                    </a:ext>
                  </a:extLst>
                </p:cNvPr>
                <p:cNvPicPr/>
                <p:nvPr/>
              </p:nvPicPr>
              <p:blipFill>
                <a:blip r:embed="rId137"/>
                <a:stretch>
                  <a:fillRect/>
                </a:stretch>
              </p:blipFill>
              <p:spPr>
                <a:xfrm>
                  <a:off x="9427548" y="2239059"/>
                  <a:ext cx="223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46110" name="Ink 46109">
                  <a:extLst>
                    <a:ext uri="{FF2B5EF4-FFF2-40B4-BE49-F238E27FC236}">
                      <a16:creationId xmlns:a16="http://schemas.microsoft.com/office/drawing/2014/main" id="{490381E3-E97A-560B-E876-BE8F74FED4A2}"/>
                    </a:ext>
                  </a:extLst>
                </p14:cNvPr>
                <p14:cNvContentPartPr/>
                <p14:nvPr/>
              </p14:nvContentPartPr>
              <p14:xfrm>
                <a:off x="9470388" y="2339499"/>
                <a:ext cx="51480" cy="70200"/>
              </p14:xfrm>
            </p:contentPart>
          </mc:Choice>
          <mc:Fallback xmlns="">
            <p:pic>
              <p:nvPicPr>
                <p:cNvPr id="46110" name="Ink 46109">
                  <a:extLst>
                    <a:ext uri="{FF2B5EF4-FFF2-40B4-BE49-F238E27FC236}">
                      <a16:creationId xmlns:a16="http://schemas.microsoft.com/office/drawing/2014/main" id="{490381E3-E97A-560B-E876-BE8F74FED4A2}"/>
                    </a:ext>
                  </a:extLst>
                </p:cNvPr>
                <p:cNvPicPr/>
                <p:nvPr/>
              </p:nvPicPr>
              <p:blipFill>
                <a:blip r:embed="rId139"/>
                <a:stretch>
                  <a:fillRect/>
                </a:stretch>
              </p:blipFill>
              <p:spPr>
                <a:xfrm>
                  <a:off x="9466068" y="2335179"/>
                  <a:ext cx="601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46111" name="Ink 46110">
                  <a:extLst>
                    <a:ext uri="{FF2B5EF4-FFF2-40B4-BE49-F238E27FC236}">
                      <a16:creationId xmlns:a16="http://schemas.microsoft.com/office/drawing/2014/main" id="{5E5B17EE-9F4D-451A-0558-FEBD88BF4761}"/>
                    </a:ext>
                  </a:extLst>
                </p14:cNvPr>
                <p14:cNvContentPartPr/>
                <p14:nvPr/>
              </p14:nvContentPartPr>
              <p14:xfrm>
                <a:off x="9572988" y="2363619"/>
                <a:ext cx="21600" cy="50760"/>
              </p14:xfrm>
            </p:contentPart>
          </mc:Choice>
          <mc:Fallback xmlns="">
            <p:pic>
              <p:nvPicPr>
                <p:cNvPr id="46111" name="Ink 46110">
                  <a:extLst>
                    <a:ext uri="{FF2B5EF4-FFF2-40B4-BE49-F238E27FC236}">
                      <a16:creationId xmlns:a16="http://schemas.microsoft.com/office/drawing/2014/main" id="{5E5B17EE-9F4D-451A-0558-FEBD88BF4761}"/>
                    </a:ext>
                  </a:extLst>
                </p:cNvPr>
                <p:cNvPicPr/>
                <p:nvPr/>
              </p:nvPicPr>
              <p:blipFill>
                <a:blip r:embed="rId141"/>
                <a:stretch>
                  <a:fillRect/>
                </a:stretch>
              </p:blipFill>
              <p:spPr>
                <a:xfrm>
                  <a:off x="9568668" y="2359299"/>
                  <a:ext cx="302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46112" name="Ink 46111">
                  <a:extLst>
                    <a:ext uri="{FF2B5EF4-FFF2-40B4-BE49-F238E27FC236}">
                      <a16:creationId xmlns:a16="http://schemas.microsoft.com/office/drawing/2014/main" id="{9EBCCDDB-66AE-0288-7E16-4BB036CAEAE4}"/>
                    </a:ext>
                  </a:extLst>
                </p14:cNvPr>
                <p14:cNvContentPartPr/>
                <p14:nvPr/>
              </p14:nvContentPartPr>
              <p14:xfrm>
                <a:off x="9547068" y="2270379"/>
                <a:ext cx="13680" cy="11520"/>
              </p14:xfrm>
            </p:contentPart>
          </mc:Choice>
          <mc:Fallback xmlns="">
            <p:pic>
              <p:nvPicPr>
                <p:cNvPr id="46112" name="Ink 46111">
                  <a:extLst>
                    <a:ext uri="{FF2B5EF4-FFF2-40B4-BE49-F238E27FC236}">
                      <a16:creationId xmlns:a16="http://schemas.microsoft.com/office/drawing/2014/main" id="{9EBCCDDB-66AE-0288-7E16-4BB036CAEAE4}"/>
                    </a:ext>
                  </a:extLst>
                </p:cNvPr>
                <p:cNvPicPr/>
                <p:nvPr/>
              </p:nvPicPr>
              <p:blipFill>
                <a:blip r:embed="rId143"/>
                <a:stretch>
                  <a:fillRect/>
                </a:stretch>
              </p:blipFill>
              <p:spPr>
                <a:xfrm>
                  <a:off x="9542748" y="2266059"/>
                  <a:ext cx="22320" cy="20160"/>
                </a:xfrm>
                <a:prstGeom prst="rect">
                  <a:avLst/>
                </a:prstGeom>
              </p:spPr>
            </p:pic>
          </mc:Fallback>
        </mc:AlternateContent>
      </p:grpSp>
      <p:grpSp>
        <p:nvGrpSpPr>
          <p:cNvPr id="15" name="Group 14">
            <a:extLst>
              <a:ext uri="{FF2B5EF4-FFF2-40B4-BE49-F238E27FC236}">
                <a16:creationId xmlns:a16="http://schemas.microsoft.com/office/drawing/2014/main" id="{21F5A812-8A0E-9EFE-F82B-1B16C280F628}"/>
              </a:ext>
            </a:extLst>
          </p:cNvPr>
          <p:cNvGrpSpPr/>
          <p:nvPr/>
        </p:nvGrpSpPr>
        <p:grpSpPr>
          <a:xfrm>
            <a:off x="2627640" y="3000941"/>
            <a:ext cx="1254600" cy="167040"/>
            <a:chOff x="2627640" y="3000941"/>
            <a:chExt cx="1254600" cy="167040"/>
          </a:xfrm>
        </p:grpSpPr>
        <mc:AlternateContent xmlns:mc="http://schemas.openxmlformats.org/markup-compatibility/2006" xmlns:p14="http://schemas.microsoft.com/office/powerpoint/2010/main">
          <mc:Choice Requires="p14">
            <p:contentPart p14:bwMode="auto" r:id="rId144">
              <p14:nvContentPartPr>
                <p14:cNvPr id="2" name="Ink 1">
                  <a:extLst>
                    <a:ext uri="{FF2B5EF4-FFF2-40B4-BE49-F238E27FC236}">
                      <a16:creationId xmlns:a16="http://schemas.microsoft.com/office/drawing/2014/main" id="{4B45F6AF-6530-9326-750A-EA5015BAEEA2}"/>
                    </a:ext>
                  </a:extLst>
                </p14:cNvPr>
                <p14:cNvContentPartPr/>
                <p14:nvPr/>
              </p14:nvContentPartPr>
              <p14:xfrm>
                <a:off x="2656080" y="3083381"/>
                <a:ext cx="96120" cy="6840"/>
              </p14:xfrm>
            </p:contentPart>
          </mc:Choice>
          <mc:Fallback xmlns="">
            <p:pic>
              <p:nvPicPr>
                <p:cNvPr id="2" name="Ink 1">
                  <a:extLst>
                    <a:ext uri="{FF2B5EF4-FFF2-40B4-BE49-F238E27FC236}">
                      <a16:creationId xmlns:a16="http://schemas.microsoft.com/office/drawing/2014/main" id="{4B45F6AF-6530-9326-750A-EA5015BAEEA2}"/>
                    </a:ext>
                  </a:extLst>
                </p:cNvPr>
                <p:cNvPicPr/>
                <p:nvPr/>
              </p:nvPicPr>
              <p:blipFill>
                <a:blip r:embed="rId145"/>
                <a:stretch>
                  <a:fillRect/>
                </a:stretch>
              </p:blipFill>
              <p:spPr>
                <a:xfrm>
                  <a:off x="2651760" y="3079061"/>
                  <a:ext cx="1047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4" name="Ink 3">
                  <a:extLst>
                    <a:ext uri="{FF2B5EF4-FFF2-40B4-BE49-F238E27FC236}">
                      <a16:creationId xmlns:a16="http://schemas.microsoft.com/office/drawing/2014/main" id="{CB36766F-ABE3-7B90-6B8F-BA1CD777FAAD}"/>
                    </a:ext>
                  </a:extLst>
                </p14:cNvPr>
                <p14:cNvContentPartPr/>
                <p14:nvPr/>
              </p14:nvContentPartPr>
              <p14:xfrm>
                <a:off x="2638080" y="3111821"/>
                <a:ext cx="39600" cy="22320"/>
              </p14:xfrm>
            </p:contentPart>
          </mc:Choice>
          <mc:Fallback xmlns="">
            <p:pic>
              <p:nvPicPr>
                <p:cNvPr id="4" name="Ink 3">
                  <a:extLst>
                    <a:ext uri="{FF2B5EF4-FFF2-40B4-BE49-F238E27FC236}">
                      <a16:creationId xmlns:a16="http://schemas.microsoft.com/office/drawing/2014/main" id="{CB36766F-ABE3-7B90-6B8F-BA1CD777FAAD}"/>
                    </a:ext>
                  </a:extLst>
                </p:cNvPr>
                <p:cNvPicPr/>
                <p:nvPr/>
              </p:nvPicPr>
              <p:blipFill>
                <a:blip r:embed="rId147"/>
                <a:stretch>
                  <a:fillRect/>
                </a:stretch>
              </p:blipFill>
              <p:spPr>
                <a:xfrm>
                  <a:off x="2633760" y="3107501"/>
                  <a:ext cx="482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 name="Ink 10">
                  <a:extLst>
                    <a:ext uri="{FF2B5EF4-FFF2-40B4-BE49-F238E27FC236}">
                      <a16:creationId xmlns:a16="http://schemas.microsoft.com/office/drawing/2014/main" id="{8901F6C6-F445-70A5-2AF6-1D26EB4ED048}"/>
                    </a:ext>
                  </a:extLst>
                </p14:cNvPr>
                <p14:cNvContentPartPr/>
                <p14:nvPr/>
              </p14:nvContentPartPr>
              <p14:xfrm>
                <a:off x="2627640" y="3075821"/>
                <a:ext cx="1045080" cy="76320"/>
              </p14:xfrm>
            </p:contentPart>
          </mc:Choice>
          <mc:Fallback xmlns="">
            <p:pic>
              <p:nvPicPr>
                <p:cNvPr id="11" name="Ink 10">
                  <a:extLst>
                    <a:ext uri="{FF2B5EF4-FFF2-40B4-BE49-F238E27FC236}">
                      <a16:creationId xmlns:a16="http://schemas.microsoft.com/office/drawing/2014/main" id="{8901F6C6-F445-70A5-2AF6-1D26EB4ED048}"/>
                    </a:ext>
                  </a:extLst>
                </p:cNvPr>
                <p:cNvPicPr/>
                <p:nvPr/>
              </p:nvPicPr>
              <p:blipFill>
                <a:blip r:embed="rId149"/>
                <a:stretch>
                  <a:fillRect/>
                </a:stretch>
              </p:blipFill>
              <p:spPr>
                <a:xfrm>
                  <a:off x="2623320" y="3071501"/>
                  <a:ext cx="10537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2" name="Ink 11">
                  <a:extLst>
                    <a:ext uri="{FF2B5EF4-FFF2-40B4-BE49-F238E27FC236}">
                      <a16:creationId xmlns:a16="http://schemas.microsoft.com/office/drawing/2014/main" id="{3767610E-C753-A506-E4A4-E43016D58C45}"/>
                    </a:ext>
                  </a:extLst>
                </p14:cNvPr>
                <p14:cNvContentPartPr/>
                <p14:nvPr/>
              </p14:nvContentPartPr>
              <p14:xfrm>
                <a:off x="3199320" y="3000941"/>
                <a:ext cx="682920" cy="167040"/>
              </p14:xfrm>
            </p:contentPart>
          </mc:Choice>
          <mc:Fallback xmlns="">
            <p:pic>
              <p:nvPicPr>
                <p:cNvPr id="12" name="Ink 11">
                  <a:extLst>
                    <a:ext uri="{FF2B5EF4-FFF2-40B4-BE49-F238E27FC236}">
                      <a16:creationId xmlns:a16="http://schemas.microsoft.com/office/drawing/2014/main" id="{3767610E-C753-A506-E4A4-E43016D58C45}"/>
                    </a:ext>
                  </a:extLst>
                </p:cNvPr>
                <p:cNvPicPr/>
                <p:nvPr/>
              </p:nvPicPr>
              <p:blipFill>
                <a:blip r:embed="rId151"/>
                <a:stretch>
                  <a:fillRect/>
                </a:stretch>
              </p:blipFill>
              <p:spPr>
                <a:xfrm>
                  <a:off x="3195000" y="2996621"/>
                  <a:ext cx="691560" cy="175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2">
            <p14:nvContentPartPr>
              <p14:cNvPr id="46116" name="Ink 46115">
                <a:extLst>
                  <a:ext uri="{FF2B5EF4-FFF2-40B4-BE49-F238E27FC236}">
                    <a16:creationId xmlns:a16="http://schemas.microsoft.com/office/drawing/2014/main" id="{E3DF9C41-59ED-C201-7DB5-686E8AB14B86}"/>
                  </a:ext>
                </a:extLst>
              </p14:cNvPr>
              <p14:cNvContentPartPr/>
              <p14:nvPr/>
            </p14:nvContentPartPr>
            <p14:xfrm>
              <a:off x="4059000" y="3017861"/>
              <a:ext cx="757080" cy="136080"/>
            </p14:xfrm>
          </p:contentPart>
        </mc:Choice>
        <mc:Fallback xmlns="">
          <p:pic>
            <p:nvPicPr>
              <p:cNvPr id="46116" name="Ink 46115">
                <a:extLst>
                  <a:ext uri="{FF2B5EF4-FFF2-40B4-BE49-F238E27FC236}">
                    <a16:creationId xmlns:a16="http://schemas.microsoft.com/office/drawing/2014/main" id="{E3DF9C41-59ED-C201-7DB5-686E8AB14B86}"/>
                  </a:ext>
                </a:extLst>
              </p:cNvPr>
              <p:cNvPicPr/>
              <p:nvPr/>
            </p:nvPicPr>
            <p:blipFill>
              <a:blip r:embed="rId153"/>
              <a:stretch>
                <a:fillRect/>
              </a:stretch>
            </p:blipFill>
            <p:spPr>
              <a:xfrm>
                <a:off x="4054680" y="3013541"/>
                <a:ext cx="765720" cy="144720"/>
              </a:xfrm>
              <a:prstGeom prst="rect">
                <a:avLst/>
              </a:prstGeom>
            </p:spPr>
          </p:pic>
        </mc:Fallback>
      </mc:AlternateContent>
      <p:grpSp>
        <p:nvGrpSpPr>
          <p:cNvPr id="46123" name="Group 46122">
            <a:extLst>
              <a:ext uri="{FF2B5EF4-FFF2-40B4-BE49-F238E27FC236}">
                <a16:creationId xmlns:a16="http://schemas.microsoft.com/office/drawing/2014/main" id="{FE93AD6B-749C-685C-2428-908F6968B0E3}"/>
              </a:ext>
            </a:extLst>
          </p:cNvPr>
          <p:cNvGrpSpPr/>
          <p:nvPr/>
        </p:nvGrpSpPr>
        <p:grpSpPr>
          <a:xfrm>
            <a:off x="3121200" y="2612141"/>
            <a:ext cx="533520" cy="334080"/>
            <a:chOff x="3121200" y="2612141"/>
            <a:chExt cx="533520" cy="334080"/>
          </a:xfrm>
        </p:grpSpPr>
        <mc:AlternateContent xmlns:mc="http://schemas.openxmlformats.org/markup-compatibility/2006" xmlns:p14="http://schemas.microsoft.com/office/powerpoint/2010/main">
          <mc:Choice Requires="p14">
            <p:contentPart p14:bwMode="auto" r:id="rId154">
              <p14:nvContentPartPr>
                <p14:cNvPr id="16" name="Ink 15">
                  <a:extLst>
                    <a:ext uri="{FF2B5EF4-FFF2-40B4-BE49-F238E27FC236}">
                      <a16:creationId xmlns:a16="http://schemas.microsoft.com/office/drawing/2014/main" id="{A5DD259A-DCC9-A519-2E78-19380D2666AE}"/>
                    </a:ext>
                  </a:extLst>
                </p14:cNvPr>
                <p14:cNvContentPartPr/>
                <p14:nvPr/>
              </p14:nvContentPartPr>
              <p14:xfrm>
                <a:off x="3196080" y="2697101"/>
                <a:ext cx="60840" cy="146880"/>
              </p14:xfrm>
            </p:contentPart>
          </mc:Choice>
          <mc:Fallback xmlns="">
            <p:pic>
              <p:nvPicPr>
                <p:cNvPr id="16" name="Ink 15">
                  <a:extLst>
                    <a:ext uri="{FF2B5EF4-FFF2-40B4-BE49-F238E27FC236}">
                      <a16:creationId xmlns:a16="http://schemas.microsoft.com/office/drawing/2014/main" id="{A5DD259A-DCC9-A519-2E78-19380D2666AE}"/>
                    </a:ext>
                  </a:extLst>
                </p:cNvPr>
                <p:cNvPicPr/>
                <p:nvPr/>
              </p:nvPicPr>
              <p:blipFill>
                <a:blip r:embed="rId155"/>
                <a:stretch>
                  <a:fillRect/>
                </a:stretch>
              </p:blipFill>
              <p:spPr>
                <a:xfrm>
                  <a:off x="3191760" y="2692781"/>
                  <a:ext cx="694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8" name="Ink 17">
                  <a:extLst>
                    <a:ext uri="{FF2B5EF4-FFF2-40B4-BE49-F238E27FC236}">
                      <a16:creationId xmlns:a16="http://schemas.microsoft.com/office/drawing/2014/main" id="{C23F233A-B4C1-C8A3-7B95-B34FEC4A11C7}"/>
                    </a:ext>
                  </a:extLst>
                </p14:cNvPr>
                <p14:cNvContentPartPr/>
                <p14:nvPr/>
              </p14:nvContentPartPr>
              <p14:xfrm>
                <a:off x="3121200" y="2696021"/>
                <a:ext cx="110520" cy="244080"/>
              </p14:xfrm>
            </p:contentPart>
          </mc:Choice>
          <mc:Fallback xmlns="">
            <p:pic>
              <p:nvPicPr>
                <p:cNvPr id="18" name="Ink 17">
                  <a:extLst>
                    <a:ext uri="{FF2B5EF4-FFF2-40B4-BE49-F238E27FC236}">
                      <a16:creationId xmlns:a16="http://schemas.microsoft.com/office/drawing/2014/main" id="{C23F233A-B4C1-C8A3-7B95-B34FEC4A11C7}"/>
                    </a:ext>
                  </a:extLst>
                </p:cNvPr>
                <p:cNvPicPr/>
                <p:nvPr/>
              </p:nvPicPr>
              <p:blipFill>
                <a:blip r:embed="rId157"/>
                <a:stretch>
                  <a:fillRect/>
                </a:stretch>
              </p:blipFill>
              <p:spPr>
                <a:xfrm>
                  <a:off x="3116880" y="2691701"/>
                  <a:ext cx="11916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36" name="Ink 35">
                  <a:extLst>
                    <a:ext uri="{FF2B5EF4-FFF2-40B4-BE49-F238E27FC236}">
                      <a16:creationId xmlns:a16="http://schemas.microsoft.com/office/drawing/2014/main" id="{2423927F-9F75-56CA-9688-E3C313EDBB3C}"/>
                    </a:ext>
                  </a:extLst>
                </p14:cNvPr>
                <p14:cNvContentPartPr/>
                <p14:nvPr/>
              </p14:nvContentPartPr>
              <p14:xfrm>
                <a:off x="3359160" y="2719061"/>
                <a:ext cx="100080" cy="81720"/>
              </p14:xfrm>
            </p:contentPart>
          </mc:Choice>
          <mc:Fallback xmlns="">
            <p:pic>
              <p:nvPicPr>
                <p:cNvPr id="36" name="Ink 35">
                  <a:extLst>
                    <a:ext uri="{FF2B5EF4-FFF2-40B4-BE49-F238E27FC236}">
                      <a16:creationId xmlns:a16="http://schemas.microsoft.com/office/drawing/2014/main" id="{2423927F-9F75-56CA-9688-E3C313EDBB3C}"/>
                    </a:ext>
                  </a:extLst>
                </p:cNvPr>
                <p:cNvPicPr/>
                <p:nvPr/>
              </p:nvPicPr>
              <p:blipFill>
                <a:blip r:embed="rId159"/>
                <a:stretch>
                  <a:fillRect/>
                </a:stretch>
              </p:blipFill>
              <p:spPr>
                <a:xfrm>
                  <a:off x="3354840" y="2714741"/>
                  <a:ext cx="1087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43" name="Ink 42">
                  <a:extLst>
                    <a:ext uri="{FF2B5EF4-FFF2-40B4-BE49-F238E27FC236}">
                      <a16:creationId xmlns:a16="http://schemas.microsoft.com/office/drawing/2014/main" id="{7E2328AF-88D4-9FC4-D649-D1FD7B4B63B1}"/>
                    </a:ext>
                  </a:extLst>
                </p14:cNvPr>
                <p14:cNvContentPartPr/>
                <p14:nvPr/>
              </p14:nvContentPartPr>
              <p14:xfrm>
                <a:off x="3139200" y="2697461"/>
                <a:ext cx="111240" cy="248760"/>
              </p14:xfrm>
            </p:contentPart>
          </mc:Choice>
          <mc:Fallback xmlns="">
            <p:pic>
              <p:nvPicPr>
                <p:cNvPr id="43" name="Ink 42">
                  <a:extLst>
                    <a:ext uri="{FF2B5EF4-FFF2-40B4-BE49-F238E27FC236}">
                      <a16:creationId xmlns:a16="http://schemas.microsoft.com/office/drawing/2014/main" id="{7E2328AF-88D4-9FC4-D649-D1FD7B4B63B1}"/>
                    </a:ext>
                  </a:extLst>
                </p:cNvPr>
                <p:cNvPicPr/>
                <p:nvPr/>
              </p:nvPicPr>
              <p:blipFill>
                <a:blip r:embed="rId161"/>
                <a:stretch>
                  <a:fillRect/>
                </a:stretch>
              </p:blipFill>
              <p:spPr>
                <a:xfrm>
                  <a:off x="3134880" y="2693141"/>
                  <a:ext cx="11988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61" name="Ink 60">
                  <a:extLst>
                    <a:ext uri="{FF2B5EF4-FFF2-40B4-BE49-F238E27FC236}">
                      <a16:creationId xmlns:a16="http://schemas.microsoft.com/office/drawing/2014/main" id="{FAF6F1D2-5C16-2C5C-4C19-49088047E86E}"/>
                    </a:ext>
                  </a:extLst>
                </p14:cNvPr>
                <p14:cNvContentPartPr/>
                <p14:nvPr/>
              </p14:nvContentPartPr>
              <p14:xfrm>
                <a:off x="3352680" y="2819141"/>
                <a:ext cx="85320" cy="29160"/>
              </p14:xfrm>
            </p:contentPart>
          </mc:Choice>
          <mc:Fallback xmlns="">
            <p:pic>
              <p:nvPicPr>
                <p:cNvPr id="61" name="Ink 60">
                  <a:extLst>
                    <a:ext uri="{FF2B5EF4-FFF2-40B4-BE49-F238E27FC236}">
                      <a16:creationId xmlns:a16="http://schemas.microsoft.com/office/drawing/2014/main" id="{FAF6F1D2-5C16-2C5C-4C19-49088047E86E}"/>
                    </a:ext>
                  </a:extLst>
                </p:cNvPr>
                <p:cNvPicPr/>
                <p:nvPr/>
              </p:nvPicPr>
              <p:blipFill>
                <a:blip r:embed="rId163"/>
                <a:stretch>
                  <a:fillRect/>
                </a:stretch>
              </p:blipFill>
              <p:spPr>
                <a:xfrm>
                  <a:off x="3348360" y="2814821"/>
                  <a:ext cx="939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46083" name="Ink 46082">
                  <a:extLst>
                    <a:ext uri="{FF2B5EF4-FFF2-40B4-BE49-F238E27FC236}">
                      <a16:creationId xmlns:a16="http://schemas.microsoft.com/office/drawing/2014/main" id="{C03A473E-E63A-74B5-64CB-F089AF633AC8}"/>
                    </a:ext>
                  </a:extLst>
                </p14:cNvPr>
                <p14:cNvContentPartPr/>
                <p14:nvPr/>
              </p14:nvContentPartPr>
              <p14:xfrm>
                <a:off x="3615120" y="2712221"/>
                <a:ext cx="39600" cy="100080"/>
              </p14:xfrm>
            </p:contentPart>
          </mc:Choice>
          <mc:Fallback xmlns="">
            <p:pic>
              <p:nvPicPr>
                <p:cNvPr id="46083" name="Ink 46082">
                  <a:extLst>
                    <a:ext uri="{FF2B5EF4-FFF2-40B4-BE49-F238E27FC236}">
                      <a16:creationId xmlns:a16="http://schemas.microsoft.com/office/drawing/2014/main" id="{C03A473E-E63A-74B5-64CB-F089AF633AC8}"/>
                    </a:ext>
                  </a:extLst>
                </p:cNvPr>
                <p:cNvPicPr/>
                <p:nvPr/>
              </p:nvPicPr>
              <p:blipFill>
                <a:blip r:embed="rId165"/>
                <a:stretch>
                  <a:fillRect/>
                </a:stretch>
              </p:blipFill>
              <p:spPr>
                <a:xfrm>
                  <a:off x="3610800" y="2707901"/>
                  <a:ext cx="482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46114" name="Ink 46113">
                  <a:extLst>
                    <a:ext uri="{FF2B5EF4-FFF2-40B4-BE49-F238E27FC236}">
                      <a16:creationId xmlns:a16="http://schemas.microsoft.com/office/drawing/2014/main" id="{BFF17491-BA5A-C667-EA43-872D635E9C68}"/>
                    </a:ext>
                  </a:extLst>
                </p14:cNvPr>
                <p14:cNvContentPartPr/>
                <p14:nvPr/>
              </p14:nvContentPartPr>
              <p14:xfrm>
                <a:off x="3607920" y="2612141"/>
                <a:ext cx="32400" cy="20520"/>
              </p14:xfrm>
            </p:contentPart>
          </mc:Choice>
          <mc:Fallback xmlns="">
            <p:pic>
              <p:nvPicPr>
                <p:cNvPr id="46114" name="Ink 46113">
                  <a:extLst>
                    <a:ext uri="{FF2B5EF4-FFF2-40B4-BE49-F238E27FC236}">
                      <a16:creationId xmlns:a16="http://schemas.microsoft.com/office/drawing/2014/main" id="{BFF17491-BA5A-C667-EA43-872D635E9C68}"/>
                    </a:ext>
                  </a:extLst>
                </p:cNvPr>
                <p:cNvPicPr/>
                <p:nvPr/>
              </p:nvPicPr>
              <p:blipFill>
                <a:blip r:embed="rId167"/>
                <a:stretch>
                  <a:fillRect/>
                </a:stretch>
              </p:blipFill>
              <p:spPr>
                <a:xfrm>
                  <a:off x="3603600" y="2607821"/>
                  <a:ext cx="410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46122" name="Ink 46121">
                  <a:extLst>
                    <a:ext uri="{FF2B5EF4-FFF2-40B4-BE49-F238E27FC236}">
                      <a16:creationId xmlns:a16="http://schemas.microsoft.com/office/drawing/2014/main" id="{ACF5FBBD-A126-8D5E-618D-D86F68E504E4}"/>
                    </a:ext>
                  </a:extLst>
                </p14:cNvPr>
                <p14:cNvContentPartPr/>
                <p14:nvPr/>
              </p14:nvContentPartPr>
              <p14:xfrm>
                <a:off x="3149640" y="2689901"/>
                <a:ext cx="148680" cy="24840"/>
              </p14:xfrm>
            </p:contentPart>
          </mc:Choice>
          <mc:Fallback xmlns="">
            <p:pic>
              <p:nvPicPr>
                <p:cNvPr id="46122" name="Ink 46121">
                  <a:extLst>
                    <a:ext uri="{FF2B5EF4-FFF2-40B4-BE49-F238E27FC236}">
                      <a16:creationId xmlns:a16="http://schemas.microsoft.com/office/drawing/2014/main" id="{ACF5FBBD-A126-8D5E-618D-D86F68E504E4}"/>
                    </a:ext>
                  </a:extLst>
                </p:cNvPr>
                <p:cNvPicPr/>
                <p:nvPr/>
              </p:nvPicPr>
              <p:blipFill>
                <a:blip r:embed="rId169"/>
                <a:stretch>
                  <a:fillRect/>
                </a:stretch>
              </p:blipFill>
              <p:spPr>
                <a:xfrm>
                  <a:off x="3145320" y="2685581"/>
                  <a:ext cx="157320" cy="33480"/>
                </a:xfrm>
                <a:prstGeom prst="rect">
                  <a:avLst/>
                </a:prstGeom>
              </p:spPr>
            </p:pic>
          </mc:Fallback>
        </mc:AlternateContent>
      </p:grpSp>
      <p:grpSp>
        <p:nvGrpSpPr>
          <p:cNvPr id="46130" name="Group 46129">
            <a:extLst>
              <a:ext uri="{FF2B5EF4-FFF2-40B4-BE49-F238E27FC236}">
                <a16:creationId xmlns:a16="http://schemas.microsoft.com/office/drawing/2014/main" id="{7056EA23-45A0-835A-4C9F-5191711FF83B}"/>
              </a:ext>
            </a:extLst>
          </p:cNvPr>
          <p:cNvGrpSpPr/>
          <p:nvPr/>
        </p:nvGrpSpPr>
        <p:grpSpPr>
          <a:xfrm>
            <a:off x="4364640" y="2645981"/>
            <a:ext cx="515520" cy="266040"/>
            <a:chOff x="4364640" y="2645981"/>
            <a:chExt cx="515520" cy="266040"/>
          </a:xfrm>
        </p:grpSpPr>
        <mc:AlternateContent xmlns:mc="http://schemas.openxmlformats.org/markup-compatibility/2006" xmlns:p14="http://schemas.microsoft.com/office/powerpoint/2010/main">
          <mc:Choice Requires="p14">
            <p:contentPart p14:bwMode="auto" r:id="rId170">
              <p14:nvContentPartPr>
                <p14:cNvPr id="46117" name="Ink 46116">
                  <a:extLst>
                    <a:ext uri="{FF2B5EF4-FFF2-40B4-BE49-F238E27FC236}">
                      <a16:creationId xmlns:a16="http://schemas.microsoft.com/office/drawing/2014/main" id="{908AD4BC-B5BD-871C-3A23-5B254EA7694F}"/>
                    </a:ext>
                  </a:extLst>
                </p14:cNvPr>
                <p14:cNvContentPartPr/>
                <p14:nvPr/>
              </p14:nvContentPartPr>
              <p14:xfrm>
                <a:off x="4371840" y="2687021"/>
                <a:ext cx="67320" cy="16200"/>
              </p14:xfrm>
            </p:contentPart>
          </mc:Choice>
          <mc:Fallback xmlns="">
            <p:pic>
              <p:nvPicPr>
                <p:cNvPr id="46117" name="Ink 46116">
                  <a:extLst>
                    <a:ext uri="{FF2B5EF4-FFF2-40B4-BE49-F238E27FC236}">
                      <a16:creationId xmlns:a16="http://schemas.microsoft.com/office/drawing/2014/main" id="{908AD4BC-B5BD-871C-3A23-5B254EA7694F}"/>
                    </a:ext>
                  </a:extLst>
                </p:cNvPr>
                <p:cNvPicPr/>
                <p:nvPr/>
              </p:nvPicPr>
              <p:blipFill>
                <a:blip r:embed="rId171"/>
                <a:stretch>
                  <a:fillRect/>
                </a:stretch>
              </p:blipFill>
              <p:spPr>
                <a:xfrm>
                  <a:off x="4367520" y="2682701"/>
                  <a:ext cx="759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46118" name="Ink 46117">
                  <a:extLst>
                    <a:ext uri="{FF2B5EF4-FFF2-40B4-BE49-F238E27FC236}">
                      <a16:creationId xmlns:a16="http://schemas.microsoft.com/office/drawing/2014/main" id="{14363419-E715-35FD-BF01-9C78C98F2FC1}"/>
                    </a:ext>
                  </a:extLst>
                </p14:cNvPr>
                <p14:cNvContentPartPr/>
                <p14:nvPr/>
              </p14:nvContentPartPr>
              <p14:xfrm>
                <a:off x="4403880" y="2689901"/>
                <a:ext cx="61560" cy="148320"/>
              </p14:xfrm>
            </p:contentPart>
          </mc:Choice>
          <mc:Fallback xmlns="">
            <p:pic>
              <p:nvPicPr>
                <p:cNvPr id="46118" name="Ink 46117">
                  <a:extLst>
                    <a:ext uri="{FF2B5EF4-FFF2-40B4-BE49-F238E27FC236}">
                      <a16:creationId xmlns:a16="http://schemas.microsoft.com/office/drawing/2014/main" id="{14363419-E715-35FD-BF01-9C78C98F2FC1}"/>
                    </a:ext>
                  </a:extLst>
                </p:cNvPr>
                <p:cNvPicPr/>
                <p:nvPr/>
              </p:nvPicPr>
              <p:blipFill>
                <a:blip r:embed="rId173"/>
                <a:stretch>
                  <a:fillRect/>
                </a:stretch>
              </p:blipFill>
              <p:spPr>
                <a:xfrm>
                  <a:off x="4399560" y="2685581"/>
                  <a:ext cx="702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46120" name="Ink 46119">
                  <a:extLst>
                    <a:ext uri="{FF2B5EF4-FFF2-40B4-BE49-F238E27FC236}">
                      <a16:creationId xmlns:a16="http://schemas.microsoft.com/office/drawing/2014/main" id="{46521E70-FB98-B602-CF3D-4FC9C6BF4034}"/>
                    </a:ext>
                  </a:extLst>
                </p14:cNvPr>
                <p14:cNvContentPartPr/>
                <p14:nvPr/>
              </p14:nvContentPartPr>
              <p14:xfrm>
                <a:off x="4373280" y="2698541"/>
                <a:ext cx="55080" cy="7920"/>
              </p14:xfrm>
            </p:contentPart>
          </mc:Choice>
          <mc:Fallback xmlns="">
            <p:pic>
              <p:nvPicPr>
                <p:cNvPr id="46120" name="Ink 46119">
                  <a:extLst>
                    <a:ext uri="{FF2B5EF4-FFF2-40B4-BE49-F238E27FC236}">
                      <a16:creationId xmlns:a16="http://schemas.microsoft.com/office/drawing/2014/main" id="{46521E70-FB98-B602-CF3D-4FC9C6BF4034}"/>
                    </a:ext>
                  </a:extLst>
                </p:cNvPr>
                <p:cNvPicPr/>
                <p:nvPr/>
              </p:nvPicPr>
              <p:blipFill>
                <a:blip r:embed="rId175"/>
                <a:stretch>
                  <a:fillRect/>
                </a:stretch>
              </p:blipFill>
              <p:spPr>
                <a:xfrm>
                  <a:off x="4368960" y="2694221"/>
                  <a:ext cx="637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46124" name="Ink 46123">
                  <a:extLst>
                    <a:ext uri="{FF2B5EF4-FFF2-40B4-BE49-F238E27FC236}">
                      <a16:creationId xmlns:a16="http://schemas.microsoft.com/office/drawing/2014/main" id="{94E749AA-E683-FB33-A604-B070F89A2EC5}"/>
                    </a:ext>
                  </a:extLst>
                </p14:cNvPr>
                <p14:cNvContentPartPr/>
                <p14:nvPr/>
              </p14:nvContentPartPr>
              <p14:xfrm>
                <a:off x="4377960" y="2685941"/>
                <a:ext cx="68760" cy="197280"/>
              </p14:xfrm>
            </p:contentPart>
          </mc:Choice>
          <mc:Fallback xmlns="">
            <p:pic>
              <p:nvPicPr>
                <p:cNvPr id="46124" name="Ink 46123">
                  <a:extLst>
                    <a:ext uri="{FF2B5EF4-FFF2-40B4-BE49-F238E27FC236}">
                      <a16:creationId xmlns:a16="http://schemas.microsoft.com/office/drawing/2014/main" id="{94E749AA-E683-FB33-A604-B070F89A2EC5}"/>
                    </a:ext>
                  </a:extLst>
                </p:cNvPr>
                <p:cNvPicPr/>
                <p:nvPr/>
              </p:nvPicPr>
              <p:blipFill>
                <a:blip r:embed="rId177"/>
                <a:stretch>
                  <a:fillRect/>
                </a:stretch>
              </p:blipFill>
              <p:spPr>
                <a:xfrm>
                  <a:off x="4373640" y="2681621"/>
                  <a:ext cx="774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46125" name="Ink 46124">
                  <a:extLst>
                    <a:ext uri="{FF2B5EF4-FFF2-40B4-BE49-F238E27FC236}">
                      <a16:creationId xmlns:a16="http://schemas.microsoft.com/office/drawing/2014/main" id="{0B9D58AC-00B2-93B8-1630-F4CE0758223D}"/>
                    </a:ext>
                  </a:extLst>
                </p14:cNvPr>
                <p14:cNvContentPartPr/>
                <p14:nvPr/>
              </p14:nvContentPartPr>
              <p14:xfrm>
                <a:off x="4364640" y="2711861"/>
                <a:ext cx="103320" cy="200160"/>
              </p14:xfrm>
            </p:contentPart>
          </mc:Choice>
          <mc:Fallback xmlns="">
            <p:pic>
              <p:nvPicPr>
                <p:cNvPr id="46125" name="Ink 46124">
                  <a:extLst>
                    <a:ext uri="{FF2B5EF4-FFF2-40B4-BE49-F238E27FC236}">
                      <a16:creationId xmlns:a16="http://schemas.microsoft.com/office/drawing/2014/main" id="{0B9D58AC-00B2-93B8-1630-F4CE0758223D}"/>
                    </a:ext>
                  </a:extLst>
                </p:cNvPr>
                <p:cNvPicPr/>
                <p:nvPr/>
              </p:nvPicPr>
              <p:blipFill>
                <a:blip r:embed="rId179"/>
                <a:stretch>
                  <a:fillRect/>
                </a:stretch>
              </p:blipFill>
              <p:spPr>
                <a:xfrm>
                  <a:off x="4360320" y="2707541"/>
                  <a:ext cx="1119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46127" name="Ink 46126">
                  <a:extLst>
                    <a:ext uri="{FF2B5EF4-FFF2-40B4-BE49-F238E27FC236}">
                      <a16:creationId xmlns:a16="http://schemas.microsoft.com/office/drawing/2014/main" id="{ACB49FE0-1636-713B-F404-14951775FCE5}"/>
                    </a:ext>
                  </a:extLst>
                </p14:cNvPr>
                <p14:cNvContentPartPr/>
                <p14:nvPr/>
              </p14:nvContentPartPr>
              <p14:xfrm>
                <a:off x="4567320" y="2715821"/>
                <a:ext cx="131040" cy="90360"/>
              </p14:xfrm>
            </p:contentPart>
          </mc:Choice>
          <mc:Fallback xmlns="">
            <p:pic>
              <p:nvPicPr>
                <p:cNvPr id="46127" name="Ink 46126">
                  <a:extLst>
                    <a:ext uri="{FF2B5EF4-FFF2-40B4-BE49-F238E27FC236}">
                      <a16:creationId xmlns:a16="http://schemas.microsoft.com/office/drawing/2014/main" id="{ACB49FE0-1636-713B-F404-14951775FCE5}"/>
                    </a:ext>
                  </a:extLst>
                </p:cNvPr>
                <p:cNvPicPr/>
                <p:nvPr/>
              </p:nvPicPr>
              <p:blipFill>
                <a:blip r:embed="rId181"/>
                <a:stretch>
                  <a:fillRect/>
                </a:stretch>
              </p:blipFill>
              <p:spPr>
                <a:xfrm>
                  <a:off x="4563000" y="2711501"/>
                  <a:ext cx="1396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6128" name="Ink 46127">
                  <a:extLst>
                    <a:ext uri="{FF2B5EF4-FFF2-40B4-BE49-F238E27FC236}">
                      <a16:creationId xmlns:a16="http://schemas.microsoft.com/office/drawing/2014/main" id="{EE99AAD0-1559-3AA3-1C92-4CF2AF93954C}"/>
                    </a:ext>
                  </a:extLst>
                </p14:cNvPr>
                <p14:cNvContentPartPr/>
                <p14:nvPr/>
              </p14:nvContentPartPr>
              <p14:xfrm>
                <a:off x="4851360" y="2716181"/>
                <a:ext cx="28800" cy="140760"/>
              </p14:xfrm>
            </p:contentPart>
          </mc:Choice>
          <mc:Fallback xmlns="">
            <p:pic>
              <p:nvPicPr>
                <p:cNvPr id="46128" name="Ink 46127">
                  <a:extLst>
                    <a:ext uri="{FF2B5EF4-FFF2-40B4-BE49-F238E27FC236}">
                      <a16:creationId xmlns:a16="http://schemas.microsoft.com/office/drawing/2014/main" id="{EE99AAD0-1559-3AA3-1C92-4CF2AF93954C}"/>
                    </a:ext>
                  </a:extLst>
                </p:cNvPr>
                <p:cNvPicPr/>
                <p:nvPr/>
              </p:nvPicPr>
              <p:blipFill>
                <a:blip r:embed="rId183"/>
                <a:stretch>
                  <a:fillRect/>
                </a:stretch>
              </p:blipFill>
              <p:spPr>
                <a:xfrm>
                  <a:off x="4847040" y="2711861"/>
                  <a:ext cx="374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46129" name="Ink 46128">
                  <a:extLst>
                    <a:ext uri="{FF2B5EF4-FFF2-40B4-BE49-F238E27FC236}">
                      <a16:creationId xmlns:a16="http://schemas.microsoft.com/office/drawing/2014/main" id="{26E9B685-68EF-F463-9A29-7B91D6DD5056}"/>
                    </a:ext>
                  </a:extLst>
                </p14:cNvPr>
                <p14:cNvContentPartPr/>
                <p14:nvPr/>
              </p14:nvContentPartPr>
              <p14:xfrm>
                <a:off x="4829760" y="2645981"/>
                <a:ext cx="21600" cy="14400"/>
              </p14:xfrm>
            </p:contentPart>
          </mc:Choice>
          <mc:Fallback xmlns="">
            <p:pic>
              <p:nvPicPr>
                <p:cNvPr id="46129" name="Ink 46128">
                  <a:extLst>
                    <a:ext uri="{FF2B5EF4-FFF2-40B4-BE49-F238E27FC236}">
                      <a16:creationId xmlns:a16="http://schemas.microsoft.com/office/drawing/2014/main" id="{26E9B685-68EF-F463-9A29-7B91D6DD5056}"/>
                    </a:ext>
                  </a:extLst>
                </p:cNvPr>
                <p:cNvPicPr/>
                <p:nvPr/>
              </p:nvPicPr>
              <p:blipFill>
                <a:blip r:embed="rId185"/>
                <a:stretch>
                  <a:fillRect/>
                </a:stretch>
              </p:blipFill>
              <p:spPr>
                <a:xfrm>
                  <a:off x="4825440" y="2641661"/>
                  <a:ext cx="30240" cy="23040"/>
                </a:xfrm>
                <a:prstGeom prst="rect">
                  <a:avLst/>
                </a:prstGeom>
              </p:spPr>
            </p:pic>
          </mc:Fallback>
        </mc:AlternateContent>
      </p:grpSp>
    </p:spTree>
    <p:extLst>
      <p:ext uri="{BB962C8B-B14F-4D97-AF65-F5344CB8AC3E}">
        <p14:creationId xmlns:p14="http://schemas.microsoft.com/office/powerpoint/2010/main" val="2073489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73F79-8711-A2A0-27BC-0B687B299C5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CD7E531-F9D1-9FD0-BC07-887AEF59FE39}"/>
              </a:ext>
            </a:extLst>
          </p:cNvPr>
          <p:cNvSpPr txBox="1">
            <a:spLocks noChangeArrowheads="1"/>
          </p:cNvSpPr>
          <p:nvPr/>
        </p:nvSpPr>
        <p:spPr bwMode="auto">
          <a:xfrm>
            <a:off x="1063626" y="1312863"/>
            <a:ext cx="10363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pPr lvl="1"/>
            <a:r>
              <a:rPr lang="en-US" altLang="en-US" b="1" kern="0" dirty="0">
                <a:solidFill>
                  <a:srgbClr val="FF0000"/>
                </a:solidFill>
              </a:rPr>
              <a:t>Partial Jacobian – Generalized Interpretation </a:t>
            </a:r>
          </a:p>
          <a:p>
            <a:pPr marL="0" indent="0">
              <a:buNone/>
            </a:pPr>
            <a:endParaRPr lang="en-US" altLang="en-US" kern="0" dirty="0"/>
          </a:p>
          <a:p>
            <a:pPr marL="457200" lvl="1" indent="0">
              <a:buNone/>
            </a:pPr>
            <a:endParaRPr lang="en-US" altLang="en-US" sz="1800" kern="0" dirty="0"/>
          </a:p>
          <a:p>
            <a:pPr lvl="1"/>
            <a:endParaRPr lang="en-US" altLang="en-US" sz="1800" kern="0" dirty="0"/>
          </a:p>
          <a:p>
            <a:pPr lvl="1"/>
            <a:endParaRPr lang="en-US" altLang="en-US" sz="1800" kern="0" dirty="0"/>
          </a:p>
          <a:p>
            <a:pPr lvl="1"/>
            <a:endParaRPr lang="en-US" altLang="en-US" sz="1800" kern="0" dirty="0"/>
          </a:p>
          <a:p>
            <a:pPr marL="457200" lvl="1" indent="0">
              <a:buNone/>
            </a:pPr>
            <a:endParaRPr lang="en-US" altLang="en-US" sz="1800" kern="0" dirty="0"/>
          </a:p>
          <a:p>
            <a:pPr marL="457200" lvl="1" indent="0">
              <a:buNone/>
            </a:pPr>
            <a:endParaRPr lang="en-US" altLang="en-US" sz="1800" kern="0" dirty="0"/>
          </a:p>
        </p:txBody>
      </p:sp>
      <p:sp>
        <p:nvSpPr>
          <p:cNvPr id="46082" name="Rectangle 2">
            <a:extLst>
              <a:ext uri="{FF2B5EF4-FFF2-40B4-BE49-F238E27FC236}">
                <a16:creationId xmlns:a16="http://schemas.microsoft.com/office/drawing/2014/main" id="{8CB3A4C1-B299-DFA4-6544-F320F688E4DF}"/>
              </a:ext>
            </a:extLst>
          </p:cNvPr>
          <p:cNvSpPr>
            <a:spLocks noGrp="1" noChangeArrowheads="1"/>
          </p:cNvSpPr>
          <p:nvPr>
            <p:ph type="title"/>
          </p:nvPr>
        </p:nvSpPr>
        <p:spPr/>
        <p:txBody>
          <a:bodyPr/>
          <a:lstStyle/>
          <a:p>
            <a:r>
              <a:rPr lang="en-US" altLang="en-US" dirty="0" err="1"/>
              <a:t>Lagrangian</a:t>
            </a:r>
            <a:r>
              <a:rPr lang="en-US" altLang="en-US" dirty="0"/>
              <a:t> Formulation of Manipulator Dynamics</a:t>
            </a:r>
          </a:p>
        </p:txBody>
      </p:sp>
      <p:sp>
        <p:nvSpPr>
          <p:cNvPr id="7" name="Footer Placeholder 2">
            <a:extLst>
              <a:ext uri="{FF2B5EF4-FFF2-40B4-BE49-F238E27FC236}">
                <a16:creationId xmlns:a16="http://schemas.microsoft.com/office/drawing/2014/main" id="{DFACB72E-4283-D55C-29AF-EE0ED523FA48}"/>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5" name="Picture 2" descr="http://brand.ucla.edu/wp-content/uploads/2013/08/ucla-logotype-main-11.jpg">
            <a:extLst>
              <a:ext uri="{FF2B5EF4-FFF2-40B4-BE49-F238E27FC236}">
                <a16:creationId xmlns:a16="http://schemas.microsoft.com/office/drawing/2014/main" id="{69A97C84-D360-4D11-3B4E-BAA8666464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5C985D9-FB2A-880E-6C64-6D8944F3B881}"/>
                  </a:ext>
                </a:extLst>
              </p:cNvPr>
              <p:cNvSpPr txBox="1"/>
              <p:nvPr/>
            </p:nvSpPr>
            <p:spPr>
              <a:xfrm>
                <a:off x="8157046" y="2479301"/>
                <a:ext cx="3379580" cy="8784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600" i="1" smtClean="0">
                              <a:latin typeface="Cambria Math" panose="02040503050406030204" pitchFamily="18" charset="0"/>
                            </a:rPr>
                          </m:ctrlPr>
                        </m:sSubSupPr>
                        <m:e>
                          <m:r>
                            <a:rPr lang="en-US" sz="1600" i="1">
                              <a:latin typeface="Cambria Math" panose="02040503050406030204" pitchFamily="18" charset="0"/>
                            </a:rPr>
                            <m:t>𝐽</m:t>
                          </m:r>
                        </m:e>
                        <m:sub>
                          <m:r>
                            <a:rPr lang="en-US" sz="1600" i="1">
                              <a:latin typeface="Cambria Math" panose="02040503050406030204" pitchFamily="18" charset="0"/>
                            </a:rPr>
                            <m:t>𝑣𝑖</m:t>
                          </m:r>
                        </m:sub>
                        <m:sup>
                          <m:r>
                            <a:rPr lang="en-US" sz="1600" i="1">
                              <a:latin typeface="Cambria Math" panose="02040503050406030204" pitchFamily="18" charset="0"/>
                            </a:rPr>
                            <m:t>𝑗</m:t>
                          </m:r>
                        </m:sup>
                      </m:sSubSup>
                      <m:r>
                        <a:rPr lang="en-US" sz="1600" b="0" i="1" smtClean="0">
                          <a:latin typeface="Cambria Math" panose="02040503050406030204" pitchFamily="18" charset="0"/>
                        </a:rPr>
                        <m:t>=</m:t>
                      </m:r>
                      <m:d>
                        <m:dPr>
                          <m:begChr m:val="{"/>
                          <m:endChr m:val=""/>
                          <m:ctrlPr>
                            <a:rPr lang="en-US" sz="1600" i="1" smtClean="0">
                              <a:latin typeface="Cambria Math" panose="02040503050406030204" pitchFamily="18" charset="0"/>
                            </a:rPr>
                          </m:ctrlPr>
                        </m:dPr>
                        <m:e>
                          <m:eqArr>
                            <m:eqArrPr>
                              <m:ctrlPr>
                                <a:rPr lang="en-US" sz="1600" i="1" smtClean="0">
                                  <a:latin typeface="Cambria Math" panose="02040503050406030204" pitchFamily="18" charset="0"/>
                                </a:rPr>
                              </m:ctrlPr>
                            </m:eqArrPr>
                            <m:e>
                              <m:sSub>
                                <m:sSubPr>
                                  <m:ctrlPr>
                                    <a:rPr lang="en-US" sz="1600" b="0" i="1">
                                      <a:latin typeface="Cambria Math" panose="02040503050406030204" pitchFamily="18" charset="0"/>
                                    </a:rPr>
                                  </m:ctrlPr>
                                </m:sSubPr>
                                <m:e>
                                  <m:sPre>
                                    <m:sPrePr>
                                      <m:ctrlPr>
                                        <a:rPr lang="en-US" sz="1600" i="1" smtClean="0">
                                          <a:latin typeface="Cambria Math" panose="02040503050406030204" pitchFamily="18" charset="0"/>
                                        </a:rPr>
                                      </m:ctrlPr>
                                    </m:sPrePr>
                                    <m:sub>
                                      <m:r>
                                        <a:rPr lang="en-US" sz="1600" b="0" i="1" smtClean="0">
                                          <a:latin typeface="Cambria Math" panose="02040503050406030204" pitchFamily="18" charset="0"/>
                                        </a:rPr>
                                        <m:t> </m:t>
                                      </m:r>
                                    </m:sub>
                                    <m:sup>
                                      <m:r>
                                        <a:rPr lang="en-US" sz="1600" i="1">
                                          <a:latin typeface="Cambria Math" panose="02040503050406030204" pitchFamily="18" charset="0"/>
                                        </a:rPr>
                                        <m:t>0</m:t>
                                      </m:r>
                                    </m:sup>
                                    <m:e>
                                      <m:r>
                                        <a:rPr lang="en-US" sz="1600" b="0" i="1" smtClean="0">
                                          <a:latin typeface="Cambria Math" panose="02040503050406030204" pitchFamily="18" charset="0"/>
                                        </a:rPr>
                                        <m:t>𝑍</m:t>
                                      </m:r>
                                    </m:e>
                                  </m:sPre>
                                </m:e>
                                <m:sub>
                                  <m:r>
                                    <a:rPr lang="en-US" sz="1600" b="0" i="1" smtClean="0">
                                      <a:latin typeface="Cambria Math" panose="02040503050406030204" pitchFamily="18" charset="0"/>
                                    </a:rPr>
                                    <m:t>𝐽</m:t>
                                  </m:r>
                                </m:sub>
                              </m:sSub>
                              <m:r>
                                <a:rPr lang="en-US" sz="1600" b="0" i="1" smtClean="0">
                                  <a:latin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m:t>
                              </m:r>
                              <m:sPre>
                                <m:sPrePr>
                                  <m:ctrlPr>
                                    <a:rPr lang="en-US" sz="1600" i="1" smtClean="0">
                                      <a:solidFill>
                                        <a:schemeClr val="tx1"/>
                                      </a:solidFill>
                                      <a:latin typeface="Cambria Math" panose="02040503050406030204" pitchFamily="18" charset="0"/>
                                    </a:rPr>
                                  </m:ctrlPr>
                                </m:sPrePr>
                                <m:sub>
                                  <m:r>
                                    <a:rPr lang="en-US" sz="1600" i="1">
                                      <a:solidFill>
                                        <a:schemeClr val="tx1"/>
                                      </a:solidFill>
                                      <a:latin typeface="Cambria Math" panose="02040503050406030204" pitchFamily="18" charset="0"/>
                                    </a:rPr>
                                    <m:t> </m:t>
                                  </m:r>
                                </m:sub>
                                <m:sup>
                                  <m:r>
                                    <a:rPr lang="en-US" sz="1600" i="1">
                                      <a:solidFill>
                                        <a:schemeClr val="tx1"/>
                                      </a:solidFill>
                                      <a:latin typeface="Cambria Math" panose="02040503050406030204" pitchFamily="18" charset="0"/>
                                    </a:rPr>
                                    <m:t>0</m:t>
                                  </m:r>
                                </m:sup>
                                <m:e>
                                  <m:sSubSup>
                                    <m:sSubSupPr>
                                      <m:ctrlPr>
                                        <a:rPr lang="en-US" sz="1600" i="1">
                                          <a:solidFill>
                                            <a:schemeClr val="tx1"/>
                                          </a:solidFill>
                                          <a:latin typeface="Cambria Math" panose="02040503050406030204" pitchFamily="18" charset="0"/>
                                        </a:rPr>
                                      </m:ctrlPr>
                                    </m:sSubSup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𝑃</m:t>
                                          </m:r>
                                        </m:e>
                                        <m:sub>
                                          <m:r>
                                            <a:rPr lang="en-US" sz="1600" i="1">
                                              <a:solidFill>
                                                <a:schemeClr val="tx1"/>
                                              </a:solidFill>
                                              <a:latin typeface="Cambria Math" panose="02040503050406030204" pitchFamily="18" charset="0"/>
                                            </a:rPr>
                                            <m:t>𝑐</m:t>
                                          </m:r>
                                        </m:sub>
                                      </m:sSub>
                                    </m:e>
                                    <m:sub>
                                      <m:r>
                                        <a:rPr lang="en-US" sz="1600" b="0" i="1" smtClean="0">
                                          <a:solidFill>
                                            <a:schemeClr val="tx1"/>
                                          </a:solidFill>
                                          <a:latin typeface="Cambria Math" panose="02040503050406030204" pitchFamily="18" charset="0"/>
                                        </a:rPr>
                                        <m:t>𝑖</m:t>
                                      </m:r>
                                    </m:sub>
                                    <m:sup>
                                      <m:r>
                                        <a:rPr lang="en-US" sz="1600" b="0" i="1" smtClean="0">
                                          <a:solidFill>
                                            <a:schemeClr val="tx1"/>
                                          </a:solidFill>
                                          <a:latin typeface="Cambria Math" panose="02040503050406030204" pitchFamily="18" charset="0"/>
                                        </a:rPr>
                                        <m:t>𝑗</m:t>
                                      </m:r>
                                    </m:sup>
                                  </m:sSubSup>
                                </m:e>
                              </m:sPre>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𝑅𝑒𝑣𝑒𝑜𝑙𝑢𝑡𝑒</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𝐽𝑜𝑖𝑛𝑡</m:t>
                              </m:r>
                              <m:r>
                                <a:rPr lang="en-US" sz="1600" b="0" i="1" smtClean="0">
                                  <a:latin typeface="Cambria Math" panose="02040503050406030204" pitchFamily="18" charset="0"/>
                                  <a:ea typeface="Cambria Math" panose="02040503050406030204" pitchFamily="18" charset="0"/>
                                </a:rPr>
                                <m:t>)</m:t>
                              </m:r>
                            </m:e>
                            <m:e>
                              <m:sSub>
                                <m:sSubPr>
                                  <m:ctrlPr>
                                    <a:rPr lang="en-US" sz="1600" i="1">
                                      <a:latin typeface="Cambria Math" panose="02040503050406030204" pitchFamily="18" charset="0"/>
                                    </a:rPr>
                                  </m:ctrlPr>
                                </m:sSubPr>
                                <m:e>
                                  <m:sPre>
                                    <m:sPrePr>
                                      <m:ctrlPr>
                                        <a:rPr lang="en-US" sz="1600" i="1">
                                          <a:latin typeface="Cambria Math" panose="02040503050406030204" pitchFamily="18" charset="0"/>
                                        </a:rPr>
                                      </m:ctrlPr>
                                    </m:sPrePr>
                                    <m:sub>
                                      <m:r>
                                        <a:rPr lang="en-US" sz="1600" b="0" i="1" smtClean="0">
                                          <a:latin typeface="Cambria Math" panose="02040503050406030204" pitchFamily="18" charset="0"/>
                                        </a:rPr>
                                        <m:t> </m:t>
                                      </m:r>
                                    </m:sub>
                                    <m:sup>
                                      <m:r>
                                        <a:rPr lang="en-US" sz="1600" i="1">
                                          <a:latin typeface="Cambria Math" panose="02040503050406030204" pitchFamily="18" charset="0"/>
                                        </a:rPr>
                                        <m:t>0</m:t>
                                      </m:r>
                                    </m:sup>
                                    <m:e>
                                      <m:r>
                                        <a:rPr lang="en-US" sz="1600" i="1">
                                          <a:latin typeface="Cambria Math" panose="02040503050406030204" pitchFamily="18" charset="0"/>
                                        </a:rPr>
                                        <m:t>𝑍</m:t>
                                      </m:r>
                                    </m:e>
                                  </m:sPre>
                                </m:e>
                                <m:sub>
                                  <m:r>
                                    <a:rPr lang="en-US" sz="1600" i="1">
                                      <a:latin typeface="Cambria Math" panose="02040503050406030204" pitchFamily="18" charset="0"/>
                                    </a:rPr>
                                    <m:t>𝐽</m:t>
                                  </m:r>
                                </m:sub>
                              </m:sSub>
                              <m:r>
                                <a:rPr lang="en-US" sz="1600" b="0" i="1" smtClean="0">
                                  <a:latin typeface="Cambria Math" panose="02040503050406030204" pitchFamily="18" charset="0"/>
                                </a:rPr>
                                <m:t>  (</m:t>
                              </m:r>
                              <m:r>
                                <a:rPr lang="en-US" sz="1600" b="0" i="1" smtClean="0">
                                  <a:latin typeface="Cambria Math" panose="02040503050406030204" pitchFamily="18" charset="0"/>
                                </a:rPr>
                                <m:t>𝑃𝑟𝑖𝑠𝑚𝑎𝑡𝑖𝑐</m:t>
                              </m:r>
                              <m:r>
                                <a:rPr lang="en-US" sz="1600" b="0" i="1" smtClean="0">
                                  <a:latin typeface="Cambria Math" panose="02040503050406030204" pitchFamily="18" charset="0"/>
                                </a:rPr>
                                <m:t> </m:t>
                              </m:r>
                              <m:r>
                                <a:rPr lang="en-US" sz="1600" b="0" i="1" smtClean="0">
                                  <a:latin typeface="Cambria Math" panose="02040503050406030204" pitchFamily="18" charset="0"/>
                                </a:rPr>
                                <m:t>𝐽𝑜𝑖𝑛𝑡</m:t>
                              </m:r>
                              <m:r>
                                <a:rPr lang="en-US" sz="1600" b="0" i="1" smtClean="0">
                                  <a:latin typeface="Cambria Math" panose="02040503050406030204" pitchFamily="18" charset="0"/>
                                </a:rPr>
                                <m:t>)</m:t>
                              </m:r>
                            </m:e>
                          </m:eqArr>
                        </m:e>
                      </m:d>
                    </m:oMath>
                  </m:oMathPara>
                </a14:m>
                <a:endParaRPr lang="en-US" sz="1600" dirty="0"/>
              </a:p>
            </p:txBody>
          </p:sp>
        </mc:Choice>
        <mc:Fallback xmlns="">
          <p:sp>
            <p:nvSpPr>
              <p:cNvPr id="4" name="TextBox 3">
                <a:extLst>
                  <a:ext uri="{FF2B5EF4-FFF2-40B4-BE49-F238E27FC236}">
                    <a16:creationId xmlns:a16="http://schemas.microsoft.com/office/drawing/2014/main" id="{25C985D9-FB2A-880E-6C64-6D8944F3B881}"/>
                  </a:ext>
                </a:extLst>
              </p:cNvPr>
              <p:cNvSpPr txBox="1">
                <a:spLocks noRot="1" noChangeAspect="1" noMove="1" noResize="1" noEditPoints="1" noAdjustHandles="1" noChangeArrowheads="1" noChangeShapeType="1" noTextEdit="1"/>
              </p:cNvSpPr>
              <p:nvPr/>
            </p:nvSpPr>
            <p:spPr>
              <a:xfrm>
                <a:off x="8157046" y="2479301"/>
                <a:ext cx="3379580" cy="878446"/>
              </a:xfrm>
              <a:prstGeom prst="rect">
                <a:avLst/>
              </a:prstGeom>
              <a:blipFill>
                <a:blip r:embed="rId4"/>
                <a:stretch>
                  <a:fillRect/>
                </a:stretch>
              </a:blipFill>
            </p:spPr>
            <p:txBody>
              <a:bodyPr/>
              <a:lstStyle/>
              <a:p>
                <a:r>
                  <a:rPr lang="en-US">
                    <a:noFill/>
                  </a:rPr>
                  <a:t> </a:t>
                </a:r>
              </a:p>
            </p:txBody>
          </p:sp>
        </mc:Fallback>
      </mc:AlternateContent>
      <p:grpSp>
        <p:nvGrpSpPr>
          <p:cNvPr id="46141" name="Group 46140">
            <a:extLst>
              <a:ext uri="{FF2B5EF4-FFF2-40B4-BE49-F238E27FC236}">
                <a16:creationId xmlns:a16="http://schemas.microsoft.com/office/drawing/2014/main" id="{38FB1E6E-3F25-6CFA-FC4B-FDD6192D3493}"/>
              </a:ext>
            </a:extLst>
          </p:cNvPr>
          <p:cNvGrpSpPr/>
          <p:nvPr/>
        </p:nvGrpSpPr>
        <p:grpSpPr>
          <a:xfrm>
            <a:off x="3689640" y="1680821"/>
            <a:ext cx="3027240" cy="3031920"/>
            <a:chOff x="3689640" y="1680821"/>
            <a:chExt cx="3027240" cy="3031920"/>
          </a:xfrm>
        </p:grpSpPr>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50904884-6733-782B-D76F-6F9F5DCF8D53}"/>
                    </a:ext>
                  </a:extLst>
                </p14:cNvPr>
                <p14:cNvContentPartPr/>
                <p14:nvPr/>
              </p14:nvContentPartPr>
              <p14:xfrm>
                <a:off x="5135760" y="4232861"/>
                <a:ext cx="813960" cy="268200"/>
              </p14:xfrm>
            </p:contentPart>
          </mc:Choice>
          <mc:Fallback xmlns="">
            <p:pic>
              <p:nvPicPr>
                <p:cNvPr id="14" name="Ink 13">
                  <a:extLst>
                    <a:ext uri="{FF2B5EF4-FFF2-40B4-BE49-F238E27FC236}">
                      <a16:creationId xmlns:a16="http://schemas.microsoft.com/office/drawing/2014/main" id="{50904884-6733-782B-D76F-6F9F5DCF8D53}"/>
                    </a:ext>
                  </a:extLst>
                </p:cNvPr>
                <p:cNvPicPr/>
                <p:nvPr/>
              </p:nvPicPr>
              <p:blipFill>
                <a:blip r:embed="rId6"/>
                <a:stretch>
                  <a:fillRect/>
                </a:stretch>
              </p:blipFill>
              <p:spPr>
                <a:xfrm>
                  <a:off x="5131440" y="4228541"/>
                  <a:ext cx="82260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Ink 15">
                  <a:extLst>
                    <a:ext uri="{FF2B5EF4-FFF2-40B4-BE49-F238E27FC236}">
                      <a16:creationId xmlns:a16="http://schemas.microsoft.com/office/drawing/2014/main" id="{052E8C30-6BCB-9000-3ED4-C1AC9E705329}"/>
                    </a:ext>
                  </a:extLst>
                </p14:cNvPr>
                <p14:cNvContentPartPr/>
                <p14:nvPr/>
              </p14:nvContentPartPr>
              <p14:xfrm>
                <a:off x="5959800" y="3827141"/>
                <a:ext cx="416160" cy="434880"/>
              </p14:xfrm>
            </p:contentPart>
          </mc:Choice>
          <mc:Fallback xmlns="">
            <p:pic>
              <p:nvPicPr>
                <p:cNvPr id="16" name="Ink 15">
                  <a:extLst>
                    <a:ext uri="{FF2B5EF4-FFF2-40B4-BE49-F238E27FC236}">
                      <a16:creationId xmlns:a16="http://schemas.microsoft.com/office/drawing/2014/main" id="{052E8C30-6BCB-9000-3ED4-C1AC9E705329}"/>
                    </a:ext>
                  </a:extLst>
                </p:cNvPr>
                <p:cNvPicPr/>
                <p:nvPr/>
              </p:nvPicPr>
              <p:blipFill>
                <a:blip r:embed="rId8"/>
                <a:stretch>
                  <a:fillRect/>
                </a:stretch>
              </p:blipFill>
              <p:spPr>
                <a:xfrm>
                  <a:off x="5955480" y="3822821"/>
                  <a:ext cx="424800" cy="443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Ink 18">
                  <a:extLst>
                    <a:ext uri="{FF2B5EF4-FFF2-40B4-BE49-F238E27FC236}">
                      <a16:creationId xmlns:a16="http://schemas.microsoft.com/office/drawing/2014/main" id="{39A6892B-24C4-3F01-6EB9-85182A188789}"/>
                    </a:ext>
                  </a:extLst>
                </p14:cNvPr>
                <p14:cNvContentPartPr/>
                <p14:nvPr/>
              </p14:nvContentPartPr>
              <p14:xfrm>
                <a:off x="5927760" y="4226741"/>
                <a:ext cx="57240" cy="82080"/>
              </p14:xfrm>
            </p:contentPart>
          </mc:Choice>
          <mc:Fallback xmlns="">
            <p:pic>
              <p:nvPicPr>
                <p:cNvPr id="19" name="Ink 18">
                  <a:extLst>
                    <a:ext uri="{FF2B5EF4-FFF2-40B4-BE49-F238E27FC236}">
                      <a16:creationId xmlns:a16="http://schemas.microsoft.com/office/drawing/2014/main" id="{39A6892B-24C4-3F01-6EB9-85182A188789}"/>
                    </a:ext>
                  </a:extLst>
                </p:cNvPr>
                <p:cNvPicPr/>
                <p:nvPr/>
              </p:nvPicPr>
              <p:blipFill>
                <a:blip r:embed="rId10"/>
                <a:stretch>
                  <a:fillRect/>
                </a:stretch>
              </p:blipFill>
              <p:spPr>
                <a:xfrm>
                  <a:off x="5923440" y="4222421"/>
                  <a:ext cx="658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 name="Ink 17">
                  <a:extLst>
                    <a:ext uri="{FF2B5EF4-FFF2-40B4-BE49-F238E27FC236}">
                      <a16:creationId xmlns:a16="http://schemas.microsoft.com/office/drawing/2014/main" id="{3B022947-23F1-6664-64A4-B5202312CCC5}"/>
                    </a:ext>
                  </a:extLst>
                </p14:cNvPr>
                <p14:cNvContentPartPr/>
                <p14:nvPr/>
              </p14:nvContentPartPr>
              <p14:xfrm>
                <a:off x="6343560" y="3794381"/>
                <a:ext cx="60840" cy="74880"/>
              </p14:xfrm>
            </p:contentPart>
          </mc:Choice>
          <mc:Fallback xmlns="">
            <p:pic>
              <p:nvPicPr>
                <p:cNvPr id="18" name="Ink 17">
                  <a:extLst>
                    <a:ext uri="{FF2B5EF4-FFF2-40B4-BE49-F238E27FC236}">
                      <a16:creationId xmlns:a16="http://schemas.microsoft.com/office/drawing/2014/main" id="{3B022947-23F1-6664-64A4-B5202312CCC5}"/>
                    </a:ext>
                  </a:extLst>
                </p:cNvPr>
                <p:cNvPicPr/>
                <p:nvPr/>
              </p:nvPicPr>
              <p:blipFill>
                <a:blip r:embed="rId12"/>
                <a:stretch>
                  <a:fillRect/>
                </a:stretch>
              </p:blipFill>
              <p:spPr>
                <a:xfrm>
                  <a:off x="6339240" y="3790061"/>
                  <a:ext cx="694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1" name="Ink 20">
                  <a:extLst>
                    <a:ext uri="{FF2B5EF4-FFF2-40B4-BE49-F238E27FC236}">
                      <a16:creationId xmlns:a16="http://schemas.microsoft.com/office/drawing/2014/main" id="{7BBC2E4E-2468-C966-5C88-BD76DA270E8E}"/>
                    </a:ext>
                  </a:extLst>
                </p14:cNvPr>
                <p14:cNvContentPartPr/>
                <p14:nvPr/>
              </p14:nvContentPartPr>
              <p14:xfrm>
                <a:off x="6386040" y="3663341"/>
                <a:ext cx="29160" cy="20160"/>
              </p14:xfrm>
            </p:contentPart>
          </mc:Choice>
          <mc:Fallback xmlns="">
            <p:pic>
              <p:nvPicPr>
                <p:cNvPr id="21" name="Ink 20">
                  <a:extLst>
                    <a:ext uri="{FF2B5EF4-FFF2-40B4-BE49-F238E27FC236}">
                      <a16:creationId xmlns:a16="http://schemas.microsoft.com/office/drawing/2014/main" id="{7BBC2E4E-2468-C966-5C88-BD76DA270E8E}"/>
                    </a:ext>
                  </a:extLst>
                </p:cNvPr>
                <p:cNvPicPr/>
                <p:nvPr/>
              </p:nvPicPr>
              <p:blipFill>
                <a:blip r:embed="rId14"/>
                <a:stretch>
                  <a:fillRect/>
                </a:stretch>
              </p:blipFill>
              <p:spPr>
                <a:xfrm>
                  <a:off x="6381720" y="3659021"/>
                  <a:ext cx="378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2" name="Ink 21">
                  <a:extLst>
                    <a:ext uri="{FF2B5EF4-FFF2-40B4-BE49-F238E27FC236}">
                      <a16:creationId xmlns:a16="http://schemas.microsoft.com/office/drawing/2014/main" id="{F4138CA1-6956-7486-D9CE-964B11E35FD0}"/>
                    </a:ext>
                  </a:extLst>
                </p14:cNvPr>
                <p14:cNvContentPartPr/>
                <p14:nvPr/>
              </p14:nvContentPartPr>
              <p14:xfrm>
                <a:off x="6386040" y="3531221"/>
                <a:ext cx="21600" cy="37080"/>
              </p14:xfrm>
            </p:contentPart>
          </mc:Choice>
          <mc:Fallback xmlns="">
            <p:pic>
              <p:nvPicPr>
                <p:cNvPr id="22" name="Ink 21">
                  <a:extLst>
                    <a:ext uri="{FF2B5EF4-FFF2-40B4-BE49-F238E27FC236}">
                      <a16:creationId xmlns:a16="http://schemas.microsoft.com/office/drawing/2014/main" id="{F4138CA1-6956-7486-D9CE-964B11E35FD0}"/>
                    </a:ext>
                  </a:extLst>
                </p:cNvPr>
                <p:cNvPicPr/>
                <p:nvPr/>
              </p:nvPicPr>
              <p:blipFill>
                <a:blip r:embed="rId16"/>
                <a:stretch>
                  <a:fillRect/>
                </a:stretch>
              </p:blipFill>
              <p:spPr>
                <a:xfrm>
                  <a:off x="6381720" y="3526901"/>
                  <a:ext cx="302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3" name="Ink 22">
                  <a:extLst>
                    <a:ext uri="{FF2B5EF4-FFF2-40B4-BE49-F238E27FC236}">
                      <a16:creationId xmlns:a16="http://schemas.microsoft.com/office/drawing/2014/main" id="{E2E38F0C-9FA6-3C82-D532-97AF78850A5A}"/>
                    </a:ext>
                  </a:extLst>
                </p14:cNvPr>
                <p14:cNvContentPartPr/>
                <p14:nvPr/>
              </p14:nvContentPartPr>
              <p14:xfrm>
                <a:off x="6382440" y="3403421"/>
                <a:ext cx="14760" cy="10080"/>
              </p14:xfrm>
            </p:contentPart>
          </mc:Choice>
          <mc:Fallback xmlns="">
            <p:pic>
              <p:nvPicPr>
                <p:cNvPr id="23" name="Ink 22">
                  <a:extLst>
                    <a:ext uri="{FF2B5EF4-FFF2-40B4-BE49-F238E27FC236}">
                      <a16:creationId xmlns:a16="http://schemas.microsoft.com/office/drawing/2014/main" id="{E2E38F0C-9FA6-3C82-D532-97AF78850A5A}"/>
                    </a:ext>
                  </a:extLst>
                </p:cNvPr>
                <p:cNvPicPr/>
                <p:nvPr/>
              </p:nvPicPr>
              <p:blipFill>
                <a:blip r:embed="rId18"/>
                <a:stretch>
                  <a:fillRect/>
                </a:stretch>
              </p:blipFill>
              <p:spPr>
                <a:xfrm>
                  <a:off x="6378120" y="3399101"/>
                  <a:ext cx="234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4" name="Ink 23">
                  <a:extLst>
                    <a:ext uri="{FF2B5EF4-FFF2-40B4-BE49-F238E27FC236}">
                      <a16:creationId xmlns:a16="http://schemas.microsoft.com/office/drawing/2014/main" id="{7B924FAD-7FC0-1E13-F7C0-3E3E2C55F03E}"/>
                    </a:ext>
                  </a:extLst>
                </p14:cNvPr>
                <p14:cNvContentPartPr/>
                <p14:nvPr/>
              </p14:nvContentPartPr>
              <p14:xfrm>
                <a:off x="6315120" y="2831741"/>
                <a:ext cx="71640" cy="424440"/>
              </p14:xfrm>
            </p:contentPart>
          </mc:Choice>
          <mc:Fallback xmlns="">
            <p:pic>
              <p:nvPicPr>
                <p:cNvPr id="24" name="Ink 23">
                  <a:extLst>
                    <a:ext uri="{FF2B5EF4-FFF2-40B4-BE49-F238E27FC236}">
                      <a16:creationId xmlns:a16="http://schemas.microsoft.com/office/drawing/2014/main" id="{7B924FAD-7FC0-1E13-F7C0-3E3E2C55F03E}"/>
                    </a:ext>
                  </a:extLst>
                </p:cNvPr>
                <p:cNvPicPr/>
                <p:nvPr/>
              </p:nvPicPr>
              <p:blipFill>
                <a:blip r:embed="rId20"/>
                <a:stretch>
                  <a:fillRect/>
                </a:stretch>
              </p:blipFill>
              <p:spPr>
                <a:xfrm>
                  <a:off x="6310800" y="2827421"/>
                  <a:ext cx="80280"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5" name="Ink 24">
                  <a:extLst>
                    <a:ext uri="{FF2B5EF4-FFF2-40B4-BE49-F238E27FC236}">
                      <a16:creationId xmlns:a16="http://schemas.microsoft.com/office/drawing/2014/main" id="{A2F11C89-CF45-2CCC-C945-CFEA220F873E}"/>
                    </a:ext>
                  </a:extLst>
                </p14:cNvPr>
                <p14:cNvContentPartPr/>
                <p14:nvPr/>
              </p14:nvContentPartPr>
              <p14:xfrm>
                <a:off x="6289560" y="2804021"/>
                <a:ext cx="69120" cy="76320"/>
              </p14:xfrm>
            </p:contentPart>
          </mc:Choice>
          <mc:Fallback xmlns="">
            <p:pic>
              <p:nvPicPr>
                <p:cNvPr id="25" name="Ink 24">
                  <a:extLst>
                    <a:ext uri="{FF2B5EF4-FFF2-40B4-BE49-F238E27FC236}">
                      <a16:creationId xmlns:a16="http://schemas.microsoft.com/office/drawing/2014/main" id="{A2F11C89-CF45-2CCC-C945-CFEA220F873E}"/>
                    </a:ext>
                  </a:extLst>
                </p:cNvPr>
                <p:cNvPicPr/>
                <p:nvPr/>
              </p:nvPicPr>
              <p:blipFill>
                <a:blip r:embed="rId22"/>
                <a:stretch>
                  <a:fillRect/>
                </a:stretch>
              </p:blipFill>
              <p:spPr>
                <a:xfrm>
                  <a:off x="6285240" y="2799701"/>
                  <a:ext cx="777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7" name="Ink 26">
                  <a:extLst>
                    <a:ext uri="{FF2B5EF4-FFF2-40B4-BE49-F238E27FC236}">
                      <a16:creationId xmlns:a16="http://schemas.microsoft.com/office/drawing/2014/main" id="{30EE7613-1633-42AA-F378-3E92CC4947F2}"/>
                    </a:ext>
                  </a:extLst>
                </p14:cNvPr>
                <p14:cNvContentPartPr/>
                <p14:nvPr/>
              </p14:nvContentPartPr>
              <p14:xfrm>
                <a:off x="6346800" y="3251501"/>
                <a:ext cx="71640" cy="70200"/>
              </p14:xfrm>
            </p:contentPart>
          </mc:Choice>
          <mc:Fallback xmlns="">
            <p:pic>
              <p:nvPicPr>
                <p:cNvPr id="27" name="Ink 26">
                  <a:extLst>
                    <a:ext uri="{FF2B5EF4-FFF2-40B4-BE49-F238E27FC236}">
                      <a16:creationId xmlns:a16="http://schemas.microsoft.com/office/drawing/2014/main" id="{30EE7613-1633-42AA-F378-3E92CC4947F2}"/>
                    </a:ext>
                  </a:extLst>
                </p:cNvPr>
                <p:cNvPicPr/>
                <p:nvPr/>
              </p:nvPicPr>
              <p:blipFill>
                <a:blip r:embed="rId24"/>
                <a:stretch>
                  <a:fillRect/>
                </a:stretch>
              </p:blipFill>
              <p:spPr>
                <a:xfrm>
                  <a:off x="6342480" y="3247181"/>
                  <a:ext cx="802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8" name="Ink 27">
                  <a:extLst>
                    <a:ext uri="{FF2B5EF4-FFF2-40B4-BE49-F238E27FC236}">
                      <a16:creationId xmlns:a16="http://schemas.microsoft.com/office/drawing/2014/main" id="{60B183BB-2E85-41AB-60EC-C1CB29FBF690}"/>
                    </a:ext>
                  </a:extLst>
                </p14:cNvPr>
                <p14:cNvContentPartPr/>
                <p14:nvPr/>
              </p14:nvContentPartPr>
              <p14:xfrm>
                <a:off x="6179760" y="2748221"/>
                <a:ext cx="4320" cy="21960"/>
              </p14:xfrm>
            </p:contentPart>
          </mc:Choice>
          <mc:Fallback xmlns="">
            <p:pic>
              <p:nvPicPr>
                <p:cNvPr id="28" name="Ink 27">
                  <a:extLst>
                    <a:ext uri="{FF2B5EF4-FFF2-40B4-BE49-F238E27FC236}">
                      <a16:creationId xmlns:a16="http://schemas.microsoft.com/office/drawing/2014/main" id="{60B183BB-2E85-41AB-60EC-C1CB29FBF690}"/>
                    </a:ext>
                  </a:extLst>
                </p:cNvPr>
                <p:cNvPicPr/>
                <p:nvPr/>
              </p:nvPicPr>
              <p:blipFill>
                <a:blip r:embed="rId26"/>
                <a:stretch>
                  <a:fillRect/>
                </a:stretch>
              </p:blipFill>
              <p:spPr>
                <a:xfrm>
                  <a:off x="6175440" y="2743901"/>
                  <a:ext cx="129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3" name="Ink 32">
                  <a:extLst>
                    <a:ext uri="{FF2B5EF4-FFF2-40B4-BE49-F238E27FC236}">
                      <a16:creationId xmlns:a16="http://schemas.microsoft.com/office/drawing/2014/main" id="{A5CBDFB8-B259-BA2F-3E43-CA154AC0CA24}"/>
                    </a:ext>
                  </a:extLst>
                </p14:cNvPr>
                <p14:cNvContentPartPr/>
                <p14:nvPr/>
              </p14:nvContentPartPr>
              <p14:xfrm>
                <a:off x="5467680" y="2328821"/>
                <a:ext cx="368280" cy="203760"/>
              </p14:xfrm>
            </p:contentPart>
          </mc:Choice>
          <mc:Fallback xmlns="">
            <p:pic>
              <p:nvPicPr>
                <p:cNvPr id="33" name="Ink 32">
                  <a:extLst>
                    <a:ext uri="{FF2B5EF4-FFF2-40B4-BE49-F238E27FC236}">
                      <a16:creationId xmlns:a16="http://schemas.microsoft.com/office/drawing/2014/main" id="{A5CBDFB8-B259-BA2F-3E43-CA154AC0CA24}"/>
                    </a:ext>
                  </a:extLst>
                </p:cNvPr>
                <p:cNvPicPr/>
                <p:nvPr/>
              </p:nvPicPr>
              <p:blipFill>
                <a:blip r:embed="rId28"/>
                <a:stretch>
                  <a:fillRect/>
                </a:stretch>
              </p:blipFill>
              <p:spPr>
                <a:xfrm>
                  <a:off x="5463360" y="2324501"/>
                  <a:ext cx="3769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4" name="Ink 33">
                  <a:extLst>
                    <a:ext uri="{FF2B5EF4-FFF2-40B4-BE49-F238E27FC236}">
                      <a16:creationId xmlns:a16="http://schemas.microsoft.com/office/drawing/2014/main" id="{FAB2368A-A0B6-5365-DB98-B804532B2FE5}"/>
                    </a:ext>
                  </a:extLst>
                </p14:cNvPr>
                <p14:cNvContentPartPr/>
                <p14:nvPr/>
              </p14:nvContentPartPr>
              <p14:xfrm>
                <a:off x="5394960" y="2336021"/>
                <a:ext cx="21600" cy="3960"/>
              </p14:xfrm>
            </p:contentPart>
          </mc:Choice>
          <mc:Fallback xmlns="">
            <p:pic>
              <p:nvPicPr>
                <p:cNvPr id="34" name="Ink 33">
                  <a:extLst>
                    <a:ext uri="{FF2B5EF4-FFF2-40B4-BE49-F238E27FC236}">
                      <a16:creationId xmlns:a16="http://schemas.microsoft.com/office/drawing/2014/main" id="{FAB2368A-A0B6-5365-DB98-B804532B2FE5}"/>
                    </a:ext>
                  </a:extLst>
                </p:cNvPr>
                <p:cNvPicPr/>
                <p:nvPr/>
              </p:nvPicPr>
              <p:blipFill>
                <a:blip r:embed="rId30"/>
                <a:stretch>
                  <a:fillRect/>
                </a:stretch>
              </p:blipFill>
              <p:spPr>
                <a:xfrm>
                  <a:off x="5390640" y="2331701"/>
                  <a:ext cx="302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5" name="Ink 34">
                  <a:extLst>
                    <a:ext uri="{FF2B5EF4-FFF2-40B4-BE49-F238E27FC236}">
                      <a16:creationId xmlns:a16="http://schemas.microsoft.com/office/drawing/2014/main" id="{D974532E-D7BF-0C8D-7AED-045572B1378F}"/>
                    </a:ext>
                  </a:extLst>
                </p14:cNvPr>
                <p14:cNvContentPartPr/>
                <p14:nvPr/>
              </p14:nvContentPartPr>
              <p14:xfrm>
                <a:off x="5419440" y="2300021"/>
                <a:ext cx="64440" cy="60840"/>
              </p14:xfrm>
            </p:contentPart>
          </mc:Choice>
          <mc:Fallback xmlns="">
            <p:pic>
              <p:nvPicPr>
                <p:cNvPr id="35" name="Ink 34">
                  <a:extLst>
                    <a:ext uri="{FF2B5EF4-FFF2-40B4-BE49-F238E27FC236}">
                      <a16:creationId xmlns:a16="http://schemas.microsoft.com/office/drawing/2014/main" id="{D974532E-D7BF-0C8D-7AED-045572B1378F}"/>
                    </a:ext>
                  </a:extLst>
                </p:cNvPr>
                <p:cNvPicPr/>
                <p:nvPr/>
              </p:nvPicPr>
              <p:blipFill>
                <a:blip r:embed="rId32"/>
                <a:stretch>
                  <a:fillRect/>
                </a:stretch>
              </p:blipFill>
              <p:spPr>
                <a:xfrm>
                  <a:off x="5415120" y="2295701"/>
                  <a:ext cx="730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6" name="Ink 35">
                  <a:extLst>
                    <a:ext uri="{FF2B5EF4-FFF2-40B4-BE49-F238E27FC236}">
                      <a16:creationId xmlns:a16="http://schemas.microsoft.com/office/drawing/2014/main" id="{30E41360-20C0-C58E-BD4E-4FF1376C3884}"/>
                    </a:ext>
                  </a:extLst>
                </p14:cNvPr>
                <p14:cNvContentPartPr/>
                <p14:nvPr/>
              </p14:nvContentPartPr>
              <p14:xfrm>
                <a:off x="4933080" y="2318381"/>
                <a:ext cx="479880" cy="38880"/>
              </p14:xfrm>
            </p:contentPart>
          </mc:Choice>
          <mc:Fallback xmlns="">
            <p:pic>
              <p:nvPicPr>
                <p:cNvPr id="36" name="Ink 35">
                  <a:extLst>
                    <a:ext uri="{FF2B5EF4-FFF2-40B4-BE49-F238E27FC236}">
                      <a16:creationId xmlns:a16="http://schemas.microsoft.com/office/drawing/2014/main" id="{30E41360-20C0-C58E-BD4E-4FF1376C3884}"/>
                    </a:ext>
                  </a:extLst>
                </p:cNvPr>
                <p:cNvPicPr/>
                <p:nvPr/>
              </p:nvPicPr>
              <p:blipFill>
                <a:blip r:embed="rId34"/>
                <a:stretch>
                  <a:fillRect/>
                </a:stretch>
              </p:blipFill>
              <p:spPr>
                <a:xfrm>
                  <a:off x="4928760" y="2314061"/>
                  <a:ext cx="4885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7" name="Ink 36">
                  <a:extLst>
                    <a:ext uri="{FF2B5EF4-FFF2-40B4-BE49-F238E27FC236}">
                      <a16:creationId xmlns:a16="http://schemas.microsoft.com/office/drawing/2014/main" id="{E9F790CD-A5A5-7396-657E-3A6CC3B3FEEE}"/>
                    </a:ext>
                  </a:extLst>
                </p14:cNvPr>
                <p14:cNvContentPartPr/>
                <p14:nvPr/>
              </p14:nvContentPartPr>
              <p14:xfrm>
                <a:off x="4932360" y="2316221"/>
                <a:ext cx="43920" cy="84600"/>
              </p14:xfrm>
            </p:contentPart>
          </mc:Choice>
          <mc:Fallback xmlns="">
            <p:pic>
              <p:nvPicPr>
                <p:cNvPr id="37" name="Ink 36">
                  <a:extLst>
                    <a:ext uri="{FF2B5EF4-FFF2-40B4-BE49-F238E27FC236}">
                      <a16:creationId xmlns:a16="http://schemas.microsoft.com/office/drawing/2014/main" id="{E9F790CD-A5A5-7396-657E-3A6CC3B3FEEE}"/>
                    </a:ext>
                  </a:extLst>
                </p:cNvPr>
                <p:cNvPicPr/>
                <p:nvPr/>
              </p:nvPicPr>
              <p:blipFill>
                <a:blip r:embed="rId36"/>
                <a:stretch>
                  <a:fillRect/>
                </a:stretch>
              </p:blipFill>
              <p:spPr>
                <a:xfrm>
                  <a:off x="4928040" y="2311901"/>
                  <a:ext cx="525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8" name="Ink 37">
                  <a:extLst>
                    <a:ext uri="{FF2B5EF4-FFF2-40B4-BE49-F238E27FC236}">
                      <a16:creationId xmlns:a16="http://schemas.microsoft.com/office/drawing/2014/main" id="{5E5EEAC0-25C8-CA92-0384-8542A7514B7F}"/>
                    </a:ext>
                  </a:extLst>
                </p14:cNvPr>
                <p14:cNvContentPartPr/>
                <p14:nvPr/>
              </p14:nvContentPartPr>
              <p14:xfrm>
                <a:off x="4542120" y="2356181"/>
                <a:ext cx="405000" cy="166320"/>
              </p14:xfrm>
            </p:contentPart>
          </mc:Choice>
          <mc:Fallback xmlns="">
            <p:pic>
              <p:nvPicPr>
                <p:cNvPr id="38" name="Ink 37">
                  <a:extLst>
                    <a:ext uri="{FF2B5EF4-FFF2-40B4-BE49-F238E27FC236}">
                      <a16:creationId xmlns:a16="http://schemas.microsoft.com/office/drawing/2014/main" id="{5E5EEAC0-25C8-CA92-0384-8542A7514B7F}"/>
                    </a:ext>
                  </a:extLst>
                </p:cNvPr>
                <p:cNvPicPr/>
                <p:nvPr/>
              </p:nvPicPr>
              <p:blipFill>
                <a:blip r:embed="rId38"/>
                <a:stretch>
                  <a:fillRect/>
                </a:stretch>
              </p:blipFill>
              <p:spPr>
                <a:xfrm>
                  <a:off x="4537800" y="2351861"/>
                  <a:ext cx="4136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9" name="Ink 38">
                  <a:extLst>
                    <a:ext uri="{FF2B5EF4-FFF2-40B4-BE49-F238E27FC236}">
                      <a16:creationId xmlns:a16="http://schemas.microsoft.com/office/drawing/2014/main" id="{28E187C8-28AF-5233-6F73-98C81FB611F2}"/>
                    </a:ext>
                  </a:extLst>
                </p14:cNvPr>
                <p14:cNvContentPartPr/>
                <p14:nvPr/>
              </p14:nvContentPartPr>
              <p14:xfrm>
                <a:off x="4531680" y="2490101"/>
                <a:ext cx="71640" cy="77040"/>
              </p14:xfrm>
            </p:contentPart>
          </mc:Choice>
          <mc:Fallback xmlns="">
            <p:pic>
              <p:nvPicPr>
                <p:cNvPr id="39" name="Ink 38">
                  <a:extLst>
                    <a:ext uri="{FF2B5EF4-FFF2-40B4-BE49-F238E27FC236}">
                      <a16:creationId xmlns:a16="http://schemas.microsoft.com/office/drawing/2014/main" id="{28E187C8-28AF-5233-6F73-98C81FB611F2}"/>
                    </a:ext>
                  </a:extLst>
                </p:cNvPr>
                <p:cNvPicPr/>
                <p:nvPr/>
              </p:nvPicPr>
              <p:blipFill>
                <a:blip r:embed="rId40"/>
                <a:stretch>
                  <a:fillRect/>
                </a:stretch>
              </p:blipFill>
              <p:spPr>
                <a:xfrm>
                  <a:off x="4527360" y="2485781"/>
                  <a:ext cx="802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1" name="Ink 40">
                  <a:extLst>
                    <a:ext uri="{FF2B5EF4-FFF2-40B4-BE49-F238E27FC236}">
                      <a16:creationId xmlns:a16="http://schemas.microsoft.com/office/drawing/2014/main" id="{C0459BFF-8A09-BE62-A6D0-F2902C1E8429}"/>
                    </a:ext>
                  </a:extLst>
                </p14:cNvPr>
                <p14:cNvContentPartPr/>
                <p14:nvPr/>
              </p14:nvContentPartPr>
              <p14:xfrm>
                <a:off x="4347360" y="2520341"/>
                <a:ext cx="231120" cy="320400"/>
              </p14:xfrm>
            </p:contentPart>
          </mc:Choice>
          <mc:Fallback xmlns="">
            <p:pic>
              <p:nvPicPr>
                <p:cNvPr id="41" name="Ink 40">
                  <a:extLst>
                    <a:ext uri="{FF2B5EF4-FFF2-40B4-BE49-F238E27FC236}">
                      <a16:creationId xmlns:a16="http://schemas.microsoft.com/office/drawing/2014/main" id="{C0459BFF-8A09-BE62-A6D0-F2902C1E8429}"/>
                    </a:ext>
                  </a:extLst>
                </p:cNvPr>
                <p:cNvPicPr/>
                <p:nvPr/>
              </p:nvPicPr>
              <p:blipFill>
                <a:blip r:embed="rId42"/>
                <a:stretch>
                  <a:fillRect/>
                </a:stretch>
              </p:blipFill>
              <p:spPr>
                <a:xfrm>
                  <a:off x="4343040" y="2516021"/>
                  <a:ext cx="23976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3" name="Ink 42">
                  <a:extLst>
                    <a:ext uri="{FF2B5EF4-FFF2-40B4-BE49-F238E27FC236}">
                      <a16:creationId xmlns:a16="http://schemas.microsoft.com/office/drawing/2014/main" id="{103E2E54-F8C0-EFEF-78B5-55A227F170E0}"/>
                    </a:ext>
                  </a:extLst>
                </p14:cNvPr>
                <p14:cNvContentPartPr/>
                <p14:nvPr/>
              </p14:nvContentPartPr>
              <p14:xfrm>
                <a:off x="4311360" y="2811221"/>
                <a:ext cx="78840" cy="79200"/>
              </p14:xfrm>
            </p:contentPart>
          </mc:Choice>
          <mc:Fallback xmlns="">
            <p:pic>
              <p:nvPicPr>
                <p:cNvPr id="43" name="Ink 42">
                  <a:extLst>
                    <a:ext uri="{FF2B5EF4-FFF2-40B4-BE49-F238E27FC236}">
                      <a16:creationId xmlns:a16="http://schemas.microsoft.com/office/drawing/2014/main" id="{103E2E54-F8C0-EFEF-78B5-55A227F170E0}"/>
                    </a:ext>
                  </a:extLst>
                </p:cNvPr>
                <p:cNvPicPr/>
                <p:nvPr/>
              </p:nvPicPr>
              <p:blipFill>
                <a:blip r:embed="rId44"/>
                <a:stretch>
                  <a:fillRect/>
                </a:stretch>
              </p:blipFill>
              <p:spPr>
                <a:xfrm>
                  <a:off x="4307040" y="2806901"/>
                  <a:ext cx="874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4" name="Ink 43">
                  <a:extLst>
                    <a:ext uri="{FF2B5EF4-FFF2-40B4-BE49-F238E27FC236}">
                      <a16:creationId xmlns:a16="http://schemas.microsoft.com/office/drawing/2014/main" id="{9453DDDD-5CE8-D245-8F40-8EB7DCEC1712}"/>
                    </a:ext>
                  </a:extLst>
                </p14:cNvPr>
                <p14:cNvContentPartPr/>
                <p14:nvPr/>
              </p14:nvContentPartPr>
              <p14:xfrm>
                <a:off x="4325760" y="2881781"/>
                <a:ext cx="3960" cy="10440"/>
              </p14:xfrm>
            </p:contentPart>
          </mc:Choice>
          <mc:Fallback xmlns="">
            <p:pic>
              <p:nvPicPr>
                <p:cNvPr id="44" name="Ink 43">
                  <a:extLst>
                    <a:ext uri="{FF2B5EF4-FFF2-40B4-BE49-F238E27FC236}">
                      <a16:creationId xmlns:a16="http://schemas.microsoft.com/office/drawing/2014/main" id="{9453DDDD-5CE8-D245-8F40-8EB7DCEC1712}"/>
                    </a:ext>
                  </a:extLst>
                </p:cNvPr>
                <p:cNvPicPr/>
                <p:nvPr/>
              </p:nvPicPr>
              <p:blipFill>
                <a:blip r:embed="rId46"/>
                <a:stretch>
                  <a:fillRect/>
                </a:stretch>
              </p:blipFill>
              <p:spPr>
                <a:xfrm>
                  <a:off x="4321440" y="2877461"/>
                  <a:ext cx="126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5" name="Ink 44">
                  <a:extLst>
                    <a:ext uri="{FF2B5EF4-FFF2-40B4-BE49-F238E27FC236}">
                      <a16:creationId xmlns:a16="http://schemas.microsoft.com/office/drawing/2014/main" id="{14600244-A5B2-20E6-548F-AF294426A977}"/>
                    </a:ext>
                  </a:extLst>
                </p14:cNvPr>
                <p14:cNvContentPartPr/>
                <p14:nvPr/>
              </p14:nvContentPartPr>
              <p14:xfrm>
                <a:off x="4259880" y="2873501"/>
                <a:ext cx="87840" cy="372960"/>
              </p14:xfrm>
            </p:contentPart>
          </mc:Choice>
          <mc:Fallback xmlns="">
            <p:pic>
              <p:nvPicPr>
                <p:cNvPr id="45" name="Ink 44">
                  <a:extLst>
                    <a:ext uri="{FF2B5EF4-FFF2-40B4-BE49-F238E27FC236}">
                      <a16:creationId xmlns:a16="http://schemas.microsoft.com/office/drawing/2014/main" id="{14600244-A5B2-20E6-548F-AF294426A977}"/>
                    </a:ext>
                  </a:extLst>
                </p:cNvPr>
                <p:cNvPicPr/>
                <p:nvPr/>
              </p:nvPicPr>
              <p:blipFill>
                <a:blip r:embed="rId48"/>
                <a:stretch>
                  <a:fillRect/>
                </a:stretch>
              </p:blipFill>
              <p:spPr>
                <a:xfrm>
                  <a:off x="4255560" y="2869181"/>
                  <a:ext cx="96480" cy="381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6" name="Ink 45">
                  <a:extLst>
                    <a:ext uri="{FF2B5EF4-FFF2-40B4-BE49-F238E27FC236}">
                      <a16:creationId xmlns:a16="http://schemas.microsoft.com/office/drawing/2014/main" id="{6CD8A9F0-BF16-364B-5799-78E584127956}"/>
                    </a:ext>
                  </a:extLst>
                </p14:cNvPr>
                <p14:cNvContentPartPr/>
                <p14:nvPr/>
              </p14:nvContentPartPr>
              <p14:xfrm>
                <a:off x="4254480" y="3196421"/>
                <a:ext cx="50400" cy="68400"/>
              </p14:xfrm>
            </p:contentPart>
          </mc:Choice>
          <mc:Fallback xmlns="">
            <p:pic>
              <p:nvPicPr>
                <p:cNvPr id="46" name="Ink 45">
                  <a:extLst>
                    <a:ext uri="{FF2B5EF4-FFF2-40B4-BE49-F238E27FC236}">
                      <a16:creationId xmlns:a16="http://schemas.microsoft.com/office/drawing/2014/main" id="{6CD8A9F0-BF16-364B-5799-78E584127956}"/>
                    </a:ext>
                  </a:extLst>
                </p:cNvPr>
                <p:cNvPicPr/>
                <p:nvPr/>
              </p:nvPicPr>
              <p:blipFill>
                <a:blip r:embed="rId50"/>
                <a:stretch>
                  <a:fillRect/>
                </a:stretch>
              </p:blipFill>
              <p:spPr>
                <a:xfrm>
                  <a:off x="4250160" y="3192101"/>
                  <a:ext cx="590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7" name="Ink 46">
                  <a:extLst>
                    <a:ext uri="{FF2B5EF4-FFF2-40B4-BE49-F238E27FC236}">
                      <a16:creationId xmlns:a16="http://schemas.microsoft.com/office/drawing/2014/main" id="{F27105C0-6B56-742C-2D0F-DB42526E102F}"/>
                    </a:ext>
                  </a:extLst>
                </p14:cNvPr>
                <p14:cNvContentPartPr/>
                <p14:nvPr/>
              </p14:nvContentPartPr>
              <p14:xfrm>
                <a:off x="4254480" y="3275261"/>
                <a:ext cx="32400" cy="346680"/>
              </p14:xfrm>
            </p:contentPart>
          </mc:Choice>
          <mc:Fallback xmlns="">
            <p:pic>
              <p:nvPicPr>
                <p:cNvPr id="47" name="Ink 46">
                  <a:extLst>
                    <a:ext uri="{FF2B5EF4-FFF2-40B4-BE49-F238E27FC236}">
                      <a16:creationId xmlns:a16="http://schemas.microsoft.com/office/drawing/2014/main" id="{F27105C0-6B56-742C-2D0F-DB42526E102F}"/>
                    </a:ext>
                  </a:extLst>
                </p:cNvPr>
                <p:cNvPicPr/>
                <p:nvPr/>
              </p:nvPicPr>
              <p:blipFill>
                <a:blip r:embed="rId52"/>
                <a:stretch>
                  <a:fillRect/>
                </a:stretch>
              </p:blipFill>
              <p:spPr>
                <a:xfrm>
                  <a:off x="4250160" y="3270941"/>
                  <a:ext cx="4104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8" name="Ink 47">
                  <a:extLst>
                    <a:ext uri="{FF2B5EF4-FFF2-40B4-BE49-F238E27FC236}">
                      <a16:creationId xmlns:a16="http://schemas.microsoft.com/office/drawing/2014/main" id="{659D8EE9-1497-011C-482C-D274B225FBF0}"/>
                    </a:ext>
                  </a:extLst>
                </p14:cNvPr>
                <p14:cNvContentPartPr/>
                <p14:nvPr/>
              </p14:nvContentPartPr>
              <p14:xfrm>
                <a:off x="4226040" y="3582701"/>
                <a:ext cx="75600" cy="70920"/>
              </p14:xfrm>
            </p:contentPart>
          </mc:Choice>
          <mc:Fallback xmlns="">
            <p:pic>
              <p:nvPicPr>
                <p:cNvPr id="48" name="Ink 47">
                  <a:extLst>
                    <a:ext uri="{FF2B5EF4-FFF2-40B4-BE49-F238E27FC236}">
                      <a16:creationId xmlns:a16="http://schemas.microsoft.com/office/drawing/2014/main" id="{659D8EE9-1497-011C-482C-D274B225FBF0}"/>
                    </a:ext>
                  </a:extLst>
                </p:cNvPr>
                <p:cNvPicPr/>
                <p:nvPr/>
              </p:nvPicPr>
              <p:blipFill>
                <a:blip r:embed="rId54"/>
                <a:stretch>
                  <a:fillRect/>
                </a:stretch>
              </p:blipFill>
              <p:spPr>
                <a:xfrm>
                  <a:off x="4221720" y="3578381"/>
                  <a:ext cx="842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0" name="Ink 49">
                  <a:extLst>
                    <a:ext uri="{FF2B5EF4-FFF2-40B4-BE49-F238E27FC236}">
                      <a16:creationId xmlns:a16="http://schemas.microsoft.com/office/drawing/2014/main" id="{AD6270FC-8AD7-1756-FE34-25D3444C754B}"/>
                    </a:ext>
                  </a:extLst>
                </p14:cNvPr>
                <p14:cNvContentPartPr/>
                <p14:nvPr/>
              </p14:nvContentPartPr>
              <p14:xfrm>
                <a:off x="4129920" y="3620501"/>
                <a:ext cx="243720" cy="217440"/>
              </p14:xfrm>
            </p:contentPart>
          </mc:Choice>
          <mc:Fallback xmlns="">
            <p:pic>
              <p:nvPicPr>
                <p:cNvPr id="50" name="Ink 49">
                  <a:extLst>
                    <a:ext uri="{FF2B5EF4-FFF2-40B4-BE49-F238E27FC236}">
                      <a16:creationId xmlns:a16="http://schemas.microsoft.com/office/drawing/2014/main" id="{AD6270FC-8AD7-1756-FE34-25D3444C754B}"/>
                    </a:ext>
                  </a:extLst>
                </p:cNvPr>
                <p:cNvPicPr/>
                <p:nvPr/>
              </p:nvPicPr>
              <p:blipFill>
                <a:blip r:embed="rId56"/>
                <a:stretch>
                  <a:fillRect/>
                </a:stretch>
              </p:blipFill>
              <p:spPr>
                <a:xfrm>
                  <a:off x="4125600" y="3616181"/>
                  <a:ext cx="252360" cy="226080"/>
                </a:xfrm>
                <a:prstGeom prst="rect">
                  <a:avLst/>
                </a:prstGeom>
              </p:spPr>
            </p:pic>
          </mc:Fallback>
        </mc:AlternateContent>
        <p:grpSp>
          <p:nvGrpSpPr>
            <p:cNvPr id="59" name="Group 58">
              <a:extLst>
                <a:ext uri="{FF2B5EF4-FFF2-40B4-BE49-F238E27FC236}">
                  <a16:creationId xmlns:a16="http://schemas.microsoft.com/office/drawing/2014/main" id="{11FF329F-1E93-0B8D-7BBF-3145C68C2D1E}"/>
                </a:ext>
              </a:extLst>
            </p:cNvPr>
            <p:cNvGrpSpPr/>
            <p:nvPr/>
          </p:nvGrpSpPr>
          <p:grpSpPr>
            <a:xfrm>
              <a:off x="5012640" y="4476581"/>
              <a:ext cx="563760" cy="236160"/>
              <a:chOff x="5012640" y="4476581"/>
              <a:chExt cx="563760" cy="236160"/>
            </a:xfrm>
          </p:grpSpPr>
          <mc:AlternateContent xmlns:mc="http://schemas.openxmlformats.org/markup-compatibility/2006" xmlns:p14="http://schemas.microsoft.com/office/powerpoint/2010/main">
            <mc:Choice Requires="p14">
              <p:contentPart p14:bwMode="auto" r:id="rId57">
                <p14:nvContentPartPr>
                  <p14:cNvPr id="9" name="Ink 8">
                    <a:extLst>
                      <a:ext uri="{FF2B5EF4-FFF2-40B4-BE49-F238E27FC236}">
                        <a16:creationId xmlns:a16="http://schemas.microsoft.com/office/drawing/2014/main" id="{AEDDF5C3-21D2-721D-F56A-856B233E2F2D}"/>
                      </a:ext>
                    </a:extLst>
                  </p14:cNvPr>
                  <p14:cNvContentPartPr/>
                  <p14:nvPr/>
                </p14:nvContentPartPr>
                <p14:xfrm>
                  <a:off x="5042880" y="4476581"/>
                  <a:ext cx="96840" cy="100440"/>
                </p14:xfrm>
              </p:contentPart>
            </mc:Choice>
            <mc:Fallback xmlns="">
              <p:pic>
                <p:nvPicPr>
                  <p:cNvPr id="9" name="Ink 8">
                    <a:extLst>
                      <a:ext uri="{FF2B5EF4-FFF2-40B4-BE49-F238E27FC236}">
                        <a16:creationId xmlns:a16="http://schemas.microsoft.com/office/drawing/2014/main" id="{AEDDF5C3-21D2-721D-F56A-856B233E2F2D}"/>
                      </a:ext>
                    </a:extLst>
                  </p:cNvPr>
                  <p:cNvPicPr/>
                  <p:nvPr/>
                </p:nvPicPr>
                <p:blipFill>
                  <a:blip r:embed="rId58"/>
                  <a:stretch>
                    <a:fillRect/>
                  </a:stretch>
                </p:blipFill>
                <p:spPr>
                  <a:xfrm>
                    <a:off x="5038560" y="4472261"/>
                    <a:ext cx="1054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0" name="Ink 9">
                    <a:extLst>
                      <a:ext uri="{FF2B5EF4-FFF2-40B4-BE49-F238E27FC236}">
                        <a16:creationId xmlns:a16="http://schemas.microsoft.com/office/drawing/2014/main" id="{C3F59A16-74EF-F505-886C-6A85CE528C2F}"/>
                      </a:ext>
                    </a:extLst>
                  </p14:cNvPr>
                  <p14:cNvContentPartPr/>
                  <p14:nvPr/>
                </p14:nvContentPartPr>
                <p14:xfrm>
                  <a:off x="5012640" y="4572341"/>
                  <a:ext cx="95040" cy="132120"/>
                </p14:xfrm>
              </p:contentPart>
            </mc:Choice>
            <mc:Fallback xmlns="">
              <p:pic>
                <p:nvPicPr>
                  <p:cNvPr id="10" name="Ink 9">
                    <a:extLst>
                      <a:ext uri="{FF2B5EF4-FFF2-40B4-BE49-F238E27FC236}">
                        <a16:creationId xmlns:a16="http://schemas.microsoft.com/office/drawing/2014/main" id="{C3F59A16-74EF-F505-886C-6A85CE528C2F}"/>
                      </a:ext>
                    </a:extLst>
                  </p:cNvPr>
                  <p:cNvPicPr/>
                  <p:nvPr/>
                </p:nvPicPr>
                <p:blipFill>
                  <a:blip r:embed="rId60"/>
                  <a:stretch>
                    <a:fillRect/>
                  </a:stretch>
                </p:blipFill>
                <p:spPr>
                  <a:xfrm>
                    <a:off x="5008320" y="4568021"/>
                    <a:ext cx="1036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1" name="Ink 10">
                    <a:extLst>
                      <a:ext uri="{FF2B5EF4-FFF2-40B4-BE49-F238E27FC236}">
                        <a16:creationId xmlns:a16="http://schemas.microsoft.com/office/drawing/2014/main" id="{292F22F6-DFA1-1BE3-5683-8876A95B6B83}"/>
                      </a:ext>
                    </a:extLst>
                  </p14:cNvPr>
                  <p14:cNvContentPartPr/>
                  <p14:nvPr/>
                </p14:nvContentPartPr>
                <p14:xfrm>
                  <a:off x="5068080" y="4604741"/>
                  <a:ext cx="99720" cy="96120"/>
                </p14:xfrm>
              </p:contentPart>
            </mc:Choice>
            <mc:Fallback xmlns="">
              <p:pic>
                <p:nvPicPr>
                  <p:cNvPr id="11" name="Ink 10">
                    <a:extLst>
                      <a:ext uri="{FF2B5EF4-FFF2-40B4-BE49-F238E27FC236}">
                        <a16:creationId xmlns:a16="http://schemas.microsoft.com/office/drawing/2014/main" id="{292F22F6-DFA1-1BE3-5683-8876A95B6B83}"/>
                      </a:ext>
                    </a:extLst>
                  </p:cNvPr>
                  <p:cNvPicPr/>
                  <p:nvPr/>
                </p:nvPicPr>
                <p:blipFill>
                  <a:blip r:embed="rId62"/>
                  <a:stretch>
                    <a:fillRect/>
                  </a:stretch>
                </p:blipFill>
                <p:spPr>
                  <a:xfrm>
                    <a:off x="5063760" y="4600421"/>
                    <a:ext cx="1083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2" name="Ink 11">
                    <a:extLst>
                      <a:ext uri="{FF2B5EF4-FFF2-40B4-BE49-F238E27FC236}">
                        <a16:creationId xmlns:a16="http://schemas.microsoft.com/office/drawing/2014/main" id="{F07EE517-537A-EFDC-96B3-C53EEFC94218}"/>
                      </a:ext>
                    </a:extLst>
                  </p14:cNvPr>
                  <p14:cNvContentPartPr/>
                  <p14:nvPr/>
                </p14:nvContentPartPr>
                <p14:xfrm>
                  <a:off x="5043960" y="4702301"/>
                  <a:ext cx="120600" cy="10440"/>
                </p14:xfrm>
              </p:contentPart>
            </mc:Choice>
            <mc:Fallback xmlns="">
              <p:pic>
                <p:nvPicPr>
                  <p:cNvPr id="12" name="Ink 11">
                    <a:extLst>
                      <a:ext uri="{FF2B5EF4-FFF2-40B4-BE49-F238E27FC236}">
                        <a16:creationId xmlns:a16="http://schemas.microsoft.com/office/drawing/2014/main" id="{F07EE517-537A-EFDC-96B3-C53EEFC94218}"/>
                      </a:ext>
                    </a:extLst>
                  </p:cNvPr>
                  <p:cNvPicPr/>
                  <p:nvPr/>
                </p:nvPicPr>
                <p:blipFill>
                  <a:blip r:embed="rId64"/>
                  <a:stretch>
                    <a:fillRect/>
                  </a:stretch>
                </p:blipFill>
                <p:spPr>
                  <a:xfrm>
                    <a:off x="5039640" y="4697981"/>
                    <a:ext cx="1292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2" name="Ink 51">
                    <a:extLst>
                      <a:ext uri="{FF2B5EF4-FFF2-40B4-BE49-F238E27FC236}">
                        <a16:creationId xmlns:a16="http://schemas.microsoft.com/office/drawing/2014/main" id="{245D47A2-9C06-51E4-201A-B1412BD99ABA}"/>
                      </a:ext>
                    </a:extLst>
                  </p14:cNvPr>
                  <p14:cNvContentPartPr/>
                  <p14:nvPr/>
                </p14:nvContentPartPr>
                <p14:xfrm>
                  <a:off x="5266800" y="4551101"/>
                  <a:ext cx="92520" cy="18360"/>
                </p14:xfrm>
              </p:contentPart>
            </mc:Choice>
            <mc:Fallback xmlns="">
              <p:pic>
                <p:nvPicPr>
                  <p:cNvPr id="52" name="Ink 51">
                    <a:extLst>
                      <a:ext uri="{FF2B5EF4-FFF2-40B4-BE49-F238E27FC236}">
                        <a16:creationId xmlns:a16="http://schemas.microsoft.com/office/drawing/2014/main" id="{245D47A2-9C06-51E4-201A-B1412BD99ABA}"/>
                      </a:ext>
                    </a:extLst>
                  </p:cNvPr>
                  <p:cNvPicPr/>
                  <p:nvPr/>
                </p:nvPicPr>
                <p:blipFill>
                  <a:blip r:embed="rId66"/>
                  <a:stretch>
                    <a:fillRect/>
                  </a:stretch>
                </p:blipFill>
                <p:spPr>
                  <a:xfrm>
                    <a:off x="5262480" y="4546781"/>
                    <a:ext cx="1011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3" name="Ink 52">
                    <a:extLst>
                      <a:ext uri="{FF2B5EF4-FFF2-40B4-BE49-F238E27FC236}">
                        <a16:creationId xmlns:a16="http://schemas.microsoft.com/office/drawing/2014/main" id="{75C3BACD-C0A1-B305-2BD9-99BBD88BF2F7}"/>
                      </a:ext>
                    </a:extLst>
                  </p14:cNvPr>
                  <p14:cNvContentPartPr/>
                  <p14:nvPr/>
                </p14:nvContentPartPr>
                <p14:xfrm>
                  <a:off x="5298480" y="4570541"/>
                  <a:ext cx="47880" cy="124200"/>
                </p14:xfrm>
              </p:contentPart>
            </mc:Choice>
            <mc:Fallback xmlns="">
              <p:pic>
                <p:nvPicPr>
                  <p:cNvPr id="53" name="Ink 52">
                    <a:extLst>
                      <a:ext uri="{FF2B5EF4-FFF2-40B4-BE49-F238E27FC236}">
                        <a16:creationId xmlns:a16="http://schemas.microsoft.com/office/drawing/2014/main" id="{75C3BACD-C0A1-B305-2BD9-99BBD88BF2F7}"/>
                      </a:ext>
                    </a:extLst>
                  </p:cNvPr>
                  <p:cNvPicPr/>
                  <p:nvPr/>
                </p:nvPicPr>
                <p:blipFill>
                  <a:blip r:embed="rId68"/>
                  <a:stretch>
                    <a:fillRect/>
                  </a:stretch>
                </p:blipFill>
                <p:spPr>
                  <a:xfrm>
                    <a:off x="5294160" y="4566221"/>
                    <a:ext cx="565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5" name="Ink 54">
                    <a:extLst>
                      <a:ext uri="{FF2B5EF4-FFF2-40B4-BE49-F238E27FC236}">
                        <a16:creationId xmlns:a16="http://schemas.microsoft.com/office/drawing/2014/main" id="{C457F71E-9487-D773-9B9B-2D7E3902F909}"/>
                      </a:ext>
                    </a:extLst>
                  </p14:cNvPr>
                  <p14:cNvContentPartPr/>
                  <p14:nvPr/>
                </p14:nvContentPartPr>
                <p14:xfrm>
                  <a:off x="5416200" y="4616261"/>
                  <a:ext cx="37080" cy="12240"/>
                </p14:xfrm>
              </p:contentPart>
            </mc:Choice>
            <mc:Fallback xmlns="">
              <p:pic>
                <p:nvPicPr>
                  <p:cNvPr id="55" name="Ink 54">
                    <a:extLst>
                      <a:ext uri="{FF2B5EF4-FFF2-40B4-BE49-F238E27FC236}">
                        <a16:creationId xmlns:a16="http://schemas.microsoft.com/office/drawing/2014/main" id="{C457F71E-9487-D773-9B9B-2D7E3902F909}"/>
                      </a:ext>
                    </a:extLst>
                  </p:cNvPr>
                  <p:cNvPicPr/>
                  <p:nvPr/>
                </p:nvPicPr>
                <p:blipFill>
                  <a:blip r:embed="rId70"/>
                  <a:stretch>
                    <a:fillRect/>
                  </a:stretch>
                </p:blipFill>
                <p:spPr>
                  <a:xfrm>
                    <a:off x="5411880" y="4611941"/>
                    <a:ext cx="457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6" name="Ink 55">
                    <a:extLst>
                      <a:ext uri="{FF2B5EF4-FFF2-40B4-BE49-F238E27FC236}">
                        <a16:creationId xmlns:a16="http://schemas.microsoft.com/office/drawing/2014/main" id="{0C01E5C1-FA0C-FB05-8C7E-B24712EBE3B3}"/>
                      </a:ext>
                    </a:extLst>
                  </p14:cNvPr>
                  <p14:cNvContentPartPr/>
                  <p14:nvPr/>
                </p14:nvContentPartPr>
                <p14:xfrm>
                  <a:off x="5412600" y="4640381"/>
                  <a:ext cx="43200" cy="16560"/>
                </p14:xfrm>
              </p:contentPart>
            </mc:Choice>
            <mc:Fallback xmlns="">
              <p:pic>
                <p:nvPicPr>
                  <p:cNvPr id="56" name="Ink 55">
                    <a:extLst>
                      <a:ext uri="{FF2B5EF4-FFF2-40B4-BE49-F238E27FC236}">
                        <a16:creationId xmlns:a16="http://schemas.microsoft.com/office/drawing/2014/main" id="{0C01E5C1-FA0C-FB05-8C7E-B24712EBE3B3}"/>
                      </a:ext>
                    </a:extLst>
                  </p:cNvPr>
                  <p:cNvPicPr/>
                  <p:nvPr/>
                </p:nvPicPr>
                <p:blipFill>
                  <a:blip r:embed="rId72"/>
                  <a:stretch>
                    <a:fillRect/>
                  </a:stretch>
                </p:blipFill>
                <p:spPr>
                  <a:xfrm>
                    <a:off x="5408280" y="4636061"/>
                    <a:ext cx="518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7" name="Ink 56">
                    <a:extLst>
                      <a:ext uri="{FF2B5EF4-FFF2-40B4-BE49-F238E27FC236}">
                        <a16:creationId xmlns:a16="http://schemas.microsoft.com/office/drawing/2014/main" id="{C55ED95B-9244-7BF5-D3D5-65087AC3AF68}"/>
                      </a:ext>
                    </a:extLst>
                  </p14:cNvPr>
                  <p14:cNvContentPartPr/>
                  <p14:nvPr/>
                </p14:nvContentPartPr>
                <p14:xfrm>
                  <a:off x="5497920" y="4562981"/>
                  <a:ext cx="48240" cy="104040"/>
                </p14:xfrm>
              </p:contentPart>
            </mc:Choice>
            <mc:Fallback xmlns="">
              <p:pic>
                <p:nvPicPr>
                  <p:cNvPr id="57" name="Ink 56">
                    <a:extLst>
                      <a:ext uri="{FF2B5EF4-FFF2-40B4-BE49-F238E27FC236}">
                        <a16:creationId xmlns:a16="http://schemas.microsoft.com/office/drawing/2014/main" id="{C55ED95B-9244-7BF5-D3D5-65087AC3AF68}"/>
                      </a:ext>
                    </a:extLst>
                  </p:cNvPr>
                  <p:cNvPicPr/>
                  <p:nvPr/>
                </p:nvPicPr>
                <p:blipFill>
                  <a:blip r:embed="rId74"/>
                  <a:stretch>
                    <a:fillRect/>
                  </a:stretch>
                </p:blipFill>
                <p:spPr>
                  <a:xfrm>
                    <a:off x="5493600" y="4558661"/>
                    <a:ext cx="568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8" name="Ink 57">
                    <a:extLst>
                      <a:ext uri="{FF2B5EF4-FFF2-40B4-BE49-F238E27FC236}">
                        <a16:creationId xmlns:a16="http://schemas.microsoft.com/office/drawing/2014/main" id="{BFFC32C7-0A33-7057-2DFF-AAE0AAF88206}"/>
                      </a:ext>
                    </a:extLst>
                  </p14:cNvPr>
                  <p14:cNvContentPartPr/>
                  <p14:nvPr/>
                </p14:nvContentPartPr>
                <p14:xfrm>
                  <a:off x="5526360" y="4674221"/>
                  <a:ext cx="50040" cy="12240"/>
                </p14:xfrm>
              </p:contentPart>
            </mc:Choice>
            <mc:Fallback xmlns="">
              <p:pic>
                <p:nvPicPr>
                  <p:cNvPr id="58" name="Ink 57">
                    <a:extLst>
                      <a:ext uri="{FF2B5EF4-FFF2-40B4-BE49-F238E27FC236}">
                        <a16:creationId xmlns:a16="http://schemas.microsoft.com/office/drawing/2014/main" id="{BFFC32C7-0A33-7057-2DFF-AAE0AAF88206}"/>
                      </a:ext>
                    </a:extLst>
                  </p:cNvPr>
                  <p:cNvPicPr/>
                  <p:nvPr/>
                </p:nvPicPr>
                <p:blipFill>
                  <a:blip r:embed="rId76"/>
                  <a:stretch>
                    <a:fillRect/>
                  </a:stretch>
                </p:blipFill>
                <p:spPr>
                  <a:xfrm>
                    <a:off x="5522040" y="4669901"/>
                    <a:ext cx="58680" cy="20880"/>
                  </a:xfrm>
                  <a:prstGeom prst="rect">
                    <a:avLst/>
                  </a:prstGeom>
                </p:spPr>
              </p:pic>
            </mc:Fallback>
          </mc:AlternateContent>
        </p:grpSp>
        <p:grpSp>
          <p:nvGrpSpPr>
            <p:cNvPr id="46081" name="Group 46080">
              <a:extLst>
                <a:ext uri="{FF2B5EF4-FFF2-40B4-BE49-F238E27FC236}">
                  <a16:creationId xmlns:a16="http://schemas.microsoft.com/office/drawing/2014/main" id="{D4802636-3CAB-782B-4197-47E8587DBA87}"/>
                </a:ext>
              </a:extLst>
            </p:cNvPr>
            <p:cNvGrpSpPr/>
            <p:nvPr/>
          </p:nvGrpSpPr>
          <p:grpSpPr>
            <a:xfrm>
              <a:off x="6016680" y="4392701"/>
              <a:ext cx="337320" cy="136440"/>
              <a:chOff x="6016680" y="4392701"/>
              <a:chExt cx="337320" cy="136440"/>
            </a:xfrm>
          </p:grpSpPr>
          <mc:AlternateContent xmlns:mc="http://schemas.openxmlformats.org/markup-compatibility/2006" xmlns:p14="http://schemas.microsoft.com/office/powerpoint/2010/main">
            <mc:Choice Requires="p14">
              <p:contentPart p14:bwMode="auto" r:id="rId77">
                <p14:nvContentPartPr>
                  <p14:cNvPr id="60" name="Ink 59">
                    <a:extLst>
                      <a:ext uri="{FF2B5EF4-FFF2-40B4-BE49-F238E27FC236}">
                        <a16:creationId xmlns:a16="http://schemas.microsoft.com/office/drawing/2014/main" id="{4D336C12-9A34-E035-E28E-A49DD98EE35B}"/>
                      </a:ext>
                    </a:extLst>
                  </p14:cNvPr>
                  <p14:cNvContentPartPr/>
                  <p14:nvPr/>
                </p14:nvContentPartPr>
                <p14:xfrm>
                  <a:off x="6016680" y="4392701"/>
                  <a:ext cx="57240" cy="10440"/>
                </p14:xfrm>
              </p:contentPart>
            </mc:Choice>
            <mc:Fallback xmlns="">
              <p:pic>
                <p:nvPicPr>
                  <p:cNvPr id="60" name="Ink 59">
                    <a:extLst>
                      <a:ext uri="{FF2B5EF4-FFF2-40B4-BE49-F238E27FC236}">
                        <a16:creationId xmlns:a16="http://schemas.microsoft.com/office/drawing/2014/main" id="{4D336C12-9A34-E035-E28E-A49DD98EE35B}"/>
                      </a:ext>
                    </a:extLst>
                  </p:cNvPr>
                  <p:cNvPicPr/>
                  <p:nvPr/>
                </p:nvPicPr>
                <p:blipFill>
                  <a:blip r:embed="rId78"/>
                  <a:stretch>
                    <a:fillRect/>
                  </a:stretch>
                </p:blipFill>
                <p:spPr>
                  <a:xfrm>
                    <a:off x="6012360" y="4388381"/>
                    <a:ext cx="658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1" name="Ink 60">
                    <a:extLst>
                      <a:ext uri="{FF2B5EF4-FFF2-40B4-BE49-F238E27FC236}">
                        <a16:creationId xmlns:a16="http://schemas.microsoft.com/office/drawing/2014/main" id="{7962F369-206F-996A-A014-427684A04AF6}"/>
                      </a:ext>
                    </a:extLst>
                  </p14:cNvPr>
                  <p14:cNvContentPartPr/>
                  <p14:nvPr/>
                </p14:nvContentPartPr>
                <p14:xfrm>
                  <a:off x="6019920" y="4400621"/>
                  <a:ext cx="46800" cy="120240"/>
                </p14:xfrm>
              </p:contentPart>
            </mc:Choice>
            <mc:Fallback xmlns="">
              <p:pic>
                <p:nvPicPr>
                  <p:cNvPr id="61" name="Ink 60">
                    <a:extLst>
                      <a:ext uri="{FF2B5EF4-FFF2-40B4-BE49-F238E27FC236}">
                        <a16:creationId xmlns:a16="http://schemas.microsoft.com/office/drawing/2014/main" id="{7962F369-206F-996A-A014-427684A04AF6}"/>
                      </a:ext>
                    </a:extLst>
                  </p:cNvPr>
                  <p:cNvPicPr/>
                  <p:nvPr/>
                </p:nvPicPr>
                <p:blipFill>
                  <a:blip r:embed="rId80"/>
                  <a:stretch>
                    <a:fillRect/>
                  </a:stretch>
                </p:blipFill>
                <p:spPr>
                  <a:xfrm>
                    <a:off x="6015600" y="4396301"/>
                    <a:ext cx="554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2" name="Ink 61">
                    <a:extLst>
                      <a:ext uri="{FF2B5EF4-FFF2-40B4-BE49-F238E27FC236}">
                        <a16:creationId xmlns:a16="http://schemas.microsoft.com/office/drawing/2014/main" id="{D31A441F-6B11-CCB0-25C1-4E0745A5E260}"/>
                      </a:ext>
                    </a:extLst>
                  </p14:cNvPr>
                  <p14:cNvContentPartPr/>
                  <p14:nvPr/>
                </p14:nvContentPartPr>
                <p14:xfrm>
                  <a:off x="6144480" y="4456421"/>
                  <a:ext cx="57240" cy="2520"/>
                </p14:xfrm>
              </p:contentPart>
            </mc:Choice>
            <mc:Fallback xmlns="">
              <p:pic>
                <p:nvPicPr>
                  <p:cNvPr id="62" name="Ink 61">
                    <a:extLst>
                      <a:ext uri="{FF2B5EF4-FFF2-40B4-BE49-F238E27FC236}">
                        <a16:creationId xmlns:a16="http://schemas.microsoft.com/office/drawing/2014/main" id="{D31A441F-6B11-CCB0-25C1-4E0745A5E260}"/>
                      </a:ext>
                    </a:extLst>
                  </p:cNvPr>
                  <p:cNvPicPr/>
                  <p:nvPr/>
                </p:nvPicPr>
                <p:blipFill>
                  <a:blip r:embed="rId82"/>
                  <a:stretch>
                    <a:fillRect/>
                  </a:stretch>
                </p:blipFill>
                <p:spPr>
                  <a:xfrm>
                    <a:off x="6140160" y="4452101"/>
                    <a:ext cx="6588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3" name="Ink 62">
                    <a:extLst>
                      <a:ext uri="{FF2B5EF4-FFF2-40B4-BE49-F238E27FC236}">
                        <a16:creationId xmlns:a16="http://schemas.microsoft.com/office/drawing/2014/main" id="{273F6D9A-3B93-CD32-8639-45B55464B854}"/>
                      </a:ext>
                    </a:extLst>
                  </p14:cNvPr>
                  <p14:cNvContentPartPr/>
                  <p14:nvPr/>
                </p14:nvContentPartPr>
                <p14:xfrm>
                  <a:off x="6162480" y="4480541"/>
                  <a:ext cx="39600" cy="14400"/>
                </p14:xfrm>
              </p:contentPart>
            </mc:Choice>
            <mc:Fallback xmlns="">
              <p:pic>
                <p:nvPicPr>
                  <p:cNvPr id="63" name="Ink 62">
                    <a:extLst>
                      <a:ext uri="{FF2B5EF4-FFF2-40B4-BE49-F238E27FC236}">
                        <a16:creationId xmlns:a16="http://schemas.microsoft.com/office/drawing/2014/main" id="{273F6D9A-3B93-CD32-8639-45B55464B854}"/>
                      </a:ext>
                    </a:extLst>
                  </p:cNvPr>
                  <p:cNvPicPr/>
                  <p:nvPr/>
                </p:nvPicPr>
                <p:blipFill>
                  <a:blip r:embed="rId84"/>
                  <a:stretch>
                    <a:fillRect/>
                  </a:stretch>
                </p:blipFill>
                <p:spPr>
                  <a:xfrm>
                    <a:off x="6158160" y="4476221"/>
                    <a:ext cx="482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6080" name="Ink 46079">
                    <a:extLst>
                      <a:ext uri="{FF2B5EF4-FFF2-40B4-BE49-F238E27FC236}">
                        <a16:creationId xmlns:a16="http://schemas.microsoft.com/office/drawing/2014/main" id="{97C865CD-20BD-BAA5-E1D7-0C9BDEBC128B}"/>
                      </a:ext>
                    </a:extLst>
                  </p14:cNvPr>
                  <p14:cNvContentPartPr/>
                  <p14:nvPr/>
                </p14:nvContentPartPr>
                <p14:xfrm>
                  <a:off x="6261840" y="4410341"/>
                  <a:ext cx="92160" cy="118800"/>
                </p14:xfrm>
              </p:contentPart>
            </mc:Choice>
            <mc:Fallback xmlns="">
              <p:pic>
                <p:nvPicPr>
                  <p:cNvPr id="46080" name="Ink 46079">
                    <a:extLst>
                      <a:ext uri="{FF2B5EF4-FFF2-40B4-BE49-F238E27FC236}">
                        <a16:creationId xmlns:a16="http://schemas.microsoft.com/office/drawing/2014/main" id="{97C865CD-20BD-BAA5-E1D7-0C9BDEBC128B}"/>
                      </a:ext>
                    </a:extLst>
                  </p:cNvPr>
                  <p:cNvPicPr/>
                  <p:nvPr/>
                </p:nvPicPr>
                <p:blipFill>
                  <a:blip r:embed="rId86"/>
                  <a:stretch>
                    <a:fillRect/>
                  </a:stretch>
                </p:blipFill>
                <p:spPr>
                  <a:xfrm>
                    <a:off x="6257520" y="4406021"/>
                    <a:ext cx="100800" cy="127440"/>
                  </a:xfrm>
                  <a:prstGeom prst="rect">
                    <a:avLst/>
                  </a:prstGeom>
                </p:spPr>
              </p:pic>
            </mc:Fallback>
          </mc:AlternateContent>
        </p:grpSp>
        <p:grpSp>
          <p:nvGrpSpPr>
            <p:cNvPr id="46086" name="Group 46085">
              <a:extLst>
                <a:ext uri="{FF2B5EF4-FFF2-40B4-BE49-F238E27FC236}">
                  <a16:creationId xmlns:a16="http://schemas.microsoft.com/office/drawing/2014/main" id="{6D309150-2089-4029-29F6-EA9BD11F25E5}"/>
                </a:ext>
              </a:extLst>
            </p:cNvPr>
            <p:cNvGrpSpPr/>
            <p:nvPr/>
          </p:nvGrpSpPr>
          <p:grpSpPr>
            <a:xfrm>
              <a:off x="6595920" y="3237101"/>
              <a:ext cx="120960" cy="177840"/>
              <a:chOff x="6595920" y="3237101"/>
              <a:chExt cx="120960" cy="177840"/>
            </a:xfrm>
          </p:grpSpPr>
          <mc:AlternateContent xmlns:mc="http://schemas.openxmlformats.org/markup-compatibility/2006" xmlns:p14="http://schemas.microsoft.com/office/powerpoint/2010/main">
            <mc:Choice Requires="p14">
              <p:contentPart p14:bwMode="auto" r:id="rId87">
                <p14:nvContentPartPr>
                  <p14:cNvPr id="46083" name="Ink 46082">
                    <a:extLst>
                      <a:ext uri="{FF2B5EF4-FFF2-40B4-BE49-F238E27FC236}">
                        <a16:creationId xmlns:a16="http://schemas.microsoft.com/office/drawing/2014/main" id="{FA3F1FD4-D3CC-061B-73E9-75197D59726E}"/>
                      </a:ext>
                    </a:extLst>
                  </p14:cNvPr>
                  <p14:cNvContentPartPr/>
                  <p14:nvPr/>
                </p14:nvContentPartPr>
                <p14:xfrm>
                  <a:off x="6598800" y="3237101"/>
                  <a:ext cx="118080" cy="21240"/>
                </p14:xfrm>
              </p:contentPart>
            </mc:Choice>
            <mc:Fallback xmlns="">
              <p:pic>
                <p:nvPicPr>
                  <p:cNvPr id="46083" name="Ink 46082">
                    <a:extLst>
                      <a:ext uri="{FF2B5EF4-FFF2-40B4-BE49-F238E27FC236}">
                        <a16:creationId xmlns:a16="http://schemas.microsoft.com/office/drawing/2014/main" id="{FA3F1FD4-D3CC-061B-73E9-75197D59726E}"/>
                      </a:ext>
                    </a:extLst>
                  </p:cNvPr>
                  <p:cNvPicPr/>
                  <p:nvPr/>
                </p:nvPicPr>
                <p:blipFill>
                  <a:blip r:embed="rId88"/>
                  <a:stretch>
                    <a:fillRect/>
                  </a:stretch>
                </p:blipFill>
                <p:spPr>
                  <a:xfrm>
                    <a:off x="6594480" y="3232781"/>
                    <a:ext cx="1267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6084" name="Ink 46083">
                    <a:extLst>
                      <a:ext uri="{FF2B5EF4-FFF2-40B4-BE49-F238E27FC236}">
                        <a16:creationId xmlns:a16="http://schemas.microsoft.com/office/drawing/2014/main" id="{84C7D7EC-B289-6F87-8B14-B82956EB8750}"/>
                      </a:ext>
                    </a:extLst>
                  </p14:cNvPr>
                  <p14:cNvContentPartPr/>
                  <p14:nvPr/>
                </p14:nvContentPartPr>
                <p14:xfrm>
                  <a:off x="6595920" y="3253301"/>
                  <a:ext cx="75600" cy="161640"/>
                </p14:xfrm>
              </p:contentPart>
            </mc:Choice>
            <mc:Fallback xmlns="">
              <p:pic>
                <p:nvPicPr>
                  <p:cNvPr id="46084" name="Ink 46083">
                    <a:extLst>
                      <a:ext uri="{FF2B5EF4-FFF2-40B4-BE49-F238E27FC236}">
                        <a16:creationId xmlns:a16="http://schemas.microsoft.com/office/drawing/2014/main" id="{84C7D7EC-B289-6F87-8B14-B82956EB8750}"/>
                      </a:ext>
                    </a:extLst>
                  </p:cNvPr>
                  <p:cNvPicPr/>
                  <p:nvPr/>
                </p:nvPicPr>
                <p:blipFill>
                  <a:blip r:embed="rId90"/>
                  <a:stretch>
                    <a:fillRect/>
                  </a:stretch>
                </p:blipFill>
                <p:spPr>
                  <a:xfrm>
                    <a:off x="6591600" y="3248981"/>
                    <a:ext cx="84240" cy="170280"/>
                  </a:xfrm>
                  <a:prstGeom prst="rect">
                    <a:avLst/>
                  </a:prstGeom>
                </p:spPr>
              </p:pic>
            </mc:Fallback>
          </mc:AlternateContent>
        </p:grpSp>
        <p:grpSp>
          <p:nvGrpSpPr>
            <p:cNvPr id="46098" name="Group 46097">
              <a:extLst>
                <a:ext uri="{FF2B5EF4-FFF2-40B4-BE49-F238E27FC236}">
                  <a16:creationId xmlns:a16="http://schemas.microsoft.com/office/drawing/2014/main" id="{E9981440-3248-A748-3185-A22661AD985B}"/>
                </a:ext>
              </a:extLst>
            </p:cNvPr>
            <p:cNvGrpSpPr/>
            <p:nvPr/>
          </p:nvGrpSpPr>
          <p:grpSpPr>
            <a:xfrm>
              <a:off x="5807160" y="2392181"/>
              <a:ext cx="739080" cy="273960"/>
              <a:chOff x="5807160" y="2392181"/>
              <a:chExt cx="739080" cy="273960"/>
            </a:xfrm>
          </p:grpSpPr>
          <mc:AlternateContent xmlns:mc="http://schemas.openxmlformats.org/markup-compatibility/2006" xmlns:p14="http://schemas.microsoft.com/office/powerpoint/2010/main">
            <mc:Choice Requires="p14">
              <p:contentPart p14:bwMode="auto" r:id="rId91">
                <p14:nvContentPartPr>
                  <p14:cNvPr id="29" name="Ink 28">
                    <a:extLst>
                      <a:ext uri="{FF2B5EF4-FFF2-40B4-BE49-F238E27FC236}">
                        <a16:creationId xmlns:a16="http://schemas.microsoft.com/office/drawing/2014/main" id="{4348C9C8-CC4F-9808-7AE1-BCEB1256715A}"/>
                      </a:ext>
                    </a:extLst>
                  </p14:cNvPr>
                  <p14:cNvContentPartPr/>
                  <p14:nvPr/>
                </p14:nvContentPartPr>
                <p14:xfrm>
                  <a:off x="6005880" y="2653901"/>
                  <a:ext cx="25560" cy="12240"/>
                </p14:xfrm>
              </p:contentPart>
            </mc:Choice>
            <mc:Fallback xmlns="">
              <p:pic>
                <p:nvPicPr>
                  <p:cNvPr id="29" name="Ink 28">
                    <a:extLst>
                      <a:ext uri="{FF2B5EF4-FFF2-40B4-BE49-F238E27FC236}">
                        <a16:creationId xmlns:a16="http://schemas.microsoft.com/office/drawing/2014/main" id="{4348C9C8-CC4F-9808-7AE1-BCEB1256715A}"/>
                      </a:ext>
                    </a:extLst>
                  </p:cNvPr>
                  <p:cNvPicPr/>
                  <p:nvPr/>
                </p:nvPicPr>
                <p:blipFill>
                  <a:blip r:embed="rId92"/>
                  <a:stretch>
                    <a:fillRect/>
                  </a:stretch>
                </p:blipFill>
                <p:spPr>
                  <a:xfrm>
                    <a:off x="6001560" y="2649581"/>
                    <a:ext cx="342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0" name="Ink 29">
                    <a:extLst>
                      <a:ext uri="{FF2B5EF4-FFF2-40B4-BE49-F238E27FC236}">
                        <a16:creationId xmlns:a16="http://schemas.microsoft.com/office/drawing/2014/main" id="{30E480A7-EAC2-B795-8E29-07962E755014}"/>
                      </a:ext>
                    </a:extLst>
                  </p14:cNvPr>
                  <p14:cNvContentPartPr/>
                  <p14:nvPr/>
                </p14:nvContentPartPr>
                <p14:xfrm>
                  <a:off x="5945400" y="2618261"/>
                  <a:ext cx="14760" cy="10440"/>
                </p14:xfrm>
              </p:contentPart>
            </mc:Choice>
            <mc:Fallback xmlns="">
              <p:pic>
                <p:nvPicPr>
                  <p:cNvPr id="30" name="Ink 29">
                    <a:extLst>
                      <a:ext uri="{FF2B5EF4-FFF2-40B4-BE49-F238E27FC236}">
                        <a16:creationId xmlns:a16="http://schemas.microsoft.com/office/drawing/2014/main" id="{30E480A7-EAC2-B795-8E29-07962E755014}"/>
                      </a:ext>
                    </a:extLst>
                  </p:cNvPr>
                  <p:cNvPicPr/>
                  <p:nvPr/>
                </p:nvPicPr>
                <p:blipFill>
                  <a:blip r:embed="rId94"/>
                  <a:stretch>
                    <a:fillRect/>
                  </a:stretch>
                </p:blipFill>
                <p:spPr>
                  <a:xfrm>
                    <a:off x="5941080" y="2613941"/>
                    <a:ext cx="234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6087" name="Ink 46086">
                    <a:extLst>
                      <a:ext uri="{FF2B5EF4-FFF2-40B4-BE49-F238E27FC236}">
                        <a16:creationId xmlns:a16="http://schemas.microsoft.com/office/drawing/2014/main" id="{7D87CE9A-2C60-A108-DA66-FC31560D4616}"/>
                      </a:ext>
                    </a:extLst>
                  </p14:cNvPr>
                  <p14:cNvContentPartPr/>
                  <p14:nvPr/>
                </p14:nvContentPartPr>
                <p14:xfrm>
                  <a:off x="5807160" y="2518181"/>
                  <a:ext cx="89280" cy="96480"/>
                </p14:xfrm>
              </p:contentPart>
            </mc:Choice>
            <mc:Fallback xmlns="">
              <p:pic>
                <p:nvPicPr>
                  <p:cNvPr id="46087" name="Ink 46086">
                    <a:extLst>
                      <a:ext uri="{FF2B5EF4-FFF2-40B4-BE49-F238E27FC236}">
                        <a16:creationId xmlns:a16="http://schemas.microsoft.com/office/drawing/2014/main" id="{7D87CE9A-2C60-A108-DA66-FC31560D4616}"/>
                      </a:ext>
                    </a:extLst>
                  </p:cNvPr>
                  <p:cNvPicPr/>
                  <p:nvPr/>
                </p:nvPicPr>
                <p:blipFill>
                  <a:blip r:embed="rId96"/>
                  <a:stretch>
                    <a:fillRect/>
                  </a:stretch>
                </p:blipFill>
                <p:spPr>
                  <a:xfrm>
                    <a:off x="5802840" y="2513861"/>
                    <a:ext cx="979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6089" name="Ink 46088">
                    <a:extLst>
                      <a:ext uri="{FF2B5EF4-FFF2-40B4-BE49-F238E27FC236}">
                        <a16:creationId xmlns:a16="http://schemas.microsoft.com/office/drawing/2014/main" id="{99220AF8-44BC-D820-527B-9FE7980CD3BB}"/>
                      </a:ext>
                    </a:extLst>
                  </p14:cNvPr>
                  <p14:cNvContentPartPr/>
                  <p14:nvPr/>
                </p14:nvContentPartPr>
                <p14:xfrm>
                  <a:off x="6009480" y="2400101"/>
                  <a:ext cx="74160" cy="12600"/>
                </p14:xfrm>
              </p:contentPart>
            </mc:Choice>
            <mc:Fallback xmlns="">
              <p:pic>
                <p:nvPicPr>
                  <p:cNvPr id="46089" name="Ink 46088">
                    <a:extLst>
                      <a:ext uri="{FF2B5EF4-FFF2-40B4-BE49-F238E27FC236}">
                        <a16:creationId xmlns:a16="http://schemas.microsoft.com/office/drawing/2014/main" id="{99220AF8-44BC-D820-527B-9FE7980CD3BB}"/>
                      </a:ext>
                    </a:extLst>
                  </p:cNvPr>
                  <p:cNvPicPr/>
                  <p:nvPr/>
                </p:nvPicPr>
                <p:blipFill>
                  <a:blip r:embed="rId98"/>
                  <a:stretch>
                    <a:fillRect/>
                  </a:stretch>
                </p:blipFill>
                <p:spPr>
                  <a:xfrm>
                    <a:off x="6005160" y="2395781"/>
                    <a:ext cx="828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6090" name="Ink 46089">
                    <a:extLst>
                      <a:ext uri="{FF2B5EF4-FFF2-40B4-BE49-F238E27FC236}">
                        <a16:creationId xmlns:a16="http://schemas.microsoft.com/office/drawing/2014/main" id="{F9A526A5-3B6C-5AD0-5370-8B04FEB7D46A}"/>
                      </a:ext>
                    </a:extLst>
                  </p14:cNvPr>
                  <p14:cNvContentPartPr/>
                  <p14:nvPr/>
                </p14:nvContentPartPr>
                <p14:xfrm>
                  <a:off x="6005880" y="2410181"/>
                  <a:ext cx="61200" cy="92520"/>
                </p14:xfrm>
              </p:contentPart>
            </mc:Choice>
            <mc:Fallback xmlns="">
              <p:pic>
                <p:nvPicPr>
                  <p:cNvPr id="46090" name="Ink 46089">
                    <a:extLst>
                      <a:ext uri="{FF2B5EF4-FFF2-40B4-BE49-F238E27FC236}">
                        <a16:creationId xmlns:a16="http://schemas.microsoft.com/office/drawing/2014/main" id="{F9A526A5-3B6C-5AD0-5370-8B04FEB7D46A}"/>
                      </a:ext>
                    </a:extLst>
                  </p:cNvPr>
                  <p:cNvPicPr/>
                  <p:nvPr/>
                </p:nvPicPr>
                <p:blipFill>
                  <a:blip r:embed="rId100"/>
                  <a:stretch>
                    <a:fillRect/>
                  </a:stretch>
                </p:blipFill>
                <p:spPr>
                  <a:xfrm>
                    <a:off x="6001560" y="2405861"/>
                    <a:ext cx="698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6091" name="Ink 46090">
                    <a:extLst>
                      <a:ext uri="{FF2B5EF4-FFF2-40B4-BE49-F238E27FC236}">
                        <a16:creationId xmlns:a16="http://schemas.microsoft.com/office/drawing/2014/main" id="{14B587AB-3179-84D9-7793-C447FEF0E981}"/>
                      </a:ext>
                    </a:extLst>
                  </p14:cNvPr>
                  <p14:cNvContentPartPr/>
                  <p14:nvPr/>
                </p14:nvContentPartPr>
                <p14:xfrm>
                  <a:off x="6130440" y="2438261"/>
                  <a:ext cx="71280" cy="14400"/>
                </p14:xfrm>
              </p:contentPart>
            </mc:Choice>
            <mc:Fallback xmlns="">
              <p:pic>
                <p:nvPicPr>
                  <p:cNvPr id="46091" name="Ink 46090">
                    <a:extLst>
                      <a:ext uri="{FF2B5EF4-FFF2-40B4-BE49-F238E27FC236}">
                        <a16:creationId xmlns:a16="http://schemas.microsoft.com/office/drawing/2014/main" id="{14B587AB-3179-84D9-7793-C447FEF0E981}"/>
                      </a:ext>
                    </a:extLst>
                  </p:cNvPr>
                  <p:cNvPicPr/>
                  <p:nvPr/>
                </p:nvPicPr>
                <p:blipFill>
                  <a:blip r:embed="rId102"/>
                  <a:stretch>
                    <a:fillRect/>
                  </a:stretch>
                </p:blipFill>
                <p:spPr>
                  <a:xfrm>
                    <a:off x="6126120" y="2433941"/>
                    <a:ext cx="799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6092" name="Ink 46091">
                    <a:extLst>
                      <a:ext uri="{FF2B5EF4-FFF2-40B4-BE49-F238E27FC236}">
                        <a16:creationId xmlns:a16="http://schemas.microsoft.com/office/drawing/2014/main" id="{DA826F84-8444-42AC-0242-B5A3A1BBAABF}"/>
                      </a:ext>
                    </a:extLst>
                  </p14:cNvPr>
                  <p14:cNvContentPartPr/>
                  <p14:nvPr/>
                </p14:nvContentPartPr>
                <p14:xfrm>
                  <a:off x="6162120" y="2468141"/>
                  <a:ext cx="43200" cy="11160"/>
                </p14:xfrm>
              </p:contentPart>
            </mc:Choice>
            <mc:Fallback xmlns="">
              <p:pic>
                <p:nvPicPr>
                  <p:cNvPr id="46092" name="Ink 46091">
                    <a:extLst>
                      <a:ext uri="{FF2B5EF4-FFF2-40B4-BE49-F238E27FC236}">
                        <a16:creationId xmlns:a16="http://schemas.microsoft.com/office/drawing/2014/main" id="{DA826F84-8444-42AC-0242-B5A3A1BBAABF}"/>
                      </a:ext>
                    </a:extLst>
                  </p:cNvPr>
                  <p:cNvPicPr/>
                  <p:nvPr/>
                </p:nvPicPr>
                <p:blipFill>
                  <a:blip r:embed="rId104"/>
                  <a:stretch>
                    <a:fillRect/>
                  </a:stretch>
                </p:blipFill>
                <p:spPr>
                  <a:xfrm>
                    <a:off x="6157800" y="2463821"/>
                    <a:ext cx="518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6094" name="Ink 46093">
                    <a:extLst>
                      <a:ext uri="{FF2B5EF4-FFF2-40B4-BE49-F238E27FC236}">
                        <a16:creationId xmlns:a16="http://schemas.microsoft.com/office/drawing/2014/main" id="{60CB8917-A8CE-D091-2C2D-F29725438029}"/>
                      </a:ext>
                    </a:extLst>
                  </p14:cNvPr>
                  <p14:cNvContentPartPr/>
                  <p14:nvPr/>
                </p14:nvContentPartPr>
                <p14:xfrm>
                  <a:off x="6272640" y="2444021"/>
                  <a:ext cx="57240" cy="80640"/>
                </p14:xfrm>
              </p:contentPart>
            </mc:Choice>
            <mc:Fallback xmlns="">
              <p:pic>
                <p:nvPicPr>
                  <p:cNvPr id="46094" name="Ink 46093">
                    <a:extLst>
                      <a:ext uri="{FF2B5EF4-FFF2-40B4-BE49-F238E27FC236}">
                        <a16:creationId xmlns:a16="http://schemas.microsoft.com/office/drawing/2014/main" id="{60CB8917-A8CE-D091-2C2D-F29725438029}"/>
                      </a:ext>
                    </a:extLst>
                  </p:cNvPr>
                  <p:cNvPicPr/>
                  <p:nvPr/>
                </p:nvPicPr>
                <p:blipFill>
                  <a:blip r:embed="rId106"/>
                  <a:stretch>
                    <a:fillRect/>
                  </a:stretch>
                </p:blipFill>
                <p:spPr>
                  <a:xfrm>
                    <a:off x="6268320" y="2439701"/>
                    <a:ext cx="658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6095" name="Ink 46094">
                    <a:extLst>
                      <a:ext uri="{FF2B5EF4-FFF2-40B4-BE49-F238E27FC236}">
                        <a16:creationId xmlns:a16="http://schemas.microsoft.com/office/drawing/2014/main" id="{B9A0C7CE-6F53-38F6-A67C-D58B6817831E}"/>
                      </a:ext>
                    </a:extLst>
                  </p14:cNvPr>
                  <p14:cNvContentPartPr/>
                  <p14:nvPr/>
                </p14:nvContentPartPr>
                <p14:xfrm>
                  <a:off x="6261840" y="2392181"/>
                  <a:ext cx="8640" cy="10440"/>
                </p14:xfrm>
              </p:contentPart>
            </mc:Choice>
            <mc:Fallback xmlns="">
              <p:pic>
                <p:nvPicPr>
                  <p:cNvPr id="46095" name="Ink 46094">
                    <a:extLst>
                      <a:ext uri="{FF2B5EF4-FFF2-40B4-BE49-F238E27FC236}">
                        <a16:creationId xmlns:a16="http://schemas.microsoft.com/office/drawing/2014/main" id="{B9A0C7CE-6F53-38F6-A67C-D58B6817831E}"/>
                      </a:ext>
                    </a:extLst>
                  </p:cNvPr>
                  <p:cNvPicPr/>
                  <p:nvPr/>
                </p:nvPicPr>
                <p:blipFill>
                  <a:blip r:embed="rId108"/>
                  <a:stretch>
                    <a:fillRect/>
                  </a:stretch>
                </p:blipFill>
                <p:spPr>
                  <a:xfrm>
                    <a:off x="6257520" y="2387861"/>
                    <a:ext cx="172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6096" name="Ink 46095">
                    <a:extLst>
                      <a:ext uri="{FF2B5EF4-FFF2-40B4-BE49-F238E27FC236}">
                        <a16:creationId xmlns:a16="http://schemas.microsoft.com/office/drawing/2014/main" id="{51E36CC4-DDBE-6234-0400-0FAD43D04936}"/>
                      </a:ext>
                    </a:extLst>
                  </p14:cNvPr>
                  <p14:cNvContentPartPr/>
                  <p14:nvPr/>
                </p14:nvContentPartPr>
                <p14:xfrm>
                  <a:off x="6371640" y="2472101"/>
                  <a:ext cx="57240" cy="20520"/>
                </p14:xfrm>
              </p:contentPart>
            </mc:Choice>
            <mc:Fallback xmlns="">
              <p:pic>
                <p:nvPicPr>
                  <p:cNvPr id="46096" name="Ink 46095">
                    <a:extLst>
                      <a:ext uri="{FF2B5EF4-FFF2-40B4-BE49-F238E27FC236}">
                        <a16:creationId xmlns:a16="http://schemas.microsoft.com/office/drawing/2014/main" id="{51E36CC4-DDBE-6234-0400-0FAD43D04936}"/>
                      </a:ext>
                    </a:extLst>
                  </p:cNvPr>
                  <p:cNvPicPr/>
                  <p:nvPr/>
                </p:nvPicPr>
                <p:blipFill>
                  <a:blip r:embed="rId110"/>
                  <a:stretch>
                    <a:fillRect/>
                  </a:stretch>
                </p:blipFill>
                <p:spPr>
                  <a:xfrm>
                    <a:off x="6367320" y="2467781"/>
                    <a:ext cx="658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6097" name="Ink 46096">
                    <a:extLst>
                      <a:ext uri="{FF2B5EF4-FFF2-40B4-BE49-F238E27FC236}">
                        <a16:creationId xmlns:a16="http://schemas.microsoft.com/office/drawing/2014/main" id="{A89537E3-E3ED-0BDE-034F-FE6C32C721E3}"/>
                      </a:ext>
                    </a:extLst>
                  </p14:cNvPr>
                  <p14:cNvContentPartPr/>
                  <p14:nvPr/>
                </p14:nvContentPartPr>
                <p14:xfrm>
                  <a:off x="6456960" y="2443661"/>
                  <a:ext cx="89280" cy="88920"/>
                </p14:xfrm>
              </p:contentPart>
            </mc:Choice>
            <mc:Fallback xmlns="">
              <p:pic>
                <p:nvPicPr>
                  <p:cNvPr id="46097" name="Ink 46096">
                    <a:extLst>
                      <a:ext uri="{FF2B5EF4-FFF2-40B4-BE49-F238E27FC236}">
                        <a16:creationId xmlns:a16="http://schemas.microsoft.com/office/drawing/2014/main" id="{A89537E3-E3ED-0BDE-034F-FE6C32C721E3}"/>
                      </a:ext>
                    </a:extLst>
                  </p:cNvPr>
                  <p:cNvPicPr/>
                  <p:nvPr/>
                </p:nvPicPr>
                <p:blipFill>
                  <a:blip r:embed="rId112"/>
                  <a:stretch>
                    <a:fillRect/>
                  </a:stretch>
                </p:blipFill>
                <p:spPr>
                  <a:xfrm>
                    <a:off x="6452640" y="2439341"/>
                    <a:ext cx="97920" cy="97560"/>
                  </a:xfrm>
                  <a:prstGeom prst="rect">
                    <a:avLst/>
                  </a:prstGeom>
                </p:spPr>
              </p:pic>
            </mc:Fallback>
          </mc:AlternateContent>
        </p:grpSp>
        <p:grpSp>
          <p:nvGrpSpPr>
            <p:cNvPr id="46109" name="Group 46108">
              <a:extLst>
                <a:ext uri="{FF2B5EF4-FFF2-40B4-BE49-F238E27FC236}">
                  <a16:creationId xmlns:a16="http://schemas.microsoft.com/office/drawing/2014/main" id="{694CEC00-4BC3-A0ED-0758-F318F57BEF23}"/>
                </a:ext>
              </a:extLst>
            </p:cNvPr>
            <p:cNvGrpSpPr/>
            <p:nvPr/>
          </p:nvGrpSpPr>
          <p:grpSpPr>
            <a:xfrm>
              <a:off x="5451840" y="2082221"/>
              <a:ext cx="533160" cy="162720"/>
              <a:chOff x="5451840" y="2082221"/>
              <a:chExt cx="533160" cy="162720"/>
            </a:xfrm>
          </p:grpSpPr>
          <mc:AlternateContent xmlns:mc="http://schemas.openxmlformats.org/markup-compatibility/2006" xmlns:p14="http://schemas.microsoft.com/office/powerpoint/2010/main">
            <mc:Choice Requires="p14">
              <p:contentPart p14:bwMode="auto" r:id="rId113">
                <p14:nvContentPartPr>
                  <p14:cNvPr id="46099" name="Ink 46098">
                    <a:extLst>
                      <a:ext uri="{FF2B5EF4-FFF2-40B4-BE49-F238E27FC236}">
                        <a16:creationId xmlns:a16="http://schemas.microsoft.com/office/drawing/2014/main" id="{E75BD964-F9B4-292F-A597-D4F6189FA02B}"/>
                      </a:ext>
                    </a:extLst>
                  </p14:cNvPr>
                  <p14:cNvContentPartPr/>
                  <p14:nvPr/>
                </p14:nvContentPartPr>
                <p14:xfrm>
                  <a:off x="5451840" y="2110301"/>
                  <a:ext cx="71280" cy="12600"/>
                </p14:xfrm>
              </p:contentPart>
            </mc:Choice>
            <mc:Fallback xmlns="">
              <p:pic>
                <p:nvPicPr>
                  <p:cNvPr id="46099" name="Ink 46098">
                    <a:extLst>
                      <a:ext uri="{FF2B5EF4-FFF2-40B4-BE49-F238E27FC236}">
                        <a16:creationId xmlns:a16="http://schemas.microsoft.com/office/drawing/2014/main" id="{E75BD964-F9B4-292F-A597-D4F6189FA02B}"/>
                      </a:ext>
                    </a:extLst>
                  </p:cNvPr>
                  <p:cNvPicPr/>
                  <p:nvPr/>
                </p:nvPicPr>
                <p:blipFill>
                  <a:blip r:embed="rId114"/>
                  <a:stretch>
                    <a:fillRect/>
                  </a:stretch>
                </p:blipFill>
                <p:spPr>
                  <a:xfrm>
                    <a:off x="5447520" y="2105981"/>
                    <a:ext cx="799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6100" name="Ink 46099">
                    <a:extLst>
                      <a:ext uri="{FF2B5EF4-FFF2-40B4-BE49-F238E27FC236}">
                        <a16:creationId xmlns:a16="http://schemas.microsoft.com/office/drawing/2014/main" id="{EEF10E34-C5DF-2931-5437-AB775876C1EF}"/>
                      </a:ext>
                    </a:extLst>
                  </p14:cNvPr>
                  <p14:cNvContentPartPr/>
                  <p14:nvPr/>
                </p14:nvContentPartPr>
                <p14:xfrm>
                  <a:off x="5469480" y="2108501"/>
                  <a:ext cx="54000" cy="136080"/>
                </p14:xfrm>
              </p:contentPart>
            </mc:Choice>
            <mc:Fallback xmlns="">
              <p:pic>
                <p:nvPicPr>
                  <p:cNvPr id="46100" name="Ink 46099">
                    <a:extLst>
                      <a:ext uri="{FF2B5EF4-FFF2-40B4-BE49-F238E27FC236}">
                        <a16:creationId xmlns:a16="http://schemas.microsoft.com/office/drawing/2014/main" id="{EEF10E34-C5DF-2931-5437-AB775876C1EF}"/>
                      </a:ext>
                    </a:extLst>
                  </p:cNvPr>
                  <p:cNvPicPr/>
                  <p:nvPr/>
                </p:nvPicPr>
                <p:blipFill>
                  <a:blip r:embed="rId116"/>
                  <a:stretch>
                    <a:fillRect/>
                  </a:stretch>
                </p:blipFill>
                <p:spPr>
                  <a:xfrm>
                    <a:off x="5465160" y="2104181"/>
                    <a:ext cx="626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6101" name="Ink 46100">
                    <a:extLst>
                      <a:ext uri="{FF2B5EF4-FFF2-40B4-BE49-F238E27FC236}">
                        <a16:creationId xmlns:a16="http://schemas.microsoft.com/office/drawing/2014/main" id="{54069039-32FD-0BD6-1DD5-C5A8C576BB3A}"/>
                      </a:ext>
                    </a:extLst>
                  </p14:cNvPr>
                  <p14:cNvContentPartPr/>
                  <p14:nvPr/>
                </p14:nvContentPartPr>
                <p14:xfrm>
                  <a:off x="5576040" y="2162501"/>
                  <a:ext cx="42840" cy="6480"/>
                </p14:xfrm>
              </p:contentPart>
            </mc:Choice>
            <mc:Fallback xmlns="">
              <p:pic>
                <p:nvPicPr>
                  <p:cNvPr id="46101" name="Ink 46100">
                    <a:extLst>
                      <a:ext uri="{FF2B5EF4-FFF2-40B4-BE49-F238E27FC236}">
                        <a16:creationId xmlns:a16="http://schemas.microsoft.com/office/drawing/2014/main" id="{54069039-32FD-0BD6-1DD5-C5A8C576BB3A}"/>
                      </a:ext>
                    </a:extLst>
                  </p:cNvPr>
                  <p:cNvPicPr/>
                  <p:nvPr/>
                </p:nvPicPr>
                <p:blipFill>
                  <a:blip r:embed="rId118"/>
                  <a:stretch>
                    <a:fillRect/>
                  </a:stretch>
                </p:blipFill>
                <p:spPr>
                  <a:xfrm>
                    <a:off x="5571720" y="2158181"/>
                    <a:ext cx="514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46102" name="Ink 46101">
                    <a:extLst>
                      <a:ext uri="{FF2B5EF4-FFF2-40B4-BE49-F238E27FC236}">
                        <a16:creationId xmlns:a16="http://schemas.microsoft.com/office/drawing/2014/main" id="{9041ABAD-762F-B090-2906-DEBA87099903}"/>
                      </a:ext>
                    </a:extLst>
                  </p14:cNvPr>
                  <p14:cNvContentPartPr/>
                  <p14:nvPr/>
                </p14:nvContentPartPr>
                <p14:xfrm>
                  <a:off x="5579640" y="2186621"/>
                  <a:ext cx="39600" cy="25560"/>
                </p14:xfrm>
              </p:contentPart>
            </mc:Choice>
            <mc:Fallback xmlns="">
              <p:pic>
                <p:nvPicPr>
                  <p:cNvPr id="46102" name="Ink 46101">
                    <a:extLst>
                      <a:ext uri="{FF2B5EF4-FFF2-40B4-BE49-F238E27FC236}">
                        <a16:creationId xmlns:a16="http://schemas.microsoft.com/office/drawing/2014/main" id="{9041ABAD-762F-B090-2906-DEBA87099903}"/>
                      </a:ext>
                    </a:extLst>
                  </p:cNvPr>
                  <p:cNvPicPr/>
                  <p:nvPr/>
                </p:nvPicPr>
                <p:blipFill>
                  <a:blip r:embed="rId120"/>
                  <a:stretch>
                    <a:fillRect/>
                  </a:stretch>
                </p:blipFill>
                <p:spPr>
                  <a:xfrm>
                    <a:off x="5575320" y="2182301"/>
                    <a:ext cx="482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46104" name="Ink 46103">
                    <a:extLst>
                      <a:ext uri="{FF2B5EF4-FFF2-40B4-BE49-F238E27FC236}">
                        <a16:creationId xmlns:a16="http://schemas.microsoft.com/office/drawing/2014/main" id="{C6218E12-CBC9-9E40-5E48-2983A5D4E42F}"/>
                      </a:ext>
                    </a:extLst>
                  </p14:cNvPr>
                  <p14:cNvContentPartPr/>
                  <p14:nvPr/>
                </p14:nvContentPartPr>
                <p14:xfrm>
                  <a:off x="5718240" y="2146661"/>
                  <a:ext cx="53640" cy="70920"/>
                </p14:xfrm>
              </p:contentPart>
            </mc:Choice>
            <mc:Fallback xmlns="">
              <p:pic>
                <p:nvPicPr>
                  <p:cNvPr id="46104" name="Ink 46103">
                    <a:extLst>
                      <a:ext uri="{FF2B5EF4-FFF2-40B4-BE49-F238E27FC236}">
                        <a16:creationId xmlns:a16="http://schemas.microsoft.com/office/drawing/2014/main" id="{C6218E12-CBC9-9E40-5E48-2983A5D4E42F}"/>
                      </a:ext>
                    </a:extLst>
                  </p:cNvPr>
                  <p:cNvPicPr/>
                  <p:nvPr/>
                </p:nvPicPr>
                <p:blipFill>
                  <a:blip r:embed="rId122"/>
                  <a:stretch>
                    <a:fillRect/>
                  </a:stretch>
                </p:blipFill>
                <p:spPr>
                  <a:xfrm>
                    <a:off x="5713920" y="2142341"/>
                    <a:ext cx="622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46105" name="Ink 46104">
                    <a:extLst>
                      <a:ext uri="{FF2B5EF4-FFF2-40B4-BE49-F238E27FC236}">
                        <a16:creationId xmlns:a16="http://schemas.microsoft.com/office/drawing/2014/main" id="{7999560D-3D09-22DE-10B3-DD9D688A83AD}"/>
                      </a:ext>
                    </a:extLst>
                  </p14:cNvPr>
                  <p14:cNvContentPartPr/>
                  <p14:nvPr/>
                </p14:nvContentPartPr>
                <p14:xfrm>
                  <a:off x="5721840" y="2082221"/>
                  <a:ext cx="11880" cy="12600"/>
                </p14:xfrm>
              </p:contentPart>
            </mc:Choice>
            <mc:Fallback xmlns="">
              <p:pic>
                <p:nvPicPr>
                  <p:cNvPr id="46105" name="Ink 46104">
                    <a:extLst>
                      <a:ext uri="{FF2B5EF4-FFF2-40B4-BE49-F238E27FC236}">
                        <a16:creationId xmlns:a16="http://schemas.microsoft.com/office/drawing/2014/main" id="{7999560D-3D09-22DE-10B3-DD9D688A83AD}"/>
                      </a:ext>
                    </a:extLst>
                  </p:cNvPr>
                  <p:cNvPicPr/>
                  <p:nvPr/>
                </p:nvPicPr>
                <p:blipFill>
                  <a:blip r:embed="rId124"/>
                  <a:stretch>
                    <a:fillRect/>
                  </a:stretch>
                </p:blipFill>
                <p:spPr>
                  <a:xfrm>
                    <a:off x="5717520" y="2077901"/>
                    <a:ext cx="205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46107" name="Ink 46106">
                    <a:extLst>
                      <a:ext uri="{FF2B5EF4-FFF2-40B4-BE49-F238E27FC236}">
                        <a16:creationId xmlns:a16="http://schemas.microsoft.com/office/drawing/2014/main" id="{73379F4E-45F1-B741-1D27-FABD810469D6}"/>
                      </a:ext>
                    </a:extLst>
                  </p14:cNvPr>
                  <p14:cNvContentPartPr/>
                  <p14:nvPr/>
                </p14:nvContentPartPr>
                <p14:xfrm>
                  <a:off x="5829120" y="2168981"/>
                  <a:ext cx="60120" cy="14040"/>
                </p14:xfrm>
              </p:contentPart>
            </mc:Choice>
            <mc:Fallback xmlns="">
              <p:pic>
                <p:nvPicPr>
                  <p:cNvPr id="46107" name="Ink 46106">
                    <a:extLst>
                      <a:ext uri="{FF2B5EF4-FFF2-40B4-BE49-F238E27FC236}">
                        <a16:creationId xmlns:a16="http://schemas.microsoft.com/office/drawing/2014/main" id="{73379F4E-45F1-B741-1D27-FABD810469D6}"/>
                      </a:ext>
                    </a:extLst>
                  </p:cNvPr>
                  <p:cNvPicPr/>
                  <p:nvPr/>
                </p:nvPicPr>
                <p:blipFill>
                  <a:blip r:embed="rId126"/>
                  <a:stretch>
                    <a:fillRect/>
                  </a:stretch>
                </p:blipFill>
                <p:spPr>
                  <a:xfrm>
                    <a:off x="5824800" y="2164661"/>
                    <a:ext cx="687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46108" name="Ink 46107">
                    <a:extLst>
                      <a:ext uri="{FF2B5EF4-FFF2-40B4-BE49-F238E27FC236}">
                        <a16:creationId xmlns:a16="http://schemas.microsoft.com/office/drawing/2014/main" id="{1625D4B7-0559-1DD4-1775-775F9F092196}"/>
                      </a:ext>
                    </a:extLst>
                  </p14:cNvPr>
                  <p14:cNvContentPartPr/>
                  <p14:nvPr/>
                </p14:nvContentPartPr>
                <p14:xfrm>
                  <a:off x="5927760" y="2148821"/>
                  <a:ext cx="57240" cy="96120"/>
                </p14:xfrm>
              </p:contentPart>
            </mc:Choice>
            <mc:Fallback xmlns="">
              <p:pic>
                <p:nvPicPr>
                  <p:cNvPr id="46108" name="Ink 46107">
                    <a:extLst>
                      <a:ext uri="{FF2B5EF4-FFF2-40B4-BE49-F238E27FC236}">
                        <a16:creationId xmlns:a16="http://schemas.microsoft.com/office/drawing/2014/main" id="{1625D4B7-0559-1DD4-1775-775F9F092196}"/>
                      </a:ext>
                    </a:extLst>
                  </p:cNvPr>
                  <p:cNvPicPr/>
                  <p:nvPr/>
                </p:nvPicPr>
                <p:blipFill>
                  <a:blip r:embed="rId128"/>
                  <a:stretch>
                    <a:fillRect/>
                  </a:stretch>
                </p:blipFill>
                <p:spPr>
                  <a:xfrm>
                    <a:off x="5923440" y="2144501"/>
                    <a:ext cx="65880" cy="104760"/>
                  </a:xfrm>
                  <a:prstGeom prst="rect">
                    <a:avLst/>
                  </a:prstGeom>
                </p:spPr>
              </p:pic>
            </mc:Fallback>
          </mc:AlternateContent>
        </p:grpSp>
        <p:grpSp>
          <p:nvGrpSpPr>
            <p:cNvPr id="46117" name="Group 46116">
              <a:extLst>
                <a:ext uri="{FF2B5EF4-FFF2-40B4-BE49-F238E27FC236}">
                  <a16:creationId xmlns:a16="http://schemas.microsoft.com/office/drawing/2014/main" id="{EA80861E-0D15-6372-7832-150D8AE3658D}"/>
                </a:ext>
              </a:extLst>
            </p:cNvPr>
            <p:cNvGrpSpPr/>
            <p:nvPr/>
          </p:nvGrpSpPr>
          <p:grpSpPr>
            <a:xfrm>
              <a:off x="4862160" y="2028581"/>
              <a:ext cx="291960" cy="172440"/>
              <a:chOff x="4862160" y="2028581"/>
              <a:chExt cx="291960" cy="172440"/>
            </a:xfrm>
          </p:grpSpPr>
          <mc:AlternateContent xmlns:mc="http://schemas.openxmlformats.org/markup-compatibility/2006" xmlns:p14="http://schemas.microsoft.com/office/powerpoint/2010/main">
            <mc:Choice Requires="p14">
              <p:contentPart p14:bwMode="auto" r:id="rId129">
                <p14:nvContentPartPr>
                  <p14:cNvPr id="46110" name="Ink 46109">
                    <a:extLst>
                      <a:ext uri="{FF2B5EF4-FFF2-40B4-BE49-F238E27FC236}">
                        <a16:creationId xmlns:a16="http://schemas.microsoft.com/office/drawing/2014/main" id="{9EA19202-37D5-0117-A817-6FE4658C2C1A}"/>
                      </a:ext>
                    </a:extLst>
                  </p14:cNvPr>
                  <p14:cNvContentPartPr/>
                  <p14:nvPr/>
                </p14:nvContentPartPr>
                <p14:xfrm>
                  <a:off x="4862160" y="2092301"/>
                  <a:ext cx="60840" cy="16560"/>
                </p14:xfrm>
              </p:contentPart>
            </mc:Choice>
            <mc:Fallback xmlns="">
              <p:pic>
                <p:nvPicPr>
                  <p:cNvPr id="46110" name="Ink 46109">
                    <a:extLst>
                      <a:ext uri="{FF2B5EF4-FFF2-40B4-BE49-F238E27FC236}">
                        <a16:creationId xmlns:a16="http://schemas.microsoft.com/office/drawing/2014/main" id="{9EA19202-37D5-0117-A817-6FE4658C2C1A}"/>
                      </a:ext>
                    </a:extLst>
                  </p:cNvPr>
                  <p:cNvPicPr/>
                  <p:nvPr/>
                </p:nvPicPr>
                <p:blipFill>
                  <a:blip r:embed="rId130"/>
                  <a:stretch>
                    <a:fillRect/>
                  </a:stretch>
                </p:blipFill>
                <p:spPr>
                  <a:xfrm>
                    <a:off x="4857840" y="2087981"/>
                    <a:ext cx="694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6111" name="Ink 46110">
                    <a:extLst>
                      <a:ext uri="{FF2B5EF4-FFF2-40B4-BE49-F238E27FC236}">
                        <a16:creationId xmlns:a16="http://schemas.microsoft.com/office/drawing/2014/main" id="{24F041D7-AF4E-5554-91BF-7743B799D9D3}"/>
                      </a:ext>
                    </a:extLst>
                  </p14:cNvPr>
                  <p14:cNvContentPartPr/>
                  <p14:nvPr/>
                </p14:nvContentPartPr>
                <p14:xfrm>
                  <a:off x="4887000" y="2092661"/>
                  <a:ext cx="36720" cy="108360"/>
                </p14:xfrm>
              </p:contentPart>
            </mc:Choice>
            <mc:Fallback xmlns="">
              <p:pic>
                <p:nvPicPr>
                  <p:cNvPr id="46111" name="Ink 46110">
                    <a:extLst>
                      <a:ext uri="{FF2B5EF4-FFF2-40B4-BE49-F238E27FC236}">
                        <a16:creationId xmlns:a16="http://schemas.microsoft.com/office/drawing/2014/main" id="{24F041D7-AF4E-5554-91BF-7743B799D9D3}"/>
                      </a:ext>
                    </a:extLst>
                  </p:cNvPr>
                  <p:cNvPicPr/>
                  <p:nvPr/>
                </p:nvPicPr>
                <p:blipFill>
                  <a:blip r:embed="rId132"/>
                  <a:stretch>
                    <a:fillRect/>
                  </a:stretch>
                </p:blipFill>
                <p:spPr>
                  <a:xfrm>
                    <a:off x="4882680" y="2088341"/>
                    <a:ext cx="453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6113" name="Ink 46112">
                    <a:extLst>
                      <a:ext uri="{FF2B5EF4-FFF2-40B4-BE49-F238E27FC236}">
                        <a16:creationId xmlns:a16="http://schemas.microsoft.com/office/drawing/2014/main" id="{0EEDE0AE-0A70-0B56-34BB-D8F6C06EA5D3}"/>
                      </a:ext>
                    </a:extLst>
                  </p14:cNvPr>
                  <p14:cNvContentPartPr/>
                  <p14:nvPr/>
                </p14:nvContentPartPr>
                <p14:xfrm>
                  <a:off x="4975920" y="2121101"/>
                  <a:ext cx="51480" cy="5760"/>
                </p14:xfrm>
              </p:contentPart>
            </mc:Choice>
            <mc:Fallback xmlns="">
              <p:pic>
                <p:nvPicPr>
                  <p:cNvPr id="46113" name="Ink 46112">
                    <a:extLst>
                      <a:ext uri="{FF2B5EF4-FFF2-40B4-BE49-F238E27FC236}">
                        <a16:creationId xmlns:a16="http://schemas.microsoft.com/office/drawing/2014/main" id="{0EEDE0AE-0A70-0B56-34BB-D8F6C06EA5D3}"/>
                      </a:ext>
                    </a:extLst>
                  </p:cNvPr>
                  <p:cNvPicPr/>
                  <p:nvPr/>
                </p:nvPicPr>
                <p:blipFill>
                  <a:blip r:embed="rId134"/>
                  <a:stretch>
                    <a:fillRect/>
                  </a:stretch>
                </p:blipFill>
                <p:spPr>
                  <a:xfrm>
                    <a:off x="4971600" y="2116781"/>
                    <a:ext cx="601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6114" name="Ink 46113">
                    <a:extLst>
                      <a:ext uri="{FF2B5EF4-FFF2-40B4-BE49-F238E27FC236}">
                        <a16:creationId xmlns:a16="http://schemas.microsoft.com/office/drawing/2014/main" id="{1A713A92-F86D-8198-D570-3BC13984D389}"/>
                      </a:ext>
                    </a:extLst>
                  </p14:cNvPr>
                  <p14:cNvContentPartPr/>
                  <p14:nvPr/>
                </p14:nvContentPartPr>
                <p14:xfrm>
                  <a:off x="4989600" y="2142341"/>
                  <a:ext cx="61200" cy="20520"/>
                </p14:xfrm>
              </p:contentPart>
            </mc:Choice>
            <mc:Fallback xmlns="">
              <p:pic>
                <p:nvPicPr>
                  <p:cNvPr id="46114" name="Ink 46113">
                    <a:extLst>
                      <a:ext uri="{FF2B5EF4-FFF2-40B4-BE49-F238E27FC236}">
                        <a16:creationId xmlns:a16="http://schemas.microsoft.com/office/drawing/2014/main" id="{1A713A92-F86D-8198-D570-3BC13984D389}"/>
                      </a:ext>
                    </a:extLst>
                  </p:cNvPr>
                  <p:cNvPicPr/>
                  <p:nvPr/>
                </p:nvPicPr>
                <p:blipFill>
                  <a:blip r:embed="rId136"/>
                  <a:stretch>
                    <a:fillRect/>
                  </a:stretch>
                </p:blipFill>
                <p:spPr>
                  <a:xfrm>
                    <a:off x="4985280" y="2138021"/>
                    <a:ext cx="698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6115" name="Ink 46114">
                    <a:extLst>
                      <a:ext uri="{FF2B5EF4-FFF2-40B4-BE49-F238E27FC236}">
                        <a16:creationId xmlns:a16="http://schemas.microsoft.com/office/drawing/2014/main" id="{BDB1F1ED-7EF2-5009-3B20-D4CE00F221FB}"/>
                      </a:ext>
                    </a:extLst>
                  </p14:cNvPr>
                  <p14:cNvContentPartPr/>
                  <p14:nvPr/>
                </p14:nvContentPartPr>
                <p14:xfrm>
                  <a:off x="5103360" y="2088701"/>
                  <a:ext cx="50760" cy="110160"/>
                </p14:xfrm>
              </p:contentPart>
            </mc:Choice>
            <mc:Fallback xmlns="">
              <p:pic>
                <p:nvPicPr>
                  <p:cNvPr id="46115" name="Ink 46114">
                    <a:extLst>
                      <a:ext uri="{FF2B5EF4-FFF2-40B4-BE49-F238E27FC236}">
                        <a16:creationId xmlns:a16="http://schemas.microsoft.com/office/drawing/2014/main" id="{BDB1F1ED-7EF2-5009-3B20-D4CE00F221FB}"/>
                      </a:ext>
                    </a:extLst>
                  </p:cNvPr>
                  <p:cNvPicPr/>
                  <p:nvPr/>
                </p:nvPicPr>
                <p:blipFill>
                  <a:blip r:embed="rId138"/>
                  <a:stretch>
                    <a:fillRect/>
                  </a:stretch>
                </p:blipFill>
                <p:spPr>
                  <a:xfrm>
                    <a:off x="5099040" y="2084381"/>
                    <a:ext cx="594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6116" name="Ink 46115">
                    <a:extLst>
                      <a:ext uri="{FF2B5EF4-FFF2-40B4-BE49-F238E27FC236}">
                        <a16:creationId xmlns:a16="http://schemas.microsoft.com/office/drawing/2014/main" id="{F894D648-4C40-50A5-D0BA-0CB57584CC55}"/>
                      </a:ext>
                    </a:extLst>
                  </p14:cNvPr>
                  <p14:cNvContentPartPr/>
                  <p14:nvPr/>
                </p14:nvContentPartPr>
                <p14:xfrm>
                  <a:off x="5103720" y="2028581"/>
                  <a:ext cx="7560" cy="10440"/>
                </p14:xfrm>
              </p:contentPart>
            </mc:Choice>
            <mc:Fallback xmlns="">
              <p:pic>
                <p:nvPicPr>
                  <p:cNvPr id="46116" name="Ink 46115">
                    <a:extLst>
                      <a:ext uri="{FF2B5EF4-FFF2-40B4-BE49-F238E27FC236}">
                        <a16:creationId xmlns:a16="http://schemas.microsoft.com/office/drawing/2014/main" id="{F894D648-4C40-50A5-D0BA-0CB57584CC55}"/>
                      </a:ext>
                    </a:extLst>
                  </p:cNvPr>
                  <p:cNvPicPr/>
                  <p:nvPr/>
                </p:nvPicPr>
                <p:blipFill>
                  <a:blip r:embed="rId140"/>
                  <a:stretch>
                    <a:fillRect/>
                  </a:stretch>
                </p:blipFill>
                <p:spPr>
                  <a:xfrm>
                    <a:off x="5099400" y="2024261"/>
                    <a:ext cx="16200" cy="19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1">
              <p14:nvContentPartPr>
                <p14:cNvPr id="46125" name="Ink 46124">
                  <a:extLst>
                    <a:ext uri="{FF2B5EF4-FFF2-40B4-BE49-F238E27FC236}">
                      <a16:creationId xmlns:a16="http://schemas.microsoft.com/office/drawing/2014/main" id="{C9F51D63-8EB4-B89D-C864-20056A2F42D0}"/>
                    </a:ext>
                  </a:extLst>
                </p14:cNvPr>
                <p14:cNvContentPartPr/>
                <p14:nvPr/>
              </p14:nvContentPartPr>
              <p14:xfrm>
                <a:off x="4798080" y="2355821"/>
                <a:ext cx="166680" cy="66960"/>
              </p14:xfrm>
            </p:contentPart>
          </mc:Choice>
          <mc:Fallback xmlns="">
            <p:pic>
              <p:nvPicPr>
                <p:cNvPr id="46125" name="Ink 46124">
                  <a:extLst>
                    <a:ext uri="{FF2B5EF4-FFF2-40B4-BE49-F238E27FC236}">
                      <a16:creationId xmlns:a16="http://schemas.microsoft.com/office/drawing/2014/main" id="{C9F51D63-8EB4-B89D-C864-20056A2F42D0}"/>
                    </a:ext>
                  </a:extLst>
                </p:cNvPr>
                <p:cNvPicPr/>
                <p:nvPr/>
              </p:nvPicPr>
              <p:blipFill>
                <a:blip r:embed="rId142"/>
                <a:stretch>
                  <a:fillRect/>
                </a:stretch>
              </p:blipFill>
              <p:spPr>
                <a:xfrm>
                  <a:off x="4793760" y="2351501"/>
                  <a:ext cx="1753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6126" name="Ink 46125">
                  <a:extLst>
                    <a:ext uri="{FF2B5EF4-FFF2-40B4-BE49-F238E27FC236}">
                      <a16:creationId xmlns:a16="http://schemas.microsoft.com/office/drawing/2014/main" id="{CE884947-AC75-64A7-B1E7-28D03862B86A}"/>
                    </a:ext>
                  </a:extLst>
                </p14:cNvPr>
                <p14:cNvContentPartPr/>
                <p14:nvPr/>
              </p14:nvContentPartPr>
              <p14:xfrm>
                <a:off x="4554000" y="2442221"/>
                <a:ext cx="166320" cy="90000"/>
              </p14:xfrm>
            </p:contentPart>
          </mc:Choice>
          <mc:Fallback xmlns="">
            <p:pic>
              <p:nvPicPr>
                <p:cNvPr id="46126" name="Ink 46125">
                  <a:extLst>
                    <a:ext uri="{FF2B5EF4-FFF2-40B4-BE49-F238E27FC236}">
                      <a16:creationId xmlns:a16="http://schemas.microsoft.com/office/drawing/2014/main" id="{CE884947-AC75-64A7-B1E7-28D03862B86A}"/>
                    </a:ext>
                  </a:extLst>
                </p:cNvPr>
                <p:cNvPicPr/>
                <p:nvPr/>
              </p:nvPicPr>
              <p:blipFill>
                <a:blip r:embed="rId144"/>
                <a:stretch>
                  <a:fillRect/>
                </a:stretch>
              </p:blipFill>
              <p:spPr>
                <a:xfrm>
                  <a:off x="4549680" y="2437901"/>
                  <a:ext cx="1749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6127" name="Ink 46126">
                  <a:extLst>
                    <a:ext uri="{FF2B5EF4-FFF2-40B4-BE49-F238E27FC236}">
                      <a16:creationId xmlns:a16="http://schemas.microsoft.com/office/drawing/2014/main" id="{6C11FCD7-B38B-BD74-0B65-E4C6C6DB317D}"/>
                    </a:ext>
                  </a:extLst>
                </p14:cNvPr>
                <p14:cNvContentPartPr/>
                <p14:nvPr/>
              </p14:nvContentPartPr>
              <p14:xfrm>
                <a:off x="4194000" y="2198501"/>
                <a:ext cx="366480" cy="218160"/>
              </p14:xfrm>
            </p:contentPart>
          </mc:Choice>
          <mc:Fallback xmlns="">
            <p:pic>
              <p:nvPicPr>
                <p:cNvPr id="46127" name="Ink 46126">
                  <a:extLst>
                    <a:ext uri="{FF2B5EF4-FFF2-40B4-BE49-F238E27FC236}">
                      <a16:creationId xmlns:a16="http://schemas.microsoft.com/office/drawing/2014/main" id="{6C11FCD7-B38B-BD74-0B65-E4C6C6DB317D}"/>
                    </a:ext>
                  </a:extLst>
                </p:cNvPr>
                <p:cNvPicPr/>
                <p:nvPr/>
              </p:nvPicPr>
              <p:blipFill>
                <a:blip r:embed="rId146"/>
                <a:stretch>
                  <a:fillRect/>
                </a:stretch>
              </p:blipFill>
              <p:spPr>
                <a:xfrm>
                  <a:off x="4189680" y="2194181"/>
                  <a:ext cx="375120" cy="226800"/>
                </a:xfrm>
                <a:prstGeom prst="rect">
                  <a:avLst/>
                </a:prstGeom>
              </p:spPr>
            </p:pic>
          </mc:Fallback>
        </mc:AlternateContent>
        <p:grpSp>
          <p:nvGrpSpPr>
            <p:cNvPr id="46136" name="Group 46135">
              <a:extLst>
                <a:ext uri="{FF2B5EF4-FFF2-40B4-BE49-F238E27FC236}">
                  <a16:creationId xmlns:a16="http://schemas.microsoft.com/office/drawing/2014/main" id="{D23EFF71-13B1-AF5E-4EC5-1217767E844D}"/>
                </a:ext>
              </a:extLst>
            </p:cNvPr>
            <p:cNvGrpSpPr/>
            <p:nvPr/>
          </p:nvGrpSpPr>
          <p:grpSpPr>
            <a:xfrm>
              <a:off x="3689640" y="1978901"/>
              <a:ext cx="448200" cy="140040"/>
              <a:chOff x="3689640" y="1978901"/>
              <a:chExt cx="448200" cy="140040"/>
            </a:xfrm>
          </p:grpSpPr>
          <mc:AlternateContent xmlns:mc="http://schemas.openxmlformats.org/markup-compatibility/2006" xmlns:p14="http://schemas.microsoft.com/office/powerpoint/2010/main">
            <mc:Choice Requires="p14">
              <p:contentPart p14:bwMode="auto" r:id="rId147">
                <p14:nvContentPartPr>
                  <p14:cNvPr id="46128" name="Ink 46127">
                    <a:extLst>
                      <a:ext uri="{FF2B5EF4-FFF2-40B4-BE49-F238E27FC236}">
                        <a16:creationId xmlns:a16="http://schemas.microsoft.com/office/drawing/2014/main" id="{091D1E2E-9288-9181-EF1D-76E9B0689009}"/>
                      </a:ext>
                    </a:extLst>
                  </p14:cNvPr>
                  <p14:cNvContentPartPr/>
                  <p14:nvPr/>
                </p14:nvContentPartPr>
                <p14:xfrm>
                  <a:off x="3689640" y="2022461"/>
                  <a:ext cx="50040" cy="96120"/>
                </p14:xfrm>
              </p:contentPart>
            </mc:Choice>
            <mc:Fallback xmlns="">
              <p:pic>
                <p:nvPicPr>
                  <p:cNvPr id="46128" name="Ink 46127">
                    <a:extLst>
                      <a:ext uri="{FF2B5EF4-FFF2-40B4-BE49-F238E27FC236}">
                        <a16:creationId xmlns:a16="http://schemas.microsoft.com/office/drawing/2014/main" id="{091D1E2E-9288-9181-EF1D-76E9B0689009}"/>
                      </a:ext>
                    </a:extLst>
                  </p:cNvPr>
                  <p:cNvPicPr/>
                  <p:nvPr/>
                </p:nvPicPr>
                <p:blipFill>
                  <a:blip r:embed="rId148"/>
                  <a:stretch>
                    <a:fillRect/>
                  </a:stretch>
                </p:blipFill>
                <p:spPr>
                  <a:xfrm>
                    <a:off x="3685320" y="2018141"/>
                    <a:ext cx="586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6129" name="Ink 46128">
                    <a:extLst>
                      <a:ext uri="{FF2B5EF4-FFF2-40B4-BE49-F238E27FC236}">
                        <a16:creationId xmlns:a16="http://schemas.microsoft.com/office/drawing/2014/main" id="{CAB5552F-367C-F374-586A-85FA82A7EC6F}"/>
                      </a:ext>
                    </a:extLst>
                  </p14:cNvPr>
                  <p14:cNvContentPartPr/>
                  <p14:nvPr/>
                </p14:nvContentPartPr>
                <p14:xfrm>
                  <a:off x="3771360" y="2074661"/>
                  <a:ext cx="43200" cy="42480"/>
                </p14:xfrm>
              </p:contentPart>
            </mc:Choice>
            <mc:Fallback xmlns="">
              <p:pic>
                <p:nvPicPr>
                  <p:cNvPr id="46129" name="Ink 46128">
                    <a:extLst>
                      <a:ext uri="{FF2B5EF4-FFF2-40B4-BE49-F238E27FC236}">
                        <a16:creationId xmlns:a16="http://schemas.microsoft.com/office/drawing/2014/main" id="{CAB5552F-367C-F374-586A-85FA82A7EC6F}"/>
                      </a:ext>
                    </a:extLst>
                  </p:cNvPr>
                  <p:cNvPicPr/>
                  <p:nvPr/>
                </p:nvPicPr>
                <p:blipFill>
                  <a:blip r:embed="rId150"/>
                  <a:stretch>
                    <a:fillRect/>
                  </a:stretch>
                </p:blipFill>
                <p:spPr>
                  <a:xfrm>
                    <a:off x="3767040" y="2070341"/>
                    <a:ext cx="518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46130" name="Ink 46129">
                    <a:extLst>
                      <a:ext uri="{FF2B5EF4-FFF2-40B4-BE49-F238E27FC236}">
                        <a16:creationId xmlns:a16="http://schemas.microsoft.com/office/drawing/2014/main" id="{E15A89CF-0814-39CF-D3DA-41A6B51CF5C0}"/>
                      </a:ext>
                    </a:extLst>
                  </p14:cNvPr>
                  <p14:cNvContentPartPr/>
                  <p14:nvPr/>
                </p14:nvContentPartPr>
                <p14:xfrm>
                  <a:off x="3817800" y="2022461"/>
                  <a:ext cx="7560" cy="18360"/>
                </p14:xfrm>
              </p:contentPart>
            </mc:Choice>
            <mc:Fallback xmlns="">
              <p:pic>
                <p:nvPicPr>
                  <p:cNvPr id="46130" name="Ink 46129">
                    <a:extLst>
                      <a:ext uri="{FF2B5EF4-FFF2-40B4-BE49-F238E27FC236}">
                        <a16:creationId xmlns:a16="http://schemas.microsoft.com/office/drawing/2014/main" id="{E15A89CF-0814-39CF-D3DA-41A6B51CF5C0}"/>
                      </a:ext>
                    </a:extLst>
                  </p:cNvPr>
                  <p:cNvPicPr/>
                  <p:nvPr/>
                </p:nvPicPr>
                <p:blipFill>
                  <a:blip r:embed="rId152"/>
                  <a:stretch>
                    <a:fillRect/>
                  </a:stretch>
                </p:blipFill>
                <p:spPr>
                  <a:xfrm>
                    <a:off x="3813480" y="2018141"/>
                    <a:ext cx="162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46131" name="Ink 46130">
                    <a:extLst>
                      <a:ext uri="{FF2B5EF4-FFF2-40B4-BE49-F238E27FC236}">
                        <a16:creationId xmlns:a16="http://schemas.microsoft.com/office/drawing/2014/main" id="{CE2C32B5-F185-13DA-4A12-9BBED9E38935}"/>
                      </a:ext>
                    </a:extLst>
                  </p14:cNvPr>
                  <p14:cNvContentPartPr/>
                  <p14:nvPr/>
                </p14:nvContentPartPr>
                <p14:xfrm>
                  <a:off x="3856680" y="2083661"/>
                  <a:ext cx="71280" cy="34920"/>
                </p14:xfrm>
              </p:contentPart>
            </mc:Choice>
            <mc:Fallback xmlns="">
              <p:pic>
                <p:nvPicPr>
                  <p:cNvPr id="46131" name="Ink 46130">
                    <a:extLst>
                      <a:ext uri="{FF2B5EF4-FFF2-40B4-BE49-F238E27FC236}">
                        <a16:creationId xmlns:a16="http://schemas.microsoft.com/office/drawing/2014/main" id="{CE2C32B5-F185-13DA-4A12-9BBED9E38935}"/>
                      </a:ext>
                    </a:extLst>
                  </p:cNvPr>
                  <p:cNvPicPr/>
                  <p:nvPr/>
                </p:nvPicPr>
                <p:blipFill>
                  <a:blip r:embed="rId154"/>
                  <a:stretch>
                    <a:fillRect/>
                  </a:stretch>
                </p:blipFill>
                <p:spPr>
                  <a:xfrm>
                    <a:off x="3852360" y="2079341"/>
                    <a:ext cx="799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46132" name="Ink 46131">
                    <a:extLst>
                      <a:ext uri="{FF2B5EF4-FFF2-40B4-BE49-F238E27FC236}">
                        <a16:creationId xmlns:a16="http://schemas.microsoft.com/office/drawing/2014/main" id="{F058ABBF-7CF9-0613-7077-96C11217F524}"/>
                      </a:ext>
                    </a:extLst>
                  </p14:cNvPr>
                  <p14:cNvContentPartPr/>
                  <p14:nvPr/>
                </p14:nvContentPartPr>
                <p14:xfrm>
                  <a:off x="3962880" y="2002661"/>
                  <a:ext cx="19440" cy="104040"/>
                </p14:xfrm>
              </p:contentPart>
            </mc:Choice>
            <mc:Fallback xmlns="">
              <p:pic>
                <p:nvPicPr>
                  <p:cNvPr id="46132" name="Ink 46131">
                    <a:extLst>
                      <a:ext uri="{FF2B5EF4-FFF2-40B4-BE49-F238E27FC236}">
                        <a16:creationId xmlns:a16="http://schemas.microsoft.com/office/drawing/2014/main" id="{F058ABBF-7CF9-0613-7077-96C11217F524}"/>
                      </a:ext>
                    </a:extLst>
                  </p:cNvPr>
                  <p:cNvPicPr/>
                  <p:nvPr/>
                </p:nvPicPr>
                <p:blipFill>
                  <a:blip r:embed="rId156"/>
                  <a:stretch>
                    <a:fillRect/>
                  </a:stretch>
                </p:blipFill>
                <p:spPr>
                  <a:xfrm>
                    <a:off x="3958560" y="1998341"/>
                    <a:ext cx="280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46133" name="Ink 46132">
                    <a:extLst>
                      <a:ext uri="{FF2B5EF4-FFF2-40B4-BE49-F238E27FC236}">
                        <a16:creationId xmlns:a16="http://schemas.microsoft.com/office/drawing/2014/main" id="{6A5D3C21-9404-C5E7-7291-9CA115C08CC0}"/>
                      </a:ext>
                    </a:extLst>
                  </p14:cNvPr>
                  <p14:cNvContentPartPr/>
                  <p14:nvPr/>
                </p14:nvContentPartPr>
                <p14:xfrm>
                  <a:off x="3991680" y="2072861"/>
                  <a:ext cx="46440" cy="46080"/>
                </p14:xfrm>
              </p:contentPart>
            </mc:Choice>
            <mc:Fallback xmlns="">
              <p:pic>
                <p:nvPicPr>
                  <p:cNvPr id="46133" name="Ink 46132">
                    <a:extLst>
                      <a:ext uri="{FF2B5EF4-FFF2-40B4-BE49-F238E27FC236}">
                        <a16:creationId xmlns:a16="http://schemas.microsoft.com/office/drawing/2014/main" id="{6A5D3C21-9404-C5E7-7291-9CA115C08CC0}"/>
                      </a:ext>
                    </a:extLst>
                  </p:cNvPr>
                  <p:cNvPicPr/>
                  <p:nvPr/>
                </p:nvPicPr>
                <p:blipFill>
                  <a:blip r:embed="rId158"/>
                  <a:stretch>
                    <a:fillRect/>
                  </a:stretch>
                </p:blipFill>
                <p:spPr>
                  <a:xfrm>
                    <a:off x="3987360" y="2068541"/>
                    <a:ext cx="550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46134" name="Ink 46133">
                    <a:extLst>
                      <a:ext uri="{FF2B5EF4-FFF2-40B4-BE49-F238E27FC236}">
                        <a16:creationId xmlns:a16="http://schemas.microsoft.com/office/drawing/2014/main" id="{51CA1279-5792-3F1D-DACA-EFD0DAE7143F}"/>
                      </a:ext>
                    </a:extLst>
                  </p14:cNvPr>
                  <p14:cNvContentPartPr/>
                  <p14:nvPr/>
                </p14:nvContentPartPr>
                <p14:xfrm>
                  <a:off x="4122720" y="2057021"/>
                  <a:ext cx="15120" cy="59040"/>
                </p14:xfrm>
              </p:contentPart>
            </mc:Choice>
            <mc:Fallback xmlns="">
              <p:pic>
                <p:nvPicPr>
                  <p:cNvPr id="46134" name="Ink 46133">
                    <a:extLst>
                      <a:ext uri="{FF2B5EF4-FFF2-40B4-BE49-F238E27FC236}">
                        <a16:creationId xmlns:a16="http://schemas.microsoft.com/office/drawing/2014/main" id="{51CA1279-5792-3F1D-DACA-EFD0DAE7143F}"/>
                      </a:ext>
                    </a:extLst>
                  </p:cNvPr>
                  <p:cNvPicPr/>
                  <p:nvPr/>
                </p:nvPicPr>
                <p:blipFill>
                  <a:blip r:embed="rId160"/>
                  <a:stretch>
                    <a:fillRect/>
                  </a:stretch>
                </p:blipFill>
                <p:spPr>
                  <a:xfrm>
                    <a:off x="4118400" y="2052701"/>
                    <a:ext cx="237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46135" name="Ink 46134">
                    <a:extLst>
                      <a:ext uri="{FF2B5EF4-FFF2-40B4-BE49-F238E27FC236}">
                        <a16:creationId xmlns:a16="http://schemas.microsoft.com/office/drawing/2014/main" id="{E6FA57F2-48D8-F523-3104-00716FBE01D1}"/>
                      </a:ext>
                    </a:extLst>
                  </p14:cNvPr>
                  <p14:cNvContentPartPr/>
                  <p14:nvPr/>
                </p14:nvContentPartPr>
                <p14:xfrm>
                  <a:off x="4116240" y="1978901"/>
                  <a:ext cx="14760" cy="15840"/>
                </p14:xfrm>
              </p:contentPart>
            </mc:Choice>
            <mc:Fallback xmlns="">
              <p:pic>
                <p:nvPicPr>
                  <p:cNvPr id="46135" name="Ink 46134">
                    <a:extLst>
                      <a:ext uri="{FF2B5EF4-FFF2-40B4-BE49-F238E27FC236}">
                        <a16:creationId xmlns:a16="http://schemas.microsoft.com/office/drawing/2014/main" id="{E6FA57F2-48D8-F523-3104-00716FBE01D1}"/>
                      </a:ext>
                    </a:extLst>
                  </p:cNvPr>
                  <p:cNvPicPr/>
                  <p:nvPr/>
                </p:nvPicPr>
                <p:blipFill>
                  <a:blip r:embed="rId162"/>
                  <a:stretch>
                    <a:fillRect/>
                  </a:stretch>
                </p:blipFill>
                <p:spPr>
                  <a:xfrm>
                    <a:off x="4111920" y="1974581"/>
                    <a:ext cx="23400" cy="24480"/>
                  </a:xfrm>
                  <a:prstGeom prst="rect">
                    <a:avLst/>
                  </a:prstGeom>
                </p:spPr>
              </p:pic>
            </mc:Fallback>
          </mc:AlternateContent>
        </p:grpSp>
        <p:grpSp>
          <p:nvGrpSpPr>
            <p:cNvPr id="46140" name="Group 46139">
              <a:extLst>
                <a:ext uri="{FF2B5EF4-FFF2-40B4-BE49-F238E27FC236}">
                  <a16:creationId xmlns:a16="http://schemas.microsoft.com/office/drawing/2014/main" id="{B4F190CF-9FDD-51D3-D0FA-568BAAC449AD}"/>
                </a:ext>
              </a:extLst>
            </p:cNvPr>
            <p:cNvGrpSpPr/>
            <p:nvPr/>
          </p:nvGrpSpPr>
          <p:grpSpPr>
            <a:xfrm>
              <a:off x="4638240" y="1680821"/>
              <a:ext cx="444600" cy="780120"/>
              <a:chOff x="4638240" y="1680821"/>
              <a:chExt cx="444600" cy="780120"/>
            </a:xfrm>
          </p:grpSpPr>
          <mc:AlternateContent xmlns:mc="http://schemas.openxmlformats.org/markup-compatibility/2006" xmlns:p14="http://schemas.microsoft.com/office/powerpoint/2010/main">
            <mc:Choice Requires="p14">
              <p:contentPart p14:bwMode="auto" r:id="rId163">
                <p14:nvContentPartPr>
                  <p14:cNvPr id="46118" name="Ink 46117">
                    <a:extLst>
                      <a:ext uri="{FF2B5EF4-FFF2-40B4-BE49-F238E27FC236}">
                        <a16:creationId xmlns:a16="http://schemas.microsoft.com/office/drawing/2014/main" id="{AA2B58AC-1680-63E5-3DA5-EA7AB53844A0}"/>
                      </a:ext>
                    </a:extLst>
                  </p14:cNvPr>
                  <p14:cNvContentPartPr/>
                  <p14:nvPr/>
                </p14:nvContentPartPr>
                <p14:xfrm>
                  <a:off x="4716360" y="2388221"/>
                  <a:ext cx="93240" cy="72720"/>
                </p14:xfrm>
              </p:contentPart>
            </mc:Choice>
            <mc:Fallback xmlns="">
              <p:pic>
                <p:nvPicPr>
                  <p:cNvPr id="46118" name="Ink 46117">
                    <a:extLst>
                      <a:ext uri="{FF2B5EF4-FFF2-40B4-BE49-F238E27FC236}">
                        <a16:creationId xmlns:a16="http://schemas.microsoft.com/office/drawing/2014/main" id="{AA2B58AC-1680-63E5-3DA5-EA7AB53844A0}"/>
                      </a:ext>
                    </a:extLst>
                  </p:cNvPr>
                  <p:cNvPicPr/>
                  <p:nvPr/>
                </p:nvPicPr>
                <p:blipFill>
                  <a:blip r:embed="rId164"/>
                  <a:stretch>
                    <a:fillRect/>
                  </a:stretch>
                </p:blipFill>
                <p:spPr>
                  <a:xfrm>
                    <a:off x="4712040" y="2383901"/>
                    <a:ext cx="1018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46119" name="Ink 46118">
                    <a:extLst>
                      <a:ext uri="{FF2B5EF4-FFF2-40B4-BE49-F238E27FC236}">
                        <a16:creationId xmlns:a16="http://schemas.microsoft.com/office/drawing/2014/main" id="{29FD3C0A-2EAA-B08D-2152-355CABA5C3EA}"/>
                      </a:ext>
                    </a:extLst>
                  </p14:cNvPr>
                  <p14:cNvContentPartPr/>
                  <p14:nvPr/>
                </p14:nvContentPartPr>
                <p14:xfrm>
                  <a:off x="4751640" y="2388221"/>
                  <a:ext cx="46800" cy="66600"/>
                </p14:xfrm>
              </p:contentPart>
            </mc:Choice>
            <mc:Fallback xmlns="">
              <p:pic>
                <p:nvPicPr>
                  <p:cNvPr id="46119" name="Ink 46118">
                    <a:extLst>
                      <a:ext uri="{FF2B5EF4-FFF2-40B4-BE49-F238E27FC236}">
                        <a16:creationId xmlns:a16="http://schemas.microsoft.com/office/drawing/2014/main" id="{29FD3C0A-2EAA-B08D-2152-355CABA5C3EA}"/>
                      </a:ext>
                    </a:extLst>
                  </p:cNvPr>
                  <p:cNvPicPr/>
                  <p:nvPr/>
                </p:nvPicPr>
                <p:blipFill>
                  <a:blip r:embed="rId166"/>
                  <a:stretch>
                    <a:fillRect/>
                  </a:stretch>
                </p:blipFill>
                <p:spPr>
                  <a:xfrm>
                    <a:off x="4747320" y="2383901"/>
                    <a:ext cx="554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46121" name="Ink 46120">
                    <a:extLst>
                      <a:ext uri="{FF2B5EF4-FFF2-40B4-BE49-F238E27FC236}">
                        <a16:creationId xmlns:a16="http://schemas.microsoft.com/office/drawing/2014/main" id="{EC2546E7-F252-F11E-FA37-9C856CAA9E14}"/>
                      </a:ext>
                    </a:extLst>
                  </p14:cNvPr>
                  <p14:cNvContentPartPr/>
                  <p14:nvPr/>
                </p14:nvContentPartPr>
                <p14:xfrm>
                  <a:off x="4734360" y="2409101"/>
                  <a:ext cx="21600" cy="25560"/>
                </p14:xfrm>
              </p:contentPart>
            </mc:Choice>
            <mc:Fallback xmlns="">
              <p:pic>
                <p:nvPicPr>
                  <p:cNvPr id="46121" name="Ink 46120">
                    <a:extLst>
                      <a:ext uri="{FF2B5EF4-FFF2-40B4-BE49-F238E27FC236}">
                        <a16:creationId xmlns:a16="http://schemas.microsoft.com/office/drawing/2014/main" id="{EC2546E7-F252-F11E-FA37-9C856CAA9E14}"/>
                      </a:ext>
                    </a:extLst>
                  </p:cNvPr>
                  <p:cNvPicPr/>
                  <p:nvPr/>
                </p:nvPicPr>
                <p:blipFill>
                  <a:blip r:embed="rId168"/>
                  <a:stretch>
                    <a:fillRect/>
                  </a:stretch>
                </p:blipFill>
                <p:spPr>
                  <a:xfrm>
                    <a:off x="4730040" y="2404781"/>
                    <a:ext cx="302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46123" name="Ink 46122">
                    <a:extLst>
                      <a:ext uri="{FF2B5EF4-FFF2-40B4-BE49-F238E27FC236}">
                        <a16:creationId xmlns:a16="http://schemas.microsoft.com/office/drawing/2014/main" id="{FC107700-B427-E815-4E0F-A6D952F13001}"/>
                      </a:ext>
                    </a:extLst>
                  </p14:cNvPr>
                  <p14:cNvContentPartPr/>
                  <p14:nvPr/>
                </p14:nvContentPartPr>
                <p14:xfrm>
                  <a:off x="4805280" y="2442221"/>
                  <a:ext cx="25200" cy="16200"/>
                </p14:xfrm>
              </p:contentPart>
            </mc:Choice>
            <mc:Fallback xmlns="">
              <p:pic>
                <p:nvPicPr>
                  <p:cNvPr id="46123" name="Ink 46122">
                    <a:extLst>
                      <a:ext uri="{FF2B5EF4-FFF2-40B4-BE49-F238E27FC236}">
                        <a16:creationId xmlns:a16="http://schemas.microsoft.com/office/drawing/2014/main" id="{FC107700-B427-E815-4E0F-A6D952F13001}"/>
                      </a:ext>
                    </a:extLst>
                  </p:cNvPr>
                  <p:cNvPicPr/>
                  <p:nvPr/>
                </p:nvPicPr>
                <p:blipFill>
                  <a:blip r:embed="rId170"/>
                  <a:stretch>
                    <a:fillRect/>
                  </a:stretch>
                </p:blipFill>
                <p:spPr>
                  <a:xfrm>
                    <a:off x="4800960" y="2437901"/>
                    <a:ext cx="338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46137" name="Ink 46136">
                    <a:extLst>
                      <a:ext uri="{FF2B5EF4-FFF2-40B4-BE49-F238E27FC236}">
                        <a16:creationId xmlns:a16="http://schemas.microsoft.com/office/drawing/2014/main" id="{E1B07646-A508-F45A-02D9-FD13610C50DA}"/>
                      </a:ext>
                    </a:extLst>
                  </p14:cNvPr>
                  <p14:cNvContentPartPr/>
                  <p14:nvPr/>
                </p14:nvContentPartPr>
                <p14:xfrm>
                  <a:off x="4638240" y="1878461"/>
                  <a:ext cx="101880" cy="444600"/>
                </p14:xfrm>
              </p:contentPart>
            </mc:Choice>
            <mc:Fallback xmlns="">
              <p:pic>
                <p:nvPicPr>
                  <p:cNvPr id="46137" name="Ink 46136">
                    <a:extLst>
                      <a:ext uri="{FF2B5EF4-FFF2-40B4-BE49-F238E27FC236}">
                        <a16:creationId xmlns:a16="http://schemas.microsoft.com/office/drawing/2014/main" id="{E1B07646-A508-F45A-02D9-FD13610C50DA}"/>
                      </a:ext>
                    </a:extLst>
                  </p:cNvPr>
                  <p:cNvPicPr/>
                  <p:nvPr/>
                </p:nvPicPr>
                <p:blipFill>
                  <a:blip r:embed="rId172"/>
                  <a:stretch>
                    <a:fillRect/>
                  </a:stretch>
                </p:blipFill>
                <p:spPr>
                  <a:xfrm>
                    <a:off x="4633920" y="1874141"/>
                    <a:ext cx="110520" cy="4532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46138" name="Ink 46137">
                    <a:extLst>
                      <a:ext uri="{FF2B5EF4-FFF2-40B4-BE49-F238E27FC236}">
                        <a16:creationId xmlns:a16="http://schemas.microsoft.com/office/drawing/2014/main" id="{AEEF77E3-13E2-5290-A5FB-031C2CCCCCAA}"/>
                      </a:ext>
                    </a:extLst>
                  </p14:cNvPr>
                  <p14:cNvContentPartPr/>
                  <p14:nvPr/>
                </p14:nvContentPartPr>
                <p14:xfrm>
                  <a:off x="4816080" y="1734821"/>
                  <a:ext cx="64440" cy="87840"/>
                </p14:xfrm>
              </p:contentPart>
            </mc:Choice>
            <mc:Fallback xmlns="">
              <p:pic>
                <p:nvPicPr>
                  <p:cNvPr id="46138" name="Ink 46137">
                    <a:extLst>
                      <a:ext uri="{FF2B5EF4-FFF2-40B4-BE49-F238E27FC236}">
                        <a16:creationId xmlns:a16="http://schemas.microsoft.com/office/drawing/2014/main" id="{AEEF77E3-13E2-5290-A5FB-031C2CCCCCAA}"/>
                      </a:ext>
                    </a:extLst>
                  </p:cNvPr>
                  <p:cNvPicPr/>
                  <p:nvPr/>
                </p:nvPicPr>
                <p:blipFill>
                  <a:blip r:embed="rId174"/>
                  <a:stretch>
                    <a:fillRect/>
                  </a:stretch>
                </p:blipFill>
                <p:spPr>
                  <a:xfrm>
                    <a:off x="4811760" y="1730501"/>
                    <a:ext cx="730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46139" name="Ink 46138">
                    <a:extLst>
                      <a:ext uri="{FF2B5EF4-FFF2-40B4-BE49-F238E27FC236}">
                        <a16:creationId xmlns:a16="http://schemas.microsoft.com/office/drawing/2014/main" id="{8AB6AF60-E412-CB9F-6315-666D862AAB73}"/>
                      </a:ext>
                    </a:extLst>
                  </p14:cNvPr>
                  <p14:cNvContentPartPr/>
                  <p14:nvPr/>
                </p14:nvContentPartPr>
                <p14:xfrm>
                  <a:off x="4943880" y="1680821"/>
                  <a:ext cx="138960" cy="110880"/>
                </p14:xfrm>
              </p:contentPart>
            </mc:Choice>
            <mc:Fallback xmlns="">
              <p:pic>
                <p:nvPicPr>
                  <p:cNvPr id="46139" name="Ink 46138">
                    <a:extLst>
                      <a:ext uri="{FF2B5EF4-FFF2-40B4-BE49-F238E27FC236}">
                        <a16:creationId xmlns:a16="http://schemas.microsoft.com/office/drawing/2014/main" id="{8AB6AF60-E412-CB9F-6315-666D862AAB73}"/>
                      </a:ext>
                    </a:extLst>
                  </p:cNvPr>
                  <p:cNvPicPr/>
                  <p:nvPr/>
                </p:nvPicPr>
                <p:blipFill>
                  <a:blip r:embed="rId176"/>
                  <a:stretch>
                    <a:fillRect/>
                  </a:stretch>
                </p:blipFill>
                <p:spPr>
                  <a:xfrm>
                    <a:off x="4939560" y="1676501"/>
                    <a:ext cx="147600" cy="119520"/>
                  </a:xfrm>
                  <a:prstGeom prst="rect">
                    <a:avLst/>
                  </a:prstGeom>
                </p:spPr>
              </p:pic>
            </mc:Fallback>
          </mc:AlternateContent>
        </p:grpSp>
      </p:grpSp>
      <p:grpSp>
        <p:nvGrpSpPr>
          <p:cNvPr id="20" name="Group 19">
            <a:extLst>
              <a:ext uri="{FF2B5EF4-FFF2-40B4-BE49-F238E27FC236}">
                <a16:creationId xmlns:a16="http://schemas.microsoft.com/office/drawing/2014/main" id="{5A7C0072-B80D-F1C4-81E1-1D5C4C28F0AD}"/>
              </a:ext>
            </a:extLst>
          </p:cNvPr>
          <p:cNvGrpSpPr/>
          <p:nvPr/>
        </p:nvGrpSpPr>
        <p:grpSpPr>
          <a:xfrm>
            <a:off x="1174320" y="5443541"/>
            <a:ext cx="373680" cy="304560"/>
            <a:chOff x="1174320" y="5443541"/>
            <a:chExt cx="373680" cy="304560"/>
          </a:xfrm>
        </p:grpSpPr>
        <mc:AlternateContent xmlns:mc="http://schemas.openxmlformats.org/markup-compatibility/2006" xmlns:p14="http://schemas.microsoft.com/office/powerpoint/2010/main">
          <mc:Choice Requires="p14">
            <p:contentPart p14:bwMode="auto" r:id="rId177">
              <p14:nvContentPartPr>
                <p14:cNvPr id="3" name="Ink 2">
                  <a:extLst>
                    <a:ext uri="{FF2B5EF4-FFF2-40B4-BE49-F238E27FC236}">
                      <a16:creationId xmlns:a16="http://schemas.microsoft.com/office/drawing/2014/main" id="{52F01F09-5556-D9D3-7C1A-C946A8FC050F}"/>
                    </a:ext>
                  </a:extLst>
                </p14:cNvPr>
                <p14:cNvContentPartPr/>
                <p14:nvPr/>
              </p14:nvContentPartPr>
              <p14:xfrm>
                <a:off x="1174320" y="5443541"/>
                <a:ext cx="133920" cy="32400"/>
              </p14:xfrm>
            </p:contentPart>
          </mc:Choice>
          <mc:Fallback xmlns="">
            <p:pic>
              <p:nvPicPr>
                <p:cNvPr id="3" name="Ink 2">
                  <a:extLst>
                    <a:ext uri="{FF2B5EF4-FFF2-40B4-BE49-F238E27FC236}">
                      <a16:creationId xmlns:a16="http://schemas.microsoft.com/office/drawing/2014/main" id="{52F01F09-5556-D9D3-7C1A-C946A8FC050F}"/>
                    </a:ext>
                  </a:extLst>
                </p:cNvPr>
                <p:cNvPicPr/>
                <p:nvPr/>
              </p:nvPicPr>
              <p:blipFill>
                <a:blip r:embed="rId178"/>
                <a:stretch>
                  <a:fillRect/>
                </a:stretch>
              </p:blipFill>
              <p:spPr>
                <a:xfrm>
                  <a:off x="1170000" y="5439221"/>
                  <a:ext cx="1425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5" name="Ink 4">
                  <a:extLst>
                    <a:ext uri="{FF2B5EF4-FFF2-40B4-BE49-F238E27FC236}">
                      <a16:creationId xmlns:a16="http://schemas.microsoft.com/office/drawing/2014/main" id="{D387BC91-37F1-15AE-2099-D462E3F298BB}"/>
                    </a:ext>
                  </a:extLst>
                </p14:cNvPr>
                <p14:cNvContentPartPr/>
                <p14:nvPr/>
              </p14:nvContentPartPr>
              <p14:xfrm>
                <a:off x="1206360" y="5463701"/>
                <a:ext cx="82800" cy="180720"/>
              </p14:xfrm>
            </p:contentPart>
          </mc:Choice>
          <mc:Fallback xmlns="">
            <p:pic>
              <p:nvPicPr>
                <p:cNvPr id="5" name="Ink 4">
                  <a:extLst>
                    <a:ext uri="{FF2B5EF4-FFF2-40B4-BE49-F238E27FC236}">
                      <a16:creationId xmlns:a16="http://schemas.microsoft.com/office/drawing/2014/main" id="{D387BC91-37F1-15AE-2099-D462E3F298BB}"/>
                    </a:ext>
                  </a:extLst>
                </p:cNvPr>
                <p:cNvPicPr/>
                <p:nvPr/>
              </p:nvPicPr>
              <p:blipFill>
                <a:blip r:embed="rId180"/>
                <a:stretch>
                  <a:fillRect/>
                </a:stretch>
              </p:blipFill>
              <p:spPr>
                <a:xfrm>
                  <a:off x="1202040" y="5459381"/>
                  <a:ext cx="914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 name="Ink 12">
                  <a:extLst>
                    <a:ext uri="{FF2B5EF4-FFF2-40B4-BE49-F238E27FC236}">
                      <a16:creationId xmlns:a16="http://schemas.microsoft.com/office/drawing/2014/main" id="{93BFFD44-F447-D42E-B380-7A465624DA3C}"/>
                    </a:ext>
                  </a:extLst>
                </p14:cNvPr>
                <p14:cNvContentPartPr/>
                <p14:nvPr/>
              </p14:nvContentPartPr>
              <p14:xfrm>
                <a:off x="1359360" y="5588981"/>
                <a:ext cx="65160" cy="115200"/>
              </p14:xfrm>
            </p:contentPart>
          </mc:Choice>
          <mc:Fallback xmlns="">
            <p:pic>
              <p:nvPicPr>
                <p:cNvPr id="13" name="Ink 12">
                  <a:extLst>
                    <a:ext uri="{FF2B5EF4-FFF2-40B4-BE49-F238E27FC236}">
                      <a16:creationId xmlns:a16="http://schemas.microsoft.com/office/drawing/2014/main" id="{93BFFD44-F447-D42E-B380-7A465624DA3C}"/>
                    </a:ext>
                  </a:extLst>
                </p:cNvPr>
                <p:cNvPicPr/>
                <p:nvPr/>
              </p:nvPicPr>
              <p:blipFill>
                <a:blip r:embed="rId182"/>
                <a:stretch>
                  <a:fillRect/>
                </a:stretch>
              </p:blipFill>
              <p:spPr>
                <a:xfrm>
                  <a:off x="1355040" y="5584661"/>
                  <a:ext cx="738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5" name="Ink 14">
                  <a:extLst>
                    <a:ext uri="{FF2B5EF4-FFF2-40B4-BE49-F238E27FC236}">
                      <a16:creationId xmlns:a16="http://schemas.microsoft.com/office/drawing/2014/main" id="{17D0C549-C78E-7F31-BD69-BDD54C5DA2E8}"/>
                    </a:ext>
                  </a:extLst>
                </p14:cNvPr>
                <p14:cNvContentPartPr/>
                <p14:nvPr/>
              </p14:nvContentPartPr>
              <p14:xfrm>
                <a:off x="1518840" y="5658461"/>
                <a:ext cx="29160" cy="89640"/>
              </p14:xfrm>
            </p:contentPart>
          </mc:Choice>
          <mc:Fallback xmlns="">
            <p:pic>
              <p:nvPicPr>
                <p:cNvPr id="15" name="Ink 14">
                  <a:extLst>
                    <a:ext uri="{FF2B5EF4-FFF2-40B4-BE49-F238E27FC236}">
                      <a16:creationId xmlns:a16="http://schemas.microsoft.com/office/drawing/2014/main" id="{17D0C549-C78E-7F31-BD69-BDD54C5DA2E8}"/>
                    </a:ext>
                  </a:extLst>
                </p:cNvPr>
                <p:cNvPicPr/>
                <p:nvPr/>
              </p:nvPicPr>
              <p:blipFill>
                <a:blip r:embed="rId184"/>
                <a:stretch>
                  <a:fillRect/>
                </a:stretch>
              </p:blipFill>
              <p:spPr>
                <a:xfrm>
                  <a:off x="1514520" y="5654141"/>
                  <a:ext cx="378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7" name="Ink 16">
                  <a:extLst>
                    <a:ext uri="{FF2B5EF4-FFF2-40B4-BE49-F238E27FC236}">
                      <a16:creationId xmlns:a16="http://schemas.microsoft.com/office/drawing/2014/main" id="{AE69CFB7-345C-4FBC-FD50-7D9CDE9C9060}"/>
                    </a:ext>
                  </a:extLst>
                </p14:cNvPr>
                <p14:cNvContentPartPr/>
                <p14:nvPr/>
              </p14:nvContentPartPr>
              <p14:xfrm>
                <a:off x="1519200" y="5582141"/>
                <a:ext cx="7560" cy="19800"/>
              </p14:xfrm>
            </p:contentPart>
          </mc:Choice>
          <mc:Fallback xmlns="">
            <p:pic>
              <p:nvPicPr>
                <p:cNvPr id="17" name="Ink 16">
                  <a:extLst>
                    <a:ext uri="{FF2B5EF4-FFF2-40B4-BE49-F238E27FC236}">
                      <a16:creationId xmlns:a16="http://schemas.microsoft.com/office/drawing/2014/main" id="{AE69CFB7-345C-4FBC-FD50-7D9CDE9C9060}"/>
                    </a:ext>
                  </a:extLst>
                </p:cNvPr>
                <p:cNvPicPr/>
                <p:nvPr/>
              </p:nvPicPr>
              <p:blipFill>
                <a:blip r:embed="rId186"/>
                <a:stretch>
                  <a:fillRect/>
                </a:stretch>
              </p:blipFill>
              <p:spPr>
                <a:xfrm>
                  <a:off x="1514880" y="5577821"/>
                  <a:ext cx="16200" cy="28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7">
            <p14:nvContentPartPr>
              <p14:cNvPr id="26" name="Ink 25">
                <a:extLst>
                  <a:ext uri="{FF2B5EF4-FFF2-40B4-BE49-F238E27FC236}">
                    <a16:creationId xmlns:a16="http://schemas.microsoft.com/office/drawing/2014/main" id="{B8829C7D-A6C8-EBC1-9CA2-2603F653A810}"/>
                  </a:ext>
                </a:extLst>
              </p14:cNvPr>
              <p14:cNvContentPartPr/>
              <p14:nvPr/>
            </p14:nvContentPartPr>
            <p14:xfrm>
              <a:off x="1000440" y="5359661"/>
              <a:ext cx="75240" cy="70200"/>
            </p14:xfrm>
          </p:contentPart>
        </mc:Choice>
        <mc:Fallback xmlns="">
          <p:pic>
            <p:nvPicPr>
              <p:cNvPr id="26" name="Ink 25">
                <a:extLst>
                  <a:ext uri="{FF2B5EF4-FFF2-40B4-BE49-F238E27FC236}">
                    <a16:creationId xmlns:a16="http://schemas.microsoft.com/office/drawing/2014/main" id="{B8829C7D-A6C8-EBC1-9CA2-2603F653A810}"/>
                  </a:ext>
                </a:extLst>
              </p:cNvPr>
              <p:cNvPicPr/>
              <p:nvPr/>
            </p:nvPicPr>
            <p:blipFill>
              <a:blip r:embed="rId188"/>
              <a:stretch>
                <a:fillRect/>
              </a:stretch>
            </p:blipFill>
            <p:spPr>
              <a:xfrm>
                <a:off x="996120" y="5355341"/>
                <a:ext cx="83880" cy="78840"/>
              </a:xfrm>
              <a:prstGeom prst="rect">
                <a:avLst/>
              </a:prstGeom>
            </p:spPr>
          </p:pic>
        </mc:Fallback>
      </mc:AlternateContent>
      <p:grpSp>
        <p:nvGrpSpPr>
          <p:cNvPr id="40" name="Group 39">
            <a:extLst>
              <a:ext uri="{FF2B5EF4-FFF2-40B4-BE49-F238E27FC236}">
                <a16:creationId xmlns:a16="http://schemas.microsoft.com/office/drawing/2014/main" id="{3BD0B90D-4E2E-8B51-3CA0-8ED0109FF36E}"/>
              </a:ext>
            </a:extLst>
          </p:cNvPr>
          <p:cNvGrpSpPr/>
          <p:nvPr/>
        </p:nvGrpSpPr>
        <p:grpSpPr>
          <a:xfrm>
            <a:off x="1764360" y="5503661"/>
            <a:ext cx="92880" cy="64080"/>
            <a:chOff x="1764360" y="5503661"/>
            <a:chExt cx="92880" cy="64080"/>
          </a:xfrm>
        </p:grpSpPr>
        <mc:AlternateContent xmlns:mc="http://schemas.openxmlformats.org/markup-compatibility/2006" xmlns:p14="http://schemas.microsoft.com/office/powerpoint/2010/main">
          <mc:Choice Requires="p14">
            <p:contentPart p14:bwMode="auto" r:id="rId189">
              <p14:nvContentPartPr>
                <p14:cNvPr id="31" name="Ink 30">
                  <a:extLst>
                    <a:ext uri="{FF2B5EF4-FFF2-40B4-BE49-F238E27FC236}">
                      <a16:creationId xmlns:a16="http://schemas.microsoft.com/office/drawing/2014/main" id="{8FD006DA-E5DC-D157-5248-9F08F1C156FE}"/>
                    </a:ext>
                  </a:extLst>
                </p14:cNvPr>
                <p14:cNvContentPartPr/>
                <p14:nvPr/>
              </p14:nvContentPartPr>
              <p14:xfrm>
                <a:off x="1764360" y="5503661"/>
                <a:ext cx="77400" cy="14400"/>
              </p14:xfrm>
            </p:contentPart>
          </mc:Choice>
          <mc:Fallback xmlns="">
            <p:pic>
              <p:nvPicPr>
                <p:cNvPr id="31" name="Ink 30">
                  <a:extLst>
                    <a:ext uri="{FF2B5EF4-FFF2-40B4-BE49-F238E27FC236}">
                      <a16:creationId xmlns:a16="http://schemas.microsoft.com/office/drawing/2014/main" id="{8FD006DA-E5DC-D157-5248-9F08F1C156FE}"/>
                    </a:ext>
                  </a:extLst>
                </p:cNvPr>
                <p:cNvPicPr/>
                <p:nvPr/>
              </p:nvPicPr>
              <p:blipFill>
                <a:blip r:embed="rId190"/>
                <a:stretch>
                  <a:fillRect/>
                </a:stretch>
              </p:blipFill>
              <p:spPr>
                <a:xfrm>
                  <a:off x="1760040" y="5499341"/>
                  <a:ext cx="860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32" name="Ink 31">
                  <a:extLst>
                    <a:ext uri="{FF2B5EF4-FFF2-40B4-BE49-F238E27FC236}">
                      <a16:creationId xmlns:a16="http://schemas.microsoft.com/office/drawing/2014/main" id="{15B7F7FC-9D67-7CEE-9438-59378722CC06}"/>
                    </a:ext>
                  </a:extLst>
                </p14:cNvPr>
                <p14:cNvContentPartPr/>
                <p14:nvPr/>
              </p14:nvContentPartPr>
              <p14:xfrm>
                <a:off x="1782720" y="5555501"/>
                <a:ext cx="74520" cy="12240"/>
              </p14:xfrm>
            </p:contentPart>
          </mc:Choice>
          <mc:Fallback xmlns="">
            <p:pic>
              <p:nvPicPr>
                <p:cNvPr id="32" name="Ink 31">
                  <a:extLst>
                    <a:ext uri="{FF2B5EF4-FFF2-40B4-BE49-F238E27FC236}">
                      <a16:creationId xmlns:a16="http://schemas.microsoft.com/office/drawing/2014/main" id="{15B7F7FC-9D67-7CEE-9438-59378722CC06}"/>
                    </a:ext>
                  </a:extLst>
                </p:cNvPr>
                <p:cNvPicPr/>
                <p:nvPr/>
              </p:nvPicPr>
              <p:blipFill>
                <a:blip r:embed="rId192"/>
                <a:stretch>
                  <a:fillRect/>
                </a:stretch>
              </p:blipFill>
              <p:spPr>
                <a:xfrm>
                  <a:off x="1778400" y="5551181"/>
                  <a:ext cx="83160" cy="20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3">
            <p14:nvContentPartPr>
              <p14:cNvPr id="42" name="Ink 41">
                <a:extLst>
                  <a:ext uri="{FF2B5EF4-FFF2-40B4-BE49-F238E27FC236}">
                    <a16:creationId xmlns:a16="http://schemas.microsoft.com/office/drawing/2014/main" id="{112847E3-18E8-4207-A200-879A724C3A23}"/>
                  </a:ext>
                </a:extLst>
              </p14:cNvPr>
              <p14:cNvContentPartPr/>
              <p14:nvPr/>
            </p14:nvContentPartPr>
            <p14:xfrm>
              <a:off x="2140920" y="5064101"/>
              <a:ext cx="121320" cy="897840"/>
            </p14:xfrm>
          </p:contentPart>
        </mc:Choice>
        <mc:Fallback xmlns="">
          <p:pic>
            <p:nvPicPr>
              <p:cNvPr id="42" name="Ink 41">
                <a:extLst>
                  <a:ext uri="{FF2B5EF4-FFF2-40B4-BE49-F238E27FC236}">
                    <a16:creationId xmlns:a16="http://schemas.microsoft.com/office/drawing/2014/main" id="{112847E3-18E8-4207-A200-879A724C3A23}"/>
                  </a:ext>
                </a:extLst>
              </p:cNvPr>
              <p:cNvPicPr/>
              <p:nvPr/>
            </p:nvPicPr>
            <p:blipFill>
              <a:blip r:embed="rId194"/>
              <a:stretch>
                <a:fillRect/>
              </a:stretch>
            </p:blipFill>
            <p:spPr>
              <a:xfrm>
                <a:off x="2136600" y="5059781"/>
                <a:ext cx="129960" cy="9064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51" name="Ink 50">
                <a:extLst>
                  <a:ext uri="{FF2B5EF4-FFF2-40B4-BE49-F238E27FC236}">
                    <a16:creationId xmlns:a16="http://schemas.microsoft.com/office/drawing/2014/main" id="{D48DD01D-6A74-56EA-13C5-E81A3908B986}"/>
                  </a:ext>
                </a:extLst>
              </p14:cNvPr>
              <p14:cNvContentPartPr/>
              <p14:nvPr/>
            </p14:nvContentPartPr>
            <p14:xfrm>
              <a:off x="4776840" y="2494061"/>
              <a:ext cx="352440" cy="1920240"/>
            </p14:xfrm>
          </p:contentPart>
        </mc:Choice>
        <mc:Fallback xmlns="">
          <p:pic>
            <p:nvPicPr>
              <p:cNvPr id="51" name="Ink 50">
                <a:extLst>
                  <a:ext uri="{FF2B5EF4-FFF2-40B4-BE49-F238E27FC236}">
                    <a16:creationId xmlns:a16="http://schemas.microsoft.com/office/drawing/2014/main" id="{D48DD01D-6A74-56EA-13C5-E81A3908B986}"/>
                  </a:ext>
                </a:extLst>
              </p:cNvPr>
              <p:cNvPicPr/>
              <p:nvPr/>
            </p:nvPicPr>
            <p:blipFill>
              <a:blip r:embed="rId196"/>
              <a:stretch>
                <a:fillRect/>
              </a:stretch>
            </p:blipFill>
            <p:spPr>
              <a:xfrm>
                <a:off x="4772520" y="2489741"/>
                <a:ext cx="361080" cy="19288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54" name="Ink 53">
                <a:extLst>
                  <a:ext uri="{FF2B5EF4-FFF2-40B4-BE49-F238E27FC236}">
                    <a16:creationId xmlns:a16="http://schemas.microsoft.com/office/drawing/2014/main" id="{0CB435CD-B425-1020-DE8E-EFD9003D31D2}"/>
                  </a:ext>
                </a:extLst>
              </p14:cNvPr>
              <p14:cNvContentPartPr/>
              <p14:nvPr/>
            </p14:nvContentPartPr>
            <p14:xfrm>
              <a:off x="4780440" y="2509181"/>
              <a:ext cx="89640" cy="179640"/>
            </p14:xfrm>
          </p:contentPart>
        </mc:Choice>
        <mc:Fallback xmlns="">
          <p:pic>
            <p:nvPicPr>
              <p:cNvPr id="54" name="Ink 53">
                <a:extLst>
                  <a:ext uri="{FF2B5EF4-FFF2-40B4-BE49-F238E27FC236}">
                    <a16:creationId xmlns:a16="http://schemas.microsoft.com/office/drawing/2014/main" id="{0CB435CD-B425-1020-DE8E-EFD9003D31D2}"/>
                  </a:ext>
                </a:extLst>
              </p:cNvPr>
              <p:cNvPicPr/>
              <p:nvPr/>
            </p:nvPicPr>
            <p:blipFill>
              <a:blip r:embed="rId198"/>
              <a:stretch>
                <a:fillRect/>
              </a:stretch>
            </p:blipFill>
            <p:spPr>
              <a:xfrm>
                <a:off x="4776120" y="2504861"/>
                <a:ext cx="982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46124" name="Ink 46123">
                <a:extLst>
                  <a:ext uri="{FF2B5EF4-FFF2-40B4-BE49-F238E27FC236}">
                    <a16:creationId xmlns:a16="http://schemas.microsoft.com/office/drawing/2014/main" id="{17539CD6-A28D-EBEC-ED6F-E2FCF718947D}"/>
                  </a:ext>
                </a:extLst>
              </p14:cNvPr>
              <p14:cNvContentPartPr/>
              <p14:nvPr/>
            </p14:nvContentPartPr>
            <p14:xfrm>
              <a:off x="4631040" y="3393341"/>
              <a:ext cx="57240" cy="52560"/>
            </p14:xfrm>
          </p:contentPart>
        </mc:Choice>
        <mc:Fallback xmlns="">
          <p:pic>
            <p:nvPicPr>
              <p:cNvPr id="46124" name="Ink 46123">
                <a:extLst>
                  <a:ext uri="{FF2B5EF4-FFF2-40B4-BE49-F238E27FC236}">
                    <a16:creationId xmlns:a16="http://schemas.microsoft.com/office/drawing/2014/main" id="{17539CD6-A28D-EBEC-ED6F-E2FCF718947D}"/>
                  </a:ext>
                </a:extLst>
              </p:cNvPr>
              <p:cNvPicPr/>
              <p:nvPr/>
            </p:nvPicPr>
            <p:blipFill>
              <a:blip r:embed="rId200"/>
              <a:stretch>
                <a:fillRect/>
              </a:stretch>
            </p:blipFill>
            <p:spPr>
              <a:xfrm>
                <a:off x="4626720" y="3389021"/>
                <a:ext cx="65880" cy="61200"/>
              </a:xfrm>
              <a:prstGeom prst="rect">
                <a:avLst/>
              </a:prstGeom>
            </p:spPr>
          </p:pic>
        </mc:Fallback>
      </mc:AlternateContent>
      <p:grpSp>
        <p:nvGrpSpPr>
          <p:cNvPr id="46145" name="Group 46144">
            <a:extLst>
              <a:ext uri="{FF2B5EF4-FFF2-40B4-BE49-F238E27FC236}">
                <a16:creationId xmlns:a16="http://schemas.microsoft.com/office/drawing/2014/main" id="{AA4D1EAF-EA3D-11A1-3F25-F39795A44966}"/>
              </a:ext>
            </a:extLst>
          </p:cNvPr>
          <p:cNvGrpSpPr/>
          <p:nvPr/>
        </p:nvGrpSpPr>
        <p:grpSpPr>
          <a:xfrm>
            <a:off x="4712400" y="3408461"/>
            <a:ext cx="196200" cy="255600"/>
            <a:chOff x="4712400" y="3408461"/>
            <a:chExt cx="196200" cy="255600"/>
          </a:xfrm>
        </p:grpSpPr>
        <mc:AlternateContent xmlns:mc="http://schemas.openxmlformats.org/markup-compatibility/2006" xmlns:p14="http://schemas.microsoft.com/office/powerpoint/2010/main">
          <mc:Choice Requires="p14">
            <p:contentPart p14:bwMode="auto" r:id="rId201">
              <p14:nvContentPartPr>
                <p14:cNvPr id="46088" name="Ink 46087">
                  <a:extLst>
                    <a:ext uri="{FF2B5EF4-FFF2-40B4-BE49-F238E27FC236}">
                      <a16:creationId xmlns:a16="http://schemas.microsoft.com/office/drawing/2014/main" id="{D33CC14A-78B5-0002-9B8D-EA97B7E48718}"/>
                    </a:ext>
                  </a:extLst>
                </p14:cNvPr>
                <p14:cNvContentPartPr/>
                <p14:nvPr/>
              </p14:nvContentPartPr>
              <p14:xfrm>
                <a:off x="4719240" y="3457781"/>
                <a:ext cx="11880" cy="128520"/>
              </p14:xfrm>
            </p:contentPart>
          </mc:Choice>
          <mc:Fallback xmlns="">
            <p:pic>
              <p:nvPicPr>
                <p:cNvPr id="46088" name="Ink 46087">
                  <a:extLst>
                    <a:ext uri="{FF2B5EF4-FFF2-40B4-BE49-F238E27FC236}">
                      <a16:creationId xmlns:a16="http://schemas.microsoft.com/office/drawing/2014/main" id="{D33CC14A-78B5-0002-9B8D-EA97B7E48718}"/>
                    </a:ext>
                  </a:extLst>
                </p:cNvPr>
                <p:cNvPicPr/>
                <p:nvPr/>
              </p:nvPicPr>
              <p:blipFill>
                <a:blip r:embed="rId202"/>
                <a:stretch>
                  <a:fillRect/>
                </a:stretch>
              </p:blipFill>
              <p:spPr>
                <a:xfrm>
                  <a:off x="4714920" y="3453461"/>
                  <a:ext cx="205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46093" name="Ink 46092">
                  <a:extLst>
                    <a:ext uri="{FF2B5EF4-FFF2-40B4-BE49-F238E27FC236}">
                      <a16:creationId xmlns:a16="http://schemas.microsoft.com/office/drawing/2014/main" id="{0C546C1B-46CC-2B07-F2CA-78301EE84328}"/>
                    </a:ext>
                  </a:extLst>
                </p14:cNvPr>
                <p14:cNvContentPartPr/>
                <p14:nvPr/>
              </p14:nvContentPartPr>
              <p14:xfrm>
                <a:off x="4712400" y="3435101"/>
                <a:ext cx="82440" cy="74880"/>
              </p14:xfrm>
            </p:contentPart>
          </mc:Choice>
          <mc:Fallback xmlns="">
            <p:pic>
              <p:nvPicPr>
                <p:cNvPr id="46093" name="Ink 46092">
                  <a:extLst>
                    <a:ext uri="{FF2B5EF4-FFF2-40B4-BE49-F238E27FC236}">
                      <a16:creationId xmlns:a16="http://schemas.microsoft.com/office/drawing/2014/main" id="{0C546C1B-46CC-2B07-F2CA-78301EE84328}"/>
                    </a:ext>
                  </a:extLst>
                </p:cNvPr>
                <p:cNvPicPr/>
                <p:nvPr/>
              </p:nvPicPr>
              <p:blipFill>
                <a:blip r:embed="rId204"/>
                <a:stretch>
                  <a:fillRect/>
                </a:stretch>
              </p:blipFill>
              <p:spPr>
                <a:xfrm>
                  <a:off x="4708080" y="3430781"/>
                  <a:ext cx="910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46106" name="Ink 46105">
                  <a:extLst>
                    <a:ext uri="{FF2B5EF4-FFF2-40B4-BE49-F238E27FC236}">
                      <a16:creationId xmlns:a16="http://schemas.microsoft.com/office/drawing/2014/main" id="{E76ADCCB-80A3-B102-93DB-A182384EDC2F}"/>
                    </a:ext>
                  </a:extLst>
                </p14:cNvPr>
                <p14:cNvContentPartPr/>
                <p14:nvPr/>
              </p14:nvContentPartPr>
              <p14:xfrm>
                <a:off x="4766040" y="3567221"/>
                <a:ext cx="57600" cy="50760"/>
              </p14:xfrm>
            </p:contentPart>
          </mc:Choice>
          <mc:Fallback xmlns="">
            <p:pic>
              <p:nvPicPr>
                <p:cNvPr id="46106" name="Ink 46105">
                  <a:extLst>
                    <a:ext uri="{FF2B5EF4-FFF2-40B4-BE49-F238E27FC236}">
                      <a16:creationId xmlns:a16="http://schemas.microsoft.com/office/drawing/2014/main" id="{E76ADCCB-80A3-B102-93DB-A182384EDC2F}"/>
                    </a:ext>
                  </a:extLst>
                </p:cNvPr>
                <p:cNvPicPr/>
                <p:nvPr/>
              </p:nvPicPr>
              <p:blipFill>
                <a:blip r:embed="rId206"/>
                <a:stretch>
                  <a:fillRect/>
                </a:stretch>
              </p:blipFill>
              <p:spPr>
                <a:xfrm>
                  <a:off x="4761720" y="3562901"/>
                  <a:ext cx="662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46112" name="Ink 46111">
                  <a:extLst>
                    <a:ext uri="{FF2B5EF4-FFF2-40B4-BE49-F238E27FC236}">
                      <a16:creationId xmlns:a16="http://schemas.microsoft.com/office/drawing/2014/main" id="{DA55E6AB-C841-FFB8-D800-83DB73435A97}"/>
                    </a:ext>
                  </a:extLst>
                </p14:cNvPr>
                <p14:cNvContentPartPr/>
                <p14:nvPr/>
              </p14:nvContentPartPr>
              <p14:xfrm>
                <a:off x="4872600" y="3626261"/>
                <a:ext cx="36000" cy="37800"/>
              </p14:xfrm>
            </p:contentPart>
          </mc:Choice>
          <mc:Fallback xmlns="">
            <p:pic>
              <p:nvPicPr>
                <p:cNvPr id="46112" name="Ink 46111">
                  <a:extLst>
                    <a:ext uri="{FF2B5EF4-FFF2-40B4-BE49-F238E27FC236}">
                      <a16:creationId xmlns:a16="http://schemas.microsoft.com/office/drawing/2014/main" id="{DA55E6AB-C841-FFB8-D800-83DB73435A97}"/>
                    </a:ext>
                  </a:extLst>
                </p:cNvPr>
                <p:cNvPicPr/>
                <p:nvPr/>
              </p:nvPicPr>
              <p:blipFill>
                <a:blip r:embed="rId208"/>
                <a:stretch>
                  <a:fillRect/>
                </a:stretch>
              </p:blipFill>
              <p:spPr>
                <a:xfrm>
                  <a:off x="4868280" y="3621941"/>
                  <a:ext cx="446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46120" name="Ink 46119">
                  <a:extLst>
                    <a:ext uri="{FF2B5EF4-FFF2-40B4-BE49-F238E27FC236}">
                      <a16:creationId xmlns:a16="http://schemas.microsoft.com/office/drawing/2014/main" id="{F6D65116-15DB-B6BA-0365-D316ECD7E639}"/>
                    </a:ext>
                  </a:extLst>
                </p14:cNvPr>
                <p14:cNvContentPartPr/>
                <p14:nvPr/>
              </p14:nvContentPartPr>
              <p14:xfrm>
                <a:off x="4873320" y="3575141"/>
                <a:ext cx="21240" cy="8280"/>
              </p14:xfrm>
            </p:contentPart>
          </mc:Choice>
          <mc:Fallback xmlns="">
            <p:pic>
              <p:nvPicPr>
                <p:cNvPr id="46120" name="Ink 46119">
                  <a:extLst>
                    <a:ext uri="{FF2B5EF4-FFF2-40B4-BE49-F238E27FC236}">
                      <a16:creationId xmlns:a16="http://schemas.microsoft.com/office/drawing/2014/main" id="{F6D65116-15DB-B6BA-0365-D316ECD7E639}"/>
                    </a:ext>
                  </a:extLst>
                </p:cNvPr>
                <p:cNvPicPr/>
                <p:nvPr/>
              </p:nvPicPr>
              <p:blipFill>
                <a:blip r:embed="rId210"/>
                <a:stretch>
                  <a:fillRect/>
                </a:stretch>
              </p:blipFill>
              <p:spPr>
                <a:xfrm>
                  <a:off x="4869000" y="3570821"/>
                  <a:ext cx="298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46143" name="Ink 46142">
                  <a:extLst>
                    <a:ext uri="{FF2B5EF4-FFF2-40B4-BE49-F238E27FC236}">
                      <a16:creationId xmlns:a16="http://schemas.microsoft.com/office/drawing/2014/main" id="{C855D179-1F30-3E10-506B-7F140A845B95}"/>
                    </a:ext>
                  </a:extLst>
                </p14:cNvPr>
                <p14:cNvContentPartPr/>
                <p14:nvPr/>
              </p14:nvContentPartPr>
              <p14:xfrm>
                <a:off x="4838040" y="3408461"/>
                <a:ext cx="17280" cy="72720"/>
              </p14:xfrm>
            </p:contentPart>
          </mc:Choice>
          <mc:Fallback xmlns="">
            <p:pic>
              <p:nvPicPr>
                <p:cNvPr id="46143" name="Ink 46142">
                  <a:extLst>
                    <a:ext uri="{FF2B5EF4-FFF2-40B4-BE49-F238E27FC236}">
                      <a16:creationId xmlns:a16="http://schemas.microsoft.com/office/drawing/2014/main" id="{C855D179-1F30-3E10-506B-7F140A845B95}"/>
                    </a:ext>
                  </a:extLst>
                </p:cNvPr>
                <p:cNvPicPr/>
                <p:nvPr/>
              </p:nvPicPr>
              <p:blipFill>
                <a:blip r:embed="rId212"/>
                <a:stretch>
                  <a:fillRect/>
                </a:stretch>
              </p:blipFill>
              <p:spPr>
                <a:xfrm>
                  <a:off x="4833720" y="3404141"/>
                  <a:ext cx="259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46144" name="Ink 46143">
                  <a:extLst>
                    <a:ext uri="{FF2B5EF4-FFF2-40B4-BE49-F238E27FC236}">
                      <a16:creationId xmlns:a16="http://schemas.microsoft.com/office/drawing/2014/main" id="{FAC93BBC-4942-C5D3-688F-7BE7826FD3D9}"/>
                    </a:ext>
                  </a:extLst>
                </p14:cNvPr>
                <p14:cNvContentPartPr/>
                <p14:nvPr/>
              </p14:nvContentPartPr>
              <p14:xfrm>
                <a:off x="4816800" y="3427541"/>
                <a:ext cx="24120" cy="24480"/>
              </p14:xfrm>
            </p:contentPart>
          </mc:Choice>
          <mc:Fallback xmlns="">
            <p:pic>
              <p:nvPicPr>
                <p:cNvPr id="46144" name="Ink 46143">
                  <a:extLst>
                    <a:ext uri="{FF2B5EF4-FFF2-40B4-BE49-F238E27FC236}">
                      <a16:creationId xmlns:a16="http://schemas.microsoft.com/office/drawing/2014/main" id="{FAC93BBC-4942-C5D3-688F-7BE7826FD3D9}"/>
                    </a:ext>
                  </a:extLst>
                </p:cNvPr>
                <p:cNvPicPr/>
                <p:nvPr/>
              </p:nvPicPr>
              <p:blipFill>
                <a:blip r:embed="rId214"/>
                <a:stretch>
                  <a:fillRect/>
                </a:stretch>
              </p:blipFill>
              <p:spPr>
                <a:xfrm>
                  <a:off x="4812480" y="3423221"/>
                  <a:ext cx="32760" cy="3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5">
            <p14:nvContentPartPr>
              <p14:cNvPr id="46147" name="Ink 46146">
                <a:extLst>
                  <a:ext uri="{FF2B5EF4-FFF2-40B4-BE49-F238E27FC236}">
                    <a16:creationId xmlns:a16="http://schemas.microsoft.com/office/drawing/2014/main" id="{DCEE538C-D6F5-62D1-79DA-C2E0127BC7EB}"/>
                  </a:ext>
                </a:extLst>
              </p14:cNvPr>
              <p14:cNvContentPartPr/>
              <p14:nvPr/>
            </p14:nvContentPartPr>
            <p14:xfrm>
              <a:off x="2923200" y="5181461"/>
              <a:ext cx="102960" cy="673200"/>
            </p14:xfrm>
          </p:contentPart>
        </mc:Choice>
        <mc:Fallback xmlns="">
          <p:pic>
            <p:nvPicPr>
              <p:cNvPr id="46147" name="Ink 46146">
                <a:extLst>
                  <a:ext uri="{FF2B5EF4-FFF2-40B4-BE49-F238E27FC236}">
                    <a16:creationId xmlns:a16="http://schemas.microsoft.com/office/drawing/2014/main" id="{DCEE538C-D6F5-62D1-79DA-C2E0127BC7EB}"/>
                  </a:ext>
                </a:extLst>
              </p:cNvPr>
              <p:cNvPicPr/>
              <p:nvPr/>
            </p:nvPicPr>
            <p:blipFill>
              <a:blip r:embed="rId216"/>
              <a:stretch>
                <a:fillRect/>
              </a:stretch>
            </p:blipFill>
            <p:spPr>
              <a:xfrm>
                <a:off x="2918880" y="5177141"/>
                <a:ext cx="111600" cy="6818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46157" name="Ink 46156">
                <a:extLst>
                  <a:ext uri="{FF2B5EF4-FFF2-40B4-BE49-F238E27FC236}">
                    <a16:creationId xmlns:a16="http://schemas.microsoft.com/office/drawing/2014/main" id="{9C05E43C-388B-7F0B-7125-6BA5A3482048}"/>
                  </a:ext>
                </a:extLst>
              </p14:cNvPr>
              <p14:cNvContentPartPr/>
              <p14:nvPr/>
            </p14:nvContentPartPr>
            <p14:xfrm>
              <a:off x="2811960" y="5388461"/>
              <a:ext cx="25560" cy="74160"/>
            </p14:xfrm>
          </p:contentPart>
        </mc:Choice>
        <mc:Fallback xmlns="">
          <p:pic>
            <p:nvPicPr>
              <p:cNvPr id="46157" name="Ink 46156">
                <a:extLst>
                  <a:ext uri="{FF2B5EF4-FFF2-40B4-BE49-F238E27FC236}">
                    <a16:creationId xmlns:a16="http://schemas.microsoft.com/office/drawing/2014/main" id="{9C05E43C-388B-7F0B-7125-6BA5A3482048}"/>
                  </a:ext>
                </a:extLst>
              </p:cNvPr>
              <p:cNvPicPr/>
              <p:nvPr/>
            </p:nvPicPr>
            <p:blipFill>
              <a:blip r:embed="rId218"/>
              <a:stretch>
                <a:fillRect/>
              </a:stretch>
            </p:blipFill>
            <p:spPr>
              <a:xfrm>
                <a:off x="2807640" y="5384141"/>
                <a:ext cx="34200" cy="82800"/>
              </a:xfrm>
              <a:prstGeom prst="rect">
                <a:avLst/>
              </a:prstGeom>
            </p:spPr>
          </p:pic>
        </mc:Fallback>
      </mc:AlternateContent>
      <p:grpSp>
        <p:nvGrpSpPr>
          <p:cNvPr id="46199" name="Group 46198">
            <a:extLst>
              <a:ext uri="{FF2B5EF4-FFF2-40B4-BE49-F238E27FC236}">
                <a16:creationId xmlns:a16="http://schemas.microsoft.com/office/drawing/2014/main" id="{49404EBB-2DCF-8186-3EB6-65E65BC36CEC}"/>
              </a:ext>
            </a:extLst>
          </p:cNvPr>
          <p:cNvGrpSpPr/>
          <p:nvPr/>
        </p:nvGrpSpPr>
        <p:grpSpPr>
          <a:xfrm>
            <a:off x="2219040" y="4725701"/>
            <a:ext cx="853200" cy="1370160"/>
            <a:chOff x="2219040" y="4725701"/>
            <a:chExt cx="853200" cy="1370160"/>
          </a:xfrm>
        </p:grpSpPr>
        <mc:AlternateContent xmlns:mc="http://schemas.openxmlformats.org/markup-compatibility/2006" xmlns:p14="http://schemas.microsoft.com/office/powerpoint/2010/main">
          <mc:Choice Requires="p14">
            <p:contentPart p14:bwMode="auto" r:id="rId219">
              <p14:nvContentPartPr>
                <p14:cNvPr id="46159" name="Ink 46158">
                  <a:extLst>
                    <a:ext uri="{FF2B5EF4-FFF2-40B4-BE49-F238E27FC236}">
                      <a16:creationId xmlns:a16="http://schemas.microsoft.com/office/drawing/2014/main" id="{8FFA9770-E998-4DC8-1EF0-1D5A96EA134F}"/>
                    </a:ext>
                  </a:extLst>
                </p14:cNvPr>
                <p14:cNvContentPartPr/>
                <p14:nvPr/>
              </p14:nvContentPartPr>
              <p14:xfrm>
                <a:off x="2673720" y="4890581"/>
                <a:ext cx="46800" cy="180720"/>
              </p14:xfrm>
            </p:contentPart>
          </mc:Choice>
          <mc:Fallback xmlns="">
            <p:pic>
              <p:nvPicPr>
                <p:cNvPr id="46159" name="Ink 46158">
                  <a:extLst>
                    <a:ext uri="{FF2B5EF4-FFF2-40B4-BE49-F238E27FC236}">
                      <a16:creationId xmlns:a16="http://schemas.microsoft.com/office/drawing/2014/main" id="{8FFA9770-E998-4DC8-1EF0-1D5A96EA134F}"/>
                    </a:ext>
                  </a:extLst>
                </p:cNvPr>
                <p:cNvPicPr/>
                <p:nvPr/>
              </p:nvPicPr>
              <p:blipFill>
                <a:blip r:embed="rId220"/>
                <a:stretch>
                  <a:fillRect/>
                </a:stretch>
              </p:blipFill>
              <p:spPr>
                <a:xfrm>
                  <a:off x="2669400" y="4886261"/>
                  <a:ext cx="554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46160" name="Ink 46159">
                  <a:extLst>
                    <a:ext uri="{FF2B5EF4-FFF2-40B4-BE49-F238E27FC236}">
                      <a16:creationId xmlns:a16="http://schemas.microsoft.com/office/drawing/2014/main" id="{80774585-7EC6-FD3E-8852-079732A2AF45}"/>
                    </a:ext>
                  </a:extLst>
                </p14:cNvPr>
                <p14:cNvContentPartPr/>
                <p14:nvPr/>
              </p14:nvContentPartPr>
              <p14:xfrm>
                <a:off x="2667240" y="5031701"/>
                <a:ext cx="88560" cy="42840"/>
              </p14:xfrm>
            </p:contentPart>
          </mc:Choice>
          <mc:Fallback xmlns="">
            <p:pic>
              <p:nvPicPr>
                <p:cNvPr id="46160" name="Ink 46159">
                  <a:extLst>
                    <a:ext uri="{FF2B5EF4-FFF2-40B4-BE49-F238E27FC236}">
                      <a16:creationId xmlns:a16="http://schemas.microsoft.com/office/drawing/2014/main" id="{80774585-7EC6-FD3E-8852-079732A2AF45}"/>
                    </a:ext>
                  </a:extLst>
                </p:cNvPr>
                <p:cNvPicPr/>
                <p:nvPr/>
              </p:nvPicPr>
              <p:blipFill>
                <a:blip r:embed="rId222"/>
                <a:stretch>
                  <a:fillRect/>
                </a:stretch>
              </p:blipFill>
              <p:spPr>
                <a:xfrm>
                  <a:off x="2662920" y="5027381"/>
                  <a:ext cx="972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46168" name="Ink 46167">
                  <a:extLst>
                    <a:ext uri="{FF2B5EF4-FFF2-40B4-BE49-F238E27FC236}">
                      <a16:creationId xmlns:a16="http://schemas.microsoft.com/office/drawing/2014/main" id="{ACB05A14-4514-0299-B328-6381D0E24A32}"/>
                    </a:ext>
                  </a:extLst>
                </p14:cNvPr>
                <p14:cNvContentPartPr/>
                <p14:nvPr/>
              </p14:nvContentPartPr>
              <p14:xfrm>
                <a:off x="2567160" y="4776101"/>
                <a:ext cx="50040" cy="6840"/>
              </p14:xfrm>
            </p:contentPart>
          </mc:Choice>
          <mc:Fallback xmlns="">
            <p:pic>
              <p:nvPicPr>
                <p:cNvPr id="46168" name="Ink 46167">
                  <a:extLst>
                    <a:ext uri="{FF2B5EF4-FFF2-40B4-BE49-F238E27FC236}">
                      <a16:creationId xmlns:a16="http://schemas.microsoft.com/office/drawing/2014/main" id="{ACB05A14-4514-0299-B328-6381D0E24A32}"/>
                    </a:ext>
                  </a:extLst>
                </p:cNvPr>
                <p:cNvPicPr/>
                <p:nvPr/>
              </p:nvPicPr>
              <p:blipFill>
                <a:blip r:embed="rId224"/>
                <a:stretch>
                  <a:fillRect/>
                </a:stretch>
              </p:blipFill>
              <p:spPr>
                <a:xfrm>
                  <a:off x="2562840" y="4771781"/>
                  <a:ext cx="586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46169" name="Ink 46168">
                  <a:extLst>
                    <a:ext uri="{FF2B5EF4-FFF2-40B4-BE49-F238E27FC236}">
                      <a16:creationId xmlns:a16="http://schemas.microsoft.com/office/drawing/2014/main" id="{D24117C8-3188-CD4A-A887-A1D595388232}"/>
                    </a:ext>
                  </a:extLst>
                </p14:cNvPr>
                <p14:cNvContentPartPr/>
                <p14:nvPr/>
              </p14:nvContentPartPr>
              <p14:xfrm>
                <a:off x="2538360" y="4778261"/>
                <a:ext cx="68400" cy="123120"/>
              </p14:xfrm>
            </p:contentPart>
          </mc:Choice>
          <mc:Fallback xmlns="">
            <p:pic>
              <p:nvPicPr>
                <p:cNvPr id="46169" name="Ink 46168">
                  <a:extLst>
                    <a:ext uri="{FF2B5EF4-FFF2-40B4-BE49-F238E27FC236}">
                      <a16:creationId xmlns:a16="http://schemas.microsoft.com/office/drawing/2014/main" id="{D24117C8-3188-CD4A-A887-A1D595388232}"/>
                    </a:ext>
                  </a:extLst>
                </p:cNvPr>
                <p:cNvPicPr/>
                <p:nvPr/>
              </p:nvPicPr>
              <p:blipFill>
                <a:blip r:embed="rId226"/>
                <a:stretch>
                  <a:fillRect/>
                </a:stretch>
              </p:blipFill>
              <p:spPr>
                <a:xfrm>
                  <a:off x="2534040" y="4773941"/>
                  <a:ext cx="770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46171" name="Ink 46170">
                  <a:extLst>
                    <a:ext uri="{FF2B5EF4-FFF2-40B4-BE49-F238E27FC236}">
                      <a16:creationId xmlns:a16="http://schemas.microsoft.com/office/drawing/2014/main" id="{CFE338FC-CD13-44F8-A98F-1005FF574C31}"/>
                    </a:ext>
                  </a:extLst>
                </p14:cNvPr>
                <p14:cNvContentPartPr/>
                <p14:nvPr/>
              </p14:nvContentPartPr>
              <p14:xfrm>
                <a:off x="2640960" y="4840181"/>
                <a:ext cx="47160" cy="54720"/>
              </p14:xfrm>
            </p:contentPart>
          </mc:Choice>
          <mc:Fallback xmlns="">
            <p:pic>
              <p:nvPicPr>
                <p:cNvPr id="46171" name="Ink 46170">
                  <a:extLst>
                    <a:ext uri="{FF2B5EF4-FFF2-40B4-BE49-F238E27FC236}">
                      <a16:creationId xmlns:a16="http://schemas.microsoft.com/office/drawing/2014/main" id="{CFE338FC-CD13-44F8-A98F-1005FF574C31}"/>
                    </a:ext>
                  </a:extLst>
                </p:cNvPr>
                <p:cNvPicPr/>
                <p:nvPr/>
              </p:nvPicPr>
              <p:blipFill>
                <a:blip r:embed="rId228"/>
                <a:stretch>
                  <a:fillRect/>
                </a:stretch>
              </p:blipFill>
              <p:spPr>
                <a:xfrm>
                  <a:off x="2636640" y="4835861"/>
                  <a:ext cx="558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46172" name="Ink 46171">
                  <a:extLst>
                    <a:ext uri="{FF2B5EF4-FFF2-40B4-BE49-F238E27FC236}">
                      <a16:creationId xmlns:a16="http://schemas.microsoft.com/office/drawing/2014/main" id="{ADB2EC60-0F3C-7DD6-060C-6D81BD123C82}"/>
                    </a:ext>
                  </a:extLst>
                </p14:cNvPr>
                <p14:cNvContentPartPr/>
                <p14:nvPr/>
              </p14:nvContentPartPr>
              <p14:xfrm>
                <a:off x="2751480" y="4863221"/>
                <a:ext cx="21960" cy="59400"/>
              </p14:xfrm>
            </p:contentPart>
          </mc:Choice>
          <mc:Fallback xmlns="">
            <p:pic>
              <p:nvPicPr>
                <p:cNvPr id="46172" name="Ink 46171">
                  <a:extLst>
                    <a:ext uri="{FF2B5EF4-FFF2-40B4-BE49-F238E27FC236}">
                      <a16:creationId xmlns:a16="http://schemas.microsoft.com/office/drawing/2014/main" id="{ADB2EC60-0F3C-7DD6-060C-6D81BD123C82}"/>
                    </a:ext>
                  </a:extLst>
                </p:cNvPr>
                <p:cNvPicPr/>
                <p:nvPr/>
              </p:nvPicPr>
              <p:blipFill>
                <a:blip r:embed="rId230"/>
                <a:stretch>
                  <a:fillRect/>
                </a:stretch>
              </p:blipFill>
              <p:spPr>
                <a:xfrm>
                  <a:off x="2747160" y="4858901"/>
                  <a:ext cx="306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46173" name="Ink 46172">
                  <a:extLst>
                    <a:ext uri="{FF2B5EF4-FFF2-40B4-BE49-F238E27FC236}">
                      <a16:creationId xmlns:a16="http://schemas.microsoft.com/office/drawing/2014/main" id="{AC8B93FB-7452-5CDA-6904-FBA454586CF9}"/>
                    </a:ext>
                  </a:extLst>
                </p14:cNvPr>
                <p14:cNvContentPartPr/>
                <p14:nvPr/>
              </p14:nvContentPartPr>
              <p14:xfrm>
                <a:off x="2748240" y="4812101"/>
                <a:ext cx="7560" cy="10440"/>
              </p14:xfrm>
            </p:contentPart>
          </mc:Choice>
          <mc:Fallback xmlns="">
            <p:pic>
              <p:nvPicPr>
                <p:cNvPr id="46173" name="Ink 46172">
                  <a:extLst>
                    <a:ext uri="{FF2B5EF4-FFF2-40B4-BE49-F238E27FC236}">
                      <a16:creationId xmlns:a16="http://schemas.microsoft.com/office/drawing/2014/main" id="{AC8B93FB-7452-5CDA-6904-FBA454586CF9}"/>
                    </a:ext>
                  </a:extLst>
                </p:cNvPr>
                <p:cNvPicPr/>
                <p:nvPr/>
              </p:nvPicPr>
              <p:blipFill>
                <a:blip r:embed="rId232"/>
                <a:stretch>
                  <a:fillRect/>
                </a:stretch>
              </p:blipFill>
              <p:spPr>
                <a:xfrm>
                  <a:off x="2743920" y="4807781"/>
                  <a:ext cx="162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46175" name="Ink 46174">
                  <a:extLst>
                    <a:ext uri="{FF2B5EF4-FFF2-40B4-BE49-F238E27FC236}">
                      <a16:creationId xmlns:a16="http://schemas.microsoft.com/office/drawing/2014/main" id="{03978862-BD26-E938-EE1D-F309D35C9159}"/>
                    </a:ext>
                  </a:extLst>
                </p14:cNvPr>
                <p14:cNvContentPartPr/>
                <p14:nvPr/>
              </p14:nvContentPartPr>
              <p14:xfrm>
                <a:off x="2677320" y="4725701"/>
                <a:ext cx="25920" cy="57240"/>
              </p14:xfrm>
            </p:contentPart>
          </mc:Choice>
          <mc:Fallback xmlns="">
            <p:pic>
              <p:nvPicPr>
                <p:cNvPr id="46175" name="Ink 46174">
                  <a:extLst>
                    <a:ext uri="{FF2B5EF4-FFF2-40B4-BE49-F238E27FC236}">
                      <a16:creationId xmlns:a16="http://schemas.microsoft.com/office/drawing/2014/main" id="{03978862-BD26-E938-EE1D-F309D35C9159}"/>
                    </a:ext>
                  </a:extLst>
                </p:cNvPr>
                <p:cNvPicPr/>
                <p:nvPr/>
              </p:nvPicPr>
              <p:blipFill>
                <a:blip r:embed="rId234"/>
                <a:stretch>
                  <a:fillRect/>
                </a:stretch>
              </p:blipFill>
              <p:spPr>
                <a:xfrm>
                  <a:off x="2673000" y="4721381"/>
                  <a:ext cx="345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46176" name="Ink 46175">
                  <a:extLst>
                    <a:ext uri="{FF2B5EF4-FFF2-40B4-BE49-F238E27FC236}">
                      <a16:creationId xmlns:a16="http://schemas.microsoft.com/office/drawing/2014/main" id="{8EC0A84E-E370-87FE-873D-4D26575B5EA2}"/>
                    </a:ext>
                  </a:extLst>
                </p14:cNvPr>
                <p14:cNvContentPartPr/>
                <p14:nvPr/>
              </p14:nvContentPartPr>
              <p14:xfrm>
                <a:off x="2478240" y="4746221"/>
                <a:ext cx="43920" cy="40320"/>
              </p14:xfrm>
            </p:contentPart>
          </mc:Choice>
          <mc:Fallback xmlns="">
            <p:pic>
              <p:nvPicPr>
                <p:cNvPr id="46176" name="Ink 46175">
                  <a:extLst>
                    <a:ext uri="{FF2B5EF4-FFF2-40B4-BE49-F238E27FC236}">
                      <a16:creationId xmlns:a16="http://schemas.microsoft.com/office/drawing/2014/main" id="{8EC0A84E-E370-87FE-873D-4D26575B5EA2}"/>
                    </a:ext>
                  </a:extLst>
                </p:cNvPr>
                <p:cNvPicPr/>
                <p:nvPr/>
              </p:nvPicPr>
              <p:blipFill>
                <a:blip r:embed="rId236"/>
                <a:stretch>
                  <a:fillRect/>
                </a:stretch>
              </p:blipFill>
              <p:spPr>
                <a:xfrm>
                  <a:off x="2473920" y="4741901"/>
                  <a:ext cx="525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46178" name="Ink 46177">
                  <a:extLst>
                    <a:ext uri="{FF2B5EF4-FFF2-40B4-BE49-F238E27FC236}">
                      <a16:creationId xmlns:a16="http://schemas.microsoft.com/office/drawing/2014/main" id="{0FDF4B4F-20A4-31CE-B867-678FE6DD72A1}"/>
                    </a:ext>
                  </a:extLst>
                </p14:cNvPr>
                <p14:cNvContentPartPr/>
                <p14:nvPr/>
              </p14:nvContentPartPr>
              <p14:xfrm>
                <a:off x="2709000" y="5869421"/>
                <a:ext cx="42840" cy="156960"/>
              </p14:xfrm>
            </p:contentPart>
          </mc:Choice>
          <mc:Fallback xmlns="">
            <p:pic>
              <p:nvPicPr>
                <p:cNvPr id="46178" name="Ink 46177">
                  <a:extLst>
                    <a:ext uri="{FF2B5EF4-FFF2-40B4-BE49-F238E27FC236}">
                      <a16:creationId xmlns:a16="http://schemas.microsoft.com/office/drawing/2014/main" id="{0FDF4B4F-20A4-31CE-B867-678FE6DD72A1}"/>
                    </a:ext>
                  </a:extLst>
                </p:cNvPr>
                <p:cNvPicPr/>
                <p:nvPr/>
              </p:nvPicPr>
              <p:blipFill>
                <a:blip r:embed="rId238"/>
                <a:stretch>
                  <a:fillRect/>
                </a:stretch>
              </p:blipFill>
              <p:spPr>
                <a:xfrm>
                  <a:off x="2704680" y="5865101"/>
                  <a:ext cx="514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46179" name="Ink 46178">
                  <a:extLst>
                    <a:ext uri="{FF2B5EF4-FFF2-40B4-BE49-F238E27FC236}">
                      <a16:creationId xmlns:a16="http://schemas.microsoft.com/office/drawing/2014/main" id="{53BE2158-9F2D-C72B-DEF8-3A6CB344568D}"/>
                    </a:ext>
                  </a:extLst>
                </p14:cNvPr>
                <p14:cNvContentPartPr/>
                <p14:nvPr/>
              </p14:nvContentPartPr>
              <p14:xfrm>
                <a:off x="2662920" y="5847101"/>
                <a:ext cx="60840" cy="53640"/>
              </p14:xfrm>
            </p:contentPart>
          </mc:Choice>
          <mc:Fallback xmlns="">
            <p:pic>
              <p:nvPicPr>
                <p:cNvPr id="46179" name="Ink 46178">
                  <a:extLst>
                    <a:ext uri="{FF2B5EF4-FFF2-40B4-BE49-F238E27FC236}">
                      <a16:creationId xmlns:a16="http://schemas.microsoft.com/office/drawing/2014/main" id="{53BE2158-9F2D-C72B-DEF8-3A6CB344568D}"/>
                    </a:ext>
                  </a:extLst>
                </p:cNvPr>
                <p:cNvPicPr/>
                <p:nvPr/>
              </p:nvPicPr>
              <p:blipFill>
                <a:blip r:embed="rId240"/>
                <a:stretch>
                  <a:fillRect/>
                </a:stretch>
              </p:blipFill>
              <p:spPr>
                <a:xfrm>
                  <a:off x="2658600" y="5842781"/>
                  <a:ext cx="694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46180" name="Ink 46179">
                  <a:extLst>
                    <a:ext uri="{FF2B5EF4-FFF2-40B4-BE49-F238E27FC236}">
                      <a16:creationId xmlns:a16="http://schemas.microsoft.com/office/drawing/2014/main" id="{27F89401-F2B8-04FD-4A86-259FE5EFEA33}"/>
                    </a:ext>
                  </a:extLst>
                </p14:cNvPr>
                <p14:cNvContentPartPr/>
                <p14:nvPr/>
              </p14:nvContentPartPr>
              <p14:xfrm>
                <a:off x="2833560" y="6014861"/>
                <a:ext cx="48960" cy="12960"/>
              </p14:xfrm>
            </p:contentPart>
          </mc:Choice>
          <mc:Fallback xmlns="">
            <p:pic>
              <p:nvPicPr>
                <p:cNvPr id="46180" name="Ink 46179">
                  <a:extLst>
                    <a:ext uri="{FF2B5EF4-FFF2-40B4-BE49-F238E27FC236}">
                      <a16:creationId xmlns:a16="http://schemas.microsoft.com/office/drawing/2014/main" id="{27F89401-F2B8-04FD-4A86-259FE5EFEA33}"/>
                    </a:ext>
                  </a:extLst>
                </p:cNvPr>
                <p:cNvPicPr/>
                <p:nvPr/>
              </p:nvPicPr>
              <p:blipFill>
                <a:blip r:embed="rId242"/>
                <a:stretch>
                  <a:fillRect/>
                </a:stretch>
              </p:blipFill>
              <p:spPr>
                <a:xfrm>
                  <a:off x="2829240" y="6010541"/>
                  <a:ext cx="576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46181" name="Ink 46180">
                  <a:extLst>
                    <a:ext uri="{FF2B5EF4-FFF2-40B4-BE49-F238E27FC236}">
                      <a16:creationId xmlns:a16="http://schemas.microsoft.com/office/drawing/2014/main" id="{C2E6236C-04F3-912D-9A20-AF88CDD4C569}"/>
                    </a:ext>
                  </a:extLst>
                </p14:cNvPr>
                <p14:cNvContentPartPr/>
                <p14:nvPr/>
              </p14:nvContentPartPr>
              <p14:xfrm>
                <a:off x="2829960" y="6017381"/>
                <a:ext cx="47520" cy="74520"/>
              </p14:xfrm>
            </p:contentPart>
          </mc:Choice>
          <mc:Fallback xmlns="">
            <p:pic>
              <p:nvPicPr>
                <p:cNvPr id="46181" name="Ink 46180">
                  <a:extLst>
                    <a:ext uri="{FF2B5EF4-FFF2-40B4-BE49-F238E27FC236}">
                      <a16:creationId xmlns:a16="http://schemas.microsoft.com/office/drawing/2014/main" id="{C2E6236C-04F3-912D-9A20-AF88CDD4C569}"/>
                    </a:ext>
                  </a:extLst>
                </p:cNvPr>
                <p:cNvPicPr/>
                <p:nvPr/>
              </p:nvPicPr>
              <p:blipFill>
                <a:blip r:embed="rId244"/>
                <a:stretch>
                  <a:fillRect/>
                </a:stretch>
              </p:blipFill>
              <p:spPr>
                <a:xfrm>
                  <a:off x="2825640" y="6013061"/>
                  <a:ext cx="561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46182" name="Ink 46181">
                  <a:extLst>
                    <a:ext uri="{FF2B5EF4-FFF2-40B4-BE49-F238E27FC236}">
                      <a16:creationId xmlns:a16="http://schemas.microsoft.com/office/drawing/2014/main" id="{C0A71AED-E586-0179-B8AD-58F83B8E9FD2}"/>
                    </a:ext>
                  </a:extLst>
                </p14:cNvPr>
                <p14:cNvContentPartPr/>
                <p14:nvPr/>
              </p14:nvContentPartPr>
              <p14:xfrm>
                <a:off x="2922480" y="6027101"/>
                <a:ext cx="73440" cy="4680"/>
              </p14:xfrm>
            </p:contentPart>
          </mc:Choice>
          <mc:Fallback xmlns="">
            <p:pic>
              <p:nvPicPr>
                <p:cNvPr id="46182" name="Ink 46181">
                  <a:extLst>
                    <a:ext uri="{FF2B5EF4-FFF2-40B4-BE49-F238E27FC236}">
                      <a16:creationId xmlns:a16="http://schemas.microsoft.com/office/drawing/2014/main" id="{C0A71AED-E586-0179-B8AD-58F83B8E9FD2}"/>
                    </a:ext>
                  </a:extLst>
                </p:cNvPr>
                <p:cNvPicPr/>
                <p:nvPr/>
              </p:nvPicPr>
              <p:blipFill>
                <a:blip r:embed="rId246"/>
                <a:stretch>
                  <a:fillRect/>
                </a:stretch>
              </p:blipFill>
              <p:spPr>
                <a:xfrm>
                  <a:off x="2918160" y="6022781"/>
                  <a:ext cx="820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46183" name="Ink 46182">
                  <a:extLst>
                    <a:ext uri="{FF2B5EF4-FFF2-40B4-BE49-F238E27FC236}">
                      <a16:creationId xmlns:a16="http://schemas.microsoft.com/office/drawing/2014/main" id="{DBDA1981-F82D-4144-E824-F914F9517BCD}"/>
                    </a:ext>
                  </a:extLst>
                </p14:cNvPr>
                <p14:cNvContentPartPr/>
                <p14:nvPr/>
              </p14:nvContentPartPr>
              <p14:xfrm>
                <a:off x="2964960" y="6057341"/>
                <a:ext cx="32400" cy="13680"/>
              </p14:xfrm>
            </p:contentPart>
          </mc:Choice>
          <mc:Fallback xmlns="">
            <p:pic>
              <p:nvPicPr>
                <p:cNvPr id="46183" name="Ink 46182">
                  <a:extLst>
                    <a:ext uri="{FF2B5EF4-FFF2-40B4-BE49-F238E27FC236}">
                      <a16:creationId xmlns:a16="http://schemas.microsoft.com/office/drawing/2014/main" id="{DBDA1981-F82D-4144-E824-F914F9517BCD}"/>
                    </a:ext>
                  </a:extLst>
                </p:cNvPr>
                <p:cNvPicPr/>
                <p:nvPr/>
              </p:nvPicPr>
              <p:blipFill>
                <a:blip r:embed="rId248"/>
                <a:stretch>
                  <a:fillRect/>
                </a:stretch>
              </p:blipFill>
              <p:spPr>
                <a:xfrm>
                  <a:off x="2960640" y="6053021"/>
                  <a:ext cx="410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46184" name="Ink 46183">
                  <a:extLst>
                    <a:ext uri="{FF2B5EF4-FFF2-40B4-BE49-F238E27FC236}">
                      <a16:creationId xmlns:a16="http://schemas.microsoft.com/office/drawing/2014/main" id="{2C197E80-9232-0677-50DB-230D6366FFD0}"/>
                    </a:ext>
                  </a:extLst>
                </p14:cNvPr>
                <p14:cNvContentPartPr/>
                <p14:nvPr/>
              </p14:nvContentPartPr>
              <p14:xfrm>
                <a:off x="3032280" y="5977421"/>
                <a:ext cx="39960" cy="118440"/>
              </p14:xfrm>
            </p:contentPart>
          </mc:Choice>
          <mc:Fallback xmlns="">
            <p:pic>
              <p:nvPicPr>
                <p:cNvPr id="46184" name="Ink 46183">
                  <a:extLst>
                    <a:ext uri="{FF2B5EF4-FFF2-40B4-BE49-F238E27FC236}">
                      <a16:creationId xmlns:a16="http://schemas.microsoft.com/office/drawing/2014/main" id="{2C197E80-9232-0677-50DB-230D6366FFD0}"/>
                    </a:ext>
                  </a:extLst>
                </p:cNvPr>
                <p:cNvPicPr/>
                <p:nvPr/>
              </p:nvPicPr>
              <p:blipFill>
                <a:blip r:embed="rId250"/>
                <a:stretch>
                  <a:fillRect/>
                </a:stretch>
              </p:blipFill>
              <p:spPr>
                <a:xfrm>
                  <a:off x="3027960" y="5973101"/>
                  <a:ext cx="486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46148" name="Ink 46147">
                  <a:extLst>
                    <a:ext uri="{FF2B5EF4-FFF2-40B4-BE49-F238E27FC236}">
                      <a16:creationId xmlns:a16="http://schemas.microsoft.com/office/drawing/2014/main" id="{A5DD9D5B-4BDB-7E5F-AAAF-EAE21BFA26C9}"/>
                    </a:ext>
                  </a:extLst>
                </p14:cNvPr>
                <p14:cNvContentPartPr/>
                <p14:nvPr/>
              </p14:nvContentPartPr>
              <p14:xfrm>
                <a:off x="2694600" y="5428061"/>
                <a:ext cx="22320" cy="159840"/>
              </p14:xfrm>
            </p:contentPart>
          </mc:Choice>
          <mc:Fallback xmlns="">
            <p:pic>
              <p:nvPicPr>
                <p:cNvPr id="46148" name="Ink 46147">
                  <a:extLst>
                    <a:ext uri="{FF2B5EF4-FFF2-40B4-BE49-F238E27FC236}">
                      <a16:creationId xmlns:a16="http://schemas.microsoft.com/office/drawing/2014/main" id="{A5DD9D5B-4BDB-7E5F-AAAF-EAE21BFA26C9}"/>
                    </a:ext>
                  </a:extLst>
                </p:cNvPr>
                <p:cNvPicPr/>
                <p:nvPr/>
              </p:nvPicPr>
              <p:blipFill>
                <a:blip r:embed="rId252"/>
                <a:stretch>
                  <a:fillRect/>
                </a:stretch>
              </p:blipFill>
              <p:spPr>
                <a:xfrm>
                  <a:off x="2690280" y="5423741"/>
                  <a:ext cx="309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46149" name="Ink 46148">
                  <a:extLst>
                    <a:ext uri="{FF2B5EF4-FFF2-40B4-BE49-F238E27FC236}">
                      <a16:creationId xmlns:a16="http://schemas.microsoft.com/office/drawing/2014/main" id="{89BA8C15-4677-5F7C-15C4-4882236A1849}"/>
                    </a:ext>
                  </a:extLst>
                </p14:cNvPr>
                <p14:cNvContentPartPr/>
                <p14:nvPr/>
              </p14:nvContentPartPr>
              <p14:xfrm>
                <a:off x="2662920" y="5430941"/>
                <a:ext cx="100080" cy="66960"/>
              </p14:xfrm>
            </p:contentPart>
          </mc:Choice>
          <mc:Fallback xmlns="">
            <p:pic>
              <p:nvPicPr>
                <p:cNvPr id="46149" name="Ink 46148">
                  <a:extLst>
                    <a:ext uri="{FF2B5EF4-FFF2-40B4-BE49-F238E27FC236}">
                      <a16:creationId xmlns:a16="http://schemas.microsoft.com/office/drawing/2014/main" id="{89BA8C15-4677-5F7C-15C4-4882236A1849}"/>
                    </a:ext>
                  </a:extLst>
                </p:cNvPr>
                <p:cNvPicPr/>
                <p:nvPr/>
              </p:nvPicPr>
              <p:blipFill>
                <a:blip r:embed="rId254"/>
                <a:stretch>
                  <a:fillRect/>
                </a:stretch>
              </p:blipFill>
              <p:spPr>
                <a:xfrm>
                  <a:off x="2658600" y="5426621"/>
                  <a:ext cx="1087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46151" name="Ink 46150">
                  <a:extLst>
                    <a:ext uri="{FF2B5EF4-FFF2-40B4-BE49-F238E27FC236}">
                      <a16:creationId xmlns:a16="http://schemas.microsoft.com/office/drawing/2014/main" id="{34B144D0-9FC2-43B6-0DAC-7A3C130A49CF}"/>
                    </a:ext>
                  </a:extLst>
                </p14:cNvPr>
                <p14:cNvContentPartPr/>
                <p14:nvPr/>
              </p14:nvContentPartPr>
              <p14:xfrm>
                <a:off x="2780280" y="5569181"/>
                <a:ext cx="42840" cy="67680"/>
              </p14:xfrm>
            </p:contentPart>
          </mc:Choice>
          <mc:Fallback xmlns="">
            <p:pic>
              <p:nvPicPr>
                <p:cNvPr id="46151" name="Ink 46150">
                  <a:extLst>
                    <a:ext uri="{FF2B5EF4-FFF2-40B4-BE49-F238E27FC236}">
                      <a16:creationId xmlns:a16="http://schemas.microsoft.com/office/drawing/2014/main" id="{34B144D0-9FC2-43B6-0DAC-7A3C130A49CF}"/>
                    </a:ext>
                  </a:extLst>
                </p:cNvPr>
                <p:cNvPicPr/>
                <p:nvPr/>
              </p:nvPicPr>
              <p:blipFill>
                <a:blip r:embed="rId256"/>
                <a:stretch>
                  <a:fillRect/>
                </a:stretch>
              </p:blipFill>
              <p:spPr>
                <a:xfrm>
                  <a:off x="2775960" y="5564861"/>
                  <a:ext cx="514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46152" name="Ink 46151">
                  <a:extLst>
                    <a:ext uri="{FF2B5EF4-FFF2-40B4-BE49-F238E27FC236}">
                      <a16:creationId xmlns:a16="http://schemas.microsoft.com/office/drawing/2014/main" id="{1A81FD1A-086D-64E6-F27E-C7DF9E28BC11}"/>
                    </a:ext>
                  </a:extLst>
                </p14:cNvPr>
                <p14:cNvContentPartPr/>
                <p14:nvPr/>
              </p14:nvContentPartPr>
              <p14:xfrm>
                <a:off x="2872800" y="5617781"/>
                <a:ext cx="25200" cy="32040"/>
              </p14:xfrm>
            </p:contentPart>
          </mc:Choice>
          <mc:Fallback xmlns="">
            <p:pic>
              <p:nvPicPr>
                <p:cNvPr id="46152" name="Ink 46151">
                  <a:extLst>
                    <a:ext uri="{FF2B5EF4-FFF2-40B4-BE49-F238E27FC236}">
                      <a16:creationId xmlns:a16="http://schemas.microsoft.com/office/drawing/2014/main" id="{1A81FD1A-086D-64E6-F27E-C7DF9E28BC11}"/>
                    </a:ext>
                  </a:extLst>
                </p:cNvPr>
                <p:cNvPicPr/>
                <p:nvPr/>
              </p:nvPicPr>
              <p:blipFill>
                <a:blip r:embed="rId258"/>
                <a:stretch>
                  <a:fillRect/>
                </a:stretch>
              </p:blipFill>
              <p:spPr>
                <a:xfrm>
                  <a:off x="2868480" y="5613461"/>
                  <a:ext cx="338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46153" name="Ink 46152">
                  <a:extLst>
                    <a:ext uri="{FF2B5EF4-FFF2-40B4-BE49-F238E27FC236}">
                      <a16:creationId xmlns:a16="http://schemas.microsoft.com/office/drawing/2014/main" id="{FDFF8599-77D0-393E-A9BA-2D29A4895BC2}"/>
                    </a:ext>
                  </a:extLst>
                </p14:cNvPr>
                <p14:cNvContentPartPr/>
                <p14:nvPr/>
              </p14:nvContentPartPr>
              <p14:xfrm>
                <a:off x="2869200" y="5557661"/>
                <a:ext cx="3960" cy="18360"/>
              </p14:xfrm>
            </p:contentPart>
          </mc:Choice>
          <mc:Fallback xmlns="">
            <p:pic>
              <p:nvPicPr>
                <p:cNvPr id="46153" name="Ink 46152">
                  <a:extLst>
                    <a:ext uri="{FF2B5EF4-FFF2-40B4-BE49-F238E27FC236}">
                      <a16:creationId xmlns:a16="http://schemas.microsoft.com/office/drawing/2014/main" id="{FDFF8599-77D0-393E-A9BA-2D29A4895BC2}"/>
                    </a:ext>
                  </a:extLst>
                </p:cNvPr>
                <p:cNvPicPr/>
                <p:nvPr/>
              </p:nvPicPr>
              <p:blipFill>
                <a:blip r:embed="rId260"/>
                <a:stretch>
                  <a:fillRect/>
                </a:stretch>
              </p:blipFill>
              <p:spPr>
                <a:xfrm>
                  <a:off x="2864880" y="5553341"/>
                  <a:ext cx="126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46155" name="Ink 46154">
                  <a:extLst>
                    <a:ext uri="{FF2B5EF4-FFF2-40B4-BE49-F238E27FC236}">
                      <a16:creationId xmlns:a16="http://schemas.microsoft.com/office/drawing/2014/main" id="{AB095E60-BCE7-E719-059D-C3D804D8E50D}"/>
                    </a:ext>
                  </a:extLst>
                </p14:cNvPr>
                <p14:cNvContentPartPr/>
                <p14:nvPr/>
              </p14:nvContentPartPr>
              <p14:xfrm>
                <a:off x="2589120" y="5367581"/>
                <a:ext cx="56880" cy="58320"/>
              </p14:xfrm>
            </p:contentPart>
          </mc:Choice>
          <mc:Fallback xmlns="">
            <p:pic>
              <p:nvPicPr>
                <p:cNvPr id="46155" name="Ink 46154">
                  <a:extLst>
                    <a:ext uri="{FF2B5EF4-FFF2-40B4-BE49-F238E27FC236}">
                      <a16:creationId xmlns:a16="http://schemas.microsoft.com/office/drawing/2014/main" id="{AB095E60-BCE7-E719-059D-C3D804D8E50D}"/>
                    </a:ext>
                  </a:extLst>
                </p:cNvPr>
                <p:cNvPicPr/>
                <p:nvPr/>
              </p:nvPicPr>
              <p:blipFill>
                <a:blip r:embed="rId262"/>
                <a:stretch>
                  <a:fillRect/>
                </a:stretch>
              </p:blipFill>
              <p:spPr>
                <a:xfrm>
                  <a:off x="2584800" y="5363261"/>
                  <a:ext cx="655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46188" name="Ink 46187">
                  <a:extLst>
                    <a:ext uri="{FF2B5EF4-FFF2-40B4-BE49-F238E27FC236}">
                      <a16:creationId xmlns:a16="http://schemas.microsoft.com/office/drawing/2014/main" id="{1986A821-FBC9-5198-622E-C265C7A73B93}"/>
                    </a:ext>
                  </a:extLst>
                </p14:cNvPr>
                <p14:cNvContentPartPr/>
                <p14:nvPr/>
              </p14:nvContentPartPr>
              <p14:xfrm>
                <a:off x="2513520" y="5495741"/>
                <a:ext cx="68400" cy="72360"/>
              </p14:xfrm>
            </p:contentPart>
          </mc:Choice>
          <mc:Fallback xmlns="">
            <p:pic>
              <p:nvPicPr>
                <p:cNvPr id="46188" name="Ink 46187">
                  <a:extLst>
                    <a:ext uri="{FF2B5EF4-FFF2-40B4-BE49-F238E27FC236}">
                      <a16:creationId xmlns:a16="http://schemas.microsoft.com/office/drawing/2014/main" id="{1986A821-FBC9-5198-622E-C265C7A73B93}"/>
                    </a:ext>
                  </a:extLst>
                </p:cNvPr>
                <p:cNvPicPr/>
                <p:nvPr/>
              </p:nvPicPr>
              <p:blipFill>
                <a:blip r:embed="rId264"/>
                <a:stretch>
                  <a:fillRect/>
                </a:stretch>
              </p:blipFill>
              <p:spPr>
                <a:xfrm>
                  <a:off x="2509200" y="5491421"/>
                  <a:ext cx="770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46189" name="Ink 46188">
                  <a:extLst>
                    <a:ext uri="{FF2B5EF4-FFF2-40B4-BE49-F238E27FC236}">
                      <a16:creationId xmlns:a16="http://schemas.microsoft.com/office/drawing/2014/main" id="{7F47C060-F0DA-1402-7EB2-7521260D608D}"/>
                    </a:ext>
                  </a:extLst>
                </p14:cNvPr>
                <p14:cNvContentPartPr/>
                <p14:nvPr/>
              </p14:nvContentPartPr>
              <p14:xfrm>
                <a:off x="2510640" y="5475941"/>
                <a:ext cx="71280" cy="113760"/>
              </p14:xfrm>
            </p:contentPart>
          </mc:Choice>
          <mc:Fallback xmlns="">
            <p:pic>
              <p:nvPicPr>
                <p:cNvPr id="46189" name="Ink 46188">
                  <a:extLst>
                    <a:ext uri="{FF2B5EF4-FFF2-40B4-BE49-F238E27FC236}">
                      <a16:creationId xmlns:a16="http://schemas.microsoft.com/office/drawing/2014/main" id="{7F47C060-F0DA-1402-7EB2-7521260D608D}"/>
                    </a:ext>
                  </a:extLst>
                </p:cNvPr>
                <p:cNvPicPr/>
                <p:nvPr/>
              </p:nvPicPr>
              <p:blipFill>
                <a:blip r:embed="rId266"/>
                <a:stretch>
                  <a:fillRect/>
                </a:stretch>
              </p:blipFill>
              <p:spPr>
                <a:xfrm>
                  <a:off x="2506320" y="5471621"/>
                  <a:ext cx="799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46191" name="Ink 46190">
                  <a:extLst>
                    <a:ext uri="{FF2B5EF4-FFF2-40B4-BE49-F238E27FC236}">
                      <a16:creationId xmlns:a16="http://schemas.microsoft.com/office/drawing/2014/main" id="{EC35C92C-E0F9-9B02-2E7E-A9E7093F0EDE}"/>
                    </a:ext>
                  </a:extLst>
                </p14:cNvPr>
                <p14:cNvContentPartPr/>
                <p14:nvPr/>
              </p14:nvContentPartPr>
              <p14:xfrm>
                <a:off x="2332800" y="5425541"/>
                <a:ext cx="101520" cy="135000"/>
              </p14:xfrm>
            </p:contentPart>
          </mc:Choice>
          <mc:Fallback xmlns="">
            <p:pic>
              <p:nvPicPr>
                <p:cNvPr id="46191" name="Ink 46190">
                  <a:extLst>
                    <a:ext uri="{FF2B5EF4-FFF2-40B4-BE49-F238E27FC236}">
                      <a16:creationId xmlns:a16="http://schemas.microsoft.com/office/drawing/2014/main" id="{EC35C92C-E0F9-9B02-2E7E-A9E7093F0EDE}"/>
                    </a:ext>
                  </a:extLst>
                </p:cNvPr>
                <p:cNvPicPr/>
                <p:nvPr/>
              </p:nvPicPr>
              <p:blipFill>
                <a:blip r:embed="rId268"/>
                <a:stretch>
                  <a:fillRect/>
                </a:stretch>
              </p:blipFill>
              <p:spPr>
                <a:xfrm>
                  <a:off x="2328480" y="5421221"/>
                  <a:ext cx="1101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46192" name="Ink 46191">
                  <a:extLst>
                    <a:ext uri="{FF2B5EF4-FFF2-40B4-BE49-F238E27FC236}">
                      <a16:creationId xmlns:a16="http://schemas.microsoft.com/office/drawing/2014/main" id="{E6728B48-3DBC-AA8E-3E3C-AF07012A067D}"/>
                    </a:ext>
                  </a:extLst>
                </p14:cNvPr>
                <p14:cNvContentPartPr/>
                <p14:nvPr/>
              </p14:nvContentPartPr>
              <p14:xfrm>
                <a:off x="2460600" y="5539661"/>
                <a:ext cx="25200" cy="76680"/>
              </p14:xfrm>
            </p:contentPart>
          </mc:Choice>
          <mc:Fallback xmlns="">
            <p:pic>
              <p:nvPicPr>
                <p:cNvPr id="46192" name="Ink 46191">
                  <a:extLst>
                    <a:ext uri="{FF2B5EF4-FFF2-40B4-BE49-F238E27FC236}">
                      <a16:creationId xmlns:a16="http://schemas.microsoft.com/office/drawing/2014/main" id="{E6728B48-3DBC-AA8E-3E3C-AF07012A067D}"/>
                    </a:ext>
                  </a:extLst>
                </p:cNvPr>
                <p:cNvPicPr/>
                <p:nvPr/>
              </p:nvPicPr>
              <p:blipFill>
                <a:blip r:embed="rId270"/>
                <a:stretch>
                  <a:fillRect/>
                </a:stretch>
              </p:blipFill>
              <p:spPr>
                <a:xfrm>
                  <a:off x="2456280" y="5535341"/>
                  <a:ext cx="338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46193" name="Ink 46192">
                  <a:extLst>
                    <a:ext uri="{FF2B5EF4-FFF2-40B4-BE49-F238E27FC236}">
                      <a16:creationId xmlns:a16="http://schemas.microsoft.com/office/drawing/2014/main" id="{11EA1C2B-7605-22A3-2F9F-4275DBDEB66D}"/>
                    </a:ext>
                  </a:extLst>
                </p14:cNvPr>
                <p14:cNvContentPartPr/>
                <p14:nvPr/>
              </p14:nvContentPartPr>
              <p14:xfrm>
                <a:off x="2460240" y="5499701"/>
                <a:ext cx="7920" cy="20520"/>
              </p14:xfrm>
            </p:contentPart>
          </mc:Choice>
          <mc:Fallback xmlns="">
            <p:pic>
              <p:nvPicPr>
                <p:cNvPr id="46193" name="Ink 46192">
                  <a:extLst>
                    <a:ext uri="{FF2B5EF4-FFF2-40B4-BE49-F238E27FC236}">
                      <a16:creationId xmlns:a16="http://schemas.microsoft.com/office/drawing/2014/main" id="{11EA1C2B-7605-22A3-2F9F-4275DBDEB66D}"/>
                    </a:ext>
                  </a:extLst>
                </p:cNvPr>
                <p:cNvPicPr/>
                <p:nvPr/>
              </p:nvPicPr>
              <p:blipFill>
                <a:blip r:embed="rId272"/>
                <a:stretch>
                  <a:fillRect/>
                </a:stretch>
              </p:blipFill>
              <p:spPr>
                <a:xfrm>
                  <a:off x="2455920" y="5495381"/>
                  <a:ext cx="165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46195" name="Ink 46194">
                  <a:extLst>
                    <a:ext uri="{FF2B5EF4-FFF2-40B4-BE49-F238E27FC236}">
                      <a16:creationId xmlns:a16="http://schemas.microsoft.com/office/drawing/2014/main" id="{A5F88E88-BAF8-D06A-94AC-CEE81A908810}"/>
                    </a:ext>
                  </a:extLst>
                </p14:cNvPr>
                <p14:cNvContentPartPr/>
                <p14:nvPr/>
              </p14:nvContentPartPr>
              <p14:xfrm>
                <a:off x="2442960" y="5510861"/>
                <a:ext cx="28800" cy="127440"/>
              </p14:xfrm>
            </p:contentPart>
          </mc:Choice>
          <mc:Fallback xmlns="">
            <p:pic>
              <p:nvPicPr>
                <p:cNvPr id="46195" name="Ink 46194">
                  <a:extLst>
                    <a:ext uri="{FF2B5EF4-FFF2-40B4-BE49-F238E27FC236}">
                      <a16:creationId xmlns:a16="http://schemas.microsoft.com/office/drawing/2014/main" id="{A5F88E88-BAF8-D06A-94AC-CEE81A908810}"/>
                    </a:ext>
                  </a:extLst>
                </p:cNvPr>
                <p:cNvPicPr/>
                <p:nvPr/>
              </p:nvPicPr>
              <p:blipFill>
                <a:blip r:embed="rId274"/>
                <a:stretch>
                  <a:fillRect/>
                </a:stretch>
              </p:blipFill>
              <p:spPr>
                <a:xfrm>
                  <a:off x="2438640" y="5506541"/>
                  <a:ext cx="374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46197" name="Ink 46196">
                  <a:extLst>
                    <a:ext uri="{FF2B5EF4-FFF2-40B4-BE49-F238E27FC236}">
                      <a16:creationId xmlns:a16="http://schemas.microsoft.com/office/drawing/2014/main" id="{A2DD6FF3-F74F-9A69-87AF-FD2AA939CFE8}"/>
                    </a:ext>
                  </a:extLst>
                </p14:cNvPr>
                <p14:cNvContentPartPr/>
                <p14:nvPr/>
              </p14:nvContentPartPr>
              <p14:xfrm>
                <a:off x="2261520" y="5403941"/>
                <a:ext cx="47520" cy="38160"/>
              </p14:xfrm>
            </p:contentPart>
          </mc:Choice>
          <mc:Fallback xmlns="">
            <p:pic>
              <p:nvPicPr>
                <p:cNvPr id="46197" name="Ink 46196">
                  <a:extLst>
                    <a:ext uri="{FF2B5EF4-FFF2-40B4-BE49-F238E27FC236}">
                      <a16:creationId xmlns:a16="http://schemas.microsoft.com/office/drawing/2014/main" id="{A2DD6FF3-F74F-9A69-87AF-FD2AA939CFE8}"/>
                    </a:ext>
                  </a:extLst>
                </p:cNvPr>
                <p:cNvPicPr/>
                <p:nvPr/>
              </p:nvPicPr>
              <p:blipFill>
                <a:blip r:embed="rId276"/>
                <a:stretch>
                  <a:fillRect/>
                </a:stretch>
              </p:blipFill>
              <p:spPr>
                <a:xfrm>
                  <a:off x="2257200" y="5399621"/>
                  <a:ext cx="561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46198" name="Ink 46197">
                  <a:extLst>
                    <a:ext uri="{FF2B5EF4-FFF2-40B4-BE49-F238E27FC236}">
                      <a16:creationId xmlns:a16="http://schemas.microsoft.com/office/drawing/2014/main" id="{AF488E61-7720-AEBD-B262-6FDE394E59BF}"/>
                    </a:ext>
                  </a:extLst>
                </p14:cNvPr>
                <p14:cNvContentPartPr/>
                <p14:nvPr/>
              </p14:nvContentPartPr>
              <p14:xfrm>
                <a:off x="2219040" y="5181821"/>
                <a:ext cx="120600" cy="597960"/>
              </p14:xfrm>
            </p:contentPart>
          </mc:Choice>
          <mc:Fallback xmlns="">
            <p:pic>
              <p:nvPicPr>
                <p:cNvPr id="46198" name="Ink 46197">
                  <a:extLst>
                    <a:ext uri="{FF2B5EF4-FFF2-40B4-BE49-F238E27FC236}">
                      <a16:creationId xmlns:a16="http://schemas.microsoft.com/office/drawing/2014/main" id="{AF488E61-7720-AEBD-B262-6FDE394E59BF}"/>
                    </a:ext>
                  </a:extLst>
                </p:cNvPr>
                <p:cNvPicPr/>
                <p:nvPr/>
              </p:nvPicPr>
              <p:blipFill>
                <a:blip r:embed="rId278"/>
                <a:stretch>
                  <a:fillRect/>
                </a:stretch>
              </p:blipFill>
              <p:spPr>
                <a:xfrm>
                  <a:off x="2214720" y="5177501"/>
                  <a:ext cx="129240" cy="606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9">
            <p14:nvContentPartPr>
              <p14:cNvPr id="46201" name="Ink 46200">
                <a:extLst>
                  <a:ext uri="{FF2B5EF4-FFF2-40B4-BE49-F238E27FC236}">
                    <a16:creationId xmlns:a16="http://schemas.microsoft.com/office/drawing/2014/main" id="{305098F7-D3E3-34A2-298B-32B3E5CCD3F7}"/>
                  </a:ext>
                </a:extLst>
              </p14:cNvPr>
              <p14:cNvContentPartPr/>
              <p14:nvPr/>
            </p14:nvContentPartPr>
            <p14:xfrm>
              <a:off x="3259440" y="5182901"/>
              <a:ext cx="82440" cy="620640"/>
            </p14:xfrm>
          </p:contentPart>
        </mc:Choice>
        <mc:Fallback xmlns="">
          <p:pic>
            <p:nvPicPr>
              <p:cNvPr id="46201" name="Ink 46200">
                <a:extLst>
                  <a:ext uri="{FF2B5EF4-FFF2-40B4-BE49-F238E27FC236}">
                    <a16:creationId xmlns:a16="http://schemas.microsoft.com/office/drawing/2014/main" id="{305098F7-D3E3-34A2-298B-32B3E5CCD3F7}"/>
                  </a:ext>
                </a:extLst>
              </p:cNvPr>
              <p:cNvPicPr/>
              <p:nvPr/>
            </p:nvPicPr>
            <p:blipFill>
              <a:blip r:embed="rId280"/>
              <a:stretch>
                <a:fillRect/>
              </a:stretch>
            </p:blipFill>
            <p:spPr>
              <a:xfrm>
                <a:off x="3255120" y="5178581"/>
                <a:ext cx="91080" cy="6292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46202" name="Ink 46201">
                <a:extLst>
                  <a:ext uri="{FF2B5EF4-FFF2-40B4-BE49-F238E27FC236}">
                    <a16:creationId xmlns:a16="http://schemas.microsoft.com/office/drawing/2014/main" id="{B0DAD76A-C936-3042-031E-783CA099AC24}"/>
                  </a:ext>
                </a:extLst>
              </p14:cNvPr>
              <p14:cNvContentPartPr/>
              <p14:nvPr/>
            </p14:nvContentPartPr>
            <p14:xfrm>
              <a:off x="3423240" y="5427341"/>
              <a:ext cx="110520" cy="104760"/>
            </p14:xfrm>
          </p:contentPart>
        </mc:Choice>
        <mc:Fallback xmlns="">
          <p:pic>
            <p:nvPicPr>
              <p:cNvPr id="46202" name="Ink 46201">
                <a:extLst>
                  <a:ext uri="{FF2B5EF4-FFF2-40B4-BE49-F238E27FC236}">
                    <a16:creationId xmlns:a16="http://schemas.microsoft.com/office/drawing/2014/main" id="{B0DAD76A-C936-3042-031E-783CA099AC24}"/>
                  </a:ext>
                </a:extLst>
              </p:cNvPr>
              <p:cNvPicPr/>
              <p:nvPr/>
            </p:nvPicPr>
            <p:blipFill>
              <a:blip r:embed="rId282"/>
              <a:stretch>
                <a:fillRect/>
              </a:stretch>
            </p:blipFill>
            <p:spPr>
              <a:xfrm>
                <a:off x="3418920" y="5423021"/>
                <a:ext cx="1191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46203" name="Ink 46202">
                <a:extLst>
                  <a:ext uri="{FF2B5EF4-FFF2-40B4-BE49-F238E27FC236}">
                    <a16:creationId xmlns:a16="http://schemas.microsoft.com/office/drawing/2014/main" id="{F345E3D5-1D3C-925B-E270-CC0EC59086E9}"/>
                  </a:ext>
                </a:extLst>
              </p14:cNvPr>
              <p14:cNvContentPartPr/>
              <p14:nvPr/>
            </p14:nvContentPartPr>
            <p14:xfrm>
              <a:off x="3572280" y="5511581"/>
              <a:ext cx="42120" cy="80640"/>
            </p14:xfrm>
          </p:contentPart>
        </mc:Choice>
        <mc:Fallback xmlns="">
          <p:pic>
            <p:nvPicPr>
              <p:cNvPr id="46203" name="Ink 46202">
                <a:extLst>
                  <a:ext uri="{FF2B5EF4-FFF2-40B4-BE49-F238E27FC236}">
                    <a16:creationId xmlns:a16="http://schemas.microsoft.com/office/drawing/2014/main" id="{F345E3D5-1D3C-925B-E270-CC0EC59086E9}"/>
                  </a:ext>
                </a:extLst>
              </p:cNvPr>
              <p:cNvPicPr/>
              <p:nvPr/>
            </p:nvPicPr>
            <p:blipFill>
              <a:blip r:embed="rId284"/>
              <a:stretch>
                <a:fillRect/>
              </a:stretch>
            </p:blipFill>
            <p:spPr>
              <a:xfrm>
                <a:off x="3567960" y="5507261"/>
                <a:ext cx="507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46204" name="Ink 46203">
                <a:extLst>
                  <a:ext uri="{FF2B5EF4-FFF2-40B4-BE49-F238E27FC236}">
                    <a16:creationId xmlns:a16="http://schemas.microsoft.com/office/drawing/2014/main" id="{749C31AC-89B4-8150-F6A9-8120DBDC9C8B}"/>
                  </a:ext>
                </a:extLst>
              </p14:cNvPr>
              <p14:cNvContentPartPr/>
              <p14:nvPr/>
            </p14:nvContentPartPr>
            <p14:xfrm>
              <a:off x="3344760" y="5387381"/>
              <a:ext cx="57960" cy="48600"/>
            </p14:xfrm>
          </p:contentPart>
        </mc:Choice>
        <mc:Fallback xmlns="">
          <p:pic>
            <p:nvPicPr>
              <p:cNvPr id="46204" name="Ink 46203">
                <a:extLst>
                  <a:ext uri="{FF2B5EF4-FFF2-40B4-BE49-F238E27FC236}">
                    <a16:creationId xmlns:a16="http://schemas.microsoft.com/office/drawing/2014/main" id="{749C31AC-89B4-8150-F6A9-8120DBDC9C8B}"/>
                  </a:ext>
                </a:extLst>
              </p:cNvPr>
              <p:cNvPicPr/>
              <p:nvPr/>
            </p:nvPicPr>
            <p:blipFill>
              <a:blip r:embed="rId286"/>
              <a:stretch>
                <a:fillRect/>
              </a:stretch>
            </p:blipFill>
            <p:spPr>
              <a:xfrm>
                <a:off x="3340440" y="5383061"/>
                <a:ext cx="66600" cy="57240"/>
              </a:xfrm>
              <a:prstGeom prst="rect">
                <a:avLst/>
              </a:prstGeom>
            </p:spPr>
          </p:pic>
        </mc:Fallback>
      </mc:AlternateContent>
      <p:grpSp>
        <p:nvGrpSpPr>
          <p:cNvPr id="46234" name="Group 46233">
            <a:extLst>
              <a:ext uri="{FF2B5EF4-FFF2-40B4-BE49-F238E27FC236}">
                <a16:creationId xmlns:a16="http://schemas.microsoft.com/office/drawing/2014/main" id="{68E1C8EC-A599-C05D-7F7F-CBF514BA14ED}"/>
              </a:ext>
            </a:extLst>
          </p:cNvPr>
          <p:cNvGrpSpPr/>
          <p:nvPr/>
        </p:nvGrpSpPr>
        <p:grpSpPr>
          <a:xfrm>
            <a:off x="3550680" y="4698341"/>
            <a:ext cx="729720" cy="1049760"/>
            <a:chOff x="3550680" y="4698341"/>
            <a:chExt cx="729720" cy="1049760"/>
          </a:xfrm>
        </p:grpSpPr>
        <mc:AlternateContent xmlns:mc="http://schemas.openxmlformats.org/markup-compatibility/2006" xmlns:p14="http://schemas.microsoft.com/office/powerpoint/2010/main">
          <mc:Choice Requires="p14">
            <p:contentPart p14:bwMode="auto" r:id="rId287">
              <p14:nvContentPartPr>
                <p14:cNvPr id="46205" name="Ink 46204">
                  <a:extLst>
                    <a:ext uri="{FF2B5EF4-FFF2-40B4-BE49-F238E27FC236}">
                      <a16:creationId xmlns:a16="http://schemas.microsoft.com/office/drawing/2014/main" id="{39964F7A-8E30-F9B1-AAAF-A3EB772BFC2C}"/>
                    </a:ext>
                  </a:extLst>
                </p14:cNvPr>
                <p14:cNvContentPartPr/>
                <p14:nvPr/>
              </p14:nvContentPartPr>
              <p14:xfrm>
                <a:off x="3728880" y="5473781"/>
                <a:ext cx="57240" cy="44640"/>
              </p14:xfrm>
            </p:contentPart>
          </mc:Choice>
          <mc:Fallback xmlns="">
            <p:pic>
              <p:nvPicPr>
                <p:cNvPr id="46205" name="Ink 46204">
                  <a:extLst>
                    <a:ext uri="{FF2B5EF4-FFF2-40B4-BE49-F238E27FC236}">
                      <a16:creationId xmlns:a16="http://schemas.microsoft.com/office/drawing/2014/main" id="{39964F7A-8E30-F9B1-AAAF-A3EB772BFC2C}"/>
                    </a:ext>
                  </a:extLst>
                </p:cNvPr>
                <p:cNvPicPr/>
                <p:nvPr/>
              </p:nvPicPr>
              <p:blipFill>
                <a:blip r:embed="rId288"/>
                <a:stretch>
                  <a:fillRect/>
                </a:stretch>
              </p:blipFill>
              <p:spPr>
                <a:xfrm>
                  <a:off x="3724560" y="5469461"/>
                  <a:ext cx="658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46206" name="Ink 46205">
                  <a:extLst>
                    <a:ext uri="{FF2B5EF4-FFF2-40B4-BE49-F238E27FC236}">
                      <a16:creationId xmlns:a16="http://schemas.microsoft.com/office/drawing/2014/main" id="{93E2E5E2-098F-CA29-AD36-E6E52DEF44BB}"/>
                    </a:ext>
                  </a:extLst>
                </p14:cNvPr>
                <p14:cNvContentPartPr/>
                <p14:nvPr/>
              </p14:nvContentPartPr>
              <p14:xfrm>
                <a:off x="3711600" y="5457581"/>
                <a:ext cx="78120" cy="79920"/>
              </p14:xfrm>
            </p:contentPart>
          </mc:Choice>
          <mc:Fallback xmlns="">
            <p:pic>
              <p:nvPicPr>
                <p:cNvPr id="46206" name="Ink 46205">
                  <a:extLst>
                    <a:ext uri="{FF2B5EF4-FFF2-40B4-BE49-F238E27FC236}">
                      <a16:creationId xmlns:a16="http://schemas.microsoft.com/office/drawing/2014/main" id="{93E2E5E2-098F-CA29-AD36-E6E52DEF44BB}"/>
                    </a:ext>
                  </a:extLst>
                </p:cNvPr>
                <p:cNvPicPr/>
                <p:nvPr/>
              </p:nvPicPr>
              <p:blipFill>
                <a:blip r:embed="rId290"/>
                <a:stretch>
                  <a:fillRect/>
                </a:stretch>
              </p:blipFill>
              <p:spPr>
                <a:xfrm>
                  <a:off x="3707280" y="5453261"/>
                  <a:ext cx="867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46208" name="Ink 46207">
                  <a:extLst>
                    <a:ext uri="{FF2B5EF4-FFF2-40B4-BE49-F238E27FC236}">
                      <a16:creationId xmlns:a16="http://schemas.microsoft.com/office/drawing/2014/main" id="{2B690A5E-4DF8-186D-EEF5-F0D42E65DAB2}"/>
                    </a:ext>
                  </a:extLst>
                </p14:cNvPr>
                <p14:cNvContentPartPr/>
                <p14:nvPr/>
              </p14:nvContentPartPr>
              <p14:xfrm>
                <a:off x="3931200" y="5385581"/>
                <a:ext cx="18360" cy="165600"/>
              </p14:xfrm>
            </p:contentPart>
          </mc:Choice>
          <mc:Fallback xmlns="">
            <p:pic>
              <p:nvPicPr>
                <p:cNvPr id="46208" name="Ink 46207">
                  <a:extLst>
                    <a:ext uri="{FF2B5EF4-FFF2-40B4-BE49-F238E27FC236}">
                      <a16:creationId xmlns:a16="http://schemas.microsoft.com/office/drawing/2014/main" id="{2B690A5E-4DF8-186D-EEF5-F0D42E65DAB2}"/>
                    </a:ext>
                  </a:extLst>
                </p:cNvPr>
                <p:cNvPicPr/>
                <p:nvPr/>
              </p:nvPicPr>
              <p:blipFill>
                <a:blip r:embed="rId292"/>
                <a:stretch>
                  <a:fillRect/>
                </a:stretch>
              </p:blipFill>
              <p:spPr>
                <a:xfrm>
                  <a:off x="3926880" y="5381261"/>
                  <a:ext cx="270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46209" name="Ink 46208">
                  <a:extLst>
                    <a:ext uri="{FF2B5EF4-FFF2-40B4-BE49-F238E27FC236}">
                      <a16:creationId xmlns:a16="http://schemas.microsoft.com/office/drawing/2014/main" id="{1E0D5DB0-2A43-31B7-0CD1-6FDF2355457F}"/>
                    </a:ext>
                  </a:extLst>
                </p14:cNvPr>
                <p14:cNvContentPartPr/>
                <p14:nvPr/>
              </p14:nvContentPartPr>
              <p14:xfrm>
                <a:off x="3920400" y="5379101"/>
                <a:ext cx="92880" cy="66960"/>
              </p14:xfrm>
            </p:contentPart>
          </mc:Choice>
          <mc:Fallback xmlns="">
            <p:pic>
              <p:nvPicPr>
                <p:cNvPr id="46209" name="Ink 46208">
                  <a:extLst>
                    <a:ext uri="{FF2B5EF4-FFF2-40B4-BE49-F238E27FC236}">
                      <a16:creationId xmlns:a16="http://schemas.microsoft.com/office/drawing/2014/main" id="{1E0D5DB0-2A43-31B7-0CD1-6FDF2355457F}"/>
                    </a:ext>
                  </a:extLst>
                </p:cNvPr>
                <p:cNvPicPr/>
                <p:nvPr/>
              </p:nvPicPr>
              <p:blipFill>
                <a:blip r:embed="rId294"/>
                <a:stretch>
                  <a:fillRect/>
                </a:stretch>
              </p:blipFill>
              <p:spPr>
                <a:xfrm>
                  <a:off x="3916080" y="5374781"/>
                  <a:ext cx="1015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46211" name="Ink 46210">
                  <a:extLst>
                    <a:ext uri="{FF2B5EF4-FFF2-40B4-BE49-F238E27FC236}">
                      <a16:creationId xmlns:a16="http://schemas.microsoft.com/office/drawing/2014/main" id="{B806AD99-0CD4-5BA7-1B48-2589036404F6}"/>
                    </a:ext>
                  </a:extLst>
                </p14:cNvPr>
                <p14:cNvContentPartPr/>
                <p14:nvPr/>
              </p14:nvContentPartPr>
              <p14:xfrm>
                <a:off x="4026960" y="5537501"/>
                <a:ext cx="50400" cy="48960"/>
              </p14:xfrm>
            </p:contentPart>
          </mc:Choice>
          <mc:Fallback xmlns="">
            <p:pic>
              <p:nvPicPr>
                <p:cNvPr id="46211" name="Ink 46210">
                  <a:extLst>
                    <a:ext uri="{FF2B5EF4-FFF2-40B4-BE49-F238E27FC236}">
                      <a16:creationId xmlns:a16="http://schemas.microsoft.com/office/drawing/2014/main" id="{B806AD99-0CD4-5BA7-1B48-2589036404F6}"/>
                    </a:ext>
                  </a:extLst>
                </p:cNvPr>
                <p:cNvPicPr/>
                <p:nvPr/>
              </p:nvPicPr>
              <p:blipFill>
                <a:blip r:embed="rId296"/>
                <a:stretch>
                  <a:fillRect/>
                </a:stretch>
              </p:blipFill>
              <p:spPr>
                <a:xfrm>
                  <a:off x="4022640" y="5533181"/>
                  <a:ext cx="590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46212" name="Ink 46211">
                  <a:extLst>
                    <a:ext uri="{FF2B5EF4-FFF2-40B4-BE49-F238E27FC236}">
                      <a16:creationId xmlns:a16="http://schemas.microsoft.com/office/drawing/2014/main" id="{C401572A-5C4A-EA74-F4A9-89AD12D479ED}"/>
                    </a:ext>
                  </a:extLst>
                </p14:cNvPr>
                <p14:cNvContentPartPr/>
                <p14:nvPr/>
              </p14:nvContentPartPr>
              <p14:xfrm>
                <a:off x="4130280" y="5565581"/>
                <a:ext cx="32400" cy="54360"/>
              </p14:xfrm>
            </p:contentPart>
          </mc:Choice>
          <mc:Fallback xmlns="">
            <p:pic>
              <p:nvPicPr>
                <p:cNvPr id="46212" name="Ink 46211">
                  <a:extLst>
                    <a:ext uri="{FF2B5EF4-FFF2-40B4-BE49-F238E27FC236}">
                      <a16:creationId xmlns:a16="http://schemas.microsoft.com/office/drawing/2014/main" id="{C401572A-5C4A-EA74-F4A9-89AD12D479ED}"/>
                    </a:ext>
                  </a:extLst>
                </p:cNvPr>
                <p:cNvPicPr/>
                <p:nvPr/>
              </p:nvPicPr>
              <p:blipFill>
                <a:blip r:embed="rId298"/>
                <a:stretch>
                  <a:fillRect/>
                </a:stretch>
              </p:blipFill>
              <p:spPr>
                <a:xfrm>
                  <a:off x="4125960" y="5561261"/>
                  <a:ext cx="410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46213" name="Ink 46212">
                  <a:extLst>
                    <a:ext uri="{FF2B5EF4-FFF2-40B4-BE49-F238E27FC236}">
                      <a16:creationId xmlns:a16="http://schemas.microsoft.com/office/drawing/2014/main" id="{0C4737FC-58D9-E22D-4FAE-6609CB49D212}"/>
                    </a:ext>
                  </a:extLst>
                </p14:cNvPr>
                <p14:cNvContentPartPr/>
                <p14:nvPr/>
              </p14:nvContentPartPr>
              <p14:xfrm>
                <a:off x="4151520" y="5514461"/>
                <a:ext cx="3960" cy="21600"/>
              </p14:xfrm>
            </p:contentPart>
          </mc:Choice>
          <mc:Fallback xmlns="">
            <p:pic>
              <p:nvPicPr>
                <p:cNvPr id="46213" name="Ink 46212">
                  <a:extLst>
                    <a:ext uri="{FF2B5EF4-FFF2-40B4-BE49-F238E27FC236}">
                      <a16:creationId xmlns:a16="http://schemas.microsoft.com/office/drawing/2014/main" id="{0C4737FC-58D9-E22D-4FAE-6609CB49D212}"/>
                    </a:ext>
                  </a:extLst>
                </p:cNvPr>
                <p:cNvPicPr/>
                <p:nvPr/>
              </p:nvPicPr>
              <p:blipFill>
                <a:blip r:embed="rId300"/>
                <a:stretch>
                  <a:fillRect/>
                </a:stretch>
              </p:blipFill>
              <p:spPr>
                <a:xfrm>
                  <a:off x="4147200" y="5510141"/>
                  <a:ext cx="126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46215" name="Ink 46214">
                  <a:extLst>
                    <a:ext uri="{FF2B5EF4-FFF2-40B4-BE49-F238E27FC236}">
                      <a16:creationId xmlns:a16="http://schemas.microsoft.com/office/drawing/2014/main" id="{8363A33B-A6EF-8ED9-C704-B56AEEB3EFE6}"/>
                    </a:ext>
                  </a:extLst>
                </p14:cNvPr>
                <p14:cNvContentPartPr/>
                <p14:nvPr/>
              </p14:nvContentPartPr>
              <p14:xfrm>
                <a:off x="4087440" y="5343821"/>
                <a:ext cx="39600" cy="64440"/>
              </p14:xfrm>
            </p:contentPart>
          </mc:Choice>
          <mc:Fallback xmlns="">
            <p:pic>
              <p:nvPicPr>
                <p:cNvPr id="46215" name="Ink 46214">
                  <a:extLst>
                    <a:ext uri="{FF2B5EF4-FFF2-40B4-BE49-F238E27FC236}">
                      <a16:creationId xmlns:a16="http://schemas.microsoft.com/office/drawing/2014/main" id="{8363A33B-A6EF-8ED9-C704-B56AEEB3EFE6}"/>
                    </a:ext>
                  </a:extLst>
                </p:cNvPr>
                <p:cNvPicPr/>
                <p:nvPr/>
              </p:nvPicPr>
              <p:blipFill>
                <a:blip r:embed="rId302"/>
                <a:stretch>
                  <a:fillRect/>
                </a:stretch>
              </p:blipFill>
              <p:spPr>
                <a:xfrm>
                  <a:off x="4083120" y="5339501"/>
                  <a:ext cx="482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46216" name="Ink 46215">
                  <a:extLst>
                    <a:ext uri="{FF2B5EF4-FFF2-40B4-BE49-F238E27FC236}">
                      <a16:creationId xmlns:a16="http://schemas.microsoft.com/office/drawing/2014/main" id="{10572235-AA10-1C6B-2473-8F68726C2E09}"/>
                    </a:ext>
                  </a:extLst>
                </p14:cNvPr>
                <p14:cNvContentPartPr/>
                <p14:nvPr/>
              </p14:nvContentPartPr>
              <p14:xfrm>
                <a:off x="3849480" y="5331941"/>
                <a:ext cx="50760" cy="40320"/>
              </p14:xfrm>
            </p:contentPart>
          </mc:Choice>
          <mc:Fallback xmlns="">
            <p:pic>
              <p:nvPicPr>
                <p:cNvPr id="46216" name="Ink 46215">
                  <a:extLst>
                    <a:ext uri="{FF2B5EF4-FFF2-40B4-BE49-F238E27FC236}">
                      <a16:creationId xmlns:a16="http://schemas.microsoft.com/office/drawing/2014/main" id="{10572235-AA10-1C6B-2473-8F68726C2E09}"/>
                    </a:ext>
                  </a:extLst>
                </p:cNvPr>
                <p:cNvPicPr/>
                <p:nvPr/>
              </p:nvPicPr>
              <p:blipFill>
                <a:blip r:embed="rId304"/>
                <a:stretch>
                  <a:fillRect/>
                </a:stretch>
              </p:blipFill>
              <p:spPr>
                <a:xfrm>
                  <a:off x="3845160" y="5327621"/>
                  <a:ext cx="594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46218" name="Ink 46217">
                  <a:extLst>
                    <a:ext uri="{FF2B5EF4-FFF2-40B4-BE49-F238E27FC236}">
                      <a16:creationId xmlns:a16="http://schemas.microsoft.com/office/drawing/2014/main" id="{D6777032-4E0C-8939-1A6D-435A0457B359}"/>
                    </a:ext>
                  </a:extLst>
                </p14:cNvPr>
                <p14:cNvContentPartPr/>
                <p14:nvPr/>
              </p14:nvContentPartPr>
              <p14:xfrm>
                <a:off x="3689640" y="4962581"/>
                <a:ext cx="18360" cy="145800"/>
              </p14:xfrm>
            </p:contentPart>
          </mc:Choice>
          <mc:Fallback xmlns="">
            <p:pic>
              <p:nvPicPr>
                <p:cNvPr id="46218" name="Ink 46217">
                  <a:extLst>
                    <a:ext uri="{FF2B5EF4-FFF2-40B4-BE49-F238E27FC236}">
                      <a16:creationId xmlns:a16="http://schemas.microsoft.com/office/drawing/2014/main" id="{D6777032-4E0C-8939-1A6D-435A0457B359}"/>
                    </a:ext>
                  </a:extLst>
                </p:cNvPr>
                <p:cNvPicPr/>
                <p:nvPr/>
              </p:nvPicPr>
              <p:blipFill>
                <a:blip r:embed="rId306"/>
                <a:stretch>
                  <a:fillRect/>
                </a:stretch>
              </p:blipFill>
              <p:spPr>
                <a:xfrm>
                  <a:off x="3685320" y="4958261"/>
                  <a:ext cx="270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46219" name="Ink 46218">
                  <a:extLst>
                    <a:ext uri="{FF2B5EF4-FFF2-40B4-BE49-F238E27FC236}">
                      <a16:creationId xmlns:a16="http://schemas.microsoft.com/office/drawing/2014/main" id="{2ACD73E5-984D-AA84-4860-B3E3AF9F5212}"/>
                    </a:ext>
                  </a:extLst>
                </p14:cNvPr>
                <p14:cNvContentPartPr/>
                <p14:nvPr/>
              </p14:nvContentPartPr>
              <p14:xfrm>
                <a:off x="3689280" y="5082101"/>
                <a:ext cx="15480" cy="72360"/>
              </p14:xfrm>
            </p:contentPart>
          </mc:Choice>
          <mc:Fallback xmlns="">
            <p:pic>
              <p:nvPicPr>
                <p:cNvPr id="46219" name="Ink 46218">
                  <a:extLst>
                    <a:ext uri="{FF2B5EF4-FFF2-40B4-BE49-F238E27FC236}">
                      <a16:creationId xmlns:a16="http://schemas.microsoft.com/office/drawing/2014/main" id="{2ACD73E5-984D-AA84-4860-B3E3AF9F5212}"/>
                    </a:ext>
                  </a:extLst>
                </p:cNvPr>
                <p:cNvPicPr/>
                <p:nvPr/>
              </p:nvPicPr>
              <p:blipFill>
                <a:blip r:embed="rId308"/>
                <a:stretch>
                  <a:fillRect/>
                </a:stretch>
              </p:blipFill>
              <p:spPr>
                <a:xfrm>
                  <a:off x="3684960" y="5077781"/>
                  <a:ext cx="241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46220" name="Ink 46219">
                  <a:extLst>
                    <a:ext uri="{FF2B5EF4-FFF2-40B4-BE49-F238E27FC236}">
                      <a16:creationId xmlns:a16="http://schemas.microsoft.com/office/drawing/2014/main" id="{6766A357-51E9-E0AD-35A8-C5BEFD509D82}"/>
                    </a:ext>
                  </a:extLst>
                </p14:cNvPr>
                <p14:cNvContentPartPr/>
                <p14:nvPr/>
              </p14:nvContentPartPr>
              <p14:xfrm>
                <a:off x="3647160" y="5096861"/>
                <a:ext cx="110520" cy="63360"/>
              </p14:xfrm>
            </p:contentPart>
          </mc:Choice>
          <mc:Fallback xmlns="">
            <p:pic>
              <p:nvPicPr>
                <p:cNvPr id="46220" name="Ink 46219">
                  <a:extLst>
                    <a:ext uri="{FF2B5EF4-FFF2-40B4-BE49-F238E27FC236}">
                      <a16:creationId xmlns:a16="http://schemas.microsoft.com/office/drawing/2014/main" id="{6766A357-51E9-E0AD-35A8-C5BEFD509D82}"/>
                    </a:ext>
                  </a:extLst>
                </p:cNvPr>
                <p:cNvPicPr/>
                <p:nvPr/>
              </p:nvPicPr>
              <p:blipFill>
                <a:blip r:embed="rId310"/>
                <a:stretch>
                  <a:fillRect/>
                </a:stretch>
              </p:blipFill>
              <p:spPr>
                <a:xfrm>
                  <a:off x="3642840" y="5092541"/>
                  <a:ext cx="1191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46222" name="Ink 46221">
                  <a:extLst>
                    <a:ext uri="{FF2B5EF4-FFF2-40B4-BE49-F238E27FC236}">
                      <a16:creationId xmlns:a16="http://schemas.microsoft.com/office/drawing/2014/main" id="{4D3FFBA0-4740-D60F-92A7-F5D6963DD8BE}"/>
                    </a:ext>
                  </a:extLst>
                </p14:cNvPr>
                <p14:cNvContentPartPr/>
                <p14:nvPr/>
              </p14:nvContentPartPr>
              <p14:xfrm>
                <a:off x="3647880" y="4772861"/>
                <a:ext cx="91440" cy="14040"/>
              </p14:xfrm>
            </p:contentPart>
          </mc:Choice>
          <mc:Fallback xmlns="">
            <p:pic>
              <p:nvPicPr>
                <p:cNvPr id="46222" name="Ink 46221">
                  <a:extLst>
                    <a:ext uri="{FF2B5EF4-FFF2-40B4-BE49-F238E27FC236}">
                      <a16:creationId xmlns:a16="http://schemas.microsoft.com/office/drawing/2014/main" id="{4D3FFBA0-4740-D60F-92A7-F5D6963DD8BE}"/>
                    </a:ext>
                  </a:extLst>
                </p:cNvPr>
                <p:cNvPicPr/>
                <p:nvPr/>
              </p:nvPicPr>
              <p:blipFill>
                <a:blip r:embed="rId312"/>
                <a:stretch>
                  <a:fillRect/>
                </a:stretch>
              </p:blipFill>
              <p:spPr>
                <a:xfrm>
                  <a:off x="3643560" y="4768541"/>
                  <a:ext cx="1000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46223" name="Ink 46222">
                  <a:extLst>
                    <a:ext uri="{FF2B5EF4-FFF2-40B4-BE49-F238E27FC236}">
                      <a16:creationId xmlns:a16="http://schemas.microsoft.com/office/drawing/2014/main" id="{775D949E-795B-8508-CD95-5176E22A6C1E}"/>
                    </a:ext>
                  </a:extLst>
                </p14:cNvPr>
                <p14:cNvContentPartPr/>
                <p14:nvPr/>
              </p14:nvContentPartPr>
              <p14:xfrm>
                <a:off x="3629520" y="4780061"/>
                <a:ext cx="78480" cy="133200"/>
              </p14:xfrm>
            </p:contentPart>
          </mc:Choice>
          <mc:Fallback xmlns="">
            <p:pic>
              <p:nvPicPr>
                <p:cNvPr id="46223" name="Ink 46222">
                  <a:extLst>
                    <a:ext uri="{FF2B5EF4-FFF2-40B4-BE49-F238E27FC236}">
                      <a16:creationId xmlns:a16="http://schemas.microsoft.com/office/drawing/2014/main" id="{775D949E-795B-8508-CD95-5176E22A6C1E}"/>
                    </a:ext>
                  </a:extLst>
                </p:cNvPr>
                <p:cNvPicPr/>
                <p:nvPr/>
              </p:nvPicPr>
              <p:blipFill>
                <a:blip r:embed="rId314"/>
                <a:stretch>
                  <a:fillRect/>
                </a:stretch>
              </p:blipFill>
              <p:spPr>
                <a:xfrm>
                  <a:off x="3625200" y="4775741"/>
                  <a:ext cx="871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46225" name="Ink 46224">
                  <a:extLst>
                    <a:ext uri="{FF2B5EF4-FFF2-40B4-BE49-F238E27FC236}">
                      <a16:creationId xmlns:a16="http://schemas.microsoft.com/office/drawing/2014/main" id="{3975D5F6-32E3-6E07-2A5A-8FF0EADA259E}"/>
                    </a:ext>
                  </a:extLst>
                </p14:cNvPr>
                <p14:cNvContentPartPr/>
                <p14:nvPr/>
              </p14:nvContentPartPr>
              <p14:xfrm>
                <a:off x="3550680" y="4727861"/>
                <a:ext cx="54000" cy="35280"/>
              </p14:xfrm>
            </p:contentPart>
          </mc:Choice>
          <mc:Fallback xmlns="">
            <p:pic>
              <p:nvPicPr>
                <p:cNvPr id="46225" name="Ink 46224">
                  <a:extLst>
                    <a:ext uri="{FF2B5EF4-FFF2-40B4-BE49-F238E27FC236}">
                      <a16:creationId xmlns:a16="http://schemas.microsoft.com/office/drawing/2014/main" id="{3975D5F6-32E3-6E07-2A5A-8FF0EADA259E}"/>
                    </a:ext>
                  </a:extLst>
                </p:cNvPr>
                <p:cNvPicPr/>
                <p:nvPr/>
              </p:nvPicPr>
              <p:blipFill>
                <a:blip r:embed="rId316"/>
                <a:stretch>
                  <a:fillRect/>
                </a:stretch>
              </p:blipFill>
              <p:spPr>
                <a:xfrm>
                  <a:off x="3546360" y="4723541"/>
                  <a:ext cx="626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46227" name="Ink 46226">
                  <a:extLst>
                    <a:ext uri="{FF2B5EF4-FFF2-40B4-BE49-F238E27FC236}">
                      <a16:creationId xmlns:a16="http://schemas.microsoft.com/office/drawing/2014/main" id="{F936AA38-A7FD-7778-E514-6DED406ED0B0}"/>
                    </a:ext>
                  </a:extLst>
                </p14:cNvPr>
                <p14:cNvContentPartPr/>
                <p14:nvPr/>
              </p14:nvContentPartPr>
              <p14:xfrm>
                <a:off x="3760560" y="4888061"/>
                <a:ext cx="64440" cy="56520"/>
              </p14:xfrm>
            </p:contentPart>
          </mc:Choice>
          <mc:Fallback xmlns="">
            <p:pic>
              <p:nvPicPr>
                <p:cNvPr id="46227" name="Ink 46226">
                  <a:extLst>
                    <a:ext uri="{FF2B5EF4-FFF2-40B4-BE49-F238E27FC236}">
                      <a16:creationId xmlns:a16="http://schemas.microsoft.com/office/drawing/2014/main" id="{F936AA38-A7FD-7778-E514-6DED406ED0B0}"/>
                    </a:ext>
                  </a:extLst>
                </p:cNvPr>
                <p:cNvPicPr/>
                <p:nvPr/>
              </p:nvPicPr>
              <p:blipFill>
                <a:blip r:embed="rId318"/>
                <a:stretch>
                  <a:fillRect/>
                </a:stretch>
              </p:blipFill>
              <p:spPr>
                <a:xfrm>
                  <a:off x="3756240" y="4883741"/>
                  <a:ext cx="730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46228" name="Ink 46227">
                  <a:extLst>
                    <a:ext uri="{FF2B5EF4-FFF2-40B4-BE49-F238E27FC236}">
                      <a16:creationId xmlns:a16="http://schemas.microsoft.com/office/drawing/2014/main" id="{34EC9EFE-61CD-4A4E-2744-8867BA924FBD}"/>
                    </a:ext>
                  </a:extLst>
                </p14:cNvPr>
                <p14:cNvContentPartPr/>
                <p14:nvPr/>
              </p14:nvContentPartPr>
              <p14:xfrm>
                <a:off x="3881520" y="4926581"/>
                <a:ext cx="25200" cy="42480"/>
              </p14:xfrm>
            </p:contentPart>
          </mc:Choice>
          <mc:Fallback xmlns="">
            <p:pic>
              <p:nvPicPr>
                <p:cNvPr id="46228" name="Ink 46227">
                  <a:extLst>
                    <a:ext uri="{FF2B5EF4-FFF2-40B4-BE49-F238E27FC236}">
                      <a16:creationId xmlns:a16="http://schemas.microsoft.com/office/drawing/2014/main" id="{34EC9EFE-61CD-4A4E-2744-8867BA924FBD}"/>
                    </a:ext>
                  </a:extLst>
                </p:cNvPr>
                <p:cNvPicPr/>
                <p:nvPr/>
              </p:nvPicPr>
              <p:blipFill>
                <a:blip r:embed="rId320"/>
                <a:stretch>
                  <a:fillRect/>
                </a:stretch>
              </p:blipFill>
              <p:spPr>
                <a:xfrm>
                  <a:off x="3877200" y="4922261"/>
                  <a:ext cx="338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46229" name="Ink 46228">
                  <a:extLst>
                    <a:ext uri="{FF2B5EF4-FFF2-40B4-BE49-F238E27FC236}">
                      <a16:creationId xmlns:a16="http://schemas.microsoft.com/office/drawing/2014/main" id="{85AA6746-9BF3-45E6-BCAF-4DA1F39CF8A5}"/>
                    </a:ext>
                  </a:extLst>
                </p14:cNvPr>
                <p14:cNvContentPartPr/>
                <p14:nvPr/>
              </p14:nvContentPartPr>
              <p14:xfrm>
                <a:off x="3892320" y="4870061"/>
                <a:ext cx="7560" cy="20520"/>
              </p14:xfrm>
            </p:contentPart>
          </mc:Choice>
          <mc:Fallback xmlns="">
            <p:pic>
              <p:nvPicPr>
                <p:cNvPr id="46229" name="Ink 46228">
                  <a:extLst>
                    <a:ext uri="{FF2B5EF4-FFF2-40B4-BE49-F238E27FC236}">
                      <a16:creationId xmlns:a16="http://schemas.microsoft.com/office/drawing/2014/main" id="{85AA6746-9BF3-45E6-BCAF-4DA1F39CF8A5}"/>
                    </a:ext>
                  </a:extLst>
                </p:cNvPr>
                <p:cNvPicPr/>
                <p:nvPr/>
              </p:nvPicPr>
              <p:blipFill>
                <a:blip r:embed="rId322"/>
                <a:stretch>
                  <a:fillRect/>
                </a:stretch>
              </p:blipFill>
              <p:spPr>
                <a:xfrm>
                  <a:off x="3888000" y="4865741"/>
                  <a:ext cx="162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46231" name="Ink 46230">
                  <a:extLst>
                    <a:ext uri="{FF2B5EF4-FFF2-40B4-BE49-F238E27FC236}">
                      <a16:creationId xmlns:a16="http://schemas.microsoft.com/office/drawing/2014/main" id="{F076EB34-1265-34B7-81EE-5B5451B0EF0A}"/>
                    </a:ext>
                  </a:extLst>
                </p14:cNvPr>
                <p14:cNvContentPartPr/>
                <p14:nvPr/>
              </p14:nvContentPartPr>
              <p14:xfrm>
                <a:off x="3821040" y="4698341"/>
                <a:ext cx="57600" cy="52920"/>
              </p14:xfrm>
            </p:contentPart>
          </mc:Choice>
          <mc:Fallback xmlns="">
            <p:pic>
              <p:nvPicPr>
                <p:cNvPr id="46231" name="Ink 46230">
                  <a:extLst>
                    <a:ext uri="{FF2B5EF4-FFF2-40B4-BE49-F238E27FC236}">
                      <a16:creationId xmlns:a16="http://schemas.microsoft.com/office/drawing/2014/main" id="{F076EB34-1265-34B7-81EE-5B5451B0EF0A}"/>
                    </a:ext>
                  </a:extLst>
                </p:cNvPr>
                <p:cNvPicPr/>
                <p:nvPr/>
              </p:nvPicPr>
              <p:blipFill>
                <a:blip r:embed="rId324"/>
                <a:stretch>
                  <a:fillRect/>
                </a:stretch>
              </p:blipFill>
              <p:spPr>
                <a:xfrm>
                  <a:off x="3816720" y="4694021"/>
                  <a:ext cx="662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46233" name="Ink 46232">
                  <a:extLst>
                    <a:ext uri="{FF2B5EF4-FFF2-40B4-BE49-F238E27FC236}">
                      <a16:creationId xmlns:a16="http://schemas.microsoft.com/office/drawing/2014/main" id="{00C1EB46-695B-4BA7-CB4E-DDD0DEC12446}"/>
                    </a:ext>
                  </a:extLst>
                </p14:cNvPr>
                <p14:cNvContentPartPr/>
                <p14:nvPr/>
              </p14:nvContentPartPr>
              <p14:xfrm>
                <a:off x="4208760" y="5145821"/>
                <a:ext cx="71640" cy="602280"/>
              </p14:xfrm>
            </p:contentPart>
          </mc:Choice>
          <mc:Fallback xmlns="">
            <p:pic>
              <p:nvPicPr>
                <p:cNvPr id="46233" name="Ink 46232">
                  <a:extLst>
                    <a:ext uri="{FF2B5EF4-FFF2-40B4-BE49-F238E27FC236}">
                      <a16:creationId xmlns:a16="http://schemas.microsoft.com/office/drawing/2014/main" id="{00C1EB46-695B-4BA7-CB4E-DDD0DEC12446}"/>
                    </a:ext>
                  </a:extLst>
                </p:cNvPr>
                <p:cNvPicPr/>
                <p:nvPr/>
              </p:nvPicPr>
              <p:blipFill>
                <a:blip r:embed="rId326"/>
                <a:stretch>
                  <a:fillRect/>
                </a:stretch>
              </p:blipFill>
              <p:spPr>
                <a:xfrm>
                  <a:off x="4204440" y="5141501"/>
                  <a:ext cx="80280" cy="610920"/>
                </a:xfrm>
                <a:prstGeom prst="rect">
                  <a:avLst/>
                </a:prstGeom>
              </p:spPr>
            </p:pic>
          </mc:Fallback>
        </mc:AlternateContent>
      </p:grpSp>
      <p:grpSp>
        <p:nvGrpSpPr>
          <p:cNvPr id="46242" name="Group 46241">
            <a:extLst>
              <a:ext uri="{FF2B5EF4-FFF2-40B4-BE49-F238E27FC236}">
                <a16:creationId xmlns:a16="http://schemas.microsoft.com/office/drawing/2014/main" id="{C90298B1-4AA4-5E80-B589-21D70E3F0429}"/>
              </a:ext>
            </a:extLst>
          </p:cNvPr>
          <p:cNvGrpSpPr/>
          <p:nvPr/>
        </p:nvGrpSpPr>
        <p:grpSpPr>
          <a:xfrm>
            <a:off x="3714480" y="5799941"/>
            <a:ext cx="437760" cy="297720"/>
            <a:chOff x="3714480" y="5799941"/>
            <a:chExt cx="437760" cy="297720"/>
          </a:xfrm>
        </p:grpSpPr>
        <mc:AlternateContent xmlns:mc="http://schemas.openxmlformats.org/markup-compatibility/2006" xmlns:p14="http://schemas.microsoft.com/office/powerpoint/2010/main">
          <mc:Choice Requires="p14">
            <p:contentPart p14:bwMode="auto" r:id="rId327">
              <p14:nvContentPartPr>
                <p14:cNvPr id="46235" name="Ink 46234">
                  <a:extLst>
                    <a:ext uri="{FF2B5EF4-FFF2-40B4-BE49-F238E27FC236}">
                      <a16:creationId xmlns:a16="http://schemas.microsoft.com/office/drawing/2014/main" id="{04A2F5C6-671C-CF98-B0CF-79920E4376A8}"/>
                    </a:ext>
                  </a:extLst>
                </p14:cNvPr>
                <p14:cNvContentPartPr/>
                <p14:nvPr/>
              </p14:nvContentPartPr>
              <p14:xfrm>
                <a:off x="3714480" y="5911181"/>
                <a:ext cx="7560" cy="14400"/>
              </p14:xfrm>
            </p:contentPart>
          </mc:Choice>
          <mc:Fallback xmlns="">
            <p:pic>
              <p:nvPicPr>
                <p:cNvPr id="46235" name="Ink 46234">
                  <a:extLst>
                    <a:ext uri="{FF2B5EF4-FFF2-40B4-BE49-F238E27FC236}">
                      <a16:creationId xmlns:a16="http://schemas.microsoft.com/office/drawing/2014/main" id="{04A2F5C6-671C-CF98-B0CF-79920E4376A8}"/>
                    </a:ext>
                  </a:extLst>
                </p:cNvPr>
                <p:cNvPicPr/>
                <p:nvPr/>
              </p:nvPicPr>
              <p:blipFill>
                <a:blip r:embed="rId328"/>
                <a:stretch>
                  <a:fillRect/>
                </a:stretch>
              </p:blipFill>
              <p:spPr>
                <a:xfrm>
                  <a:off x="3710160" y="5906861"/>
                  <a:ext cx="162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46236" name="Ink 46235">
                  <a:extLst>
                    <a:ext uri="{FF2B5EF4-FFF2-40B4-BE49-F238E27FC236}">
                      <a16:creationId xmlns:a16="http://schemas.microsoft.com/office/drawing/2014/main" id="{1C765724-D27B-3C7A-AB06-8CB8B3E3D52A}"/>
                    </a:ext>
                  </a:extLst>
                </p14:cNvPr>
                <p14:cNvContentPartPr/>
                <p14:nvPr/>
              </p14:nvContentPartPr>
              <p14:xfrm>
                <a:off x="3731400" y="5808221"/>
                <a:ext cx="26280" cy="170640"/>
              </p14:xfrm>
            </p:contentPart>
          </mc:Choice>
          <mc:Fallback xmlns="">
            <p:pic>
              <p:nvPicPr>
                <p:cNvPr id="46236" name="Ink 46235">
                  <a:extLst>
                    <a:ext uri="{FF2B5EF4-FFF2-40B4-BE49-F238E27FC236}">
                      <a16:creationId xmlns:a16="http://schemas.microsoft.com/office/drawing/2014/main" id="{1C765724-D27B-3C7A-AB06-8CB8B3E3D52A}"/>
                    </a:ext>
                  </a:extLst>
                </p:cNvPr>
                <p:cNvPicPr/>
                <p:nvPr/>
              </p:nvPicPr>
              <p:blipFill>
                <a:blip r:embed="rId330"/>
                <a:stretch>
                  <a:fillRect/>
                </a:stretch>
              </p:blipFill>
              <p:spPr>
                <a:xfrm>
                  <a:off x="3727080" y="5803901"/>
                  <a:ext cx="349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46237" name="Ink 46236">
                  <a:extLst>
                    <a:ext uri="{FF2B5EF4-FFF2-40B4-BE49-F238E27FC236}">
                      <a16:creationId xmlns:a16="http://schemas.microsoft.com/office/drawing/2014/main" id="{C80AB6CB-716E-E142-C501-CBAFCF97AD0A}"/>
                    </a:ext>
                  </a:extLst>
                </p14:cNvPr>
                <p14:cNvContentPartPr/>
                <p14:nvPr/>
              </p14:nvContentPartPr>
              <p14:xfrm>
                <a:off x="3714480" y="5799941"/>
                <a:ext cx="75240" cy="32400"/>
              </p14:xfrm>
            </p:contentPart>
          </mc:Choice>
          <mc:Fallback xmlns="">
            <p:pic>
              <p:nvPicPr>
                <p:cNvPr id="46237" name="Ink 46236">
                  <a:extLst>
                    <a:ext uri="{FF2B5EF4-FFF2-40B4-BE49-F238E27FC236}">
                      <a16:creationId xmlns:a16="http://schemas.microsoft.com/office/drawing/2014/main" id="{C80AB6CB-716E-E142-C501-CBAFCF97AD0A}"/>
                    </a:ext>
                  </a:extLst>
                </p:cNvPr>
                <p:cNvPicPr/>
                <p:nvPr/>
              </p:nvPicPr>
              <p:blipFill>
                <a:blip r:embed="rId332"/>
                <a:stretch>
                  <a:fillRect/>
                </a:stretch>
              </p:blipFill>
              <p:spPr>
                <a:xfrm>
                  <a:off x="3710160" y="5795621"/>
                  <a:ext cx="838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46238" name="Ink 46237">
                  <a:extLst>
                    <a:ext uri="{FF2B5EF4-FFF2-40B4-BE49-F238E27FC236}">
                      <a16:creationId xmlns:a16="http://schemas.microsoft.com/office/drawing/2014/main" id="{EE39BFE2-33D3-0B84-CB3C-B05E43DBBCD1}"/>
                    </a:ext>
                  </a:extLst>
                </p14:cNvPr>
                <p14:cNvContentPartPr/>
                <p14:nvPr/>
              </p14:nvContentPartPr>
              <p14:xfrm>
                <a:off x="3824640" y="5989301"/>
                <a:ext cx="71280" cy="102960"/>
              </p14:xfrm>
            </p:contentPart>
          </mc:Choice>
          <mc:Fallback xmlns="">
            <p:pic>
              <p:nvPicPr>
                <p:cNvPr id="46238" name="Ink 46237">
                  <a:extLst>
                    <a:ext uri="{FF2B5EF4-FFF2-40B4-BE49-F238E27FC236}">
                      <a16:creationId xmlns:a16="http://schemas.microsoft.com/office/drawing/2014/main" id="{EE39BFE2-33D3-0B84-CB3C-B05E43DBBCD1}"/>
                    </a:ext>
                  </a:extLst>
                </p:cNvPr>
                <p:cNvPicPr/>
                <p:nvPr/>
              </p:nvPicPr>
              <p:blipFill>
                <a:blip r:embed="rId334"/>
                <a:stretch>
                  <a:fillRect/>
                </a:stretch>
              </p:blipFill>
              <p:spPr>
                <a:xfrm>
                  <a:off x="3820320" y="5984981"/>
                  <a:ext cx="799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46239" name="Ink 46238">
                  <a:extLst>
                    <a:ext uri="{FF2B5EF4-FFF2-40B4-BE49-F238E27FC236}">
                      <a16:creationId xmlns:a16="http://schemas.microsoft.com/office/drawing/2014/main" id="{72F62794-296E-A753-284A-9CE8314515C4}"/>
                    </a:ext>
                  </a:extLst>
                </p14:cNvPr>
                <p14:cNvContentPartPr/>
                <p14:nvPr/>
              </p14:nvContentPartPr>
              <p14:xfrm>
                <a:off x="3949200" y="6035381"/>
                <a:ext cx="50400" cy="7200"/>
              </p14:xfrm>
            </p:contentPart>
          </mc:Choice>
          <mc:Fallback xmlns="">
            <p:pic>
              <p:nvPicPr>
                <p:cNvPr id="46239" name="Ink 46238">
                  <a:extLst>
                    <a:ext uri="{FF2B5EF4-FFF2-40B4-BE49-F238E27FC236}">
                      <a16:creationId xmlns:a16="http://schemas.microsoft.com/office/drawing/2014/main" id="{72F62794-296E-A753-284A-9CE8314515C4}"/>
                    </a:ext>
                  </a:extLst>
                </p:cNvPr>
                <p:cNvPicPr/>
                <p:nvPr/>
              </p:nvPicPr>
              <p:blipFill>
                <a:blip r:embed="rId336"/>
                <a:stretch>
                  <a:fillRect/>
                </a:stretch>
              </p:blipFill>
              <p:spPr>
                <a:xfrm>
                  <a:off x="3944880" y="6031061"/>
                  <a:ext cx="590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46240" name="Ink 46239">
                  <a:extLst>
                    <a:ext uri="{FF2B5EF4-FFF2-40B4-BE49-F238E27FC236}">
                      <a16:creationId xmlns:a16="http://schemas.microsoft.com/office/drawing/2014/main" id="{A867CD81-02CE-AE45-3499-1302FA2CB9A0}"/>
                    </a:ext>
                  </a:extLst>
                </p14:cNvPr>
                <p14:cNvContentPartPr/>
                <p14:nvPr/>
              </p14:nvContentPartPr>
              <p14:xfrm>
                <a:off x="3966840" y="6047261"/>
                <a:ext cx="39600" cy="20520"/>
              </p14:xfrm>
            </p:contentPart>
          </mc:Choice>
          <mc:Fallback xmlns="">
            <p:pic>
              <p:nvPicPr>
                <p:cNvPr id="46240" name="Ink 46239">
                  <a:extLst>
                    <a:ext uri="{FF2B5EF4-FFF2-40B4-BE49-F238E27FC236}">
                      <a16:creationId xmlns:a16="http://schemas.microsoft.com/office/drawing/2014/main" id="{A867CD81-02CE-AE45-3499-1302FA2CB9A0}"/>
                    </a:ext>
                  </a:extLst>
                </p:cNvPr>
                <p:cNvPicPr/>
                <p:nvPr/>
              </p:nvPicPr>
              <p:blipFill>
                <a:blip r:embed="rId338"/>
                <a:stretch>
                  <a:fillRect/>
                </a:stretch>
              </p:blipFill>
              <p:spPr>
                <a:xfrm>
                  <a:off x="3962520" y="6042941"/>
                  <a:ext cx="482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46241" name="Ink 46240">
                  <a:extLst>
                    <a:ext uri="{FF2B5EF4-FFF2-40B4-BE49-F238E27FC236}">
                      <a16:creationId xmlns:a16="http://schemas.microsoft.com/office/drawing/2014/main" id="{822F9E54-19F8-A00C-05A0-5A238F3FBC76}"/>
                    </a:ext>
                  </a:extLst>
                </p14:cNvPr>
                <p14:cNvContentPartPr/>
                <p14:nvPr/>
              </p14:nvContentPartPr>
              <p14:xfrm>
                <a:off x="4059360" y="5997221"/>
                <a:ext cx="92880" cy="100440"/>
              </p14:xfrm>
            </p:contentPart>
          </mc:Choice>
          <mc:Fallback xmlns="">
            <p:pic>
              <p:nvPicPr>
                <p:cNvPr id="46241" name="Ink 46240">
                  <a:extLst>
                    <a:ext uri="{FF2B5EF4-FFF2-40B4-BE49-F238E27FC236}">
                      <a16:creationId xmlns:a16="http://schemas.microsoft.com/office/drawing/2014/main" id="{822F9E54-19F8-A00C-05A0-5A238F3FBC76}"/>
                    </a:ext>
                  </a:extLst>
                </p:cNvPr>
                <p:cNvPicPr/>
                <p:nvPr/>
              </p:nvPicPr>
              <p:blipFill>
                <a:blip r:embed="rId340"/>
                <a:stretch>
                  <a:fillRect/>
                </a:stretch>
              </p:blipFill>
              <p:spPr>
                <a:xfrm>
                  <a:off x="4055040" y="5992901"/>
                  <a:ext cx="101520" cy="109080"/>
                </a:xfrm>
                <a:prstGeom prst="rect">
                  <a:avLst/>
                </a:prstGeom>
              </p:spPr>
            </p:pic>
          </mc:Fallback>
        </mc:AlternateContent>
      </p:grpSp>
      <p:grpSp>
        <p:nvGrpSpPr>
          <p:cNvPr id="46245" name="Group 46244">
            <a:extLst>
              <a:ext uri="{FF2B5EF4-FFF2-40B4-BE49-F238E27FC236}">
                <a16:creationId xmlns:a16="http://schemas.microsoft.com/office/drawing/2014/main" id="{560CA2DB-1C70-0BDA-3D2D-6FA0063224DF}"/>
              </a:ext>
            </a:extLst>
          </p:cNvPr>
          <p:cNvGrpSpPr/>
          <p:nvPr/>
        </p:nvGrpSpPr>
        <p:grpSpPr>
          <a:xfrm>
            <a:off x="4822920" y="2453021"/>
            <a:ext cx="1094400" cy="1712160"/>
            <a:chOff x="4822920" y="2453021"/>
            <a:chExt cx="1094400" cy="1712160"/>
          </a:xfrm>
        </p:grpSpPr>
        <mc:AlternateContent xmlns:mc="http://schemas.openxmlformats.org/markup-compatibility/2006" xmlns:p14="http://schemas.microsoft.com/office/powerpoint/2010/main">
          <mc:Choice Requires="p14">
            <p:contentPart p14:bwMode="auto" r:id="rId341">
              <p14:nvContentPartPr>
                <p14:cNvPr id="46243" name="Ink 46242">
                  <a:extLst>
                    <a:ext uri="{FF2B5EF4-FFF2-40B4-BE49-F238E27FC236}">
                      <a16:creationId xmlns:a16="http://schemas.microsoft.com/office/drawing/2014/main" id="{F4E95918-9F4D-FC80-4334-506308A5C423}"/>
                    </a:ext>
                  </a:extLst>
                </p14:cNvPr>
                <p14:cNvContentPartPr/>
                <p14:nvPr/>
              </p14:nvContentPartPr>
              <p14:xfrm>
                <a:off x="4822920" y="2496221"/>
                <a:ext cx="1094400" cy="1668960"/>
              </p14:xfrm>
            </p:contentPart>
          </mc:Choice>
          <mc:Fallback xmlns="">
            <p:pic>
              <p:nvPicPr>
                <p:cNvPr id="46243" name="Ink 46242">
                  <a:extLst>
                    <a:ext uri="{FF2B5EF4-FFF2-40B4-BE49-F238E27FC236}">
                      <a16:creationId xmlns:a16="http://schemas.microsoft.com/office/drawing/2014/main" id="{F4E95918-9F4D-FC80-4334-506308A5C423}"/>
                    </a:ext>
                  </a:extLst>
                </p:cNvPr>
                <p:cNvPicPr/>
                <p:nvPr/>
              </p:nvPicPr>
              <p:blipFill>
                <a:blip r:embed="rId342"/>
                <a:stretch>
                  <a:fillRect/>
                </a:stretch>
              </p:blipFill>
              <p:spPr>
                <a:xfrm>
                  <a:off x="4818600" y="2491901"/>
                  <a:ext cx="1103040" cy="16776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46244" name="Ink 46243">
                  <a:extLst>
                    <a:ext uri="{FF2B5EF4-FFF2-40B4-BE49-F238E27FC236}">
                      <a16:creationId xmlns:a16="http://schemas.microsoft.com/office/drawing/2014/main" id="{9373F065-95C0-CD4B-186E-A74102622A0A}"/>
                    </a:ext>
                  </a:extLst>
                </p14:cNvPr>
                <p14:cNvContentPartPr/>
                <p14:nvPr/>
              </p14:nvContentPartPr>
              <p14:xfrm>
                <a:off x="4822920" y="2453021"/>
                <a:ext cx="153360" cy="232560"/>
              </p14:xfrm>
            </p:contentPart>
          </mc:Choice>
          <mc:Fallback xmlns="">
            <p:pic>
              <p:nvPicPr>
                <p:cNvPr id="46244" name="Ink 46243">
                  <a:extLst>
                    <a:ext uri="{FF2B5EF4-FFF2-40B4-BE49-F238E27FC236}">
                      <a16:creationId xmlns:a16="http://schemas.microsoft.com/office/drawing/2014/main" id="{9373F065-95C0-CD4B-186E-A74102622A0A}"/>
                    </a:ext>
                  </a:extLst>
                </p:cNvPr>
                <p:cNvPicPr/>
                <p:nvPr/>
              </p:nvPicPr>
              <p:blipFill>
                <a:blip r:embed="rId344"/>
                <a:stretch>
                  <a:fillRect/>
                </a:stretch>
              </p:blipFill>
              <p:spPr>
                <a:xfrm>
                  <a:off x="4818600" y="2448701"/>
                  <a:ext cx="162000" cy="241200"/>
                </a:xfrm>
                <a:prstGeom prst="rect">
                  <a:avLst/>
                </a:prstGeom>
              </p:spPr>
            </p:pic>
          </mc:Fallback>
        </mc:AlternateContent>
      </p:grpSp>
      <p:grpSp>
        <p:nvGrpSpPr>
          <p:cNvPr id="46255" name="Group 46254">
            <a:extLst>
              <a:ext uri="{FF2B5EF4-FFF2-40B4-BE49-F238E27FC236}">
                <a16:creationId xmlns:a16="http://schemas.microsoft.com/office/drawing/2014/main" id="{DD1D0B8E-35B5-D6A1-06BD-A00B0AA63235}"/>
              </a:ext>
            </a:extLst>
          </p:cNvPr>
          <p:cNvGrpSpPr/>
          <p:nvPr/>
        </p:nvGrpSpPr>
        <p:grpSpPr>
          <a:xfrm>
            <a:off x="5174280" y="3401621"/>
            <a:ext cx="306360" cy="240120"/>
            <a:chOff x="5174280" y="3401621"/>
            <a:chExt cx="306360" cy="240120"/>
          </a:xfrm>
        </p:grpSpPr>
        <mc:AlternateContent xmlns:mc="http://schemas.openxmlformats.org/markup-compatibility/2006" xmlns:p14="http://schemas.microsoft.com/office/powerpoint/2010/main">
          <mc:Choice Requires="p14">
            <p:contentPart p14:bwMode="auto" r:id="rId345">
              <p14:nvContentPartPr>
                <p14:cNvPr id="46246" name="Ink 46245">
                  <a:extLst>
                    <a:ext uri="{FF2B5EF4-FFF2-40B4-BE49-F238E27FC236}">
                      <a16:creationId xmlns:a16="http://schemas.microsoft.com/office/drawing/2014/main" id="{60B03FCE-E14C-1E19-70AB-2390BB4E13A7}"/>
                    </a:ext>
                  </a:extLst>
                </p14:cNvPr>
                <p14:cNvContentPartPr/>
                <p14:nvPr/>
              </p14:nvContentPartPr>
              <p14:xfrm>
                <a:off x="5273640" y="3423581"/>
                <a:ext cx="15480" cy="154080"/>
              </p14:xfrm>
            </p:contentPart>
          </mc:Choice>
          <mc:Fallback xmlns="">
            <p:pic>
              <p:nvPicPr>
                <p:cNvPr id="46246" name="Ink 46245">
                  <a:extLst>
                    <a:ext uri="{FF2B5EF4-FFF2-40B4-BE49-F238E27FC236}">
                      <a16:creationId xmlns:a16="http://schemas.microsoft.com/office/drawing/2014/main" id="{60B03FCE-E14C-1E19-70AB-2390BB4E13A7}"/>
                    </a:ext>
                  </a:extLst>
                </p:cNvPr>
                <p:cNvPicPr/>
                <p:nvPr/>
              </p:nvPicPr>
              <p:blipFill>
                <a:blip r:embed="rId346"/>
                <a:stretch>
                  <a:fillRect/>
                </a:stretch>
              </p:blipFill>
              <p:spPr>
                <a:xfrm>
                  <a:off x="5269320" y="3419261"/>
                  <a:ext cx="241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46247" name="Ink 46246">
                  <a:extLst>
                    <a:ext uri="{FF2B5EF4-FFF2-40B4-BE49-F238E27FC236}">
                      <a16:creationId xmlns:a16="http://schemas.microsoft.com/office/drawing/2014/main" id="{7B22FBAC-B8AD-64E7-D2E5-D1C2B37B51A0}"/>
                    </a:ext>
                  </a:extLst>
                </p14:cNvPr>
                <p14:cNvContentPartPr/>
                <p14:nvPr/>
              </p14:nvContentPartPr>
              <p14:xfrm>
                <a:off x="5245920" y="3427541"/>
                <a:ext cx="71640" cy="72000"/>
              </p14:xfrm>
            </p:contentPart>
          </mc:Choice>
          <mc:Fallback xmlns="">
            <p:pic>
              <p:nvPicPr>
                <p:cNvPr id="46247" name="Ink 46246">
                  <a:extLst>
                    <a:ext uri="{FF2B5EF4-FFF2-40B4-BE49-F238E27FC236}">
                      <a16:creationId xmlns:a16="http://schemas.microsoft.com/office/drawing/2014/main" id="{7B22FBAC-B8AD-64E7-D2E5-D1C2B37B51A0}"/>
                    </a:ext>
                  </a:extLst>
                </p:cNvPr>
                <p:cNvPicPr/>
                <p:nvPr/>
              </p:nvPicPr>
              <p:blipFill>
                <a:blip r:embed="rId348"/>
                <a:stretch>
                  <a:fillRect/>
                </a:stretch>
              </p:blipFill>
              <p:spPr>
                <a:xfrm>
                  <a:off x="5241600" y="3423221"/>
                  <a:ext cx="802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46248" name="Ink 46247">
                  <a:extLst>
                    <a:ext uri="{FF2B5EF4-FFF2-40B4-BE49-F238E27FC236}">
                      <a16:creationId xmlns:a16="http://schemas.microsoft.com/office/drawing/2014/main" id="{E8C072B3-1148-6D91-601B-9A0775C51134}"/>
                    </a:ext>
                  </a:extLst>
                </p14:cNvPr>
                <p14:cNvContentPartPr/>
                <p14:nvPr/>
              </p14:nvContentPartPr>
              <p14:xfrm>
                <a:off x="5359320" y="3569381"/>
                <a:ext cx="33480" cy="50400"/>
              </p14:xfrm>
            </p:contentPart>
          </mc:Choice>
          <mc:Fallback xmlns="">
            <p:pic>
              <p:nvPicPr>
                <p:cNvPr id="46248" name="Ink 46247">
                  <a:extLst>
                    <a:ext uri="{FF2B5EF4-FFF2-40B4-BE49-F238E27FC236}">
                      <a16:creationId xmlns:a16="http://schemas.microsoft.com/office/drawing/2014/main" id="{E8C072B3-1148-6D91-601B-9A0775C51134}"/>
                    </a:ext>
                  </a:extLst>
                </p:cNvPr>
                <p:cNvPicPr/>
                <p:nvPr/>
              </p:nvPicPr>
              <p:blipFill>
                <a:blip r:embed="rId350"/>
                <a:stretch>
                  <a:fillRect/>
                </a:stretch>
              </p:blipFill>
              <p:spPr>
                <a:xfrm>
                  <a:off x="5355000" y="3565061"/>
                  <a:ext cx="421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46250" name="Ink 46249">
                  <a:extLst>
                    <a:ext uri="{FF2B5EF4-FFF2-40B4-BE49-F238E27FC236}">
                      <a16:creationId xmlns:a16="http://schemas.microsoft.com/office/drawing/2014/main" id="{9C58A66B-2B3A-9DF0-E4D6-40C8FAA9107C}"/>
                    </a:ext>
                  </a:extLst>
                </p14:cNvPr>
                <p14:cNvContentPartPr/>
                <p14:nvPr/>
              </p14:nvContentPartPr>
              <p14:xfrm>
                <a:off x="5448240" y="3601421"/>
                <a:ext cx="32400" cy="40320"/>
              </p14:xfrm>
            </p:contentPart>
          </mc:Choice>
          <mc:Fallback xmlns="">
            <p:pic>
              <p:nvPicPr>
                <p:cNvPr id="46250" name="Ink 46249">
                  <a:extLst>
                    <a:ext uri="{FF2B5EF4-FFF2-40B4-BE49-F238E27FC236}">
                      <a16:creationId xmlns:a16="http://schemas.microsoft.com/office/drawing/2014/main" id="{9C58A66B-2B3A-9DF0-E4D6-40C8FAA9107C}"/>
                    </a:ext>
                  </a:extLst>
                </p:cNvPr>
                <p:cNvPicPr/>
                <p:nvPr/>
              </p:nvPicPr>
              <p:blipFill>
                <a:blip r:embed="rId352"/>
                <a:stretch>
                  <a:fillRect/>
                </a:stretch>
              </p:blipFill>
              <p:spPr>
                <a:xfrm>
                  <a:off x="5443920" y="3597101"/>
                  <a:ext cx="410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46251" name="Ink 46250">
                  <a:extLst>
                    <a:ext uri="{FF2B5EF4-FFF2-40B4-BE49-F238E27FC236}">
                      <a16:creationId xmlns:a16="http://schemas.microsoft.com/office/drawing/2014/main" id="{FFB4F796-036A-04AD-1326-8192A127E450}"/>
                    </a:ext>
                  </a:extLst>
                </p14:cNvPr>
                <p14:cNvContentPartPr/>
                <p14:nvPr/>
              </p14:nvContentPartPr>
              <p14:xfrm>
                <a:off x="5462640" y="3563981"/>
                <a:ext cx="3240" cy="21600"/>
              </p14:xfrm>
            </p:contentPart>
          </mc:Choice>
          <mc:Fallback xmlns="">
            <p:pic>
              <p:nvPicPr>
                <p:cNvPr id="46251" name="Ink 46250">
                  <a:extLst>
                    <a:ext uri="{FF2B5EF4-FFF2-40B4-BE49-F238E27FC236}">
                      <a16:creationId xmlns:a16="http://schemas.microsoft.com/office/drawing/2014/main" id="{FFB4F796-036A-04AD-1326-8192A127E450}"/>
                    </a:ext>
                  </a:extLst>
                </p:cNvPr>
                <p:cNvPicPr/>
                <p:nvPr/>
              </p:nvPicPr>
              <p:blipFill>
                <a:blip r:embed="rId354"/>
                <a:stretch>
                  <a:fillRect/>
                </a:stretch>
              </p:blipFill>
              <p:spPr>
                <a:xfrm>
                  <a:off x="5458320" y="3559661"/>
                  <a:ext cx="118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46253" name="Ink 46252">
                  <a:extLst>
                    <a:ext uri="{FF2B5EF4-FFF2-40B4-BE49-F238E27FC236}">
                      <a16:creationId xmlns:a16="http://schemas.microsoft.com/office/drawing/2014/main" id="{2823C613-2E47-63CF-01B7-13F22AAEDF06}"/>
                    </a:ext>
                  </a:extLst>
                </p14:cNvPr>
                <p14:cNvContentPartPr/>
                <p14:nvPr/>
              </p14:nvContentPartPr>
              <p14:xfrm>
                <a:off x="5362560" y="3401621"/>
                <a:ext cx="38520" cy="58320"/>
              </p14:xfrm>
            </p:contentPart>
          </mc:Choice>
          <mc:Fallback xmlns="">
            <p:pic>
              <p:nvPicPr>
                <p:cNvPr id="46253" name="Ink 46252">
                  <a:extLst>
                    <a:ext uri="{FF2B5EF4-FFF2-40B4-BE49-F238E27FC236}">
                      <a16:creationId xmlns:a16="http://schemas.microsoft.com/office/drawing/2014/main" id="{2823C613-2E47-63CF-01B7-13F22AAEDF06}"/>
                    </a:ext>
                  </a:extLst>
                </p:cNvPr>
                <p:cNvPicPr/>
                <p:nvPr/>
              </p:nvPicPr>
              <p:blipFill>
                <a:blip r:embed="rId356"/>
                <a:stretch>
                  <a:fillRect/>
                </a:stretch>
              </p:blipFill>
              <p:spPr>
                <a:xfrm>
                  <a:off x="5358240" y="3397301"/>
                  <a:ext cx="471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46254" name="Ink 46253">
                  <a:extLst>
                    <a:ext uri="{FF2B5EF4-FFF2-40B4-BE49-F238E27FC236}">
                      <a16:creationId xmlns:a16="http://schemas.microsoft.com/office/drawing/2014/main" id="{B9B9A70F-7BA7-51BD-F0C2-C565C10EBBC8}"/>
                    </a:ext>
                  </a:extLst>
                </p14:cNvPr>
                <p14:cNvContentPartPr/>
                <p14:nvPr/>
              </p14:nvContentPartPr>
              <p14:xfrm>
                <a:off x="5174280" y="3418901"/>
                <a:ext cx="43200" cy="47520"/>
              </p14:xfrm>
            </p:contentPart>
          </mc:Choice>
          <mc:Fallback xmlns="">
            <p:pic>
              <p:nvPicPr>
                <p:cNvPr id="46254" name="Ink 46253">
                  <a:extLst>
                    <a:ext uri="{FF2B5EF4-FFF2-40B4-BE49-F238E27FC236}">
                      <a16:creationId xmlns:a16="http://schemas.microsoft.com/office/drawing/2014/main" id="{B9B9A70F-7BA7-51BD-F0C2-C565C10EBBC8}"/>
                    </a:ext>
                  </a:extLst>
                </p:cNvPr>
                <p:cNvPicPr/>
                <p:nvPr/>
              </p:nvPicPr>
              <p:blipFill>
                <a:blip r:embed="rId358"/>
                <a:stretch>
                  <a:fillRect/>
                </a:stretch>
              </p:blipFill>
              <p:spPr>
                <a:xfrm>
                  <a:off x="5169960" y="3414581"/>
                  <a:ext cx="51840" cy="56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9">
            <p14:nvContentPartPr>
              <p14:cNvPr id="46256" name="Ink 46255">
                <a:extLst>
                  <a:ext uri="{FF2B5EF4-FFF2-40B4-BE49-F238E27FC236}">
                    <a16:creationId xmlns:a16="http://schemas.microsoft.com/office/drawing/2014/main" id="{78056A4E-C1D5-91BA-31B8-26DD43C6938D}"/>
                  </a:ext>
                </a:extLst>
              </p14:cNvPr>
              <p14:cNvContentPartPr/>
              <p14:nvPr/>
            </p14:nvContentPartPr>
            <p14:xfrm>
              <a:off x="4926240" y="2504141"/>
              <a:ext cx="1388520" cy="767880"/>
            </p14:xfrm>
          </p:contentPart>
        </mc:Choice>
        <mc:Fallback xmlns="">
          <p:pic>
            <p:nvPicPr>
              <p:cNvPr id="46256" name="Ink 46255">
                <a:extLst>
                  <a:ext uri="{FF2B5EF4-FFF2-40B4-BE49-F238E27FC236}">
                    <a16:creationId xmlns:a16="http://schemas.microsoft.com/office/drawing/2014/main" id="{78056A4E-C1D5-91BA-31B8-26DD43C6938D}"/>
                  </a:ext>
                </a:extLst>
              </p:cNvPr>
              <p:cNvPicPr/>
              <p:nvPr/>
            </p:nvPicPr>
            <p:blipFill>
              <a:blip r:embed="rId360"/>
              <a:stretch>
                <a:fillRect/>
              </a:stretch>
            </p:blipFill>
            <p:spPr>
              <a:xfrm>
                <a:off x="4921920" y="2499821"/>
                <a:ext cx="1397160" cy="7765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46257" name="Ink 46256">
                <a:extLst>
                  <a:ext uri="{FF2B5EF4-FFF2-40B4-BE49-F238E27FC236}">
                    <a16:creationId xmlns:a16="http://schemas.microsoft.com/office/drawing/2014/main" id="{9ED85189-F116-B1B5-B541-46FFA6437483}"/>
                  </a:ext>
                </a:extLst>
              </p14:cNvPr>
              <p14:cNvContentPartPr/>
              <p14:nvPr/>
            </p14:nvContentPartPr>
            <p14:xfrm>
              <a:off x="4926240" y="2494421"/>
              <a:ext cx="135360" cy="116280"/>
            </p14:xfrm>
          </p:contentPart>
        </mc:Choice>
        <mc:Fallback xmlns="">
          <p:pic>
            <p:nvPicPr>
              <p:cNvPr id="46257" name="Ink 46256">
                <a:extLst>
                  <a:ext uri="{FF2B5EF4-FFF2-40B4-BE49-F238E27FC236}">
                    <a16:creationId xmlns:a16="http://schemas.microsoft.com/office/drawing/2014/main" id="{9ED85189-F116-B1B5-B541-46FFA6437483}"/>
                  </a:ext>
                </a:extLst>
              </p:cNvPr>
              <p:cNvPicPr/>
              <p:nvPr/>
            </p:nvPicPr>
            <p:blipFill>
              <a:blip r:embed="rId362"/>
              <a:stretch>
                <a:fillRect/>
              </a:stretch>
            </p:blipFill>
            <p:spPr>
              <a:xfrm>
                <a:off x="4921920" y="2490101"/>
                <a:ext cx="144000" cy="124920"/>
              </a:xfrm>
              <a:prstGeom prst="rect">
                <a:avLst/>
              </a:prstGeom>
            </p:spPr>
          </p:pic>
        </mc:Fallback>
      </mc:AlternateContent>
      <p:grpSp>
        <p:nvGrpSpPr>
          <p:cNvPr id="46268" name="Group 46267">
            <a:extLst>
              <a:ext uri="{FF2B5EF4-FFF2-40B4-BE49-F238E27FC236}">
                <a16:creationId xmlns:a16="http://schemas.microsoft.com/office/drawing/2014/main" id="{449FC6D4-C15D-327D-C036-61E13F1B172B}"/>
              </a:ext>
            </a:extLst>
          </p:cNvPr>
          <p:cNvGrpSpPr/>
          <p:nvPr/>
        </p:nvGrpSpPr>
        <p:grpSpPr>
          <a:xfrm>
            <a:off x="5547600" y="3041261"/>
            <a:ext cx="338040" cy="250560"/>
            <a:chOff x="5547600" y="3041261"/>
            <a:chExt cx="338040" cy="250560"/>
          </a:xfrm>
        </p:grpSpPr>
        <mc:AlternateContent xmlns:mc="http://schemas.openxmlformats.org/markup-compatibility/2006" xmlns:p14="http://schemas.microsoft.com/office/powerpoint/2010/main">
          <mc:Choice Requires="p14">
            <p:contentPart p14:bwMode="auto" r:id="rId363">
              <p14:nvContentPartPr>
                <p14:cNvPr id="46258" name="Ink 46257">
                  <a:extLst>
                    <a:ext uri="{FF2B5EF4-FFF2-40B4-BE49-F238E27FC236}">
                      <a16:creationId xmlns:a16="http://schemas.microsoft.com/office/drawing/2014/main" id="{7CCC4DB8-1088-7138-F37E-8B1C837A3B60}"/>
                    </a:ext>
                  </a:extLst>
                </p14:cNvPr>
                <p14:cNvContentPartPr/>
                <p14:nvPr/>
              </p14:nvContentPartPr>
              <p14:xfrm>
                <a:off x="5650560" y="3091661"/>
                <a:ext cx="25560" cy="146520"/>
              </p14:xfrm>
            </p:contentPart>
          </mc:Choice>
          <mc:Fallback xmlns="">
            <p:pic>
              <p:nvPicPr>
                <p:cNvPr id="46258" name="Ink 46257">
                  <a:extLst>
                    <a:ext uri="{FF2B5EF4-FFF2-40B4-BE49-F238E27FC236}">
                      <a16:creationId xmlns:a16="http://schemas.microsoft.com/office/drawing/2014/main" id="{7CCC4DB8-1088-7138-F37E-8B1C837A3B60}"/>
                    </a:ext>
                  </a:extLst>
                </p:cNvPr>
                <p:cNvPicPr/>
                <p:nvPr/>
              </p:nvPicPr>
              <p:blipFill>
                <a:blip r:embed="rId364"/>
                <a:stretch>
                  <a:fillRect/>
                </a:stretch>
              </p:blipFill>
              <p:spPr>
                <a:xfrm>
                  <a:off x="5646240" y="3087341"/>
                  <a:ext cx="342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46259" name="Ink 46258">
                  <a:extLst>
                    <a:ext uri="{FF2B5EF4-FFF2-40B4-BE49-F238E27FC236}">
                      <a16:creationId xmlns:a16="http://schemas.microsoft.com/office/drawing/2014/main" id="{533CD6B9-ACF3-367D-F716-4AE1037D0F72}"/>
                    </a:ext>
                  </a:extLst>
                </p14:cNvPr>
                <p14:cNvContentPartPr/>
                <p14:nvPr/>
              </p14:nvContentPartPr>
              <p14:xfrm>
                <a:off x="5640120" y="3093821"/>
                <a:ext cx="68760" cy="72720"/>
              </p14:xfrm>
            </p:contentPart>
          </mc:Choice>
          <mc:Fallback xmlns="">
            <p:pic>
              <p:nvPicPr>
                <p:cNvPr id="46259" name="Ink 46258">
                  <a:extLst>
                    <a:ext uri="{FF2B5EF4-FFF2-40B4-BE49-F238E27FC236}">
                      <a16:creationId xmlns:a16="http://schemas.microsoft.com/office/drawing/2014/main" id="{533CD6B9-ACF3-367D-F716-4AE1037D0F72}"/>
                    </a:ext>
                  </a:extLst>
                </p:cNvPr>
                <p:cNvPicPr/>
                <p:nvPr/>
              </p:nvPicPr>
              <p:blipFill>
                <a:blip r:embed="rId366"/>
                <a:stretch>
                  <a:fillRect/>
                </a:stretch>
              </p:blipFill>
              <p:spPr>
                <a:xfrm>
                  <a:off x="5635800" y="3089501"/>
                  <a:ext cx="774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46260" name="Ink 46259">
                  <a:extLst>
                    <a:ext uri="{FF2B5EF4-FFF2-40B4-BE49-F238E27FC236}">
                      <a16:creationId xmlns:a16="http://schemas.microsoft.com/office/drawing/2014/main" id="{EA28087D-9B46-35B0-DF20-604A58B57FEF}"/>
                    </a:ext>
                  </a:extLst>
                </p14:cNvPr>
                <p14:cNvContentPartPr/>
                <p14:nvPr/>
              </p14:nvContentPartPr>
              <p14:xfrm>
                <a:off x="5778360" y="3202901"/>
                <a:ext cx="39600" cy="88920"/>
              </p14:xfrm>
            </p:contentPart>
          </mc:Choice>
          <mc:Fallback xmlns="">
            <p:pic>
              <p:nvPicPr>
                <p:cNvPr id="46260" name="Ink 46259">
                  <a:extLst>
                    <a:ext uri="{FF2B5EF4-FFF2-40B4-BE49-F238E27FC236}">
                      <a16:creationId xmlns:a16="http://schemas.microsoft.com/office/drawing/2014/main" id="{EA28087D-9B46-35B0-DF20-604A58B57FEF}"/>
                    </a:ext>
                  </a:extLst>
                </p:cNvPr>
                <p:cNvPicPr/>
                <p:nvPr/>
              </p:nvPicPr>
              <p:blipFill>
                <a:blip r:embed="rId368"/>
                <a:stretch>
                  <a:fillRect/>
                </a:stretch>
              </p:blipFill>
              <p:spPr>
                <a:xfrm>
                  <a:off x="5774040" y="3198581"/>
                  <a:ext cx="482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46262" name="Ink 46261">
                  <a:extLst>
                    <a:ext uri="{FF2B5EF4-FFF2-40B4-BE49-F238E27FC236}">
                      <a16:creationId xmlns:a16="http://schemas.microsoft.com/office/drawing/2014/main" id="{36E5B1DF-38D7-977B-5DB1-9A3D132BBF61}"/>
                    </a:ext>
                  </a:extLst>
                </p14:cNvPr>
                <p14:cNvContentPartPr/>
                <p14:nvPr/>
              </p14:nvContentPartPr>
              <p14:xfrm>
                <a:off x="5863680" y="3239261"/>
                <a:ext cx="21960" cy="41400"/>
              </p14:xfrm>
            </p:contentPart>
          </mc:Choice>
          <mc:Fallback xmlns="">
            <p:pic>
              <p:nvPicPr>
                <p:cNvPr id="46262" name="Ink 46261">
                  <a:extLst>
                    <a:ext uri="{FF2B5EF4-FFF2-40B4-BE49-F238E27FC236}">
                      <a16:creationId xmlns:a16="http://schemas.microsoft.com/office/drawing/2014/main" id="{36E5B1DF-38D7-977B-5DB1-9A3D132BBF61}"/>
                    </a:ext>
                  </a:extLst>
                </p:cNvPr>
                <p:cNvPicPr/>
                <p:nvPr/>
              </p:nvPicPr>
              <p:blipFill>
                <a:blip r:embed="rId370"/>
                <a:stretch>
                  <a:fillRect/>
                </a:stretch>
              </p:blipFill>
              <p:spPr>
                <a:xfrm>
                  <a:off x="5859360" y="3234941"/>
                  <a:ext cx="306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46263" name="Ink 46262">
                  <a:extLst>
                    <a:ext uri="{FF2B5EF4-FFF2-40B4-BE49-F238E27FC236}">
                      <a16:creationId xmlns:a16="http://schemas.microsoft.com/office/drawing/2014/main" id="{D9EF5715-AA6C-1C65-B657-C93177D1CB8F}"/>
                    </a:ext>
                  </a:extLst>
                </p14:cNvPr>
                <p14:cNvContentPartPr/>
                <p14:nvPr/>
              </p14:nvContentPartPr>
              <p14:xfrm>
                <a:off x="5856120" y="3181301"/>
                <a:ext cx="9000" cy="14760"/>
              </p14:xfrm>
            </p:contentPart>
          </mc:Choice>
          <mc:Fallback xmlns="">
            <p:pic>
              <p:nvPicPr>
                <p:cNvPr id="46263" name="Ink 46262">
                  <a:extLst>
                    <a:ext uri="{FF2B5EF4-FFF2-40B4-BE49-F238E27FC236}">
                      <a16:creationId xmlns:a16="http://schemas.microsoft.com/office/drawing/2014/main" id="{D9EF5715-AA6C-1C65-B657-C93177D1CB8F}"/>
                    </a:ext>
                  </a:extLst>
                </p:cNvPr>
                <p:cNvPicPr/>
                <p:nvPr/>
              </p:nvPicPr>
              <p:blipFill>
                <a:blip r:embed="rId372"/>
                <a:stretch>
                  <a:fillRect/>
                </a:stretch>
              </p:blipFill>
              <p:spPr>
                <a:xfrm>
                  <a:off x="5851800" y="3176981"/>
                  <a:ext cx="176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46264" name="Ink 46263">
                  <a:extLst>
                    <a:ext uri="{FF2B5EF4-FFF2-40B4-BE49-F238E27FC236}">
                      <a16:creationId xmlns:a16="http://schemas.microsoft.com/office/drawing/2014/main" id="{871C0A70-4A68-51D8-D809-2EE52888D2B6}"/>
                    </a:ext>
                  </a:extLst>
                </p14:cNvPr>
                <p14:cNvContentPartPr/>
                <p14:nvPr/>
              </p14:nvContentPartPr>
              <p14:xfrm>
                <a:off x="5735880" y="3041261"/>
                <a:ext cx="63360" cy="28800"/>
              </p14:xfrm>
            </p:contentPart>
          </mc:Choice>
          <mc:Fallback xmlns="">
            <p:pic>
              <p:nvPicPr>
                <p:cNvPr id="46264" name="Ink 46263">
                  <a:extLst>
                    <a:ext uri="{FF2B5EF4-FFF2-40B4-BE49-F238E27FC236}">
                      <a16:creationId xmlns:a16="http://schemas.microsoft.com/office/drawing/2014/main" id="{871C0A70-4A68-51D8-D809-2EE52888D2B6}"/>
                    </a:ext>
                  </a:extLst>
                </p:cNvPr>
                <p:cNvPicPr/>
                <p:nvPr/>
              </p:nvPicPr>
              <p:blipFill>
                <a:blip r:embed="rId374"/>
                <a:stretch>
                  <a:fillRect/>
                </a:stretch>
              </p:blipFill>
              <p:spPr>
                <a:xfrm>
                  <a:off x="5731560" y="3036941"/>
                  <a:ext cx="720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46265" name="Ink 46264">
                  <a:extLst>
                    <a:ext uri="{FF2B5EF4-FFF2-40B4-BE49-F238E27FC236}">
                      <a16:creationId xmlns:a16="http://schemas.microsoft.com/office/drawing/2014/main" id="{C065890D-94AD-A2EA-BA52-97EE698269E8}"/>
                    </a:ext>
                  </a:extLst>
                </p14:cNvPr>
                <p14:cNvContentPartPr/>
                <p14:nvPr/>
              </p14:nvContentPartPr>
              <p14:xfrm>
                <a:off x="5743080" y="3059621"/>
                <a:ext cx="39600" cy="74160"/>
              </p14:xfrm>
            </p:contentPart>
          </mc:Choice>
          <mc:Fallback xmlns="">
            <p:pic>
              <p:nvPicPr>
                <p:cNvPr id="46265" name="Ink 46264">
                  <a:extLst>
                    <a:ext uri="{FF2B5EF4-FFF2-40B4-BE49-F238E27FC236}">
                      <a16:creationId xmlns:a16="http://schemas.microsoft.com/office/drawing/2014/main" id="{C065890D-94AD-A2EA-BA52-97EE698269E8}"/>
                    </a:ext>
                  </a:extLst>
                </p:cNvPr>
                <p:cNvPicPr/>
                <p:nvPr/>
              </p:nvPicPr>
              <p:blipFill>
                <a:blip r:embed="rId376"/>
                <a:stretch>
                  <a:fillRect/>
                </a:stretch>
              </p:blipFill>
              <p:spPr>
                <a:xfrm>
                  <a:off x="5738760" y="3055301"/>
                  <a:ext cx="482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46267" name="Ink 46266">
                  <a:extLst>
                    <a:ext uri="{FF2B5EF4-FFF2-40B4-BE49-F238E27FC236}">
                      <a16:creationId xmlns:a16="http://schemas.microsoft.com/office/drawing/2014/main" id="{98DDAD02-3741-9E12-FB65-6969EE2BBD7D}"/>
                    </a:ext>
                  </a:extLst>
                </p14:cNvPr>
                <p14:cNvContentPartPr/>
                <p14:nvPr/>
              </p14:nvContentPartPr>
              <p14:xfrm>
                <a:off x="5547600" y="3052061"/>
                <a:ext cx="36360" cy="48240"/>
              </p14:xfrm>
            </p:contentPart>
          </mc:Choice>
          <mc:Fallback xmlns="">
            <p:pic>
              <p:nvPicPr>
                <p:cNvPr id="46267" name="Ink 46266">
                  <a:extLst>
                    <a:ext uri="{FF2B5EF4-FFF2-40B4-BE49-F238E27FC236}">
                      <a16:creationId xmlns:a16="http://schemas.microsoft.com/office/drawing/2014/main" id="{98DDAD02-3741-9E12-FB65-6969EE2BBD7D}"/>
                    </a:ext>
                  </a:extLst>
                </p:cNvPr>
                <p:cNvPicPr/>
                <p:nvPr/>
              </p:nvPicPr>
              <p:blipFill>
                <a:blip r:embed="rId378"/>
                <a:stretch>
                  <a:fillRect/>
                </a:stretch>
              </p:blipFill>
              <p:spPr>
                <a:xfrm>
                  <a:off x="5543280" y="3047741"/>
                  <a:ext cx="45000" cy="56880"/>
                </a:xfrm>
                <a:prstGeom prst="rect">
                  <a:avLst/>
                </a:prstGeom>
              </p:spPr>
            </p:pic>
          </mc:Fallback>
        </mc:AlternateContent>
      </p:grpSp>
      <p:grpSp>
        <p:nvGrpSpPr>
          <p:cNvPr id="46272" name="Group 46271">
            <a:extLst>
              <a:ext uri="{FF2B5EF4-FFF2-40B4-BE49-F238E27FC236}">
                <a16:creationId xmlns:a16="http://schemas.microsoft.com/office/drawing/2014/main" id="{8634FCEE-70B1-F2E9-9E88-7AFDE7D1E4CD}"/>
              </a:ext>
            </a:extLst>
          </p:cNvPr>
          <p:cNvGrpSpPr/>
          <p:nvPr/>
        </p:nvGrpSpPr>
        <p:grpSpPr>
          <a:xfrm>
            <a:off x="4506480" y="5429501"/>
            <a:ext cx="182520" cy="27000"/>
            <a:chOff x="4506480" y="5429501"/>
            <a:chExt cx="182520" cy="27000"/>
          </a:xfrm>
        </p:grpSpPr>
        <mc:AlternateContent xmlns:mc="http://schemas.openxmlformats.org/markup-compatibility/2006" xmlns:p14="http://schemas.microsoft.com/office/powerpoint/2010/main">
          <mc:Choice Requires="p14">
            <p:contentPart p14:bwMode="auto" r:id="rId379">
              <p14:nvContentPartPr>
                <p14:cNvPr id="46269" name="Ink 46268">
                  <a:extLst>
                    <a:ext uri="{FF2B5EF4-FFF2-40B4-BE49-F238E27FC236}">
                      <a16:creationId xmlns:a16="http://schemas.microsoft.com/office/drawing/2014/main" id="{80802064-858A-896D-2D32-B115A5AFE385}"/>
                    </a:ext>
                  </a:extLst>
                </p14:cNvPr>
                <p14:cNvContentPartPr/>
                <p14:nvPr/>
              </p14:nvContentPartPr>
              <p14:xfrm>
                <a:off x="4506480" y="5429501"/>
                <a:ext cx="33120" cy="27000"/>
              </p14:xfrm>
            </p:contentPart>
          </mc:Choice>
          <mc:Fallback xmlns="">
            <p:pic>
              <p:nvPicPr>
                <p:cNvPr id="46269" name="Ink 46268">
                  <a:extLst>
                    <a:ext uri="{FF2B5EF4-FFF2-40B4-BE49-F238E27FC236}">
                      <a16:creationId xmlns:a16="http://schemas.microsoft.com/office/drawing/2014/main" id="{80802064-858A-896D-2D32-B115A5AFE385}"/>
                    </a:ext>
                  </a:extLst>
                </p:cNvPr>
                <p:cNvPicPr/>
                <p:nvPr/>
              </p:nvPicPr>
              <p:blipFill>
                <a:blip r:embed="rId380"/>
                <a:stretch>
                  <a:fillRect/>
                </a:stretch>
              </p:blipFill>
              <p:spPr>
                <a:xfrm>
                  <a:off x="4502160" y="5425181"/>
                  <a:ext cx="417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46270" name="Ink 46269">
                  <a:extLst>
                    <a:ext uri="{FF2B5EF4-FFF2-40B4-BE49-F238E27FC236}">
                      <a16:creationId xmlns:a16="http://schemas.microsoft.com/office/drawing/2014/main" id="{841AA25F-710D-8905-3DEC-16E4D0DC794E}"/>
                    </a:ext>
                  </a:extLst>
                </p14:cNvPr>
                <p14:cNvContentPartPr/>
                <p14:nvPr/>
              </p14:nvContentPartPr>
              <p14:xfrm>
                <a:off x="4663080" y="5432381"/>
                <a:ext cx="25920" cy="21960"/>
              </p14:xfrm>
            </p:contentPart>
          </mc:Choice>
          <mc:Fallback xmlns="">
            <p:pic>
              <p:nvPicPr>
                <p:cNvPr id="46270" name="Ink 46269">
                  <a:extLst>
                    <a:ext uri="{FF2B5EF4-FFF2-40B4-BE49-F238E27FC236}">
                      <a16:creationId xmlns:a16="http://schemas.microsoft.com/office/drawing/2014/main" id="{841AA25F-710D-8905-3DEC-16E4D0DC794E}"/>
                    </a:ext>
                  </a:extLst>
                </p:cNvPr>
                <p:cNvPicPr/>
                <p:nvPr/>
              </p:nvPicPr>
              <p:blipFill>
                <a:blip r:embed="rId382"/>
                <a:stretch>
                  <a:fillRect/>
                </a:stretch>
              </p:blipFill>
              <p:spPr>
                <a:xfrm>
                  <a:off x="4658760" y="5428061"/>
                  <a:ext cx="34560" cy="30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3">
            <p14:nvContentPartPr>
              <p14:cNvPr id="46271" name="Ink 46270">
                <a:extLst>
                  <a:ext uri="{FF2B5EF4-FFF2-40B4-BE49-F238E27FC236}">
                    <a16:creationId xmlns:a16="http://schemas.microsoft.com/office/drawing/2014/main" id="{7E338352-A8DD-CC71-EBA3-68953C4A1132}"/>
                  </a:ext>
                </a:extLst>
              </p14:cNvPr>
              <p14:cNvContentPartPr/>
              <p14:nvPr/>
            </p14:nvContentPartPr>
            <p14:xfrm>
              <a:off x="4829400" y="5443181"/>
              <a:ext cx="22680" cy="20880"/>
            </p14:xfrm>
          </p:contentPart>
        </mc:Choice>
        <mc:Fallback xmlns="">
          <p:pic>
            <p:nvPicPr>
              <p:cNvPr id="46271" name="Ink 46270">
                <a:extLst>
                  <a:ext uri="{FF2B5EF4-FFF2-40B4-BE49-F238E27FC236}">
                    <a16:creationId xmlns:a16="http://schemas.microsoft.com/office/drawing/2014/main" id="{7E338352-A8DD-CC71-EBA3-68953C4A1132}"/>
                  </a:ext>
                </a:extLst>
              </p:cNvPr>
              <p:cNvPicPr/>
              <p:nvPr/>
            </p:nvPicPr>
            <p:blipFill>
              <a:blip r:embed="rId384"/>
              <a:stretch>
                <a:fillRect/>
              </a:stretch>
            </p:blipFill>
            <p:spPr>
              <a:xfrm>
                <a:off x="4825080" y="5438861"/>
                <a:ext cx="313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46273" name="Ink 46272">
                <a:extLst>
                  <a:ext uri="{FF2B5EF4-FFF2-40B4-BE49-F238E27FC236}">
                    <a16:creationId xmlns:a16="http://schemas.microsoft.com/office/drawing/2014/main" id="{599ABC08-9D13-D3CB-4F43-7C0562C6BF05}"/>
                  </a:ext>
                </a:extLst>
              </p14:cNvPr>
              <p14:cNvContentPartPr/>
              <p14:nvPr/>
            </p14:nvContentPartPr>
            <p14:xfrm>
              <a:off x="5082120" y="5141861"/>
              <a:ext cx="128520" cy="565920"/>
            </p14:xfrm>
          </p:contentPart>
        </mc:Choice>
        <mc:Fallback xmlns="">
          <p:pic>
            <p:nvPicPr>
              <p:cNvPr id="46273" name="Ink 46272">
                <a:extLst>
                  <a:ext uri="{FF2B5EF4-FFF2-40B4-BE49-F238E27FC236}">
                    <a16:creationId xmlns:a16="http://schemas.microsoft.com/office/drawing/2014/main" id="{599ABC08-9D13-D3CB-4F43-7C0562C6BF05}"/>
                  </a:ext>
                </a:extLst>
              </p:cNvPr>
              <p:cNvPicPr/>
              <p:nvPr/>
            </p:nvPicPr>
            <p:blipFill>
              <a:blip r:embed="rId386"/>
              <a:stretch>
                <a:fillRect/>
              </a:stretch>
            </p:blipFill>
            <p:spPr>
              <a:xfrm>
                <a:off x="5077800" y="5137541"/>
                <a:ext cx="137160" cy="574560"/>
              </a:xfrm>
              <a:prstGeom prst="rect">
                <a:avLst/>
              </a:prstGeom>
            </p:spPr>
          </p:pic>
        </mc:Fallback>
      </mc:AlternateContent>
      <p:grpSp>
        <p:nvGrpSpPr>
          <p:cNvPr id="46292" name="Group 46291">
            <a:extLst>
              <a:ext uri="{FF2B5EF4-FFF2-40B4-BE49-F238E27FC236}">
                <a16:creationId xmlns:a16="http://schemas.microsoft.com/office/drawing/2014/main" id="{F154A559-BCF8-8C51-20CD-273C31C38603}"/>
              </a:ext>
            </a:extLst>
          </p:cNvPr>
          <p:cNvGrpSpPr/>
          <p:nvPr/>
        </p:nvGrpSpPr>
        <p:grpSpPr>
          <a:xfrm>
            <a:off x="5238000" y="5239781"/>
            <a:ext cx="732960" cy="331200"/>
            <a:chOff x="5238000" y="5239781"/>
            <a:chExt cx="732960" cy="331200"/>
          </a:xfrm>
        </p:grpSpPr>
        <mc:AlternateContent xmlns:mc="http://schemas.openxmlformats.org/markup-compatibility/2006" xmlns:p14="http://schemas.microsoft.com/office/powerpoint/2010/main">
          <mc:Choice Requires="p14">
            <p:contentPart p14:bwMode="auto" r:id="rId387">
              <p14:nvContentPartPr>
                <p14:cNvPr id="46274" name="Ink 46273">
                  <a:extLst>
                    <a:ext uri="{FF2B5EF4-FFF2-40B4-BE49-F238E27FC236}">
                      <a16:creationId xmlns:a16="http://schemas.microsoft.com/office/drawing/2014/main" id="{BD332C87-D560-4A61-6344-1B43868B2C74}"/>
                    </a:ext>
                  </a:extLst>
                </p14:cNvPr>
                <p14:cNvContentPartPr/>
                <p14:nvPr/>
              </p14:nvContentPartPr>
              <p14:xfrm>
                <a:off x="5291640" y="5352101"/>
                <a:ext cx="141480" cy="123840"/>
              </p14:xfrm>
            </p:contentPart>
          </mc:Choice>
          <mc:Fallback xmlns="">
            <p:pic>
              <p:nvPicPr>
                <p:cNvPr id="46274" name="Ink 46273">
                  <a:extLst>
                    <a:ext uri="{FF2B5EF4-FFF2-40B4-BE49-F238E27FC236}">
                      <a16:creationId xmlns:a16="http://schemas.microsoft.com/office/drawing/2014/main" id="{BD332C87-D560-4A61-6344-1B43868B2C74}"/>
                    </a:ext>
                  </a:extLst>
                </p:cNvPr>
                <p:cNvPicPr/>
                <p:nvPr/>
              </p:nvPicPr>
              <p:blipFill>
                <a:blip r:embed="rId388"/>
                <a:stretch>
                  <a:fillRect/>
                </a:stretch>
              </p:blipFill>
              <p:spPr>
                <a:xfrm>
                  <a:off x="5287320" y="5347781"/>
                  <a:ext cx="1501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46275" name="Ink 46274">
                  <a:extLst>
                    <a:ext uri="{FF2B5EF4-FFF2-40B4-BE49-F238E27FC236}">
                      <a16:creationId xmlns:a16="http://schemas.microsoft.com/office/drawing/2014/main" id="{2DDDADBC-112B-D9B5-F035-700BF7273AF0}"/>
                    </a:ext>
                  </a:extLst>
                </p14:cNvPr>
                <p14:cNvContentPartPr/>
                <p14:nvPr/>
              </p14:nvContentPartPr>
              <p14:xfrm>
                <a:off x="5494320" y="5443901"/>
                <a:ext cx="39600" cy="10440"/>
              </p14:xfrm>
            </p:contentPart>
          </mc:Choice>
          <mc:Fallback xmlns="">
            <p:pic>
              <p:nvPicPr>
                <p:cNvPr id="46275" name="Ink 46274">
                  <a:extLst>
                    <a:ext uri="{FF2B5EF4-FFF2-40B4-BE49-F238E27FC236}">
                      <a16:creationId xmlns:a16="http://schemas.microsoft.com/office/drawing/2014/main" id="{2DDDADBC-112B-D9B5-F035-700BF7273AF0}"/>
                    </a:ext>
                  </a:extLst>
                </p:cNvPr>
                <p:cNvPicPr/>
                <p:nvPr/>
              </p:nvPicPr>
              <p:blipFill>
                <a:blip r:embed="rId390"/>
                <a:stretch>
                  <a:fillRect/>
                </a:stretch>
              </p:blipFill>
              <p:spPr>
                <a:xfrm>
                  <a:off x="5490000" y="5439581"/>
                  <a:ext cx="482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46276" name="Ink 46275">
                  <a:extLst>
                    <a:ext uri="{FF2B5EF4-FFF2-40B4-BE49-F238E27FC236}">
                      <a16:creationId xmlns:a16="http://schemas.microsoft.com/office/drawing/2014/main" id="{5232CBF7-A1DA-DBE0-0E46-01E6AB4897B0}"/>
                    </a:ext>
                  </a:extLst>
                </p14:cNvPr>
                <p14:cNvContentPartPr/>
                <p14:nvPr/>
              </p14:nvContentPartPr>
              <p14:xfrm>
                <a:off x="5455440" y="5453621"/>
                <a:ext cx="64440" cy="109080"/>
              </p14:xfrm>
            </p:contentPart>
          </mc:Choice>
          <mc:Fallback xmlns="">
            <p:pic>
              <p:nvPicPr>
                <p:cNvPr id="46276" name="Ink 46275">
                  <a:extLst>
                    <a:ext uri="{FF2B5EF4-FFF2-40B4-BE49-F238E27FC236}">
                      <a16:creationId xmlns:a16="http://schemas.microsoft.com/office/drawing/2014/main" id="{5232CBF7-A1DA-DBE0-0E46-01E6AB4897B0}"/>
                    </a:ext>
                  </a:extLst>
                </p:cNvPr>
                <p:cNvPicPr/>
                <p:nvPr/>
              </p:nvPicPr>
              <p:blipFill>
                <a:blip r:embed="rId392"/>
                <a:stretch>
                  <a:fillRect/>
                </a:stretch>
              </p:blipFill>
              <p:spPr>
                <a:xfrm>
                  <a:off x="5451120" y="5449301"/>
                  <a:ext cx="730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46277" name="Ink 46276">
                  <a:extLst>
                    <a:ext uri="{FF2B5EF4-FFF2-40B4-BE49-F238E27FC236}">
                      <a16:creationId xmlns:a16="http://schemas.microsoft.com/office/drawing/2014/main" id="{27526335-CB99-0DA1-34E9-32D51C78BF4B}"/>
                    </a:ext>
                  </a:extLst>
                </p14:cNvPr>
                <p14:cNvContentPartPr/>
                <p14:nvPr/>
              </p14:nvContentPartPr>
              <p14:xfrm>
                <a:off x="5238000" y="5276141"/>
                <a:ext cx="33840" cy="47880"/>
              </p14:xfrm>
            </p:contentPart>
          </mc:Choice>
          <mc:Fallback xmlns="">
            <p:pic>
              <p:nvPicPr>
                <p:cNvPr id="46277" name="Ink 46276">
                  <a:extLst>
                    <a:ext uri="{FF2B5EF4-FFF2-40B4-BE49-F238E27FC236}">
                      <a16:creationId xmlns:a16="http://schemas.microsoft.com/office/drawing/2014/main" id="{27526335-CB99-0DA1-34E9-32D51C78BF4B}"/>
                    </a:ext>
                  </a:extLst>
                </p:cNvPr>
                <p:cNvPicPr/>
                <p:nvPr/>
              </p:nvPicPr>
              <p:blipFill>
                <a:blip r:embed="rId394"/>
                <a:stretch>
                  <a:fillRect/>
                </a:stretch>
              </p:blipFill>
              <p:spPr>
                <a:xfrm>
                  <a:off x="5233680" y="5271821"/>
                  <a:ext cx="424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46279" name="Ink 46278">
                  <a:extLst>
                    <a:ext uri="{FF2B5EF4-FFF2-40B4-BE49-F238E27FC236}">
                      <a16:creationId xmlns:a16="http://schemas.microsoft.com/office/drawing/2014/main" id="{F91269C1-8B47-C5BA-1B24-4CFA7D406EC6}"/>
                    </a:ext>
                  </a:extLst>
                </p14:cNvPr>
                <p14:cNvContentPartPr/>
                <p14:nvPr/>
              </p14:nvContentPartPr>
              <p14:xfrm>
                <a:off x="5704200" y="5323661"/>
                <a:ext cx="14760" cy="140400"/>
              </p14:xfrm>
            </p:contentPart>
          </mc:Choice>
          <mc:Fallback xmlns="">
            <p:pic>
              <p:nvPicPr>
                <p:cNvPr id="46279" name="Ink 46278">
                  <a:extLst>
                    <a:ext uri="{FF2B5EF4-FFF2-40B4-BE49-F238E27FC236}">
                      <a16:creationId xmlns:a16="http://schemas.microsoft.com/office/drawing/2014/main" id="{F91269C1-8B47-C5BA-1B24-4CFA7D406EC6}"/>
                    </a:ext>
                  </a:extLst>
                </p:cNvPr>
                <p:cNvPicPr/>
                <p:nvPr/>
              </p:nvPicPr>
              <p:blipFill>
                <a:blip r:embed="rId396"/>
                <a:stretch>
                  <a:fillRect/>
                </a:stretch>
              </p:blipFill>
              <p:spPr>
                <a:xfrm>
                  <a:off x="5699880" y="5319341"/>
                  <a:ext cx="234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46280" name="Ink 46279">
                  <a:extLst>
                    <a:ext uri="{FF2B5EF4-FFF2-40B4-BE49-F238E27FC236}">
                      <a16:creationId xmlns:a16="http://schemas.microsoft.com/office/drawing/2014/main" id="{CE2E86AA-A6FF-A2CA-DB24-2A54A5456FB8}"/>
                    </a:ext>
                  </a:extLst>
                </p14:cNvPr>
                <p14:cNvContentPartPr/>
                <p14:nvPr/>
              </p14:nvContentPartPr>
              <p14:xfrm>
                <a:off x="5675400" y="5307821"/>
                <a:ext cx="122040" cy="64440"/>
              </p14:xfrm>
            </p:contentPart>
          </mc:Choice>
          <mc:Fallback xmlns="">
            <p:pic>
              <p:nvPicPr>
                <p:cNvPr id="46280" name="Ink 46279">
                  <a:extLst>
                    <a:ext uri="{FF2B5EF4-FFF2-40B4-BE49-F238E27FC236}">
                      <a16:creationId xmlns:a16="http://schemas.microsoft.com/office/drawing/2014/main" id="{CE2E86AA-A6FF-A2CA-DB24-2A54A5456FB8}"/>
                    </a:ext>
                  </a:extLst>
                </p:cNvPr>
                <p:cNvPicPr/>
                <p:nvPr/>
              </p:nvPicPr>
              <p:blipFill>
                <a:blip r:embed="rId398"/>
                <a:stretch>
                  <a:fillRect/>
                </a:stretch>
              </p:blipFill>
              <p:spPr>
                <a:xfrm>
                  <a:off x="5671080" y="5303501"/>
                  <a:ext cx="1306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46282" name="Ink 46281">
                  <a:extLst>
                    <a:ext uri="{FF2B5EF4-FFF2-40B4-BE49-F238E27FC236}">
                      <a16:creationId xmlns:a16="http://schemas.microsoft.com/office/drawing/2014/main" id="{3C4D1DC8-E58B-E23D-2302-4D56629E45F1}"/>
                    </a:ext>
                  </a:extLst>
                </p14:cNvPr>
                <p14:cNvContentPartPr/>
                <p14:nvPr/>
              </p14:nvContentPartPr>
              <p14:xfrm>
                <a:off x="5828040" y="5471621"/>
                <a:ext cx="50760" cy="82080"/>
              </p14:xfrm>
            </p:contentPart>
          </mc:Choice>
          <mc:Fallback xmlns="">
            <p:pic>
              <p:nvPicPr>
                <p:cNvPr id="46282" name="Ink 46281">
                  <a:extLst>
                    <a:ext uri="{FF2B5EF4-FFF2-40B4-BE49-F238E27FC236}">
                      <a16:creationId xmlns:a16="http://schemas.microsoft.com/office/drawing/2014/main" id="{3C4D1DC8-E58B-E23D-2302-4D56629E45F1}"/>
                    </a:ext>
                  </a:extLst>
                </p:cNvPr>
                <p:cNvPicPr/>
                <p:nvPr/>
              </p:nvPicPr>
              <p:blipFill>
                <a:blip r:embed="rId400"/>
                <a:stretch>
                  <a:fillRect/>
                </a:stretch>
              </p:blipFill>
              <p:spPr>
                <a:xfrm>
                  <a:off x="5823720" y="5467301"/>
                  <a:ext cx="594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46283" name="Ink 46282">
                  <a:extLst>
                    <a:ext uri="{FF2B5EF4-FFF2-40B4-BE49-F238E27FC236}">
                      <a16:creationId xmlns:a16="http://schemas.microsoft.com/office/drawing/2014/main" id="{BF3EB20D-7CDC-BA60-C4EC-EC9E3E08B650}"/>
                    </a:ext>
                  </a:extLst>
                </p14:cNvPr>
                <p14:cNvContentPartPr/>
                <p14:nvPr/>
              </p14:nvContentPartPr>
              <p14:xfrm>
                <a:off x="5945760" y="5514101"/>
                <a:ext cx="25200" cy="56880"/>
              </p14:xfrm>
            </p:contentPart>
          </mc:Choice>
          <mc:Fallback xmlns="">
            <p:pic>
              <p:nvPicPr>
                <p:cNvPr id="46283" name="Ink 46282">
                  <a:extLst>
                    <a:ext uri="{FF2B5EF4-FFF2-40B4-BE49-F238E27FC236}">
                      <a16:creationId xmlns:a16="http://schemas.microsoft.com/office/drawing/2014/main" id="{BF3EB20D-7CDC-BA60-C4EC-EC9E3E08B650}"/>
                    </a:ext>
                  </a:extLst>
                </p:cNvPr>
                <p:cNvPicPr/>
                <p:nvPr/>
              </p:nvPicPr>
              <p:blipFill>
                <a:blip r:embed="rId402"/>
                <a:stretch>
                  <a:fillRect/>
                </a:stretch>
              </p:blipFill>
              <p:spPr>
                <a:xfrm>
                  <a:off x="5941440" y="5509781"/>
                  <a:ext cx="338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46284" name="Ink 46283">
                  <a:extLst>
                    <a:ext uri="{FF2B5EF4-FFF2-40B4-BE49-F238E27FC236}">
                      <a16:creationId xmlns:a16="http://schemas.microsoft.com/office/drawing/2014/main" id="{BDC92813-974C-F9D1-28C9-7D3A994F7C6A}"/>
                    </a:ext>
                  </a:extLst>
                </p14:cNvPr>
                <p14:cNvContentPartPr/>
                <p14:nvPr/>
              </p14:nvContentPartPr>
              <p14:xfrm>
                <a:off x="5956200" y="5465861"/>
                <a:ext cx="7560" cy="20520"/>
              </p14:xfrm>
            </p:contentPart>
          </mc:Choice>
          <mc:Fallback xmlns="">
            <p:pic>
              <p:nvPicPr>
                <p:cNvPr id="46284" name="Ink 46283">
                  <a:extLst>
                    <a:ext uri="{FF2B5EF4-FFF2-40B4-BE49-F238E27FC236}">
                      <a16:creationId xmlns:a16="http://schemas.microsoft.com/office/drawing/2014/main" id="{BDC92813-974C-F9D1-28C9-7D3A994F7C6A}"/>
                    </a:ext>
                  </a:extLst>
                </p:cNvPr>
                <p:cNvPicPr/>
                <p:nvPr/>
              </p:nvPicPr>
              <p:blipFill>
                <a:blip r:embed="rId404"/>
                <a:stretch>
                  <a:fillRect/>
                </a:stretch>
              </p:blipFill>
              <p:spPr>
                <a:xfrm>
                  <a:off x="5951880" y="5461541"/>
                  <a:ext cx="162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46286" name="Ink 46285">
                  <a:extLst>
                    <a:ext uri="{FF2B5EF4-FFF2-40B4-BE49-F238E27FC236}">
                      <a16:creationId xmlns:a16="http://schemas.microsoft.com/office/drawing/2014/main" id="{B1A22191-9751-5C5F-5814-C456BFFCD7F1}"/>
                    </a:ext>
                  </a:extLst>
                </p14:cNvPr>
                <p14:cNvContentPartPr/>
                <p14:nvPr/>
              </p14:nvContentPartPr>
              <p14:xfrm>
                <a:off x="5883120" y="5239781"/>
                <a:ext cx="52200" cy="16560"/>
              </p14:xfrm>
            </p:contentPart>
          </mc:Choice>
          <mc:Fallback xmlns="">
            <p:pic>
              <p:nvPicPr>
                <p:cNvPr id="46286" name="Ink 46285">
                  <a:extLst>
                    <a:ext uri="{FF2B5EF4-FFF2-40B4-BE49-F238E27FC236}">
                      <a16:creationId xmlns:a16="http://schemas.microsoft.com/office/drawing/2014/main" id="{B1A22191-9751-5C5F-5814-C456BFFCD7F1}"/>
                    </a:ext>
                  </a:extLst>
                </p:cNvPr>
                <p:cNvPicPr/>
                <p:nvPr/>
              </p:nvPicPr>
              <p:blipFill>
                <a:blip r:embed="rId406"/>
                <a:stretch>
                  <a:fillRect/>
                </a:stretch>
              </p:blipFill>
              <p:spPr>
                <a:xfrm>
                  <a:off x="5878800" y="5235461"/>
                  <a:ext cx="608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46287" name="Ink 46286">
                  <a:extLst>
                    <a:ext uri="{FF2B5EF4-FFF2-40B4-BE49-F238E27FC236}">
                      <a16:creationId xmlns:a16="http://schemas.microsoft.com/office/drawing/2014/main" id="{FDC6D72A-8316-D9AE-4A17-E0AAC10BC95B}"/>
                    </a:ext>
                  </a:extLst>
                </p14:cNvPr>
                <p14:cNvContentPartPr/>
                <p14:nvPr/>
              </p14:nvContentPartPr>
              <p14:xfrm>
                <a:off x="5870880" y="5252021"/>
                <a:ext cx="43560" cy="104760"/>
              </p14:xfrm>
            </p:contentPart>
          </mc:Choice>
          <mc:Fallback xmlns="">
            <p:pic>
              <p:nvPicPr>
                <p:cNvPr id="46287" name="Ink 46286">
                  <a:extLst>
                    <a:ext uri="{FF2B5EF4-FFF2-40B4-BE49-F238E27FC236}">
                      <a16:creationId xmlns:a16="http://schemas.microsoft.com/office/drawing/2014/main" id="{FDC6D72A-8316-D9AE-4A17-E0AAC10BC95B}"/>
                    </a:ext>
                  </a:extLst>
                </p:cNvPr>
                <p:cNvPicPr/>
                <p:nvPr/>
              </p:nvPicPr>
              <p:blipFill>
                <a:blip r:embed="rId408"/>
                <a:stretch>
                  <a:fillRect/>
                </a:stretch>
              </p:blipFill>
              <p:spPr>
                <a:xfrm>
                  <a:off x="5866560" y="5247701"/>
                  <a:ext cx="522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46289" name="Ink 46288">
                  <a:extLst>
                    <a:ext uri="{FF2B5EF4-FFF2-40B4-BE49-F238E27FC236}">
                      <a16:creationId xmlns:a16="http://schemas.microsoft.com/office/drawing/2014/main" id="{BF04EDC3-AB07-E60A-DAA7-40E0C90CD25F}"/>
                    </a:ext>
                  </a:extLst>
                </p14:cNvPr>
                <p14:cNvContentPartPr/>
                <p14:nvPr/>
              </p14:nvContentPartPr>
              <p14:xfrm>
                <a:off x="5622480" y="5257781"/>
                <a:ext cx="43200" cy="46800"/>
              </p14:xfrm>
            </p:contentPart>
          </mc:Choice>
          <mc:Fallback xmlns="">
            <p:pic>
              <p:nvPicPr>
                <p:cNvPr id="46289" name="Ink 46288">
                  <a:extLst>
                    <a:ext uri="{FF2B5EF4-FFF2-40B4-BE49-F238E27FC236}">
                      <a16:creationId xmlns:a16="http://schemas.microsoft.com/office/drawing/2014/main" id="{BF04EDC3-AB07-E60A-DAA7-40E0C90CD25F}"/>
                    </a:ext>
                  </a:extLst>
                </p:cNvPr>
                <p:cNvPicPr/>
                <p:nvPr/>
              </p:nvPicPr>
              <p:blipFill>
                <a:blip r:embed="rId410"/>
                <a:stretch>
                  <a:fillRect/>
                </a:stretch>
              </p:blipFill>
              <p:spPr>
                <a:xfrm>
                  <a:off x="5618160" y="5253461"/>
                  <a:ext cx="518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46290" name="Ink 46289">
                  <a:extLst>
                    <a:ext uri="{FF2B5EF4-FFF2-40B4-BE49-F238E27FC236}">
                      <a16:creationId xmlns:a16="http://schemas.microsoft.com/office/drawing/2014/main" id="{429950B8-71D3-139A-D590-C67D10EED15D}"/>
                    </a:ext>
                  </a:extLst>
                </p14:cNvPr>
                <p14:cNvContentPartPr/>
                <p14:nvPr/>
              </p14:nvContentPartPr>
              <p14:xfrm>
                <a:off x="5576040" y="5406101"/>
                <a:ext cx="56880" cy="46080"/>
              </p14:xfrm>
            </p:contentPart>
          </mc:Choice>
          <mc:Fallback xmlns="">
            <p:pic>
              <p:nvPicPr>
                <p:cNvPr id="46290" name="Ink 46289">
                  <a:extLst>
                    <a:ext uri="{FF2B5EF4-FFF2-40B4-BE49-F238E27FC236}">
                      <a16:creationId xmlns:a16="http://schemas.microsoft.com/office/drawing/2014/main" id="{429950B8-71D3-139A-D590-C67D10EED15D}"/>
                    </a:ext>
                  </a:extLst>
                </p:cNvPr>
                <p:cNvPicPr/>
                <p:nvPr/>
              </p:nvPicPr>
              <p:blipFill>
                <a:blip r:embed="rId412"/>
                <a:stretch>
                  <a:fillRect/>
                </a:stretch>
              </p:blipFill>
              <p:spPr>
                <a:xfrm>
                  <a:off x="5571720" y="5401781"/>
                  <a:ext cx="655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46291" name="Ink 46290">
                  <a:extLst>
                    <a:ext uri="{FF2B5EF4-FFF2-40B4-BE49-F238E27FC236}">
                      <a16:creationId xmlns:a16="http://schemas.microsoft.com/office/drawing/2014/main" id="{A8B888B5-D8AE-672E-78CD-56910D73CE6D}"/>
                    </a:ext>
                  </a:extLst>
                </p14:cNvPr>
                <p14:cNvContentPartPr/>
                <p14:nvPr/>
              </p14:nvContentPartPr>
              <p14:xfrm>
                <a:off x="5583240" y="5411861"/>
                <a:ext cx="42840" cy="50400"/>
              </p14:xfrm>
            </p:contentPart>
          </mc:Choice>
          <mc:Fallback xmlns="">
            <p:pic>
              <p:nvPicPr>
                <p:cNvPr id="46291" name="Ink 46290">
                  <a:extLst>
                    <a:ext uri="{FF2B5EF4-FFF2-40B4-BE49-F238E27FC236}">
                      <a16:creationId xmlns:a16="http://schemas.microsoft.com/office/drawing/2014/main" id="{A8B888B5-D8AE-672E-78CD-56910D73CE6D}"/>
                    </a:ext>
                  </a:extLst>
                </p:cNvPr>
                <p:cNvPicPr/>
                <p:nvPr/>
              </p:nvPicPr>
              <p:blipFill>
                <a:blip r:embed="rId414"/>
                <a:stretch>
                  <a:fillRect/>
                </a:stretch>
              </p:blipFill>
              <p:spPr>
                <a:xfrm>
                  <a:off x="5578920" y="5407541"/>
                  <a:ext cx="51480" cy="59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5">
            <p14:nvContentPartPr>
              <p14:cNvPr id="46293" name="Ink 46292">
                <a:extLst>
                  <a:ext uri="{FF2B5EF4-FFF2-40B4-BE49-F238E27FC236}">
                    <a16:creationId xmlns:a16="http://schemas.microsoft.com/office/drawing/2014/main" id="{A49868A0-60F2-2D13-E28E-D036E08DBA0F}"/>
                  </a:ext>
                </a:extLst>
              </p14:cNvPr>
              <p14:cNvContentPartPr/>
              <p14:nvPr/>
            </p14:nvContentPartPr>
            <p14:xfrm>
              <a:off x="6123240" y="5136461"/>
              <a:ext cx="75240" cy="455760"/>
            </p14:xfrm>
          </p:contentPart>
        </mc:Choice>
        <mc:Fallback xmlns="">
          <p:pic>
            <p:nvPicPr>
              <p:cNvPr id="46293" name="Ink 46292">
                <a:extLst>
                  <a:ext uri="{FF2B5EF4-FFF2-40B4-BE49-F238E27FC236}">
                    <a16:creationId xmlns:a16="http://schemas.microsoft.com/office/drawing/2014/main" id="{A49868A0-60F2-2D13-E28E-D036E08DBA0F}"/>
                  </a:ext>
                </a:extLst>
              </p:cNvPr>
              <p:cNvPicPr/>
              <p:nvPr/>
            </p:nvPicPr>
            <p:blipFill>
              <a:blip r:embed="rId416"/>
              <a:stretch>
                <a:fillRect/>
              </a:stretch>
            </p:blipFill>
            <p:spPr>
              <a:xfrm>
                <a:off x="6118920" y="5132141"/>
                <a:ext cx="83880" cy="464400"/>
              </a:xfrm>
              <a:prstGeom prst="rect">
                <a:avLst/>
              </a:prstGeom>
            </p:spPr>
          </p:pic>
        </mc:Fallback>
      </mc:AlternateContent>
      <p:grpSp>
        <p:nvGrpSpPr>
          <p:cNvPr id="46298" name="Group 46297">
            <a:extLst>
              <a:ext uri="{FF2B5EF4-FFF2-40B4-BE49-F238E27FC236}">
                <a16:creationId xmlns:a16="http://schemas.microsoft.com/office/drawing/2014/main" id="{229363EA-A1B1-290D-9CDD-9536DB23E9A6}"/>
              </a:ext>
            </a:extLst>
          </p:cNvPr>
          <p:cNvGrpSpPr/>
          <p:nvPr/>
        </p:nvGrpSpPr>
        <p:grpSpPr>
          <a:xfrm>
            <a:off x="5570280" y="5779421"/>
            <a:ext cx="98640" cy="289440"/>
            <a:chOff x="5570280" y="5779421"/>
            <a:chExt cx="98640" cy="289440"/>
          </a:xfrm>
        </p:grpSpPr>
        <mc:AlternateContent xmlns:mc="http://schemas.openxmlformats.org/markup-compatibility/2006" xmlns:p14="http://schemas.microsoft.com/office/powerpoint/2010/main">
          <mc:Choice Requires="p14">
            <p:contentPart p14:bwMode="auto" r:id="rId417">
              <p14:nvContentPartPr>
                <p14:cNvPr id="46294" name="Ink 46293">
                  <a:extLst>
                    <a:ext uri="{FF2B5EF4-FFF2-40B4-BE49-F238E27FC236}">
                      <a16:creationId xmlns:a16="http://schemas.microsoft.com/office/drawing/2014/main" id="{6943F0A1-9608-50D6-14BC-6B4B39BF9C6B}"/>
                    </a:ext>
                  </a:extLst>
                </p14:cNvPr>
                <p14:cNvContentPartPr/>
                <p14:nvPr/>
              </p14:nvContentPartPr>
              <p14:xfrm>
                <a:off x="5632920" y="5789501"/>
                <a:ext cx="7560" cy="115920"/>
              </p14:xfrm>
            </p:contentPart>
          </mc:Choice>
          <mc:Fallback xmlns="">
            <p:pic>
              <p:nvPicPr>
                <p:cNvPr id="46294" name="Ink 46293">
                  <a:extLst>
                    <a:ext uri="{FF2B5EF4-FFF2-40B4-BE49-F238E27FC236}">
                      <a16:creationId xmlns:a16="http://schemas.microsoft.com/office/drawing/2014/main" id="{6943F0A1-9608-50D6-14BC-6B4B39BF9C6B}"/>
                    </a:ext>
                  </a:extLst>
                </p:cNvPr>
                <p:cNvPicPr/>
                <p:nvPr/>
              </p:nvPicPr>
              <p:blipFill>
                <a:blip r:embed="rId418"/>
                <a:stretch>
                  <a:fillRect/>
                </a:stretch>
              </p:blipFill>
              <p:spPr>
                <a:xfrm>
                  <a:off x="5628600" y="5785181"/>
                  <a:ext cx="162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46295" name="Ink 46294">
                  <a:extLst>
                    <a:ext uri="{FF2B5EF4-FFF2-40B4-BE49-F238E27FC236}">
                      <a16:creationId xmlns:a16="http://schemas.microsoft.com/office/drawing/2014/main" id="{74566CDB-882E-0298-24B9-BAEF95A9BB2E}"/>
                    </a:ext>
                  </a:extLst>
                </p14:cNvPr>
                <p14:cNvContentPartPr/>
                <p14:nvPr/>
              </p14:nvContentPartPr>
              <p14:xfrm>
                <a:off x="5604480" y="5779421"/>
                <a:ext cx="64440" cy="36360"/>
              </p14:xfrm>
            </p:contentPart>
          </mc:Choice>
          <mc:Fallback xmlns="">
            <p:pic>
              <p:nvPicPr>
                <p:cNvPr id="46295" name="Ink 46294">
                  <a:extLst>
                    <a:ext uri="{FF2B5EF4-FFF2-40B4-BE49-F238E27FC236}">
                      <a16:creationId xmlns:a16="http://schemas.microsoft.com/office/drawing/2014/main" id="{74566CDB-882E-0298-24B9-BAEF95A9BB2E}"/>
                    </a:ext>
                  </a:extLst>
                </p:cNvPr>
                <p:cNvPicPr/>
                <p:nvPr/>
              </p:nvPicPr>
              <p:blipFill>
                <a:blip r:embed="rId420"/>
                <a:stretch>
                  <a:fillRect/>
                </a:stretch>
              </p:blipFill>
              <p:spPr>
                <a:xfrm>
                  <a:off x="5600160" y="5775101"/>
                  <a:ext cx="730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46296" name="Ink 46295">
                  <a:extLst>
                    <a:ext uri="{FF2B5EF4-FFF2-40B4-BE49-F238E27FC236}">
                      <a16:creationId xmlns:a16="http://schemas.microsoft.com/office/drawing/2014/main" id="{E60F0F5D-2962-1ED9-C4E7-3F9195AC70C8}"/>
                    </a:ext>
                  </a:extLst>
                </p14:cNvPr>
                <p14:cNvContentPartPr/>
                <p14:nvPr/>
              </p14:nvContentPartPr>
              <p14:xfrm>
                <a:off x="5570280" y="5979221"/>
                <a:ext cx="47520" cy="8280"/>
              </p14:xfrm>
            </p:contentPart>
          </mc:Choice>
          <mc:Fallback xmlns="">
            <p:pic>
              <p:nvPicPr>
                <p:cNvPr id="46296" name="Ink 46295">
                  <a:extLst>
                    <a:ext uri="{FF2B5EF4-FFF2-40B4-BE49-F238E27FC236}">
                      <a16:creationId xmlns:a16="http://schemas.microsoft.com/office/drawing/2014/main" id="{E60F0F5D-2962-1ED9-C4E7-3F9195AC70C8}"/>
                    </a:ext>
                  </a:extLst>
                </p:cNvPr>
                <p:cNvPicPr/>
                <p:nvPr/>
              </p:nvPicPr>
              <p:blipFill>
                <a:blip r:embed="rId422"/>
                <a:stretch>
                  <a:fillRect/>
                </a:stretch>
              </p:blipFill>
              <p:spPr>
                <a:xfrm>
                  <a:off x="5565960" y="5974901"/>
                  <a:ext cx="561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46297" name="Ink 46296">
                  <a:extLst>
                    <a:ext uri="{FF2B5EF4-FFF2-40B4-BE49-F238E27FC236}">
                      <a16:creationId xmlns:a16="http://schemas.microsoft.com/office/drawing/2014/main" id="{43BFFB02-A617-E176-1A6B-1972C47558A3}"/>
                    </a:ext>
                  </a:extLst>
                </p14:cNvPr>
                <p14:cNvContentPartPr/>
                <p14:nvPr/>
              </p14:nvContentPartPr>
              <p14:xfrm>
                <a:off x="5572440" y="5979221"/>
                <a:ext cx="50400" cy="89640"/>
              </p14:xfrm>
            </p:contentPart>
          </mc:Choice>
          <mc:Fallback xmlns="">
            <p:pic>
              <p:nvPicPr>
                <p:cNvPr id="46297" name="Ink 46296">
                  <a:extLst>
                    <a:ext uri="{FF2B5EF4-FFF2-40B4-BE49-F238E27FC236}">
                      <a16:creationId xmlns:a16="http://schemas.microsoft.com/office/drawing/2014/main" id="{43BFFB02-A617-E176-1A6B-1972C47558A3}"/>
                    </a:ext>
                  </a:extLst>
                </p:cNvPr>
                <p:cNvPicPr/>
                <p:nvPr/>
              </p:nvPicPr>
              <p:blipFill>
                <a:blip r:embed="rId424"/>
                <a:stretch>
                  <a:fillRect/>
                </a:stretch>
              </p:blipFill>
              <p:spPr>
                <a:xfrm>
                  <a:off x="5568120" y="5974901"/>
                  <a:ext cx="59040" cy="98280"/>
                </a:xfrm>
                <a:prstGeom prst="rect">
                  <a:avLst/>
                </a:prstGeom>
              </p:spPr>
            </p:pic>
          </mc:Fallback>
        </mc:AlternateContent>
      </p:grpSp>
      <p:grpSp>
        <p:nvGrpSpPr>
          <p:cNvPr id="46310" name="Group 46309">
            <a:extLst>
              <a:ext uri="{FF2B5EF4-FFF2-40B4-BE49-F238E27FC236}">
                <a16:creationId xmlns:a16="http://schemas.microsoft.com/office/drawing/2014/main" id="{939B7412-6201-75AB-881B-D6743C07B6EE}"/>
              </a:ext>
            </a:extLst>
          </p:cNvPr>
          <p:cNvGrpSpPr/>
          <p:nvPr/>
        </p:nvGrpSpPr>
        <p:grpSpPr>
          <a:xfrm>
            <a:off x="5465520" y="4807781"/>
            <a:ext cx="409320" cy="282600"/>
            <a:chOff x="5465520" y="4807781"/>
            <a:chExt cx="409320" cy="282600"/>
          </a:xfrm>
        </p:grpSpPr>
        <mc:AlternateContent xmlns:mc="http://schemas.openxmlformats.org/markup-compatibility/2006" xmlns:p14="http://schemas.microsoft.com/office/powerpoint/2010/main">
          <mc:Choice Requires="p14">
            <p:contentPart p14:bwMode="auto" r:id="rId425">
              <p14:nvContentPartPr>
                <p14:cNvPr id="46299" name="Ink 46298">
                  <a:extLst>
                    <a:ext uri="{FF2B5EF4-FFF2-40B4-BE49-F238E27FC236}">
                      <a16:creationId xmlns:a16="http://schemas.microsoft.com/office/drawing/2014/main" id="{8778B923-3A6A-26A4-65DD-DC567736E34C}"/>
                    </a:ext>
                  </a:extLst>
                </p14:cNvPr>
                <p14:cNvContentPartPr/>
                <p14:nvPr/>
              </p14:nvContentPartPr>
              <p14:xfrm>
                <a:off x="5572800" y="4876181"/>
                <a:ext cx="92880" cy="18720"/>
              </p14:xfrm>
            </p:contentPart>
          </mc:Choice>
          <mc:Fallback xmlns="">
            <p:pic>
              <p:nvPicPr>
                <p:cNvPr id="46299" name="Ink 46298">
                  <a:extLst>
                    <a:ext uri="{FF2B5EF4-FFF2-40B4-BE49-F238E27FC236}">
                      <a16:creationId xmlns:a16="http://schemas.microsoft.com/office/drawing/2014/main" id="{8778B923-3A6A-26A4-65DD-DC567736E34C}"/>
                    </a:ext>
                  </a:extLst>
                </p:cNvPr>
                <p:cNvPicPr/>
                <p:nvPr/>
              </p:nvPicPr>
              <p:blipFill>
                <a:blip r:embed="rId426"/>
                <a:stretch>
                  <a:fillRect/>
                </a:stretch>
              </p:blipFill>
              <p:spPr>
                <a:xfrm>
                  <a:off x="5568480" y="4871861"/>
                  <a:ext cx="1015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46300" name="Ink 46299">
                  <a:extLst>
                    <a:ext uri="{FF2B5EF4-FFF2-40B4-BE49-F238E27FC236}">
                      <a16:creationId xmlns:a16="http://schemas.microsoft.com/office/drawing/2014/main" id="{1AC9AD2B-7027-B395-6E7C-47FBB9A22354}"/>
                    </a:ext>
                  </a:extLst>
                </p14:cNvPr>
                <p14:cNvContentPartPr/>
                <p14:nvPr/>
              </p14:nvContentPartPr>
              <p14:xfrm>
                <a:off x="5597640" y="4886261"/>
                <a:ext cx="61200" cy="158040"/>
              </p14:xfrm>
            </p:contentPart>
          </mc:Choice>
          <mc:Fallback xmlns="">
            <p:pic>
              <p:nvPicPr>
                <p:cNvPr id="46300" name="Ink 46299">
                  <a:extLst>
                    <a:ext uri="{FF2B5EF4-FFF2-40B4-BE49-F238E27FC236}">
                      <a16:creationId xmlns:a16="http://schemas.microsoft.com/office/drawing/2014/main" id="{1AC9AD2B-7027-B395-6E7C-47FBB9A22354}"/>
                    </a:ext>
                  </a:extLst>
                </p:cNvPr>
                <p:cNvPicPr/>
                <p:nvPr/>
              </p:nvPicPr>
              <p:blipFill>
                <a:blip r:embed="rId428"/>
                <a:stretch>
                  <a:fillRect/>
                </a:stretch>
              </p:blipFill>
              <p:spPr>
                <a:xfrm>
                  <a:off x="5593320" y="4881941"/>
                  <a:ext cx="698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46302" name="Ink 46301">
                  <a:extLst>
                    <a:ext uri="{FF2B5EF4-FFF2-40B4-BE49-F238E27FC236}">
                      <a16:creationId xmlns:a16="http://schemas.microsoft.com/office/drawing/2014/main" id="{06D6FD06-1BE6-EE1C-EC06-5AA666B84592}"/>
                    </a:ext>
                  </a:extLst>
                </p14:cNvPr>
                <p14:cNvContentPartPr/>
                <p14:nvPr/>
              </p14:nvContentPartPr>
              <p14:xfrm>
                <a:off x="5725080" y="5007941"/>
                <a:ext cx="54000" cy="58320"/>
              </p14:xfrm>
            </p:contentPart>
          </mc:Choice>
          <mc:Fallback xmlns="">
            <p:pic>
              <p:nvPicPr>
                <p:cNvPr id="46302" name="Ink 46301">
                  <a:extLst>
                    <a:ext uri="{FF2B5EF4-FFF2-40B4-BE49-F238E27FC236}">
                      <a16:creationId xmlns:a16="http://schemas.microsoft.com/office/drawing/2014/main" id="{06D6FD06-1BE6-EE1C-EC06-5AA666B84592}"/>
                    </a:ext>
                  </a:extLst>
                </p:cNvPr>
                <p:cNvPicPr/>
                <p:nvPr/>
              </p:nvPicPr>
              <p:blipFill>
                <a:blip r:embed="rId430"/>
                <a:stretch>
                  <a:fillRect/>
                </a:stretch>
              </p:blipFill>
              <p:spPr>
                <a:xfrm>
                  <a:off x="5720760" y="5003621"/>
                  <a:ext cx="626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46303" name="Ink 46302">
                  <a:extLst>
                    <a:ext uri="{FF2B5EF4-FFF2-40B4-BE49-F238E27FC236}">
                      <a16:creationId xmlns:a16="http://schemas.microsoft.com/office/drawing/2014/main" id="{BBD747FC-79EC-DA84-0A59-AB15F6765AF3}"/>
                    </a:ext>
                  </a:extLst>
                </p14:cNvPr>
                <p14:cNvContentPartPr/>
                <p14:nvPr/>
              </p14:nvContentPartPr>
              <p14:xfrm>
                <a:off x="5846040" y="5044301"/>
                <a:ext cx="28800" cy="46080"/>
              </p14:xfrm>
            </p:contentPart>
          </mc:Choice>
          <mc:Fallback xmlns="">
            <p:pic>
              <p:nvPicPr>
                <p:cNvPr id="46303" name="Ink 46302">
                  <a:extLst>
                    <a:ext uri="{FF2B5EF4-FFF2-40B4-BE49-F238E27FC236}">
                      <a16:creationId xmlns:a16="http://schemas.microsoft.com/office/drawing/2014/main" id="{BBD747FC-79EC-DA84-0A59-AB15F6765AF3}"/>
                    </a:ext>
                  </a:extLst>
                </p:cNvPr>
                <p:cNvPicPr/>
                <p:nvPr/>
              </p:nvPicPr>
              <p:blipFill>
                <a:blip r:embed="rId432"/>
                <a:stretch>
                  <a:fillRect/>
                </a:stretch>
              </p:blipFill>
              <p:spPr>
                <a:xfrm>
                  <a:off x="5841720" y="5039981"/>
                  <a:ext cx="374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46304" name="Ink 46303">
                  <a:extLst>
                    <a:ext uri="{FF2B5EF4-FFF2-40B4-BE49-F238E27FC236}">
                      <a16:creationId xmlns:a16="http://schemas.microsoft.com/office/drawing/2014/main" id="{331FD6FF-6A0F-37D2-C5A3-EC0E13793DBA}"/>
                    </a:ext>
                  </a:extLst>
                </p14:cNvPr>
                <p14:cNvContentPartPr/>
                <p14:nvPr/>
              </p14:nvContentPartPr>
              <p14:xfrm>
                <a:off x="5849640" y="5014061"/>
                <a:ext cx="7560" cy="16200"/>
              </p14:xfrm>
            </p:contentPart>
          </mc:Choice>
          <mc:Fallback xmlns="">
            <p:pic>
              <p:nvPicPr>
                <p:cNvPr id="46304" name="Ink 46303">
                  <a:extLst>
                    <a:ext uri="{FF2B5EF4-FFF2-40B4-BE49-F238E27FC236}">
                      <a16:creationId xmlns:a16="http://schemas.microsoft.com/office/drawing/2014/main" id="{331FD6FF-6A0F-37D2-C5A3-EC0E13793DBA}"/>
                    </a:ext>
                  </a:extLst>
                </p:cNvPr>
                <p:cNvPicPr/>
                <p:nvPr/>
              </p:nvPicPr>
              <p:blipFill>
                <a:blip r:embed="rId434"/>
                <a:stretch>
                  <a:fillRect/>
                </a:stretch>
              </p:blipFill>
              <p:spPr>
                <a:xfrm>
                  <a:off x="5845320" y="5009741"/>
                  <a:ext cx="162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46306" name="Ink 46305">
                  <a:extLst>
                    <a:ext uri="{FF2B5EF4-FFF2-40B4-BE49-F238E27FC236}">
                      <a16:creationId xmlns:a16="http://schemas.microsoft.com/office/drawing/2014/main" id="{D24A6ADA-2AA0-1D6E-1BEC-C5A23D981A81}"/>
                    </a:ext>
                  </a:extLst>
                </p14:cNvPr>
                <p14:cNvContentPartPr/>
                <p14:nvPr/>
              </p14:nvContentPartPr>
              <p14:xfrm>
                <a:off x="5750280" y="4861781"/>
                <a:ext cx="28800" cy="70920"/>
              </p14:xfrm>
            </p:contentPart>
          </mc:Choice>
          <mc:Fallback xmlns="">
            <p:pic>
              <p:nvPicPr>
                <p:cNvPr id="46306" name="Ink 46305">
                  <a:extLst>
                    <a:ext uri="{FF2B5EF4-FFF2-40B4-BE49-F238E27FC236}">
                      <a16:creationId xmlns:a16="http://schemas.microsoft.com/office/drawing/2014/main" id="{D24A6ADA-2AA0-1D6E-1BEC-C5A23D981A81}"/>
                    </a:ext>
                  </a:extLst>
                </p:cNvPr>
                <p:cNvPicPr/>
                <p:nvPr/>
              </p:nvPicPr>
              <p:blipFill>
                <a:blip r:embed="rId436"/>
                <a:stretch>
                  <a:fillRect/>
                </a:stretch>
              </p:blipFill>
              <p:spPr>
                <a:xfrm>
                  <a:off x="5745960" y="4857461"/>
                  <a:ext cx="374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46307" name="Ink 46306">
                  <a:extLst>
                    <a:ext uri="{FF2B5EF4-FFF2-40B4-BE49-F238E27FC236}">
                      <a16:creationId xmlns:a16="http://schemas.microsoft.com/office/drawing/2014/main" id="{E873A518-9F6F-DDD6-A683-4FD59CBBD623}"/>
                    </a:ext>
                  </a:extLst>
                </p14:cNvPr>
                <p14:cNvContentPartPr/>
                <p14:nvPr/>
              </p14:nvContentPartPr>
              <p14:xfrm>
                <a:off x="5757480" y="4807781"/>
                <a:ext cx="6480" cy="23040"/>
              </p14:xfrm>
            </p:contentPart>
          </mc:Choice>
          <mc:Fallback xmlns="">
            <p:pic>
              <p:nvPicPr>
                <p:cNvPr id="46307" name="Ink 46306">
                  <a:extLst>
                    <a:ext uri="{FF2B5EF4-FFF2-40B4-BE49-F238E27FC236}">
                      <a16:creationId xmlns:a16="http://schemas.microsoft.com/office/drawing/2014/main" id="{E873A518-9F6F-DDD6-A683-4FD59CBBD623}"/>
                    </a:ext>
                  </a:extLst>
                </p:cNvPr>
                <p:cNvPicPr/>
                <p:nvPr/>
              </p:nvPicPr>
              <p:blipFill>
                <a:blip r:embed="rId438"/>
                <a:stretch>
                  <a:fillRect/>
                </a:stretch>
              </p:blipFill>
              <p:spPr>
                <a:xfrm>
                  <a:off x="5753160" y="4803461"/>
                  <a:ext cx="151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46309" name="Ink 46308">
                  <a:extLst>
                    <a:ext uri="{FF2B5EF4-FFF2-40B4-BE49-F238E27FC236}">
                      <a16:creationId xmlns:a16="http://schemas.microsoft.com/office/drawing/2014/main" id="{10C2EA84-9BB1-FCF8-11E3-31E6AD8A7516}"/>
                    </a:ext>
                  </a:extLst>
                </p14:cNvPr>
                <p14:cNvContentPartPr/>
                <p14:nvPr/>
              </p14:nvContentPartPr>
              <p14:xfrm>
                <a:off x="5465520" y="4845941"/>
                <a:ext cx="54360" cy="71280"/>
              </p14:xfrm>
            </p:contentPart>
          </mc:Choice>
          <mc:Fallback xmlns="">
            <p:pic>
              <p:nvPicPr>
                <p:cNvPr id="46309" name="Ink 46308">
                  <a:extLst>
                    <a:ext uri="{FF2B5EF4-FFF2-40B4-BE49-F238E27FC236}">
                      <a16:creationId xmlns:a16="http://schemas.microsoft.com/office/drawing/2014/main" id="{10C2EA84-9BB1-FCF8-11E3-31E6AD8A7516}"/>
                    </a:ext>
                  </a:extLst>
                </p:cNvPr>
                <p:cNvPicPr/>
                <p:nvPr/>
              </p:nvPicPr>
              <p:blipFill>
                <a:blip r:embed="rId440"/>
                <a:stretch>
                  <a:fillRect/>
                </a:stretch>
              </p:blipFill>
              <p:spPr>
                <a:xfrm>
                  <a:off x="5461200" y="4841621"/>
                  <a:ext cx="63000" cy="79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1">
            <p14:nvContentPartPr>
              <p14:cNvPr id="46311" name="Ink 46310">
                <a:extLst>
                  <a:ext uri="{FF2B5EF4-FFF2-40B4-BE49-F238E27FC236}">
                    <a16:creationId xmlns:a16="http://schemas.microsoft.com/office/drawing/2014/main" id="{F91D8701-0846-777A-7AFF-2E328E164C32}"/>
                  </a:ext>
                </a:extLst>
              </p14:cNvPr>
              <p14:cNvContentPartPr/>
              <p14:nvPr/>
            </p14:nvContentPartPr>
            <p14:xfrm>
              <a:off x="6389280" y="5451461"/>
              <a:ext cx="19080" cy="28440"/>
            </p14:xfrm>
          </p:contentPart>
        </mc:Choice>
        <mc:Fallback xmlns="">
          <p:pic>
            <p:nvPicPr>
              <p:cNvPr id="46311" name="Ink 46310">
                <a:extLst>
                  <a:ext uri="{FF2B5EF4-FFF2-40B4-BE49-F238E27FC236}">
                    <a16:creationId xmlns:a16="http://schemas.microsoft.com/office/drawing/2014/main" id="{F91D8701-0846-777A-7AFF-2E328E164C32}"/>
                  </a:ext>
                </a:extLst>
              </p:cNvPr>
              <p:cNvPicPr/>
              <p:nvPr/>
            </p:nvPicPr>
            <p:blipFill>
              <a:blip r:embed="rId442"/>
              <a:stretch>
                <a:fillRect/>
              </a:stretch>
            </p:blipFill>
            <p:spPr>
              <a:xfrm>
                <a:off x="6384960" y="5447141"/>
                <a:ext cx="277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46312" name="Ink 46311">
                <a:extLst>
                  <a:ext uri="{FF2B5EF4-FFF2-40B4-BE49-F238E27FC236}">
                    <a16:creationId xmlns:a16="http://schemas.microsoft.com/office/drawing/2014/main" id="{18A88BA1-8697-5AA3-8DBD-40756A768909}"/>
                  </a:ext>
                </a:extLst>
              </p14:cNvPr>
              <p14:cNvContentPartPr/>
              <p14:nvPr/>
            </p14:nvContentPartPr>
            <p14:xfrm>
              <a:off x="6580080" y="5455781"/>
              <a:ext cx="26640" cy="26280"/>
            </p14:xfrm>
          </p:contentPart>
        </mc:Choice>
        <mc:Fallback xmlns="">
          <p:pic>
            <p:nvPicPr>
              <p:cNvPr id="46312" name="Ink 46311">
                <a:extLst>
                  <a:ext uri="{FF2B5EF4-FFF2-40B4-BE49-F238E27FC236}">
                    <a16:creationId xmlns:a16="http://schemas.microsoft.com/office/drawing/2014/main" id="{18A88BA1-8697-5AA3-8DBD-40756A768909}"/>
                  </a:ext>
                </a:extLst>
              </p:cNvPr>
              <p:cNvPicPr/>
              <p:nvPr/>
            </p:nvPicPr>
            <p:blipFill>
              <a:blip r:embed="rId444"/>
              <a:stretch>
                <a:fillRect/>
              </a:stretch>
            </p:blipFill>
            <p:spPr>
              <a:xfrm>
                <a:off x="6575760" y="5451461"/>
                <a:ext cx="352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46313" name="Ink 46312">
                <a:extLst>
                  <a:ext uri="{FF2B5EF4-FFF2-40B4-BE49-F238E27FC236}">
                    <a16:creationId xmlns:a16="http://schemas.microsoft.com/office/drawing/2014/main" id="{1E4080EF-4DEE-BBB7-8F13-73722094F9E7}"/>
                  </a:ext>
                </a:extLst>
              </p14:cNvPr>
              <p14:cNvContentPartPr/>
              <p14:nvPr/>
            </p14:nvContentPartPr>
            <p14:xfrm>
              <a:off x="6794640" y="5449661"/>
              <a:ext cx="32400" cy="29520"/>
            </p14:xfrm>
          </p:contentPart>
        </mc:Choice>
        <mc:Fallback xmlns="">
          <p:pic>
            <p:nvPicPr>
              <p:cNvPr id="46313" name="Ink 46312">
                <a:extLst>
                  <a:ext uri="{FF2B5EF4-FFF2-40B4-BE49-F238E27FC236}">
                    <a16:creationId xmlns:a16="http://schemas.microsoft.com/office/drawing/2014/main" id="{1E4080EF-4DEE-BBB7-8F13-73722094F9E7}"/>
                  </a:ext>
                </a:extLst>
              </p:cNvPr>
              <p:cNvPicPr/>
              <p:nvPr/>
            </p:nvPicPr>
            <p:blipFill>
              <a:blip r:embed="rId446"/>
              <a:stretch>
                <a:fillRect/>
              </a:stretch>
            </p:blipFill>
            <p:spPr>
              <a:xfrm>
                <a:off x="6790320" y="5445341"/>
                <a:ext cx="41040" cy="38160"/>
              </a:xfrm>
              <a:prstGeom prst="rect">
                <a:avLst/>
              </a:prstGeom>
            </p:spPr>
          </p:pic>
        </mc:Fallback>
      </mc:AlternateContent>
      <p:grpSp>
        <p:nvGrpSpPr>
          <p:cNvPr id="46319" name="Group 46318">
            <a:extLst>
              <a:ext uri="{FF2B5EF4-FFF2-40B4-BE49-F238E27FC236}">
                <a16:creationId xmlns:a16="http://schemas.microsoft.com/office/drawing/2014/main" id="{CBB5B5AB-AB9C-5F38-43FF-70CA194BE3F4}"/>
              </a:ext>
            </a:extLst>
          </p:cNvPr>
          <p:cNvGrpSpPr/>
          <p:nvPr/>
        </p:nvGrpSpPr>
        <p:grpSpPr>
          <a:xfrm>
            <a:off x="4849200" y="2366261"/>
            <a:ext cx="556560" cy="152640"/>
            <a:chOff x="4849200" y="2366261"/>
            <a:chExt cx="556560" cy="152640"/>
          </a:xfrm>
        </p:grpSpPr>
        <mc:AlternateContent xmlns:mc="http://schemas.openxmlformats.org/markup-compatibility/2006" xmlns:p14="http://schemas.microsoft.com/office/powerpoint/2010/main">
          <mc:Choice Requires="p14">
            <p:contentPart p14:bwMode="auto" r:id="rId447">
              <p14:nvContentPartPr>
                <p14:cNvPr id="46314" name="Ink 46313">
                  <a:extLst>
                    <a:ext uri="{FF2B5EF4-FFF2-40B4-BE49-F238E27FC236}">
                      <a16:creationId xmlns:a16="http://schemas.microsoft.com/office/drawing/2014/main" id="{1F4D6B16-57C2-5294-F1BA-18D00DF35183}"/>
                    </a:ext>
                  </a:extLst>
                </p14:cNvPr>
                <p14:cNvContentPartPr/>
                <p14:nvPr/>
              </p14:nvContentPartPr>
              <p14:xfrm>
                <a:off x="4957920" y="2468141"/>
                <a:ext cx="18000" cy="4320"/>
              </p14:xfrm>
            </p:contentPart>
          </mc:Choice>
          <mc:Fallback xmlns="">
            <p:pic>
              <p:nvPicPr>
                <p:cNvPr id="46314" name="Ink 46313">
                  <a:extLst>
                    <a:ext uri="{FF2B5EF4-FFF2-40B4-BE49-F238E27FC236}">
                      <a16:creationId xmlns:a16="http://schemas.microsoft.com/office/drawing/2014/main" id="{1F4D6B16-57C2-5294-F1BA-18D00DF35183}"/>
                    </a:ext>
                  </a:extLst>
                </p:cNvPr>
                <p:cNvPicPr/>
                <p:nvPr/>
              </p:nvPicPr>
              <p:blipFill>
                <a:blip r:embed="rId448"/>
                <a:stretch>
                  <a:fillRect/>
                </a:stretch>
              </p:blipFill>
              <p:spPr>
                <a:xfrm>
                  <a:off x="4953600" y="2463821"/>
                  <a:ext cx="266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46315" name="Ink 46314">
                  <a:extLst>
                    <a:ext uri="{FF2B5EF4-FFF2-40B4-BE49-F238E27FC236}">
                      <a16:creationId xmlns:a16="http://schemas.microsoft.com/office/drawing/2014/main" id="{2420EA2B-EB98-BE46-193D-8077C8C59D47}"/>
                    </a:ext>
                  </a:extLst>
                </p14:cNvPr>
                <p14:cNvContentPartPr/>
                <p14:nvPr/>
              </p14:nvContentPartPr>
              <p14:xfrm>
                <a:off x="4957920" y="2366261"/>
                <a:ext cx="447840" cy="102240"/>
              </p14:xfrm>
            </p:contentPart>
          </mc:Choice>
          <mc:Fallback xmlns="">
            <p:pic>
              <p:nvPicPr>
                <p:cNvPr id="46315" name="Ink 46314">
                  <a:extLst>
                    <a:ext uri="{FF2B5EF4-FFF2-40B4-BE49-F238E27FC236}">
                      <a16:creationId xmlns:a16="http://schemas.microsoft.com/office/drawing/2014/main" id="{2420EA2B-EB98-BE46-193D-8077C8C59D47}"/>
                    </a:ext>
                  </a:extLst>
                </p:cNvPr>
                <p:cNvPicPr/>
                <p:nvPr/>
              </p:nvPicPr>
              <p:blipFill>
                <a:blip r:embed="rId450"/>
                <a:stretch>
                  <a:fillRect/>
                </a:stretch>
              </p:blipFill>
              <p:spPr>
                <a:xfrm>
                  <a:off x="4953600" y="2361941"/>
                  <a:ext cx="4564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46317" name="Ink 46316">
                  <a:extLst>
                    <a:ext uri="{FF2B5EF4-FFF2-40B4-BE49-F238E27FC236}">
                      <a16:creationId xmlns:a16="http://schemas.microsoft.com/office/drawing/2014/main" id="{24D97FA1-E0FD-A250-AFD8-1E8C2CCF501B}"/>
                    </a:ext>
                  </a:extLst>
                </p14:cNvPr>
                <p14:cNvContentPartPr/>
                <p14:nvPr/>
              </p14:nvContentPartPr>
              <p14:xfrm>
                <a:off x="4872600" y="2470301"/>
                <a:ext cx="124560" cy="38880"/>
              </p14:xfrm>
            </p:contentPart>
          </mc:Choice>
          <mc:Fallback xmlns="">
            <p:pic>
              <p:nvPicPr>
                <p:cNvPr id="46317" name="Ink 46316">
                  <a:extLst>
                    <a:ext uri="{FF2B5EF4-FFF2-40B4-BE49-F238E27FC236}">
                      <a16:creationId xmlns:a16="http://schemas.microsoft.com/office/drawing/2014/main" id="{24D97FA1-E0FD-A250-AFD8-1E8C2CCF501B}"/>
                    </a:ext>
                  </a:extLst>
                </p:cNvPr>
                <p:cNvPicPr/>
                <p:nvPr/>
              </p:nvPicPr>
              <p:blipFill>
                <a:blip r:embed="rId452"/>
                <a:stretch>
                  <a:fillRect/>
                </a:stretch>
              </p:blipFill>
              <p:spPr>
                <a:xfrm>
                  <a:off x="4868280" y="2465981"/>
                  <a:ext cx="1332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46318" name="Ink 46317">
                  <a:extLst>
                    <a:ext uri="{FF2B5EF4-FFF2-40B4-BE49-F238E27FC236}">
                      <a16:creationId xmlns:a16="http://schemas.microsoft.com/office/drawing/2014/main" id="{3387095A-84FC-92D8-0EDF-6B43B35BE756}"/>
                    </a:ext>
                  </a:extLst>
                </p14:cNvPr>
                <p14:cNvContentPartPr/>
                <p14:nvPr/>
              </p14:nvContentPartPr>
              <p14:xfrm>
                <a:off x="4849200" y="2454101"/>
                <a:ext cx="98640" cy="64800"/>
              </p14:xfrm>
            </p:contentPart>
          </mc:Choice>
          <mc:Fallback xmlns="">
            <p:pic>
              <p:nvPicPr>
                <p:cNvPr id="46318" name="Ink 46317">
                  <a:extLst>
                    <a:ext uri="{FF2B5EF4-FFF2-40B4-BE49-F238E27FC236}">
                      <a16:creationId xmlns:a16="http://schemas.microsoft.com/office/drawing/2014/main" id="{3387095A-84FC-92D8-0EDF-6B43B35BE756}"/>
                    </a:ext>
                  </a:extLst>
                </p:cNvPr>
                <p:cNvPicPr/>
                <p:nvPr/>
              </p:nvPicPr>
              <p:blipFill>
                <a:blip r:embed="rId454"/>
                <a:stretch>
                  <a:fillRect/>
                </a:stretch>
              </p:blipFill>
              <p:spPr>
                <a:xfrm>
                  <a:off x="4844880" y="2449781"/>
                  <a:ext cx="107280" cy="73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5">
            <p14:nvContentPartPr>
              <p14:cNvPr id="46320" name="Ink 46319">
                <a:extLst>
                  <a:ext uri="{FF2B5EF4-FFF2-40B4-BE49-F238E27FC236}">
                    <a16:creationId xmlns:a16="http://schemas.microsoft.com/office/drawing/2014/main" id="{D6242125-6600-95AB-8A99-FF7234FE8F09}"/>
                  </a:ext>
                </a:extLst>
              </p14:cNvPr>
              <p14:cNvContentPartPr/>
              <p14:nvPr/>
            </p14:nvContentPartPr>
            <p14:xfrm>
              <a:off x="7487640" y="5091461"/>
              <a:ext cx="74880" cy="504360"/>
            </p14:xfrm>
          </p:contentPart>
        </mc:Choice>
        <mc:Fallback xmlns="">
          <p:pic>
            <p:nvPicPr>
              <p:cNvPr id="46320" name="Ink 46319">
                <a:extLst>
                  <a:ext uri="{FF2B5EF4-FFF2-40B4-BE49-F238E27FC236}">
                    <a16:creationId xmlns:a16="http://schemas.microsoft.com/office/drawing/2014/main" id="{D6242125-6600-95AB-8A99-FF7234FE8F09}"/>
                  </a:ext>
                </a:extLst>
              </p:cNvPr>
              <p:cNvPicPr/>
              <p:nvPr/>
            </p:nvPicPr>
            <p:blipFill>
              <a:blip r:embed="rId456"/>
              <a:stretch>
                <a:fillRect/>
              </a:stretch>
            </p:blipFill>
            <p:spPr>
              <a:xfrm>
                <a:off x="7483320" y="5087141"/>
                <a:ext cx="83520" cy="513000"/>
              </a:xfrm>
              <a:prstGeom prst="rect">
                <a:avLst/>
              </a:prstGeom>
            </p:spPr>
          </p:pic>
        </mc:Fallback>
      </mc:AlternateContent>
      <p:grpSp>
        <p:nvGrpSpPr>
          <p:cNvPr id="46323" name="Group 46322">
            <a:extLst>
              <a:ext uri="{FF2B5EF4-FFF2-40B4-BE49-F238E27FC236}">
                <a16:creationId xmlns:a16="http://schemas.microsoft.com/office/drawing/2014/main" id="{B82BF354-77FE-3991-8FF0-9D8C41CB9515}"/>
              </a:ext>
            </a:extLst>
          </p:cNvPr>
          <p:cNvGrpSpPr/>
          <p:nvPr/>
        </p:nvGrpSpPr>
        <p:grpSpPr>
          <a:xfrm>
            <a:off x="7611840" y="5191901"/>
            <a:ext cx="208440" cy="198360"/>
            <a:chOff x="7611840" y="5191901"/>
            <a:chExt cx="208440" cy="198360"/>
          </a:xfrm>
        </p:grpSpPr>
        <mc:AlternateContent xmlns:mc="http://schemas.openxmlformats.org/markup-compatibility/2006" xmlns:p14="http://schemas.microsoft.com/office/powerpoint/2010/main">
          <mc:Choice Requires="p14">
            <p:contentPart p14:bwMode="auto" r:id="rId457">
              <p14:nvContentPartPr>
                <p14:cNvPr id="46321" name="Ink 46320">
                  <a:extLst>
                    <a:ext uri="{FF2B5EF4-FFF2-40B4-BE49-F238E27FC236}">
                      <a16:creationId xmlns:a16="http://schemas.microsoft.com/office/drawing/2014/main" id="{55951733-5E62-273E-0CFC-E91DB1AE3E5D}"/>
                    </a:ext>
                  </a:extLst>
                </p14:cNvPr>
                <p14:cNvContentPartPr/>
                <p14:nvPr/>
              </p14:nvContentPartPr>
              <p14:xfrm>
                <a:off x="7689960" y="5275421"/>
                <a:ext cx="130320" cy="114840"/>
              </p14:xfrm>
            </p:contentPart>
          </mc:Choice>
          <mc:Fallback xmlns="">
            <p:pic>
              <p:nvPicPr>
                <p:cNvPr id="46321" name="Ink 46320">
                  <a:extLst>
                    <a:ext uri="{FF2B5EF4-FFF2-40B4-BE49-F238E27FC236}">
                      <a16:creationId xmlns:a16="http://schemas.microsoft.com/office/drawing/2014/main" id="{55951733-5E62-273E-0CFC-E91DB1AE3E5D}"/>
                    </a:ext>
                  </a:extLst>
                </p:cNvPr>
                <p:cNvPicPr/>
                <p:nvPr/>
              </p:nvPicPr>
              <p:blipFill>
                <a:blip r:embed="rId458"/>
                <a:stretch>
                  <a:fillRect/>
                </a:stretch>
              </p:blipFill>
              <p:spPr>
                <a:xfrm>
                  <a:off x="7685640" y="5271101"/>
                  <a:ext cx="1389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46322" name="Ink 46321">
                  <a:extLst>
                    <a:ext uri="{FF2B5EF4-FFF2-40B4-BE49-F238E27FC236}">
                      <a16:creationId xmlns:a16="http://schemas.microsoft.com/office/drawing/2014/main" id="{DBFD29B0-4857-F759-A938-10866D620798}"/>
                    </a:ext>
                  </a:extLst>
                </p14:cNvPr>
                <p14:cNvContentPartPr/>
                <p14:nvPr/>
              </p14:nvContentPartPr>
              <p14:xfrm>
                <a:off x="7611840" y="5191901"/>
                <a:ext cx="46800" cy="38160"/>
              </p14:xfrm>
            </p:contentPart>
          </mc:Choice>
          <mc:Fallback xmlns="">
            <p:pic>
              <p:nvPicPr>
                <p:cNvPr id="46322" name="Ink 46321">
                  <a:extLst>
                    <a:ext uri="{FF2B5EF4-FFF2-40B4-BE49-F238E27FC236}">
                      <a16:creationId xmlns:a16="http://schemas.microsoft.com/office/drawing/2014/main" id="{DBFD29B0-4857-F759-A938-10866D620798}"/>
                    </a:ext>
                  </a:extLst>
                </p:cNvPr>
                <p:cNvPicPr/>
                <p:nvPr/>
              </p:nvPicPr>
              <p:blipFill>
                <a:blip r:embed="rId460"/>
                <a:stretch>
                  <a:fillRect/>
                </a:stretch>
              </p:blipFill>
              <p:spPr>
                <a:xfrm>
                  <a:off x="7607520" y="5187581"/>
                  <a:ext cx="55440" cy="46800"/>
                </a:xfrm>
                <a:prstGeom prst="rect">
                  <a:avLst/>
                </a:prstGeom>
              </p:spPr>
            </p:pic>
          </mc:Fallback>
        </mc:AlternateContent>
      </p:grpSp>
      <p:grpSp>
        <p:nvGrpSpPr>
          <p:cNvPr id="46334" name="Group 46333">
            <a:extLst>
              <a:ext uri="{FF2B5EF4-FFF2-40B4-BE49-F238E27FC236}">
                <a16:creationId xmlns:a16="http://schemas.microsoft.com/office/drawing/2014/main" id="{922EA6F1-180B-C65E-4F70-334ABE170BC9}"/>
              </a:ext>
            </a:extLst>
          </p:cNvPr>
          <p:cNvGrpSpPr/>
          <p:nvPr/>
        </p:nvGrpSpPr>
        <p:grpSpPr>
          <a:xfrm>
            <a:off x="7871040" y="5735501"/>
            <a:ext cx="558360" cy="326520"/>
            <a:chOff x="7871040" y="5735501"/>
            <a:chExt cx="558360" cy="326520"/>
          </a:xfrm>
        </p:grpSpPr>
        <mc:AlternateContent xmlns:mc="http://schemas.openxmlformats.org/markup-compatibility/2006" xmlns:p14="http://schemas.microsoft.com/office/powerpoint/2010/main">
          <mc:Choice Requires="p14">
            <p:contentPart p14:bwMode="auto" r:id="rId461">
              <p14:nvContentPartPr>
                <p14:cNvPr id="46324" name="Ink 46323">
                  <a:extLst>
                    <a:ext uri="{FF2B5EF4-FFF2-40B4-BE49-F238E27FC236}">
                      <a16:creationId xmlns:a16="http://schemas.microsoft.com/office/drawing/2014/main" id="{47BA898A-29D7-E6CD-204A-719193C25AE9}"/>
                    </a:ext>
                  </a:extLst>
                </p14:cNvPr>
                <p14:cNvContentPartPr/>
                <p14:nvPr/>
              </p14:nvContentPartPr>
              <p14:xfrm>
                <a:off x="7970400" y="5784821"/>
                <a:ext cx="21960" cy="86040"/>
              </p14:xfrm>
            </p:contentPart>
          </mc:Choice>
          <mc:Fallback xmlns="">
            <p:pic>
              <p:nvPicPr>
                <p:cNvPr id="46324" name="Ink 46323">
                  <a:extLst>
                    <a:ext uri="{FF2B5EF4-FFF2-40B4-BE49-F238E27FC236}">
                      <a16:creationId xmlns:a16="http://schemas.microsoft.com/office/drawing/2014/main" id="{47BA898A-29D7-E6CD-204A-719193C25AE9}"/>
                    </a:ext>
                  </a:extLst>
                </p:cNvPr>
                <p:cNvPicPr/>
                <p:nvPr/>
              </p:nvPicPr>
              <p:blipFill>
                <a:blip r:embed="rId462"/>
                <a:stretch>
                  <a:fillRect/>
                </a:stretch>
              </p:blipFill>
              <p:spPr>
                <a:xfrm>
                  <a:off x="7966080" y="5780501"/>
                  <a:ext cx="306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46325" name="Ink 46324">
                  <a:extLst>
                    <a:ext uri="{FF2B5EF4-FFF2-40B4-BE49-F238E27FC236}">
                      <a16:creationId xmlns:a16="http://schemas.microsoft.com/office/drawing/2014/main" id="{EE810FD6-4737-606C-C4E5-CDB925D48750}"/>
                    </a:ext>
                  </a:extLst>
                </p14:cNvPr>
                <p14:cNvContentPartPr/>
                <p14:nvPr/>
              </p14:nvContentPartPr>
              <p14:xfrm>
                <a:off x="7931520" y="5735501"/>
                <a:ext cx="68040" cy="48240"/>
              </p14:xfrm>
            </p:contentPart>
          </mc:Choice>
          <mc:Fallback xmlns="">
            <p:pic>
              <p:nvPicPr>
                <p:cNvPr id="46325" name="Ink 46324">
                  <a:extLst>
                    <a:ext uri="{FF2B5EF4-FFF2-40B4-BE49-F238E27FC236}">
                      <a16:creationId xmlns:a16="http://schemas.microsoft.com/office/drawing/2014/main" id="{EE810FD6-4737-606C-C4E5-CDB925D48750}"/>
                    </a:ext>
                  </a:extLst>
                </p:cNvPr>
                <p:cNvPicPr/>
                <p:nvPr/>
              </p:nvPicPr>
              <p:blipFill>
                <a:blip r:embed="rId464"/>
                <a:stretch>
                  <a:fillRect/>
                </a:stretch>
              </p:blipFill>
              <p:spPr>
                <a:xfrm>
                  <a:off x="7927200" y="5731181"/>
                  <a:ext cx="766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46326" name="Ink 46325">
                  <a:extLst>
                    <a:ext uri="{FF2B5EF4-FFF2-40B4-BE49-F238E27FC236}">
                      <a16:creationId xmlns:a16="http://schemas.microsoft.com/office/drawing/2014/main" id="{665C59AF-3F9E-6726-CF15-F938810AF5D8}"/>
                    </a:ext>
                  </a:extLst>
                </p14:cNvPr>
                <p14:cNvContentPartPr/>
                <p14:nvPr/>
              </p14:nvContentPartPr>
              <p14:xfrm>
                <a:off x="7871760" y="5960861"/>
                <a:ext cx="42120" cy="20880"/>
              </p14:xfrm>
            </p:contentPart>
          </mc:Choice>
          <mc:Fallback xmlns="">
            <p:pic>
              <p:nvPicPr>
                <p:cNvPr id="46326" name="Ink 46325">
                  <a:extLst>
                    <a:ext uri="{FF2B5EF4-FFF2-40B4-BE49-F238E27FC236}">
                      <a16:creationId xmlns:a16="http://schemas.microsoft.com/office/drawing/2014/main" id="{665C59AF-3F9E-6726-CF15-F938810AF5D8}"/>
                    </a:ext>
                  </a:extLst>
                </p:cNvPr>
                <p:cNvPicPr/>
                <p:nvPr/>
              </p:nvPicPr>
              <p:blipFill>
                <a:blip r:embed="rId466"/>
                <a:stretch>
                  <a:fillRect/>
                </a:stretch>
              </p:blipFill>
              <p:spPr>
                <a:xfrm>
                  <a:off x="7867440" y="5956541"/>
                  <a:ext cx="507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46327" name="Ink 46326">
                  <a:extLst>
                    <a:ext uri="{FF2B5EF4-FFF2-40B4-BE49-F238E27FC236}">
                      <a16:creationId xmlns:a16="http://schemas.microsoft.com/office/drawing/2014/main" id="{6F767BC9-95EF-CA2A-89B3-E0261DF34DF2}"/>
                    </a:ext>
                  </a:extLst>
                </p14:cNvPr>
                <p14:cNvContentPartPr/>
                <p14:nvPr/>
              </p14:nvContentPartPr>
              <p14:xfrm>
                <a:off x="7871040" y="5963021"/>
                <a:ext cx="47520" cy="99000"/>
              </p14:xfrm>
            </p:contentPart>
          </mc:Choice>
          <mc:Fallback xmlns="">
            <p:pic>
              <p:nvPicPr>
                <p:cNvPr id="46327" name="Ink 46326">
                  <a:extLst>
                    <a:ext uri="{FF2B5EF4-FFF2-40B4-BE49-F238E27FC236}">
                      <a16:creationId xmlns:a16="http://schemas.microsoft.com/office/drawing/2014/main" id="{6F767BC9-95EF-CA2A-89B3-E0261DF34DF2}"/>
                    </a:ext>
                  </a:extLst>
                </p:cNvPr>
                <p:cNvPicPr/>
                <p:nvPr/>
              </p:nvPicPr>
              <p:blipFill>
                <a:blip r:embed="rId468"/>
                <a:stretch>
                  <a:fillRect/>
                </a:stretch>
              </p:blipFill>
              <p:spPr>
                <a:xfrm>
                  <a:off x="7866720" y="5958701"/>
                  <a:ext cx="561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46328" name="Ink 46327">
                  <a:extLst>
                    <a:ext uri="{FF2B5EF4-FFF2-40B4-BE49-F238E27FC236}">
                      <a16:creationId xmlns:a16="http://schemas.microsoft.com/office/drawing/2014/main" id="{66B7062A-CFB9-D186-BF51-A60EF3C933B5}"/>
                    </a:ext>
                  </a:extLst>
                </p14:cNvPr>
                <p14:cNvContentPartPr/>
                <p14:nvPr/>
              </p14:nvContentPartPr>
              <p14:xfrm>
                <a:off x="8009640" y="5957261"/>
                <a:ext cx="57240" cy="14400"/>
              </p14:xfrm>
            </p:contentPart>
          </mc:Choice>
          <mc:Fallback xmlns="">
            <p:pic>
              <p:nvPicPr>
                <p:cNvPr id="46328" name="Ink 46327">
                  <a:extLst>
                    <a:ext uri="{FF2B5EF4-FFF2-40B4-BE49-F238E27FC236}">
                      <a16:creationId xmlns:a16="http://schemas.microsoft.com/office/drawing/2014/main" id="{66B7062A-CFB9-D186-BF51-A60EF3C933B5}"/>
                    </a:ext>
                  </a:extLst>
                </p:cNvPr>
                <p:cNvPicPr/>
                <p:nvPr/>
              </p:nvPicPr>
              <p:blipFill>
                <a:blip r:embed="rId470"/>
                <a:stretch>
                  <a:fillRect/>
                </a:stretch>
              </p:blipFill>
              <p:spPr>
                <a:xfrm>
                  <a:off x="8005320" y="5952941"/>
                  <a:ext cx="658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46329" name="Ink 46328">
                  <a:extLst>
                    <a:ext uri="{FF2B5EF4-FFF2-40B4-BE49-F238E27FC236}">
                      <a16:creationId xmlns:a16="http://schemas.microsoft.com/office/drawing/2014/main" id="{A60178B1-40BD-D02C-227C-EF0E6527A505}"/>
                    </a:ext>
                  </a:extLst>
                </p14:cNvPr>
                <p14:cNvContentPartPr/>
                <p14:nvPr/>
              </p14:nvContentPartPr>
              <p14:xfrm>
                <a:off x="8020440" y="5999381"/>
                <a:ext cx="50040" cy="20520"/>
              </p14:xfrm>
            </p:contentPart>
          </mc:Choice>
          <mc:Fallback xmlns="">
            <p:pic>
              <p:nvPicPr>
                <p:cNvPr id="46329" name="Ink 46328">
                  <a:extLst>
                    <a:ext uri="{FF2B5EF4-FFF2-40B4-BE49-F238E27FC236}">
                      <a16:creationId xmlns:a16="http://schemas.microsoft.com/office/drawing/2014/main" id="{A60178B1-40BD-D02C-227C-EF0E6527A505}"/>
                    </a:ext>
                  </a:extLst>
                </p:cNvPr>
                <p:cNvPicPr/>
                <p:nvPr/>
              </p:nvPicPr>
              <p:blipFill>
                <a:blip r:embed="rId472"/>
                <a:stretch>
                  <a:fillRect/>
                </a:stretch>
              </p:blipFill>
              <p:spPr>
                <a:xfrm>
                  <a:off x="8016120" y="5995061"/>
                  <a:ext cx="586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46330" name="Ink 46329">
                  <a:extLst>
                    <a:ext uri="{FF2B5EF4-FFF2-40B4-BE49-F238E27FC236}">
                      <a16:creationId xmlns:a16="http://schemas.microsoft.com/office/drawing/2014/main" id="{FD911FB6-F127-20FC-85E8-FF71BBE6C04E}"/>
                    </a:ext>
                  </a:extLst>
                </p14:cNvPr>
                <p14:cNvContentPartPr/>
                <p14:nvPr/>
              </p14:nvContentPartPr>
              <p14:xfrm>
                <a:off x="8151840" y="5915501"/>
                <a:ext cx="28800" cy="78120"/>
              </p14:xfrm>
            </p:contentPart>
          </mc:Choice>
          <mc:Fallback xmlns="">
            <p:pic>
              <p:nvPicPr>
                <p:cNvPr id="46330" name="Ink 46329">
                  <a:extLst>
                    <a:ext uri="{FF2B5EF4-FFF2-40B4-BE49-F238E27FC236}">
                      <a16:creationId xmlns:a16="http://schemas.microsoft.com/office/drawing/2014/main" id="{FD911FB6-F127-20FC-85E8-FF71BBE6C04E}"/>
                    </a:ext>
                  </a:extLst>
                </p:cNvPr>
                <p:cNvPicPr/>
                <p:nvPr/>
              </p:nvPicPr>
              <p:blipFill>
                <a:blip r:embed="rId474"/>
                <a:stretch>
                  <a:fillRect/>
                </a:stretch>
              </p:blipFill>
              <p:spPr>
                <a:xfrm>
                  <a:off x="8147520" y="5911181"/>
                  <a:ext cx="374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46331" name="Ink 46330">
                  <a:extLst>
                    <a:ext uri="{FF2B5EF4-FFF2-40B4-BE49-F238E27FC236}">
                      <a16:creationId xmlns:a16="http://schemas.microsoft.com/office/drawing/2014/main" id="{44CF2527-4ED9-AD91-DDEC-F702F08CA8AE}"/>
                    </a:ext>
                  </a:extLst>
                </p14:cNvPr>
                <p14:cNvContentPartPr/>
                <p14:nvPr/>
              </p14:nvContentPartPr>
              <p14:xfrm>
                <a:off x="8136000" y="5851421"/>
                <a:ext cx="7200" cy="10440"/>
              </p14:xfrm>
            </p:contentPart>
          </mc:Choice>
          <mc:Fallback xmlns="">
            <p:pic>
              <p:nvPicPr>
                <p:cNvPr id="46331" name="Ink 46330">
                  <a:extLst>
                    <a:ext uri="{FF2B5EF4-FFF2-40B4-BE49-F238E27FC236}">
                      <a16:creationId xmlns:a16="http://schemas.microsoft.com/office/drawing/2014/main" id="{44CF2527-4ED9-AD91-DDEC-F702F08CA8AE}"/>
                    </a:ext>
                  </a:extLst>
                </p:cNvPr>
                <p:cNvPicPr/>
                <p:nvPr/>
              </p:nvPicPr>
              <p:blipFill>
                <a:blip r:embed="rId476"/>
                <a:stretch>
                  <a:fillRect/>
                </a:stretch>
              </p:blipFill>
              <p:spPr>
                <a:xfrm>
                  <a:off x="8131680" y="5847101"/>
                  <a:ext cx="158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46332" name="Ink 46331">
                  <a:extLst>
                    <a:ext uri="{FF2B5EF4-FFF2-40B4-BE49-F238E27FC236}">
                      <a16:creationId xmlns:a16="http://schemas.microsoft.com/office/drawing/2014/main" id="{D79B9B32-1396-982C-59C0-21211405FD99}"/>
                    </a:ext>
                  </a:extLst>
                </p14:cNvPr>
                <p14:cNvContentPartPr/>
                <p14:nvPr/>
              </p14:nvContentPartPr>
              <p14:xfrm>
                <a:off x="8258040" y="5966621"/>
                <a:ext cx="50400" cy="32760"/>
              </p14:xfrm>
            </p:contentPart>
          </mc:Choice>
          <mc:Fallback xmlns="">
            <p:pic>
              <p:nvPicPr>
                <p:cNvPr id="46332" name="Ink 46331">
                  <a:extLst>
                    <a:ext uri="{FF2B5EF4-FFF2-40B4-BE49-F238E27FC236}">
                      <a16:creationId xmlns:a16="http://schemas.microsoft.com/office/drawing/2014/main" id="{D79B9B32-1396-982C-59C0-21211405FD99}"/>
                    </a:ext>
                  </a:extLst>
                </p:cNvPr>
                <p:cNvPicPr/>
                <p:nvPr/>
              </p:nvPicPr>
              <p:blipFill>
                <a:blip r:embed="rId478"/>
                <a:stretch>
                  <a:fillRect/>
                </a:stretch>
              </p:blipFill>
              <p:spPr>
                <a:xfrm>
                  <a:off x="8253720" y="5962301"/>
                  <a:ext cx="590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46333" name="Ink 46332">
                  <a:extLst>
                    <a:ext uri="{FF2B5EF4-FFF2-40B4-BE49-F238E27FC236}">
                      <a16:creationId xmlns:a16="http://schemas.microsoft.com/office/drawing/2014/main" id="{5E4577EF-56BE-767B-9100-BD2EECD50CDD}"/>
                    </a:ext>
                  </a:extLst>
                </p14:cNvPr>
                <p14:cNvContentPartPr/>
                <p14:nvPr/>
              </p14:nvContentPartPr>
              <p14:xfrm>
                <a:off x="8364960" y="5881301"/>
                <a:ext cx="64440" cy="124200"/>
              </p14:xfrm>
            </p:contentPart>
          </mc:Choice>
          <mc:Fallback xmlns="">
            <p:pic>
              <p:nvPicPr>
                <p:cNvPr id="46333" name="Ink 46332">
                  <a:extLst>
                    <a:ext uri="{FF2B5EF4-FFF2-40B4-BE49-F238E27FC236}">
                      <a16:creationId xmlns:a16="http://schemas.microsoft.com/office/drawing/2014/main" id="{5E4577EF-56BE-767B-9100-BD2EECD50CDD}"/>
                    </a:ext>
                  </a:extLst>
                </p:cNvPr>
                <p:cNvPicPr/>
                <p:nvPr/>
              </p:nvPicPr>
              <p:blipFill>
                <a:blip r:embed="rId480"/>
                <a:stretch>
                  <a:fillRect/>
                </a:stretch>
              </p:blipFill>
              <p:spPr>
                <a:xfrm>
                  <a:off x="8360640" y="5876981"/>
                  <a:ext cx="73080" cy="132840"/>
                </a:xfrm>
                <a:prstGeom prst="rect">
                  <a:avLst/>
                </a:prstGeom>
              </p:spPr>
            </p:pic>
          </mc:Fallback>
        </mc:AlternateContent>
      </p:grpSp>
      <p:grpSp>
        <p:nvGrpSpPr>
          <p:cNvPr id="46354" name="Group 46353">
            <a:extLst>
              <a:ext uri="{FF2B5EF4-FFF2-40B4-BE49-F238E27FC236}">
                <a16:creationId xmlns:a16="http://schemas.microsoft.com/office/drawing/2014/main" id="{323D877E-9A30-3044-5A27-516613840FE5}"/>
              </a:ext>
            </a:extLst>
          </p:cNvPr>
          <p:cNvGrpSpPr/>
          <p:nvPr/>
        </p:nvGrpSpPr>
        <p:grpSpPr>
          <a:xfrm>
            <a:off x="7889040" y="5087501"/>
            <a:ext cx="781920" cy="364680"/>
            <a:chOff x="7889040" y="5087501"/>
            <a:chExt cx="781920" cy="364680"/>
          </a:xfrm>
        </p:grpSpPr>
        <mc:AlternateContent xmlns:mc="http://schemas.openxmlformats.org/markup-compatibility/2006" xmlns:p14="http://schemas.microsoft.com/office/powerpoint/2010/main">
          <mc:Choice Requires="p14">
            <p:contentPart p14:bwMode="auto" r:id="rId481">
              <p14:nvContentPartPr>
                <p14:cNvPr id="46335" name="Ink 46334">
                  <a:extLst>
                    <a:ext uri="{FF2B5EF4-FFF2-40B4-BE49-F238E27FC236}">
                      <a16:creationId xmlns:a16="http://schemas.microsoft.com/office/drawing/2014/main" id="{110C05CD-0629-B23C-7CDA-F2BF5BFB094E}"/>
                    </a:ext>
                  </a:extLst>
                </p14:cNvPr>
                <p14:cNvContentPartPr/>
                <p14:nvPr/>
              </p14:nvContentPartPr>
              <p14:xfrm>
                <a:off x="7898040" y="5334101"/>
                <a:ext cx="26640" cy="11880"/>
              </p14:xfrm>
            </p:contentPart>
          </mc:Choice>
          <mc:Fallback xmlns="">
            <p:pic>
              <p:nvPicPr>
                <p:cNvPr id="46335" name="Ink 46334">
                  <a:extLst>
                    <a:ext uri="{FF2B5EF4-FFF2-40B4-BE49-F238E27FC236}">
                      <a16:creationId xmlns:a16="http://schemas.microsoft.com/office/drawing/2014/main" id="{110C05CD-0629-B23C-7CDA-F2BF5BFB094E}"/>
                    </a:ext>
                  </a:extLst>
                </p:cNvPr>
                <p:cNvPicPr/>
                <p:nvPr/>
              </p:nvPicPr>
              <p:blipFill>
                <a:blip r:embed="rId482"/>
                <a:stretch>
                  <a:fillRect/>
                </a:stretch>
              </p:blipFill>
              <p:spPr>
                <a:xfrm>
                  <a:off x="7893720" y="5329781"/>
                  <a:ext cx="352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46336" name="Ink 46335">
                  <a:extLst>
                    <a:ext uri="{FF2B5EF4-FFF2-40B4-BE49-F238E27FC236}">
                      <a16:creationId xmlns:a16="http://schemas.microsoft.com/office/drawing/2014/main" id="{41C6BD39-1042-EDA1-835E-17CE7FCC0A2C}"/>
                    </a:ext>
                  </a:extLst>
                </p14:cNvPr>
                <p14:cNvContentPartPr/>
                <p14:nvPr/>
              </p14:nvContentPartPr>
              <p14:xfrm>
                <a:off x="7889040" y="5345981"/>
                <a:ext cx="46440" cy="106200"/>
              </p14:xfrm>
            </p:contentPart>
          </mc:Choice>
          <mc:Fallback xmlns="">
            <p:pic>
              <p:nvPicPr>
                <p:cNvPr id="46336" name="Ink 46335">
                  <a:extLst>
                    <a:ext uri="{FF2B5EF4-FFF2-40B4-BE49-F238E27FC236}">
                      <a16:creationId xmlns:a16="http://schemas.microsoft.com/office/drawing/2014/main" id="{41C6BD39-1042-EDA1-835E-17CE7FCC0A2C}"/>
                    </a:ext>
                  </a:extLst>
                </p:cNvPr>
                <p:cNvPicPr/>
                <p:nvPr/>
              </p:nvPicPr>
              <p:blipFill>
                <a:blip r:embed="rId484"/>
                <a:stretch>
                  <a:fillRect/>
                </a:stretch>
              </p:blipFill>
              <p:spPr>
                <a:xfrm>
                  <a:off x="7884720" y="5341661"/>
                  <a:ext cx="550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46338" name="Ink 46337">
                  <a:extLst>
                    <a:ext uri="{FF2B5EF4-FFF2-40B4-BE49-F238E27FC236}">
                      <a16:creationId xmlns:a16="http://schemas.microsoft.com/office/drawing/2014/main" id="{A872546E-C37D-AE9D-76B2-BA8E9D0970C3}"/>
                    </a:ext>
                  </a:extLst>
                </p14:cNvPr>
                <p14:cNvContentPartPr/>
                <p14:nvPr/>
              </p14:nvContentPartPr>
              <p14:xfrm>
                <a:off x="8073720" y="5281901"/>
                <a:ext cx="78480" cy="72360"/>
              </p14:xfrm>
            </p:contentPart>
          </mc:Choice>
          <mc:Fallback xmlns="">
            <p:pic>
              <p:nvPicPr>
                <p:cNvPr id="46338" name="Ink 46337">
                  <a:extLst>
                    <a:ext uri="{FF2B5EF4-FFF2-40B4-BE49-F238E27FC236}">
                      <a16:creationId xmlns:a16="http://schemas.microsoft.com/office/drawing/2014/main" id="{A872546E-C37D-AE9D-76B2-BA8E9D0970C3}"/>
                    </a:ext>
                  </a:extLst>
                </p:cNvPr>
                <p:cNvPicPr/>
                <p:nvPr/>
              </p:nvPicPr>
              <p:blipFill>
                <a:blip r:embed="rId486"/>
                <a:stretch>
                  <a:fillRect/>
                </a:stretch>
              </p:blipFill>
              <p:spPr>
                <a:xfrm>
                  <a:off x="8069400" y="5277581"/>
                  <a:ext cx="871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46339" name="Ink 46338">
                  <a:extLst>
                    <a:ext uri="{FF2B5EF4-FFF2-40B4-BE49-F238E27FC236}">
                      <a16:creationId xmlns:a16="http://schemas.microsoft.com/office/drawing/2014/main" id="{36E530A9-62D1-CC42-9966-8E32F96F4B80}"/>
                    </a:ext>
                  </a:extLst>
                </p14:cNvPr>
                <p14:cNvContentPartPr/>
                <p14:nvPr/>
              </p14:nvContentPartPr>
              <p14:xfrm>
                <a:off x="8067960" y="5270021"/>
                <a:ext cx="69840" cy="102240"/>
              </p14:xfrm>
            </p:contentPart>
          </mc:Choice>
          <mc:Fallback xmlns="">
            <p:pic>
              <p:nvPicPr>
                <p:cNvPr id="46339" name="Ink 46338">
                  <a:extLst>
                    <a:ext uri="{FF2B5EF4-FFF2-40B4-BE49-F238E27FC236}">
                      <a16:creationId xmlns:a16="http://schemas.microsoft.com/office/drawing/2014/main" id="{36E530A9-62D1-CC42-9966-8E32F96F4B80}"/>
                    </a:ext>
                  </a:extLst>
                </p:cNvPr>
                <p:cNvPicPr/>
                <p:nvPr/>
              </p:nvPicPr>
              <p:blipFill>
                <a:blip r:embed="rId488"/>
                <a:stretch>
                  <a:fillRect/>
                </a:stretch>
              </p:blipFill>
              <p:spPr>
                <a:xfrm>
                  <a:off x="8063640" y="5265701"/>
                  <a:ext cx="784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46341" name="Ink 46340">
                  <a:extLst>
                    <a:ext uri="{FF2B5EF4-FFF2-40B4-BE49-F238E27FC236}">
                      <a16:creationId xmlns:a16="http://schemas.microsoft.com/office/drawing/2014/main" id="{C9564BC0-142F-797D-10D7-9CCADDE83B24}"/>
                    </a:ext>
                  </a:extLst>
                </p14:cNvPr>
                <p14:cNvContentPartPr/>
                <p14:nvPr/>
              </p14:nvContentPartPr>
              <p14:xfrm>
                <a:off x="8347320" y="5206301"/>
                <a:ext cx="21600" cy="145800"/>
              </p14:xfrm>
            </p:contentPart>
          </mc:Choice>
          <mc:Fallback xmlns="">
            <p:pic>
              <p:nvPicPr>
                <p:cNvPr id="46341" name="Ink 46340">
                  <a:extLst>
                    <a:ext uri="{FF2B5EF4-FFF2-40B4-BE49-F238E27FC236}">
                      <a16:creationId xmlns:a16="http://schemas.microsoft.com/office/drawing/2014/main" id="{C9564BC0-142F-797D-10D7-9CCADDE83B24}"/>
                    </a:ext>
                  </a:extLst>
                </p:cNvPr>
                <p:cNvPicPr/>
                <p:nvPr/>
              </p:nvPicPr>
              <p:blipFill>
                <a:blip r:embed="rId490"/>
                <a:stretch>
                  <a:fillRect/>
                </a:stretch>
              </p:blipFill>
              <p:spPr>
                <a:xfrm>
                  <a:off x="8343000" y="5201981"/>
                  <a:ext cx="302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46342" name="Ink 46341">
                  <a:extLst>
                    <a:ext uri="{FF2B5EF4-FFF2-40B4-BE49-F238E27FC236}">
                      <a16:creationId xmlns:a16="http://schemas.microsoft.com/office/drawing/2014/main" id="{9A0D1313-FC99-7766-7A91-4238DCFB5AB9}"/>
                    </a:ext>
                  </a:extLst>
                </p14:cNvPr>
                <p14:cNvContentPartPr/>
                <p14:nvPr/>
              </p14:nvContentPartPr>
              <p14:xfrm>
                <a:off x="8332920" y="5178581"/>
                <a:ext cx="110520" cy="61920"/>
              </p14:xfrm>
            </p:contentPart>
          </mc:Choice>
          <mc:Fallback xmlns="">
            <p:pic>
              <p:nvPicPr>
                <p:cNvPr id="46342" name="Ink 46341">
                  <a:extLst>
                    <a:ext uri="{FF2B5EF4-FFF2-40B4-BE49-F238E27FC236}">
                      <a16:creationId xmlns:a16="http://schemas.microsoft.com/office/drawing/2014/main" id="{9A0D1313-FC99-7766-7A91-4238DCFB5AB9}"/>
                    </a:ext>
                  </a:extLst>
                </p:cNvPr>
                <p:cNvPicPr/>
                <p:nvPr/>
              </p:nvPicPr>
              <p:blipFill>
                <a:blip r:embed="rId492"/>
                <a:stretch>
                  <a:fillRect/>
                </a:stretch>
              </p:blipFill>
              <p:spPr>
                <a:xfrm>
                  <a:off x="8328600" y="5174261"/>
                  <a:ext cx="1191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46344" name="Ink 46343">
                  <a:extLst>
                    <a:ext uri="{FF2B5EF4-FFF2-40B4-BE49-F238E27FC236}">
                      <a16:creationId xmlns:a16="http://schemas.microsoft.com/office/drawing/2014/main" id="{DD9C466A-B534-F334-F034-8C016707D1E0}"/>
                    </a:ext>
                  </a:extLst>
                </p14:cNvPr>
                <p14:cNvContentPartPr/>
                <p14:nvPr/>
              </p14:nvContentPartPr>
              <p14:xfrm>
                <a:off x="8481600" y="5349581"/>
                <a:ext cx="43920" cy="70560"/>
              </p14:xfrm>
            </p:contentPart>
          </mc:Choice>
          <mc:Fallback xmlns="">
            <p:pic>
              <p:nvPicPr>
                <p:cNvPr id="46344" name="Ink 46343">
                  <a:extLst>
                    <a:ext uri="{FF2B5EF4-FFF2-40B4-BE49-F238E27FC236}">
                      <a16:creationId xmlns:a16="http://schemas.microsoft.com/office/drawing/2014/main" id="{DD9C466A-B534-F334-F034-8C016707D1E0}"/>
                    </a:ext>
                  </a:extLst>
                </p:cNvPr>
                <p:cNvPicPr/>
                <p:nvPr/>
              </p:nvPicPr>
              <p:blipFill>
                <a:blip r:embed="rId494"/>
                <a:stretch>
                  <a:fillRect/>
                </a:stretch>
              </p:blipFill>
              <p:spPr>
                <a:xfrm>
                  <a:off x="8477280" y="5345261"/>
                  <a:ext cx="525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46345" name="Ink 46344">
                  <a:extLst>
                    <a:ext uri="{FF2B5EF4-FFF2-40B4-BE49-F238E27FC236}">
                      <a16:creationId xmlns:a16="http://schemas.microsoft.com/office/drawing/2014/main" id="{9AE2B556-FE7B-B368-14C1-7345426369A3}"/>
                    </a:ext>
                  </a:extLst>
                </p14:cNvPr>
                <p14:cNvContentPartPr/>
                <p14:nvPr/>
              </p14:nvContentPartPr>
              <p14:xfrm>
                <a:off x="8588880" y="5370821"/>
                <a:ext cx="21600" cy="45360"/>
              </p14:xfrm>
            </p:contentPart>
          </mc:Choice>
          <mc:Fallback xmlns="">
            <p:pic>
              <p:nvPicPr>
                <p:cNvPr id="46345" name="Ink 46344">
                  <a:extLst>
                    <a:ext uri="{FF2B5EF4-FFF2-40B4-BE49-F238E27FC236}">
                      <a16:creationId xmlns:a16="http://schemas.microsoft.com/office/drawing/2014/main" id="{9AE2B556-FE7B-B368-14C1-7345426369A3}"/>
                    </a:ext>
                  </a:extLst>
                </p:cNvPr>
                <p:cNvPicPr/>
                <p:nvPr/>
              </p:nvPicPr>
              <p:blipFill>
                <a:blip r:embed="rId496"/>
                <a:stretch>
                  <a:fillRect/>
                </a:stretch>
              </p:blipFill>
              <p:spPr>
                <a:xfrm>
                  <a:off x="8584560" y="5366501"/>
                  <a:ext cx="302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46346" name="Ink 46345">
                  <a:extLst>
                    <a:ext uri="{FF2B5EF4-FFF2-40B4-BE49-F238E27FC236}">
                      <a16:creationId xmlns:a16="http://schemas.microsoft.com/office/drawing/2014/main" id="{80358798-A97C-4662-E60E-7218AD9BAED2}"/>
                    </a:ext>
                  </a:extLst>
                </p14:cNvPr>
                <p14:cNvContentPartPr/>
                <p14:nvPr/>
              </p14:nvContentPartPr>
              <p14:xfrm>
                <a:off x="8595720" y="5307101"/>
                <a:ext cx="3960" cy="24840"/>
              </p14:xfrm>
            </p:contentPart>
          </mc:Choice>
          <mc:Fallback xmlns="">
            <p:pic>
              <p:nvPicPr>
                <p:cNvPr id="46346" name="Ink 46345">
                  <a:extLst>
                    <a:ext uri="{FF2B5EF4-FFF2-40B4-BE49-F238E27FC236}">
                      <a16:creationId xmlns:a16="http://schemas.microsoft.com/office/drawing/2014/main" id="{80358798-A97C-4662-E60E-7218AD9BAED2}"/>
                    </a:ext>
                  </a:extLst>
                </p:cNvPr>
                <p:cNvPicPr/>
                <p:nvPr/>
              </p:nvPicPr>
              <p:blipFill>
                <a:blip r:embed="rId498"/>
                <a:stretch>
                  <a:fillRect/>
                </a:stretch>
              </p:blipFill>
              <p:spPr>
                <a:xfrm>
                  <a:off x="8591400" y="5302781"/>
                  <a:ext cx="126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46348" name="Ink 46347">
                  <a:extLst>
                    <a:ext uri="{FF2B5EF4-FFF2-40B4-BE49-F238E27FC236}">
                      <a16:creationId xmlns:a16="http://schemas.microsoft.com/office/drawing/2014/main" id="{674A6210-3C81-4C57-266C-230AF313697E}"/>
                    </a:ext>
                  </a:extLst>
                </p14:cNvPr>
                <p14:cNvContentPartPr/>
                <p14:nvPr/>
              </p14:nvContentPartPr>
              <p14:xfrm>
                <a:off x="8510760" y="5122061"/>
                <a:ext cx="18360" cy="66240"/>
              </p14:xfrm>
            </p:contentPart>
          </mc:Choice>
          <mc:Fallback xmlns="">
            <p:pic>
              <p:nvPicPr>
                <p:cNvPr id="46348" name="Ink 46347">
                  <a:extLst>
                    <a:ext uri="{FF2B5EF4-FFF2-40B4-BE49-F238E27FC236}">
                      <a16:creationId xmlns:a16="http://schemas.microsoft.com/office/drawing/2014/main" id="{674A6210-3C81-4C57-266C-230AF313697E}"/>
                    </a:ext>
                  </a:extLst>
                </p:cNvPr>
                <p:cNvPicPr/>
                <p:nvPr/>
              </p:nvPicPr>
              <p:blipFill>
                <a:blip r:embed="rId500"/>
                <a:stretch>
                  <a:fillRect/>
                </a:stretch>
              </p:blipFill>
              <p:spPr>
                <a:xfrm>
                  <a:off x="8506440" y="5117741"/>
                  <a:ext cx="270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46349" name="Ink 46348">
                  <a:extLst>
                    <a:ext uri="{FF2B5EF4-FFF2-40B4-BE49-F238E27FC236}">
                      <a16:creationId xmlns:a16="http://schemas.microsoft.com/office/drawing/2014/main" id="{27F41C14-EC25-05D6-6B43-527237E2356D}"/>
                    </a:ext>
                  </a:extLst>
                </p14:cNvPr>
                <p14:cNvContentPartPr/>
                <p14:nvPr/>
              </p14:nvContentPartPr>
              <p14:xfrm>
                <a:off x="8504280" y="5087501"/>
                <a:ext cx="5760" cy="12600"/>
              </p14:xfrm>
            </p:contentPart>
          </mc:Choice>
          <mc:Fallback xmlns="">
            <p:pic>
              <p:nvPicPr>
                <p:cNvPr id="46349" name="Ink 46348">
                  <a:extLst>
                    <a:ext uri="{FF2B5EF4-FFF2-40B4-BE49-F238E27FC236}">
                      <a16:creationId xmlns:a16="http://schemas.microsoft.com/office/drawing/2014/main" id="{27F41C14-EC25-05D6-6B43-527237E2356D}"/>
                    </a:ext>
                  </a:extLst>
                </p:cNvPr>
                <p:cNvPicPr/>
                <p:nvPr/>
              </p:nvPicPr>
              <p:blipFill>
                <a:blip r:embed="rId502"/>
                <a:stretch>
                  <a:fillRect/>
                </a:stretch>
              </p:blipFill>
              <p:spPr>
                <a:xfrm>
                  <a:off x="8499600" y="5083181"/>
                  <a:ext cx="144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46350" name="Ink 46349">
                  <a:extLst>
                    <a:ext uri="{FF2B5EF4-FFF2-40B4-BE49-F238E27FC236}">
                      <a16:creationId xmlns:a16="http://schemas.microsoft.com/office/drawing/2014/main" id="{844D956B-895E-6531-26B7-E62DEB134FC5}"/>
                    </a:ext>
                  </a:extLst>
                </p14:cNvPr>
                <p14:cNvContentPartPr/>
                <p14:nvPr/>
              </p14:nvContentPartPr>
              <p14:xfrm>
                <a:off x="8574480" y="5129981"/>
                <a:ext cx="39600" cy="14400"/>
              </p14:xfrm>
            </p:contentPart>
          </mc:Choice>
          <mc:Fallback xmlns="">
            <p:pic>
              <p:nvPicPr>
                <p:cNvPr id="46350" name="Ink 46349">
                  <a:extLst>
                    <a:ext uri="{FF2B5EF4-FFF2-40B4-BE49-F238E27FC236}">
                      <a16:creationId xmlns:a16="http://schemas.microsoft.com/office/drawing/2014/main" id="{844D956B-895E-6531-26B7-E62DEB134FC5}"/>
                    </a:ext>
                  </a:extLst>
                </p:cNvPr>
                <p:cNvPicPr/>
                <p:nvPr/>
              </p:nvPicPr>
              <p:blipFill>
                <a:blip r:embed="rId504"/>
                <a:stretch>
                  <a:fillRect/>
                </a:stretch>
              </p:blipFill>
              <p:spPr>
                <a:xfrm>
                  <a:off x="8570160" y="5125661"/>
                  <a:ext cx="482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46351" name="Ink 46350">
                  <a:extLst>
                    <a:ext uri="{FF2B5EF4-FFF2-40B4-BE49-F238E27FC236}">
                      <a16:creationId xmlns:a16="http://schemas.microsoft.com/office/drawing/2014/main" id="{76758D5E-82E4-ABDE-C421-5B0C860757FC}"/>
                    </a:ext>
                  </a:extLst>
                </p14:cNvPr>
                <p14:cNvContentPartPr/>
                <p14:nvPr/>
              </p14:nvContentPartPr>
              <p14:xfrm>
                <a:off x="8620920" y="5113781"/>
                <a:ext cx="50040" cy="70560"/>
              </p14:xfrm>
            </p:contentPart>
          </mc:Choice>
          <mc:Fallback xmlns="">
            <p:pic>
              <p:nvPicPr>
                <p:cNvPr id="46351" name="Ink 46350">
                  <a:extLst>
                    <a:ext uri="{FF2B5EF4-FFF2-40B4-BE49-F238E27FC236}">
                      <a16:creationId xmlns:a16="http://schemas.microsoft.com/office/drawing/2014/main" id="{76758D5E-82E4-ABDE-C421-5B0C860757FC}"/>
                    </a:ext>
                  </a:extLst>
                </p:cNvPr>
                <p:cNvPicPr/>
                <p:nvPr/>
              </p:nvPicPr>
              <p:blipFill>
                <a:blip r:embed="rId506"/>
                <a:stretch>
                  <a:fillRect/>
                </a:stretch>
              </p:blipFill>
              <p:spPr>
                <a:xfrm>
                  <a:off x="8616600" y="5109461"/>
                  <a:ext cx="586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46353" name="Ink 46352">
                  <a:extLst>
                    <a:ext uri="{FF2B5EF4-FFF2-40B4-BE49-F238E27FC236}">
                      <a16:creationId xmlns:a16="http://schemas.microsoft.com/office/drawing/2014/main" id="{4C915C16-404A-0A69-CCF9-F323A034FDF1}"/>
                    </a:ext>
                  </a:extLst>
                </p14:cNvPr>
                <p14:cNvContentPartPr/>
                <p14:nvPr/>
              </p14:nvContentPartPr>
              <p14:xfrm>
                <a:off x="8261640" y="5144021"/>
                <a:ext cx="33120" cy="33840"/>
              </p14:xfrm>
            </p:contentPart>
          </mc:Choice>
          <mc:Fallback xmlns="">
            <p:pic>
              <p:nvPicPr>
                <p:cNvPr id="46353" name="Ink 46352">
                  <a:extLst>
                    <a:ext uri="{FF2B5EF4-FFF2-40B4-BE49-F238E27FC236}">
                      <a16:creationId xmlns:a16="http://schemas.microsoft.com/office/drawing/2014/main" id="{4C915C16-404A-0A69-CCF9-F323A034FDF1}"/>
                    </a:ext>
                  </a:extLst>
                </p:cNvPr>
                <p:cNvPicPr/>
                <p:nvPr/>
              </p:nvPicPr>
              <p:blipFill>
                <a:blip r:embed="rId508"/>
                <a:stretch>
                  <a:fillRect/>
                </a:stretch>
              </p:blipFill>
              <p:spPr>
                <a:xfrm>
                  <a:off x="8257320" y="5139701"/>
                  <a:ext cx="41760" cy="42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9">
            <p14:nvContentPartPr>
              <p14:cNvPr id="46355" name="Ink 46354">
                <a:extLst>
                  <a:ext uri="{FF2B5EF4-FFF2-40B4-BE49-F238E27FC236}">
                    <a16:creationId xmlns:a16="http://schemas.microsoft.com/office/drawing/2014/main" id="{E88D7262-69C4-C531-A1AE-D2BC96B98C62}"/>
                  </a:ext>
                </a:extLst>
              </p14:cNvPr>
              <p14:cNvContentPartPr/>
              <p14:nvPr/>
            </p14:nvContentPartPr>
            <p14:xfrm>
              <a:off x="8777160" y="5114141"/>
              <a:ext cx="106920" cy="420480"/>
            </p14:xfrm>
          </p:contentPart>
        </mc:Choice>
        <mc:Fallback xmlns="">
          <p:pic>
            <p:nvPicPr>
              <p:cNvPr id="46355" name="Ink 46354">
                <a:extLst>
                  <a:ext uri="{FF2B5EF4-FFF2-40B4-BE49-F238E27FC236}">
                    <a16:creationId xmlns:a16="http://schemas.microsoft.com/office/drawing/2014/main" id="{E88D7262-69C4-C531-A1AE-D2BC96B98C62}"/>
                  </a:ext>
                </a:extLst>
              </p:cNvPr>
              <p:cNvPicPr/>
              <p:nvPr/>
            </p:nvPicPr>
            <p:blipFill>
              <a:blip r:embed="rId510"/>
              <a:stretch>
                <a:fillRect/>
              </a:stretch>
            </p:blipFill>
            <p:spPr>
              <a:xfrm>
                <a:off x="8772840" y="5109821"/>
                <a:ext cx="115560" cy="429120"/>
              </a:xfrm>
              <a:prstGeom prst="rect">
                <a:avLst/>
              </a:prstGeom>
            </p:spPr>
          </p:pic>
        </mc:Fallback>
      </mc:AlternateContent>
      <p:grpSp>
        <p:nvGrpSpPr>
          <p:cNvPr id="46367" name="Group 46366">
            <a:extLst>
              <a:ext uri="{FF2B5EF4-FFF2-40B4-BE49-F238E27FC236}">
                <a16:creationId xmlns:a16="http://schemas.microsoft.com/office/drawing/2014/main" id="{B970A0AA-AE66-53E5-1D02-77D91E23FA3C}"/>
              </a:ext>
            </a:extLst>
          </p:cNvPr>
          <p:cNvGrpSpPr/>
          <p:nvPr/>
        </p:nvGrpSpPr>
        <p:grpSpPr>
          <a:xfrm>
            <a:off x="5355720" y="2400461"/>
            <a:ext cx="224280" cy="275760"/>
            <a:chOff x="5355720" y="2400461"/>
            <a:chExt cx="224280" cy="275760"/>
          </a:xfrm>
        </p:grpSpPr>
        <mc:AlternateContent xmlns:mc="http://schemas.openxmlformats.org/markup-compatibility/2006" xmlns:p14="http://schemas.microsoft.com/office/powerpoint/2010/main">
          <mc:Choice Requires="p14">
            <p:contentPart p14:bwMode="auto" r:id="rId511">
              <p14:nvContentPartPr>
                <p14:cNvPr id="46356" name="Ink 46355">
                  <a:extLst>
                    <a:ext uri="{FF2B5EF4-FFF2-40B4-BE49-F238E27FC236}">
                      <a16:creationId xmlns:a16="http://schemas.microsoft.com/office/drawing/2014/main" id="{635A3346-A1CB-CF4B-74DB-D5A33519EE49}"/>
                    </a:ext>
                  </a:extLst>
                </p14:cNvPr>
                <p14:cNvContentPartPr/>
                <p14:nvPr/>
              </p14:nvContentPartPr>
              <p14:xfrm>
                <a:off x="5355720" y="2470301"/>
                <a:ext cx="25200" cy="142200"/>
              </p14:xfrm>
            </p:contentPart>
          </mc:Choice>
          <mc:Fallback xmlns="">
            <p:pic>
              <p:nvPicPr>
                <p:cNvPr id="46356" name="Ink 46355">
                  <a:extLst>
                    <a:ext uri="{FF2B5EF4-FFF2-40B4-BE49-F238E27FC236}">
                      <a16:creationId xmlns:a16="http://schemas.microsoft.com/office/drawing/2014/main" id="{635A3346-A1CB-CF4B-74DB-D5A33519EE49}"/>
                    </a:ext>
                  </a:extLst>
                </p:cNvPr>
                <p:cNvPicPr/>
                <p:nvPr/>
              </p:nvPicPr>
              <p:blipFill>
                <a:blip r:embed="rId512"/>
                <a:stretch>
                  <a:fillRect/>
                </a:stretch>
              </p:blipFill>
              <p:spPr>
                <a:xfrm>
                  <a:off x="5351400" y="2465981"/>
                  <a:ext cx="338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46357" name="Ink 46356">
                  <a:extLst>
                    <a:ext uri="{FF2B5EF4-FFF2-40B4-BE49-F238E27FC236}">
                      <a16:creationId xmlns:a16="http://schemas.microsoft.com/office/drawing/2014/main" id="{1B1BFCF1-6BEF-2DFE-9463-16D0C4D49EC8}"/>
                    </a:ext>
                  </a:extLst>
                </p14:cNvPr>
                <p14:cNvContentPartPr/>
                <p14:nvPr/>
              </p14:nvContentPartPr>
              <p14:xfrm>
                <a:off x="5359320" y="2444381"/>
                <a:ext cx="61200" cy="58680"/>
              </p14:xfrm>
            </p:contentPart>
          </mc:Choice>
          <mc:Fallback xmlns="">
            <p:pic>
              <p:nvPicPr>
                <p:cNvPr id="46357" name="Ink 46356">
                  <a:extLst>
                    <a:ext uri="{FF2B5EF4-FFF2-40B4-BE49-F238E27FC236}">
                      <a16:creationId xmlns:a16="http://schemas.microsoft.com/office/drawing/2014/main" id="{1B1BFCF1-6BEF-2DFE-9463-16D0C4D49EC8}"/>
                    </a:ext>
                  </a:extLst>
                </p:cNvPr>
                <p:cNvPicPr/>
                <p:nvPr/>
              </p:nvPicPr>
              <p:blipFill>
                <a:blip r:embed="rId514"/>
                <a:stretch>
                  <a:fillRect/>
                </a:stretch>
              </p:blipFill>
              <p:spPr>
                <a:xfrm>
                  <a:off x="5355000" y="2440061"/>
                  <a:ext cx="698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46359" name="Ink 46358">
                  <a:extLst>
                    <a:ext uri="{FF2B5EF4-FFF2-40B4-BE49-F238E27FC236}">
                      <a16:creationId xmlns:a16="http://schemas.microsoft.com/office/drawing/2014/main" id="{B9D453E5-A0FD-F93F-319E-FF7BC642E28E}"/>
                    </a:ext>
                  </a:extLst>
                </p14:cNvPr>
                <p14:cNvContentPartPr/>
                <p14:nvPr/>
              </p14:nvContentPartPr>
              <p14:xfrm>
                <a:off x="5459040" y="2432141"/>
                <a:ext cx="14760" cy="44640"/>
              </p14:xfrm>
            </p:contentPart>
          </mc:Choice>
          <mc:Fallback xmlns="">
            <p:pic>
              <p:nvPicPr>
                <p:cNvPr id="46359" name="Ink 46358">
                  <a:extLst>
                    <a:ext uri="{FF2B5EF4-FFF2-40B4-BE49-F238E27FC236}">
                      <a16:creationId xmlns:a16="http://schemas.microsoft.com/office/drawing/2014/main" id="{B9D453E5-A0FD-F93F-319E-FF7BC642E28E}"/>
                    </a:ext>
                  </a:extLst>
                </p:cNvPr>
                <p:cNvPicPr/>
                <p:nvPr/>
              </p:nvPicPr>
              <p:blipFill>
                <a:blip r:embed="rId516"/>
                <a:stretch>
                  <a:fillRect/>
                </a:stretch>
              </p:blipFill>
              <p:spPr>
                <a:xfrm>
                  <a:off x="5454720" y="2427821"/>
                  <a:ext cx="234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46360" name="Ink 46359">
                  <a:extLst>
                    <a:ext uri="{FF2B5EF4-FFF2-40B4-BE49-F238E27FC236}">
                      <a16:creationId xmlns:a16="http://schemas.microsoft.com/office/drawing/2014/main" id="{3A851652-6F9B-AE25-0EF0-F0679D714088}"/>
                    </a:ext>
                  </a:extLst>
                </p14:cNvPr>
                <p14:cNvContentPartPr/>
                <p14:nvPr/>
              </p14:nvContentPartPr>
              <p14:xfrm>
                <a:off x="5447880" y="2400461"/>
                <a:ext cx="4680" cy="20520"/>
              </p14:xfrm>
            </p:contentPart>
          </mc:Choice>
          <mc:Fallback xmlns="">
            <p:pic>
              <p:nvPicPr>
                <p:cNvPr id="46360" name="Ink 46359">
                  <a:extLst>
                    <a:ext uri="{FF2B5EF4-FFF2-40B4-BE49-F238E27FC236}">
                      <a16:creationId xmlns:a16="http://schemas.microsoft.com/office/drawing/2014/main" id="{3A851652-6F9B-AE25-0EF0-F0679D714088}"/>
                    </a:ext>
                  </a:extLst>
                </p:cNvPr>
                <p:cNvPicPr/>
                <p:nvPr/>
              </p:nvPicPr>
              <p:blipFill>
                <a:blip r:embed="rId518"/>
                <a:stretch>
                  <a:fillRect/>
                </a:stretch>
              </p:blipFill>
              <p:spPr>
                <a:xfrm>
                  <a:off x="5443560" y="2396141"/>
                  <a:ext cx="133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46361" name="Ink 46360">
                  <a:extLst>
                    <a:ext uri="{FF2B5EF4-FFF2-40B4-BE49-F238E27FC236}">
                      <a16:creationId xmlns:a16="http://schemas.microsoft.com/office/drawing/2014/main" id="{DA184361-F2C0-F2C8-AF09-623E729062C5}"/>
                    </a:ext>
                  </a:extLst>
                </p14:cNvPr>
                <p14:cNvContentPartPr/>
                <p14:nvPr/>
              </p14:nvContentPartPr>
              <p14:xfrm>
                <a:off x="5508720" y="2438261"/>
                <a:ext cx="32400" cy="8280"/>
              </p14:xfrm>
            </p:contentPart>
          </mc:Choice>
          <mc:Fallback xmlns="">
            <p:pic>
              <p:nvPicPr>
                <p:cNvPr id="46361" name="Ink 46360">
                  <a:extLst>
                    <a:ext uri="{FF2B5EF4-FFF2-40B4-BE49-F238E27FC236}">
                      <a16:creationId xmlns:a16="http://schemas.microsoft.com/office/drawing/2014/main" id="{DA184361-F2C0-F2C8-AF09-623E729062C5}"/>
                    </a:ext>
                  </a:extLst>
                </p:cNvPr>
                <p:cNvPicPr/>
                <p:nvPr/>
              </p:nvPicPr>
              <p:blipFill>
                <a:blip r:embed="rId520"/>
                <a:stretch>
                  <a:fillRect/>
                </a:stretch>
              </p:blipFill>
              <p:spPr>
                <a:xfrm>
                  <a:off x="5504400" y="2433941"/>
                  <a:ext cx="410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46362" name="Ink 46361">
                  <a:extLst>
                    <a:ext uri="{FF2B5EF4-FFF2-40B4-BE49-F238E27FC236}">
                      <a16:creationId xmlns:a16="http://schemas.microsoft.com/office/drawing/2014/main" id="{735E5282-12CF-E978-DE4D-B056B886AF56}"/>
                    </a:ext>
                  </a:extLst>
                </p14:cNvPr>
                <p14:cNvContentPartPr/>
                <p14:nvPr/>
              </p14:nvContentPartPr>
              <p14:xfrm>
                <a:off x="5547600" y="2436101"/>
                <a:ext cx="32400" cy="50400"/>
              </p14:xfrm>
            </p:contentPart>
          </mc:Choice>
          <mc:Fallback xmlns="">
            <p:pic>
              <p:nvPicPr>
                <p:cNvPr id="46362" name="Ink 46361">
                  <a:extLst>
                    <a:ext uri="{FF2B5EF4-FFF2-40B4-BE49-F238E27FC236}">
                      <a16:creationId xmlns:a16="http://schemas.microsoft.com/office/drawing/2014/main" id="{735E5282-12CF-E978-DE4D-B056B886AF56}"/>
                    </a:ext>
                  </a:extLst>
                </p:cNvPr>
                <p:cNvPicPr/>
                <p:nvPr/>
              </p:nvPicPr>
              <p:blipFill>
                <a:blip r:embed="rId522"/>
                <a:stretch>
                  <a:fillRect/>
                </a:stretch>
              </p:blipFill>
              <p:spPr>
                <a:xfrm>
                  <a:off x="5543280" y="2431781"/>
                  <a:ext cx="410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46364" name="Ink 46363">
                  <a:extLst>
                    <a:ext uri="{FF2B5EF4-FFF2-40B4-BE49-F238E27FC236}">
                      <a16:creationId xmlns:a16="http://schemas.microsoft.com/office/drawing/2014/main" id="{790BC41F-6184-83E5-14B9-EB30279907AE}"/>
                    </a:ext>
                  </a:extLst>
                </p14:cNvPr>
                <p14:cNvContentPartPr/>
                <p14:nvPr/>
              </p14:nvContentPartPr>
              <p14:xfrm>
                <a:off x="5447880" y="2606021"/>
                <a:ext cx="36720" cy="54360"/>
              </p14:xfrm>
            </p:contentPart>
          </mc:Choice>
          <mc:Fallback xmlns="">
            <p:pic>
              <p:nvPicPr>
                <p:cNvPr id="46364" name="Ink 46363">
                  <a:extLst>
                    <a:ext uri="{FF2B5EF4-FFF2-40B4-BE49-F238E27FC236}">
                      <a16:creationId xmlns:a16="http://schemas.microsoft.com/office/drawing/2014/main" id="{790BC41F-6184-83E5-14B9-EB30279907AE}"/>
                    </a:ext>
                  </a:extLst>
                </p:cNvPr>
                <p:cNvPicPr/>
                <p:nvPr/>
              </p:nvPicPr>
              <p:blipFill>
                <a:blip r:embed="rId524"/>
                <a:stretch>
                  <a:fillRect/>
                </a:stretch>
              </p:blipFill>
              <p:spPr>
                <a:xfrm>
                  <a:off x="5443560" y="2601701"/>
                  <a:ext cx="453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46365" name="Ink 46364">
                  <a:extLst>
                    <a:ext uri="{FF2B5EF4-FFF2-40B4-BE49-F238E27FC236}">
                      <a16:creationId xmlns:a16="http://schemas.microsoft.com/office/drawing/2014/main" id="{6B45C800-3EBE-30A1-8F1E-A689E7A57B84}"/>
                    </a:ext>
                  </a:extLst>
                </p14:cNvPr>
                <p14:cNvContentPartPr/>
                <p14:nvPr/>
              </p14:nvContentPartPr>
              <p14:xfrm>
                <a:off x="5533560" y="2631941"/>
                <a:ext cx="25200" cy="44280"/>
              </p14:xfrm>
            </p:contentPart>
          </mc:Choice>
          <mc:Fallback xmlns="">
            <p:pic>
              <p:nvPicPr>
                <p:cNvPr id="46365" name="Ink 46364">
                  <a:extLst>
                    <a:ext uri="{FF2B5EF4-FFF2-40B4-BE49-F238E27FC236}">
                      <a16:creationId xmlns:a16="http://schemas.microsoft.com/office/drawing/2014/main" id="{6B45C800-3EBE-30A1-8F1E-A689E7A57B84}"/>
                    </a:ext>
                  </a:extLst>
                </p:cNvPr>
                <p:cNvPicPr/>
                <p:nvPr/>
              </p:nvPicPr>
              <p:blipFill>
                <a:blip r:embed="rId526"/>
                <a:stretch>
                  <a:fillRect/>
                </a:stretch>
              </p:blipFill>
              <p:spPr>
                <a:xfrm>
                  <a:off x="5529240" y="2627621"/>
                  <a:ext cx="338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46366" name="Ink 46365">
                  <a:extLst>
                    <a:ext uri="{FF2B5EF4-FFF2-40B4-BE49-F238E27FC236}">
                      <a16:creationId xmlns:a16="http://schemas.microsoft.com/office/drawing/2014/main" id="{283E24B6-380B-E26A-E6CC-229E3330C66F}"/>
                    </a:ext>
                  </a:extLst>
                </p14:cNvPr>
                <p14:cNvContentPartPr/>
                <p14:nvPr/>
              </p14:nvContentPartPr>
              <p14:xfrm>
                <a:off x="5536800" y="2576861"/>
                <a:ext cx="4320" cy="17640"/>
              </p14:xfrm>
            </p:contentPart>
          </mc:Choice>
          <mc:Fallback xmlns="">
            <p:pic>
              <p:nvPicPr>
                <p:cNvPr id="46366" name="Ink 46365">
                  <a:extLst>
                    <a:ext uri="{FF2B5EF4-FFF2-40B4-BE49-F238E27FC236}">
                      <a16:creationId xmlns:a16="http://schemas.microsoft.com/office/drawing/2014/main" id="{283E24B6-380B-E26A-E6CC-229E3330C66F}"/>
                    </a:ext>
                  </a:extLst>
                </p:cNvPr>
                <p:cNvPicPr/>
                <p:nvPr/>
              </p:nvPicPr>
              <p:blipFill>
                <a:blip r:embed="rId528"/>
                <a:stretch>
                  <a:fillRect/>
                </a:stretch>
              </p:blipFill>
              <p:spPr>
                <a:xfrm>
                  <a:off x="5532480" y="2572541"/>
                  <a:ext cx="12960" cy="26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9">
            <p14:nvContentPartPr>
              <p14:cNvPr id="46368" name="Ink 46367">
                <a:extLst>
                  <a:ext uri="{FF2B5EF4-FFF2-40B4-BE49-F238E27FC236}">
                    <a16:creationId xmlns:a16="http://schemas.microsoft.com/office/drawing/2014/main" id="{43BD1660-5323-8296-AF9E-869AA11C7E00}"/>
                  </a:ext>
                </a:extLst>
              </p14:cNvPr>
              <p14:cNvContentPartPr/>
              <p14:nvPr/>
            </p14:nvContentPartPr>
            <p14:xfrm>
              <a:off x="4788720" y="2268341"/>
              <a:ext cx="105840" cy="54360"/>
            </p14:xfrm>
          </p:contentPart>
        </mc:Choice>
        <mc:Fallback xmlns="">
          <p:pic>
            <p:nvPicPr>
              <p:cNvPr id="46368" name="Ink 46367">
                <a:extLst>
                  <a:ext uri="{FF2B5EF4-FFF2-40B4-BE49-F238E27FC236}">
                    <a16:creationId xmlns:a16="http://schemas.microsoft.com/office/drawing/2014/main" id="{43BD1660-5323-8296-AF9E-869AA11C7E00}"/>
                  </a:ext>
                </a:extLst>
              </p:cNvPr>
              <p:cNvPicPr/>
              <p:nvPr/>
            </p:nvPicPr>
            <p:blipFill>
              <a:blip r:embed="rId530"/>
              <a:stretch>
                <a:fillRect/>
              </a:stretch>
            </p:blipFill>
            <p:spPr>
              <a:xfrm>
                <a:off x="4784400" y="2264021"/>
                <a:ext cx="1144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46369" name="Ink 46368">
                <a:extLst>
                  <a:ext uri="{FF2B5EF4-FFF2-40B4-BE49-F238E27FC236}">
                    <a16:creationId xmlns:a16="http://schemas.microsoft.com/office/drawing/2014/main" id="{F883CFCA-0AE4-4A4B-8F94-DF800BDBFC3B}"/>
                  </a:ext>
                </a:extLst>
              </p14:cNvPr>
              <p14:cNvContentPartPr/>
              <p14:nvPr/>
            </p14:nvContentPartPr>
            <p14:xfrm>
              <a:off x="4748400" y="2257181"/>
              <a:ext cx="74880" cy="57600"/>
            </p14:xfrm>
          </p:contentPart>
        </mc:Choice>
        <mc:Fallback xmlns="">
          <p:pic>
            <p:nvPicPr>
              <p:cNvPr id="46369" name="Ink 46368">
                <a:extLst>
                  <a:ext uri="{FF2B5EF4-FFF2-40B4-BE49-F238E27FC236}">
                    <a16:creationId xmlns:a16="http://schemas.microsoft.com/office/drawing/2014/main" id="{F883CFCA-0AE4-4A4B-8F94-DF800BDBFC3B}"/>
                  </a:ext>
                </a:extLst>
              </p:cNvPr>
              <p:cNvPicPr/>
              <p:nvPr/>
            </p:nvPicPr>
            <p:blipFill>
              <a:blip r:embed="rId532"/>
              <a:stretch>
                <a:fillRect/>
              </a:stretch>
            </p:blipFill>
            <p:spPr>
              <a:xfrm>
                <a:off x="4744080" y="2252861"/>
                <a:ext cx="83520" cy="66240"/>
              </a:xfrm>
              <a:prstGeom prst="rect">
                <a:avLst/>
              </a:prstGeom>
            </p:spPr>
          </p:pic>
        </mc:Fallback>
      </mc:AlternateContent>
      <p:grpSp>
        <p:nvGrpSpPr>
          <p:cNvPr id="46382" name="Group 46381">
            <a:extLst>
              <a:ext uri="{FF2B5EF4-FFF2-40B4-BE49-F238E27FC236}">
                <a16:creationId xmlns:a16="http://schemas.microsoft.com/office/drawing/2014/main" id="{48AD81B3-65EF-DD4F-CD4B-7073297BF17D}"/>
              </a:ext>
            </a:extLst>
          </p:cNvPr>
          <p:cNvGrpSpPr/>
          <p:nvPr/>
        </p:nvGrpSpPr>
        <p:grpSpPr>
          <a:xfrm>
            <a:off x="4776840" y="1627901"/>
            <a:ext cx="1176480" cy="638640"/>
            <a:chOff x="4776840" y="1627901"/>
            <a:chExt cx="1176480" cy="638640"/>
          </a:xfrm>
        </p:grpSpPr>
        <mc:AlternateContent xmlns:mc="http://schemas.openxmlformats.org/markup-compatibility/2006" xmlns:p14="http://schemas.microsoft.com/office/powerpoint/2010/main">
          <mc:Choice Requires="p14">
            <p:contentPart p14:bwMode="auto" r:id="rId533">
              <p14:nvContentPartPr>
                <p14:cNvPr id="46370" name="Ink 46369">
                  <a:extLst>
                    <a:ext uri="{FF2B5EF4-FFF2-40B4-BE49-F238E27FC236}">
                      <a16:creationId xmlns:a16="http://schemas.microsoft.com/office/drawing/2014/main" id="{0E1CF84E-72C6-F9E1-26D3-1F0E8E70F017}"/>
                    </a:ext>
                  </a:extLst>
                </p14:cNvPr>
                <p14:cNvContentPartPr/>
                <p14:nvPr/>
              </p14:nvContentPartPr>
              <p14:xfrm>
                <a:off x="4776840" y="1844621"/>
                <a:ext cx="678960" cy="421920"/>
              </p14:xfrm>
            </p:contentPart>
          </mc:Choice>
          <mc:Fallback xmlns="">
            <p:pic>
              <p:nvPicPr>
                <p:cNvPr id="46370" name="Ink 46369">
                  <a:extLst>
                    <a:ext uri="{FF2B5EF4-FFF2-40B4-BE49-F238E27FC236}">
                      <a16:creationId xmlns:a16="http://schemas.microsoft.com/office/drawing/2014/main" id="{0E1CF84E-72C6-F9E1-26D3-1F0E8E70F017}"/>
                    </a:ext>
                  </a:extLst>
                </p:cNvPr>
                <p:cNvPicPr/>
                <p:nvPr/>
              </p:nvPicPr>
              <p:blipFill>
                <a:blip r:embed="rId534"/>
                <a:stretch>
                  <a:fillRect/>
                </a:stretch>
              </p:blipFill>
              <p:spPr>
                <a:xfrm>
                  <a:off x="4772520" y="1840301"/>
                  <a:ext cx="687600" cy="43056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46371" name="Ink 46370">
                  <a:extLst>
                    <a:ext uri="{FF2B5EF4-FFF2-40B4-BE49-F238E27FC236}">
                      <a16:creationId xmlns:a16="http://schemas.microsoft.com/office/drawing/2014/main" id="{831BF56E-CBA6-1E61-3704-C428797B429B}"/>
                    </a:ext>
                  </a:extLst>
                </p14:cNvPr>
                <p14:cNvContentPartPr/>
                <p14:nvPr/>
              </p14:nvContentPartPr>
              <p14:xfrm>
                <a:off x="5661360" y="1760381"/>
                <a:ext cx="32400" cy="142560"/>
              </p14:xfrm>
            </p:contentPart>
          </mc:Choice>
          <mc:Fallback xmlns="">
            <p:pic>
              <p:nvPicPr>
                <p:cNvPr id="46371" name="Ink 46370">
                  <a:extLst>
                    <a:ext uri="{FF2B5EF4-FFF2-40B4-BE49-F238E27FC236}">
                      <a16:creationId xmlns:a16="http://schemas.microsoft.com/office/drawing/2014/main" id="{831BF56E-CBA6-1E61-3704-C428797B429B}"/>
                    </a:ext>
                  </a:extLst>
                </p:cNvPr>
                <p:cNvPicPr/>
                <p:nvPr/>
              </p:nvPicPr>
              <p:blipFill>
                <a:blip r:embed="rId536"/>
                <a:stretch>
                  <a:fillRect/>
                </a:stretch>
              </p:blipFill>
              <p:spPr>
                <a:xfrm>
                  <a:off x="5657040" y="1756061"/>
                  <a:ext cx="410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46372" name="Ink 46371">
                  <a:extLst>
                    <a:ext uri="{FF2B5EF4-FFF2-40B4-BE49-F238E27FC236}">
                      <a16:creationId xmlns:a16="http://schemas.microsoft.com/office/drawing/2014/main" id="{3979BDF8-871A-ACDD-8F57-0A2CF27CDA8E}"/>
                    </a:ext>
                  </a:extLst>
                </p14:cNvPr>
                <p14:cNvContentPartPr/>
                <p14:nvPr/>
              </p14:nvContentPartPr>
              <p14:xfrm>
                <a:off x="5661360" y="1740581"/>
                <a:ext cx="114120" cy="78840"/>
              </p14:xfrm>
            </p:contentPart>
          </mc:Choice>
          <mc:Fallback xmlns="">
            <p:pic>
              <p:nvPicPr>
                <p:cNvPr id="46372" name="Ink 46371">
                  <a:extLst>
                    <a:ext uri="{FF2B5EF4-FFF2-40B4-BE49-F238E27FC236}">
                      <a16:creationId xmlns:a16="http://schemas.microsoft.com/office/drawing/2014/main" id="{3979BDF8-871A-ACDD-8F57-0A2CF27CDA8E}"/>
                    </a:ext>
                  </a:extLst>
                </p:cNvPr>
                <p:cNvPicPr/>
                <p:nvPr/>
              </p:nvPicPr>
              <p:blipFill>
                <a:blip r:embed="rId538"/>
                <a:stretch>
                  <a:fillRect/>
                </a:stretch>
              </p:blipFill>
              <p:spPr>
                <a:xfrm>
                  <a:off x="5657040" y="1736261"/>
                  <a:ext cx="1227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46374" name="Ink 46373">
                  <a:extLst>
                    <a:ext uri="{FF2B5EF4-FFF2-40B4-BE49-F238E27FC236}">
                      <a16:creationId xmlns:a16="http://schemas.microsoft.com/office/drawing/2014/main" id="{40693262-F1BE-85F7-D65A-936C735D17CA}"/>
                    </a:ext>
                  </a:extLst>
                </p14:cNvPr>
                <p14:cNvContentPartPr/>
                <p14:nvPr/>
              </p14:nvContentPartPr>
              <p14:xfrm>
                <a:off x="5831280" y="1855421"/>
                <a:ext cx="33120" cy="65520"/>
              </p14:xfrm>
            </p:contentPart>
          </mc:Choice>
          <mc:Fallback xmlns="">
            <p:pic>
              <p:nvPicPr>
                <p:cNvPr id="46374" name="Ink 46373">
                  <a:extLst>
                    <a:ext uri="{FF2B5EF4-FFF2-40B4-BE49-F238E27FC236}">
                      <a16:creationId xmlns:a16="http://schemas.microsoft.com/office/drawing/2014/main" id="{40693262-F1BE-85F7-D65A-936C735D17CA}"/>
                    </a:ext>
                  </a:extLst>
                </p:cNvPr>
                <p:cNvPicPr/>
                <p:nvPr/>
              </p:nvPicPr>
              <p:blipFill>
                <a:blip r:embed="rId540"/>
                <a:stretch>
                  <a:fillRect/>
                </a:stretch>
              </p:blipFill>
              <p:spPr>
                <a:xfrm>
                  <a:off x="5826960" y="1851101"/>
                  <a:ext cx="417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46375" name="Ink 46374">
                  <a:extLst>
                    <a:ext uri="{FF2B5EF4-FFF2-40B4-BE49-F238E27FC236}">
                      <a16:creationId xmlns:a16="http://schemas.microsoft.com/office/drawing/2014/main" id="{6A36D4B5-330E-A89E-88A8-1E91FE87E338}"/>
                    </a:ext>
                  </a:extLst>
                </p14:cNvPr>
                <p14:cNvContentPartPr/>
                <p14:nvPr/>
              </p14:nvContentPartPr>
              <p14:xfrm>
                <a:off x="5920560" y="1870181"/>
                <a:ext cx="32760" cy="58680"/>
              </p14:xfrm>
            </p:contentPart>
          </mc:Choice>
          <mc:Fallback xmlns="">
            <p:pic>
              <p:nvPicPr>
                <p:cNvPr id="46375" name="Ink 46374">
                  <a:extLst>
                    <a:ext uri="{FF2B5EF4-FFF2-40B4-BE49-F238E27FC236}">
                      <a16:creationId xmlns:a16="http://schemas.microsoft.com/office/drawing/2014/main" id="{6A36D4B5-330E-A89E-88A8-1E91FE87E338}"/>
                    </a:ext>
                  </a:extLst>
                </p:cNvPr>
                <p:cNvPicPr/>
                <p:nvPr/>
              </p:nvPicPr>
              <p:blipFill>
                <a:blip r:embed="rId542"/>
                <a:stretch>
                  <a:fillRect/>
                </a:stretch>
              </p:blipFill>
              <p:spPr>
                <a:xfrm>
                  <a:off x="5916240" y="1865861"/>
                  <a:ext cx="414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46376" name="Ink 46375">
                  <a:extLst>
                    <a:ext uri="{FF2B5EF4-FFF2-40B4-BE49-F238E27FC236}">
                      <a16:creationId xmlns:a16="http://schemas.microsoft.com/office/drawing/2014/main" id="{9B8E940C-706F-53A1-13BC-3233FE97B224}"/>
                    </a:ext>
                  </a:extLst>
                </p14:cNvPr>
                <p14:cNvContentPartPr/>
                <p14:nvPr/>
              </p14:nvContentPartPr>
              <p14:xfrm>
                <a:off x="5924160" y="1808621"/>
                <a:ext cx="11160" cy="18360"/>
              </p14:xfrm>
            </p:contentPart>
          </mc:Choice>
          <mc:Fallback xmlns="">
            <p:pic>
              <p:nvPicPr>
                <p:cNvPr id="46376" name="Ink 46375">
                  <a:extLst>
                    <a:ext uri="{FF2B5EF4-FFF2-40B4-BE49-F238E27FC236}">
                      <a16:creationId xmlns:a16="http://schemas.microsoft.com/office/drawing/2014/main" id="{9B8E940C-706F-53A1-13BC-3233FE97B224}"/>
                    </a:ext>
                  </a:extLst>
                </p:cNvPr>
                <p:cNvPicPr/>
                <p:nvPr/>
              </p:nvPicPr>
              <p:blipFill>
                <a:blip r:embed="rId544"/>
                <a:stretch>
                  <a:fillRect/>
                </a:stretch>
              </p:blipFill>
              <p:spPr>
                <a:xfrm>
                  <a:off x="5919840" y="1804301"/>
                  <a:ext cx="198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46378" name="Ink 46377">
                  <a:extLst>
                    <a:ext uri="{FF2B5EF4-FFF2-40B4-BE49-F238E27FC236}">
                      <a16:creationId xmlns:a16="http://schemas.microsoft.com/office/drawing/2014/main" id="{696BB7F7-AA55-C360-E37E-0031DAAC5D9B}"/>
                    </a:ext>
                  </a:extLst>
                </p14:cNvPr>
                <p14:cNvContentPartPr/>
                <p14:nvPr/>
              </p14:nvContentPartPr>
              <p14:xfrm>
                <a:off x="5835600" y="1668941"/>
                <a:ext cx="21600" cy="56160"/>
              </p14:xfrm>
            </p:contentPart>
          </mc:Choice>
          <mc:Fallback xmlns="">
            <p:pic>
              <p:nvPicPr>
                <p:cNvPr id="46378" name="Ink 46377">
                  <a:extLst>
                    <a:ext uri="{FF2B5EF4-FFF2-40B4-BE49-F238E27FC236}">
                      <a16:creationId xmlns:a16="http://schemas.microsoft.com/office/drawing/2014/main" id="{696BB7F7-AA55-C360-E37E-0031DAAC5D9B}"/>
                    </a:ext>
                  </a:extLst>
                </p:cNvPr>
                <p:cNvPicPr/>
                <p:nvPr/>
              </p:nvPicPr>
              <p:blipFill>
                <a:blip r:embed="rId546"/>
                <a:stretch>
                  <a:fillRect/>
                </a:stretch>
              </p:blipFill>
              <p:spPr>
                <a:xfrm>
                  <a:off x="5831280" y="1664621"/>
                  <a:ext cx="302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46379" name="Ink 46378">
                  <a:extLst>
                    <a:ext uri="{FF2B5EF4-FFF2-40B4-BE49-F238E27FC236}">
                      <a16:creationId xmlns:a16="http://schemas.microsoft.com/office/drawing/2014/main" id="{18193B8B-9AD9-FA72-768A-F4D7F7780129}"/>
                    </a:ext>
                  </a:extLst>
                </p14:cNvPr>
                <p14:cNvContentPartPr/>
                <p14:nvPr/>
              </p14:nvContentPartPr>
              <p14:xfrm>
                <a:off x="5820840" y="1627901"/>
                <a:ext cx="8280" cy="23400"/>
              </p14:xfrm>
            </p:contentPart>
          </mc:Choice>
          <mc:Fallback xmlns="">
            <p:pic>
              <p:nvPicPr>
                <p:cNvPr id="46379" name="Ink 46378">
                  <a:extLst>
                    <a:ext uri="{FF2B5EF4-FFF2-40B4-BE49-F238E27FC236}">
                      <a16:creationId xmlns:a16="http://schemas.microsoft.com/office/drawing/2014/main" id="{18193B8B-9AD9-FA72-768A-F4D7F7780129}"/>
                    </a:ext>
                  </a:extLst>
                </p:cNvPr>
                <p:cNvPicPr/>
                <p:nvPr/>
              </p:nvPicPr>
              <p:blipFill>
                <a:blip r:embed="rId548"/>
                <a:stretch>
                  <a:fillRect/>
                </a:stretch>
              </p:blipFill>
              <p:spPr>
                <a:xfrm>
                  <a:off x="5816520" y="1623581"/>
                  <a:ext cx="169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46381" name="Ink 46380">
                  <a:extLst>
                    <a:ext uri="{FF2B5EF4-FFF2-40B4-BE49-F238E27FC236}">
                      <a16:creationId xmlns:a16="http://schemas.microsoft.com/office/drawing/2014/main" id="{99A3A18B-FB41-69B9-C45F-4268576BF30A}"/>
                    </a:ext>
                  </a:extLst>
                </p14:cNvPr>
                <p14:cNvContentPartPr/>
                <p14:nvPr/>
              </p14:nvContentPartPr>
              <p14:xfrm>
                <a:off x="5547600" y="1730861"/>
                <a:ext cx="57960" cy="50400"/>
              </p14:xfrm>
            </p:contentPart>
          </mc:Choice>
          <mc:Fallback xmlns="">
            <p:pic>
              <p:nvPicPr>
                <p:cNvPr id="46381" name="Ink 46380">
                  <a:extLst>
                    <a:ext uri="{FF2B5EF4-FFF2-40B4-BE49-F238E27FC236}">
                      <a16:creationId xmlns:a16="http://schemas.microsoft.com/office/drawing/2014/main" id="{99A3A18B-FB41-69B9-C45F-4268576BF30A}"/>
                    </a:ext>
                  </a:extLst>
                </p:cNvPr>
                <p:cNvPicPr/>
                <p:nvPr/>
              </p:nvPicPr>
              <p:blipFill>
                <a:blip r:embed="rId550"/>
                <a:stretch>
                  <a:fillRect/>
                </a:stretch>
              </p:blipFill>
              <p:spPr>
                <a:xfrm>
                  <a:off x="5543280" y="1726541"/>
                  <a:ext cx="66600" cy="59040"/>
                </a:xfrm>
                <a:prstGeom prst="rect">
                  <a:avLst/>
                </a:prstGeom>
              </p:spPr>
            </p:pic>
          </mc:Fallback>
        </mc:AlternateContent>
      </p:grpSp>
      <p:grpSp>
        <p:nvGrpSpPr>
          <p:cNvPr id="46398" name="Group 46397">
            <a:extLst>
              <a:ext uri="{FF2B5EF4-FFF2-40B4-BE49-F238E27FC236}">
                <a16:creationId xmlns:a16="http://schemas.microsoft.com/office/drawing/2014/main" id="{E9111C5D-5250-5FF3-E95B-3A105BD85013}"/>
              </a:ext>
            </a:extLst>
          </p:cNvPr>
          <p:cNvGrpSpPr/>
          <p:nvPr/>
        </p:nvGrpSpPr>
        <p:grpSpPr>
          <a:xfrm>
            <a:off x="9100080" y="5827661"/>
            <a:ext cx="384840" cy="198000"/>
            <a:chOff x="9100080" y="5827661"/>
            <a:chExt cx="384840" cy="198000"/>
          </a:xfrm>
        </p:grpSpPr>
        <mc:AlternateContent xmlns:mc="http://schemas.openxmlformats.org/markup-compatibility/2006" xmlns:p14="http://schemas.microsoft.com/office/powerpoint/2010/main">
          <mc:Choice Requires="p14">
            <p:contentPart p14:bwMode="auto" r:id="rId551">
              <p14:nvContentPartPr>
                <p14:cNvPr id="46392" name="Ink 46391">
                  <a:extLst>
                    <a:ext uri="{FF2B5EF4-FFF2-40B4-BE49-F238E27FC236}">
                      <a16:creationId xmlns:a16="http://schemas.microsoft.com/office/drawing/2014/main" id="{B06C04E7-626C-7D63-AEDE-6A12D57FA684}"/>
                    </a:ext>
                  </a:extLst>
                </p14:cNvPr>
                <p14:cNvContentPartPr/>
                <p14:nvPr/>
              </p14:nvContentPartPr>
              <p14:xfrm>
                <a:off x="9108000" y="5927381"/>
                <a:ext cx="73800" cy="28440"/>
              </p14:xfrm>
            </p:contentPart>
          </mc:Choice>
          <mc:Fallback xmlns="">
            <p:pic>
              <p:nvPicPr>
                <p:cNvPr id="46392" name="Ink 46391">
                  <a:extLst>
                    <a:ext uri="{FF2B5EF4-FFF2-40B4-BE49-F238E27FC236}">
                      <a16:creationId xmlns:a16="http://schemas.microsoft.com/office/drawing/2014/main" id="{B06C04E7-626C-7D63-AEDE-6A12D57FA684}"/>
                    </a:ext>
                  </a:extLst>
                </p:cNvPr>
                <p:cNvPicPr/>
                <p:nvPr/>
              </p:nvPicPr>
              <p:blipFill>
                <a:blip r:embed="rId552"/>
                <a:stretch>
                  <a:fillRect/>
                </a:stretch>
              </p:blipFill>
              <p:spPr>
                <a:xfrm>
                  <a:off x="9103680" y="5923061"/>
                  <a:ext cx="824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46393" name="Ink 46392">
                  <a:extLst>
                    <a:ext uri="{FF2B5EF4-FFF2-40B4-BE49-F238E27FC236}">
                      <a16:creationId xmlns:a16="http://schemas.microsoft.com/office/drawing/2014/main" id="{63C59C4A-F035-F97E-01F6-2D5AE5B92040}"/>
                    </a:ext>
                  </a:extLst>
                </p14:cNvPr>
                <p14:cNvContentPartPr/>
                <p14:nvPr/>
              </p14:nvContentPartPr>
              <p14:xfrm>
                <a:off x="9100080" y="5939261"/>
                <a:ext cx="68760" cy="86400"/>
              </p14:xfrm>
            </p:contentPart>
          </mc:Choice>
          <mc:Fallback xmlns="">
            <p:pic>
              <p:nvPicPr>
                <p:cNvPr id="46393" name="Ink 46392">
                  <a:extLst>
                    <a:ext uri="{FF2B5EF4-FFF2-40B4-BE49-F238E27FC236}">
                      <a16:creationId xmlns:a16="http://schemas.microsoft.com/office/drawing/2014/main" id="{63C59C4A-F035-F97E-01F6-2D5AE5B92040}"/>
                    </a:ext>
                  </a:extLst>
                </p:cNvPr>
                <p:cNvPicPr/>
                <p:nvPr/>
              </p:nvPicPr>
              <p:blipFill>
                <a:blip r:embed="rId554"/>
                <a:stretch>
                  <a:fillRect/>
                </a:stretch>
              </p:blipFill>
              <p:spPr>
                <a:xfrm>
                  <a:off x="9095760" y="5934941"/>
                  <a:ext cx="774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46394" name="Ink 46393">
                  <a:extLst>
                    <a:ext uri="{FF2B5EF4-FFF2-40B4-BE49-F238E27FC236}">
                      <a16:creationId xmlns:a16="http://schemas.microsoft.com/office/drawing/2014/main" id="{81866FD1-17E0-5487-0354-6652E47853CC}"/>
                    </a:ext>
                  </a:extLst>
                </p14:cNvPr>
                <p14:cNvContentPartPr/>
                <p14:nvPr/>
              </p14:nvContentPartPr>
              <p14:xfrm>
                <a:off x="9281520" y="5919101"/>
                <a:ext cx="71280" cy="16560"/>
              </p14:xfrm>
            </p:contentPart>
          </mc:Choice>
          <mc:Fallback xmlns="">
            <p:pic>
              <p:nvPicPr>
                <p:cNvPr id="46394" name="Ink 46393">
                  <a:extLst>
                    <a:ext uri="{FF2B5EF4-FFF2-40B4-BE49-F238E27FC236}">
                      <a16:creationId xmlns:a16="http://schemas.microsoft.com/office/drawing/2014/main" id="{81866FD1-17E0-5487-0354-6652E47853CC}"/>
                    </a:ext>
                  </a:extLst>
                </p:cNvPr>
                <p:cNvPicPr/>
                <p:nvPr/>
              </p:nvPicPr>
              <p:blipFill>
                <a:blip r:embed="rId556"/>
                <a:stretch>
                  <a:fillRect/>
                </a:stretch>
              </p:blipFill>
              <p:spPr>
                <a:xfrm>
                  <a:off x="9277200" y="5914781"/>
                  <a:ext cx="799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46395" name="Ink 46394">
                  <a:extLst>
                    <a:ext uri="{FF2B5EF4-FFF2-40B4-BE49-F238E27FC236}">
                      <a16:creationId xmlns:a16="http://schemas.microsoft.com/office/drawing/2014/main" id="{622189A3-B072-8814-4EDC-53D79DD6A13C}"/>
                    </a:ext>
                  </a:extLst>
                </p14:cNvPr>
                <p14:cNvContentPartPr/>
                <p14:nvPr/>
              </p14:nvContentPartPr>
              <p14:xfrm>
                <a:off x="9295560" y="5963381"/>
                <a:ext cx="46440" cy="8280"/>
              </p14:xfrm>
            </p:contentPart>
          </mc:Choice>
          <mc:Fallback xmlns="">
            <p:pic>
              <p:nvPicPr>
                <p:cNvPr id="46395" name="Ink 46394">
                  <a:extLst>
                    <a:ext uri="{FF2B5EF4-FFF2-40B4-BE49-F238E27FC236}">
                      <a16:creationId xmlns:a16="http://schemas.microsoft.com/office/drawing/2014/main" id="{622189A3-B072-8814-4EDC-53D79DD6A13C}"/>
                    </a:ext>
                  </a:extLst>
                </p:cNvPr>
                <p:cNvPicPr/>
                <p:nvPr/>
              </p:nvPicPr>
              <p:blipFill>
                <a:blip r:embed="rId558"/>
                <a:stretch>
                  <a:fillRect/>
                </a:stretch>
              </p:blipFill>
              <p:spPr>
                <a:xfrm>
                  <a:off x="9291240" y="5959061"/>
                  <a:ext cx="550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46396" name="Ink 46395">
                  <a:extLst>
                    <a:ext uri="{FF2B5EF4-FFF2-40B4-BE49-F238E27FC236}">
                      <a16:creationId xmlns:a16="http://schemas.microsoft.com/office/drawing/2014/main" id="{BF002ACB-DCB2-9681-77FC-55238855DB35}"/>
                    </a:ext>
                  </a:extLst>
                </p14:cNvPr>
                <p14:cNvContentPartPr/>
                <p14:nvPr/>
              </p14:nvContentPartPr>
              <p14:xfrm>
                <a:off x="9444960" y="5891381"/>
                <a:ext cx="39960" cy="100800"/>
              </p14:xfrm>
            </p:contentPart>
          </mc:Choice>
          <mc:Fallback xmlns="">
            <p:pic>
              <p:nvPicPr>
                <p:cNvPr id="46396" name="Ink 46395">
                  <a:extLst>
                    <a:ext uri="{FF2B5EF4-FFF2-40B4-BE49-F238E27FC236}">
                      <a16:creationId xmlns:a16="http://schemas.microsoft.com/office/drawing/2014/main" id="{BF002ACB-DCB2-9681-77FC-55238855DB35}"/>
                    </a:ext>
                  </a:extLst>
                </p:cNvPr>
                <p:cNvPicPr/>
                <p:nvPr/>
              </p:nvPicPr>
              <p:blipFill>
                <a:blip r:embed="rId560"/>
                <a:stretch>
                  <a:fillRect/>
                </a:stretch>
              </p:blipFill>
              <p:spPr>
                <a:xfrm>
                  <a:off x="9440640" y="5887061"/>
                  <a:ext cx="486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46397" name="Ink 46396">
                  <a:extLst>
                    <a:ext uri="{FF2B5EF4-FFF2-40B4-BE49-F238E27FC236}">
                      <a16:creationId xmlns:a16="http://schemas.microsoft.com/office/drawing/2014/main" id="{E19677E2-007F-A8EA-8CDD-A5C032FCE0FE}"/>
                    </a:ext>
                  </a:extLst>
                </p14:cNvPr>
                <p14:cNvContentPartPr/>
                <p14:nvPr/>
              </p14:nvContentPartPr>
              <p14:xfrm>
                <a:off x="9441000" y="5827661"/>
                <a:ext cx="11520" cy="19800"/>
              </p14:xfrm>
            </p:contentPart>
          </mc:Choice>
          <mc:Fallback xmlns="">
            <p:pic>
              <p:nvPicPr>
                <p:cNvPr id="46397" name="Ink 46396">
                  <a:extLst>
                    <a:ext uri="{FF2B5EF4-FFF2-40B4-BE49-F238E27FC236}">
                      <a16:creationId xmlns:a16="http://schemas.microsoft.com/office/drawing/2014/main" id="{E19677E2-007F-A8EA-8CDD-A5C032FCE0FE}"/>
                    </a:ext>
                  </a:extLst>
                </p:cNvPr>
                <p:cNvPicPr/>
                <p:nvPr/>
              </p:nvPicPr>
              <p:blipFill>
                <a:blip r:embed="rId562"/>
                <a:stretch>
                  <a:fillRect/>
                </a:stretch>
              </p:blipFill>
              <p:spPr>
                <a:xfrm>
                  <a:off x="9436680" y="5823341"/>
                  <a:ext cx="20160" cy="28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3">
            <p14:nvContentPartPr>
              <p14:cNvPr id="46383" name="Ink 46382">
                <a:extLst>
                  <a:ext uri="{FF2B5EF4-FFF2-40B4-BE49-F238E27FC236}">
                    <a16:creationId xmlns:a16="http://schemas.microsoft.com/office/drawing/2014/main" id="{F1E89848-CED1-EEC7-6972-F8E43D736187}"/>
                  </a:ext>
                </a:extLst>
              </p14:cNvPr>
              <p14:cNvContentPartPr/>
              <p14:nvPr/>
            </p14:nvContentPartPr>
            <p14:xfrm>
              <a:off x="9011160" y="5145821"/>
              <a:ext cx="106560" cy="344160"/>
            </p14:xfrm>
          </p:contentPart>
        </mc:Choice>
        <mc:Fallback xmlns="">
          <p:pic>
            <p:nvPicPr>
              <p:cNvPr id="46383" name="Ink 46382">
                <a:extLst>
                  <a:ext uri="{FF2B5EF4-FFF2-40B4-BE49-F238E27FC236}">
                    <a16:creationId xmlns:a16="http://schemas.microsoft.com/office/drawing/2014/main" id="{F1E89848-CED1-EEC7-6972-F8E43D736187}"/>
                  </a:ext>
                </a:extLst>
              </p:cNvPr>
              <p:cNvPicPr/>
              <p:nvPr/>
            </p:nvPicPr>
            <p:blipFill>
              <a:blip r:embed="rId564"/>
              <a:stretch>
                <a:fillRect/>
              </a:stretch>
            </p:blipFill>
            <p:spPr>
              <a:xfrm>
                <a:off x="9006840" y="5141501"/>
                <a:ext cx="115200" cy="35280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46384" name="Ink 46383">
                <a:extLst>
                  <a:ext uri="{FF2B5EF4-FFF2-40B4-BE49-F238E27FC236}">
                    <a16:creationId xmlns:a16="http://schemas.microsoft.com/office/drawing/2014/main" id="{D46C2B34-275E-2FDD-4BF6-2CDD94010384}"/>
                  </a:ext>
                </a:extLst>
              </p14:cNvPr>
              <p14:cNvContentPartPr/>
              <p14:nvPr/>
            </p14:nvContentPartPr>
            <p14:xfrm>
              <a:off x="9189000" y="5280101"/>
              <a:ext cx="112680" cy="96120"/>
            </p14:xfrm>
          </p:contentPart>
        </mc:Choice>
        <mc:Fallback xmlns="">
          <p:pic>
            <p:nvPicPr>
              <p:cNvPr id="46384" name="Ink 46383">
                <a:extLst>
                  <a:ext uri="{FF2B5EF4-FFF2-40B4-BE49-F238E27FC236}">
                    <a16:creationId xmlns:a16="http://schemas.microsoft.com/office/drawing/2014/main" id="{D46C2B34-275E-2FDD-4BF6-2CDD94010384}"/>
                  </a:ext>
                </a:extLst>
              </p:cNvPr>
              <p:cNvPicPr/>
              <p:nvPr/>
            </p:nvPicPr>
            <p:blipFill>
              <a:blip r:embed="rId566"/>
              <a:stretch>
                <a:fillRect/>
              </a:stretch>
            </p:blipFill>
            <p:spPr>
              <a:xfrm>
                <a:off x="9184680" y="5275781"/>
                <a:ext cx="1213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46402" name="Ink 46401">
                <a:extLst>
                  <a:ext uri="{FF2B5EF4-FFF2-40B4-BE49-F238E27FC236}">
                    <a16:creationId xmlns:a16="http://schemas.microsoft.com/office/drawing/2014/main" id="{804B68D2-7614-E744-34BB-78BE677DBAAC}"/>
                  </a:ext>
                </a:extLst>
              </p14:cNvPr>
              <p14:cNvContentPartPr/>
              <p14:nvPr/>
            </p14:nvContentPartPr>
            <p14:xfrm>
              <a:off x="9125280" y="5185781"/>
              <a:ext cx="60840" cy="66960"/>
            </p14:xfrm>
          </p:contentPart>
        </mc:Choice>
        <mc:Fallback xmlns="">
          <p:pic>
            <p:nvPicPr>
              <p:cNvPr id="46402" name="Ink 46401">
                <a:extLst>
                  <a:ext uri="{FF2B5EF4-FFF2-40B4-BE49-F238E27FC236}">
                    <a16:creationId xmlns:a16="http://schemas.microsoft.com/office/drawing/2014/main" id="{804B68D2-7614-E744-34BB-78BE677DBAAC}"/>
                  </a:ext>
                </a:extLst>
              </p:cNvPr>
              <p:cNvPicPr/>
              <p:nvPr/>
            </p:nvPicPr>
            <p:blipFill>
              <a:blip r:embed="rId568"/>
              <a:stretch>
                <a:fillRect/>
              </a:stretch>
            </p:blipFill>
            <p:spPr>
              <a:xfrm>
                <a:off x="9120960" y="5181461"/>
                <a:ext cx="69480" cy="75600"/>
              </a:xfrm>
              <a:prstGeom prst="rect">
                <a:avLst/>
              </a:prstGeom>
            </p:spPr>
          </p:pic>
        </mc:Fallback>
      </mc:AlternateContent>
      <p:grpSp>
        <p:nvGrpSpPr>
          <p:cNvPr id="46417" name="Group 46416">
            <a:extLst>
              <a:ext uri="{FF2B5EF4-FFF2-40B4-BE49-F238E27FC236}">
                <a16:creationId xmlns:a16="http://schemas.microsoft.com/office/drawing/2014/main" id="{B49DB2FF-2653-84BF-650F-10A776BE8995}"/>
              </a:ext>
            </a:extLst>
          </p:cNvPr>
          <p:cNvGrpSpPr/>
          <p:nvPr/>
        </p:nvGrpSpPr>
        <p:grpSpPr>
          <a:xfrm>
            <a:off x="9384480" y="5090021"/>
            <a:ext cx="619200" cy="432720"/>
            <a:chOff x="9384480" y="5090021"/>
            <a:chExt cx="619200" cy="432720"/>
          </a:xfrm>
        </p:grpSpPr>
        <mc:AlternateContent xmlns:mc="http://schemas.openxmlformats.org/markup-compatibility/2006" xmlns:p14="http://schemas.microsoft.com/office/powerpoint/2010/main">
          <mc:Choice Requires="p14">
            <p:contentPart p14:bwMode="auto" r:id="rId569">
              <p14:nvContentPartPr>
                <p14:cNvPr id="46399" name="Ink 46398">
                  <a:extLst>
                    <a:ext uri="{FF2B5EF4-FFF2-40B4-BE49-F238E27FC236}">
                      <a16:creationId xmlns:a16="http://schemas.microsoft.com/office/drawing/2014/main" id="{6BD16077-4B91-64A6-0608-72176F0B3BBD}"/>
                    </a:ext>
                  </a:extLst>
                </p14:cNvPr>
                <p14:cNvContentPartPr/>
                <p14:nvPr/>
              </p14:nvContentPartPr>
              <p14:xfrm>
                <a:off x="9384480" y="5401781"/>
                <a:ext cx="11160" cy="64800"/>
              </p14:xfrm>
            </p:contentPart>
          </mc:Choice>
          <mc:Fallback xmlns="">
            <p:pic>
              <p:nvPicPr>
                <p:cNvPr id="46399" name="Ink 46398">
                  <a:extLst>
                    <a:ext uri="{FF2B5EF4-FFF2-40B4-BE49-F238E27FC236}">
                      <a16:creationId xmlns:a16="http://schemas.microsoft.com/office/drawing/2014/main" id="{6BD16077-4B91-64A6-0608-72176F0B3BBD}"/>
                    </a:ext>
                  </a:extLst>
                </p:cNvPr>
                <p:cNvPicPr/>
                <p:nvPr/>
              </p:nvPicPr>
              <p:blipFill>
                <a:blip r:embed="rId570"/>
                <a:stretch>
                  <a:fillRect/>
                </a:stretch>
              </p:blipFill>
              <p:spPr>
                <a:xfrm>
                  <a:off x="9380160" y="5397461"/>
                  <a:ext cx="198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46400" name="Ink 46399">
                  <a:extLst>
                    <a:ext uri="{FF2B5EF4-FFF2-40B4-BE49-F238E27FC236}">
                      <a16:creationId xmlns:a16="http://schemas.microsoft.com/office/drawing/2014/main" id="{0B940A5A-5D30-7307-3476-43F0861B8173}"/>
                    </a:ext>
                  </a:extLst>
                </p14:cNvPr>
                <p14:cNvContentPartPr/>
                <p14:nvPr/>
              </p14:nvContentPartPr>
              <p14:xfrm>
                <a:off x="9388080" y="5338061"/>
                <a:ext cx="3960" cy="21960"/>
              </p14:xfrm>
            </p:contentPart>
          </mc:Choice>
          <mc:Fallback xmlns="">
            <p:pic>
              <p:nvPicPr>
                <p:cNvPr id="46400" name="Ink 46399">
                  <a:extLst>
                    <a:ext uri="{FF2B5EF4-FFF2-40B4-BE49-F238E27FC236}">
                      <a16:creationId xmlns:a16="http://schemas.microsoft.com/office/drawing/2014/main" id="{0B940A5A-5D30-7307-3476-43F0861B8173}"/>
                    </a:ext>
                  </a:extLst>
                </p:cNvPr>
                <p:cNvPicPr/>
                <p:nvPr/>
              </p:nvPicPr>
              <p:blipFill>
                <a:blip r:embed="rId572"/>
                <a:stretch>
                  <a:fillRect/>
                </a:stretch>
              </p:blipFill>
              <p:spPr>
                <a:xfrm>
                  <a:off x="9383760" y="5333741"/>
                  <a:ext cx="126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46404" name="Ink 46403">
                  <a:extLst>
                    <a:ext uri="{FF2B5EF4-FFF2-40B4-BE49-F238E27FC236}">
                      <a16:creationId xmlns:a16="http://schemas.microsoft.com/office/drawing/2014/main" id="{96329CCD-7DAD-074A-FFED-13255F1649B3}"/>
                    </a:ext>
                  </a:extLst>
                </p14:cNvPr>
                <p14:cNvContentPartPr/>
                <p14:nvPr/>
              </p14:nvContentPartPr>
              <p14:xfrm>
                <a:off x="9477000" y="5303861"/>
                <a:ext cx="53640" cy="37080"/>
              </p14:xfrm>
            </p:contentPart>
          </mc:Choice>
          <mc:Fallback xmlns="">
            <p:pic>
              <p:nvPicPr>
                <p:cNvPr id="46404" name="Ink 46403">
                  <a:extLst>
                    <a:ext uri="{FF2B5EF4-FFF2-40B4-BE49-F238E27FC236}">
                      <a16:creationId xmlns:a16="http://schemas.microsoft.com/office/drawing/2014/main" id="{96329CCD-7DAD-074A-FFED-13255F1649B3}"/>
                    </a:ext>
                  </a:extLst>
                </p:cNvPr>
                <p:cNvPicPr/>
                <p:nvPr/>
              </p:nvPicPr>
              <p:blipFill>
                <a:blip r:embed="rId574"/>
                <a:stretch>
                  <a:fillRect/>
                </a:stretch>
              </p:blipFill>
              <p:spPr>
                <a:xfrm>
                  <a:off x="9472680" y="5299541"/>
                  <a:ext cx="622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46405" name="Ink 46404">
                  <a:extLst>
                    <a:ext uri="{FF2B5EF4-FFF2-40B4-BE49-F238E27FC236}">
                      <a16:creationId xmlns:a16="http://schemas.microsoft.com/office/drawing/2014/main" id="{3767CB42-8585-7BE8-12AA-C28B5D211D93}"/>
                    </a:ext>
                  </a:extLst>
                </p14:cNvPr>
                <p14:cNvContentPartPr/>
                <p14:nvPr/>
              </p14:nvContentPartPr>
              <p14:xfrm>
                <a:off x="9462600" y="5267861"/>
                <a:ext cx="67680" cy="92160"/>
              </p14:xfrm>
            </p:contentPart>
          </mc:Choice>
          <mc:Fallback xmlns="">
            <p:pic>
              <p:nvPicPr>
                <p:cNvPr id="46405" name="Ink 46404">
                  <a:extLst>
                    <a:ext uri="{FF2B5EF4-FFF2-40B4-BE49-F238E27FC236}">
                      <a16:creationId xmlns:a16="http://schemas.microsoft.com/office/drawing/2014/main" id="{3767CB42-8585-7BE8-12AA-C28B5D211D93}"/>
                    </a:ext>
                  </a:extLst>
                </p:cNvPr>
                <p:cNvPicPr/>
                <p:nvPr/>
              </p:nvPicPr>
              <p:blipFill>
                <a:blip r:embed="rId576"/>
                <a:stretch>
                  <a:fillRect/>
                </a:stretch>
              </p:blipFill>
              <p:spPr>
                <a:xfrm>
                  <a:off x="9458280" y="5263541"/>
                  <a:ext cx="763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46406" name="Ink 46405">
                  <a:extLst>
                    <a:ext uri="{FF2B5EF4-FFF2-40B4-BE49-F238E27FC236}">
                      <a16:creationId xmlns:a16="http://schemas.microsoft.com/office/drawing/2014/main" id="{E45042C8-D3DC-74D8-A801-DA93188A5692}"/>
                    </a:ext>
                  </a:extLst>
                </p14:cNvPr>
                <p14:cNvContentPartPr/>
                <p14:nvPr/>
              </p14:nvContentPartPr>
              <p14:xfrm>
                <a:off x="9707400" y="5250221"/>
                <a:ext cx="11520" cy="167760"/>
              </p14:xfrm>
            </p:contentPart>
          </mc:Choice>
          <mc:Fallback xmlns="">
            <p:pic>
              <p:nvPicPr>
                <p:cNvPr id="46406" name="Ink 46405">
                  <a:extLst>
                    <a:ext uri="{FF2B5EF4-FFF2-40B4-BE49-F238E27FC236}">
                      <a16:creationId xmlns:a16="http://schemas.microsoft.com/office/drawing/2014/main" id="{E45042C8-D3DC-74D8-A801-DA93188A5692}"/>
                    </a:ext>
                  </a:extLst>
                </p:cNvPr>
                <p:cNvPicPr/>
                <p:nvPr/>
              </p:nvPicPr>
              <p:blipFill>
                <a:blip r:embed="rId578"/>
                <a:stretch>
                  <a:fillRect/>
                </a:stretch>
              </p:blipFill>
              <p:spPr>
                <a:xfrm>
                  <a:off x="9703080" y="5245901"/>
                  <a:ext cx="201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46407" name="Ink 46406">
                  <a:extLst>
                    <a:ext uri="{FF2B5EF4-FFF2-40B4-BE49-F238E27FC236}">
                      <a16:creationId xmlns:a16="http://schemas.microsoft.com/office/drawing/2014/main" id="{9C8D1971-2EA4-BB32-768C-62F05C8CC23E}"/>
                    </a:ext>
                  </a:extLst>
                </p14:cNvPr>
                <p14:cNvContentPartPr/>
                <p14:nvPr/>
              </p14:nvContentPartPr>
              <p14:xfrm>
                <a:off x="9686160" y="5215301"/>
                <a:ext cx="139680" cy="95400"/>
              </p14:xfrm>
            </p:contentPart>
          </mc:Choice>
          <mc:Fallback xmlns="">
            <p:pic>
              <p:nvPicPr>
                <p:cNvPr id="46407" name="Ink 46406">
                  <a:extLst>
                    <a:ext uri="{FF2B5EF4-FFF2-40B4-BE49-F238E27FC236}">
                      <a16:creationId xmlns:a16="http://schemas.microsoft.com/office/drawing/2014/main" id="{9C8D1971-2EA4-BB32-768C-62F05C8CC23E}"/>
                    </a:ext>
                  </a:extLst>
                </p:cNvPr>
                <p:cNvPicPr/>
                <p:nvPr/>
              </p:nvPicPr>
              <p:blipFill>
                <a:blip r:embed="rId580"/>
                <a:stretch>
                  <a:fillRect/>
                </a:stretch>
              </p:blipFill>
              <p:spPr>
                <a:xfrm>
                  <a:off x="9681840" y="5210981"/>
                  <a:ext cx="1483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46410" name="Ink 46409">
                  <a:extLst>
                    <a:ext uri="{FF2B5EF4-FFF2-40B4-BE49-F238E27FC236}">
                      <a16:creationId xmlns:a16="http://schemas.microsoft.com/office/drawing/2014/main" id="{423FAA38-F140-BB31-630A-3D732F7D9E4F}"/>
                    </a:ext>
                  </a:extLst>
                </p14:cNvPr>
                <p14:cNvContentPartPr/>
                <p14:nvPr/>
              </p14:nvContentPartPr>
              <p14:xfrm>
                <a:off x="9835200" y="5415461"/>
                <a:ext cx="66960" cy="74880"/>
              </p14:xfrm>
            </p:contentPart>
          </mc:Choice>
          <mc:Fallback xmlns="">
            <p:pic>
              <p:nvPicPr>
                <p:cNvPr id="46410" name="Ink 46409">
                  <a:extLst>
                    <a:ext uri="{FF2B5EF4-FFF2-40B4-BE49-F238E27FC236}">
                      <a16:creationId xmlns:a16="http://schemas.microsoft.com/office/drawing/2014/main" id="{423FAA38-F140-BB31-630A-3D732F7D9E4F}"/>
                    </a:ext>
                  </a:extLst>
                </p:cNvPr>
                <p:cNvPicPr/>
                <p:nvPr/>
              </p:nvPicPr>
              <p:blipFill>
                <a:blip r:embed="rId582"/>
                <a:stretch>
                  <a:fillRect/>
                </a:stretch>
              </p:blipFill>
              <p:spPr>
                <a:xfrm>
                  <a:off x="9830880" y="5411141"/>
                  <a:ext cx="756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46411" name="Ink 46410">
                  <a:extLst>
                    <a:ext uri="{FF2B5EF4-FFF2-40B4-BE49-F238E27FC236}">
                      <a16:creationId xmlns:a16="http://schemas.microsoft.com/office/drawing/2014/main" id="{F310F2FF-394F-B7A1-AB6E-8DA1DDD28E8C}"/>
                    </a:ext>
                  </a:extLst>
                </p14:cNvPr>
                <p14:cNvContentPartPr/>
                <p14:nvPr/>
              </p14:nvContentPartPr>
              <p14:xfrm>
                <a:off x="9967320" y="5464781"/>
                <a:ext cx="36360" cy="57960"/>
              </p14:xfrm>
            </p:contentPart>
          </mc:Choice>
          <mc:Fallback xmlns="">
            <p:pic>
              <p:nvPicPr>
                <p:cNvPr id="46411" name="Ink 46410">
                  <a:extLst>
                    <a:ext uri="{FF2B5EF4-FFF2-40B4-BE49-F238E27FC236}">
                      <a16:creationId xmlns:a16="http://schemas.microsoft.com/office/drawing/2014/main" id="{F310F2FF-394F-B7A1-AB6E-8DA1DDD28E8C}"/>
                    </a:ext>
                  </a:extLst>
                </p:cNvPr>
                <p:cNvPicPr/>
                <p:nvPr/>
              </p:nvPicPr>
              <p:blipFill>
                <a:blip r:embed="rId584"/>
                <a:stretch>
                  <a:fillRect/>
                </a:stretch>
              </p:blipFill>
              <p:spPr>
                <a:xfrm>
                  <a:off x="9963000" y="5460461"/>
                  <a:ext cx="450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46413" name="Ink 46412">
                  <a:extLst>
                    <a:ext uri="{FF2B5EF4-FFF2-40B4-BE49-F238E27FC236}">
                      <a16:creationId xmlns:a16="http://schemas.microsoft.com/office/drawing/2014/main" id="{95F6E7F6-2DCE-7324-49AB-BDE35FC1A7E7}"/>
                    </a:ext>
                  </a:extLst>
                </p14:cNvPr>
                <p14:cNvContentPartPr/>
                <p14:nvPr/>
              </p14:nvContentPartPr>
              <p14:xfrm>
                <a:off x="9995760" y="5386301"/>
                <a:ext cx="360" cy="17640"/>
              </p14:xfrm>
            </p:contentPart>
          </mc:Choice>
          <mc:Fallback xmlns="">
            <p:pic>
              <p:nvPicPr>
                <p:cNvPr id="46413" name="Ink 46412">
                  <a:extLst>
                    <a:ext uri="{FF2B5EF4-FFF2-40B4-BE49-F238E27FC236}">
                      <a16:creationId xmlns:a16="http://schemas.microsoft.com/office/drawing/2014/main" id="{95F6E7F6-2DCE-7324-49AB-BDE35FC1A7E7}"/>
                    </a:ext>
                  </a:extLst>
                </p:cNvPr>
                <p:cNvPicPr/>
                <p:nvPr/>
              </p:nvPicPr>
              <p:blipFill>
                <a:blip r:embed="rId586"/>
                <a:stretch>
                  <a:fillRect/>
                </a:stretch>
              </p:blipFill>
              <p:spPr>
                <a:xfrm>
                  <a:off x="9991440" y="5381981"/>
                  <a:ext cx="90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46414" name="Ink 46413">
                  <a:extLst>
                    <a:ext uri="{FF2B5EF4-FFF2-40B4-BE49-F238E27FC236}">
                      <a16:creationId xmlns:a16="http://schemas.microsoft.com/office/drawing/2014/main" id="{C3554370-3C2D-F8F4-5FBE-F9AA355EC3C4}"/>
                    </a:ext>
                  </a:extLst>
                </p14:cNvPr>
                <p14:cNvContentPartPr/>
                <p14:nvPr/>
              </p14:nvContentPartPr>
              <p14:xfrm>
                <a:off x="9952920" y="5169941"/>
                <a:ext cx="21600" cy="74880"/>
              </p14:xfrm>
            </p:contentPart>
          </mc:Choice>
          <mc:Fallback xmlns="">
            <p:pic>
              <p:nvPicPr>
                <p:cNvPr id="46414" name="Ink 46413">
                  <a:extLst>
                    <a:ext uri="{FF2B5EF4-FFF2-40B4-BE49-F238E27FC236}">
                      <a16:creationId xmlns:a16="http://schemas.microsoft.com/office/drawing/2014/main" id="{C3554370-3C2D-F8F4-5FBE-F9AA355EC3C4}"/>
                    </a:ext>
                  </a:extLst>
                </p:cNvPr>
                <p:cNvPicPr/>
                <p:nvPr/>
              </p:nvPicPr>
              <p:blipFill>
                <a:blip r:embed="rId588"/>
                <a:stretch>
                  <a:fillRect/>
                </a:stretch>
              </p:blipFill>
              <p:spPr>
                <a:xfrm>
                  <a:off x="9948600" y="5165621"/>
                  <a:ext cx="302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46415" name="Ink 46414">
                  <a:extLst>
                    <a:ext uri="{FF2B5EF4-FFF2-40B4-BE49-F238E27FC236}">
                      <a16:creationId xmlns:a16="http://schemas.microsoft.com/office/drawing/2014/main" id="{C3EB8596-C820-BC7F-8510-B2A408D28B98}"/>
                    </a:ext>
                  </a:extLst>
                </p14:cNvPr>
                <p14:cNvContentPartPr/>
                <p14:nvPr/>
              </p14:nvContentPartPr>
              <p14:xfrm>
                <a:off x="9945360" y="5090021"/>
                <a:ext cx="4680" cy="28440"/>
              </p14:xfrm>
            </p:contentPart>
          </mc:Choice>
          <mc:Fallback xmlns="">
            <p:pic>
              <p:nvPicPr>
                <p:cNvPr id="46415" name="Ink 46414">
                  <a:extLst>
                    <a:ext uri="{FF2B5EF4-FFF2-40B4-BE49-F238E27FC236}">
                      <a16:creationId xmlns:a16="http://schemas.microsoft.com/office/drawing/2014/main" id="{C3EB8596-C820-BC7F-8510-B2A408D28B98}"/>
                    </a:ext>
                  </a:extLst>
                </p:cNvPr>
                <p:cNvPicPr/>
                <p:nvPr/>
              </p:nvPicPr>
              <p:blipFill>
                <a:blip r:embed="rId590"/>
                <a:stretch>
                  <a:fillRect/>
                </a:stretch>
              </p:blipFill>
              <p:spPr>
                <a:xfrm>
                  <a:off x="9941040" y="5085701"/>
                  <a:ext cx="133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46416" name="Ink 46415">
                  <a:extLst>
                    <a:ext uri="{FF2B5EF4-FFF2-40B4-BE49-F238E27FC236}">
                      <a16:creationId xmlns:a16="http://schemas.microsoft.com/office/drawing/2014/main" id="{BD95138C-C449-97F2-DB17-64E0A900CF9E}"/>
                    </a:ext>
                  </a:extLst>
                </p14:cNvPr>
                <p14:cNvContentPartPr/>
                <p14:nvPr/>
              </p14:nvContentPartPr>
              <p14:xfrm>
                <a:off x="9611280" y="5140061"/>
                <a:ext cx="40320" cy="46440"/>
              </p14:xfrm>
            </p:contentPart>
          </mc:Choice>
          <mc:Fallback xmlns="">
            <p:pic>
              <p:nvPicPr>
                <p:cNvPr id="46416" name="Ink 46415">
                  <a:extLst>
                    <a:ext uri="{FF2B5EF4-FFF2-40B4-BE49-F238E27FC236}">
                      <a16:creationId xmlns:a16="http://schemas.microsoft.com/office/drawing/2014/main" id="{BD95138C-C449-97F2-DB17-64E0A900CF9E}"/>
                    </a:ext>
                  </a:extLst>
                </p:cNvPr>
                <p:cNvPicPr/>
                <p:nvPr/>
              </p:nvPicPr>
              <p:blipFill>
                <a:blip r:embed="rId592"/>
                <a:stretch>
                  <a:fillRect/>
                </a:stretch>
              </p:blipFill>
              <p:spPr>
                <a:xfrm>
                  <a:off x="9606960" y="5135741"/>
                  <a:ext cx="48960" cy="55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3">
            <p14:nvContentPartPr>
              <p14:cNvPr id="46418" name="Ink 46417">
                <a:extLst>
                  <a:ext uri="{FF2B5EF4-FFF2-40B4-BE49-F238E27FC236}">
                    <a16:creationId xmlns:a16="http://schemas.microsoft.com/office/drawing/2014/main" id="{13A0F952-2F60-578E-AE5B-E329971CFC9E}"/>
                  </a:ext>
                </a:extLst>
              </p14:cNvPr>
              <p14:cNvContentPartPr/>
              <p14:nvPr/>
            </p14:nvContentPartPr>
            <p14:xfrm>
              <a:off x="10123560" y="5136461"/>
              <a:ext cx="82080" cy="383400"/>
            </p14:xfrm>
          </p:contentPart>
        </mc:Choice>
        <mc:Fallback xmlns="">
          <p:pic>
            <p:nvPicPr>
              <p:cNvPr id="46418" name="Ink 46417">
                <a:extLst>
                  <a:ext uri="{FF2B5EF4-FFF2-40B4-BE49-F238E27FC236}">
                    <a16:creationId xmlns:a16="http://schemas.microsoft.com/office/drawing/2014/main" id="{13A0F952-2F60-578E-AE5B-E329971CFC9E}"/>
                  </a:ext>
                </a:extLst>
              </p:cNvPr>
              <p:cNvPicPr/>
              <p:nvPr/>
            </p:nvPicPr>
            <p:blipFill>
              <a:blip r:embed="rId594"/>
              <a:stretch>
                <a:fillRect/>
              </a:stretch>
            </p:blipFill>
            <p:spPr>
              <a:xfrm>
                <a:off x="10119240" y="5132141"/>
                <a:ext cx="90720" cy="392040"/>
              </a:xfrm>
              <a:prstGeom prst="rect">
                <a:avLst/>
              </a:prstGeom>
            </p:spPr>
          </p:pic>
        </mc:Fallback>
      </mc:AlternateContent>
      <p:grpSp>
        <p:nvGrpSpPr>
          <p:cNvPr id="46421" name="Group 46420">
            <a:extLst>
              <a:ext uri="{FF2B5EF4-FFF2-40B4-BE49-F238E27FC236}">
                <a16:creationId xmlns:a16="http://schemas.microsoft.com/office/drawing/2014/main" id="{9756B652-0116-5D0E-BA46-586B47C68788}"/>
              </a:ext>
            </a:extLst>
          </p:cNvPr>
          <p:cNvGrpSpPr/>
          <p:nvPr/>
        </p:nvGrpSpPr>
        <p:grpSpPr>
          <a:xfrm>
            <a:off x="10343880" y="5144021"/>
            <a:ext cx="231480" cy="362880"/>
            <a:chOff x="10343880" y="5144021"/>
            <a:chExt cx="231480" cy="362880"/>
          </a:xfrm>
        </p:grpSpPr>
        <mc:AlternateContent xmlns:mc="http://schemas.openxmlformats.org/markup-compatibility/2006" xmlns:p14="http://schemas.microsoft.com/office/powerpoint/2010/main">
          <mc:Choice Requires="p14">
            <p:contentPart p14:bwMode="auto" r:id="rId595">
              <p14:nvContentPartPr>
                <p14:cNvPr id="46419" name="Ink 46418">
                  <a:extLst>
                    <a:ext uri="{FF2B5EF4-FFF2-40B4-BE49-F238E27FC236}">
                      <a16:creationId xmlns:a16="http://schemas.microsoft.com/office/drawing/2014/main" id="{702BD5AC-2FCA-B7A8-6AD3-FF011C101B44}"/>
                    </a:ext>
                  </a:extLst>
                </p14:cNvPr>
                <p14:cNvContentPartPr/>
                <p14:nvPr/>
              </p14:nvContentPartPr>
              <p14:xfrm>
                <a:off x="10343880" y="5144021"/>
                <a:ext cx="106920" cy="362880"/>
              </p14:xfrm>
            </p:contentPart>
          </mc:Choice>
          <mc:Fallback xmlns="">
            <p:pic>
              <p:nvPicPr>
                <p:cNvPr id="46419" name="Ink 46418">
                  <a:extLst>
                    <a:ext uri="{FF2B5EF4-FFF2-40B4-BE49-F238E27FC236}">
                      <a16:creationId xmlns:a16="http://schemas.microsoft.com/office/drawing/2014/main" id="{702BD5AC-2FCA-B7A8-6AD3-FF011C101B44}"/>
                    </a:ext>
                  </a:extLst>
                </p:cNvPr>
                <p:cNvPicPr/>
                <p:nvPr/>
              </p:nvPicPr>
              <p:blipFill>
                <a:blip r:embed="rId596"/>
                <a:stretch>
                  <a:fillRect/>
                </a:stretch>
              </p:blipFill>
              <p:spPr>
                <a:xfrm>
                  <a:off x="10339560" y="5139701"/>
                  <a:ext cx="11556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46420" name="Ink 46419">
                  <a:extLst>
                    <a:ext uri="{FF2B5EF4-FFF2-40B4-BE49-F238E27FC236}">
                      <a16:creationId xmlns:a16="http://schemas.microsoft.com/office/drawing/2014/main" id="{6BA43B88-9C5D-E632-8A45-A381181E8BB0}"/>
                    </a:ext>
                  </a:extLst>
                </p14:cNvPr>
                <p14:cNvContentPartPr/>
                <p14:nvPr/>
              </p14:nvContentPartPr>
              <p14:xfrm>
                <a:off x="10513440" y="5249501"/>
                <a:ext cx="61920" cy="101160"/>
              </p14:xfrm>
            </p:contentPart>
          </mc:Choice>
          <mc:Fallback xmlns="">
            <p:pic>
              <p:nvPicPr>
                <p:cNvPr id="46420" name="Ink 46419">
                  <a:extLst>
                    <a:ext uri="{FF2B5EF4-FFF2-40B4-BE49-F238E27FC236}">
                      <a16:creationId xmlns:a16="http://schemas.microsoft.com/office/drawing/2014/main" id="{6BA43B88-9C5D-E632-8A45-A381181E8BB0}"/>
                    </a:ext>
                  </a:extLst>
                </p:cNvPr>
                <p:cNvPicPr/>
                <p:nvPr/>
              </p:nvPicPr>
              <p:blipFill>
                <a:blip r:embed="rId598"/>
                <a:stretch>
                  <a:fillRect/>
                </a:stretch>
              </p:blipFill>
              <p:spPr>
                <a:xfrm>
                  <a:off x="10509120" y="5245181"/>
                  <a:ext cx="70560" cy="109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9">
            <p14:nvContentPartPr>
              <p14:cNvPr id="46422" name="Ink 46421">
                <a:extLst>
                  <a:ext uri="{FF2B5EF4-FFF2-40B4-BE49-F238E27FC236}">
                    <a16:creationId xmlns:a16="http://schemas.microsoft.com/office/drawing/2014/main" id="{22A65571-12D9-D005-1BAD-3D1503FB2BEA}"/>
                  </a:ext>
                </a:extLst>
              </p14:cNvPr>
              <p14:cNvContentPartPr/>
              <p14:nvPr/>
            </p14:nvContentPartPr>
            <p14:xfrm>
              <a:off x="10631520" y="5123501"/>
              <a:ext cx="96480" cy="302760"/>
            </p14:xfrm>
          </p:contentPart>
        </mc:Choice>
        <mc:Fallback xmlns="">
          <p:pic>
            <p:nvPicPr>
              <p:cNvPr id="46422" name="Ink 46421">
                <a:extLst>
                  <a:ext uri="{FF2B5EF4-FFF2-40B4-BE49-F238E27FC236}">
                    <a16:creationId xmlns:a16="http://schemas.microsoft.com/office/drawing/2014/main" id="{22A65571-12D9-D005-1BAD-3D1503FB2BEA}"/>
                  </a:ext>
                </a:extLst>
              </p:cNvPr>
              <p:cNvPicPr/>
              <p:nvPr/>
            </p:nvPicPr>
            <p:blipFill>
              <a:blip r:embed="rId600"/>
              <a:stretch>
                <a:fillRect/>
              </a:stretch>
            </p:blipFill>
            <p:spPr>
              <a:xfrm>
                <a:off x="10627200" y="5119181"/>
                <a:ext cx="105120" cy="311400"/>
              </a:xfrm>
              <a:prstGeom prst="rect">
                <a:avLst/>
              </a:prstGeom>
            </p:spPr>
          </p:pic>
        </mc:Fallback>
      </mc:AlternateContent>
      <p:grpSp>
        <p:nvGrpSpPr>
          <p:cNvPr id="46430" name="Group 46429">
            <a:extLst>
              <a:ext uri="{FF2B5EF4-FFF2-40B4-BE49-F238E27FC236}">
                <a16:creationId xmlns:a16="http://schemas.microsoft.com/office/drawing/2014/main" id="{EC7CF33F-B60B-4A13-4AA0-C4CCD1D11A14}"/>
              </a:ext>
            </a:extLst>
          </p:cNvPr>
          <p:cNvGrpSpPr/>
          <p:nvPr/>
        </p:nvGrpSpPr>
        <p:grpSpPr>
          <a:xfrm>
            <a:off x="10848240" y="5133941"/>
            <a:ext cx="341640" cy="324360"/>
            <a:chOff x="10848240" y="5133941"/>
            <a:chExt cx="341640" cy="324360"/>
          </a:xfrm>
        </p:grpSpPr>
        <mc:AlternateContent xmlns:mc="http://schemas.openxmlformats.org/markup-compatibility/2006" xmlns:p14="http://schemas.microsoft.com/office/powerpoint/2010/main">
          <mc:Choice Requires="p14">
            <p:contentPart p14:bwMode="auto" r:id="rId601">
              <p14:nvContentPartPr>
                <p14:cNvPr id="46423" name="Ink 46422">
                  <a:extLst>
                    <a:ext uri="{FF2B5EF4-FFF2-40B4-BE49-F238E27FC236}">
                      <a16:creationId xmlns:a16="http://schemas.microsoft.com/office/drawing/2014/main" id="{BD966B01-466B-4635-07C9-7006BD4B816C}"/>
                    </a:ext>
                  </a:extLst>
                </p14:cNvPr>
                <p14:cNvContentPartPr/>
                <p14:nvPr/>
              </p14:nvContentPartPr>
              <p14:xfrm>
                <a:off x="10848240" y="5133941"/>
                <a:ext cx="74880" cy="300240"/>
              </p14:xfrm>
            </p:contentPart>
          </mc:Choice>
          <mc:Fallback xmlns="">
            <p:pic>
              <p:nvPicPr>
                <p:cNvPr id="46423" name="Ink 46422">
                  <a:extLst>
                    <a:ext uri="{FF2B5EF4-FFF2-40B4-BE49-F238E27FC236}">
                      <a16:creationId xmlns:a16="http://schemas.microsoft.com/office/drawing/2014/main" id="{BD966B01-466B-4635-07C9-7006BD4B816C}"/>
                    </a:ext>
                  </a:extLst>
                </p:cNvPr>
                <p:cNvPicPr/>
                <p:nvPr/>
              </p:nvPicPr>
              <p:blipFill>
                <a:blip r:embed="rId602"/>
                <a:stretch>
                  <a:fillRect/>
                </a:stretch>
              </p:blipFill>
              <p:spPr>
                <a:xfrm>
                  <a:off x="10843920" y="5129621"/>
                  <a:ext cx="8352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46424" name="Ink 46423">
                  <a:extLst>
                    <a:ext uri="{FF2B5EF4-FFF2-40B4-BE49-F238E27FC236}">
                      <a16:creationId xmlns:a16="http://schemas.microsoft.com/office/drawing/2014/main" id="{F5CED4FA-56CB-463B-D16F-EA813CBB89DF}"/>
                    </a:ext>
                  </a:extLst>
                </p14:cNvPr>
                <p14:cNvContentPartPr/>
                <p14:nvPr/>
              </p14:nvContentPartPr>
              <p14:xfrm>
                <a:off x="11100600" y="5151941"/>
                <a:ext cx="89280" cy="306360"/>
              </p14:xfrm>
            </p:contentPart>
          </mc:Choice>
          <mc:Fallback xmlns="">
            <p:pic>
              <p:nvPicPr>
                <p:cNvPr id="46424" name="Ink 46423">
                  <a:extLst>
                    <a:ext uri="{FF2B5EF4-FFF2-40B4-BE49-F238E27FC236}">
                      <a16:creationId xmlns:a16="http://schemas.microsoft.com/office/drawing/2014/main" id="{F5CED4FA-56CB-463B-D16F-EA813CBB89DF}"/>
                    </a:ext>
                  </a:extLst>
                </p:cNvPr>
                <p:cNvPicPr/>
                <p:nvPr/>
              </p:nvPicPr>
              <p:blipFill>
                <a:blip r:embed="rId604"/>
                <a:stretch>
                  <a:fillRect/>
                </a:stretch>
              </p:blipFill>
              <p:spPr>
                <a:xfrm>
                  <a:off x="11096280" y="5147621"/>
                  <a:ext cx="9792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46427" name="Ink 46426">
                  <a:extLst>
                    <a:ext uri="{FF2B5EF4-FFF2-40B4-BE49-F238E27FC236}">
                      <a16:creationId xmlns:a16="http://schemas.microsoft.com/office/drawing/2014/main" id="{A3A46693-8032-C51E-E1DF-9EB060CAEA13}"/>
                    </a:ext>
                  </a:extLst>
                </p14:cNvPr>
                <p14:cNvContentPartPr/>
                <p14:nvPr/>
              </p14:nvContentPartPr>
              <p14:xfrm>
                <a:off x="10968840" y="5234021"/>
                <a:ext cx="92520" cy="88920"/>
              </p14:xfrm>
            </p:contentPart>
          </mc:Choice>
          <mc:Fallback xmlns="">
            <p:pic>
              <p:nvPicPr>
                <p:cNvPr id="46427" name="Ink 46426">
                  <a:extLst>
                    <a:ext uri="{FF2B5EF4-FFF2-40B4-BE49-F238E27FC236}">
                      <a16:creationId xmlns:a16="http://schemas.microsoft.com/office/drawing/2014/main" id="{A3A46693-8032-C51E-E1DF-9EB060CAEA13}"/>
                    </a:ext>
                  </a:extLst>
                </p:cNvPr>
                <p:cNvPicPr/>
                <p:nvPr/>
              </p:nvPicPr>
              <p:blipFill>
                <a:blip r:embed="rId606"/>
                <a:stretch>
                  <a:fillRect/>
                </a:stretch>
              </p:blipFill>
              <p:spPr>
                <a:xfrm>
                  <a:off x="10964520" y="5229701"/>
                  <a:ext cx="101160" cy="97560"/>
                </a:xfrm>
                <a:prstGeom prst="rect">
                  <a:avLst/>
                </a:prstGeom>
              </p:spPr>
            </p:pic>
          </mc:Fallback>
        </mc:AlternateContent>
      </p:grpSp>
      <p:grpSp>
        <p:nvGrpSpPr>
          <p:cNvPr id="46429" name="Group 46428">
            <a:extLst>
              <a:ext uri="{FF2B5EF4-FFF2-40B4-BE49-F238E27FC236}">
                <a16:creationId xmlns:a16="http://schemas.microsoft.com/office/drawing/2014/main" id="{B2187C85-F099-2553-C0B1-981A84F08D77}"/>
              </a:ext>
            </a:extLst>
          </p:cNvPr>
          <p:cNvGrpSpPr/>
          <p:nvPr/>
        </p:nvGrpSpPr>
        <p:grpSpPr>
          <a:xfrm>
            <a:off x="11285280" y="5151941"/>
            <a:ext cx="366480" cy="346320"/>
            <a:chOff x="11285280" y="5151941"/>
            <a:chExt cx="366480" cy="346320"/>
          </a:xfrm>
        </p:grpSpPr>
        <mc:AlternateContent xmlns:mc="http://schemas.openxmlformats.org/markup-compatibility/2006" xmlns:p14="http://schemas.microsoft.com/office/powerpoint/2010/main">
          <mc:Choice Requires="p14">
            <p:contentPart p14:bwMode="auto" r:id="rId607">
              <p14:nvContentPartPr>
                <p14:cNvPr id="46425" name="Ink 46424">
                  <a:extLst>
                    <a:ext uri="{FF2B5EF4-FFF2-40B4-BE49-F238E27FC236}">
                      <a16:creationId xmlns:a16="http://schemas.microsoft.com/office/drawing/2014/main" id="{696CD8CC-4292-0D17-B559-F75F684EA35D}"/>
                    </a:ext>
                  </a:extLst>
                </p14:cNvPr>
                <p14:cNvContentPartPr/>
                <p14:nvPr/>
              </p14:nvContentPartPr>
              <p14:xfrm>
                <a:off x="11285280" y="5151941"/>
                <a:ext cx="53640" cy="346320"/>
              </p14:xfrm>
            </p:contentPart>
          </mc:Choice>
          <mc:Fallback xmlns="">
            <p:pic>
              <p:nvPicPr>
                <p:cNvPr id="46425" name="Ink 46424">
                  <a:extLst>
                    <a:ext uri="{FF2B5EF4-FFF2-40B4-BE49-F238E27FC236}">
                      <a16:creationId xmlns:a16="http://schemas.microsoft.com/office/drawing/2014/main" id="{696CD8CC-4292-0D17-B559-F75F684EA35D}"/>
                    </a:ext>
                  </a:extLst>
                </p:cNvPr>
                <p:cNvPicPr/>
                <p:nvPr/>
              </p:nvPicPr>
              <p:blipFill>
                <a:blip r:embed="rId608"/>
                <a:stretch>
                  <a:fillRect/>
                </a:stretch>
              </p:blipFill>
              <p:spPr>
                <a:xfrm>
                  <a:off x="11280960" y="5147621"/>
                  <a:ext cx="62280"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46426" name="Ink 46425">
                  <a:extLst>
                    <a:ext uri="{FF2B5EF4-FFF2-40B4-BE49-F238E27FC236}">
                      <a16:creationId xmlns:a16="http://schemas.microsoft.com/office/drawing/2014/main" id="{9CDEAA2F-8A0C-2520-BAB7-29729160C3DB}"/>
                    </a:ext>
                  </a:extLst>
                </p14:cNvPr>
                <p14:cNvContentPartPr/>
                <p14:nvPr/>
              </p14:nvContentPartPr>
              <p14:xfrm>
                <a:off x="11544480" y="5159501"/>
                <a:ext cx="107280" cy="328680"/>
              </p14:xfrm>
            </p:contentPart>
          </mc:Choice>
          <mc:Fallback xmlns="">
            <p:pic>
              <p:nvPicPr>
                <p:cNvPr id="46426" name="Ink 46425">
                  <a:extLst>
                    <a:ext uri="{FF2B5EF4-FFF2-40B4-BE49-F238E27FC236}">
                      <a16:creationId xmlns:a16="http://schemas.microsoft.com/office/drawing/2014/main" id="{9CDEAA2F-8A0C-2520-BAB7-29729160C3DB}"/>
                    </a:ext>
                  </a:extLst>
                </p:cNvPr>
                <p:cNvPicPr/>
                <p:nvPr/>
              </p:nvPicPr>
              <p:blipFill>
                <a:blip r:embed="rId610"/>
                <a:stretch>
                  <a:fillRect/>
                </a:stretch>
              </p:blipFill>
              <p:spPr>
                <a:xfrm>
                  <a:off x="11540160" y="5155181"/>
                  <a:ext cx="11592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46428" name="Ink 46427">
                  <a:extLst>
                    <a:ext uri="{FF2B5EF4-FFF2-40B4-BE49-F238E27FC236}">
                      <a16:creationId xmlns:a16="http://schemas.microsoft.com/office/drawing/2014/main" id="{69843953-E657-FB71-97C3-694EF99BF1B3}"/>
                    </a:ext>
                  </a:extLst>
                </p14:cNvPr>
                <p14:cNvContentPartPr/>
                <p14:nvPr/>
              </p14:nvContentPartPr>
              <p14:xfrm>
                <a:off x="11390760" y="5260301"/>
                <a:ext cx="86760" cy="94320"/>
              </p14:xfrm>
            </p:contentPart>
          </mc:Choice>
          <mc:Fallback xmlns="">
            <p:pic>
              <p:nvPicPr>
                <p:cNvPr id="46428" name="Ink 46427">
                  <a:extLst>
                    <a:ext uri="{FF2B5EF4-FFF2-40B4-BE49-F238E27FC236}">
                      <a16:creationId xmlns:a16="http://schemas.microsoft.com/office/drawing/2014/main" id="{69843953-E657-FB71-97C3-694EF99BF1B3}"/>
                    </a:ext>
                  </a:extLst>
                </p:cNvPr>
                <p:cNvPicPr/>
                <p:nvPr/>
              </p:nvPicPr>
              <p:blipFill>
                <a:blip r:embed="rId612"/>
                <a:stretch>
                  <a:fillRect/>
                </a:stretch>
              </p:blipFill>
              <p:spPr>
                <a:xfrm>
                  <a:off x="11386440" y="5255981"/>
                  <a:ext cx="95400" cy="102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3">
            <p14:nvContentPartPr>
              <p14:cNvPr id="46431" name="Ink 46430">
                <a:extLst>
                  <a:ext uri="{FF2B5EF4-FFF2-40B4-BE49-F238E27FC236}">
                    <a16:creationId xmlns:a16="http://schemas.microsoft.com/office/drawing/2014/main" id="{EE939EEE-ADEB-09E9-9094-42F3A46B0812}"/>
                  </a:ext>
                </a:extLst>
              </p14:cNvPr>
              <p14:cNvContentPartPr/>
              <p14:nvPr/>
            </p14:nvContentPartPr>
            <p14:xfrm>
              <a:off x="11682720" y="5010101"/>
              <a:ext cx="185400" cy="1001160"/>
            </p14:xfrm>
          </p:contentPart>
        </mc:Choice>
        <mc:Fallback xmlns="">
          <p:pic>
            <p:nvPicPr>
              <p:cNvPr id="46431" name="Ink 46430">
                <a:extLst>
                  <a:ext uri="{FF2B5EF4-FFF2-40B4-BE49-F238E27FC236}">
                    <a16:creationId xmlns:a16="http://schemas.microsoft.com/office/drawing/2014/main" id="{EE939EEE-ADEB-09E9-9094-42F3A46B0812}"/>
                  </a:ext>
                </a:extLst>
              </p:cNvPr>
              <p:cNvPicPr/>
              <p:nvPr/>
            </p:nvPicPr>
            <p:blipFill>
              <a:blip r:embed="rId614"/>
              <a:stretch>
                <a:fillRect/>
              </a:stretch>
            </p:blipFill>
            <p:spPr>
              <a:xfrm>
                <a:off x="11678400" y="5005781"/>
                <a:ext cx="194040" cy="1009800"/>
              </a:xfrm>
              <a:prstGeom prst="rect">
                <a:avLst/>
              </a:prstGeom>
            </p:spPr>
          </p:pic>
        </mc:Fallback>
      </mc:AlternateContent>
      <p:grpSp>
        <p:nvGrpSpPr>
          <p:cNvPr id="46442" name="Group 46441">
            <a:extLst>
              <a:ext uri="{FF2B5EF4-FFF2-40B4-BE49-F238E27FC236}">
                <a16:creationId xmlns:a16="http://schemas.microsoft.com/office/drawing/2014/main" id="{EEA5FD4D-5A99-719D-5E02-32E8676D01E9}"/>
              </a:ext>
            </a:extLst>
          </p:cNvPr>
          <p:cNvGrpSpPr/>
          <p:nvPr/>
        </p:nvGrpSpPr>
        <p:grpSpPr>
          <a:xfrm>
            <a:off x="9331200" y="4681421"/>
            <a:ext cx="391320" cy="348840"/>
            <a:chOff x="9331200" y="4681421"/>
            <a:chExt cx="391320" cy="348840"/>
          </a:xfrm>
        </p:grpSpPr>
        <mc:AlternateContent xmlns:mc="http://schemas.openxmlformats.org/markup-compatibility/2006" xmlns:p14="http://schemas.microsoft.com/office/powerpoint/2010/main">
          <mc:Choice Requires="p14">
            <p:contentPart p14:bwMode="auto" r:id="rId615">
              <p14:nvContentPartPr>
                <p14:cNvPr id="46432" name="Ink 46431">
                  <a:extLst>
                    <a:ext uri="{FF2B5EF4-FFF2-40B4-BE49-F238E27FC236}">
                      <a16:creationId xmlns:a16="http://schemas.microsoft.com/office/drawing/2014/main" id="{4E3E0F59-7B8B-251D-B23E-23579D548F3C}"/>
                    </a:ext>
                  </a:extLst>
                </p14:cNvPr>
                <p14:cNvContentPartPr/>
                <p14:nvPr/>
              </p14:nvContentPartPr>
              <p14:xfrm>
                <a:off x="9432000" y="4822541"/>
                <a:ext cx="66600" cy="36360"/>
              </p14:xfrm>
            </p:contentPart>
          </mc:Choice>
          <mc:Fallback xmlns="">
            <p:pic>
              <p:nvPicPr>
                <p:cNvPr id="46432" name="Ink 46431">
                  <a:extLst>
                    <a:ext uri="{FF2B5EF4-FFF2-40B4-BE49-F238E27FC236}">
                      <a16:creationId xmlns:a16="http://schemas.microsoft.com/office/drawing/2014/main" id="{4E3E0F59-7B8B-251D-B23E-23579D548F3C}"/>
                    </a:ext>
                  </a:extLst>
                </p:cNvPr>
                <p:cNvPicPr/>
                <p:nvPr/>
              </p:nvPicPr>
              <p:blipFill>
                <a:blip r:embed="rId616"/>
                <a:stretch>
                  <a:fillRect/>
                </a:stretch>
              </p:blipFill>
              <p:spPr>
                <a:xfrm>
                  <a:off x="9427680" y="4818221"/>
                  <a:ext cx="752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46433" name="Ink 46432">
                  <a:extLst>
                    <a:ext uri="{FF2B5EF4-FFF2-40B4-BE49-F238E27FC236}">
                      <a16:creationId xmlns:a16="http://schemas.microsoft.com/office/drawing/2014/main" id="{092DEFB8-3351-60A5-57F8-277FCCE90032}"/>
                    </a:ext>
                  </a:extLst>
                </p14:cNvPr>
                <p14:cNvContentPartPr/>
                <p14:nvPr/>
              </p14:nvContentPartPr>
              <p14:xfrm>
                <a:off x="9434160" y="4836221"/>
                <a:ext cx="75960" cy="194040"/>
              </p14:xfrm>
            </p:contentPart>
          </mc:Choice>
          <mc:Fallback xmlns="">
            <p:pic>
              <p:nvPicPr>
                <p:cNvPr id="46433" name="Ink 46432">
                  <a:extLst>
                    <a:ext uri="{FF2B5EF4-FFF2-40B4-BE49-F238E27FC236}">
                      <a16:creationId xmlns:a16="http://schemas.microsoft.com/office/drawing/2014/main" id="{092DEFB8-3351-60A5-57F8-277FCCE90032}"/>
                    </a:ext>
                  </a:extLst>
                </p:cNvPr>
                <p:cNvPicPr/>
                <p:nvPr/>
              </p:nvPicPr>
              <p:blipFill>
                <a:blip r:embed="rId618"/>
                <a:stretch>
                  <a:fillRect/>
                </a:stretch>
              </p:blipFill>
              <p:spPr>
                <a:xfrm>
                  <a:off x="9429840" y="4831901"/>
                  <a:ext cx="846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46435" name="Ink 46434">
                  <a:extLst>
                    <a:ext uri="{FF2B5EF4-FFF2-40B4-BE49-F238E27FC236}">
                      <a16:creationId xmlns:a16="http://schemas.microsoft.com/office/drawing/2014/main" id="{B7C9033B-F75B-EDA9-2623-0AEA459A3457}"/>
                    </a:ext>
                  </a:extLst>
                </p14:cNvPr>
                <p14:cNvContentPartPr/>
                <p14:nvPr/>
              </p14:nvContentPartPr>
              <p14:xfrm>
                <a:off x="9331200" y="4754141"/>
                <a:ext cx="39600" cy="56160"/>
              </p14:xfrm>
            </p:contentPart>
          </mc:Choice>
          <mc:Fallback xmlns="">
            <p:pic>
              <p:nvPicPr>
                <p:cNvPr id="46435" name="Ink 46434">
                  <a:extLst>
                    <a:ext uri="{FF2B5EF4-FFF2-40B4-BE49-F238E27FC236}">
                      <a16:creationId xmlns:a16="http://schemas.microsoft.com/office/drawing/2014/main" id="{B7C9033B-F75B-EDA9-2623-0AEA459A3457}"/>
                    </a:ext>
                  </a:extLst>
                </p:cNvPr>
                <p:cNvPicPr/>
                <p:nvPr/>
              </p:nvPicPr>
              <p:blipFill>
                <a:blip r:embed="rId620"/>
                <a:stretch>
                  <a:fillRect/>
                </a:stretch>
              </p:blipFill>
              <p:spPr>
                <a:xfrm>
                  <a:off x="9326880" y="4749821"/>
                  <a:ext cx="482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46437" name="Ink 46436">
                  <a:extLst>
                    <a:ext uri="{FF2B5EF4-FFF2-40B4-BE49-F238E27FC236}">
                      <a16:creationId xmlns:a16="http://schemas.microsoft.com/office/drawing/2014/main" id="{9724B831-AE7E-ECEC-5A51-5543CE6B5626}"/>
                    </a:ext>
                  </a:extLst>
                </p14:cNvPr>
                <p14:cNvContentPartPr/>
                <p14:nvPr/>
              </p14:nvContentPartPr>
              <p14:xfrm>
                <a:off x="9580320" y="4951421"/>
                <a:ext cx="56880" cy="69120"/>
              </p14:xfrm>
            </p:contentPart>
          </mc:Choice>
          <mc:Fallback xmlns="">
            <p:pic>
              <p:nvPicPr>
                <p:cNvPr id="46437" name="Ink 46436">
                  <a:extLst>
                    <a:ext uri="{FF2B5EF4-FFF2-40B4-BE49-F238E27FC236}">
                      <a16:creationId xmlns:a16="http://schemas.microsoft.com/office/drawing/2014/main" id="{9724B831-AE7E-ECEC-5A51-5543CE6B5626}"/>
                    </a:ext>
                  </a:extLst>
                </p:cNvPr>
                <p:cNvPicPr/>
                <p:nvPr/>
              </p:nvPicPr>
              <p:blipFill>
                <a:blip r:embed="rId622"/>
                <a:stretch>
                  <a:fillRect/>
                </a:stretch>
              </p:blipFill>
              <p:spPr>
                <a:xfrm>
                  <a:off x="9576000" y="4947101"/>
                  <a:ext cx="655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46438" name="Ink 46437">
                  <a:extLst>
                    <a:ext uri="{FF2B5EF4-FFF2-40B4-BE49-F238E27FC236}">
                      <a16:creationId xmlns:a16="http://schemas.microsoft.com/office/drawing/2014/main" id="{6B1D3429-458B-97A6-F7B3-BD02EA95D295}"/>
                    </a:ext>
                  </a:extLst>
                </p14:cNvPr>
                <p14:cNvContentPartPr/>
                <p14:nvPr/>
              </p14:nvContentPartPr>
              <p14:xfrm>
                <a:off x="9693720" y="4997861"/>
                <a:ext cx="28800" cy="32400"/>
              </p14:xfrm>
            </p:contentPart>
          </mc:Choice>
          <mc:Fallback xmlns="">
            <p:pic>
              <p:nvPicPr>
                <p:cNvPr id="46438" name="Ink 46437">
                  <a:extLst>
                    <a:ext uri="{FF2B5EF4-FFF2-40B4-BE49-F238E27FC236}">
                      <a16:creationId xmlns:a16="http://schemas.microsoft.com/office/drawing/2014/main" id="{6B1D3429-458B-97A6-F7B3-BD02EA95D295}"/>
                    </a:ext>
                  </a:extLst>
                </p:cNvPr>
                <p:cNvPicPr/>
                <p:nvPr/>
              </p:nvPicPr>
              <p:blipFill>
                <a:blip r:embed="rId624"/>
                <a:stretch>
                  <a:fillRect/>
                </a:stretch>
              </p:blipFill>
              <p:spPr>
                <a:xfrm>
                  <a:off x="9689400" y="4993541"/>
                  <a:ext cx="374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46439" name="Ink 46438">
                  <a:extLst>
                    <a:ext uri="{FF2B5EF4-FFF2-40B4-BE49-F238E27FC236}">
                      <a16:creationId xmlns:a16="http://schemas.microsoft.com/office/drawing/2014/main" id="{B6B2CD2C-0583-E434-9028-5CF62B9B9F3B}"/>
                    </a:ext>
                  </a:extLst>
                </p14:cNvPr>
                <p14:cNvContentPartPr/>
                <p14:nvPr/>
              </p14:nvContentPartPr>
              <p14:xfrm>
                <a:off x="9690120" y="4918301"/>
                <a:ext cx="7920" cy="14400"/>
              </p14:xfrm>
            </p:contentPart>
          </mc:Choice>
          <mc:Fallback xmlns="">
            <p:pic>
              <p:nvPicPr>
                <p:cNvPr id="46439" name="Ink 46438">
                  <a:extLst>
                    <a:ext uri="{FF2B5EF4-FFF2-40B4-BE49-F238E27FC236}">
                      <a16:creationId xmlns:a16="http://schemas.microsoft.com/office/drawing/2014/main" id="{B6B2CD2C-0583-E434-9028-5CF62B9B9F3B}"/>
                    </a:ext>
                  </a:extLst>
                </p:cNvPr>
                <p:cNvPicPr/>
                <p:nvPr/>
              </p:nvPicPr>
              <p:blipFill>
                <a:blip r:embed="rId626"/>
                <a:stretch>
                  <a:fillRect/>
                </a:stretch>
              </p:blipFill>
              <p:spPr>
                <a:xfrm>
                  <a:off x="9685800" y="4913981"/>
                  <a:ext cx="165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46440" name="Ink 46439">
                  <a:extLst>
                    <a:ext uri="{FF2B5EF4-FFF2-40B4-BE49-F238E27FC236}">
                      <a16:creationId xmlns:a16="http://schemas.microsoft.com/office/drawing/2014/main" id="{5DCE4FBA-705C-1FB7-6544-BFF8A8DE2415}"/>
                    </a:ext>
                  </a:extLst>
                </p14:cNvPr>
                <p14:cNvContentPartPr/>
                <p14:nvPr/>
              </p14:nvContentPartPr>
              <p14:xfrm>
                <a:off x="9569160" y="4748381"/>
                <a:ext cx="54000" cy="96120"/>
              </p14:xfrm>
            </p:contentPart>
          </mc:Choice>
          <mc:Fallback xmlns="">
            <p:pic>
              <p:nvPicPr>
                <p:cNvPr id="46440" name="Ink 46439">
                  <a:extLst>
                    <a:ext uri="{FF2B5EF4-FFF2-40B4-BE49-F238E27FC236}">
                      <a16:creationId xmlns:a16="http://schemas.microsoft.com/office/drawing/2014/main" id="{5DCE4FBA-705C-1FB7-6544-BFF8A8DE2415}"/>
                    </a:ext>
                  </a:extLst>
                </p:cNvPr>
                <p:cNvPicPr/>
                <p:nvPr/>
              </p:nvPicPr>
              <p:blipFill>
                <a:blip r:embed="rId628"/>
                <a:stretch>
                  <a:fillRect/>
                </a:stretch>
              </p:blipFill>
              <p:spPr>
                <a:xfrm>
                  <a:off x="9564840" y="4744061"/>
                  <a:ext cx="626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46441" name="Ink 46440">
                  <a:extLst>
                    <a:ext uri="{FF2B5EF4-FFF2-40B4-BE49-F238E27FC236}">
                      <a16:creationId xmlns:a16="http://schemas.microsoft.com/office/drawing/2014/main" id="{59FB9A1A-8778-3DA9-3150-55D0F1433E12}"/>
                    </a:ext>
                  </a:extLst>
                </p14:cNvPr>
                <p14:cNvContentPartPr/>
                <p14:nvPr/>
              </p14:nvContentPartPr>
              <p14:xfrm>
                <a:off x="9552960" y="4681421"/>
                <a:ext cx="2520" cy="13320"/>
              </p14:xfrm>
            </p:contentPart>
          </mc:Choice>
          <mc:Fallback xmlns="">
            <p:pic>
              <p:nvPicPr>
                <p:cNvPr id="46441" name="Ink 46440">
                  <a:extLst>
                    <a:ext uri="{FF2B5EF4-FFF2-40B4-BE49-F238E27FC236}">
                      <a16:creationId xmlns:a16="http://schemas.microsoft.com/office/drawing/2014/main" id="{59FB9A1A-8778-3DA9-3150-55D0F1433E12}"/>
                    </a:ext>
                  </a:extLst>
                </p:cNvPr>
                <p:cNvPicPr/>
                <p:nvPr/>
              </p:nvPicPr>
              <p:blipFill>
                <a:blip r:embed="rId630"/>
                <a:stretch>
                  <a:fillRect/>
                </a:stretch>
              </p:blipFill>
              <p:spPr>
                <a:xfrm>
                  <a:off x="9548640" y="4677101"/>
                  <a:ext cx="11160" cy="21960"/>
                </a:xfrm>
                <a:prstGeom prst="rect">
                  <a:avLst/>
                </a:prstGeom>
              </p:spPr>
            </p:pic>
          </mc:Fallback>
        </mc:AlternateContent>
      </p:grpSp>
      <p:grpSp>
        <p:nvGrpSpPr>
          <p:cNvPr id="46456" name="Group 46455">
            <a:extLst>
              <a:ext uri="{FF2B5EF4-FFF2-40B4-BE49-F238E27FC236}">
                <a16:creationId xmlns:a16="http://schemas.microsoft.com/office/drawing/2014/main" id="{862A7D45-B4FE-A024-8F5B-A603D9F7A4AA}"/>
              </a:ext>
            </a:extLst>
          </p:cNvPr>
          <p:cNvGrpSpPr/>
          <p:nvPr/>
        </p:nvGrpSpPr>
        <p:grpSpPr>
          <a:xfrm>
            <a:off x="7895880" y="4686461"/>
            <a:ext cx="451440" cy="312120"/>
            <a:chOff x="7895880" y="4686461"/>
            <a:chExt cx="451440" cy="312120"/>
          </a:xfrm>
        </p:grpSpPr>
        <mc:AlternateContent xmlns:mc="http://schemas.openxmlformats.org/markup-compatibility/2006" xmlns:p14="http://schemas.microsoft.com/office/powerpoint/2010/main">
          <mc:Choice Requires="p14">
            <p:contentPart p14:bwMode="auto" r:id="rId631">
              <p14:nvContentPartPr>
                <p14:cNvPr id="46443" name="Ink 46442">
                  <a:extLst>
                    <a:ext uri="{FF2B5EF4-FFF2-40B4-BE49-F238E27FC236}">
                      <a16:creationId xmlns:a16="http://schemas.microsoft.com/office/drawing/2014/main" id="{2742D131-A27F-A27E-7150-8F379D9BEFA2}"/>
                    </a:ext>
                  </a:extLst>
                </p14:cNvPr>
                <p14:cNvContentPartPr/>
                <p14:nvPr/>
              </p14:nvContentPartPr>
              <p14:xfrm>
                <a:off x="7988400" y="4796621"/>
                <a:ext cx="89280" cy="21960"/>
              </p14:xfrm>
            </p:contentPart>
          </mc:Choice>
          <mc:Fallback xmlns="">
            <p:pic>
              <p:nvPicPr>
                <p:cNvPr id="46443" name="Ink 46442">
                  <a:extLst>
                    <a:ext uri="{FF2B5EF4-FFF2-40B4-BE49-F238E27FC236}">
                      <a16:creationId xmlns:a16="http://schemas.microsoft.com/office/drawing/2014/main" id="{2742D131-A27F-A27E-7150-8F379D9BEFA2}"/>
                    </a:ext>
                  </a:extLst>
                </p:cNvPr>
                <p:cNvPicPr/>
                <p:nvPr/>
              </p:nvPicPr>
              <p:blipFill>
                <a:blip r:embed="rId632"/>
                <a:stretch>
                  <a:fillRect/>
                </a:stretch>
              </p:blipFill>
              <p:spPr>
                <a:xfrm>
                  <a:off x="7984080" y="4792301"/>
                  <a:ext cx="979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46444" name="Ink 46443">
                  <a:extLst>
                    <a:ext uri="{FF2B5EF4-FFF2-40B4-BE49-F238E27FC236}">
                      <a16:creationId xmlns:a16="http://schemas.microsoft.com/office/drawing/2014/main" id="{D7644036-7558-6312-E645-A9309EA7343C}"/>
                    </a:ext>
                  </a:extLst>
                </p14:cNvPr>
                <p14:cNvContentPartPr/>
                <p14:nvPr/>
              </p14:nvContentPartPr>
              <p14:xfrm>
                <a:off x="8002440" y="4808141"/>
                <a:ext cx="99720" cy="162360"/>
              </p14:xfrm>
            </p:contentPart>
          </mc:Choice>
          <mc:Fallback xmlns="">
            <p:pic>
              <p:nvPicPr>
                <p:cNvPr id="46444" name="Ink 46443">
                  <a:extLst>
                    <a:ext uri="{FF2B5EF4-FFF2-40B4-BE49-F238E27FC236}">
                      <a16:creationId xmlns:a16="http://schemas.microsoft.com/office/drawing/2014/main" id="{D7644036-7558-6312-E645-A9309EA7343C}"/>
                    </a:ext>
                  </a:extLst>
                </p:cNvPr>
                <p:cNvPicPr/>
                <p:nvPr/>
              </p:nvPicPr>
              <p:blipFill>
                <a:blip r:embed="rId634"/>
                <a:stretch>
                  <a:fillRect/>
                </a:stretch>
              </p:blipFill>
              <p:spPr>
                <a:xfrm>
                  <a:off x="7998120" y="4803821"/>
                  <a:ext cx="1083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46446" name="Ink 46445">
                  <a:extLst>
                    <a:ext uri="{FF2B5EF4-FFF2-40B4-BE49-F238E27FC236}">
                      <a16:creationId xmlns:a16="http://schemas.microsoft.com/office/drawing/2014/main" id="{9D4AAF1A-10D3-895A-F483-1805948B5DB2}"/>
                    </a:ext>
                  </a:extLst>
                </p14:cNvPr>
                <p14:cNvContentPartPr/>
                <p14:nvPr/>
              </p14:nvContentPartPr>
              <p14:xfrm>
                <a:off x="8176320" y="4920461"/>
                <a:ext cx="47160" cy="74880"/>
              </p14:xfrm>
            </p:contentPart>
          </mc:Choice>
          <mc:Fallback xmlns="">
            <p:pic>
              <p:nvPicPr>
                <p:cNvPr id="46446" name="Ink 46445">
                  <a:extLst>
                    <a:ext uri="{FF2B5EF4-FFF2-40B4-BE49-F238E27FC236}">
                      <a16:creationId xmlns:a16="http://schemas.microsoft.com/office/drawing/2014/main" id="{9D4AAF1A-10D3-895A-F483-1805948B5DB2}"/>
                    </a:ext>
                  </a:extLst>
                </p:cNvPr>
                <p:cNvPicPr/>
                <p:nvPr/>
              </p:nvPicPr>
              <p:blipFill>
                <a:blip r:embed="rId636"/>
                <a:stretch>
                  <a:fillRect/>
                </a:stretch>
              </p:blipFill>
              <p:spPr>
                <a:xfrm>
                  <a:off x="8172000" y="4916141"/>
                  <a:ext cx="558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46447" name="Ink 46446">
                  <a:extLst>
                    <a:ext uri="{FF2B5EF4-FFF2-40B4-BE49-F238E27FC236}">
                      <a16:creationId xmlns:a16="http://schemas.microsoft.com/office/drawing/2014/main" id="{52CED4D8-66B6-DDF7-1E92-901A94114B45}"/>
                    </a:ext>
                  </a:extLst>
                </p14:cNvPr>
                <p14:cNvContentPartPr/>
                <p14:nvPr/>
              </p14:nvContentPartPr>
              <p14:xfrm>
                <a:off x="8294040" y="4952141"/>
                <a:ext cx="21960" cy="46440"/>
              </p14:xfrm>
            </p:contentPart>
          </mc:Choice>
          <mc:Fallback xmlns="">
            <p:pic>
              <p:nvPicPr>
                <p:cNvPr id="46447" name="Ink 46446">
                  <a:extLst>
                    <a:ext uri="{FF2B5EF4-FFF2-40B4-BE49-F238E27FC236}">
                      <a16:creationId xmlns:a16="http://schemas.microsoft.com/office/drawing/2014/main" id="{52CED4D8-66B6-DDF7-1E92-901A94114B45}"/>
                    </a:ext>
                  </a:extLst>
                </p:cNvPr>
                <p:cNvPicPr/>
                <p:nvPr/>
              </p:nvPicPr>
              <p:blipFill>
                <a:blip r:embed="rId638"/>
                <a:stretch>
                  <a:fillRect/>
                </a:stretch>
              </p:blipFill>
              <p:spPr>
                <a:xfrm>
                  <a:off x="8289720" y="4947821"/>
                  <a:ext cx="306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6448" name="Ink 46447">
                  <a:extLst>
                    <a:ext uri="{FF2B5EF4-FFF2-40B4-BE49-F238E27FC236}">
                      <a16:creationId xmlns:a16="http://schemas.microsoft.com/office/drawing/2014/main" id="{485E4F70-4286-C984-00E7-1F7D4BBB3DD7}"/>
                    </a:ext>
                  </a:extLst>
                </p14:cNvPr>
                <p14:cNvContentPartPr/>
                <p14:nvPr/>
              </p14:nvContentPartPr>
              <p14:xfrm>
                <a:off x="8279640" y="4868261"/>
                <a:ext cx="7560" cy="22320"/>
              </p14:xfrm>
            </p:contentPart>
          </mc:Choice>
          <mc:Fallback xmlns="">
            <p:pic>
              <p:nvPicPr>
                <p:cNvPr id="46448" name="Ink 46447">
                  <a:extLst>
                    <a:ext uri="{FF2B5EF4-FFF2-40B4-BE49-F238E27FC236}">
                      <a16:creationId xmlns:a16="http://schemas.microsoft.com/office/drawing/2014/main" id="{485E4F70-4286-C984-00E7-1F7D4BBB3DD7}"/>
                    </a:ext>
                  </a:extLst>
                </p:cNvPr>
                <p:cNvPicPr/>
                <p:nvPr/>
              </p:nvPicPr>
              <p:blipFill>
                <a:blip r:embed="rId640"/>
                <a:stretch>
                  <a:fillRect/>
                </a:stretch>
              </p:blipFill>
              <p:spPr>
                <a:xfrm>
                  <a:off x="8275320" y="4863941"/>
                  <a:ext cx="162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6450" name="Ink 46449">
                  <a:extLst>
                    <a:ext uri="{FF2B5EF4-FFF2-40B4-BE49-F238E27FC236}">
                      <a16:creationId xmlns:a16="http://schemas.microsoft.com/office/drawing/2014/main" id="{8D8E7D23-1557-098F-AB27-94E574248403}"/>
                    </a:ext>
                  </a:extLst>
                </p14:cNvPr>
                <p14:cNvContentPartPr/>
                <p14:nvPr/>
              </p14:nvContentPartPr>
              <p14:xfrm>
                <a:off x="8161920" y="4738301"/>
                <a:ext cx="29520" cy="85680"/>
              </p14:xfrm>
            </p:contentPart>
          </mc:Choice>
          <mc:Fallback xmlns="">
            <p:pic>
              <p:nvPicPr>
                <p:cNvPr id="46450" name="Ink 46449">
                  <a:extLst>
                    <a:ext uri="{FF2B5EF4-FFF2-40B4-BE49-F238E27FC236}">
                      <a16:creationId xmlns:a16="http://schemas.microsoft.com/office/drawing/2014/main" id="{8D8E7D23-1557-098F-AB27-94E574248403}"/>
                    </a:ext>
                  </a:extLst>
                </p:cNvPr>
                <p:cNvPicPr/>
                <p:nvPr/>
              </p:nvPicPr>
              <p:blipFill>
                <a:blip r:embed="rId642"/>
                <a:stretch>
                  <a:fillRect/>
                </a:stretch>
              </p:blipFill>
              <p:spPr>
                <a:xfrm>
                  <a:off x="8157600" y="4733981"/>
                  <a:ext cx="381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6451" name="Ink 46450">
                  <a:extLst>
                    <a:ext uri="{FF2B5EF4-FFF2-40B4-BE49-F238E27FC236}">
                      <a16:creationId xmlns:a16="http://schemas.microsoft.com/office/drawing/2014/main" id="{26280397-E753-D0AB-7D74-3818C548FB1C}"/>
                    </a:ext>
                  </a:extLst>
                </p14:cNvPr>
                <p14:cNvContentPartPr/>
                <p14:nvPr/>
              </p14:nvContentPartPr>
              <p14:xfrm>
                <a:off x="8141040" y="4686461"/>
                <a:ext cx="3960" cy="16200"/>
              </p14:xfrm>
            </p:contentPart>
          </mc:Choice>
          <mc:Fallback xmlns="">
            <p:pic>
              <p:nvPicPr>
                <p:cNvPr id="46451" name="Ink 46450">
                  <a:extLst>
                    <a:ext uri="{FF2B5EF4-FFF2-40B4-BE49-F238E27FC236}">
                      <a16:creationId xmlns:a16="http://schemas.microsoft.com/office/drawing/2014/main" id="{26280397-E753-D0AB-7D74-3818C548FB1C}"/>
                    </a:ext>
                  </a:extLst>
                </p:cNvPr>
                <p:cNvPicPr/>
                <p:nvPr/>
              </p:nvPicPr>
              <p:blipFill>
                <a:blip r:embed="rId644"/>
                <a:stretch>
                  <a:fillRect/>
                </a:stretch>
              </p:blipFill>
              <p:spPr>
                <a:xfrm>
                  <a:off x="8136720" y="4682141"/>
                  <a:ext cx="126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6452" name="Ink 46451">
                  <a:extLst>
                    <a:ext uri="{FF2B5EF4-FFF2-40B4-BE49-F238E27FC236}">
                      <a16:creationId xmlns:a16="http://schemas.microsoft.com/office/drawing/2014/main" id="{B15F5EF2-48A9-3DEF-A6B8-C41C826D33E1}"/>
                    </a:ext>
                  </a:extLst>
                </p14:cNvPr>
                <p14:cNvContentPartPr/>
                <p14:nvPr/>
              </p14:nvContentPartPr>
              <p14:xfrm>
                <a:off x="8251200" y="4756301"/>
                <a:ext cx="42840" cy="10440"/>
              </p14:xfrm>
            </p:contentPart>
          </mc:Choice>
          <mc:Fallback xmlns="">
            <p:pic>
              <p:nvPicPr>
                <p:cNvPr id="46452" name="Ink 46451">
                  <a:extLst>
                    <a:ext uri="{FF2B5EF4-FFF2-40B4-BE49-F238E27FC236}">
                      <a16:creationId xmlns:a16="http://schemas.microsoft.com/office/drawing/2014/main" id="{B15F5EF2-48A9-3DEF-A6B8-C41C826D33E1}"/>
                    </a:ext>
                  </a:extLst>
                </p:cNvPr>
                <p:cNvPicPr/>
                <p:nvPr/>
              </p:nvPicPr>
              <p:blipFill>
                <a:blip r:embed="rId646"/>
                <a:stretch>
                  <a:fillRect/>
                </a:stretch>
              </p:blipFill>
              <p:spPr>
                <a:xfrm>
                  <a:off x="8246880" y="4751981"/>
                  <a:ext cx="514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6453" name="Ink 46452">
                  <a:extLst>
                    <a:ext uri="{FF2B5EF4-FFF2-40B4-BE49-F238E27FC236}">
                      <a16:creationId xmlns:a16="http://schemas.microsoft.com/office/drawing/2014/main" id="{A4E922CC-965F-D25D-433B-356AEF26D703}"/>
                    </a:ext>
                  </a:extLst>
                </p14:cNvPr>
                <p14:cNvContentPartPr/>
                <p14:nvPr/>
              </p14:nvContentPartPr>
              <p14:xfrm>
                <a:off x="8304480" y="4716341"/>
                <a:ext cx="42840" cy="65880"/>
              </p14:xfrm>
            </p:contentPart>
          </mc:Choice>
          <mc:Fallback xmlns="">
            <p:pic>
              <p:nvPicPr>
                <p:cNvPr id="46453" name="Ink 46452">
                  <a:extLst>
                    <a:ext uri="{FF2B5EF4-FFF2-40B4-BE49-F238E27FC236}">
                      <a16:creationId xmlns:a16="http://schemas.microsoft.com/office/drawing/2014/main" id="{A4E922CC-965F-D25D-433B-356AEF26D703}"/>
                    </a:ext>
                  </a:extLst>
                </p:cNvPr>
                <p:cNvPicPr/>
                <p:nvPr/>
              </p:nvPicPr>
              <p:blipFill>
                <a:blip r:embed="rId648"/>
                <a:stretch>
                  <a:fillRect/>
                </a:stretch>
              </p:blipFill>
              <p:spPr>
                <a:xfrm>
                  <a:off x="8300160" y="4712021"/>
                  <a:ext cx="514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6455" name="Ink 46454">
                  <a:extLst>
                    <a:ext uri="{FF2B5EF4-FFF2-40B4-BE49-F238E27FC236}">
                      <a16:creationId xmlns:a16="http://schemas.microsoft.com/office/drawing/2014/main" id="{92261A1F-F232-A1B4-2A55-93321FFFD88F}"/>
                    </a:ext>
                  </a:extLst>
                </p14:cNvPr>
                <p14:cNvContentPartPr/>
                <p14:nvPr/>
              </p14:nvContentPartPr>
              <p14:xfrm>
                <a:off x="7895880" y="4774301"/>
                <a:ext cx="36360" cy="44280"/>
              </p14:xfrm>
            </p:contentPart>
          </mc:Choice>
          <mc:Fallback xmlns="">
            <p:pic>
              <p:nvPicPr>
                <p:cNvPr id="46455" name="Ink 46454">
                  <a:extLst>
                    <a:ext uri="{FF2B5EF4-FFF2-40B4-BE49-F238E27FC236}">
                      <a16:creationId xmlns:a16="http://schemas.microsoft.com/office/drawing/2014/main" id="{92261A1F-F232-A1B4-2A55-93321FFFD88F}"/>
                    </a:ext>
                  </a:extLst>
                </p:cNvPr>
                <p:cNvPicPr/>
                <p:nvPr/>
              </p:nvPicPr>
              <p:blipFill>
                <a:blip r:embed="rId650"/>
                <a:stretch>
                  <a:fillRect/>
                </a:stretch>
              </p:blipFill>
              <p:spPr>
                <a:xfrm>
                  <a:off x="7891560" y="4769981"/>
                  <a:ext cx="45000" cy="52920"/>
                </a:xfrm>
                <a:prstGeom prst="rect">
                  <a:avLst/>
                </a:prstGeom>
              </p:spPr>
            </p:pic>
          </mc:Fallback>
        </mc:AlternateContent>
      </p:grpSp>
      <p:grpSp>
        <p:nvGrpSpPr>
          <p:cNvPr id="46459" name="Group 46458">
            <a:extLst>
              <a:ext uri="{FF2B5EF4-FFF2-40B4-BE49-F238E27FC236}">
                <a16:creationId xmlns:a16="http://schemas.microsoft.com/office/drawing/2014/main" id="{4C5E1CF2-0C47-20C6-EDD6-D85A45B2679A}"/>
              </a:ext>
            </a:extLst>
          </p:cNvPr>
          <p:cNvGrpSpPr/>
          <p:nvPr/>
        </p:nvGrpSpPr>
        <p:grpSpPr>
          <a:xfrm>
            <a:off x="9342000" y="5533901"/>
            <a:ext cx="117360" cy="192960"/>
            <a:chOff x="9342000" y="5533901"/>
            <a:chExt cx="117360" cy="192960"/>
          </a:xfrm>
        </p:grpSpPr>
        <mc:AlternateContent xmlns:mc="http://schemas.openxmlformats.org/markup-compatibility/2006" xmlns:p14="http://schemas.microsoft.com/office/powerpoint/2010/main">
          <mc:Choice Requires="p14">
            <p:contentPart p14:bwMode="auto" r:id="rId651">
              <p14:nvContentPartPr>
                <p14:cNvPr id="46457" name="Ink 46456">
                  <a:extLst>
                    <a:ext uri="{FF2B5EF4-FFF2-40B4-BE49-F238E27FC236}">
                      <a16:creationId xmlns:a16="http://schemas.microsoft.com/office/drawing/2014/main" id="{B0A5C420-B4F9-8DC7-5234-7C2129479578}"/>
                    </a:ext>
                  </a:extLst>
                </p14:cNvPr>
                <p14:cNvContentPartPr/>
                <p14:nvPr/>
              </p14:nvContentPartPr>
              <p14:xfrm>
                <a:off x="9398880" y="5568101"/>
                <a:ext cx="14760" cy="158760"/>
              </p14:xfrm>
            </p:contentPart>
          </mc:Choice>
          <mc:Fallback xmlns="">
            <p:pic>
              <p:nvPicPr>
                <p:cNvPr id="46457" name="Ink 46456">
                  <a:extLst>
                    <a:ext uri="{FF2B5EF4-FFF2-40B4-BE49-F238E27FC236}">
                      <a16:creationId xmlns:a16="http://schemas.microsoft.com/office/drawing/2014/main" id="{B0A5C420-B4F9-8DC7-5234-7C2129479578}"/>
                    </a:ext>
                  </a:extLst>
                </p:cNvPr>
                <p:cNvPicPr/>
                <p:nvPr/>
              </p:nvPicPr>
              <p:blipFill>
                <a:blip r:embed="rId652"/>
                <a:stretch>
                  <a:fillRect/>
                </a:stretch>
              </p:blipFill>
              <p:spPr>
                <a:xfrm>
                  <a:off x="9394560" y="5563781"/>
                  <a:ext cx="234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6458" name="Ink 46457">
                  <a:extLst>
                    <a:ext uri="{FF2B5EF4-FFF2-40B4-BE49-F238E27FC236}">
                      <a16:creationId xmlns:a16="http://schemas.microsoft.com/office/drawing/2014/main" id="{6F4E0D88-10C7-C468-DCB4-44F52227D5FE}"/>
                    </a:ext>
                  </a:extLst>
                </p14:cNvPr>
                <p14:cNvContentPartPr/>
                <p14:nvPr/>
              </p14:nvContentPartPr>
              <p14:xfrm>
                <a:off x="9342000" y="5533901"/>
                <a:ext cx="117360" cy="98640"/>
              </p14:xfrm>
            </p:contentPart>
          </mc:Choice>
          <mc:Fallback xmlns="">
            <p:pic>
              <p:nvPicPr>
                <p:cNvPr id="46458" name="Ink 46457">
                  <a:extLst>
                    <a:ext uri="{FF2B5EF4-FFF2-40B4-BE49-F238E27FC236}">
                      <a16:creationId xmlns:a16="http://schemas.microsoft.com/office/drawing/2014/main" id="{6F4E0D88-10C7-C468-DCB4-44F52227D5FE}"/>
                    </a:ext>
                  </a:extLst>
                </p:cNvPr>
                <p:cNvPicPr/>
                <p:nvPr/>
              </p:nvPicPr>
              <p:blipFill>
                <a:blip r:embed="rId654"/>
                <a:stretch>
                  <a:fillRect/>
                </a:stretch>
              </p:blipFill>
              <p:spPr>
                <a:xfrm>
                  <a:off x="9337680" y="5529581"/>
                  <a:ext cx="126000" cy="107280"/>
                </a:xfrm>
                <a:prstGeom prst="rect">
                  <a:avLst/>
                </a:prstGeom>
              </p:spPr>
            </p:pic>
          </mc:Fallback>
        </mc:AlternateContent>
      </p:grpSp>
      <p:grpSp>
        <p:nvGrpSpPr>
          <p:cNvPr id="46465" name="Group 46464">
            <a:extLst>
              <a:ext uri="{FF2B5EF4-FFF2-40B4-BE49-F238E27FC236}">
                <a16:creationId xmlns:a16="http://schemas.microsoft.com/office/drawing/2014/main" id="{6A3E3FF2-F360-3A3A-B846-4F17EA25405B}"/>
              </a:ext>
            </a:extLst>
          </p:cNvPr>
          <p:cNvGrpSpPr/>
          <p:nvPr/>
        </p:nvGrpSpPr>
        <p:grpSpPr>
          <a:xfrm>
            <a:off x="11423880" y="5587541"/>
            <a:ext cx="102960" cy="204120"/>
            <a:chOff x="11423880" y="5587541"/>
            <a:chExt cx="102960" cy="204120"/>
          </a:xfrm>
        </p:grpSpPr>
        <mc:AlternateContent xmlns:mc="http://schemas.openxmlformats.org/markup-compatibility/2006" xmlns:p14="http://schemas.microsoft.com/office/powerpoint/2010/main">
          <mc:Choice Requires="p14">
            <p:contentPart p14:bwMode="auto" r:id="rId655">
              <p14:nvContentPartPr>
                <p14:cNvPr id="46460" name="Ink 46459">
                  <a:extLst>
                    <a:ext uri="{FF2B5EF4-FFF2-40B4-BE49-F238E27FC236}">
                      <a16:creationId xmlns:a16="http://schemas.microsoft.com/office/drawing/2014/main" id="{4B9D9644-3D80-7A1D-BCBA-8D19B70A173D}"/>
                    </a:ext>
                  </a:extLst>
                </p14:cNvPr>
                <p14:cNvContentPartPr/>
                <p14:nvPr/>
              </p14:nvContentPartPr>
              <p14:xfrm>
                <a:off x="11462760" y="5621741"/>
                <a:ext cx="14760" cy="169920"/>
              </p14:xfrm>
            </p:contentPart>
          </mc:Choice>
          <mc:Fallback xmlns="">
            <p:pic>
              <p:nvPicPr>
                <p:cNvPr id="46460" name="Ink 46459">
                  <a:extLst>
                    <a:ext uri="{FF2B5EF4-FFF2-40B4-BE49-F238E27FC236}">
                      <a16:creationId xmlns:a16="http://schemas.microsoft.com/office/drawing/2014/main" id="{4B9D9644-3D80-7A1D-BCBA-8D19B70A173D}"/>
                    </a:ext>
                  </a:extLst>
                </p:cNvPr>
                <p:cNvPicPr/>
                <p:nvPr/>
              </p:nvPicPr>
              <p:blipFill>
                <a:blip r:embed="rId656"/>
                <a:stretch>
                  <a:fillRect/>
                </a:stretch>
              </p:blipFill>
              <p:spPr>
                <a:xfrm>
                  <a:off x="11458440" y="5617421"/>
                  <a:ext cx="234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6461" name="Ink 46460">
                  <a:extLst>
                    <a:ext uri="{FF2B5EF4-FFF2-40B4-BE49-F238E27FC236}">
                      <a16:creationId xmlns:a16="http://schemas.microsoft.com/office/drawing/2014/main" id="{74FA4A8E-A73C-92C0-627A-C9DAF29BB718}"/>
                    </a:ext>
                  </a:extLst>
                </p14:cNvPr>
                <p14:cNvContentPartPr/>
                <p14:nvPr/>
              </p14:nvContentPartPr>
              <p14:xfrm>
                <a:off x="11423880" y="5587541"/>
                <a:ext cx="102960" cy="54360"/>
              </p14:xfrm>
            </p:contentPart>
          </mc:Choice>
          <mc:Fallback xmlns="">
            <p:pic>
              <p:nvPicPr>
                <p:cNvPr id="46461" name="Ink 46460">
                  <a:extLst>
                    <a:ext uri="{FF2B5EF4-FFF2-40B4-BE49-F238E27FC236}">
                      <a16:creationId xmlns:a16="http://schemas.microsoft.com/office/drawing/2014/main" id="{74FA4A8E-A73C-92C0-627A-C9DAF29BB718}"/>
                    </a:ext>
                  </a:extLst>
                </p:cNvPr>
                <p:cNvPicPr/>
                <p:nvPr/>
              </p:nvPicPr>
              <p:blipFill>
                <a:blip r:embed="rId658"/>
                <a:stretch>
                  <a:fillRect/>
                </a:stretch>
              </p:blipFill>
              <p:spPr>
                <a:xfrm>
                  <a:off x="11419560" y="5583221"/>
                  <a:ext cx="111600" cy="63000"/>
                </a:xfrm>
                <a:prstGeom prst="rect">
                  <a:avLst/>
                </a:prstGeom>
              </p:spPr>
            </p:pic>
          </mc:Fallback>
        </mc:AlternateContent>
      </p:grpSp>
      <p:grpSp>
        <p:nvGrpSpPr>
          <p:cNvPr id="46464" name="Group 46463">
            <a:extLst>
              <a:ext uri="{FF2B5EF4-FFF2-40B4-BE49-F238E27FC236}">
                <a16:creationId xmlns:a16="http://schemas.microsoft.com/office/drawing/2014/main" id="{CB928B71-DE4A-0C37-F2DB-083F16ECB898}"/>
              </a:ext>
            </a:extLst>
          </p:cNvPr>
          <p:cNvGrpSpPr/>
          <p:nvPr/>
        </p:nvGrpSpPr>
        <p:grpSpPr>
          <a:xfrm>
            <a:off x="11409480" y="5873741"/>
            <a:ext cx="128160" cy="149760"/>
            <a:chOff x="11409480" y="5873741"/>
            <a:chExt cx="128160" cy="149760"/>
          </a:xfrm>
        </p:grpSpPr>
        <mc:AlternateContent xmlns:mc="http://schemas.openxmlformats.org/markup-compatibility/2006" xmlns:p14="http://schemas.microsoft.com/office/powerpoint/2010/main">
          <mc:Choice Requires="p14">
            <p:contentPart p14:bwMode="auto" r:id="rId659">
              <p14:nvContentPartPr>
                <p14:cNvPr id="46462" name="Ink 46461">
                  <a:extLst>
                    <a:ext uri="{FF2B5EF4-FFF2-40B4-BE49-F238E27FC236}">
                      <a16:creationId xmlns:a16="http://schemas.microsoft.com/office/drawing/2014/main" id="{744D85E7-43CE-5F56-DAA4-D791150EB4B3}"/>
                    </a:ext>
                  </a:extLst>
                </p14:cNvPr>
                <p14:cNvContentPartPr/>
                <p14:nvPr/>
              </p14:nvContentPartPr>
              <p14:xfrm>
                <a:off x="11409480" y="5873741"/>
                <a:ext cx="15120" cy="109440"/>
              </p14:xfrm>
            </p:contentPart>
          </mc:Choice>
          <mc:Fallback xmlns="">
            <p:pic>
              <p:nvPicPr>
                <p:cNvPr id="46462" name="Ink 46461">
                  <a:extLst>
                    <a:ext uri="{FF2B5EF4-FFF2-40B4-BE49-F238E27FC236}">
                      <a16:creationId xmlns:a16="http://schemas.microsoft.com/office/drawing/2014/main" id="{744D85E7-43CE-5F56-DAA4-D791150EB4B3}"/>
                    </a:ext>
                  </a:extLst>
                </p:cNvPr>
                <p:cNvPicPr/>
                <p:nvPr/>
              </p:nvPicPr>
              <p:blipFill>
                <a:blip r:embed="rId660"/>
                <a:stretch>
                  <a:fillRect/>
                </a:stretch>
              </p:blipFill>
              <p:spPr>
                <a:xfrm>
                  <a:off x="11405160" y="5869421"/>
                  <a:ext cx="237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6463" name="Ink 46462">
                  <a:extLst>
                    <a:ext uri="{FF2B5EF4-FFF2-40B4-BE49-F238E27FC236}">
                      <a16:creationId xmlns:a16="http://schemas.microsoft.com/office/drawing/2014/main" id="{5764D998-10EB-3F76-118A-BC647CD5B6F8}"/>
                    </a:ext>
                  </a:extLst>
                </p14:cNvPr>
                <p14:cNvContentPartPr/>
                <p14:nvPr/>
              </p14:nvContentPartPr>
              <p14:xfrm>
                <a:off x="11412720" y="5881301"/>
                <a:ext cx="124920" cy="142200"/>
              </p14:xfrm>
            </p:contentPart>
          </mc:Choice>
          <mc:Fallback xmlns="">
            <p:pic>
              <p:nvPicPr>
                <p:cNvPr id="46463" name="Ink 46462">
                  <a:extLst>
                    <a:ext uri="{FF2B5EF4-FFF2-40B4-BE49-F238E27FC236}">
                      <a16:creationId xmlns:a16="http://schemas.microsoft.com/office/drawing/2014/main" id="{5764D998-10EB-3F76-118A-BC647CD5B6F8}"/>
                    </a:ext>
                  </a:extLst>
                </p:cNvPr>
                <p:cNvPicPr/>
                <p:nvPr/>
              </p:nvPicPr>
              <p:blipFill>
                <a:blip r:embed="rId662"/>
                <a:stretch>
                  <a:fillRect/>
                </a:stretch>
              </p:blipFill>
              <p:spPr>
                <a:xfrm>
                  <a:off x="11408400" y="5876981"/>
                  <a:ext cx="133560" cy="150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3">
            <p14:nvContentPartPr>
              <p14:cNvPr id="46466" name="Ink 46465">
                <a:extLst>
                  <a:ext uri="{FF2B5EF4-FFF2-40B4-BE49-F238E27FC236}">
                    <a16:creationId xmlns:a16="http://schemas.microsoft.com/office/drawing/2014/main" id="{0381728A-9F3A-0162-ED42-2D7B3931510F}"/>
                  </a:ext>
                </a:extLst>
              </p14:cNvPr>
              <p14:cNvContentPartPr/>
              <p14:nvPr/>
            </p14:nvContentPartPr>
            <p14:xfrm>
              <a:off x="3814200" y="3305501"/>
              <a:ext cx="402120" cy="168120"/>
            </p14:xfrm>
          </p:contentPart>
        </mc:Choice>
        <mc:Fallback xmlns="">
          <p:pic>
            <p:nvPicPr>
              <p:cNvPr id="46466" name="Ink 46465">
                <a:extLst>
                  <a:ext uri="{FF2B5EF4-FFF2-40B4-BE49-F238E27FC236}">
                    <a16:creationId xmlns:a16="http://schemas.microsoft.com/office/drawing/2014/main" id="{0381728A-9F3A-0162-ED42-2D7B3931510F}"/>
                  </a:ext>
                </a:extLst>
              </p:cNvPr>
              <p:cNvPicPr/>
              <p:nvPr/>
            </p:nvPicPr>
            <p:blipFill>
              <a:blip r:embed="rId664"/>
              <a:stretch>
                <a:fillRect/>
              </a:stretch>
            </p:blipFill>
            <p:spPr>
              <a:xfrm>
                <a:off x="3809880" y="3301181"/>
                <a:ext cx="410760" cy="176760"/>
              </a:xfrm>
              <a:prstGeom prst="rect">
                <a:avLst/>
              </a:prstGeom>
            </p:spPr>
          </p:pic>
        </mc:Fallback>
      </mc:AlternateContent>
      <p:grpSp>
        <p:nvGrpSpPr>
          <p:cNvPr id="46474" name="Group 46473">
            <a:extLst>
              <a:ext uri="{FF2B5EF4-FFF2-40B4-BE49-F238E27FC236}">
                <a16:creationId xmlns:a16="http://schemas.microsoft.com/office/drawing/2014/main" id="{50EA57DB-2132-EDD3-D5B0-AD8293629997}"/>
              </a:ext>
            </a:extLst>
          </p:cNvPr>
          <p:cNvGrpSpPr/>
          <p:nvPr/>
        </p:nvGrpSpPr>
        <p:grpSpPr>
          <a:xfrm>
            <a:off x="3049920" y="3108221"/>
            <a:ext cx="598320" cy="231840"/>
            <a:chOff x="3049920" y="3108221"/>
            <a:chExt cx="598320" cy="231840"/>
          </a:xfrm>
        </p:grpSpPr>
        <mc:AlternateContent xmlns:mc="http://schemas.openxmlformats.org/markup-compatibility/2006" xmlns:p14="http://schemas.microsoft.com/office/powerpoint/2010/main">
          <mc:Choice Requires="p14">
            <p:contentPart p14:bwMode="auto" r:id="rId665">
              <p14:nvContentPartPr>
                <p14:cNvPr id="46467" name="Ink 46466">
                  <a:extLst>
                    <a:ext uri="{FF2B5EF4-FFF2-40B4-BE49-F238E27FC236}">
                      <a16:creationId xmlns:a16="http://schemas.microsoft.com/office/drawing/2014/main" id="{A46F99A2-6B7D-3780-60C8-C3646C6A657C}"/>
                    </a:ext>
                  </a:extLst>
                </p14:cNvPr>
                <p14:cNvContentPartPr/>
                <p14:nvPr/>
              </p14:nvContentPartPr>
              <p14:xfrm>
                <a:off x="3049920" y="3122261"/>
                <a:ext cx="75240" cy="191520"/>
              </p14:xfrm>
            </p:contentPart>
          </mc:Choice>
          <mc:Fallback xmlns="">
            <p:pic>
              <p:nvPicPr>
                <p:cNvPr id="46467" name="Ink 46466">
                  <a:extLst>
                    <a:ext uri="{FF2B5EF4-FFF2-40B4-BE49-F238E27FC236}">
                      <a16:creationId xmlns:a16="http://schemas.microsoft.com/office/drawing/2014/main" id="{A46F99A2-6B7D-3780-60C8-C3646C6A657C}"/>
                    </a:ext>
                  </a:extLst>
                </p:cNvPr>
                <p:cNvPicPr/>
                <p:nvPr/>
              </p:nvPicPr>
              <p:blipFill>
                <a:blip r:embed="rId666"/>
                <a:stretch>
                  <a:fillRect/>
                </a:stretch>
              </p:blipFill>
              <p:spPr>
                <a:xfrm>
                  <a:off x="3045600" y="3117941"/>
                  <a:ext cx="838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6468" name="Ink 46467">
                  <a:extLst>
                    <a:ext uri="{FF2B5EF4-FFF2-40B4-BE49-F238E27FC236}">
                      <a16:creationId xmlns:a16="http://schemas.microsoft.com/office/drawing/2014/main" id="{9B5C0DCA-DAA9-2FF9-17E8-1E59B5CA77CD}"/>
                    </a:ext>
                  </a:extLst>
                </p14:cNvPr>
                <p14:cNvContentPartPr/>
                <p14:nvPr/>
              </p14:nvContentPartPr>
              <p14:xfrm>
                <a:off x="3181680" y="3237461"/>
                <a:ext cx="14760" cy="33840"/>
              </p14:xfrm>
            </p:contentPart>
          </mc:Choice>
          <mc:Fallback xmlns="">
            <p:pic>
              <p:nvPicPr>
                <p:cNvPr id="46468" name="Ink 46467">
                  <a:extLst>
                    <a:ext uri="{FF2B5EF4-FFF2-40B4-BE49-F238E27FC236}">
                      <a16:creationId xmlns:a16="http://schemas.microsoft.com/office/drawing/2014/main" id="{9B5C0DCA-DAA9-2FF9-17E8-1E59B5CA77CD}"/>
                    </a:ext>
                  </a:extLst>
                </p:cNvPr>
                <p:cNvPicPr/>
                <p:nvPr/>
              </p:nvPicPr>
              <p:blipFill>
                <a:blip r:embed="rId668"/>
                <a:stretch>
                  <a:fillRect/>
                </a:stretch>
              </p:blipFill>
              <p:spPr>
                <a:xfrm>
                  <a:off x="3177360" y="3233141"/>
                  <a:ext cx="234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6469" name="Ink 46468">
                  <a:extLst>
                    <a:ext uri="{FF2B5EF4-FFF2-40B4-BE49-F238E27FC236}">
                      <a16:creationId xmlns:a16="http://schemas.microsoft.com/office/drawing/2014/main" id="{6A8B1D32-BF8C-0AC0-DEBE-5C4A2F3086C9}"/>
                    </a:ext>
                  </a:extLst>
                </p14:cNvPr>
                <p14:cNvContentPartPr/>
                <p14:nvPr/>
              </p14:nvContentPartPr>
              <p14:xfrm>
                <a:off x="3181680" y="3163661"/>
                <a:ext cx="3960" cy="62280"/>
              </p14:xfrm>
            </p:contentPart>
          </mc:Choice>
          <mc:Fallback xmlns="">
            <p:pic>
              <p:nvPicPr>
                <p:cNvPr id="46469" name="Ink 46468">
                  <a:extLst>
                    <a:ext uri="{FF2B5EF4-FFF2-40B4-BE49-F238E27FC236}">
                      <a16:creationId xmlns:a16="http://schemas.microsoft.com/office/drawing/2014/main" id="{6A8B1D32-BF8C-0AC0-DEBE-5C4A2F3086C9}"/>
                    </a:ext>
                  </a:extLst>
                </p:cNvPr>
                <p:cNvPicPr/>
                <p:nvPr/>
              </p:nvPicPr>
              <p:blipFill>
                <a:blip r:embed="rId670"/>
                <a:stretch>
                  <a:fillRect/>
                </a:stretch>
              </p:blipFill>
              <p:spPr>
                <a:xfrm>
                  <a:off x="3177360" y="3159341"/>
                  <a:ext cx="126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6470" name="Ink 46469">
                  <a:extLst>
                    <a:ext uri="{FF2B5EF4-FFF2-40B4-BE49-F238E27FC236}">
                      <a16:creationId xmlns:a16="http://schemas.microsoft.com/office/drawing/2014/main" id="{33C2A11B-43FC-674B-CEFD-4D5732C39C5C}"/>
                    </a:ext>
                  </a:extLst>
                </p14:cNvPr>
                <p14:cNvContentPartPr/>
                <p14:nvPr/>
              </p14:nvContentPartPr>
              <p14:xfrm>
                <a:off x="3224520" y="3217661"/>
                <a:ext cx="80640" cy="61920"/>
              </p14:xfrm>
            </p:contentPart>
          </mc:Choice>
          <mc:Fallback xmlns="">
            <p:pic>
              <p:nvPicPr>
                <p:cNvPr id="46470" name="Ink 46469">
                  <a:extLst>
                    <a:ext uri="{FF2B5EF4-FFF2-40B4-BE49-F238E27FC236}">
                      <a16:creationId xmlns:a16="http://schemas.microsoft.com/office/drawing/2014/main" id="{33C2A11B-43FC-674B-CEFD-4D5732C39C5C}"/>
                    </a:ext>
                  </a:extLst>
                </p:cNvPr>
                <p:cNvPicPr/>
                <p:nvPr/>
              </p:nvPicPr>
              <p:blipFill>
                <a:blip r:embed="rId672"/>
                <a:stretch>
                  <a:fillRect/>
                </a:stretch>
              </p:blipFill>
              <p:spPr>
                <a:xfrm>
                  <a:off x="3220200" y="3213341"/>
                  <a:ext cx="892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6471" name="Ink 46470">
                  <a:extLst>
                    <a:ext uri="{FF2B5EF4-FFF2-40B4-BE49-F238E27FC236}">
                      <a16:creationId xmlns:a16="http://schemas.microsoft.com/office/drawing/2014/main" id="{79B53D66-EDF8-516E-1DD9-910CEF9EEEEE}"/>
                    </a:ext>
                  </a:extLst>
                </p14:cNvPr>
                <p14:cNvContentPartPr/>
                <p14:nvPr/>
              </p14:nvContentPartPr>
              <p14:xfrm>
                <a:off x="3313080" y="3108221"/>
                <a:ext cx="29520" cy="170640"/>
              </p14:xfrm>
            </p:contentPart>
          </mc:Choice>
          <mc:Fallback xmlns="">
            <p:pic>
              <p:nvPicPr>
                <p:cNvPr id="46471" name="Ink 46470">
                  <a:extLst>
                    <a:ext uri="{FF2B5EF4-FFF2-40B4-BE49-F238E27FC236}">
                      <a16:creationId xmlns:a16="http://schemas.microsoft.com/office/drawing/2014/main" id="{79B53D66-EDF8-516E-1DD9-910CEF9EEEEE}"/>
                    </a:ext>
                  </a:extLst>
                </p:cNvPr>
                <p:cNvPicPr/>
                <p:nvPr/>
              </p:nvPicPr>
              <p:blipFill>
                <a:blip r:embed="rId674"/>
                <a:stretch>
                  <a:fillRect/>
                </a:stretch>
              </p:blipFill>
              <p:spPr>
                <a:xfrm>
                  <a:off x="3308760" y="3103901"/>
                  <a:ext cx="381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6472" name="Ink 46471">
                  <a:extLst>
                    <a:ext uri="{FF2B5EF4-FFF2-40B4-BE49-F238E27FC236}">
                      <a16:creationId xmlns:a16="http://schemas.microsoft.com/office/drawing/2014/main" id="{DBCD0976-987E-24BB-4FE1-CFF13943D5E9}"/>
                    </a:ext>
                  </a:extLst>
                </p14:cNvPr>
                <p14:cNvContentPartPr/>
                <p14:nvPr/>
              </p14:nvContentPartPr>
              <p14:xfrm>
                <a:off x="3377160" y="3207581"/>
                <a:ext cx="42840" cy="82080"/>
              </p14:xfrm>
            </p:contentPart>
          </mc:Choice>
          <mc:Fallback xmlns="">
            <p:pic>
              <p:nvPicPr>
                <p:cNvPr id="46472" name="Ink 46471">
                  <a:extLst>
                    <a:ext uri="{FF2B5EF4-FFF2-40B4-BE49-F238E27FC236}">
                      <a16:creationId xmlns:a16="http://schemas.microsoft.com/office/drawing/2014/main" id="{DBCD0976-987E-24BB-4FE1-CFF13943D5E9}"/>
                    </a:ext>
                  </a:extLst>
                </p:cNvPr>
                <p:cNvPicPr/>
                <p:nvPr/>
              </p:nvPicPr>
              <p:blipFill>
                <a:blip r:embed="rId676"/>
                <a:stretch>
                  <a:fillRect/>
                </a:stretch>
              </p:blipFill>
              <p:spPr>
                <a:xfrm>
                  <a:off x="3372840" y="3203261"/>
                  <a:ext cx="514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6473" name="Ink 46472">
                  <a:extLst>
                    <a:ext uri="{FF2B5EF4-FFF2-40B4-BE49-F238E27FC236}">
                      <a16:creationId xmlns:a16="http://schemas.microsoft.com/office/drawing/2014/main" id="{8C5C5D5A-4575-14E5-C8A5-7F4C964AB6C9}"/>
                    </a:ext>
                  </a:extLst>
                </p14:cNvPr>
                <p14:cNvContentPartPr/>
                <p14:nvPr/>
              </p14:nvContentPartPr>
              <p14:xfrm>
                <a:off x="3537720" y="3214781"/>
                <a:ext cx="110520" cy="125280"/>
              </p14:xfrm>
            </p:contentPart>
          </mc:Choice>
          <mc:Fallback xmlns="">
            <p:pic>
              <p:nvPicPr>
                <p:cNvPr id="46473" name="Ink 46472">
                  <a:extLst>
                    <a:ext uri="{FF2B5EF4-FFF2-40B4-BE49-F238E27FC236}">
                      <a16:creationId xmlns:a16="http://schemas.microsoft.com/office/drawing/2014/main" id="{8C5C5D5A-4575-14E5-C8A5-7F4C964AB6C9}"/>
                    </a:ext>
                  </a:extLst>
                </p:cNvPr>
                <p:cNvPicPr/>
                <p:nvPr/>
              </p:nvPicPr>
              <p:blipFill>
                <a:blip r:embed="rId678"/>
                <a:stretch>
                  <a:fillRect/>
                </a:stretch>
              </p:blipFill>
              <p:spPr>
                <a:xfrm>
                  <a:off x="3533400" y="3210461"/>
                  <a:ext cx="119160" cy="133920"/>
                </a:xfrm>
                <a:prstGeom prst="rect">
                  <a:avLst/>
                </a:prstGeom>
              </p:spPr>
            </p:pic>
          </mc:Fallback>
        </mc:AlternateContent>
      </p:grpSp>
    </p:spTree>
    <p:extLst>
      <p:ext uri="{BB962C8B-B14F-4D97-AF65-F5344CB8AC3E}">
        <p14:creationId xmlns:p14="http://schemas.microsoft.com/office/powerpoint/2010/main" val="236058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73F79-8711-A2A0-27BC-0B687B299C5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CD7E531-F9D1-9FD0-BC07-887AEF59FE39}"/>
              </a:ext>
            </a:extLst>
          </p:cNvPr>
          <p:cNvSpPr txBox="1">
            <a:spLocks noChangeArrowheads="1"/>
          </p:cNvSpPr>
          <p:nvPr/>
        </p:nvSpPr>
        <p:spPr bwMode="auto">
          <a:xfrm>
            <a:off x="1063626" y="1312863"/>
            <a:ext cx="10363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pPr lvl="1"/>
            <a:r>
              <a:rPr lang="en-US" altLang="en-US" b="1" kern="0" dirty="0">
                <a:solidFill>
                  <a:srgbClr val="FF0000"/>
                </a:solidFill>
              </a:rPr>
              <a:t>Partial Jacobian – Generalized Interpretation </a:t>
            </a:r>
          </a:p>
          <a:p>
            <a:pPr marL="0" indent="0">
              <a:buNone/>
            </a:pPr>
            <a:endParaRPr lang="en-US" altLang="en-US" kern="0" dirty="0"/>
          </a:p>
          <a:p>
            <a:pPr marL="457200" lvl="1" indent="0">
              <a:buNone/>
            </a:pPr>
            <a:endParaRPr lang="en-US" altLang="en-US" sz="1800" kern="0" dirty="0"/>
          </a:p>
          <a:p>
            <a:pPr lvl="1"/>
            <a:endParaRPr lang="en-US" altLang="en-US" sz="1800" kern="0" dirty="0"/>
          </a:p>
          <a:p>
            <a:pPr lvl="1"/>
            <a:endParaRPr lang="en-US" altLang="en-US" sz="1800" kern="0" dirty="0"/>
          </a:p>
          <a:p>
            <a:pPr lvl="1"/>
            <a:endParaRPr lang="en-US" altLang="en-US" sz="1800" kern="0" dirty="0"/>
          </a:p>
          <a:p>
            <a:pPr marL="457200" lvl="1" indent="0">
              <a:buNone/>
            </a:pPr>
            <a:endParaRPr lang="en-US" altLang="en-US" sz="1800" kern="0" dirty="0"/>
          </a:p>
          <a:p>
            <a:pPr marL="457200" lvl="1" indent="0">
              <a:buNone/>
            </a:pPr>
            <a:endParaRPr lang="en-US" altLang="en-US" sz="1800" kern="0" dirty="0"/>
          </a:p>
        </p:txBody>
      </p:sp>
      <p:sp>
        <p:nvSpPr>
          <p:cNvPr id="46082" name="Rectangle 2">
            <a:extLst>
              <a:ext uri="{FF2B5EF4-FFF2-40B4-BE49-F238E27FC236}">
                <a16:creationId xmlns:a16="http://schemas.microsoft.com/office/drawing/2014/main" id="{8CB3A4C1-B299-DFA4-6544-F320F688E4DF}"/>
              </a:ext>
            </a:extLst>
          </p:cNvPr>
          <p:cNvSpPr>
            <a:spLocks noGrp="1" noChangeArrowheads="1"/>
          </p:cNvSpPr>
          <p:nvPr>
            <p:ph type="title"/>
          </p:nvPr>
        </p:nvSpPr>
        <p:spPr/>
        <p:txBody>
          <a:bodyPr/>
          <a:lstStyle/>
          <a:p>
            <a:r>
              <a:rPr lang="en-US" altLang="en-US" dirty="0" err="1"/>
              <a:t>Lagrangian</a:t>
            </a:r>
            <a:r>
              <a:rPr lang="en-US" altLang="en-US" dirty="0"/>
              <a:t> Formulation of Manipulator Dynamics</a:t>
            </a:r>
          </a:p>
        </p:txBody>
      </p:sp>
      <p:sp>
        <p:nvSpPr>
          <p:cNvPr id="7" name="Footer Placeholder 2">
            <a:extLst>
              <a:ext uri="{FF2B5EF4-FFF2-40B4-BE49-F238E27FC236}">
                <a16:creationId xmlns:a16="http://schemas.microsoft.com/office/drawing/2014/main" id="{DFACB72E-4283-D55C-29AF-EE0ED523FA48}"/>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5" name="Picture 2" descr="http://brand.ucla.edu/wp-content/uploads/2013/08/ucla-logotype-main-11.jpg">
            <a:extLst>
              <a:ext uri="{FF2B5EF4-FFF2-40B4-BE49-F238E27FC236}">
                <a16:creationId xmlns:a16="http://schemas.microsoft.com/office/drawing/2014/main" id="{69A97C84-D360-4D11-3B4E-BAA8666464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8A462324-AA10-9FDA-B36C-E137CA27B853}"/>
                  </a:ext>
                </a:extLst>
              </p14:cNvPr>
              <p14:cNvContentPartPr/>
              <p14:nvPr/>
            </p14:nvContentPartPr>
            <p14:xfrm>
              <a:off x="3664800" y="6073181"/>
              <a:ext cx="124560" cy="56880"/>
            </p14:xfrm>
          </p:contentPart>
        </mc:Choice>
        <mc:Fallback xmlns="">
          <p:pic>
            <p:nvPicPr>
              <p:cNvPr id="8" name="Ink 7">
                <a:extLst>
                  <a:ext uri="{FF2B5EF4-FFF2-40B4-BE49-F238E27FC236}">
                    <a16:creationId xmlns:a16="http://schemas.microsoft.com/office/drawing/2014/main" id="{8A462324-AA10-9FDA-B36C-E137CA27B853}"/>
                  </a:ext>
                </a:extLst>
              </p:cNvPr>
              <p:cNvPicPr/>
              <p:nvPr/>
            </p:nvPicPr>
            <p:blipFill>
              <a:blip r:embed="rId5"/>
              <a:stretch>
                <a:fillRect/>
              </a:stretch>
            </p:blipFill>
            <p:spPr>
              <a:xfrm>
                <a:off x="3660480" y="6068861"/>
                <a:ext cx="133200" cy="65520"/>
              </a:xfrm>
              <a:prstGeom prst="rect">
                <a:avLst/>
              </a:prstGeom>
            </p:spPr>
          </p:pic>
        </mc:Fallback>
      </mc:AlternateContent>
      <p:grpSp>
        <p:nvGrpSpPr>
          <p:cNvPr id="46141" name="Group 46140">
            <a:extLst>
              <a:ext uri="{FF2B5EF4-FFF2-40B4-BE49-F238E27FC236}">
                <a16:creationId xmlns:a16="http://schemas.microsoft.com/office/drawing/2014/main" id="{38FB1E6E-3F25-6CFA-FC4B-FDD6192D3493}"/>
              </a:ext>
            </a:extLst>
          </p:cNvPr>
          <p:cNvGrpSpPr/>
          <p:nvPr/>
        </p:nvGrpSpPr>
        <p:grpSpPr>
          <a:xfrm>
            <a:off x="3689640" y="1680821"/>
            <a:ext cx="3027240" cy="3031920"/>
            <a:chOff x="3689640" y="1680821"/>
            <a:chExt cx="3027240" cy="3031920"/>
          </a:xfrm>
        </p:grpSpPr>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50904884-6733-782B-D76F-6F9F5DCF8D53}"/>
                    </a:ext>
                  </a:extLst>
                </p14:cNvPr>
                <p14:cNvContentPartPr/>
                <p14:nvPr/>
              </p14:nvContentPartPr>
              <p14:xfrm>
                <a:off x="5135760" y="4232861"/>
                <a:ext cx="813960" cy="268200"/>
              </p14:xfrm>
            </p:contentPart>
          </mc:Choice>
          <mc:Fallback xmlns="">
            <p:pic>
              <p:nvPicPr>
                <p:cNvPr id="14" name="Ink 13">
                  <a:extLst>
                    <a:ext uri="{FF2B5EF4-FFF2-40B4-BE49-F238E27FC236}">
                      <a16:creationId xmlns:a16="http://schemas.microsoft.com/office/drawing/2014/main" id="{50904884-6733-782B-D76F-6F9F5DCF8D53}"/>
                    </a:ext>
                  </a:extLst>
                </p:cNvPr>
                <p:cNvPicPr/>
                <p:nvPr/>
              </p:nvPicPr>
              <p:blipFill>
                <a:blip r:embed="rId7"/>
                <a:stretch>
                  <a:fillRect/>
                </a:stretch>
              </p:blipFill>
              <p:spPr>
                <a:xfrm>
                  <a:off x="5131440" y="4228541"/>
                  <a:ext cx="82260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 15">
                  <a:extLst>
                    <a:ext uri="{FF2B5EF4-FFF2-40B4-BE49-F238E27FC236}">
                      <a16:creationId xmlns:a16="http://schemas.microsoft.com/office/drawing/2014/main" id="{052E8C30-6BCB-9000-3ED4-C1AC9E705329}"/>
                    </a:ext>
                  </a:extLst>
                </p14:cNvPr>
                <p14:cNvContentPartPr/>
                <p14:nvPr/>
              </p14:nvContentPartPr>
              <p14:xfrm>
                <a:off x="5959800" y="3827141"/>
                <a:ext cx="416160" cy="434880"/>
              </p14:xfrm>
            </p:contentPart>
          </mc:Choice>
          <mc:Fallback xmlns="">
            <p:pic>
              <p:nvPicPr>
                <p:cNvPr id="16" name="Ink 15">
                  <a:extLst>
                    <a:ext uri="{FF2B5EF4-FFF2-40B4-BE49-F238E27FC236}">
                      <a16:creationId xmlns:a16="http://schemas.microsoft.com/office/drawing/2014/main" id="{052E8C30-6BCB-9000-3ED4-C1AC9E705329}"/>
                    </a:ext>
                  </a:extLst>
                </p:cNvPr>
                <p:cNvPicPr/>
                <p:nvPr/>
              </p:nvPicPr>
              <p:blipFill>
                <a:blip r:embed="rId9"/>
                <a:stretch>
                  <a:fillRect/>
                </a:stretch>
              </p:blipFill>
              <p:spPr>
                <a:xfrm>
                  <a:off x="5955480" y="3822821"/>
                  <a:ext cx="424800" cy="443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 name="Ink 18">
                  <a:extLst>
                    <a:ext uri="{FF2B5EF4-FFF2-40B4-BE49-F238E27FC236}">
                      <a16:creationId xmlns:a16="http://schemas.microsoft.com/office/drawing/2014/main" id="{39A6892B-24C4-3F01-6EB9-85182A188789}"/>
                    </a:ext>
                  </a:extLst>
                </p14:cNvPr>
                <p14:cNvContentPartPr/>
                <p14:nvPr/>
              </p14:nvContentPartPr>
              <p14:xfrm>
                <a:off x="5927760" y="4226741"/>
                <a:ext cx="57240" cy="82080"/>
              </p14:xfrm>
            </p:contentPart>
          </mc:Choice>
          <mc:Fallback xmlns="">
            <p:pic>
              <p:nvPicPr>
                <p:cNvPr id="19" name="Ink 18">
                  <a:extLst>
                    <a:ext uri="{FF2B5EF4-FFF2-40B4-BE49-F238E27FC236}">
                      <a16:creationId xmlns:a16="http://schemas.microsoft.com/office/drawing/2014/main" id="{39A6892B-24C4-3F01-6EB9-85182A188789}"/>
                    </a:ext>
                  </a:extLst>
                </p:cNvPr>
                <p:cNvPicPr/>
                <p:nvPr/>
              </p:nvPicPr>
              <p:blipFill>
                <a:blip r:embed="rId11"/>
                <a:stretch>
                  <a:fillRect/>
                </a:stretch>
              </p:blipFill>
              <p:spPr>
                <a:xfrm>
                  <a:off x="5923440" y="4222421"/>
                  <a:ext cx="658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Ink 17">
                  <a:extLst>
                    <a:ext uri="{FF2B5EF4-FFF2-40B4-BE49-F238E27FC236}">
                      <a16:creationId xmlns:a16="http://schemas.microsoft.com/office/drawing/2014/main" id="{3B022947-23F1-6664-64A4-B5202312CCC5}"/>
                    </a:ext>
                  </a:extLst>
                </p14:cNvPr>
                <p14:cNvContentPartPr/>
                <p14:nvPr/>
              </p14:nvContentPartPr>
              <p14:xfrm>
                <a:off x="6343560" y="3794381"/>
                <a:ext cx="60840" cy="74880"/>
              </p14:xfrm>
            </p:contentPart>
          </mc:Choice>
          <mc:Fallback xmlns="">
            <p:pic>
              <p:nvPicPr>
                <p:cNvPr id="18" name="Ink 17">
                  <a:extLst>
                    <a:ext uri="{FF2B5EF4-FFF2-40B4-BE49-F238E27FC236}">
                      <a16:creationId xmlns:a16="http://schemas.microsoft.com/office/drawing/2014/main" id="{3B022947-23F1-6664-64A4-B5202312CCC5}"/>
                    </a:ext>
                  </a:extLst>
                </p:cNvPr>
                <p:cNvPicPr/>
                <p:nvPr/>
              </p:nvPicPr>
              <p:blipFill>
                <a:blip r:embed="rId13"/>
                <a:stretch>
                  <a:fillRect/>
                </a:stretch>
              </p:blipFill>
              <p:spPr>
                <a:xfrm>
                  <a:off x="6339240" y="3790061"/>
                  <a:ext cx="694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 name="Ink 20">
                  <a:extLst>
                    <a:ext uri="{FF2B5EF4-FFF2-40B4-BE49-F238E27FC236}">
                      <a16:creationId xmlns:a16="http://schemas.microsoft.com/office/drawing/2014/main" id="{7BBC2E4E-2468-C966-5C88-BD76DA270E8E}"/>
                    </a:ext>
                  </a:extLst>
                </p14:cNvPr>
                <p14:cNvContentPartPr/>
                <p14:nvPr/>
              </p14:nvContentPartPr>
              <p14:xfrm>
                <a:off x="6386040" y="3663341"/>
                <a:ext cx="29160" cy="20160"/>
              </p14:xfrm>
            </p:contentPart>
          </mc:Choice>
          <mc:Fallback xmlns="">
            <p:pic>
              <p:nvPicPr>
                <p:cNvPr id="21" name="Ink 20">
                  <a:extLst>
                    <a:ext uri="{FF2B5EF4-FFF2-40B4-BE49-F238E27FC236}">
                      <a16:creationId xmlns:a16="http://schemas.microsoft.com/office/drawing/2014/main" id="{7BBC2E4E-2468-C966-5C88-BD76DA270E8E}"/>
                    </a:ext>
                  </a:extLst>
                </p:cNvPr>
                <p:cNvPicPr/>
                <p:nvPr/>
              </p:nvPicPr>
              <p:blipFill>
                <a:blip r:embed="rId15"/>
                <a:stretch>
                  <a:fillRect/>
                </a:stretch>
              </p:blipFill>
              <p:spPr>
                <a:xfrm>
                  <a:off x="6381720" y="3659021"/>
                  <a:ext cx="378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 name="Ink 21">
                  <a:extLst>
                    <a:ext uri="{FF2B5EF4-FFF2-40B4-BE49-F238E27FC236}">
                      <a16:creationId xmlns:a16="http://schemas.microsoft.com/office/drawing/2014/main" id="{F4138CA1-6956-7486-D9CE-964B11E35FD0}"/>
                    </a:ext>
                  </a:extLst>
                </p14:cNvPr>
                <p14:cNvContentPartPr/>
                <p14:nvPr/>
              </p14:nvContentPartPr>
              <p14:xfrm>
                <a:off x="6386040" y="3531221"/>
                <a:ext cx="21600" cy="37080"/>
              </p14:xfrm>
            </p:contentPart>
          </mc:Choice>
          <mc:Fallback xmlns="">
            <p:pic>
              <p:nvPicPr>
                <p:cNvPr id="22" name="Ink 21">
                  <a:extLst>
                    <a:ext uri="{FF2B5EF4-FFF2-40B4-BE49-F238E27FC236}">
                      <a16:creationId xmlns:a16="http://schemas.microsoft.com/office/drawing/2014/main" id="{F4138CA1-6956-7486-D9CE-964B11E35FD0}"/>
                    </a:ext>
                  </a:extLst>
                </p:cNvPr>
                <p:cNvPicPr/>
                <p:nvPr/>
              </p:nvPicPr>
              <p:blipFill>
                <a:blip r:embed="rId17"/>
                <a:stretch>
                  <a:fillRect/>
                </a:stretch>
              </p:blipFill>
              <p:spPr>
                <a:xfrm>
                  <a:off x="6381720" y="3526901"/>
                  <a:ext cx="302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3" name="Ink 22">
                  <a:extLst>
                    <a:ext uri="{FF2B5EF4-FFF2-40B4-BE49-F238E27FC236}">
                      <a16:creationId xmlns:a16="http://schemas.microsoft.com/office/drawing/2014/main" id="{E2E38F0C-9FA6-3C82-D532-97AF78850A5A}"/>
                    </a:ext>
                  </a:extLst>
                </p14:cNvPr>
                <p14:cNvContentPartPr/>
                <p14:nvPr/>
              </p14:nvContentPartPr>
              <p14:xfrm>
                <a:off x="6382440" y="3403421"/>
                <a:ext cx="14760" cy="10080"/>
              </p14:xfrm>
            </p:contentPart>
          </mc:Choice>
          <mc:Fallback xmlns="">
            <p:pic>
              <p:nvPicPr>
                <p:cNvPr id="23" name="Ink 22">
                  <a:extLst>
                    <a:ext uri="{FF2B5EF4-FFF2-40B4-BE49-F238E27FC236}">
                      <a16:creationId xmlns:a16="http://schemas.microsoft.com/office/drawing/2014/main" id="{E2E38F0C-9FA6-3C82-D532-97AF78850A5A}"/>
                    </a:ext>
                  </a:extLst>
                </p:cNvPr>
                <p:cNvPicPr/>
                <p:nvPr/>
              </p:nvPicPr>
              <p:blipFill>
                <a:blip r:embed="rId19"/>
                <a:stretch>
                  <a:fillRect/>
                </a:stretch>
              </p:blipFill>
              <p:spPr>
                <a:xfrm>
                  <a:off x="6378120" y="3399101"/>
                  <a:ext cx="234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4" name="Ink 23">
                  <a:extLst>
                    <a:ext uri="{FF2B5EF4-FFF2-40B4-BE49-F238E27FC236}">
                      <a16:creationId xmlns:a16="http://schemas.microsoft.com/office/drawing/2014/main" id="{7B924FAD-7FC0-1E13-F7C0-3E3E2C55F03E}"/>
                    </a:ext>
                  </a:extLst>
                </p14:cNvPr>
                <p14:cNvContentPartPr/>
                <p14:nvPr/>
              </p14:nvContentPartPr>
              <p14:xfrm>
                <a:off x="6315120" y="2831741"/>
                <a:ext cx="71640" cy="424440"/>
              </p14:xfrm>
            </p:contentPart>
          </mc:Choice>
          <mc:Fallback xmlns="">
            <p:pic>
              <p:nvPicPr>
                <p:cNvPr id="24" name="Ink 23">
                  <a:extLst>
                    <a:ext uri="{FF2B5EF4-FFF2-40B4-BE49-F238E27FC236}">
                      <a16:creationId xmlns:a16="http://schemas.microsoft.com/office/drawing/2014/main" id="{7B924FAD-7FC0-1E13-F7C0-3E3E2C55F03E}"/>
                    </a:ext>
                  </a:extLst>
                </p:cNvPr>
                <p:cNvPicPr/>
                <p:nvPr/>
              </p:nvPicPr>
              <p:blipFill>
                <a:blip r:embed="rId21"/>
                <a:stretch>
                  <a:fillRect/>
                </a:stretch>
              </p:blipFill>
              <p:spPr>
                <a:xfrm>
                  <a:off x="6310800" y="2827421"/>
                  <a:ext cx="80280"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5" name="Ink 24">
                  <a:extLst>
                    <a:ext uri="{FF2B5EF4-FFF2-40B4-BE49-F238E27FC236}">
                      <a16:creationId xmlns:a16="http://schemas.microsoft.com/office/drawing/2014/main" id="{A2F11C89-CF45-2CCC-C945-CFEA220F873E}"/>
                    </a:ext>
                  </a:extLst>
                </p14:cNvPr>
                <p14:cNvContentPartPr/>
                <p14:nvPr/>
              </p14:nvContentPartPr>
              <p14:xfrm>
                <a:off x="6289560" y="2804021"/>
                <a:ext cx="69120" cy="76320"/>
              </p14:xfrm>
            </p:contentPart>
          </mc:Choice>
          <mc:Fallback xmlns="">
            <p:pic>
              <p:nvPicPr>
                <p:cNvPr id="25" name="Ink 24">
                  <a:extLst>
                    <a:ext uri="{FF2B5EF4-FFF2-40B4-BE49-F238E27FC236}">
                      <a16:creationId xmlns:a16="http://schemas.microsoft.com/office/drawing/2014/main" id="{A2F11C89-CF45-2CCC-C945-CFEA220F873E}"/>
                    </a:ext>
                  </a:extLst>
                </p:cNvPr>
                <p:cNvPicPr/>
                <p:nvPr/>
              </p:nvPicPr>
              <p:blipFill>
                <a:blip r:embed="rId23"/>
                <a:stretch>
                  <a:fillRect/>
                </a:stretch>
              </p:blipFill>
              <p:spPr>
                <a:xfrm>
                  <a:off x="6285240" y="2799701"/>
                  <a:ext cx="777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7" name="Ink 26">
                  <a:extLst>
                    <a:ext uri="{FF2B5EF4-FFF2-40B4-BE49-F238E27FC236}">
                      <a16:creationId xmlns:a16="http://schemas.microsoft.com/office/drawing/2014/main" id="{30EE7613-1633-42AA-F378-3E92CC4947F2}"/>
                    </a:ext>
                  </a:extLst>
                </p14:cNvPr>
                <p14:cNvContentPartPr/>
                <p14:nvPr/>
              </p14:nvContentPartPr>
              <p14:xfrm>
                <a:off x="6346800" y="3251501"/>
                <a:ext cx="71640" cy="70200"/>
              </p14:xfrm>
            </p:contentPart>
          </mc:Choice>
          <mc:Fallback xmlns="">
            <p:pic>
              <p:nvPicPr>
                <p:cNvPr id="27" name="Ink 26">
                  <a:extLst>
                    <a:ext uri="{FF2B5EF4-FFF2-40B4-BE49-F238E27FC236}">
                      <a16:creationId xmlns:a16="http://schemas.microsoft.com/office/drawing/2014/main" id="{30EE7613-1633-42AA-F378-3E92CC4947F2}"/>
                    </a:ext>
                  </a:extLst>
                </p:cNvPr>
                <p:cNvPicPr/>
                <p:nvPr/>
              </p:nvPicPr>
              <p:blipFill>
                <a:blip r:embed="rId25"/>
                <a:stretch>
                  <a:fillRect/>
                </a:stretch>
              </p:blipFill>
              <p:spPr>
                <a:xfrm>
                  <a:off x="6342480" y="3247181"/>
                  <a:ext cx="802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8" name="Ink 27">
                  <a:extLst>
                    <a:ext uri="{FF2B5EF4-FFF2-40B4-BE49-F238E27FC236}">
                      <a16:creationId xmlns:a16="http://schemas.microsoft.com/office/drawing/2014/main" id="{60B183BB-2E85-41AB-60EC-C1CB29FBF690}"/>
                    </a:ext>
                  </a:extLst>
                </p14:cNvPr>
                <p14:cNvContentPartPr/>
                <p14:nvPr/>
              </p14:nvContentPartPr>
              <p14:xfrm>
                <a:off x="6179760" y="2748221"/>
                <a:ext cx="4320" cy="21960"/>
              </p14:xfrm>
            </p:contentPart>
          </mc:Choice>
          <mc:Fallback xmlns="">
            <p:pic>
              <p:nvPicPr>
                <p:cNvPr id="28" name="Ink 27">
                  <a:extLst>
                    <a:ext uri="{FF2B5EF4-FFF2-40B4-BE49-F238E27FC236}">
                      <a16:creationId xmlns:a16="http://schemas.microsoft.com/office/drawing/2014/main" id="{60B183BB-2E85-41AB-60EC-C1CB29FBF690}"/>
                    </a:ext>
                  </a:extLst>
                </p:cNvPr>
                <p:cNvPicPr/>
                <p:nvPr/>
              </p:nvPicPr>
              <p:blipFill>
                <a:blip r:embed="rId27"/>
                <a:stretch>
                  <a:fillRect/>
                </a:stretch>
              </p:blipFill>
              <p:spPr>
                <a:xfrm>
                  <a:off x="6175440" y="2743901"/>
                  <a:ext cx="129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3" name="Ink 32">
                  <a:extLst>
                    <a:ext uri="{FF2B5EF4-FFF2-40B4-BE49-F238E27FC236}">
                      <a16:creationId xmlns:a16="http://schemas.microsoft.com/office/drawing/2014/main" id="{A5CBDFB8-B259-BA2F-3E43-CA154AC0CA24}"/>
                    </a:ext>
                  </a:extLst>
                </p14:cNvPr>
                <p14:cNvContentPartPr/>
                <p14:nvPr/>
              </p14:nvContentPartPr>
              <p14:xfrm>
                <a:off x="5467680" y="2328821"/>
                <a:ext cx="368280" cy="203760"/>
              </p14:xfrm>
            </p:contentPart>
          </mc:Choice>
          <mc:Fallback xmlns="">
            <p:pic>
              <p:nvPicPr>
                <p:cNvPr id="33" name="Ink 32">
                  <a:extLst>
                    <a:ext uri="{FF2B5EF4-FFF2-40B4-BE49-F238E27FC236}">
                      <a16:creationId xmlns:a16="http://schemas.microsoft.com/office/drawing/2014/main" id="{A5CBDFB8-B259-BA2F-3E43-CA154AC0CA24}"/>
                    </a:ext>
                  </a:extLst>
                </p:cNvPr>
                <p:cNvPicPr/>
                <p:nvPr/>
              </p:nvPicPr>
              <p:blipFill>
                <a:blip r:embed="rId29"/>
                <a:stretch>
                  <a:fillRect/>
                </a:stretch>
              </p:blipFill>
              <p:spPr>
                <a:xfrm>
                  <a:off x="5463360" y="2324501"/>
                  <a:ext cx="3769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4" name="Ink 33">
                  <a:extLst>
                    <a:ext uri="{FF2B5EF4-FFF2-40B4-BE49-F238E27FC236}">
                      <a16:creationId xmlns:a16="http://schemas.microsoft.com/office/drawing/2014/main" id="{FAB2368A-A0B6-5365-DB98-B804532B2FE5}"/>
                    </a:ext>
                  </a:extLst>
                </p14:cNvPr>
                <p14:cNvContentPartPr/>
                <p14:nvPr/>
              </p14:nvContentPartPr>
              <p14:xfrm>
                <a:off x="5394960" y="2336021"/>
                <a:ext cx="21600" cy="3960"/>
              </p14:xfrm>
            </p:contentPart>
          </mc:Choice>
          <mc:Fallback xmlns="">
            <p:pic>
              <p:nvPicPr>
                <p:cNvPr id="34" name="Ink 33">
                  <a:extLst>
                    <a:ext uri="{FF2B5EF4-FFF2-40B4-BE49-F238E27FC236}">
                      <a16:creationId xmlns:a16="http://schemas.microsoft.com/office/drawing/2014/main" id="{FAB2368A-A0B6-5365-DB98-B804532B2FE5}"/>
                    </a:ext>
                  </a:extLst>
                </p:cNvPr>
                <p:cNvPicPr/>
                <p:nvPr/>
              </p:nvPicPr>
              <p:blipFill>
                <a:blip r:embed="rId31"/>
                <a:stretch>
                  <a:fillRect/>
                </a:stretch>
              </p:blipFill>
              <p:spPr>
                <a:xfrm>
                  <a:off x="5390640" y="2331701"/>
                  <a:ext cx="302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5" name="Ink 34">
                  <a:extLst>
                    <a:ext uri="{FF2B5EF4-FFF2-40B4-BE49-F238E27FC236}">
                      <a16:creationId xmlns:a16="http://schemas.microsoft.com/office/drawing/2014/main" id="{D974532E-D7BF-0C8D-7AED-045572B1378F}"/>
                    </a:ext>
                  </a:extLst>
                </p14:cNvPr>
                <p14:cNvContentPartPr/>
                <p14:nvPr/>
              </p14:nvContentPartPr>
              <p14:xfrm>
                <a:off x="5419440" y="2300021"/>
                <a:ext cx="64440" cy="60840"/>
              </p14:xfrm>
            </p:contentPart>
          </mc:Choice>
          <mc:Fallback xmlns="">
            <p:pic>
              <p:nvPicPr>
                <p:cNvPr id="35" name="Ink 34">
                  <a:extLst>
                    <a:ext uri="{FF2B5EF4-FFF2-40B4-BE49-F238E27FC236}">
                      <a16:creationId xmlns:a16="http://schemas.microsoft.com/office/drawing/2014/main" id="{D974532E-D7BF-0C8D-7AED-045572B1378F}"/>
                    </a:ext>
                  </a:extLst>
                </p:cNvPr>
                <p:cNvPicPr/>
                <p:nvPr/>
              </p:nvPicPr>
              <p:blipFill>
                <a:blip r:embed="rId33"/>
                <a:stretch>
                  <a:fillRect/>
                </a:stretch>
              </p:blipFill>
              <p:spPr>
                <a:xfrm>
                  <a:off x="5415120" y="2295701"/>
                  <a:ext cx="730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6" name="Ink 35">
                  <a:extLst>
                    <a:ext uri="{FF2B5EF4-FFF2-40B4-BE49-F238E27FC236}">
                      <a16:creationId xmlns:a16="http://schemas.microsoft.com/office/drawing/2014/main" id="{30E41360-20C0-C58E-BD4E-4FF1376C3884}"/>
                    </a:ext>
                  </a:extLst>
                </p14:cNvPr>
                <p14:cNvContentPartPr/>
                <p14:nvPr/>
              </p14:nvContentPartPr>
              <p14:xfrm>
                <a:off x="4933080" y="2318381"/>
                <a:ext cx="479880" cy="38880"/>
              </p14:xfrm>
            </p:contentPart>
          </mc:Choice>
          <mc:Fallback xmlns="">
            <p:pic>
              <p:nvPicPr>
                <p:cNvPr id="36" name="Ink 35">
                  <a:extLst>
                    <a:ext uri="{FF2B5EF4-FFF2-40B4-BE49-F238E27FC236}">
                      <a16:creationId xmlns:a16="http://schemas.microsoft.com/office/drawing/2014/main" id="{30E41360-20C0-C58E-BD4E-4FF1376C3884}"/>
                    </a:ext>
                  </a:extLst>
                </p:cNvPr>
                <p:cNvPicPr/>
                <p:nvPr/>
              </p:nvPicPr>
              <p:blipFill>
                <a:blip r:embed="rId35"/>
                <a:stretch>
                  <a:fillRect/>
                </a:stretch>
              </p:blipFill>
              <p:spPr>
                <a:xfrm>
                  <a:off x="4928760" y="2314061"/>
                  <a:ext cx="4885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7" name="Ink 36">
                  <a:extLst>
                    <a:ext uri="{FF2B5EF4-FFF2-40B4-BE49-F238E27FC236}">
                      <a16:creationId xmlns:a16="http://schemas.microsoft.com/office/drawing/2014/main" id="{E9F790CD-A5A5-7396-657E-3A6CC3B3FEEE}"/>
                    </a:ext>
                  </a:extLst>
                </p14:cNvPr>
                <p14:cNvContentPartPr/>
                <p14:nvPr/>
              </p14:nvContentPartPr>
              <p14:xfrm>
                <a:off x="4932360" y="2316221"/>
                <a:ext cx="43920" cy="84600"/>
              </p14:xfrm>
            </p:contentPart>
          </mc:Choice>
          <mc:Fallback xmlns="">
            <p:pic>
              <p:nvPicPr>
                <p:cNvPr id="37" name="Ink 36">
                  <a:extLst>
                    <a:ext uri="{FF2B5EF4-FFF2-40B4-BE49-F238E27FC236}">
                      <a16:creationId xmlns:a16="http://schemas.microsoft.com/office/drawing/2014/main" id="{E9F790CD-A5A5-7396-657E-3A6CC3B3FEEE}"/>
                    </a:ext>
                  </a:extLst>
                </p:cNvPr>
                <p:cNvPicPr/>
                <p:nvPr/>
              </p:nvPicPr>
              <p:blipFill>
                <a:blip r:embed="rId37"/>
                <a:stretch>
                  <a:fillRect/>
                </a:stretch>
              </p:blipFill>
              <p:spPr>
                <a:xfrm>
                  <a:off x="4928040" y="2311901"/>
                  <a:ext cx="525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8" name="Ink 37">
                  <a:extLst>
                    <a:ext uri="{FF2B5EF4-FFF2-40B4-BE49-F238E27FC236}">
                      <a16:creationId xmlns:a16="http://schemas.microsoft.com/office/drawing/2014/main" id="{5E5EEAC0-25C8-CA92-0384-8542A7514B7F}"/>
                    </a:ext>
                  </a:extLst>
                </p14:cNvPr>
                <p14:cNvContentPartPr/>
                <p14:nvPr/>
              </p14:nvContentPartPr>
              <p14:xfrm>
                <a:off x="4542120" y="2356181"/>
                <a:ext cx="405000" cy="166320"/>
              </p14:xfrm>
            </p:contentPart>
          </mc:Choice>
          <mc:Fallback xmlns="">
            <p:pic>
              <p:nvPicPr>
                <p:cNvPr id="38" name="Ink 37">
                  <a:extLst>
                    <a:ext uri="{FF2B5EF4-FFF2-40B4-BE49-F238E27FC236}">
                      <a16:creationId xmlns:a16="http://schemas.microsoft.com/office/drawing/2014/main" id="{5E5EEAC0-25C8-CA92-0384-8542A7514B7F}"/>
                    </a:ext>
                  </a:extLst>
                </p:cNvPr>
                <p:cNvPicPr/>
                <p:nvPr/>
              </p:nvPicPr>
              <p:blipFill>
                <a:blip r:embed="rId39"/>
                <a:stretch>
                  <a:fillRect/>
                </a:stretch>
              </p:blipFill>
              <p:spPr>
                <a:xfrm>
                  <a:off x="4537800" y="2351861"/>
                  <a:ext cx="4136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9" name="Ink 38">
                  <a:extLst>
                    <a:ext uri="{FF2B5EF4-FFF2-40B4-BE49-F238E27FC236}">
                      <a16:creationId xmlns:a16="http://schemas.microsoft.com/office/drawing/2014/main" id="{28E187C8-28AF-5233-6F73-98C81FB611F2}"/>
                    </a:ext>
                  </a:extLst>
                </p14:cNvPr>
                <p14:cNvContentPartPr/>
                <p14:nvPr/>
              </p14:nvContentPartPr>
              <p14:xfrm>
                <a:off x="4531680" y="2490101"/>
                <a:ext cx="71640" cy="77040"/>
              </p14:xfrm>
            </p:contentPart>
          </mc:Choice>
          <mc:Fallback xmlns="">
            <p:pic>
              <p:nvPicPr>
                <p:cNvPr id="39" name="Ink 38">
                  <a:extLst>
                    <a:ext uri="{FF2B5EF4-FFF2-40B4-BE49-F238E27FC236}">
                      <a16:creationId xmlns:a16="http://schemas.microsoft.com/office/drawing/2014/main" id="{28E187C8-28AF-5233-6F73-98C81FB611F2}"/>
                    </a:ext>
                  </a:extLst>
                </p:cNvPr>
                <p:cNvPicPr/>
                <p:nvPr/>
              </p:nvPicPr>
              <p:blipFill>
                <a:blip r:embed="rId41"/>
                <a:stretch>
                  <a:fillRect/>
                </a:stretch>
              </p:blipFill>
              <p:spPr>
                <a:xfrm>
                  <a:off x="4527360" y="2485781"/>
                  <a:ext cx="802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1" name="Ink 40">
                  <a:extLst>
                    <a:ext uri="{FF2B5EF4-FFF2-40B4-BE49-F238E27FC236}">
                      <a16:creationId xmlns:a16="http://schemas.microsoft.com/office/drawing/2014/main" id="{C0459BFF-8A09-BE62-A6D0-F2902C1E8429}"/>
                    </a:ext>
                  </a:extLst>
                </p14:cNvPr>
                <p14:cNvContentPartPr/>
                <p14:nvPr/>
              </p14:nvContentPartPr>
              <p14:xfrm>
                <a:off x="4347360" y="2520341"/>
                <a:ext cx="231120" cy="320400"/>
              </p14:xfrm>
            </p:contentPart>
          </mc:Choice>
          <mc:Fallback xmlns="">
            <p:pic>
              <p:nvPicPr>
                <p:cNvPr id="41" name="Ink 40">
                  <a:extLst>
                    <a:ext uri="{FF2B5EF4-FFF2-40B4-BE49-F238E27FC236}">
                      <a16:creationId xmlns:a16="http://schemas.microsoft.com/office/drawing/2014/main" id="{C0459BFF-8A09-BE62-A6D0-F2902C1E8429}"/>
                    </a:ext>
                  </a:extLst>
                </p:cNvPr>
                <p:cNvPicPr/>
                <p:nvPr/>
              </p:nvPicPr>
              <p:blipFill>
                <a:blip r:embed="rId43"/>
                <a:stretch>
                  <a:fillRect/>
                </a:stretch>
              </p:blipFill>
              <p:spPr>
                <a:xfrm>
                  <a:off x="4343040" y="2516021"/>
                  <a:ext cx="23976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3" name="Ink 42">
                  <a:extLst>
                    <a:ext uri="{FF2B5EF4-FFF2-40B4-BE49-F238E27FC236}">
                      <a16:creationId xmlns:a16="http://schemas.microsoft.com/office/drawing/2014/main" id="{103E2E54-F8C0-EFEF-78B5-55A227F170E0}"/>
                    </a:ext>
                  </a:extLst>
                </p14:cNvPr>
                <p14:cNvContentPartPr/>
                <p14:nvPr/>
              </p14:nvContentPartPr>
              <p14:xfrm>
                <a:off x="4311360" y="2811221"/>
                <a:ext cx="78840" cy="79200"/>
              </p14:xfrm>
            </p:contentPart>
          </mc:Choice>
          <mc:Fallback xmlns="">
            <p:pic>
              <p:nvPicPr>
                <p:cNvPr id="43" name="Ink 42">
                  <a:extLst>
                    <a:ext uri="{FF2B5EF4-FFF2-40B4-BE49-F238E27FC236}">
                      <a16:creationId xmlns:a16="http://schemas.microsoft.com/office/drawing/2014/main" id="{103E2E54-F8C0-EFEF-78B5-55A227F170E0}"/>
                    </a:ext>
                  </a:extLst>
                </p:cNvPr>
                <p:cNvPicPr/>
                <p:nvPr/>
              </p:nvPicPr>
              <p:blipFill>
                <a:blip r:embed="rId45"/>
                <a:stretch>
                  <a:fillRect/>
                </a:stretch>
              </p:blipFill>
              <p:spPr>
                <a:xfrm>
                  <a:off x="4307040" y="2806901"/>
                  <a:ext cx="874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4" name="Ink 43">
                  <a:extLst>
                    <a:ext uri="{FF2B5EF4-FFF2-40B4-BE49-F238E27FC236}">
                      <a16:creationId xmlns:a16="http://schemas.microsoft.com/office/drawing/2014/main" id="{9453DDDD-5CE8-D245-8F40-8EB7DCEC1712}"/>
                    </a:ext>
                  </a:extLst>
                </p14:cNvPr>
                <p14:cNvContentPartPr/>
                <p14:nvPr/>
              </p14:nvContentPartPr>
              <p14:xfrm>
                <a:off x="4325760" y="2881781"/>
                <a:ext cx="3960" cy="10440"/>
              </p14:xfrm>
            </p:contentPart>
          </mc:Choice>
          <mc:Fallback xmlns="">
            <p:pic>
              <p:nvPicPr>
                <p:cNvPr id="44" name="Ink 43">
                  <a:extLst>
                    <a:ext uri="{FF2B5EF4-FFF2-40B4-BE49-F238E27FC236}">
                      <a16:creationId xmlns:a16="http://schemas.microsoft.com/office/drawing/2014/main" id="{9453DDDD-5CE8-D245-8F40-8EB7DCEC1712}"/>
                    </a:ext>
                  </a:extLst>
                </p:cNvPr>
                <p:cNvPicPr/>
                <p:nvPr/>
              </p:nvPicPr>
              <p:blipFill>
                <a:blip r:embed="rId47"/>
                <a:stretch>
                  <a:fillRect/>
                </a:stretch>
              </p:blipFill>
              <p:spPr>
                <a:xfrm>
                  <a:off x="4321440" y="2877461"/>
                  <a:ext cx="126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5" name="Ink 44">
                  <a:extLst>
                    <a:ext uri="{FF2B5EF4-FFF2-40B4-BE49-F238E27FC236}">
                      <a16:creationId xmlns:a16="http://schemas.microsoft.com/office/drawing/2014/main" id="{14600244-A5B2-20E6-548F-AF294426A977}"/>
                    </a:ext>
                  </a:extLst>
                </p14:cNvPr>
                <p14:cNvContentPartPr/>
                <p14:nvPr/>
              </p14:nvContentPartPr>
              <p14:xfrm>
                <a:off x="4259880" y="2873501"/>
                <a:ext cx="87840" cy="372960"/>
              </p14:xfrm>
            </p:contentPart>
          </mc:Choice>
          <mc:Fallback xmlns="">
            <p:pic>
              <p:nvPicPr>
                <p:cNvPr id="45" name="Ink 44">
                  <a:extLst>
                    <a:ext uri="{FF2B5EF4-FFF2-40B4-BE49-F238E27FC236}">
                      <a16:creationId xmlns:a16="http://schemas.microsoft.com/office/drawing/2014/main" id="{14600244-A5B2-20E6-548F-AF294426A977}"/>
                    </a:ext>
                  </a:extLst>
                </p:cNvPr>
                <p:cNvPicPr/>
                <p:nvPr/>
              </p:nvPicPr>
              <p:blipFill>
                <a:blip r:embed="rId49"/>
                <a:stretch>
                  <a:fillRect/>
                </a:stretch>
              </p:blipFill>
              <p:spPr>
                <a:xfrm>
                  <a:off x="4255560" y="2869181"/>
                  <a:ext cx="96480" cy="381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6" name="Ink 45">
                  <a:extLst>
                    <a:ext uri="{FF2B5EF4-FFF2-40B4-BE49-F238E27FC236}">
                      <a16:creationId xmlns:a16="http://schemas.microsoft.com/office/drawing/2014/main" id="{6CD8A9F0-BF16-364B-5799-78E584127956}"/>
                    </a:ext>
                  </a:extLst>
                </p14:cNvPr>
                <p14:cNvContentPartPr/>
                <p14:nvPr/>
              </p14:nvContentPartPr>
              <p14:xfrm>
                <a:off x="4254480" y="3196421"/>
                <a:ext cx="50400" cy="68400"/>
              </p14:xfrm>
            </p:contentPart>
          </mc:Choice>
          <mc:Fallback xmlns="">
            <p:pic>
              <p:nvPicPr>
                <p:cNvPr id="46" name="Ink 45">
                  <a:extLst>
                    <a:ext uri="{FF2B5EF4-FFF2-40B4-BE49-F238E27FC236}">
                      <a16:creationId xmlns:a16="http://schemas.microsoft.com/office/drawing/2014/main" id="{6CD8A9F0-BF16-364B-5799-78E584127956}"/>
                    </a:ext>
                  </a:extLst>
                </p:cNvPr>
                <p:cNvPicPr/>
                <p:nvPr/>
              </p:nvPicPr>
              <p:blipFill>
                <a:blip r:embed="rId51"/>
                <a:stretch>
                  <a:fillRect/>
                </a:stretch>
              </p:blipFill>
              <p:spPr>
                <a:xfrm>
                  <a:off x="4250160" y="3192101"/>
                  <a:ext cx="590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7" name="Ink 46">
                  <a:extLst>
                    <a:ext uri="{FF2B5EF4-FFF2-40B4-BE49-F238E27FC236}">
                      <a16:creationId xmlns:a16="http://schemas.microsoft.com/office/drawing/2014/main" id="{F27105C0-6B56-742C-2D0F-DB42526E102F}"/>
                    </a:ext>
                  </a:extLst>
                </p14:cNvPr>
                <p14:cNvContentPartPr/>
                <p14:nvPr/>
              </p14:nvContentPartPr>
              <p14:xfrm>
                <a:off x="4254480" y="3275261"/>
                <a:ext cx="32400" cy="346680"/>
              </p14:xfrm>
            </p:contentPart>
          </mc:Choice>
          <mc:Fallback xmlns="">
            <p:pic>
              <p:nvPicPr>
                <p:cNvPr id="47" name="Ink 46">
                  <a:extLst>
                    <a:ext uri="{FF2B5EF4-FFF2-40B4-BE49-F238E27FC236}">
                      <a16:creationId xmlns:a16="http://schemas.microsoft.com/office/drawing/2014/main" id="{F27105C0-6B56-742C-2D0F-DB42526E102F}"/>
                    </a:ext>
                  </a:extLst>
                </p:cNvPr>
                <p:cNvPicPr/>
                <p:nvPr/>
              </p:nvPicPr>
              <p:blipFill>
                <a:blip r:embed="rId53"/>
                <a:stretch>
                  <a:fillRect/>
                </a:stretch>
              </p:blipFill>
              <p:spPr>
                <a:xfrm>
                  <a:off x="4250160" y="3270941"/>
                  <a:ext cx="4104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8" name="Ink 47">
                  <a:extLst>
                    <a:ext uri="{FF2B5EF4-FFF2-40B4-BE49-F238E27FC236}">
                      <a16:creationId xmlns:a16="http://schemas.microsoft.com/office/drawing/2014/main" id="{659D8EE9-1497-011C-482C-D274B225FBF0}"/>
                    </a:ext>
                  </a:extLst>
                </p14:cNvPr>
                <p14:cNvContentPartPr/>
                <p14:nvPr/>
              </p14:nvContentPartPr>
              <p14:xfrm>
                <a:off x="4226040" y="3582701"/>
                <a:ext cx="75600" cy="70920"/>
              </p14:xfrm>
            </p:contentPart>
          </mc:Choice>
          <mc:Fallback xmlns="">
            <p:pic>
              <p:nvPicPr>
                <p:cNvPr id="48" name="Ink 47">
                  <a:extLst>
                    <a:ext uri="{FF2B5EF4-FFF2-40B4-BE49-F238E27FC236}">
                      <a16:creationId xmlns:a16="http://schemas.microsoft.com/office/drawing/2014/main" id="{659D8EE9-1497-011C-482C-D274B225FBF0}"/>
                    </a:ext>
                  </a:extLst>
                </p:cNvPr>
                <p:cNvPicPr/>
                <p:nvPr/>
              </p:nvPicPr>
              <p:blipFill>
                <a:blip r:embed="rId55"/>
                <a:stretch>
                  <a:fillRect/>
                </a:stretch>
              </p:blipFill>
              <p:spPr>
                <a:xfrm>
                  <a:off x="4221720" y="3578381"/>
                  <a:ext cx="842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0" name="Ink 49">
                  <a:extLst>
                    <a:ext uri="{FF2B5EF4-FFF2-40B4-BE49-F238E27FC236}">
                      <a16:creationId xmlns:a16="http://schemas.microsoft.com/office/drawing/2014/main" id="{AD6270FC-8AD7-1756-FE34-25D3444C754B}"/>
                    </a:ext>
                  </a:extLst>
                </p14:cNvPr>
                <p14:cNvContentPartPr/>
                <p14:nvPr/>
              </p14:nvContentPartPr>
              <p14:xfrm>
                <a:off x="4129920" y="3620501"/>
                <a:ext cx="243720" cy="217440"/>
              </p14:xfrm>
            </p:contentPart>
          </mc:Choice>
          <mc:Fallback xmlns="">
            <p:pic>
              <p:nvPicPr>
                <p:cNvPr id="50" name="Ink 49">
                  <a:extLst>
                    <a:ext uri="{FF2B5EF4-FFF2-40B4-BE49-F238E27FC236}">
                      <a16:creationId xmlns:a16="http://schemas.microsoft.com/office/drawing/2014/main" id="{AD6270FC-8AD7-1756-FE34-25D3444C754B}"/>
                    </a:ext>
                  </a:extLst>
                </p:cNvPr>
                <p:cNvPicPr/>
                <p:nvPr/>
              </p:nvPicPr>
              <p:blipFill>
                <a:blip r:embed="rId57"/>
                <a:stretch>
                  <a:fillRect/>
                </a:stretch>
              </p:blipFill>
              <p:spPr>
                <a:xfrm>
                  <a:off x="4125600" y="3616181"/>
                  <a:ext cx="252360" cy="226080"/>
                </a:xfrm>
                <a:prstGeom prst="rect">
                  <a:avLst/>
                </a:prstGeom>
              </p:spPr>
            </p:pic>
          </mc:Fallback>
        </mc:AlternateContent>
        <p:grpSp>
          <p:nvGrpSpPr>
            <p:cNvPr id="59" name="Group 58">
              <a:extLst>
                <a:ext uri="{FF2B5EF4-FFF2-40B4-BE49-F238E27FC236}">
                  <a16:creationId xmlns:a16="http://schemas.microsoft.com/office/drawing/2014/main" id="{11FF329F-1E93-0B8D-7BBF-3145C68C2D1E}"/>
                </a:ext>
              </a:extLst>
            </p:cNvPr>
            <p:cNvGrpSpPr/>
            <p:nvPr/>
          </p:nvGrpSpPr>
          <p:grpSpPr>
            <a:xfrm>
              <a:off x="5012640" y="4476581"/>
              <a:ext cx="563760" cy="236160"/>
              <a:chOff x="5012640" y="4476581"/>
              <a:chExt cx="563760" cy="236160"/>
            </a:xfrm>
          </p:grpSpPr>
          <mc:AlternateContent xmlns:mc="http://schemas.openxmlformats.org/markup-compatibility/2006" xmlns:p14="http://schemas.microsoft.com/office/powerpoint/2010/main">
            <mc:Choice Requires="p14">
              <p:contentPart p14:bwMode="auto" r:id="rId58">
                <p14:nvContentPartPr>
                  <p14:cNvPr id="9" name="Ink 8">
                    <a:extLst>
                      <a:ext uri="{FF2B5EF4-FFF2-40B4-BE49-F238E27FC236}">
                        <a16:creationId xmlns:a16="http://schemas.microsoft.com/office/drawing/2014/main" id="{AEDDF5C3-21D2-721D-F56A-856B233E2F2D}"/>
                      </a:ext>
                    </a:extLst>
                  </p14:cNvPr>
                  <p14:cNvContentPartPr/>
                  <p14:nvPr/>
                </p14:nvContentPartPr>
                <p14:xfrm>
                  <a:off x="5042880" y="4476581"/>
                  <a:ext cx="96840" cy="100440"/>
                </p14:xfrm>
              </p:contentPart>
            </mc:Choice>
            <mc:Fallback xmlns="">
              <p:pic>
                <p:nvPicPr>
                  <p:cNvPr id="9" name="Ink 8">
                    <a:extLst>
                      <a:ext uri="{FF2B5EF4-FFF2-40B4-BE49-F238E27FC236}">
                        <a16:creationId xmlns:a16="http://schemas.microsoft.com/office/drawing/2014/main" id="{AEDDF5C3-21D2-721D-F56A-856B233E2F2D}"/>
                      </a:ext>
                    </a:extLst>
                  </p:cNvPr>
                  <p:cNvPicPr/>
                  <p:nvPr/>
                </p:nvPicPr>
                <p:blipFill>
                  <a:blip r:embed="rId59"/>
                  <a:stretch>
                    <a:fillRect/>
                  </a:stretch>
                </p:blipFill>
                <p:spPr>
                  <a:xfrm>
                    <a:off x="5038560" y="4472261"/>
                    <a:ext cx="1054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0" name="Ink 9">
                    <a:extLst>
                      <a:ext uri="{FF2B5EF4-FFF2-40B4-BE49-F238E27FC236}">
                        <a16:creationId xmlns:a16="http://schemas.microsoft.com/office/drawing/2014/main" id="{C3F59A16-74EF-F505-886C-6A85CE528C2F}"/>
                      </a:ext>
                    </a:extLst>
                  </p14:cNvPr>
                  <p14:cNvContentPartPr/>
                  <p14:nvPr/>
                </p14:nvContentPartPr>
                <p14:xfrm>
                  <a:off x="5012640" y="4572341"/>
                  <a:ext cx="95040" cy="132120"/>
                </p14:xfrm>
              </p:contentPart>
            </mc:Choice>
            <mc:Fallback xmlns="">
              <p:pic>
                <p:nvPicPr>
                  <p:cNvPr id="10" name="Ink 9">
                    <a:extLst>
                      <a:ext uri="{FF2B5EF4-FFF2-40B4-BE49-F238E27FC236}">
                        <a16:creationId xmlns:a16="http://schemas.microsoft.com/office/drawing/2014/main" id="{C3F59A16-74EF-F505-886C-6A85CE528C2F}"/>
                      </a:ext>
                    </a:extLst>
                  </p:cNvPr>
                  <p:cNvPicPr/>
                  <p:nvPr/>
                </p:nvPicPr>
                <p:blipFill>
                  <a:blip r:embed="rId61"/>
                  <a:stretch>
                    <a:fillRect/>
                  </a:stretch>
                </p:blipFill>
                <p:spPr>
                  <a:xfrm>
                    <a:off x="5008320" y="4568021"/>
                    <a:ext cx="1036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1" name="Ink 10">
                    <a:extLst>
                      <a:ext uri="{FF2B5EF4-FFF2-40B4-BE49-F238E27FC236}">
                        <a16:creationId xmlns:a16="http://schemas.microsoft.com/office/drawing/2014/main" id="{292F22F6-DFA1-1BE3-5683-8876A95B6B83}"/>
                      </a:ext>
                    </a:extLst>
                  </p14:cNvPr>
                  <p14:cNvContentPartPr/>
                  <p14:nvPr/>
                </p14:nvContentPartPr>
                <p14:xfrm>
                  <a:off x="5068080" y="4604741"/>
                  <a:ext cx="99720" cy="96120"/>
                </p14:xfrm>
              </p:contentPart>
            </mc:Choice>
            <mc:Fallback xmlns="">
              <p:pic>
                <p:nvPicPr>
                  <p:cNvPr id="11" name="Ink 10">
                    <a:extLst>
                      <a:ext uri="{FF2B5EF4-FFF2-40B4-BE49-F238E27FC236}">
                        <a16:creationId xmlns:a16="http://schemas.microsoft.com/office/drawing/2014/main" id="{292F22F6-DFA1-1BE3-5683-8876A95B6B83}"/>
                      </a:ext>
                    </a:extLst>
                  </p:cNvPr>
                  <p:cNvPicPr/>
                  <p:nvPr/>
                </p:nvPicPr>
                <p:blipFill>
                  <a:blip r:embed="rId63"/>
                  <a:stretch>
                    <a:fillRect/>
                  </a:stretch>
                </p:blipFill>
                <p:spPr>
                  <a:xfrm>
                    <a:off x="5063760" y="4600421"/>
                    <a:ext cx="1083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2" name="Ink 11">
                    <a:extLst>
                      <a:ext uri="{FF2B5EF4-FFF2-40B4-BE49-F238E27FC236}">
                        <a16:creationId xmlns:a16="http://schemas.microsoft.com/office/drawing/2014/main" id="{F07EE517-537A-EFDC-96B3-C53EEFC94218}"/>
                      </a:ext>
                    </a:extLst>
                  </p14:cNvPr>
                  <p14:cNvContentPartPr/>
                  <p14:nvPr/>
                </p14:nvContentPartPr>
                <p14:xfrm>
                  <a:off x="5043960" y="4702301"/>
                  <a:ext cx="120600" cy="10440"/>
                </p14:xfrm>
              </p:contentPart>
            </mc:Choice>
            <mc:Fallback xmlns="">
              <p:pic>
                <p:nvPicPr>
                  <p:cNvPr id="12" name="Ink 11">
                    <a:extLst>
                      <a:ext uri="{FF2B5EF4-FFF2-40B4-BE49-F238E27FC236}">
                        <a16:creationId xmlns:a16="http://schemas.microsoft.com/office/drawing/2014/main" id="{F07EE517-537A-EFDC-96B3-C53EEFC94218}"/>
                      </a:ext>
                    </a:extLst>
                  </p:cNvPr>
                  <p:cNvPicPr/>
                  <p:nvPr/>
                </p:nvPicPr>
                <p:blipFill>
                  <a:blip r:embed="rId65"/>
                  <a:stretch>
                    <a:fillRect/>
                  </a:stretch>
                </p:blipFill>
                <p:spPr>
                  <a:xfrm>
                    <a:off x="5039640" y="4697981"/>
                    <a:ext cx="1292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2" name="Ink 51">
                    <a:extLst>
                      <a:ext uri="{FF2B5EF4-FFF2-40B4-BE49-F238E27FC236}">
                        <a16:creationId xmlns:a16="http://schemas.microsoft.com/office/drawing/2014/main" id="{245D47A2-9C06-51E4-201A-B1412BD99ABA}"/>
                      </a:ext>
                    </a:extLst>
                  </p14:cNvPr>
                  <p14:cNvContentPartPr/>
                  <p14:nvPr/>
                </p14:nvContentPartPr>
                <p14:xfrm>
                  <a:off x="5266800" y="4551101"/>
                  <a:ext cx="92520" cy="18360"/>
                </p14:xfrm>
              </p:contentPart>
            </mc:Choice>
            <mc:Fallback xmlns="">
              <p:pic>
                <p:nvPicPr>
                  <p:cNvPr id="52" name="Ink 51">
                    <a:extLst>
                      <a:ext uri="{FF2B5EF4-FFF2-40B4-BE49-F238E27FC236}">
                        <a16:creationId xmlns:a16="http://schemas.microsoft.com/office/drawing/2014/main" id="{245D47A2-9C06-51E4-201A-B1412BD99ABA}"/>
                      </a:ext>
                    </a:extLst>
                  </p:cNvPr>
                  <p:cNvPicPr/>
                  <p:nvPr/>
                </p:nvPicPr>
                <p:blipFill>
                  <a:blip r:embed="rId67"/>
                  <a:stretch>
                    <a:fillRect/>
                  </a:stretch>
                </p:blipFill>
                <p:spPr>
                  <a:xfrm>
                    <a:off x="5262480" y="4546781"/>
                    <a:ext cx="1011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3" name="Ink 52">
                    <a:extLst>
                      <a:ext uri="{FF2B5EF4-FFF2-40B4-BE49-F238E27FC236}">
                        <a16:creationId xmlns:a16="http://schemas.microsoft.com/office/drawing/2014/main" id="{75C3BACD-C0A1-B305-2BD9-99BBD88BF2F7}"/>
                      </a:ext>
                    </a:extLst>
                  </p14:cNvPr>
                  <p14:cNvContentPartPr/>
                  <p14:nvPr/>
                </p14:nvContentPartPr>
                <p14:xfrm>
                  <a:off x="5298480" y="4570541"/>
                  <a:ext cx="47880" cy="124200"/>
                </p14:xfrm>
              </p:contentPart>
            </mc:Choice>
            <mc:Fallback xmlns="">
              <p:pic>
                <p:nvPicPr>
                  <p:cNvPr id="53" name="Ink 52">
                    <a:extLst>
                      <a:ext uri="{FF2B5EF4-FFF2-40B4-BE49-F238E27FC236}">
                        <a16:creationId xmlns:a16="http://schemas.microsoft.com/office/drawing/2014/main" id="{75C3BACD-C0A1-B305-2BD9-99BBD88BF2F7}"/>
                      </a:ext>
                    </a:extLst>
                  </p:cNvPr>
                  <p:cNvPicPr/>
                  <p:nvPr/>
                </p:nvPicPr>
                <p:blipFill>
                  <a:blip r:embed="rId69"/>
                  <a:stretch>
                    <a:fillRect/>
                  </a:stretch>
                </p:blipFill>
                <p:spPr>
                  <a:xfrm>
                    <a:off x="5294160" y="4566221"/>
                    <a:ext cx="565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5" name="Ink 54">
                    <a:extLst>
                      <a:ext uri="{FF2B5EF4-FFF2-40B4-BE49-F238E27FC236}">
                        <a16:creationId xmlns:a16="http://schemas.microsoft.com/office/drawing/2014/main" id="{C457F71E-9487-D773-9B9B-2D7E3902F909}"/>
                      </a:ext>
                    </a:extLst>
                  </p14:cNvPr>
                  <p14:cNvContentPartPr/>
                  <p14:nvPr/>
                </p14:nvContentPartPr>
                <p14:xfrm>
                  <a:off x="5416200" y="4616261"/>
                  <a:ext cx="37080" cy="12240"/>
                </p14:xfrm>
              </p:contentPart>
            </mc:Choice>
            <mc:Fallback xmlns="">
              <p:pic>
                <p:nvPicPr>
                  <p:cNvPr id="55" name="Ink 54">
                    <a:extLst>
                      <a:ext uri="{FF2B5EF4-FFF2-40B4-BE49-F238E27FC236}">
                        <a16:creationId xmlns:a16="http://schemas.microsoft.com/office/drawing/2014/main" id="{C457F71E-9487-D773-9B9B-2D7E3902F909}"/>
                      </a:ext>
                    </a:extLst>
                  </p:cNvPr>
                  <p:cNvPicPr/>
                  <p:nvPr/>
                </p:nvPicPr>
                <p:blipFill>
                  <a:blip r:embed="rId71"/>
                  <a:stretch>
                    <a:fillRect/>
                  </a:stretch>
                </p:blipFill>
                <p:spPr>
                  <a:xfrm>
                    <a:off x="5411880" y="4611941"/>
                    <a:ext cx="457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6" name="Ink 55">
                    <a:extLst>
                      <a:ext uri="{FF2B5EF4-FFF2-40B4-BE49-F238E27FC236}">
                        <a16:creationId xmlns:a16="http://schemas.microsoft.com/office/drawing/2014/main" id="{0C01E5C1-FA0C-FB05-8C7E-B24712EBE3B3}"/>
                      </a:ext>
                    </a:extLst>
                  </p14:cNvPr>
                  <p14:cNvContentPartPr/>
                  <p14:nvPr/>
                </p14:nvContentPartPr>
                <p14:xfrm>
                  <a:off x="5412600" y="4640381"/>
                  <a:ext cx="43200" cy="16560"/>
                </p14:xfrm>
              </p:contentPart>
            </mc:Choice>
            <mc:Fallback xmlns="">
              <p:pic>
                <p:nvPicPr>
                  <p:cNvPr id="56" name="Ink 55">
                    <a:extLst>
                      <a:ext uri="{FF2B5EF4-FFF2-40B4-BE49-F238E27FC236}">
                        <a16:creationId xmlns:a16="http://schemas.microsoft.com/office/drawing/2014/main" id="{0C01E5C1-FA0C-FB05-8C7E-B24712EBE3B3}"/>
                      </a:ext>
                    </a:extLst>
                  </p:cNvPr>
                  <p:cNvPicPr/>
                  <p:nvPr/>
                </p:nvPicPr>
                <p:blipFill>
                  <a:blip r:embed="rId73"/>
                  <a:stretch>
                    <a:fillRect/>
                  </a:stretch>
                </p:blipFill>
                <p:spPr>
                  <a:xfrm>
                    <a:off x="5408280" y="4636061"/>
                    <a:ext cx="518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7" name="Ink 56">
                    <a:extLst>
                      <a:ext uri="{FF2B5EF4-FFF2-40B4-BE49-F238E27FC236}">
                        <a16:creationId xmlns:a16="http://schemas.microsoft.com/office/drawing/2014/main" id="{C55ED95B-9244-7BF5-D3D5-65087AC3AF68}"/>
                      </a:ext>
                    </a:extLst>
                  </p14:cNvPr>
                  <p14:cNvContentPartPr/>
                  <p14:nvPr/>
                </p14:nvContentPartPr>
                <p14:xfrm>
                  <a:off x="5497920" y="4562981"/>
                  <a:ext cx="48240" cy="104040"/>
                </p14:xfrm>
              </p:contentPart>
            </mc:Choice>
            <mc:Fallback xmlns="">
              <p:pic>
                <p:nvPicPr>
                  <p:cNvPr id="57" name="Ink 56">
                    <a:extLst>
                      <a:ext uri="{FF2B5EF4-FFF2-40B4-BE49-F238E27FC236}">
                        <a16:creationId xmlns:a16="http://schemas.microsoft.com/office/drawing/2014/main" id="{C55ED95B-9244-7BF5-D3D5-65087AC3AF68}"/>
                      </a:ext>
                    </a:extLst>
                  </p:cNvPr>
                  <p:cNvPicPr/>
                  <p:nvPr/>
                </p:nvPicPr>
                <p:blipFill>
                  <a:blip r:embed="rId75"/>
                  <a:stretch>
                    <a:fillRect/>
                  </a:stretch>
                </p:blipFill>
                <p:spPr>
                  <a:xfrm>
                    <a:off x="5493600" y="4558661"/>
                    <a:ext cx="568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8" name="Ink 57">
                    <a:extLst>
                      <a:ext uri="{FF2B5EF4-FFF2-40B4-BE49-F238E27FC236}">
                        <a16:creationId xmlns:a16="http://schemas.microsoft.com/office/drawing/2014/main" id="{BFFC32C7-0A33-7057-2DFF-AAE0AAF88206}"/>
                      </a:ext>
                    </a:extLst>
                  </p14:cNvPr>
                  <p14:cNvContentPartPr/>
                  <p14:nvPr/>
                </p14:nvContentPartPr>
                <p14:xfrm>
                  <a:off x="5526360" y="4674221"/>
                  <a:ext cx="50040" cy="12240"/>
                </p14:xfrm>
              </p:contentPart>
            </mc:Choice>
            <mc:Fallback xmlns="">
              <p:pic>
                <p:nvPicPr>
                  <p:cNvPr id="58" name="Ink 57">
                    <a:extLst>
                      <a:ext uri="{FF2B5EF4-FFF2-40B4-BE49-F238E27FC236}">
                        <a16:creationId xmlns:a16="http://schemas.microsoft.com/office/drawing/2014/main" id="{BFFC32C7-0A33-7057-2DFF-AAE0AAF88206}"/>
                      </a:ext>
                    </a:extLst>
                  </p:cNvPr>
                  <p:cNvPicPr/>
                  <p:nvPr/>
                </p:nvPicPr>
                <p:blipFill>
                  <a:blip r:embed="rId77"/>
                  <a:stretch>
                    <a:fillRect/>
                  </a:stretch>
                </p:blipFill>
                <p:spPr>
                  <a:xfrm>
                    <a:off x="5522040" y="4669901"/>
                    <a:ext cx="58680" cy="20880"/>
                  </a:xfrm>
                  <a:prstGeom prst="rect">
                    <a:avLst/>
                  </a:prstGeom>
                </p:spPr>
              </p:pic>
            </mc:Fallback>
          </mc:AlternateContent>
        </p:grpSp>
        <p:grpSp>
          <p:nvGrpSpPr>
            <p:cNvPr id="46081" name="Group 46080">
              <a:extLst>
                <a:ext uri="{FF2B5EF4-FFF2-40B4-BE49-F238E27FC236}">
                  <a16:creationId xmlns:a16="http://schemas.microsoft.com/office/drawing/2014/main" id="{D4802636-3CAB-782B-4197-47E8587DBA87}"/>
                </a:ext>
              </a:extLst>
            </p:cNvPr>
            <p:cNvGrpSpPr/>
            <p:nvPr/>
          </p:nvGrpSpPr>
          <p:grpSpPr>
            <a:xfrm>
              <a:off x="6016680" y="4392701"/>
              <a:ext cx="337320" cy="136440"/>
              <a:chOff x="6016680" y="4392701"/>
              <a:chExt cx="337320" cy="136440"/>
            </a:xfrm>
          </p:grpSpPr>
          <mc:AlternateContent xmlns:mc="http://schemas.openxmlformats.org/markup-compatibility/2006" xmlns:p14="http://schemas.microsoft.com/office/powerpoint/2010/main">
            <mc:Choice Requires="p14">
              <p:contentPart p14:bwMode="auto" r:id="rId78">
                <p14:nvContentPartPr>
                  <p14:cNvPr id="60" name="Ink 59">
                    <a:extLst>
                      <a:ext uri="{FF2B5EF4-FFF2-40B4-BE49-F238E27FC236}">
                        <a16:creationId xmlns:a16="http://schemas.microsoft.com/office/drawing/2014/main" id="{4D336C12-9A34-E035-E28E-A49DD98EE35B}"/>
                      </a:ext>
                    </a:extLst>
                  </p14:cNvPr>
                  <p14:cNvContentPartPr/>
                  <p14:nvPr/>
                </p14:nvContentPartPr>
                <p14:xfrm>
                  <a:off x="6016680" y="4392701"/>
                  <a:ext cx="57240" cy="10440"/>
                </p14:xfrm>
              </p:contentPart>
            </mc:Choice>
            <mc:Fallback xmlns="">
              <p:pic>
                <p:nvPicPr>
                  <p:cNvPr id="60" name="Ink 59">
                    <a:extLst>
                      <a:ext uri="{FF2B5EF4-FFF2-40B4-BE49-F238E27FC236}">
                        <a16:creationId xmlns:a16="http://schemas.microsoft.com/office/drawing/2014/main" id="{4D336C12-9A34-E035-E28E-A49DD98EE35B}"/>
                      </a:ext>
                    </a:extLst>
                  </p:cNvPr>
                  <p:cNvPicPr/>
                  <p:nvPr/>
                </p:nvPicPr>
                <p:blipFill>
                  <a:blip r:embed="rId79"/>
                  <a:stretch>
                    <a:fillRect/>
                  </a:stretch>
                </p:blipFill>
                <p:spPr>
                  <a:xfrm>
                    <a:off x="6012360" y="4388381"/>
                    <a:ext cx="658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1" name="Ink 60">
                    <a:extLst>
                      <a:ext uri="{FF2B5EF4-FFF2-40B4-BE49-F238E27FC236}">
                        <a16:creationId xmlns:a16="http://schemas.microsoft.com/office/drawing/2014/main" id="{7962F369-206F-996A-A014-427684A04AF6}"/>
                      </a:ext>
                    </a:extLst>
                  </p14:cNvPr>
                  <p14:cNvContentPartPr/>
                  <p14:nvPr/>
                </p14:nvContentPartPr>
                <p14:xfrm>
                  <a:off x="6019920" y="4400621"/>
                  <a:ext cx="46800" cy="120240"/>
                </p14:xfrm>
              </p:contentPart>
            </mc:Choice>
            <mc:Fallback xmlns="">
              <p:pic>
                <p:nvPicPr>
                  <p:cNvPr id="61" name="Ink 60">
                    <a:extLst>
                      <a:ext uri="{FF2B5EF4-FFF2-40B4-BE49-F238E27FC236}">
                        <a16:creationId xmlns:a16="http://schemas.microsoft.com/office/drawing/2014/main" id="{7962F369-206F-996A-A014-427684A04AF6}"/>
                      </a:ext>
                    </a:extLst>
                  </p:cNvPr>
                  <p:cNvPicPr/>
                  <p:nvPr/>
                </p:nvPicPr>
                <p:blipFill>
                  <a:blip r:embed="rId81"/>
                  <a:stretch>
                    <a:fillRect/>
                  </a:stretch>
                </p:blipFill>
                <p:spPr>
                  <a:xfrm>
                    <a:off x="6015600" y="4396301"/>
                    <a:ext cx="554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2" name="Ink 61">
                    <a:extLst>
                      <a:ext uri="{FF2B5EF4-FFF2-40B4-BE49-F238E27FC236}">
                        <a16:creationId xmlns:a16="http://schemas.microsoft.com/office/drawing/2014/main" id="{D31A441F-6B11-CCB0-25C1-4E0745A5E260}"/>
                      </a:ext>
                    </a:extLst>
                  </p14:cNvPr>
                  <p14:cNvContentPartPr/>
                  <p14:nvPr/>
                </p14:nvContentPartPr>
                <p14:xfrm>
                  <a:off x="6144480" y="4456421"/>
                  <a:ext cx="57240" cy="2520"/>
                </p14:xfrm>
              </p:contentPart>
            </mc:Choice>
            <mc:Fallback xmlns="">
              <p:pic>
                <p:nvPicPr>
                  <p:cNvPr id="62" name="Ink 61">
                    <a:extLst>
                      <a:ext uri="{FF2B5EF4-FFF2-40B4-BE49-F238E27FC236}">
                        <a16:creationId xmlns:a16="http://schemas.microsoft.com/office/drawing/2014/main" id="{D31A441F-6B11-CCB0-25C1-4E0745A5E260}"/>
                      </a:ext>
                    </a:extLst>
                  </p:cNvPr>
                  <p:cNvPicPr/>
                  <p:nvPr/>
                </p:nvPicPr>
                <p:blipFill>
                  <a:blip r:embed="rId83"/>
                  <a:stretch>
                    <a:fillRect/>
                  </a:stretch>
                </p:blipFill>
                <p:spPr>
                  <a:xfrm>
                    <a:off x="6140160" y="4452101"/>
                    <a:ext cx="6588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3" name="Ink 62">
                    <a:extLst>
                      <a:ext uri="{FF2B5EF4-FFF2-40B4-BE49-F238E27FC236}">
                        <a16:creationId xmlns:a16="http://schemas.microsoft.com/office/drawing/2014/main" id="{273F6D9A-3B93-CD32-8639-45B55464B854}"/>
                      </a:ext>
                    </a:extLst>
                  </p14:cNvPr>
                  <p14:cNvContentPartPr/>
                  <p14:nvPr/>
                </p14:nvContentPartPr>
                <p14:xfrm>
                  <a:off x="6162480" y="4480541"/>
                  <a:ext cx="39600" cy="14400"/>
                </p14:xfrm>
              </p:contentPart>
            </mc:Choice>
            <mc:Fallback xmlns="">
              <p:pic>
                <p:nvPicPr>
                  <p:cNvPr id="63" name="Ink 62">
                    <a:extLst>
                      <a:ext uri="{FF2B5EF4-FFF2-40B4-BE49-F238E27FC236}">
                        <a16:creationId xmlns:a16="http://schemas.microsoft.com/office/drawing/2014/main" id="{273F6D9A-3B93-CD32-8639-45B55464B854}"/>
                      </a:ext>
                    </a:extLst>
                  </p:cNvPr>
                  <p:cNvPicPr/>
                  <p:nvPr/>
                </p:nvPicPr>
                <p:blipFill>
                  <a:blip r:embed="rId85"/>
                  <a:stretch>
                    <a:fillRect/>
                  </a:stretch>
                </p:blipFill>
                <p:spPr>
                  <a:xfrm>
                    <a:off x="6158160" y="4476221"/>
                    <a:ext cx="482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6080" name="Ink 46079">
                    <a:extLst>
                      <a:ext uri="{FF2B5EF4-FFF2-40B4-BE49-F238E27FC236}">
                        <a16:creationId xmlns:a16="http://schemas.microsoft.com/office/drawing/2014/main" id="{97C865CD-20BD-BAA5-E1D7-0C9BDEBC128B}"/>
                      </a:ext>
                    </a:extLst>
                  </p14:cNvPr>
                  <p14:cNvContentPartPr/>
                  <p14:nvPr/>
                </p14:nvContentPartPr>
                <p14:xfrm>
                  <a:off x="6261840" y="4410341"/>
                  <a:ext cx="92160" cy="118800"/>
                </p14:xfrm>
              </p:contentPart>
            </mc:Choice>
            <mc:Fallback xmlns="">
              <p:pic>
                <p:nvPicPr>
                  <p:cNvPr id="46080" name="Ink 46079">
                    <a:extLst>
                      <a:ext uri="{FF2B5EF4-FFF2-40B4-BE49-F238E27FC236}">
                        <a16:creationId xmlns:a16="http://schemas.microsoft.com/office/drawing/2014/main" id="{97C865CD-20BD-BAA5-E1D7-0C9BDEBC128B}"/>
                      </a:ext>
                    </a:extLst>
                  </p:cNvPr>
                  <p:cNvPicPr/>
                  <p:nvPr/>
                </p:nvPicPr>
                <p:blipFill>
                  <a:blip r:embed="rId87"/>
                  <a:stretch>
                    <a:fillRect/>
                  </a:stretch>
                </p:blipFill>
                <p:spPr>
                  <a:xfrm>
                    <a:off x="6257520" y="4406021"/>
                    <a:ext cx="100800" cy="127440"/>
                  </a:xfrm>
                  <a:prstGeom prst="rect">
                    <a:avLst/>
                  </a:prstGeom>
                </p:spPr>
              </p:pic>
            </mc:Fallback>
          </mc:AlternateContent>
        </p:grpSp>
        <p:grpSp>
          <p:nvGrpSpPr>
            <p:cNvPr id="46086" name="Group 46085">
              <a:extLst>
                <a:ext uri="{FF2B5EF4-FFF2-40B4-BE49-F238E27FC236}">
                  <a16:creationId xmlns:a16="http://schemas.microsoft.com/office/drawing/2014/main" id="{6D309150-2089-4029-29F6-EA9BD11F25E5}"/>
                </a:ext>
              </a:extLst>
            </p:cNvPr>
            <p:cNvGrpSpPr/>
            <p:nvPr/>
          </p:nvGrpSpPr>
          <p:grpSpPr>
            <a:xfrm>
              <a:off x="6595920" y="3237101"/>
              <a:ext cx="120960" cy="177840"/>
              <a:chOff x="6595920" y="3237101"/>
              <a:chExt cx="120960" cy="177840"/>
            </a:xfrm>
          </p:grpSpPr>
          <mc:AlternateContent xmlns:mc="http://schemas.openxmlformats.org/markup-compatibility/2006" xmlns:p14="http://schemas.microsoft.com/office/powerpoint/2010/main">
            <mc:Choice Requires="p14">
              <p:contentPart p14:bwMode="auto" r:id="rId88">
                <p14:nvContentPartPr>
                  <p14:cNvPr id="46083" name="Ink 46082">
                    <a:extLst>
                      <a:ext uri="{FF2B5EF4-FFF2-40B4-BE49-F238E27FC236}">
                        <a16:creationId xmlns:a16="http://schemas.microsoft.com/office/drawing/2014/main" id="{FA3F1FD4-D3CC-061B-73E9-75197D59726E}"/>
                      </a:ext>
                    </a:extLst>
                  </p14:cNvPr>
                  <p14:cNvContentPartPr/>
                  <p14:nvPr/>
                </p14:nvContentPartPr>
                <p14:xfrm>
                  <a:off x="6598800" y="3237101"/>
                  <a:ext cx="118080" cy="21240"/>
                </p14:xfrm>
              </p:contentPart>
            </mc:Choice>
            <mc:Fallback xmlns="">
              <p:pic>
                <p:nvPicPr>
                  <p:cNvPr id="46083" name="Ink 46082">
                    <a:extLst>
                      <a:ext uri="{FF2B5EF4-FFF2-40B4-BE49-F238E27FC236}">
                        <a16:creationId xmlns:a16="http://schemas.microsoft.com/office/drawing/2014/main" id="{FA3F1FD4-D3CC-061B-73E9-75197D59726E}"/>
                      </a:ext>
                    </a:extLst>
                  </p:cNvPr>
                  <p:cNvPicPr/>
                  <p:nvPr/>
                </p:nvPicPr>
                <p:blipFill>
                  <a:blip r:embed="rId89"/>
                  <a:stretch>
                    <a:fillRect/>
                  </a:stretch>
                </p:blipFill>
                <p:spPr>
                  <a:xfrm>
                    <a:off x="6594480" y="3232781"/>
                    <a:ext cx="1267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6084" name="Ink 46083">
                    <a:extLst>
                      <a:ext uri="{FF2B5EF4-FFF2-40B4-BE49-F238E27FC236}">
                        <a16:creationId xmlns:a16="http://schemas.microsoft.com/office/drawing/2014/main" id="{84C7D7EC-B289-6F87-8B14-B82956EB8750}"/>
                      </a:ext>
                    </a:extLst>
                  </p14:cNvPr>
                  <p14:cNvContentPartPr/>
                  <p14:nvPr/>
                </p14:nvContentPartPr>
                <p14:xfrm>
                  <a:off x="6595920" y="3253301"/>
                  <a:ext cx="75600" cy="161640"/>
                </p14:xfrm>
              </p:contentPart>
            </mc:Choice>
            <mc:Fallback xmlns="">
              <p:pic>
                <p:nvPicPr>
                  <p:cNvPr id="46084" name="Ink 46083">
                    <a:extLst>
                      <a:ext uri="{FF2B5EF4-FFF2-40B4-BE49-F238E27FC236}">
                        <a16:creationId xmlns:a16="http://schemas.microsoft.com/office/drawing/2014/main" id="{84C7D7EC-B289-6F87-8B14-B82956EB8750}"/>
                      </a:ext>
                    </a:extLst>
                  </p:cNvPr>
                  <p:cNvPicPr/>
                  <p:nvPr/>
                </p:nvPicPr>
                <p:blipFill>
                  <a:blip r:embed="rId91"/>
                  <a:stretch>
                    <a:fillRect/>
                  </a:stretch>
                </p:blipFill>
                <p:spPr>
                  <a:xfrm>
                    <a:off x="6591600" y="3248981"/>
                    <a:ext cx="84240" cy="170280"/>
                  </a:xfrm>
                  <a:prstGeom prst="rect">
                    <a:avLst/>
                  </a:prstGeom>
                </p:spPr>
              </p:pic>
            </mc:Fallback>
          </mc:AlternateContent>
        </p:grpSp>
        <p:grpSp>
          <p:nvGrpSpPr>
            <p:cNvPr id="46098" name="Group 46097">
              <a:extLst>
                <a:ext uri="{FF2B5EF4-FFF2-40B4-BE49-F238E27FC236}">
                  <a16:creationId xmlns:a16="http://schemas.microsoft.com/office/drawing/2014/main" id="{E9981440-3248-A748-3185-A22661AD985B}"/>
                </a:ext>
              </a:extLst>
            </p:cNvPr>
            <p:cNvGrpSpPr/>
            <p:nvPr/>
          </p:nvGrpSpPr>
          <p:grpSpPr>
            <a:xfrm>
              <a:off x="5807160" y="2392181"/>
              <a:ext cx="739080" cy="273960"/>
              <a:chOff x="5807160" y="2392181"/>
              <a:chExt cx="739080" cy="273960"/>
            </a:xfrm>
          </p:grpSpPr>
          <mc:AlternateContent xmlns:mc="http://schemas.openxmlformats.org/markup-compatibility/2006" xmlns:p14="http://schemas.microsoft.com/office/powerpoint/2010/main">
            <mc:Choice Requires="p14">
              <p:contentPart p14:bwMode="auto" r:id="rId92">
                <p14:nvContentPartPr>
                  <p14:cNvPr id="29" name="Ink 28">
                    <a:extLst>
                      <a:ext uri="{FF2B5EF4-FFF2-40B4-BE49-F238E27FC236}">
                        <a16:creationId xmlns:a16="http://schemas.microsoft.com/office/drawing/2014/main" id="{4348C9C8-CC4F-9808-7AE1-BCEB1256715A}"/>
                      </a:ext>
                    </a:extLst>
                  </p14:cNvPr>
                  <p14:cNvContentPartPr/>
                  <p14:nvPr/>
                </p14:nvContentPartPr>
                <p14:xfrm>
                  <a:off x="6005880" y="2653901"/>
                  <a:ext cx="25560" cy="12240"/>
                </p14:xfrm>
              </p:contentPart>
            </mc:Choice>
            <mc:Fallback xmlns="">
              <p:pic>
                <p:nvPicPr>
                  <p:cNvPr id="29" name="Ink 28">
                    <a:extLst>
                      <a:ext uri="{FF2B5EF4-FFF2-40B4-BE49-F238E27FC236}">
                        <a16:creationId xmlns:a16="http://schemas.microsoft.com/office/drawing/2014/main" id="{4348C9C8-CC4F-9808-7AE1-BCEB1256715A}"/>
                      </a:ext>
                    </a:extLst>
                  </p:cNvPr>
                  <p:cNvPicPr/>
                  <p:nvPr/>
                </p:nvPicPr>
                <p:blipFill>
                  <a:blip r:embed="rId93"/>
                  <a:stretch>
                    <a:fillRect/>
                  </a:stretch>
                </p:blipFill>
                <p:spPr>
                  <a:xfrm>
                    <a:off x="6001560" y="2649581"/>
                    <a:ext cx="342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30" name="Ink 29">
                    <a:extLst>
                      <a:ext uri="{FF2B5EF4-FFF2-40B4-BE49-F238E27FC236}">
                        <a16:creationId xmlns:a16="http://schemas.microsoft.com/office/drawing/2014/main" id="{30E480A7-EAC2-B795-8E29-07962E755014}"/>
                      </a:ext>
                    </a:extLst>
                  </p14:cNvPr>
                  <p14:cNvContentPartPr/>
                  <p14:nvPr/>
                </p14:nvContentPartPr>
                <p14:xfrm>
                  <a:off x="5945400" y="2618261"/>
                  <a:ext cx="14760" cy="10440"/>
                </p14:xfrm>
              </p:contentPart>
            </mc:Choice>
            <mc:Fallback xmlns="">
              <p:pic>
                <p:nvPicPr>
                  <p:cNvPr id="30" name="Ink 29">
                    <a:extLst>
                      <a:ext uri="{FF2B5EF4-FFF2-40B4-BE49-F238E27FC236}">
                        <a16:creationId xmlns:a16="http://schemas.microsoft.com/office/drawing/2014/main" id="{30E480A7-EAC2-B795-8E29-07962E755014}"/>
                      </a:ext>
                    </a:extLst>
                  </p:cNvPr>
                  <p:cNvPicPr/>
                  <p:nvPr/>
                </p:nvPicPr>
                <p:blipFill>
                  <a:blip r:embed="rId95"/>
                  <a:stretch>
                    <a:fillRect/>
                  </a:stretch>
                </p:blipFill>
                <p:spPr>
                  <a:xfrm>
                    <a:off x="5941080" y="2613941"/>
                    <a:ext cx="234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6087" name="Ink 46086">
                    <a:extLst>
                      <a:ext uri="{FF2B5EF4-FFF2-40B4-BE49-F238E27FC236}">
                        <a16:creationId xmlns:a16="http://schemas.microsoft.com/office/drawing/2014/main" id="{7D87CE9A-2C60-A108-DA66-FC31560D4616}"/>
                      </a:ext>
                    </a:extLst>
                  </p14:cNvPr>
                  <p14:cNvContentPartPr/>
                  <p14:nvPr/>
                </p14:nvContentPartPr>
                <p14:xfrm>
                  <a:off x="5807160" y="2518181"/>
                  <a:ext cx="89280" cy="96480"/>
                </p14:xfrm>
              </p:contentPart>
            </mc:Choice>
            <mc:Fallback xmlns="">
              <p:pic>
                <p:nvPicPr>
                  <p:cNvPr id="46087" name="Ink 46086">
                    <a:extLst>
                      <a:ext uri="{FF2B5EF4-FFF2-40B4-BE49-F238E27FC236}">
                        <a16:creationId xmlns:a16="http://schemas.microsoft.com/office/drawing/2014/main" id="{7D87CE9A-2C60-A108-DA66-FC31560D4616}"/>
                      </a:ext>
                    </a:extLst>
                  </p:cNvPr>
                  <p:cNvPicPr/>
                  <p:nvPr/>
                </p:nvPicPr>
                <p:blipFill>
                  <a:blip r:embed="rId97"/>
                  <a:stretch>
                    <a:fillRect/>
                  </a:stretch>
                </p:blipFill>
                <p:spPr>
                  <a:xfrm>
                    <a:off x="5802840" y="2513861"/>
                    <a:ext cx="979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46089" name="Ink 46088">
                    <a:extLst>
                      <a:ext uri="{FF2B5EF4-FFF2-40B4-BE49-F238E27FC236}">
                        <a16:creationId xmlns:a16="http://schemas.microsoft.com/office/drawing/2014/main" id="{99220AF8-44BC-D820-527B-9FE7980CD3BB}"/>
                      </a:ext>
                    </a:extLst>
                  </p14:cNvPr>
                  <p14:cNvContentPartPr/>
                  <p14:nvPr/>
                </p14:nvContentPartPr>
                <p14:xfrm>
                  <a:off x="6009480" y="2400101"/>
                  <a:ext cx="74160" cy="12600"/>
                </p14:xfrm>
              </p:contentPart>
            </mc:Choice>
            <mc:Fallback xmlns="">
              <p:pic>
                <p:nvPicPr>
                  <p:cNvPr id="46089" name="Ink 46088">
                    <a:extLst>
                      <a:ext uri="{FF2B5EF4-FFF2-40B4-BE49-F238E27FC236}">
                        <a16:creationId xmlns:a16="http://schemas.microsoft.com/office/drawing/2014/main" id="{99220AF8-44BC-D820-527B-9FE7980CD3BB}"/>
                      </a:ext>
                    </a:extLst>
                  </p:cNvPr>
                  <p:cNvPicPr/>
                  <p:nvPr/>
                </p:nvPicPr>
                <p:blipFill>
                  <a:blip r:embed="rId99"/>
                  <a:stretch>
                    <a:fillRect/>
                  </a:stretch>
                </p:blipFill>
                <p:spPr>
                  <a:xfrm>
                    <a:off x="6005160" y="2395781"/>
                    <a:ext cx="828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46090" name="Ink 46089">
                    <a:extLst>
                      <a:ext uri="{FF2B5EF4-FFF2-40B4-BE49-F238E27FC236}">
                        <a16:creationId xmlns:a16="http://schemas.microsoft.com/office/drawing/2014/main" id="{F9A526A5-3B6C-5AD0-5370-8B04FEB7D46A}"/>
                      </a:ext>
                    </a:extLst>
                  </p14:cNvPr>
                  <p14:cNvContentPartPr/>
                  <p14:nvPr/>
                </p14:nvContentPartPr>
                <p14:xfrm>
                  <a:off x="6005880" y="2410181"/>
                  <a:ext cx="61200" cy="92520"/>
                </p14:xfrm>
              </p:contentPart>
            </mc:Choice>
            <mc:Fallback xmlns="">
              <p:pic>
                <p:nvPicPr>
                  <p:cNvPr id="46090" name="Ink 46089">
                    <a:extLst>
                      <a:ext uri="{FF2B5EF4-FFF2-40B4-BE49-F238E27FC236}">
                        <a16:creationId xmlns:a16="http://schemas.microsoft.com/office/drawing/2014/main" id="{F9A526A5-3B6C-5AD0-5370-8B04FEB7D46A}"/>
                      </a:ext>
                    </a:extLst>
                  </p:cNvPr>
                  <p:cNvPicPr/>
                  <p:nvPr/>
                </p:nvPicPr>
                <p:blipFill>
                  <a:blip r:embed="rId101"/>
                  <a:stretch>
                    <a:fillRect/>
                  </a:stretch>
                </p:blipFill>
                <p:spPr>
                  <a:xfrm>
                    <a:off x="6001560" y="2405861"/>
                    <a:ext cx="698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6091" name="Ink 46090">
                    <a:extLst>
                      <a:ext uri="{FF2B5EF4-FFF2-40B4-BE49-F238E27FC236}">
                        <a16:creationId xmlns:a16="http://schemas.microsoft.com/office/drawing/2014/main" id="{14B587AB-3179-84D9-7793-C447FEF0E981}"/>
                      </a:ext>
                    </a:extLst>
                  </p14:cNvPr>
                  <p14:cNvContentPartPr/>
                  <p14:nvPr/>
                </p14:nvContentPartPr>
                <p14:xfrm>
                  <a:off x="6130440" y="2438261"/>
                  <a:ext cx="71280" cy="14400"/>
                </p14:xfrm>
              </p:contentPart>
            </mc:Choice>
            <mc:Fallback xmlns="">
              <p:pic>
                <p:nvPicPr>
                  <p:cNvPr id="46091" name="Ink 46090">
                    <a:extLst>
                      <a:ext uri="{FF2B5EF4-FFF2-40B4-BE49-F238E27FC236}">
                        <a16:creationId xmlns:a16="http://schemas.microsoft.com/office/drawing/2014/main" id="{14B587AB-3179-84D9-7793-C447FEF0E981}"/>
                      </a:ext>
                    </a:extLst>
                  </p:cNvPr>
                  <p:cNvPicPr/>
                  <p:nvPr/>
                </p:nvPicPr>
                <p:blipFill>
                  <a:blip r:embed="rId103"/>
                  <a:stretch>
                    <a:fillRect/>
                  </a:stretch>
                </p:blipFill>
                <p:spPr>
                  <a:xfrm>
                    <a:off x="6126120" y="2433941"/>
                    <a:ext cx="799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6092" name="Ink 46091">
                    <a:extLst>
                      <a:ext uri="{FF2B5EF4-FFF2-40B4-BE49-F238E27FC236}">
                        <a16:creationId xmlns:a16="http://schemas.microsoft.com/office/drawing/2014/main" id="{DA826F84-8444-42AC-0242-B5A3A1BBAABF}"/>
                      </a:ext>
                    </a:extLst>
                  </p14:cNvPr>
                  <p14:cNvContentPartPr/>
                  <p14:nvPr/>
                </p14:nvContentPartPr>
                <p14:xfrm>
                  <a:off x="6162120" y="2468141"/>
                  <a:ext cx="43200" cy="11160"/>
                </p14:xfrm>
              </p:contentPart>
            </mc:Choice>
            <mc:Fallback xmlns="">
              <p:pic>
                <p:nvPicPr>
                  <p:cNvPr id="46092" name="Ink 46091">
                    <a:extLst>
                      <a:ext uri="{FF2B5EF4-FFF2-40B4-BE49-F238E27FC236}">
                        <a16:creationId xmlns:a16="http://schemas.microsoft.com/office/drawing/2014/main" id="{DA826F84-8444-42AC-0242-B5A3A1BBAABF}"/>
                      </a:ext>
                    </a:extLst>
                  </p:cNvPr>
                  <p:cNvPicPr/>
                  <p:nvPr/>
                </p:nvPicPr>
                <p:blipFill>
                  <a:blip r:embed="rId105"/>
                  <a:stretch>
                    <a:fillRect/>
                  </a:stretch>
                </p:blipFill>
                <p:spPr>
                  <a:xfrm>
                    <a:off x="6157800" y="2463821"/>
                    <a:ext cx="518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46094" name="Ink 46093">
                    <a:extLst>
                      <a:ext uri="{FF2B5EF4-FFF2-40B4-BE49-F238E27FC236}">
                        <a16:creationId xmlns:a16="http://schemas.microsoft.com/office/drawing/2014/main" id="{60CB8917-A8CE-D091-2C2D-F29725438029}"/>
                      </a:ext>
                    </a:extLst>
                  </p14:cNvPr>
                  <p14:cNvContentPartPr/>
                  <p14:nvPr/>
                </p14:nvContentPartPr>
                <p14:xfrm>
                  <a:off x="6272640" y="2444021"/>
                  <a:ext cx="57240" cy="80640"/>
                </p14:xfrm>
              </p:contentPart>
            </mc:Choice>
            <mc:Fallback xmlns="">
              <p:pic>
                <p:nvPicPr>
                  <p:cNvPr id="46094" name="Ink 46093">
                    <a:extLst>
                      <a:ext uri="{FF2B5EF4-FFF2-40B4-BE49-F238E27FC236}">
                        <a16:creationId xmlns:a16="http://schemas.microsoft.com/office/drawing/2014/main" id="{60CB8917-A8CE-D091-2C2D-F29725438029}"/>
                      </a:ext>
                    </a:extLst>
                  </p:cNvPr>
                  <p:cNvPicPr/>
                  <p:nvPr/>
                </p:nvPicPr>
                <p:blipFill>
                  <a:blip r:embed="rId107"/>
                  <a:stretch>
                    <a:fillRect/>
                  </a:stretch>
                </p:blipFill>
                <p:spPr>
                  <a:xfrm>
                    <a:off x="6268320" y="2439701"/>
                    <a:ext cx="658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6095" name="Ink 46094">
                    <a:extLst>
                      <a:ext uri="{FF2B5EF4-FFF2-40B4-BE49-F238E27FC236}">
                        <a16:creationId xmlns:a16="http://schemas.microsoft.com/office/drawing/2014/main" id="{B9A0C7CE-6F53-38F6-A67C-D58B6817831E}"/>
                      </a:ext>
                    </a:extLst>
                  </p14:cNvPr>
                  <p14:cNvContentPartPr/>
                  <p14:nvPr/>
                </p14:nvContentPartPr>
                <p14:xfrm>
                  <a:off x="6261840" y="2392181"/>
                  <a:ext cx="8640" cy="10440"/>
                </p14:xfrm>
              </p:contentPart>
            </mc:Choice>
            <mc:Fallback xmlns="">
              <p:pic>
                <p:nvPicPr>
                  <p:cNvPr id="46095" name="Ink 46094">
                    <a:extLst>
                      <a:ext uri="{FF2B5EF4-FFF2-40B4-BE49-F238E27FC236}">
                        <a16:creationId xmlns:a16="http://schemas.microsoft.com/office/drawing/2014/main" id="{B9A0C7CE-6F53-38F6-A67C-D58B6817831E}"/>
                      </a:ext>
                    </a:extLst>
                  </p:cNvPr>
                  <p:cNvPicPr/>
                  <p:nvPr/>
                </p:nvPicPr>
                <p:blipFill>
                  <a:blip r:embed="rId109"/>
                  <a:stretch>
                    <a:fillRect/>
                  </a:stretch>
                </p:blipFill>
                <p:spPr>
                  <a:xfrm>
                    <a:off x="6257520" y="2387861"/>
                    <a:ext cx="172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6096" name="Ink 46095">
                    <a:extLst>
                      <a:ext uri="{FF2B5EF4-FFF2-40B4-BE49-F238E27FC236}">
                        <a16:creationId xmlns:a16="http://schemas.microsoft.com/office/drawing/2014/main" id="{51E36CC4-DDBE-6234-0400-0FAD43D04936}"/>
                      </a:ext>
                    </a:extLst>
                  </p14:cNvPr>
                  <p14:cNvContentPartPr/>
                  <p14:nvPr/>
                </p14:nvContentPartPr>
                <p14:xfrm>
                  <a:off x="6371640" y="2472101"/>
                  <a:ext cx="57240" cy="20520"/>
                </p14:xfrm>
              </p:contentPart>
            </mc:Choice>
            <mc:Fallback xmlns="">
              <p:pic>
                <p:nvPicPr>
                  <p:cNvPr id="46096" name="Ink 46095">
                    <a:extLst>
                      <a:ext uri="{FF2B5EF4-FFF2-40B4-BE49-F238E27FC236}">
                        <a16:creationId xmlns:a16="http://schemas.microsoft.com/office/drawing/2014/main" id="{51E36CC4-DDBE-6234-0400-0FAD43D04936}"/>
                      </a:ext>
                    </a:extLst>
                  </p:cNvPr>
                  <p:cNvPicPr/>
                  <p:nvPr/>
                </p:nvPicPr>
                <p:blipFill>
                  <a:blip r:embed="rId111"/>
                  <a:stretch>
                    <a:fillRect/>
                  </a:stretch>
                </p:blipFill>
                <p:spPr>
                  <a:xfrm>
                    <a:off x="6367320" y="2467781"/>
                    <a:ext cx="658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46097" name="Ink 46096">
                    <a:extLst>
                      <a:ext uri="{FF2B5EF4-FFF2-40B4-BE49-F238E27FC236}">
                        <a16:creationId xmlns:a16="http://schemas.microsoft.com/office/drawing/2014/main" id="{A89537E3-E3ED-0BDE-034F-FE6C32C721E3}"/>
                      </a:ext>
                    </a:extLst>
                  </p14:cNvPr>
                  <p14:cNvContentPartPr/>
                  <p14:nvPr/>
                </p14:nvContentPartPr>
                <p14:xfrm>
                  <a:off x="6456960" y="2443661"/>
                  <a:ext cx="89280" cy="88920"/>
                </p14:xfrm>
              </p:contentPart>
            </mc:Choice>
            <mc:Fallback xmlns="">
              <p:pic>
                <p:nvPicPr>
                  <p:cNvPr id="46097" name="Ink 46096">
                    <a:extLst>
                      <a:ext uri="{FF2B5EF4-FFF2-40B4-BE49-F238E27FC236}">
                        <a16:creationId xmlns:a16="http://schemas.microsoft.com/office/drawing/2014/main" id="{A89537E3-E3ED-0BDE-034F-FE6C32C721E3}"/>
                      </a:ext>
                    </a:extLst>
                  </p:cNvPr>
                  <p:cNvPicPr/>
                  <p:nvPr/>
                </p:nvPicPr>
                <p:blipFill>
                  <a:blip r:embed="rId113"/>
                  <a:stretch>
                    <a:fillRect/>
                  </a:stretch>
                </p:blipFill>
                <p:spPr>
                  <a:xfrm>
                    <a:off x="6452640" y="2439341"/>
                    <a:ext cx="97920" cy="97560"/>
                  </a:xfrm>
                  <a:prstGeom prst="rect">
                    <a:avLst/>
                  </a:prstGeom>
                </p:spPr>
              </p:pic>
            </mc:Fallback>
          </mc:AlternateContent>
        </p:grpSp>
        <p:grpSp>
          <p:nvGrpSpPr>
            <p:cNvPr id="46109" name="Group 46108">
              <a:extLst>
                <a:ext uri="{FF2B5EF4-FFF2-40B4-BE49-F238E27FC236}">
                  <a16:creationId xmlns:a16="http://schemas.microsoft.com/office/drawing/2014/main" id="{694CEC00-4BC3-A0ED-0758-F318F57BEF23}"/>
                </a:ext>
              </a:extLst>
            </p:cNvPr>
            <p:cNvGrpSpPr/>
            <p:nvPr/>
          </p:nvGrpSpPr>
          <p:grpSpPr>
            <a:xfrm>
              <a:off x="5451840" y="2082221"/>
              <a:ext cx="533160" cy="162720"/>
              <a:chOff x="5451840" y="2082221"/>
              <a:chExt cx="533160" cy="162720"/>
            </a:xfrm>
          </p:grpSpPr>
          <mc:AlternateContent xmlns:mc="http://schemas.openxmlformats.org/markup-compatibility/2006" xmlns:p14="http://schemas.microsoft.com/office/powerpoint/2010/main">
            <mc:Choice Requires="p14">
              <p:contentPart p14:bwMode="auto" r:id="rId114">
                <p14:nvContentPartPr>
                  <p14:cNvPr id="46099" name="Ink 46098">
                    <a:extLst>
                      <a:ext uri="{FF2B5EF4-FFF2-40B4-BE49-F238E27FC236}">
                        <a16:creationId xmlns:a16="http://schemas.microsoft.com/office/drawing/2014/main" id="{E75BD964-F9B4-292F-A597-D4F6189FA02B}"/>
                      </a:ext>
                    </a:extLst>
                  </p14:cNvPr>
                  <p14:cNvContentPartPr/>
                  <p14:nvPr/>
                </p14:nvContentPartPr>
                <p14:xfrm>
                  <a:off x="5451840" y="2110301"/>
                  <a:ext cx="71280" cy="12600"/>
                </p14:xfrm>
              </p:contentPart>
            </mc:Choice>
            <mc:Fallback xmlns="">
              <p:pic>
                <p:nvPicPr>
                  <p:cNvPr id="46099" name="Ink 46098">
                    <a:extLst>
                      <a:ext uri="{FF2B5EF4-FFF2-40B4-BE49-F238E27FC236}">
                        <a16:creationId xmlns:a16="http://schemas.microsoft.com/office/drawing/2014/main" id="{E75BD964-F9B4-292F-A597-D4F6189FA02B}"/>
                      </a:ext>
                    </a:extLst>
                  </p:cNvPr>
                  <p:cNvPicPr/>
                  <p:nvPr/>
                </p:nvPicPr>
                <p:blipFill>
                  <a:blip r:embed="rId115"/>
                  <a:stretch>
                    <a:fillRect/>
                  </a:stretch>
                </p:blipFill>
                <p:spPr>
                  <a:xfrm>
                    <a:off x="5447520" y="2105981"/>
                    <a:ext cx="799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46100" name="Ink 46099">
                    <a:extLst>
                      <a:ext uri="{FF2B5EF4-FFF2-40B4-BE49-F238E27FC236}">
                        <a16:creationId xmlns:a16="http://schemas.microsoft.com/office/drawing/2014/main" id="{EEF10E34-C5DF-2931-5437-AB775876C1EF}"/>
                      </a:ext>
                    </a:extLst>
                  </p14:cNvPr>
                  <p14:cNvContentPartPr/>
                  <p14:nvPr/>
                </p14:nvContentPartPr>
                <p14:xfrm>
                  <a:off x="5469480" y="2108501"/>
                  <a:ext cx="54000" cy="136080"/>
                </p14:xfrm>
              </p:contentPart>
            </mc:Choice>
            <mc:Fallback xmlns="">
              <p:pic>
                <p:nvPicPr>
                  <p:cNvPr id="46100" name="Ink 46099">
                    <a:extLst>
                      <a:ext uri="{FF2B5EF4-FFF2-40B4-BE49-F238E27FC236}">
                        <a16:creationId xmlns:a16="http://schemas.microsoft.com/office/drawing/2014/main" id="{EEF10E34-C5DF-2931-5437-AB775876C1EF}"/>
                      </a:ext>
                    </a:extLst>
                  </p:cNvPr>
                  <p:cNvPicPr/>
                  <p:nvPr/>
                </p:nvPicPr>
                <p:blipFill>
                  <a:blip r:embed="rId117"/>
                  <a:stretch>
                    <a:fillRect/>
                  </a:stretch>
                </p:blipFill>
                <p:spPr>
                  <a:xfrm>
                    <a:off x="5465160" y="2104181"/>
                    <a:ext cx="626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46101" name="Ink 46100">
                    <a:extLst>
                      <a:ext uri="{FF2B5EF4-FFF2-40B4-BE49-F238E27FC236}">
                        <a16:creationId xmlns:a16="http://schemas.microsoft.com/office/drawing/2014/main" id="{54069039-32FD-0BD6-1DD5-C5A8C576BB3A}"/>
                      </a:ext>
                    </a:extLst>
                  </p14:cNvPr>
                  <p14:cNvContentPartPr/>
                  <p14:nvPr/>
                </p14:nvContentPartPr>
                <p14:xfrm>
                  <a:off x="5576040" y="2162501"/>
                  <a:ext cx="42840" cy="6480"/>
                </p14:xfrm>
              </p:contentPart>
            </mc:Choice>
            <mc:Fallback xmlns="">
              <p:pic>
                <p:nvPicPr>
                  <p:cNvPr id="46101" name="Ink 46100">
                    <a:extLst>
                      <a:ext uri="{FF2B5EF4-FFF2-40B4-BE49-F238E27FC236}">
                        <a16:creationId xmlns:a16="http://schemas.microsoft.com/office/drawing/2014/main" id="{54069039-32FD-0BD6-1DD5-C5A8C576BB3A}"/>
                      </a:ext>
                    </a:extLst>
                  </p:cNvPr>
                  <p:cNvPicPr/>
                  <p:nvPr/>
                </p:nvPicPr>
                <p:blipFill>
                  <a:blip r:embed="rId119"/>
                  <a:stretch>
                    <a:fillRect/>
                  </a:stretch>
                </p:blipFill>
                <p:spPr>
                  <a:xfrm>
                    <a:off x="5571720" y="2158181"/>
                    <a:ext cx="514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46102" name="Ink 46101">
                    <a:extLst>
                      <a:ext uri="{FF2B5EF4-FFF2-40B4-BE49-F238E27FC236}">
                        <a16:creationId xmlns:a16="http://schemas.microsoft.com/office/drawing/2014/main" id="{9041ABAD-762F-B090-2906-DEBA87099903}"/>
                      </a:ext>
                    </a:extLst>
                  </p14:cNvPr>
                  <p14:cNvContentPartPr/>
                  <p14:nvPr/>
                </p14:nvContentPartPr>
                <p14:xfrm>
                  <a:off x="5579640" y="2186621"/>
                  <a:ext cx="39600" cy="25560"/>
                </p14:xfrm>
              </p:contentPart>
            </mc:Choice>
            <mc:Fallback xmlns="">
              <p:pic>
                <p:nvPicPr>
                  <p:cNvPr id="46102" name="Ink 46101">
                    <a:extLst>
                      <a:ext uri="{FF2B5EF4-FFF2-40B4-BE49-F238E27FC236}">
                        <a16:creationId xmlns:a16="http://schemas.microsoft.com/office/drawing/2014/main" id="{9041ABAD-762F-B090-2906-DEBA87099903}"/>
                      </a:ext>
                    </a:extLst>
                  </p:cNvPr>
                  <p:cNvPicPr/>
                  <p:nvPr/>
                </p:nvPicPr>
                <p:blipFill>
                  <a:blip r:embed="rId121"/>
                  <a:stretch>
                    <a:fillRect/>
                  </a:stretch>
                </p:blipFill>
                <p:spPr>
                  <a:xfrm>
                    <a:off x="5575320" y="2182301"/>
                    <a:ext cx="482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46104" name="Ink 46103">
                    <a:extLst>
                      <a:ext uri="{FF2B5EF4-FFF2-40B4-BE49-F238E27FC236}">
                        <a16:creationId xmlns:a16="http://schemas.microsoft.com/office/drawing/2014/main" id="{C6218E12-CBC9-9E40-5E48-2983A5D4E42F}"/>
                      </a:ext>
                    </a:extLst>
                  </p14:cNvPr>
                  <p14:cNvContentPartPr/>
                  <p14:nvPr/>
                </p14:nvContentPartPr>
                <p14:xfrm>
                  <a:off x="5718240" y="2146661"/>
                  <a:ext cx="53640" cy="70920"/>
                </p14:xfrm>
              </p:contentPart>
            </mc:Choice>
            <mc:Fallback xmlns="">
              <p:pic>
                <p:nvPicPr>
                  <p:cNvPr id="46104" name="Ink 46103">
                    <a:extLst>
                      <a:ext uri="{FF2B5EF4-FFF2-40B4-BE49-F238E27FC236}">
                        <a16:creationId xmlns:a16="http://schemas.microsoft.com/office/drawing/2014/main" id="{C6218E12-CBC9-9E40-5E48-2983A5D4E42F}"/>
                      </a:ext>
                    </a:extLst>
                  </p:cNvPr>
                  <p:cNvPicPr/>
                  <p:nvPr/>
                </p:nvPicPr>
                <p:blipFill>
                  <a:blip r:embed="rId123"/>
                  <a:stretch>
                    <a:fillRect/>
                  </a:stretch>
                </p:blipFill>
                <p:spPr>
                  <a:xfrm>
                    <a:off x="5713920" y="2142341"/>
                    <a:ext cx="622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46105" name="Ink 46104">
                    <a:extLst>
                      <a:ext uri="{FF2B5EF4-FFF2-40B4-BE49-F238E27FC236}">
                        <a16:creationId xmlns:a16="http://schemas.microsoft.com/office/drawing/2014/main" id="{7999560D-3D09-22DE-10B3-DD9D688A83AD}"/>
                      </a:ext>
                    </a:extLst>
                  </p14:cNvPr>
                  <p14:cNvContentPartPr/>
                  <p14:nvPr/>
                </p14:nvContentPartPr>
                <p14:xfrm>
                  <a:off x="5721840" y="2082221"/>
                  <a:ext cx="11880" cy="12600"/>
                </p14:xfrm>
              </p:contentPart>
            </mc:Choice>
            <mc:Fallback xmlns="">
              <p:pic>
                <p:nvPicPr>
                  <p:cNvPr id="46105" name="Ink 46104">
                    <a:extLst>
                      <a:ext uri="{FF2B5EF4-FFF2-40B4-BE49-F238E27FC236}">
                        <a16:creationId xmlns:a16="http://schemas.microsoft.com/office/drawing/2014/main" id="{7999560D-3D09-22DE-10B3-DD9D688A83AD}"/>
                      </a:ext>
                    </a:extLst>
                  </p:cNvPr>
                  <p:cNvPicPr/>
                  <p:nvPr/>
                </p:nvPicPr>
                <p:blipFill>
                  <a:blip r:embed="rId125"/>
                  <a:stretch>
                    <a:fillRect/>
                  </a:stretch>
                </p:blipFill>
                <p:spPr>
                  <a:xfrm>
                    <a:off x="5717520" y="2077901"/>
                    <a:ext cx="205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6107" name="Ink 46106">
                    <a:extLst>
                      <a:ext uri="{FF2B5EF4-FFF2-40B4-BE49-F238E27FC236}">
                        <a16:creationId xmlns:a16="http://schemas.microsoft.com/office/drawing/2014/main" id="{73379F4E-45F1-B741-1D27-FABD810469D6}"/>
                      </a:ext>
                    </a:extLst>
                  </p14:cNvPr>
                  <p14:cNvContentPartPr/>
                  <p14:nvPr/>
                </p14:nvContentPartPr>
                <p14:xfrm>
                  <a:off x="5829120" y="2168981"/>
                  <a:ext cx="60120" cy="14040"/>
                </p14:xfrm>
              </p:contentPart>
            </mc:Choice>
            <mc:Fallback xmlns="">
              <p:pic>
                <p:nvPicPr>
                  <p:cNvPr id="46107" name="Ink 46106">
                    <a:extLst>
                      <a:ext uri="{FF2B5EF4-FFF2-40B4-BE49-F238E27FC236}">
                        <a16:creationId xmlns:a16="http://schemas.microsoft.com/office/drawing/2014/main" id="{73379F4E-45F1-B741-1D27-FABD810469D6}"/>
                      </a:ext>
                    </a:extLst>
                  </p:cNvPr>
                  <p:cNvPicPr/>
                  <p:nvPr/>
                </p:nvPicPr>
                <p:blipFill>
                  <a:blip r:embed="rId127"/>
                  <a:stretch>
                    <a:fillRect/>
                  </a:stretch>
                </p:blipFill>
                <p:spPr>
                  <a:xfrm>
                    <a:off x="5824800" y="2164661"/>
                    <a:ext cx="687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46108" name="Ink 46107">
                    <a:extLst>
                      <a:ext uri="{FF2B5EF4-FFF2-40B4-BE49-F238E27FC236}">
                        <a16:creationId xmlns:a16="http://schemas.microsoft.com/office/drawing/2014/main" id="{1625D4B7-0559-1DD4-1775-775F9F092196}"/>
                      </a:ext>
                    </a:extLst>
                  </p14:cNvPr>
                  <p14:cNvContentPartPr/>
                  <p14:nvPr/>
                </p14:nvContentPartPr>
                <p14:xfrm>
                  <a:off x="5927760" y="2148821"/>
                  <a:ext cx="57240" cy="96120"/>
                </p14:xfrm>
              </p:contentPart>
            </mc:Choice>
            <mc:Fallback xmlns="">
              <p:pic>
                <p:nvPicPr>
                  <p:cNvPr id="46108" name="Ink 46107">
                    <a:extLst>
                      <a:ext uri="{FF2B5EF4-FFF2-40B4-BE49-F238E27FC236}">
                        <a16:creationId xmlns:a16="http://schemas.microsoft.com/office/drawing/2014/main" id="{1625D4B7-0559-1DD4-1775-775F9F092196}"/>
                      </a:ext>
                    </a:extLst>
                  </p:cNvPr>
                  <p:cNvPicPr/>
                  <p:nvPr/>
                </p:nvPicPr>
                <p:blipFill>
                  <a:blip r:embed="rId129"/>
                  <a:stretch>
                    <a:fillRect/>
                  </a:stretch>
                </p:blipFill>
                <p:spPr>
                  <a:xfrm>
                    <a:off x="5923440" y="2144501"/>
                    <a:ext cx="65880" cy="104760"/>
                  </a:xfrm>
                  <a:prstGeom prst="rect">
                    <a:avLst/>
                  </a:prstGeom>
                </p:spPr>
              </p:pic>
            </mc:Fallback>
          </mc:AlternateContent>
        </p:grpSp>
        <p:grpSp>
          <p:nvGrpSpPr>
            <p:cNvPr id="46117" name="Group 46116">
              <a:extLst>
                <a:ext uri="{FF2B5EF4-FFF2-40B4-BE49-F238E27FC236}">
                  <a16:creationId xmlns:a16="http://schemas.microsoft.com/office/drawing/2014/main" id="{EA80861E-0D15-6372-7832-150D8AE3658D}"/>
                </a:ext>
              </a:extLst>
            </p:cNvPr>
            <p:cNvGrpSpPr/>
            <p:nvPr/>
          </p:nvGrpSpPr>
          <p:grpSpPr>
            <a:xfrm>
              <a:off x="4862160" y="2028581"/>
              <a:ext cx="291960" cy="172440"/>
              <a:chOff x="4862160" y="2028581"/>
              <a:chExt cx="291960" cy="172440"/>
            </a:xfrm>
          </p:grpSpPr>
          <mc:AlternateContent xmlns:mc="http://schemas.openxmlformats.org/markup-compatibility/2006" xmlns:p14="http://schemas.microsoft.com/office/powerpoint/2010/main">
            <mc:Choice Requires="p14">
              <p:contentPart p14:bwMode="auto" r:id="rId130">
                <p14:nvContentPartPr>
                  <p14:cNvPr id="46110" name="Ink 46109">
                    <a:extLst>
                      <a:ext uri="{FF2B5EF4-FFF2-40B4-BE49-F238E27FC236}">
                        <a16:creationId xmlns:a16="http://schemas.microsoft.com/office/drawing/2014/main" id="{9EA19202-37D5-0117-A817-6FE4658C2C1A}"/>
                      </a:ext>
                    </a:extLst>
                  </p14:cNvPr>
                  <p14:cNvContentPartPr/>
                  <p14:nvPr/>
                </p14:nvContentPartPr>
                <p14:xfrm>
                  <a:off x="4862160" y="2092301"/>
                  <a:ext cx="60840" cy="16560"/>
                </p14:xfrm>
              </p:contentPart>
            </mc:Choice>
            <mc:Fallback xmlns="">
              <p:pic>
                <p:nvPicPr>
                  <p:cNvPr id="46110" name="Ink 46109">
                    <a:extLst>
                      <a:ext uri="{FF2B5EF4-FFF2-40B4-BE49-F238E27FC236}">
                        <a16:creationId xmlns:a16="http://schemas.microsoft.com/office/drawing/2014/main" id="{9EA19202-37D5-0117-A817-6FE4658C2C1A}"/>
                      </a:ext>
                    </a:extLst>
                  </p:cNvPr>
                  <p:cNvPicPr/>
                  <p:nvPr/>
                </p:nvPicPr>
                <p:blipFill>
                  <a:blip r:embed="rId131"/>
                  <a:stretch>
                    <a:fillRect/>
                  </a:stretch>
                </p:blipFill>
                <p:spPr>
                  <a:xfrm>
                    <a:off x="4857840" y="2087981"/>
                    <a:ext cx="694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46111" name="Ink 46110">
                    <a:extLst>
                      <a:ext uri="{FF2B5EF4-FFF2-40B4-BE49-F238E27FC236}">
                        <a16:creationId xmlns:a16="http://schemas.microsoft.com/office/drawing/2014/main" id="{24F041D7-AF4E-5554-91BF-7743B799D9D3}"/>
                      </a:ext>
                    </a:extLst>
                  </p14:cNvPr>
                  <p14:cNvContentPartPr/>
                  <p14:nvPr/>
                </p14:nvContentPartPr>
                <p14:xfrm>
                  <a:off x="4887000" y="2092661"/>
                  <a:ext cx="36720" cy="108360"/>
                </p14:xfrm>
              </p:contentPart>
            </mc:Choice>
            <mc:Fallback xmlns="">
              <p:pic>
                <p:nvPicPr>
                  <p:cNvPr id="46111" name="Ink 46110">
                    <a:extLst>
                      <a:ext uri="{FF2B5EF4-FFF2-40B4-BE49-F238E27FC236}">
                        <a16:creationId xmlns:a16="http://schemas.microsoft.com/office/drawing/2014/main" id="{24F041D7-AF4E-5554-91BF-7743B799D9D3}"/>
                      </a:ext>
                    </a:extLst>
                  </p:cNvPr>
                  <p:cNvPicPr/>
                  <p:nvPr/>
                </p:nvPicPr>
                <p:blipFill>
                  <a:blip r:embed="rId133"/>
                  <a:stretch>
                    <a:fillRect/>
                  </a:stretch>
                </p:blipFill>
                <p:spPr>
                  <a:xfrm>
                    <a:off x="4882680" y="2088341"/>
                    <a:ext cx="453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46113" name="Ink 46112">
                    <a:extLst>
                      <a:ext uri="{FF2B5EF4-FFF2-40B4-BE49-F238E27FC236}">
                        <a16:creationId xmlns:a16="http://schemas.microsoft.com/office/drawing/2014/main" id="{0EEDE0AE-0A70-0B56-34BB-D8F6C06EA5D3}"/>
                      </a:ext>
                    </a:extLst>
                  </p14:cNvPr>
                  <p14:cNvContentPartPr/>
                  <p14:nvPr/>
                </p14:nvContentPartPr>
                <p14:xfrm>
                  <a:off x="4975920" y="2121101"/>
                  <a:ext cx="51480" cy="5760"/>
                </p14:xfrm>
              </p:contentPart>
            </mc:Choice>
            <mc:Fallback xmlns="">
              <p:pic>
                <p:nvPicPr>
                  <p:cNvPr id="46113" name="Ink 46112">
                    <a:extLst>
                      <a:ext uri="{FF2B5EF4-FFF2-40B4-BE49-F238E27FC236}">
                        <a16:creationId xmlns:a16="http://schemas.microsoft.com/office/drawing/2014/main" id="{0EEDE0AE-0A70-0B56-34BB-D8F6C06EA5D3}"/>
                      </a:ext>
                    </a:extLst>
                  </p:cNvPr>
                  <p:cNvPicPr/>
                  <p:nvPr/>
                </p:nvPicPr>
                <p:blipFill>
                  <a:blip r:embed="rId135"/>
                  <a:stretch>
                    <a:fillRect/>
                  </a:stretch>
                </p:blipFill>
                <p:spPr>
                  <a:xfrm>
                    <a:off x="4971600" y="2116781"/>
                    <a:ext cx="601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46114" name="Ink 46113">
                    <a:extLst>
                      <a:ext uri="{FF2B5EF4-FFF2-40B4-BE49-F238E27FC236}">
                        <a16:creationId xmlns:a16="http://schemas.microsoft.com/office/drawing/2014/main" id="{1A713A92-F86D-8198-D570-3BC13984D389}"/>
                      </a:ext>
                    </a:extLst>
                  </p14:cNvPr>
                  <p14:cNvContentPartPr/>
                  <p14:nvPr/>
                </p14:nvContentPartPr>
                <p14:xfrm>
                  <a:off x="4989600" y="2142341"/>
                  <a:ext cx="61200" cy="20520"/>
                </p14:xfrm>
              </p:contentPart>
            </mc:Choice>
            <mc:Fallback xmlns="">
              <p:pic>
                <p:nvPicPr>
                  <p:cNvPr id="46114" name="Ink 46113">
                    <a:extLst>
                      <a:ext uri="{FF2B5EF4-FFF2-40B4-BE49-F238E27FC236}">
                        <a16:creationId xmlns:a16="http://schemas.microsoft.com/office/drawing/2014/main" id="{1A713A92-F86D-8198-D570-3BC13984D389}"/>
                      </a:ext>
                    </a:extLst>
                  </p:cNvPr>
                  <p:cNvPicPr/>
                  <p:nvPr/>
                </p:nvPicPr>
                <p:blipFill>
                  <a:blip r:embed="rId137"/>
                  <a:stretch>
                    <a:fillRect/>
                  </a:stretch>
                </p:blipFill>
                <p:spPr>
                  <a:xfrm>
                    <a:off x="4985280" y="2138021"/>
                    <a:ext cx="698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46115" name="Ink 46114">
                    <a:extLst>
                      <a:ext uri="{FF2B5EF4-FFF2-40B4-BE49-F238E27FC236}">
                        <a16:creationId xmlns:a16="http://schemas.microsoft.com/office/drawing/2014/main" id="{BDB1F1ED-7EF2-5009-3B20-D4CE00F221FB}"/>
                      </a:ext>
                    </a:extLst>
                  </p14:cNvPr>
                  <p14:cNvContentPartPr/>
                  <p14:nvPr/>
                </p14:nvContentPartPr>
                <p14:xfrm>
                  <a:off x="5103360" y="2088701"/>
                  <a:ext cx="50760" cy="110160"/>
                </p14:xfrm>
              </p:contentPart>
            </mc:Choice>
            <mc:Fallback xmlns="">
              <p:pic>
                <p:nvPicPr>
                  <p:cNvPr id="46115" name="Ink 46114">
                    <a:extLst>
                      <a:ext uri="{FF2B5EF4-FFF2-40B4-BE49-F238E27FC236}">
                        <a16:creationId xmlns:a16="http://schemas.microsoft.com/office/drawing/2014/main" id="{BDB1F1ED-7EF2-5009-3B20-D4CE00F221FB}"/>
                      </a:ext>
                    </a:extLst>
                  </p:cNvPr>
                  <p:cNvPicPr/>
                  <p:nvPr/>
                </p:nvPicPr>
                <p:blipFill>
                  <a:blip r:embed="rId139"/>
                  <a:stretch>
                    <a:fillRect/>
                  </a:stretch>
                </p:blipFill>
                <p:spPr>
                  <a:xfrm>
                    <a:off x="5099040" y="2084381"/>
                    <a:ext cx="594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46116" name="Ink 46115">
                    <a:extLst>
                      <a:ext uri="{FF2B5EF4-FFF2-40B4-BE49-F238E27FC236}">
                        <a16:creationId xmlns:a16="http://schemas.microsoft.com/office/drawing/2014/main" id="{F894D648-4C40-50A5-D0BA-0CB57584CC55}"/>
                      </a:ext>
                    </a:extLst>
                  </p14:cNvPr>
                  <p14:cNvContentPartPr/>
                  <p14:nvPr/>
                </p14:nvContentPartPr>
                <p14:xfrm>
                  <a:off x="5103720" y="2028581"/>
                  <a:ext cx="7560" cy="10440"/>
                </p14:xfrm>
              </p:contentPart>
            </mc:Choice>
            <mc:Fallback xmlns="">
              <p:pic>
                <p:nvPicPr>
                  <p:cNvPr id="46116" name="Ink 46115">
                    <a:extLst>
                      <a:ext uri="{FF2B5EF4-FFF2-40B4-BE49-F238E27FC236}">
                        <a16:creationId xmlns:a16="http://schemas.microsoft.com/office/drawing/2014/main" id="{F894D648-4C40-50A5-D0BA-0CB57584CC55}"/>
                      </a:ext>
                    </a:extLst>
                  </p:cNvPr>
                  <p:cNvPicPr/>
                  <p:nvPr/>
                </p:nvPicPr>
                <p:blipFill>
                  <a:blip r:embed="rId141"/>
                  <a:stretch>
                    <a:fillRect/>
                  </a:stretch>
                </p:blipFill>
                <p:spPr>
                  <a:xfrm>
                    <a:off x="5099400" y="2024261"/>
                    <a:ext cx="16200" cy="19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46125" name="Ink 46124">
                  <a:extLst>
                    <a:ext uri="{FF2B5EF4-FFF2-40B4-BE49-F238E27FC236}">
                      <a16:creationId xmlns:a16="http://schemas.microsoft.com/office/drawing/2014/main" id="{C9F51D63-8EB4-B89D-C864-20056A2F42D0}"/>
                    </a:ext>
                  </a:extLst>
                </p14:cNvPr>
                <p14:cNvContentPartPr/>
                <p14:nvPr/>
              </p14:nvContentPartPr>
              <p14:xfrm>
                <a:off x="4798080" y="2355821"/>
                <a:ext cx="166680" cy="66960"/>
              </p14:xfrm>
            </p:contentPart>
          </mc:Choice>
          <mc:Fallback xmlns="">
            <p:pic>
              <p:nvPicPr>
                <p:cNvPr id="46125" name="Ink 46124">
                  <a:extLst>
                    <a:ext uri="{FF2B5EF4-FFF2-40B4-BE49-F238E27FC236}">
                      <a16:creationId xmlns:a16="http://schemas.microsoft.com/office/drawing/2014/main" id="{C9F51D63-8EB4-B89D-C864-20056A2F42D0}"/>
                    </a:ext>
                  </a:extLst>
                </p:cNvPr>
                <p:cNvPicPr/>
                <p:nvPr/>
              </p:nvPicPr>
              <p:blipFill>
                <a:blip r:embed="rId143"/>
                <a:stretch>
                  <a:fillRect/>
                </a:stretch>
              </p:blipFill>
              <p:spPr>
                <a:xfrm>
                  <a:off x="4793760" y="2351501"/>
                  <a:ext cx="1753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46126" name="Ink 46125">
                  <a:extLst>
                    <a:ext uri="{FF2B5EF4-FFF2-40B4-BE49-F238E27FC236}">
                      <a16:creationId xmlns:a16="http://schemas.microsoft.com/office/drawing/2014/main" id="{CE884947-AC75-64A7-B1E7-28D03862B86A}"/>
                    </a:ext>
                  </a:extLst>
                </p14:cNvPr>
                <p14:cNvContentPartPr/>
                <p14:nvPr/>
              </p14:nvContentPartPr>
              <p14:xfrm>
                <a:off x="4554000" y="2442221"/>
                <a:ext cx="166320" cy="90000"/>
              </p14:xfrm>
            </p:contentPart>
          </mc:Choice>
          <mc:Fallback xmlns="">
            <p:pic>
              <p:nvPicPr>
                <p:cNvPr id="46126" name="Ink 46125">
                  <a:extLst>
                    <a:ext uri="{FF2B5EF4-FFF2-40B4-BE49-F238E27FC236}">
                      <a16:creationId xmlns:a16="http://schemas.microsoft.com/office/drawing/2014/main" id="{CE884947-AC75-64A7-B1E7-28D03862B86A}"/>
                    </a:ext>
                  </a:extLst>
                </p:cNvPr>
                <p:cNvPicPr/>
                <p:nvPr/>
              </p:nvPicPr>
              <p:blipFill>
                <a:blip r:embed="rId145"/>
                <a:stretch>
                  <a:fillRect/>
                </a:stretch>
              </p:blipFill>
              <p:spPr>
                <a:xfrm>
                  <a:off x="4549680" y="2437901"/>
                  <a:ext cx="1749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46127" name="Ink 46126">
                  <a:extLst>
                    <a:ext uri="{FF2B5EF4-FFF2-40B4-BE49-F238E27FC236}">
                      <a16:creationId xmlns:a16="http://schemas.microsoft.com/office/drawing/2014/main" id="{6C11FCD7-B38B-BD74-0B65-E4C6C6DB317D}"/>
                    </a:ext>
                  </a:extLst>
                </p14:cNvPr>
                <p14:cNvContentPartPr/>
                <p14:nvPr/>
              </p14:nvContentPartPr>
              <p14:xfrm>
                <a:off x="4194000" y="2198501"/>
                <a:ext cx="366480" cy="218160"/>
              </p14:xfrm>
            </p:contentPart>
          </mc:Choice>
          <mc:Fallback xmlns="">
            <p:pic>
              <p:nvPicPr>
                <p:cNvPr id="46127" name="Ink 46126">
                  <a:extLst>
                    <a:ext uri="{FF2B5EF4-FFF2-40B4-BE49-F238E27FC236}">
                      <a16:creationId xmlns:a16="http://schemas.microsoft.com/office/drawing/2014/main" id="{6C11FCD7-B38B-BD74-0B65-E4C6C6DB317D}"/>
                    </a:ext>
                  </a:extLst>
                </p:cNvPr>
                <p:cNvPicPr/>
                <p:nvPr/>
              </p:nvPicPr>
              <p:blipFill>
                <a:blip r:embed="rId147"/>
                <a:stretch>
                  <a:fillRect/>
                </a:stretch>
              </p:blipFill>
              <p:spPr>
                <a:xfrm>
                  <a:off x="4189680" y="2194181"/>
                  <a:ext cx="375120" cy="226800"/>
                </a:xfrm>
                <a:prstGeom prst="rect">
                  <a:avLst/>
                </a:prstGeom>
              </p:spPr>
            </p:pic>
          </mc:Fallback>
        </mc:AlternateContent>
        <p:grpSp>
          <p:nvGrpSpPr>
            <p:cNvPr id="46136" name="Group 46135">
              <a:extLst>
                <a:ext uri="{FF2B5EF4-FFF2-40B4-BE49-F238E27FC236}">
                  <a16:creationId xmlns:a16="http://schemas.microsoft.com/office/drawing/2014/main" id="{D23EFF71-13B1-AF5E-4EC5-1217767E844D}"/>
                </a:ext>
              </a:extLst>
            </p:cNvPr>
            <p:cNvGrpSpPr/>
            <p:nvPr/>
          </p:nvGrpSpPr>
          <p:grpSpPr>
            <a:xfrm>
              <a:off x="3689640" y="1978901"/>
              <a:ext cx="448200" cy="140040"/>
              <a:chOff x="3689640" y="1978901"/>
              <a:chExt cx="448200" cy="140040"/>
            </a:xfrm>
          </p:grpSpPr>
          <mc:AlternateContent xmlns:mc="http://schemas.openxmlformats.org/markup-compatibility/2006" xmlns:p14="http://schemas.microsoft.com/office/powerpoint/2010/main">
            <mc:Choice Requires="p14">
              <p:contentPart p14:bwMode="auto" r:id="rId148">
                <p14:nvContentPartPr>
                  <p14:cNvPr id="46128" name="Ink 46127">
                    <a:extLst>
                      <a:ext uri="{FF2B5EF4-FFF2-40B4-BE49-F238E27FC236}">
                        <a16:creationId xmlns:a16="http://schemas.microsoft.com/office/drawing/2014/main" id="{091D1E2E-9288-9181-EF1D-76E9B0689009}"/>
                      </a:ext>
                    </a:extLst>
                  </p14:cNvPr>
                  <p14:cNvContentPartPr/>
                  <p14:nvPr/>
                </p14:nvContentPartPr>
                <p14:xfrm>
                  <a:off x="3689640" y="2022461"/>
                  <a:ext cx="50040" cy="96120"/>
                </p14:xfrm>
              </p:contentPart>
            </mc:Choice>
            <mc:Fallback xmlns="">
              <p:pic>
                <p:nvPicPr>
                  <p:cNvPr id="46128" name="Ink 46127">
                    <a:extLst>
                      <a:ext uri="{FF2B5EF4-FFF2-40B4-BE49-F238E27FC236}">
                        <a16:creationId xmlns:a16="http://schemas.microsoft.com/office/drawing/2014/main" id="{091D1E2E-9288-9181-EF1D-76E9B0689009}"/>
                      </a:ext>
                    </a:extLst>
                  </p:cNvPr>
                  <p:cNvPicPr/>
                  <p:nvPr/>
                </p:nvPicPr>
                <p:blipFill>
                  <a:blip r:embed="rId149"/>
                  <a:stretch>
                    <a:fillRect/>
                  </a:stretch>
                </p:blipFill>
                <p:spPr>
                  <a:xfrm>
                    <a:off x="3685320" y="2018141"/>
                    <a:ext cx="586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46129" name="Ink 46128">
                    <a:extLst>
                      <a:ext uri="{FF2B5EF4-FFF2-40B4-BE49-F238E27FC236}">
                        <a16:creationId xmlns:a16="http://schemas.microsoft.com/office/drawing/2014/main" id="{CAB5552F-367C-F374-586A-85FA82A7EC6F}"/>
                      </a:ext>
                    </a:extLst>
                  </p14:cNvPr>
                  <p14:cNvContentPartPr/>
                  <p14:nvPr/>
                </p14:nvContentPartPr>
                <p14:xfrm>
                  <a:off x="3771360" y="2074661"/>
                  <a:ext cx="43200" cy="42480"/>
                </p14:xfrm>
              </p:contentPart>
            </mc:Choice>
            <mc:Fallback xmlns="">
              <p:pic>
                <p:nvPicPr>
                  <p:cNvPr id="46129" name="Ink 46128">
                    <a:extLst>
                      <a:ext uri="{FF2B5EF4-FFF2-40B4-BE49-F238E27FC236}">
                        <a16:creationId xmlns:a16="http://schemas.microsoft.com/office/drawing/2014/main" id="{CAB5552F-367C-F374-586A-85FA82A7EC6F}"/>
                      </a:ext>
                    </a:extLst>
                  </p:cNvPr>
                  <p:cNvPicPr/>
                  <p:nvPr/>
                </p:nvPicPr>
                <p:blipFill>
                  <a:blip r:embed="rId151"/>
                  <a:stretch>
                    <a:fillRect/>
                  </a:stretch>
                </p:blipFill>
                <p:spPr>
                  <a:xfrm>
                    <a:off x="3767040" y="2070341"/>
                    <a:ext cx="518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46130" name="Ink 46129">
                    <a:extLst>
                      <a:ext uri="{FF2B5EF4-FFF2-40B4-BE49-F238E27FC236}">
                        <a16:creationId xmlns:a16="http://schemas.microsoft.com/office/drawing/2014/main" id="{E15A89CF-0814-39CF-D3DA-41A6B51CF5C0}"/>
                      </a:ext>
                    </a:extLst>
                  </p14:cNvPr>
                  <p14:cNvContentPartPr/>
                  <p14:nvPr/>
                </p14:nvContentPartPr>
                <p14:xfrm>
                  <a:off x="3817800" y="2022461"/>
                  <a:ext cx="7560" cy="18360"/>
                </p14:xfrm>
              </p:contentPart>
            </mc:Choice>
            <mc:Fallback xmlns="">
              <p:pic>
                <p:nvPicPr>
                  <p:cNvPr id="46130" name="Ink 46129">
                    <a:extLst>
                      <a:ext uri="{FF2B5EF4-FFF2-40B4-BE49-F238E27FC236}">
                        <a16:creationId xmlns:a16="http://schemas.microsoft.com/office/drawing/2014/main" id="{E15A89CF-0814-39CF-D3DA-41A6B51CF5C0}"/>
                      </a:ext>
                    </a:extLst>
                  </p:cNvPr>
                  <p:cNvPicPr/>
                  <p:nvPr/>
                </p:nvPicPr>
                <p:blipFill>
                  <a:blip r:embed="rId153"/>
                  <a:stretch>
                    <a:fillRect/>
                  </a:stretch>
                </p:blipFill>
                <p:spPr>
                  <a:xfrm>
                    <a:off x="3813480" y="2018141"/>
                    <a:ext cx="162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46131" name="Ink 46130">
                    <a:extLst>
                      <a:ext uri="{FF2B5EF4-FFF2-40B4-BE49-F238E27FC236}">
                        <a16:creationId xmlns:a16="http://schemas.microsoft.com/office/drawing/2014/main" id="{CE2C32B5-F185-13DA-4A12-9BBED9E38935}"/>
                      </a:ext>
                    </a:extLst>
                  </p14:cNvPr>
                  <p14:cNvContentPartPr/>
                  <p14:nvPr/>
                </p14:nvContentPartPr>
                <p14:xfrm>
                  <a:off x="3856680" y="2083661"/>
                  <a:ext cx="71280" cy="34920"/>
                </p14:xfrm>
              </p:contentPart>
            </mc:Choice>
            <mc:Fallback xmlns="">
              <p:pic>
                <p:nvPicPr>
                  <p:cNvPr id="46131" name="Ink 46130">
                    <a:extLst>
                      <a:ext uri="{FF2B5EF4-FFF2-40B4-BE49-F238E27FC236}">
                        <a16:creationId xmlns:a16="http://schemas.microsoft.com/office/drawing/2014/main" id="{CE2C32B5-F185-13DA-4A12-9BBED9E38935}"/>
                      </a:ext>
                    </a:extLst>
                  </p:cNvPr>
                  <p:cNvPicPr/>
                  <p:nvPr/>
                </p:nvPicPr>
                <p:blipFill>
                  <a:blip r:embed="rId155"/>
                  <a:stretch>
                    <a:fillRect/>
                  </a:stretch>
                </p:blipFill>
                <p:spPr>
                  <a:xfrm>
                    <a:off x="3852360" y="2079341"/>
                    <a:ext cx="799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46132" name="Ink 46131">
                    <a:extLst>
                      <a:ext uri="{FF2B5EF4-FFF2-40B4-BE49-F238E27FC236}">
                        <a16:creationId xmlns:a16="http://schemas.microsoft.com/office/drawing/2014/main" id="{F058ABBF-7CF9-0613-7077-96C11217F524}"/>
                      </a:ext>
                    </a:extLst>
                  </p14:cNvPr>
                  <p14:cNvContentPartPr/>
                  <p14:nvPr/>
                </p14:nvContentPartPr>
                <p14:xfrm>
                  <a:off x="3962880" y="2002661"/>
                  <a:ext cx="19440" cy="104040"/>
                </p14:xfrm>
              </p:contentPart>
            </mc:Choice>
            <mc:Fallback xmlns="">
              <p:pic>
                <p:nvPicPr>
                  <p:cNvPr id="46132" name="Ink 46131">
                    <a:extLst>
                      <a:ext uri="{FF2B5EF4-FFF2-40B4-BE49-F238E27FC236}">
                        <a16:creationId xmlns:a16="http://schemas.microsoft.com/office/drawing/2014/main" id="{F058ABBF-7CF9-0613-7077-96C11217F524}"/>
                      </a:ext>
                    </a:extLst>
                  </p:cNvPr>
                  <p:cNvPicPr/>
                  <p:nvPr/>
                </p:nvPicPr>
                <p:blipFill>
                  <a:blip r:embed="rId157"/>
                  <a:stretch>
                    <a:fillRect/>
                  </a:stretch>
                </p:blipFill>
                <p:spPr>
                  <a:xfrm>
                    <a:off x="3958560" y="1998341"/>
                    <a:ext cx="280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46133" name="Ink 46132">
                    <a:extLst>
                      <a:ext uri="{FF2B5EF4-FFF2-40B4-BE49-F238E27FC236}">
                        <a16:creationId xmlns:a16="http://schemas.microsoft.com/office/drawing/2014/main" id="{6A5D3C21-9404-C5E7-7291-9CA115C08CC0}"/>
                      </a:ext>
                    </a:extLst>
                  </p14:cNvPr>
                  <p14:cNvContentPartPr/>
                  <p14:nvPr/>
                </p14:nvContentPartPr>
                <p14:xfrm>
                  <a:off x="3991680" y="2072861"/>
                  <a:ext cx="46440" cy="46080"/>
                </p14:xfrm>
              </p:contentPart>
            </mc:Choice>
            <mc:Fallback xmlns="">
              <p:pic>
                <p:nvPicPr>
                  <p:cNvPr id="46133" name="Ink 46132">
                    <a:extLst>
                      <a:ext uri="{FF2B5EF4-FFF2-40B4-BE49-F238E27FC236}">
                        <a16:creationId xmlns:a16="http://schemas.microsoft.com/office/drawing/2014/main" id="{6A5D3C21-9404-C5E7-7291-9CA115C08CC0}"/>
                      </a:ext>
                    </a:extLst>
                  </p:cNvPr>
                  <p:cNvPicPr/>
                  <p:nvPr/>
                </p:nvPicPr>
                <p:blipFill>
                  <a:blip r:embed="rId159"/>
                  <a:stretch>
                    <a:fillRect/>
                  </a:stretch>
                </p:blipFill>
                <p:spPr>
                  <a:xfrm>
                    <a:off x="3987360" y="2068541"/>
                    <a:ext cx="550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46134" name="Ink 46133">
                    <a:extLst>
                      <a:ext uri="{FF2B5EF4-FFF2-40B4-BE49-F238E27FC236}">
                        <a16:creationId xmlns:a16="http://schemas.microsoft.com/office/drawing/2014/main" id="{51CA1279-5792-3F1D-DACA-EFD0DAE7143F}"/>
                      </a:ext>
                    </a:extLst>
                  </p14:cNvPr>
                  <p14:cNvContentPartPr/>
                  <p14:nvPr/>
                </p14:nvContentPartPr>
                <p14:xfrm>
                  <a:off x="4122720" y="2057021"/>
                  <a:ext cx="15120" cy="59040"/>
                </p14:xfrm>
              </p:contentPart>
            </mc:Choice>
            <mc:Fallback xmlns="">
              <p:pic>
                <p:nvPicPr>
                  <p:cNvPr id="46134" name="Ink 46133">
                    <a:extLst>
                      <a:ext uri="{FF2B5EF4-FFF2-40B4-BE49-F238E27FC236}">
                        <a16:creationId xmlns:a16="http://schemas.microsoft.com/office/drawing/2014/main" id="{51CA1279-5792-3F1D-DACA-EFD0DAE7143F}"/>
                      </a:ext>
                    </a:extLst>
                  </p:cNvPr>
                  <p:cNvPicPr/>
                  <p:nvPr/>
                </p:nvPicPr>
                <p:blipFill>
                  <a:blip r:embed="rId161"/>
                  <a:stretch>
                    <a:fillRect/>
                  </a:stretch>
                </p:blipFill>
                <p:spPr>
                  <a:xfrm>
                    <a:off x="4118400" y="2052701"/>
                    <a:ext cx="237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46135" name="Ink 46134">
                    <a:extLst>
                      <a:ext uri="{FF2B5EF4-FFF2-40B4-BE49-F238E27FC236}">
                        <a16:creationId xmlns:a16="http://schemas.microsoft.com/office/drawing/2014/main" id="{E6FA57F2-48D8-F523-3104-00716FBE01D1}"/>
                      </a:ext>
                    </a:extLst>
                  </p14:cNvPr>
                  <p14:cNvContentPartPr/>
                  <p14:nvPr/>
                </p14:nvContentPartPr>
                <p14:xfrm>
                  <a:off x="4116240" y="1978901"/>
                  <a:ext cx="14760" cy="15840"/>
                </p14:xfrm>
              </p:contentPart>
            </mc:Choice>
            <mc:Fallback xmlns="">
              <p:pic>
                <p:nvPicPr>
                  <p:cNvPr id="46135" name="Ink 46134">
                    <a:extLst>
                      <a:ext uri="{FF2B5EF4-FFF2-40B4-BE49-F238E27FC236}">
                        <a16:creationId xmlns:a16="http://schemas.microsoft.com/office/drawing/2014/main" id="{E6FA57F2-48D8-F523-3104-00716FBE01D1}"/>
                      </a:ext>
                    </a:extLst>
                  </p:cNvPr>
                  <p:cNvPicPr/>
                  <p:nvPr/>
                </p:nvPicPr>
                <p:blipFill>
                  <a:blip r:embed="rId163"/>
                  <a:stretch>
                    <a:fillRect/>
                  </a:stretch>
                </p:blipFill>
                <p:spPr>
                  <a:xfrm>
                    <a:off x="4111920" y="1974581"/>
                    <a:ext cx="23400" cy="24480"/>
                  </a:xfrm>
                  <a:prstGeom prst="rect">
                    <a:avLst/>
                  </a:prstGeom>
                </p:spPr>
              </p:pic>
            </mc:Fallback>
          </mc:AlternateContent>
        </p:grpSp>
        <p:grpSp>
          <p:nvGrpSpPr>
            <p:cNvPr id="46140" name="Group 46139">
              <a:extLst>
                <a:ext uri="{FF2B5EF4-FFF2-40B4-BE49-F238E27FC236}">
                  <a16:creationId xmlns:a16="http://schemas.microsoft.com/office/drawing/2014/main" id="{B4F190CF-9FDD-51D3-D0FA-568BAAC449AD}"/>
                </a:ext>
              </a:extLst>
            </p:cNvPr>
            <p:cNvGrpSpPr/>
            <p:nvPr/>
          </p:nvGrpSpPr>
          <p:grpSpPr>
            <a:xfrm>
              <a:off x="4638240" y="1680821"/>
              <a:ext cx="444600" cy="780120"/>
              <a:chOff x="4638240" y="1680821"/>
              <a:chExt cx="444600" cy="780120"/>
            </a:xfrm>
          </p:grpSpPr>
          <mc:AlternateContent xmlns:mc="http://schemas.openxmlformats.org/markup-compatibility/2006" xmlns:p14="http://schemas.microsoft.com/office/powerpoint/2010/main">
            <mc:Choice Requires="p14">
              <p:contentPart p14:bwMode="auto" r:id="rId164">
                <p14:nvContentPartPr>
                  <p14:cNvPr id="46118" name="Ink 46117">
                    <a:extLst>
                      <a:ext uri="{FF2B5EF4-FFF2-40B4-BE49-F238E27FC236}">
                        <a16:creationId xmlns:a16="http://schemas.microsoft.com/office/drawing/2014/main" id="{AA2B58AC-1680-63E5-3DA5-EA7AB53844A0}"/>
                      </a:ext>
                    </a:extLst>
                  </p14:cNvPr>
                  <p14:cNvContentPartPr/>
                  <p14:nvPr/>
                </p14:nvContentPartPr>
                <p14:xfrm>
                  <a:off x="4716360" y="2388221"/>
                  <a:ext cx="93240" cy="72720"/>
                </p14:xfrm>
              </p:contentPart>
            </mc:Choice>
            <mc:Fallback xmlns="">
              <p:pic>
                <p:nvPicPr>
                  <p:cNvPr id="46118" name="Ink 46117">
                    <a:extLst>
                      <a:ext uri="{FF2B5EF4-FFF2-40B4-BE49-F238E27FC236}">
                        <a16:creationId xmlns:a16="http://schemas.microsoft.com/office/drawing/2014/main" id="{AA2B58AC-1680-63E5-3DA5-EA7AB53844A0}"/>
                      </a:ext>
                    </a:extLst>
                  </p:cNvPr>
                  <p:cNvPicPr/>
                  <p:nvPr/>
                </p:nvPicPr>
                <p:blipFill>
                  <a:blip r:embed="rId165"/>
                  <a:stretch>
                    <a:fillRect/>
                  </a:stretch>
                </p:blipFill>
                <p:spPr>
                  <a:xfrm>
                    <a:off x="4712040" y="2383901"/>
                    <a:ext cx="1018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46119" name="Ink 46118">
                    <a:extLst>
                      <a:ext uri="{FF2B5EF4-FFF2-40B4-BE49-F238E27FC236}">
                        <a16:creationId xmlns:a16="http://schemas.microsoft.com/office/drawing/2014/main" id="{29FD3C0A-2EAA-B08D-2152-355CABA5C3EA}"/>
                      </a:ext>
                    </a:extLst>
                  </p14:cNvPr>
                  <p14:cNvContentPartPr/>
                  <p14:nvPr/>
                </p14:nvContentPartPr>
                <p14:xfrm>
                  <a:off x="4751640" y="2388221"/>
                  <a:ext cx="46800" cy="66600"/>
                </p14:xfrm>
              </p:contentPart>
            </mc:Choice>
            <mc:Fallback xmlns="">
              <p:pic>
                <p:nvPicPr>
                  <p:cNvPr id="46119" name="Ink 46118">
                    <a:extLst>
                      <a:ext uri="{FF2B5EF4-FFF2-40B4-BE49-F238E27FC236}">
                        <a16:creationId xmlns:a16="http://schemas.microsoft.com/office/drawing/2014/main" id="{29FD3C0A-2EAA-B08D-2152-355CABA5C3EA}"/>
                      </a:ext>
                    </a:extLst>
                  </p:cNvPr>
                  <p:cNvPicPr/>
                  <p:nvPr/>
                </p:nvPicPr>
                <p:blipFill>
                  <a:blip r:embed="rId167"/>
                  <a:stretch>
                    <a:fillRect/>
                  </a:stretch>
                </p:blipFill>
                <p:spPr>
                  <a:xfrm>
                    <a:off x="4747320" y="2383901"/>
                    <a:ext cx="554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46121" name="Ink 46120">
                    <a:extLst>
                      <a:ext uri="{FF2B5EF4-FFF2-40B4-BE49-F238E27FC236}">
                        <a16:creationId xmlns:a16="http://schemas.microsoft.com/office/drawing/2014/main" id="{EC2546E7-F252-F11E-FA37-9C856CAA9E14}"/>
                      </a:ext>
                    </a:extLst>
                  </p14:cNvPr>
                  <p14:cNvContentPartPr/>
                  <p14:nvPr/>
                </p14:nvContentPartPr>
                <p14:xfrm>
                  <a:off x="4734360" y="2409101"/>
                  <a:ext cx="21600" cy="25560"/>
                </p14:xfrm>
              </p:contentPart>
            </mc:Choice>
            <mc:Fallback xmlns="">
              <p:pic>
                <p:nvPicPr>
                  <p:cNvPr id="46121" name="Ink 46120">
                    <a:extLst>
                      <a:ext uri="{FF2B5EF4-FFF2-40B4-BE49-F238E27FC236}">
                        <a16:creationId xmlns:a16="http://schemas.microsoft.com/office/drawing/2014/main" id="{EC2546E7-F252-F11E-FA37-9C856CAA9E14}"/>
                      </a:ext>
                    </a:extLst>
                  </p:cNvPr>
                  <p:cNvPicPr/>
                  <p:nvPr/>
                </p:nvPicPr>
                <p:blipFill>
                  <a:blip r:embed="rId169"/>
                  <a:stretch>
                    <a:fillRect/>
                  </a:stretch>
                </p:blipFill>
                <p:spPr>
                  <a:xfrm>
                    <a:off x="4730040" y="2404781"/>
                    <a:ext cx="302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46123" name="Ink 46122">
                    <a:extLst>
                      <a:ext uri="{FF2B5EF4-FFF2-40B4-BE49-F238E27FC236}">
                        <a16:creationId xmlns:a16="http://schemas.microsoft.com/office/drawing/2014/main" id="{FC107700-B427-E815-4E0F-A6D952F13001}"/>
                      </a:ext>
                    </a:extLst>
                  </p14:cNvPr>
                  <p14:cNvContentPartPr/>
                  <p14:nvPr/>
                </p14:nvContentPartPr>
                <p14:xfrm>
                  <a:off x="4805280" y="2442221"/>
                  <a:ext cx="25200" cy="16200"/>
                </p14:xfrm>
              </p:contentPart>
            </mc:Choice>
            <mc:Fallback xmlns="">
              <p:pic>
                <p:nvPicPr>
                  <p:cNvPr id="46123" name="Ink 46122">
                    <a:extLst>
                      <a:ext uri="{FF2B5EF4-FFF2-40B4-BE49-F238E27FC236}">
                        <a16:creationId xmlns:a16="http://schemas.microsoft.com/office/drawing/2014/main" id="{FC107700-B427-E815-4E0F-A6D952F13001}"/>
                      </a:ext>
                    </a:extLst>
                  </p:cNvPr>
                  <p:cNvPicPr/>
                  <p:nvPr/>
                </p:nvPicPr>
                <p:blipFill>
                  <a:blip r:embed="rId171"/>
                  <a:stretch>
                    <a:fillRect/>
                  </a:stretch>
                </p:blipFill>
                <p:spPr>
                  <a:xfrm>
                    <a:off x="4800960" y="2437901"/>
                    <a:ext cx="338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46137" name="Ink 46136">
                    <a:extLst>
                      <a:ext uri="{FF2B5EF4-FFF2-40B4-BE49-F238E27FC236}">
                        <a16:creationId xmlns:a16="http://schemas.microsoft.com/office/drawing/2014/main" id="{E1B07646-A508-F45A-02D9-FD13610C50DA}"/>
                      </a:ext>
                    </a:extLst>
                  </p14:cNvPr>
                  <p14:cNvContentPartPr/>
                  <p14:nvPr/>
                </p14:nvContentPartPr>
                <p14:xfrm>
                  <a:off x="4638240" y="1878461"/>
                  <a:ext cx="101880" cy="444600"/>
                </p14:xfrm>
              </p:contentPart>
            </mc:Choice>
            <mc:Fallback xmlns="">
              <p:pic>
                <p:nvPicPr>
                  <p:cNvPr id="46137" name="Ink 46136">
                    <a:extLst>
                      <a:ext uri="{FF2B5EF4-FFF2-40B4-BE49-F238E27FC236}">
                        <a16:creationId xmlns:a16="http://schemas.microsoft.com/office/drawing/2014/main" id="{E1B07646-A508-F45A-02D9-FD13610C50DA}"/>
                      </a:ext>
                    </a:extLst>
                  </p:cNvPr>
                  <p:cNvPicPr/>
                  <p:nvPr/>
                </p:nvPicPr>
                <p:blipFill>
                  <a:blip r:embed="rId173"/>
                  <a:stretch>
                    <a:fillRect/>
                  </a:stretch>
                </p:blipFill>
                <p:spPr>
                  <a:xfrm>
                    <a:off x="4633920" y="1874141"/>
                    <a:ext cx="110520" cy="4532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46138" name="Ink 46137">
                    <a:extLst>
                      <a:ext uri="{FF2B5EF4-FFF2-40B4-BE49-F238E27FC236}">
                        <a16:creationId xmlns:a16="http://schemas.microsoft.com/office/drawing/2014/main" id="{AEEF77E3-13E2-5290-A5FB-031C2CCCCCAA}"/>
                      </a:ext>
                    </a:extLst>
                  </p14:cNvPr>
                  <p14:cNvContentPartPr/>
                  <p14:nvPr/>
                </p14:nvContentPartPr>
                <p14:xfrm>
                  <a:off x="4816080" y="1734821"/>
                  <a:ext cx="64440" cy="87840"/>
                </p14:xfrm>
              </p:contentPart>
            </mc:Choice>
            <mc:Fallback xmlns="">
              <p:pic>
                <p:nvPicPr>
                  <p:cNvPr id="46138" name="Ink 46137">
                    <a:extLst>
                      <a:ext uri="{FF2B5EF4-FFF2-40B4-BE49-F238E27FC236}">
                        <a16:creationId xmlns:a16="http://schemas.microsoft.com/office/drawing/2014/main" id="{AEEF77E3-13E2-5290-A5FB-031C2CCCCCAA}"/>
                      </a:ext>
                    </a:extLst>
                  </p:cNvPr>
                  <p:cNvPicPr/>
                  <p:nvPr/>
                </p:nvPicPr>
                <p:blipFill>
                  <a:blip r:embed="rId175"/>
                  <a:stretch>
                    <a:fillRect/>
                  </a:stretch>
                </p:blipFill>
                <p:spPr>
                  <a:xfrm>
                    <a:off x="4811760" y="1730501"/>
                    <a:ext cx="730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46139" name="Ink 46138">
                    <a:extLst>
                      <a:ext uri="{FF2B5EF4-FFF2-40B4-BE49-F238E27FC236}">
                        <a16:creationId xmlns:a16="http://schemas.microsoft.com/office/drawing/2014/main" id="{8AB6AF60-E412-CB9F-6315-666D862AAB73}"/>
                      </a:ext>
                    </a:extLst>
                  </p14:cNvPr>
                  <p14:cNvContentPartPr/>
                  <p14:nvPr/>
                </p14:nvContentPartPr>
                <p14:xfrm>
                  <a:off x="4943880" y="1680821"/>
                  <a:ext cx="138960" cy="110880"/>
                </p14:xfrm>
              </p:contentPart>
            </mc:Choice>
            <mc:Fallback xmlns="">
              <p:pic>
                <p:nvPicPr>
                  <p:cNvPr id="46139" name="Ink 46138">
                    <a:extLst>
                      <a:ext uri="{FF2B5EF4-FFF2-40B4-BE49-F238E27FC236}">
                        <a16:creationId xmlns:a16="http://schemas.microsoft.com/office/drawing/2014/main" id="{8AB6AF60-E412-CB9F-6315-666D862AAB73}"/>
                      </a:ext>
                    </a:extLst>
                  </p:cNvPr>
                  <p:cNvPicPr/>
                  <p:nvPr/>
                </p:nvPicPr>
                <p:blipFill>
                  <a:blip r:embed="rId177"/>
                  <a:stretch>
                    <a:fillRect/>
                  </a:stretch>
                </p:blipFill>
                <p:spPr>
                  <a:xfrm>
                    <a:off x="4939560" y="1676501"/>
                    <a:ext cx="147600" cy="11952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178">
            <p14:nvContentPartPr>
              <p14:cNvPr id="46142" name="Ink 46141">
                <a:extLst>
                  <a:ext uri="{FF2B5EF4-FFF2-40B4-BE49-F238E27FC236}">
                    <a16:creationId xmlns:a16="http://schemas.microsoft.com/office/drawing/2014/main" id="{4DB5A81E-B06B-07E3-E05E-AD5CEC54F681}"/>
                  </a:ext>
                </a:extLst>
              </p14:cNvPr>
              <p14:cNvContentPartPr/>
              <p14:nvPr/>
            </p14:nvContentPartPr>
            <p14:xfrm>
              <a:off x="4784040" y="2506661"/>
              <a:ext cx="334440" cy="1918440"/>
            </p14:xfrm>
          </p:contentPart>
        </mc:Choice>
        <mc:Fallback xmlns="">
          <p:pic>
            <p:nvPicPr>
              <p:cNvPr id="46142" name="Ink 46141">
                <a:extLst>
                  <a:ext uri="{FF2B5EF4-FFF2-40B4-BE49-F238E27FC236}">
                    <a16:creationId xmlns:a16="http://schemas.microsoft.com/office/drawing/2014/main" id="{4DB5A81E-B06B-07E3-E05E-AD5CEC54F681}"/>
                  </a:ext>
                </a:extLst>
              </p:cNvPr>
              <p:cNvPicPr/>
              <p:nvPr/>
            </p:nvPicPr>
            <p:blipFill>
              <a:blip r:embed="rId179"/>
              <a:stretch>
                <a:fillRect/>
              </a:stretch>
            </p:blipFill>
            <p:spPr>
              <a:xfrm>
                <a:off x="4779720" y="2502341"/>
                <a:ext cx="343080" cy="19270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46143" name="Ink 46142">
                <a:extLst>
                  <a:ext uri="{FF2B5EF4-FFF2-40B4-BE49-F238E27FC236}">
                    <a16:creationId xmlns:a16="http://schemas.microsoft.com/office/drawing/2014/main" id="{91A916B8-BC85-1C2D-168A-4ECDA9F415A6}"/>
                  </a:ext>
                </a:extLst>
              </p14:cNvPr>
              <p14:cNvContentPartPr/>
              <p14:nvPr/>
            </p14:nvContentPartPr>
            <p14:xfrm>
              <a:off x="4769280" y="2499821"/>
              <a:ext cx="106560" cy="240840"/>
            </p14:xfrm>
          </p:contentPart>
        </mc:Choice>
        <mc:Fallback xmlns="">
          <p:pic>
            <p:nvPicPr>
              <p:cNvPr id="46143" name="Ink 46142">
                <a:extLst>
                  <a:ext uri="{FF2B5EF4-FFF2-40B4-BE49-F238E27FC236}">
                    <a16:creationId xmlns:a16="http://schemas.microsoft.com/office/drawing/2014/main" id="{91A916B8-BC85-1C2D-168A-4ECDA9F415A6}"/>
                  </a:ext>
                </a:extLst>
              </p:cNvPr>
              <p:cNvPicPr/>
              <p:nvPr/>
            </p:nvPicPr>
            <p:blipFill>
              <a:blip r:embed="rId181"/>
              <a:stretch>
                <a:fillRect/>
              </a:stretch>
            </p:blipFill>
            <p:spPr>
              <a:xfrm>
                <a:off x="4764960" y="2495501"/>
                <a:ext cx="115200" cy="249480"/>
              </a:xfrm>
              <a:prstGeom prst="rect">
                <a:avLst/>
              </a:prstGeom>
            </p:spPr>
          </p:pic>
        </mc:Fallback>
      </mc:AlternateContent>
      <p:grpSp>
        <p:nvGrpSpPr>
          <p:cNvPr id="46158" name="Group 46157">
            <a:extLst>
              <a:ext uri="{FF2B5EF4-FFF2-40B4-BE49-F238E27FC236}">
                <a16:creationId xmlns:a16="http://schemas.microsoft.com/office/drawing/2014/main" id="{544D1E5F-3C21-AABD-593F-0EC7BA6559FF}"/>
              </a:ext>
            </a:extLst>
          </p:cNvPr>
          <p:cNvGrpSpPr/>
          <p:nvPr/>
        </p:nvGrpSpPr>
        <p:grpSpPr>
          <a:xfrm>
            <a:off x="4762800" y="1890701"/>
            <a:ext cx="817560" cy="416160"/>
            <a:chOff x="4762800" y="1890701"/>
            <a:chExt cx="817560" cy="416160"/>
          </a:xfrm>
        </p:grpSpPr>
        <mc:AlternateContent xmlns:mc="http://schemas.openxmlformats.org/markup-compatibility/2006" xmlns:p14="http://schemas.microsoft.com/office/powerpoint/2010/main">
          <mc:Choice Requires="p14">
            <p:contentPart p14:bwMode="auto" r:id="rId182">
              <p14:nvContentPartPr>
                <p14:cNvPr id="46154" name="Ink 46153">
                  <a:extLst>
                    <a:ext uri="{FF2B5EF4-FFF2-40B4-BE49-F238E27FC236}">
                      <a16:creationId xmlns:a16="http://schemas.microsoft.com/office/drawing/2014/main" id="{58A837F0-26F6-2D8E-94FD-6D6A45820397}"/>
                    </a:ext>
                  </a:extLst>
                </p14:cNvPr>
                <p14:cNvContentPartPr/>
                <p14:nvPr/>
              </p14:nvContentPartPr>
              <p14:xfrm>
                <a:off x="4794480" y="2265821"/>
                <a:ext cx="112320" cy="40320"/>
              </p14:xfrm>
            </p:contentPart>
          </mc:Choice>
          <mc:Fallback xmlns="">
            <p:pic>
              <p:nvPicPr>
                <p:cNvPr id="46154" name="Ink 46153">
                  <a:extLst>
                    <a:ext uri="{FF2B5EF4-FFF2-40B4-BE49-F238E27FC236}">
                      <a16:creationId xmlns:a16="http://schemas.microsoft.com/office/drawing/2014/main" id="{58A837F0-26F6-2D8E-94FD-6D6A45820397}"/>
                    </a:ext>
                  </a:extLst>
                </p:cNvPr>
                <p:cNvPicPr/>
                <p:nvPr/>
              </p:nvPicPr>
              <p:blipFill>
                <a:blip r:embed="rId183"/>
                <a:stretch>
                  <a:fillRect/>
                </a:stretch>
              </p:blipFill>
              <p:spPr>
                <a:xfrm>
                  <a:off x="4790160" y="2261501"/>
                  <a:ext cx="1209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46155" name="Ink 46154">
                  <a:extLst>
                    <a:ext uri="{FF2B5EF4-FFF2-40B4-BE49-F238E27FC236}">
                      <a16:creationId xmlns:a16="http://schemas.microsoft.com/office/drawing/2014/main" id="{21031158-31CA-1BEF-7E27-3A5AD9F3CADA}"/>
                    </a:ext>
                  </a:extLst>
                </p14:cNvPr>
                <p14:cNvContentPartPr/>
                <p14:nvPr/>
              </p14:nvContentPartPr>
              <p14:xfrm>
                <a:off x="4762800" y="2250701"/>
                <a:ext cx="89280" cy="56160"/>
              </p14:xfrm>
            </p:contentPart>
          </mc:Choice>
          <mc:Fallback xmlns="">
            <p:pic>
              <p:nvPicPr>
                <p:cNvPr id="46155" name="Ink 46154">
                  <a:extLst>
                    <a:ext uri="{FF2B5EF4-FFF2-40B4-BE49-F238E27FC236}">
                      <a16:creationId xmlns:a16="http://schemas.microsoft.com/office/drawing/2014/main" id="{21031158-31CA-1BEF-7E27-3A5AD9F3CADA}"/>
                    </a:ext>
                  </a:extLst>
                </p:cNvPr>
                <p:cNvPicPr/>
                <p:nvPr/>
              </p:nvPicPr>
              <p:blipFill>
                <a:blip r:embed="rId185"/>
                <a:stretch>
                  <a:fillRect/>
                </a:stretch>
              </p:blipFill>
              <p:spPr>
                <a:xfrm>
                  <a:off x="4758480" y="2246381"/>
                  <a:ext cx="979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46157" name="Ink 46156">
                  <a:extLst>
                    <a:ext uri="{FF2B5EF4-FFF2-40B4-BE49-F238E27FC236}">
                      <a16:creationId xmlns:a16="http://schemas.microsoft.com/office/drawing/2014/main" id="{E917F49D-1D84-7B30-632D-693F8DBE1B21}"/>
                    </a:ext>
                  </a:extLst>
                </p14:cNvPr>
                <p14:cNvContentPartPr/>
                <p14:nvPr/>
              </p14:nvContentPartPr>
              <p14:xfrm>
                <a:off x="4847040" y="1890701"/>
                <a:ext cx="733320" cy="388080"/>
              </p14:xfrm>
            </p:contentPart>
          </mc:Choice>
          <mc:Fallback xmlns="">
            <p:pic>
              <p:nvPicPr>
                <p:cNvPr id="46157" name="Ink 46156">
                  <a:extLst>
                    <a:ext uri="{FF2B5EF4-FFF2-40B4-BE49-F238E27FC236}">
                      <a16:creationId xmlns:a16="http://schemas.microsoft.com/office/drawing/2014/main" id="{E917F49D-1D84-7B30-632D-693F8DBE1B21}"/>
                    </a:ext>
                  </a:extLst>
                </p:cNvPr>
                <p:cNvPicPr/>
                <p:nvPr/>
              </p:nvPicPr>
              <p:blipFill>
                <a:blip r:embed="rId187"/>
                <a:stretch>
                  <a:fillRect/>
                </a:stretch>
              </p:blipFill>
              <p:spPr>
                <a:xfrm>
                  <a:off x="4842720" y="1886381"/>
                  <a:ext cx="741960" cy="396720"/>
                </a:xfrm>
                <a:prstGeom prst="rect">
                  <a:avLst/>
                </a:prstGeom>
              </p:spPr>
            </p:pic>
          </mc:Fallback>
        </mc:AlternateContent>
      </p:grpSp>
      <p:grpSp>
        <p:nvGrpSpPr>
          <p:cNvPr id="46169" name="Group 46168">
            <a:extLst>
              <a:ext uri="{FF2B5EF4-FFF2-40B4-BE49-F238E27FC236}">
                <a16:creationId xmlns:a16="http://schemas.microsoft.com/office/drawing/2014/main" id="{06131685-B800-6D58-09C4-62E19D2BA903}"/>
              </a:ext>
            </a:extLst>
          </p:cNvPr>
          <p:cNvGrpSpPr/>
          <p:nvPr/>
        </p:nvGrpSpPr>
        <p:grpSpPr>
          <a:xfrm>
            <a:off x="5725080" y="1679021"/>
            <a:ext cx="430560" cy="286200"/>
            <a:chOff x="5725080" y="1679021"/>
            <a:chExt cx="430560" cy="286200"/>
          </a:xfrm>
        </p:grpSpPr>
        <mc:AlternateContent xmlns:mc="http://schemas.openxmlformats.org/markup-compatibility/2006" xmlns:p14="http://schemas.microsoft.com/office/powerpoint/2010/main">
          <mc:Choice Requires="p14">
            <p:contentPart p14:bwMode="auto" r:id="rId188">
              <p14:nvContentPartPr>
                <p14:cNvPr id="46159" name="Ink 46158">
                  <a:extLst>
                    <a:ext uri="{FF2B5EF4-FFF2-40B4-BE49-F238E27FC236}">
                      <a16:creationId xmlns:a16="http://schemas.microsoft.com/office/drawing/2014/main" id="{F29D856A-FDDB-9DDC-A72A-8C807BAA83FF}"/>
                    </a:ext>
                  </a:extLst>
                </p14:cNvPr>
                <p14:cNvContentPartPr/>
                <p14:nvPr/>
              </p14:nvContentPartPr>
              <p14:xfrm>
                <a:off x="5869800" y="1772621"/>
                <a:ext cx="26280" cy="151560"/>
              </p14:xfrm>
            </p:contentPart>
          </mc:Choice>
          <mc:Fallback xmlns="">
            <p:pic>
              <p:nvPicPr>
                <p:cNvPr id="46159" name="Ink 46158">
                  <a:extLst>
                    <a:ext uri="{FF2B5EF4-FFF2-40B4-BE49-F238E27FC236}">
                      <a16:creationId xmlns:a16="http://schemas.microsoft.com/office/drawing/2014/main" id="{F29D856A-FDDB-9DDC-A72A-8C807BAA83FF}"/>
                    </a:ext>
                  </a:extLst>
                </p:cNvPr>
                <p:cNvPicPr/>
                <p:nvPr/>
              </p:nvPicPr>
              <p:blipFill>
                <a:blip r:embed="rId189"/>
                <a:stretch>
                  <a:fillRect/>
                </a:stretch>
              </p:blipFill>
              <p:spPr>
                <a:xfrm>
                  <a:off x="5865480" y="1768301"/>
                  <a:ext cx="349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46160" name="Ink 46159">
                  <a:extLst>
                    <a:ext uri="{FF2B5EF4-FFF2-40B4-BE49-F238E27FC236}">
                      <a16:creationId xmlns:a16="http://schemas.microsoft.com/office/drawing/2014/main" id="{59A280DF-7A8A-C069-3C45-0DF1D26D6DF5}"/>
                    </a:ext>
                  </a:extLst>
                </p14:cNvPr>
                <p14:cNvContentPartPr/>
                <p14:nvPr/>
              </p14:nvContentPartPr>
              <p14:xfrm>
                <a:off x="5845320" y="1783781"/>
                <a:ext cx="107640" cy="41400"/>
              </p14:xfrm>
            </p:contentPart>
          </mc:Choice>
          <mc:Fallback xmlns="">
            <p:pic>
              <p:nvPicPr>
                <p:cNvPr id="46160" name="Ink 46159">
                  <a:extLst>
                    <a:ext uri="{FF2B5EF4-FFF2-40B4-BE49-F238E27FC236}">
                      <a16:creationId xmlns:a16="http://schemas.microsoft.com/office/drawing/2014/main" id="{59A280DF-7A8A-C069-3C45-0DF1D26D6DF5}"/>
                    </a:ext>
                  </a:extLst>
                </p:cNvPr>
                <p:cNvPicPr/>
                <p:nvPr/>
              </p:nvPicPr>
              <p:blipFill>
                <a:blip r:embed="rId191"/>
                <a:stretch>
                  <a:fillRect/>
                </a:stretch>
              </p:blipFill>
              <p:spPr>
                <a:xfrm>
                  <a:off x="5841000" y="1779461"/>
                  <a:ext cx="1162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46162" name="Ink 46161">
                  <a:extLst>
                    <a:ext uri="{FF2B5EF4-FFF2-40B4-BE49-F238E27FC236}">
                      <a16:creationId xmlns:a16="http://schemas.microsoft.com/office/drawing/2014/main" id="{1CF21117-9036-3F8C-2E07-17953C78AEC3}"/>
                    </a:ext>
                  </a:extLst>
                </p14:cNvPr>
                <p14:cNvContentPartPr/>
                <p14:nvPr/>
              </p14:nvContentPartPr>
              <p14:xfrm>
                <a:off x="5988240" y="1890701"/>
                <a:ext cx="57240" cy="50400"/>
              </p14:xfrm>
            </p:contentPart>
          </mc:Choice>
          <mc:Fallback xmlns="">
            <p:pic>
              <p:nvPicPr>
                <p:cNvPr id="46162" name="Ink 46161">
                  <a:extLst>
                    <a:ext uri="{FF2B5EF4-FFF2-40B4-BE49-F238E27FC236}">
                      <a16:creationId xmlns:a16="http://schemas.microsoft.com/office/drawing/2014/main" id="{1CF21117-9036-3F8C-2E07-17953C78AEC3}"/>
                    </a:ext>
                  </a:extLst>
                </p:cNvPr>
                <p:cNvPicPr/>
                <p:nvPr/>
              </p:nvPicPr>
              <p:blipFill>
                <a:blip r:embed="rId193"/>
                <a:stretch>
                  <a:fillRect/>
                </a:stretch>
              </p:blipFill>
              <p:spPr>
                <a:xfrm>
                  <a:off x="5983920" y="1886381"/>
                  <a:ext cx="658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46163" name="Ink 46162">
                  <a:extLst>
                    <a:ext uri="{FF2B5EF4-FFF2-40B4-BE49-F238E27FC236}">
                      <a16:creationId xmlns:a16="http://schemas.microsoft.com/office/drawing/2014/main" id="{3A3C8F5A-75D1-CA76-0879-0CC76ABA7B3F}"/>
                    </a:ext>
                  </a:extLst>
                </p14:cNvPr>
                <p14:cNvContentPartPr/>
                <p14:nvPr/>
              </p14:nvContentPartPr>
              <p14:xfrm>
                <a:off x="6119640" y="1922741"/>
                <a:ext cx="28800" cy="42480"/>
              </p14:xfrm>
            </p:contentPart>
          </mc:Choice>
          <mc:Fallback xmlns="">
            <p:pic>
              <p:nvPicPr>
                <p:cNvPr id="46163" name="Ink 46162">
                  <a:extLst>
                    <a:ext uri="{FF2B5EF4-FFF2-40B4-BE49-F238E27FC236}">
                      <a16:creationId xmlns:a16="http://schemas.microsoft.com/office/drawing/2014/main" id="{3A3C8F5A-75D1-CA76-0879-0CC76ABA7B3F}"/>
                    </a:ext>
                  </a:extLst>
                </p:cNvPr>
                <p:cNvPicPr/>
                <p:nvPr/>
              </p:nvPicPr>
              <p:blipFill>
                <a:blip r:embed="rId195"/>
                <a:stretch>
                  <a:fillRect/>
                </a:stretch>
              </p:blipFill>
              <p:spPr>
                <a:xfrm>
                  <a:off x="6115320" y="1918421"/>
                  <a:ext cx="374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46164" name="Ink 46163">
                  <a:extLst>
                    <a:ext uri="{FF2B5EF4-FFF2-40B4-BE49-F238E27FC236}">
                      <a16:creationId xmlns:a16="http://schemas.microsoft.com/office/drawing/2014/main" id="{A9A06270-5C17-57C9-2750-BA52CCE881E9}"/>
                    </a:ext>
                  </a:extLst>
                </p14:cNvPr>
                <p14:cNvContentPartPr/>
                <p14:nvPr/>
              </p14:nvContentPartPr>
              <p14:xfrm>
                <a:off x="6148080" y="1850741"/>
                <a:ext cx="7560" cy="16200"/>
              </p14:xfrm>
            </p:contentPart>
          </mc:Choice>
          <mc:Fallback xmlns="">
            <p:pic>
              <p:nvPicPr>
                <p:cNvPr id="46164" name="Ink 46163">
                  <a:extLst>
                    <a:ext uri="{FF2B5EF4-FFF2-40B4-BE49-F238E27FC236}">
                      <a16:creationId xmlns:a16="http://schemas.microsoft.com/office/drawing/2014/main" id="{A9A06270-5C17-57C9-2750-BA52CCE881E9}"/>
                    </a:ext>
                  </a:extLst>
                </p:cNvPr>
                <p:cNvPicPr/>
                <p:nvPr/>
              </p:nvPicPr>
              <p:blipFill>
                <a:blip r:embed="rId197"/>
                <a:stretch>
                  <a:fillRect/>
                </a:stretch>
              </p:blipFill>
              <p:spPr>
                <a:xfrm>
                  <a:off x="6143760" y="1846421"/>
                  <a:ext cx="162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46166" name="Ink 46165">
                  <a:extLst>
                    <a:ext uri="{FF2B5EF4-FFF2-40B4-BE49-F238E27FC236}">
                      <a16:creationId xmlns:a16="http://schemas.microsoft.com/office/drawing/2014/main" id="{CB0DF9FF-FCE4-A7C4-0093-7C4E6A12390E}"/>
                    </a:ext>
                  </a:extLst>
                </p14:cNvPr>
                <p14:cNvContentPartPr/>
                <p14:nvPr/>
              </p14:nvContentPartPr>
              <p14:xfrm>
                <a:off x="6037920" y="1730861"/>
                <a:ext cx="21600" cy="60480"/>
              </p14:xfrm>
            </p:contentPart>
          </mc:Choice>
          <mc:Fallback xmlns="">
            <p:pic>
              <p:nvPicPr>
                <p:cNvPr id="46166" name="Ink 46165">
                  <a:extLst>
                    <a:ext uri="{FF2B5EF4-FFF2-40B4-BE49-F238E27FC236}">
                      <a16:creationId xmlns:a16="http://schemas.microsoft.com/office/drawing/2014/main" id="{CB0DF9FF-FCE4-A7C4-0093-7C4E6A12390E}"/>
                    </a:ext>
                  </a:extLst>
                </p:cNvPr>
                <p:cNvPicPr/>
                <p:nvPr/>
              </p:nvPicPr>
              <p:blipFill>
                <a:blip r:embed="rId199"/>
                <a:stretch>
                  <a:fillRect/>
                </a:stretch>
              </p:blipFill>
              <p:spPr>
                <a:xfrm>
                  <a:off x="6033600" y="1726541"/>
                  <a:ext cx="302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46167" name="Ink 46166">
                  <a:extLst>
                    <a:ext uri="{FF2B5EF4-FFF2-40B4-BE49-F238E27FC236}">
                      <a16:creationId xmlns:a16="http://schemas.microsoft.com/office/drawing/2014/main" id="{35A33EB6-3B6B-4038-BF8C-339E9832DAEA}"/>
                    </a:ext>
                  </a:extLst>
                </p14:cNvPr>
                <p14:cNvContentPartPr/>
                <p14:nvPr/>
              </p14:nvContentPartPr>
              <p14:xfrm>
                <a:off x="6041520" y="1679021"/>
                <a:ext cx="1800" cy="12240"/>
              </p14:xfrm>
            </p:contentPart>
          </mc:Choice>
          <mc:Fallback xmlns="">
            <p:pic>
              <p:nvPicPr>
                <p:cNvPr id="46167" name="Ink 46166">
                  <a:extLst>
                    <a:ext uri="{FF2B5EF4-FFF2-40B4-BE49-F238E27FC236}">
                      <a16:creationId xmlns:a16="http://schemas.microsoft.com/office/drawing/2014/main" id="{35A33EB6-3B6B-4038-BF8C-339E9832DAEA}"/>
                    </a:ext>
                  </a:extLst>
                </p:cNvPr>
                <p:cNvPicPr/>
                <p:nvPr/>
              </p:nvPicPr>
              <p:blipFill>
                <a:blip r:embed="rId201"/>
                <a:stretch>
                  <a:fillRect/>
                </a:stretch>
              </p:blipFill>
              <p:spPr>
                <a:xfrm>
                  <a:off x="6037200" y="1674701"/>
                  <a:ext cx="104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46168" name="Ink 46167">
                  <a:extLst>
                    <a:ext uri="{FF2B5EF4-FFF2-40B4-BE49-F238E27FC236}">
                      <a16:creationId xmlns:a16="http://schemas.microsoft.com/office/drawing/2014/main" id="{89135C0A-8200-CF99-2238-415A706E44AD}"/>
                    </a:ext>
                  </a:extLst>
                </p14:cNvPr>
                <p14:cNvContentPartPr/>
                <p14:nvPr/>
              </p14:nvContentPartPr>
              <p14:xfrm>
                <a:off x="5725080" y="1730861"/>
                <a:ext cx="65160" cy="70560"/>
              </p14:xfrm>
            </p:contentPart>
          </mc:Choice>
          <mc:Fallback xmlns="">
            <p:pic>
              <p:nvPicPr>
                <p:cNvPr id="46168" name="Ink 46167">
                  <a:extLst>
                    <a:ext uri="{FF2B5EF4-FFF2-40B4-BE49-F238E27FC236}">
                      <a16:creationId xmlns:a16="http://schemas.microsoft.com/office/drawing/2014/main" id="{89135C0A-8200-CF99-2238-415A706E44AD}"/>
                    </a:ext>
                  </a:extLst>
                </p:cNvPr>
                <p:cNvPicPr/>
                <p:nvPr/>
              </p:nvPicPr>
              <p:blipFill>
                <a:blip r:embed="rId203"/>
                <a:stretch>
                  <a:fillRect/>
                </a:stretch>
              </p:blipFill>
              <p:spPr>
                <a:xfrm>
                  <a:off x="5720760" y="1726541"/>
                  <a:ext cx="73800" cy="79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4">
            <p14:nvContentPartPr>
              <p14:cNvPr id="46170" name="Ink 46169">
                <a:extLst>
                  <a:ext uri="{FF2B5EF4-FFF2-40B4-BE49-F238E27FC236}">
                    <a16:creationId xmlns:a16="http://schemas.microsoft.com/office/drawing/2014/main" id="{2457C037-363D-7827-CC03-E57D23566005}"/>
                  </a:ext>
                </a:extLst>
              </p14:cNvPr>
              <p14:cNvContentPartPr/>
              <p14:nvPr/>
            </p14:nvContentPartPr>
            <p14:xfrm>
              <a:off x="4737600" y="3469301"/>
              <a:ext cx="25560" cy="90360"/>
            </p14:xfrm>
          </p:contentPart>
        </mc:Choice>
        <mc:Fallback xmlns="">
          <p:pic>
            <p:nvPicPr>
              <p:cNvPr id="46170" name="Ink 46169">
                <a:extLst>
                  <a:ext uri="{FF2B5EF4-FFF2-40B4-BE49-F238E27FC236}">
                    <a16:creationId xmlns:a16="http://schemas.microsoft.com/office/drawing/2014/main" id="{2457C037-363D-7827-CC03-E57D23566005}"/>
                  </a:ext>
                </a:extLst>
              </p:cNvPr>
              <p:cNvPicPr/>
              <p:nvPr/>
            </p:nvPicPr>
            <p:blipFill>
              <a:blip r:embed="rId205"/>
              <a:stretch>
                <a:fillRect/>
              </a:stretch>
            </p:blipFill>
            <p:spPr>
              <a:xfrm>
                <a:off x="4733280" y="3464981"/>
                <a:ext cx="34200" cy="99000"/>
              </a:xfrm>
              <a:prstGeom prst="rect">
                <a:avLst/>
              </a:prstGeom>
            </p:spPr>
          </p:pic>
        </mc:Fallback>
      </mc:AlternateContent>
      <p:grpSp>
        <p:nvGrpSpPr>
          <p:cNvPr id="46176" name="Group 46175">
            <a:extLst>
              <a:ext uri="{FF2B5EF4-FFF2-40B4-BE49-F238E27FC236}">
                <a16:creationId xmlns:a16="http://schemas.microsoft.com/office/drawing/2014/main" id="{8B91D71C-AD75-B952-2295-5D625D00DC47}"/>
              </a:ext>
            </a:extLst>
          </p:cNvPr>
          <p:cNvGrpSpPr/>
          <p:nvPr/>
        </p:nvGrpSpPr>
        <p:grpSpPr>
          <a:xfrm>
            <a:off x="4830120" y="2496581"/>
            <a:ext cx="1450080" cy="832680"/>
            <a:chOff x="4830120" y="2496581"/>
            <a:chExt cx="1450080" cy="832680"/>
          </a:xfrm>
        </p:grpSpPr>
        <mc:AlternateContent xmlns:mc="http://schemas.openxmlformats.org/markup-compatibility/2006" xmlns:p14="http://schemas.microsoft.com/office/powerpoint/2010/main">
          <mc:Choice Requires="p14">
            <p:contentPart p14:bwMode="auto" r:id="rId206">
              <p14:nvContentPartPr>
                <p14:cNvPr id="46172" name="Ink 46171">
                  <a:extLst>
                    <a:ext uri="{FF2B5EF4-FFF2-40B4-BE49-F238E27FC236}">
                      <a16:creationId xmlns:a16="http://schemas.microsoft.com/office/drawing/2014/main" id="{C0000F82-C892-D58B-D6B0-3F09F1FAB8DC}"/>
                    </a:ext>
                  </a:extLst>
                </p14:cNvPr>
                <p14:cNvContentPartPr/>
                <p14:nvPr/>
              </p14:nvContentPartPr>
              <p14:xfrm>
                <a:off x="4830120" y="2504141"/>
                <a:ext cx="1450080" cy="825120"/>
              </p14:xfrm>
            </p:contentPart>
          </mc:Choice>
          <mc:Fallback xmlns="">
            <p:pic>
              <p:nvPicPr>
                <p:cNvPr id="46172" name="Ink 46171">
                  <a:extLst>
                    <a:ext uri="{FF2B5EF4-FFF2-40B4-BE49-F238E27FC236}">
                      <a16:creationId xmlns:a16="http://schemas.microsoft.com/office/drawing/2014/main" id="{C0000F82-C892-D58B-D6B0-3F09F1FAB8DC}"/>
                    </a:ext>
                  </a:extLst>
                </p:cNvPr>
                <p:cNvPicPr/>
                <p:nvPr/>
              </p:nvPicPr>
              <p:blipFill>
                <a:blip r:embed="rId207"/>
                <a:stretch>
                  <a:fillRect/>
                </a:stretch>
              </p:blipFill>
              <p:spPr>
                <a:xfrm>
                  <a:off x="4825800" y="2499821"/>
                  <a:ext cx="1458720" cy="8337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46173" name="Ink 46172">
                  <a:extLst>
                    <a:ext uri="{FF2B5EF4-FFF2-40B4-BE49-F238E27FC236}">
                      <a16:creationId xmlns:a16="http://schemas.microsoft.com/office/drawing/2014/main" id="{7CA9495E-812B-EDE3-082B-BF879F37DED6}"/>
                    </a:ext>
                  </a:extLst>
                </p14:cNvPr>
                <p14:cNvContentPartPr/>
                <p14:nvPr/>
              </p14:nvContentPartPr>
              <p14:xfrm>
                <a:off x="4833360" y="2496581"/>
                <a:ext cx="110520" cy="137520"/>
              </p14:xfrm>
            </p:contentPart>
          </mc:Choice>
          <mc:Fallback xmlns="">
            <p:pic>
              <p:nvPicPr>
                <p:cNvPr id="46173" name="Ink 46172">
                  <a:extLst>
                    <a:ext uri="{FF2B5EF4-FFF2-40B4-BE49-F238E27FC236}">
                      <a16:creationId xmlns:a16="http://schemas.microsoft.com/office/drawing/2014/main" id="{7CA9495E-812B-EDE3-082B-BF879F37DED6}"/>
                    </a:ext>
                  </a:extLst>
                </p:cNvPr>
                <p:cNvPicPr/>
                <p:nvPr/>
              </p:nvPicPr>
              <p:blipFill>
                <a:blip r:embed="rId209"/>
                <a:stretch>
                  <a:fillRect/>
                </a:stretch>
              </p:blipFill>
              <p:spPr>
                <a:xfrm>
                  <a:off x="4829040" y="2492261"/>
                  <a:ext cx="1191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46175" name="Ink 46174">
                  <a:extLst>
                    <a:ext uri="{FF2B5EF4-FFF2-40B4-BE49-F238E27FC236}">
                      <a16:creationId xmlns:a16="http://schemas.microsoft.com/office/drawing/2014/main" id="{1EC406A3-7F34-3B78-9048-519B7636B19D}"/>
                    </a:ext>
                  </a:extLst>
                </p14:cNvPr>
                <p14:cNvContentPartPr/>
                <p14:nvPr/>
              </p14:nvContentPartPr>
              <p14:xfrm>
                <a:off x="4887000" y="2538341"/>
                <a:ext cx="25200" cy="15840"/>
              </p14:xfrm>
            </p:contentPart>
          </mc:Choice>
          <mc:Fallback xmlns="">
            <p:pic>
              <p:nvPicPr>
                <p:cNvPr id="46175" name="Ink 46174">
                  <a:extLst>
                    <a:ext uri="{FF2B5EF4-FFF2-40B4-BE49-F238E27FC236}">
                      <a16:creationId xmlns:a16="http://schemas.microsoft.com/office/drawing/2014/main" id="{1EC406A3-7F34-3B78-9048-519B7636B19D}"/>
                    </a:ext>
                  </a:extLst>
                </p:cNvPr>
                <p:cNvPicPr/>
                <p:nvPr/>
              </p:nvPicPr>
              <p:blipFill>
                <a:blip r:embed="rId211"/>
                <a:stretch>
                  <a:fillRect/>
                </a:stretch>
              </p:blipFill>
              <p:spPr>
                <a:xfrm>
                  <a:off x="4882680" y="2534021"/>
                  <a:ext cx="33840" cy="24480"/>
                </a:xfrm>
                <a:prstGeom prst="rect">
                  <a:avLst/>
                </a:prstGeom>
              </p:spPr>
            </p:pic>
          </mc:Fallback>
        </mc:AlternateContent>
      </p:grpSp>
      <p:grpSp>
        <p:nvGrpSpPr>
          <p:cNvPr id="46189" name="Group 46188">
            <a:extLst>
              <a:ext uri="{FF2B5EF4-FFF2-40B4-BE49-F238E27FC236}">
                <a16:creationId xmlns:a16="http://schemas.microsoft.com/office/drawing/2014/main" id="{5F4CDE67-8708-A1B2-D60C-47360566B289}"/>
              </a:ext>
            </a:extLst>
          </p:cNvPr>
          <p:cNvGrpSpPr/>
          <p:nvPr/>
        </p:nvGrpSpPr>
        <p:grpSpPr>
          <a:xfrm>
            <a:off x="5526360" y="3125861"/>
            <a:ext cx="334440" cy="282600"/>
            <a:chOff x="5526360" y="3125861"/>
            <a:chExt cx="334440" cy="282600"/>
          </a:xfrm>
        </p:grpSpPr>
        <mc:AlternateContent xmlns:mc="http://schemas.openxmlformats.org/markup-compatibility/2006" xmlns:p14="http://schemas.microsoft.com/office/powerpoint/2010/main">
          <mc:Choice Requires="p14">
            <p:contentPart p14:bwMode="auto" r:id="rId212">
              <p14:nvContentPartPr>
                <p14:cNvPr id="46177" name="Ink 46176">
                  <a:extLst>
                    <a:ext uri="{FF2B5EF4-FFF2-40B4-BE49-F238E27FC236}">
                      <a16:creationId xmlns:a16="http://schemas.microsoft.com/office/drawing/2014/main" id="{098A65B6-50F7-E125-526D-DCECF867CD72}"/>
                    </a:ext>
                  </a:extLst>
                </p14:cNvPr>
                <p14:cNvContentPartPr/>
                <p14:nvPr/>
              </p14:nvContentPartPr>
              <p14:xfrm>
                <a:off x="5600880" y="3199661"/>
                <a:ext cx="21600" cy="26640"/>
              </p14:xfrm>
            </p:contentPart>
          </mc:Choice>
          <mc:Fallback xmlns="">
            <p:pic>
              <p:nvPicPr>
                <p:cNvPr id="46177" name="Ink 46176">
                  <a:extLst>
                    <a:ext uri="{FF2B5EF4-FFF2-40B4-BE49-F238E27FC236}">
                      <a16:creationId xmlns:a16="http://schemas.microsoft.com/office/drawing/2014/main" id="{098A65B6-50F7-E125-526D-DCECF867CD72}"/>
                    </a:ext>
                  </a:extLst>
                </p:cNvPr>
                <p:cNvPicPr/>
                <p:nvPr/>
              </p:nvPicPr>
              <p:blipFill>
                <a:blip r:embed="rId213"/>
                <a:stretch>
                  <a:fillRect/>
                </a:stretch>
              </p:blipFill>
              <p:spPr>
                <a:xfrm>
                  <a:off x="5596560" y="3195341"/>
                  <a:ext cx="302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46178" name="Ink 46177">
                  <a:extLst>
                    <a:ext uri="{FF2B5EF4-FFF2-40B4-BE49-F238E27FC236}">
                      <a16:creationId xmlns:a16="http://schemas.microsoft.com/office/drawing/2014/main" id="{36773EA1-A0F7-3A58-C408-B3FC8FF761C5}"/>
                    </a:ext>
                  </a:extLst>
                </p14:cNvPr>
                <p14:cNvContentPartPr/>
                <p14:nvPr/>
              </p14:nvContentPartPr>
              <p14:xfrm>
                <a:off x="5607720" y="3205781"/>
                <a:ext cx="18360" cy="122040"/>
              </p14:xfrm>
            </p:contentPart>
          </mc:Choice>
          <mc:Fallback xmlns="">
            <p:pic>
              <p:nvPicPr>
                <p:cNvPr id="46178" name="Ink 46177">
                  <a:extLst>
                    <a:ext uri="{FF2B5EF4-FFF2-40B4-BE49-F238E27FC236}">
                      <a16:creationId xmlns:a16="http://schemas.microsoft.com/office/drawing/2014/main" id="{36773EA1-A0F7-3A58-C408-B3FC8FF761C5}"/>
                    </a:ext>
                  </a:extLst>
                </p:cNvPr>
                <p:cNvPicPr/>
                <p:nvPr/>
              </p:nvPicPr>
              <p:blipFill>
                <a:blip r:embed="rId215"/>
                <a:stretch>
                  <a:fillRect/>
                </a:stretch>
              </p:blipFill>
              <p:spPr>
                <a:xfrm>
                  <a:off x="5603400" y="3201461"/>
                  <a:ext cx="270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46179" name="Ink 46178">
                  <a:extLst>
                    <a:ext uri="{FF2B5EF4-FFF2-40B4-BE49-F238E27FC236}">
                      <a16:creationId xmlns:a16="http://schemas.microsoft.com/office/drawing/2014/main" id="{569D7773-A8DE-00AA-294D-E55A6939F33F}"/>
                    </a:ext>
                  </a:extLst>
                </p14:cNvPr>
                <p14:cNvContentPartPr/>
                <p14:nvPr/>
              </p14:nvContentPartPr>
              <p14:xfrm>
                <a:off x="5607720" y="3189221"/>
                <a:ext cx="93240" cy="59400"/>
              </p14:xfrm>
            </p:contentPart>
          </mc:Choice>
          <mc:Fallback xmlns="">
            <p:pic>
              <p:nvPicPr>
                <p:cNvPr id="46179" name="Ink 46178">
                  <a:extLst>
                    <a:ext uri="{FF2B5EF4-FFF2-40B4-BE49-F238E27FC236}">
                      <a16:creationId xmlns:a16="http://schemas.microsoft.com/office/drawing/2014/main" id="{569D7773-A8DE-00AA-294D-E55A6939F33F}"/>
                    </a:ext>
                  </a:extLst>
                </p:cNvPr>
                <p:cNvPicPr/>
                <p:nvPr/>
              </p:nvPicPr>
              <p:blipFill>
                <a:blip r:embed="rId217"/>
                <a:stretch>
                  <a:fillRect/>
                </a:stretch>
              </p:blipFill>
              <p:spPr>
                <a:xfrm>
                  <a:off x="5603400" y="3184901"/>
                  <a:ext cx="1018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46181" name="Ink 46180">
                  <a:extLst>
                    <a:ext uri="{FF2B5EF4-FFF2-40B4-BE49-F238E27FC236}">
                      <a16:creationId xmlns:a16="http://schemas.microsoft.com/office/drawing/2014/main" id="{77C4F5E1-198D-4F0F-E1E8-0372EB5383F5}"/>
                    </a:ext>
                  </a:extLst>
                </p14:cNvPr>
                <p14:cNvContentPartPr/>
                <p14:nvPr/>
              </p14:nvContentPartPr>
              <p14:xfrm>
                <a:off x="5704200" y="3320981"/>
                <a:ext cx="57240" cy="44640"/>
              </p14:xfrm>
            </p:contentPart>
          </mc:Choice>
          <mc:Fallback xmlns="">
            <p:pic>
              <p:nvPicPr>
                <p:cNvPr id="46181" name="Ink 46180">
                  <a:extLst>
                    <a:ext uri="{FF2B5EF4-FFF2-40B4-BE49-F238E27FC236}">
                      <a16:creationId xmlns:a16="http://schemas.microsoft.com/office/drawing/2014/main" id="{77C4F5E1-198D-4F0F-E1E8-0372EB5383F5}"/>
                    </a:ext>
                  </a:extLst>
                </p:cNvPr>
                <p:cNvPicPr/>
                <p:nvPr/>
              </p:nvPicPr>
              <p:blipFill>
                <a:blip r:embed="rId219"/>
                <a:stretch>
                  <a:fillRect/>
                </a:stretch>
              </p:blipFill>
              <p:spPr>
                <a:xfrm>
                  <a:off x="5699880" y="3316661"/>
                  <a:ext cx="658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46182" name="Ink 46181">
                  <a:extLst>
                    <a:ext uri="{FF2B5EF4-FFF2-40B4-BE49-F238E27FC236}">
                      <a16:creationId xmlns:a16="http://schemas.microsoft.com/office/drawing/2014/main" id="{69443F18-C7FB-1C48-7806-E6116A5FB172}"/>
                    </a:ext>
                  </a:extLst>
                </p14:cNvPr>
                <p14:cNvContentPartPr/>
                <p14:nvPr/>
              </p14:nvContentPartPr>
              <p14:xfrm>
                <a:off x="5831640" y="3359501"/>
                <a:ext cx="21960" cy="48960"/>
              </p14:xfrm>
            </p:contentPart>
          </mc:Choice>
          <mc:Fallback xmlns="">
            <p:pic>
              <p:nvPicPr>
                <p:cNvPr id="46182" name="Ink 46181">
                  <a:extLst>
                    <a:ext uri="{FF2B5EF4-FFF2-40B4-BE49-F238E27FC236}">
                      <a16:creationId xmlns:a16="http://schemas.microsoft.com/office/drawing/2014/main" id="{69443F18-C7FB-1C48-7806-E6116A5FB172}"/>
                    </a:ext>
                  </a:extLst>
                </p:cNvPr>
                <p:cNvPicPr/>
                <p:nvPr/>
              </p:nvPicPr>
              <p:blipFill>
                <a:blip r:embed="rId221"/>
                <a:stretch>
                  <a:fillRect/>
                </a:stretch>
              </p:blipFill>
              <p:spPr>
                <a:xfrm>
                  <a:off x="5827320" y="3355181"/>
                  <a:ext cx="306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46183" name="Ink 46182">
                  <a:extLst>
                    <a:ext uri="{FF2B5EF4-FFF2-40B4-BE49-F238E27FC236}">
                      <a16:creationId xmlns:a16="http://schemas.microsoft.com/office/drawing/2014/main" id="{EE22C4BD-A916-78A8-B8D1-D5631BD35FE4}"/>
                    </a:ext>
                  </a:extLst>
                </p14:cNvPr>
                <p14:cNvContentPartPr/>
                <p14:nvPr/>
              </p14:nvContentPartPr>
              <p14:xfrm>
                <a:off x="5853240" y="3279941"/>
                <a:ext cx="7560" cy="15840"/>
              </p14:xfrm>
            </p:contentPart>
          </mc:Choice>
          <mc:Fallback xmlns="">
            <p:pic>
              <p:nvPicPr>
                <p:cNvPr id="46183" name="Ink 46182">
                  <a:extLst>
                    <a:ext uri="{FF2B5EF4-FFF2-40B4-BE49-F238E27FC236}">
                      <a16:creationId xmlns:a16="http://schemas.microsoft.com/office/drawing/2014/main" id="{EE22C4BD-A916-78A8-B8D1-D5631BD35FE4}"/>
                    </a:ext>
                  </a:extLst>
                </p:cNvPr>
                <p:cNvPicPr/>
                <p:nvPr/>
              </p:nvPicPr>
              <p:blipFill>
                <a:blip r:embed="rId223"/>
                <a:stretch>
                  <a:fillRect/>
                </a:stretch>
              </p:blipFill>
              <p:spPr>
                <a:xfrm>
                  <a:off x="5848920" y="3275621"/>
                  <a:ext cx="162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46185" name="Ink 46184">
                  <a:extLst>
                    <a:ext uri="{FF2B5EF4-FFF2-40B4-BE49-F238E27FC236}">
                      <a16:creationId xmlns:a16="http://schemas.microsoft.com/office/drawing/2014/main" id="{6EB6AEC5-90A2-4BBF-C042-06E9CF123391}"/>
                    </a:ext>
                  </a:extLst>
                </p14:cNvPr>
                <p14:cNvContentPartPr/>
                <p14:nvPr/>
              </p14:nvContentPartPr>
              <p14:xfrm>
                <a:off x="5746680" y="3179141"/>
                <a:ext cx="53640" cy="12600"/>
              </p14:xfrm>
            </p:contentPart>
          </mc:Choice>
          <mc:Fallback xmlns="">
            <p:pic>
              <p:nvPicPr>
                <p:cNvPr id="46185" name="Ink 46184">
                  <a:extLst>
                    <a:ext uri="{FF2B5EF4-FFF2-40B4-BE49-F238E27FC236}">
                      <a16:creationId xmlns:a16="http://schemas.microsoft.com/office/drawing/2014/main" id="{6EB6AEC5-90A2-4BBF-C042-06E9CF123391}"/>
                    </a:ext>
                  </a:extLst>
                </p:cNvPr>
                <p:cNvPicPr/>
                <p:nvPr/>
              </p:nvPicPr>
              <p:blipFill>
                <a:blip r:embed="rId225"/>
                <a:stretch>
                  <a:fillRect/>
                </a:stretch>
              </p:blipFill>
              <p:spPr>
                <a:xfrm>
                  <a:off x="5742360" y="3174821"/>
                  <a:ext cx="622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46186" name="Ink 46185">
                  <a:extLst>
                    <a:ext uri="{FF2B5EF4-FFF2-40B4-BE49-F238E27FC236}">
                      <a16:creationId xmlns:a16="http://schemas.microsoft.com/office/drawing/2014/main" id="{F33EA986-4040-C48A-C588-007C11388A13}"/>
                    </a:ext>
                  </a:extLst>
                </p14:cNvPr>
                <p14:cNvContentPartPr/>
                <p14:nvPr/>
              </p14:nvContentPartPr>
              <p14:xfrm>
                <a:off x="5753880" y="3183461"/>
                <a:ext cx="32400" cy="62640"/>
              </p14:xfrm>
            </p:contentPart>
          </mc:Choice>
          <mc:Fallback xmlns="">
            <p:pic>
              <p:nvPicPr>
                <p:cNvPr id="46186" name="Ink 46185">
                  <a:extLst>
                    <a:ext uri="{FF2B5EF4-FFF2-40B4-BE49-F238E27FC236}">
                      <a16:creationId xmlns:a16="http://schemas.microsoft.com/office/drawing/2014/main" id="{F33EA986-4040-C48A-C588-007C11388A13}"/>
                    </a:ext>
                  </a:extLst>
                </p:cNvPr>
                <p:cNvPicPr/>
                <p:nvPr/>
              </p:nvPicPr>
              <p:blipFill>
                <a:blip r:embed="rId227"/>
                <a:stretch>
                  <a:fillRect/>
                </a:stretch>
              </p:blipFill>
              <p:spPr>
                <a:xfrm>
                  <a:off x="5749560" y="3179141"/>
                  <a:ext cx="410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46188" name="Ink 46187">
                  <a:extLst>
                    <a:ext uri="{FF2B5EF4-FFF2-40B4-BE49-F238E27FC236}">
                      <a16:creationId xmlns:a16="http://schemas.microsoft.com/office/drawing/2014/main" id="{CBA2201A-3123-AFD7-690D-8D3B078A74CB}"/>
                    </a:ext>
                  </a:extLst>
                </p14:cNvPr>
                <p14:cNvContentPartPr/>
                <p14:nvPr/>
              </p14:nvContentPartPr>
              <p14:xfrm>
                <a:off x="5526360" y="3125861"/>
                <a:ext cx="43200" cy="54720"/>
              </p14:xfrm>
            </p:contentPart>
          </mc:Choice>
          <mc:Fallback xmlns="">
            <p:pic>
              <p:nvPicPr>
                <p:cNvPr id="46188" name="Ink 46187">
                  <a:extLst>
                    <a:ext uri="{FF2B5EF4-FFF2-40B4-BE49-F238E27FC236}">
                      <a16:creationId xmlns:a16="http://schemas.microsoft.com/office/drawing/2014/main" id="{CBA2201A-3123-AFD7-690D-8D3B078A74CB}"/>
                    </a:ext>
                  </a:extLst>
                </p:cNvPr>
                <p:cNvPicPr/>
                <p:nvPr/>
              </p:nvPicPr>
              <p:blipFill>
                <a:blip r:embed="rId229"/>
                <a:stretch>
                  <a:fillRect/>
                </a:stretch>
              </p:blipFill>
              <p:spPr>
                <a:xfrm>
                  <a:off x="5522040" y="3121541"/>
                  <a:ext cx="51840" cy="63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0">
            <p14:nvContentPartPr>
              <p14:cNvPr id="46190" name="Ink 46189">
                <a:extLst>
                  <a:ext uri="{FF2B5EF4-FFF2-40B4-BE49-F238E27FC236}">
                    <a16:creationId xmlns:a16="http://schemas.microsoft.com/office/drawing/2014/main" id="{DA0923F9-015C-04D7-A487-AE78A564AB83}"/>
                  </a:ext>
                </a:extLst>
              </p14:cNvPr>
              <p14:cNvContentPartPr/>
              <p14:nvPr/>
            </p14:nvContentPartPr>
            <p14:xfrm>
              <a:off x="4979520" y="2454101"/>
              <a:ext cx="189000" cy="1972080"/>
            </p14:xfrm>
          </p:contentPart>
        </mc:Choice>
        <mc:Fallback xmlns="">
          <p:pic>
            <p:nvPicPr>
              <p:cNvPr id="46190" name="Ink 46189">
                <a:extLst>
                  <a:ext uri="{FF2B5EF4-FFF2-40B4-BE49-F238E27FC236}">
                    <a16:creationId xmlns:a16="http://schemas.microsoft.com/office/drawing/2014/main" id="{DA0923F9-015C-04D7-A487-AE78A564AB83}"/>
                  </a:ext>
                </a:extLst>
              </p:cNvPr>
              <p:cNvPicPr/>
              <p:nvPr/>
            </p:nvPicPr>
            <p:blipFill>
              <a:blip r:embed="rId231"/>
              <a:stretch>
                <a:fillRect/>
              </a:stretch>
            </p:blipFill>
            <p:spPr>
              <a:xfrm>
                <a:off x="4975200" y="2449781"/>
                <a:ext cx="197640" cy="19807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46191" name="Ink 46190">
                <a:extLst>
                  <a:ext uri="{FF2B5EF4-FFF2-40B4-BE49-F238E27FC236}">
                    <a16:creationId xmlns:a16="http://schemas.microsoft.com/office/drawing/2014/main" id="{D58D47DC-F4B5-BD45-4EB8-263256CA8180}"/>
                  </a:ext>
                </a:extLst>
              </p14:cNvPr>
              <p14:cNvContentPartPr/>
              <p14:nvPr/>
            </p14:nvContentPartPr>
            <p14:xfrm>
              <a:off x="4982760" y="2418101"/>
              <a:ext cx="89280" cy="130320"/>
            </p14:xfrm>
          </p:contentPart>
        </mc:Choice>
        <mc:Fallback xmlns="">
          <p:pic>
            <p:nvPicPr>
              <p:cNvPr id="46191" name="Ink 46190">
                <a:extLst>
                  <a:ext uri="{FF2B5EF4-FFF2-40B4-BE49-F238E27FC236}">
                    <a16:creationId xmlns:a16="http://schemas.microsoft.com/office/drawing/2014/main" id="{D58D47DC-F4B5-BD45-4EB8-263256CA8180}"/>
                  </a:ext>
                </a:extLst>
              </p:cNvPr>
              <p:cNvPicPr/>
              <p:nvPr/>
            </p:nvPicPr>
            <p:blipFill>
              <a:blip r:embed="rId233"/>
              <a:stretch>
                <a:fillRect/>
              </a:stretch>
            </p:blipFill>
            <p:spPr>
              <a:xfrm>
                <a:off x="4978440" y="2413781"/>
                <a:ext cx="97920" cy="138960"/>
              </a:xfrm>
              <a:prstGeom prst="rect">
                <a:avLst/>
              </a:prstGeom>
            </p:spPr>
          </p:pic>
        </mc:Fallback>
      </mc:AlternateContent>
      <p:grpSp>
        <p:nvGrpSpPr>
          <p:cNvPr id="46199" name="Group 46198">
            <a:extLst>
              <a:ext uri="{FF2B5EF4-FFF2-40B4-BE49-F238E27FC236}">
                <a16:creationId xmlns:a16="http://schemas.microsoft.com/office/drawing/2014/main" id="{99E15BD6-E703-42F3-E52D-9F5E3E189EDB}"/>
              </a:ext>
            </a:extLst>
          </p:cNvPr>
          <p:cNvGrpSpPr/>
          <p:nvPr/>
        </p:nvGrpSpPr>
        <p:grpSpPr>
          <a:xfrm>
            <a:off x="5188680" y="3389741"/>
            <a:ext cx="242280" cy="273960"/>
            <a:chOff x="5188680" y="3389741"/>
            <a:chExt cx="242280" cy="273960"/>
          </a:xfrm>
        </p:grpSpPr>
        <mc:AlternateContent xmlns:mc="http://schemas.openxmlformats.org/markup-compatibility/2006" xmlns:p14="http://schemas.microsoft.com/office/powerpoint/2010/main">
          <mc:Choice Requires="p14">
            <p:contentPart p14:bwMode="auto" r:id="rId234">
              <p14:nvContentPartPr>
                <p14:cNvPr id="46192" name="Ink 46191">
                  <a:extLst>
                    <a:ext uri="{FF2B5EF4-FFF2-40B4-BE49-F238E27FC236}">
                      <a16:creationId xmlns:a16="http://schemas.microsoft.com/office/drawing/2014/main" id="{1B76AC55-F175-753F-2AEF-3976546C3965}"/>
                    </a:ext>
                  </a:extLst>
                </p14:cNvPr>
                <p14:cNvContentPartPr/>
                <p14:nvPr/>
              </p14:nvContentPartPr>
              <p14:xfrm>
                <a:off x="5302800" y="3465341"/>
                <a:ext cx="7560" cy="171720"/>
              </p14:xfrm>
            </p:contentPart>
          </mc:Choice>
          <mc:Fallback xmlns="">
            <p:pic>
              <p:nvPicPr>
                <p:cNvPr id="46192" name="Ink 46191">
                  <a:extLst>
                    <a:ext uri="{FF2B5EF4-FFF2-40B4-BE49-F238E27FC236}">
                      <a16:creationId xmlns:a16="http://schemas.microsoft.com/office/drawing/2014/main" id="{1B76AC55-F175-753F-2AEF-3976546C3965}"/>
                    </a:ext>
                  </a:extLst>
                </p:cNvPr>
                <p:cNvPicPr/>
                <p:nvPr/>
              </p:nvPicPr>
              <p:blipFill>
                <a:blip r:embed="rId235"/>
                <a:stretch>
                  <a:fillRect/>
                </a:stretch>
              </p:blipFill>
              <p:spPr>
                <a:xfrm>
                  <a:off x="5298480" y="3461021"/>
                  <a:ext cx="162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46193" name="Ink 46192">
                  <a:extLst>
                    <a:ext uri="{FF2B5EF4-FFF2-40B4-BE49-F238E27FC236}">
                      <a16:creationId xmlns:a16="http://schemas.microsoft.com/office/drawing/2014/main" id="{93547CAF-8A0D-61CF-B065-B20A430CBDDD}"/>
                    </a:ext>
                  </a:extLst>
                </p14:cNvPr>
                <p14:cNvContentPartPr/>
                <p14:nvPr/>
              </p14:nvContentPartPr>
              <p14:xfrm>
                <a:off x="5284800" y="3463901"/>
                <a:ext cx="78840" cy="64080"/>
              </p14:xfrm>
            </p:contentPart>
          </mc:Choice>
          <mc:Fallback xmlns="">
            <p:pic>
              <p:nvPicPr>
                <p:cNvPr id="46193" name="Ink 46192">
                  <a:extLst>
                    <a:ext uri="{FF2B5EF4-FFF2-40B4-BE49-F238E27FC236}">
                      <a16:creationId xmlns:a16="http://schemas.microsoft.com/office/drawing/2014/main" id="{93547CAF-8A0D-61CF-B065-B20A430CBDDD}"/>
                    </a:ext>
                  </a:extLst>
                </p:cNvPr>
                <p:cNvPicPr/>
                <p:nvPr/>
              </p:nvPicPr>
              <p:blipFill>
                <a:blip r:embed="rId237"/>
                <a:stretch>
                  <a:fillRect/>
                </a:stretch>
              </p:blipFill>
              <p:spPr>
                <a:xfrm>
                  <a:off x="5280480" y="3459581"/>
                  <a:ext cx="874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46195" name="Ink 46194">
                  <a:extLst>
                    <a:ext uri="{FF2B5EF4-FFF2-40B4-BE49-F238E27FC236}">
                      <a16:creationId xmlns:a16="http://schemas.microsoft.com/office/drawing/2014/main" id="{64A367C8-542B-0D5A-849A-AC21E108846E}"/>
                    </a:ext>
                  </a:extLst>
                </p14:cNvPr>
                <p14:cNvContentPartPr/>
                <p14:nvPr/>
              </p14:nvContentPartPr>
              <p14:xfrm>
                <a:off x="5405400" y="3599261"/>
                <a:ext cx="25560" cy="64440"/>
              </p14:xfrm>
            </p:contentPart>
          </mc:Choice>
          <mc:Fallback xmlns="">
            <p:pic>
              <p:nvPicPr>
                <p:cNvPr id="46195" name="Ink 46194">
                  <a:extLst>
                    <a:ext uri="{FF2B5EF4-FFF2-40B4-BE49-F238E27FC236}">
                      <a16:creationId xmlns:a16="http://schemas.microsoft.com/office/drawing/2014/main" id="{64A367C8-542B-0D5A-849A-AC21E108846E}"/>
                    </a:ext>
                  </a:extLst>
                </p:cNvPr>
                <p:cNvPicPr/>
                <p:nvPr/>
              </p:nvPicPr>
              <p:blipFill>
                <a:blip r:embed="rId239"/>
                <a:stretch>
                  <a:fillRect/>
                </a:stretch>
              </p:blipFill>
              <p:spPr>
                <a:xfrm>
                  <a:off x="5401080" y="3594941"/>
                  <a:ext cx="342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46196" name="Ink 46195">
                  <a:extLst>
                    <a:ext uri="{FF2B5EF4-FFF2-40B4-BE49-F238E27FC236}">
                      <a16:creationId xmlns:a16="http://schemas.microsoft.com/office/drawing/2014/main" id="{F6264485-AC46-4740-C529-DEEE26A1E460}"/>
                    </a:ext>
                  </a:extLst>
                </p14:cNvPr>
                <p14:cNvContentPartPr/>
                <p14:nvPr/>
              </p14:nvContentPartPr>
              <p14:xfrm>
                <a:off x="5394960" y="3547061"/>
                <a:ext cx="8280" cy="12600"/>
              </p14:xfrm>
            </p:contentPart>
          </mc:Choice>
          <mc:Fallback xmlns="">
            <p:pic>
              <p:nvPicPr>
                <p:cNvPr id="46196" name="Ink 46195">
                  <a:extLst>
                    <a:ext uri="{FF2B5EF4-FFF2-40B4-BE49-F238E27FC236}">
                      <a16:creationId xmlns:a16="http://schemas.microsoft.com/office/drawing/2014/main" id="{F6264485-AC46-4740-C529-DEEE26A1E460}"/>
                    </a:ext>
                  </a:extLst>
                </p:cNvPr>
                <p:cNvPicPr/>
                <p:nvPr/>
              </p:nvPicPr>
              <p:blipFill>
                <a:blip r:embed="rId241"/>
                <a:stretch>
                  <a:fillRect/>
                </a:stretch>
              </p:blipFill>
              <p:spPr>
                <a:xfrm>
                  <a:off x="5390640" y="3542741"/>
                  <a:ext cx="169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46198" name="Ink 46197">
                  <a:extLst>
                    <a:ext uri="{FF2B5EF4-FFF2-40B4-BE49-F238E27FC236}">
                      <a16:creationId xmlns:a16="http://schemas.microsoft.com/office/drawing/2014/main" id="{C2A54968-BE29-FBDB-1EE2-962523BC4010}"/>
                    </a:ext>
                  </a:extLst>
                </p14:cNvPr>
                <p14:cNvContentPartPr/>
                <p14:nvPr/>
              </p14:nvContentPartPr>
              <p14:xfrm>
                <a:off x="5188680" y="3389741"/>
                <a:ext cx="54000" cy="50040"/>
              </p14:xfrm>
            </p:contentPart>
          </mc:Choice>
          <mc:Fallback xmlns="">
            <p:pic>
              <p:nvPicPr>
                <p:cNvPr id="46198" name="Ink 46197">
                  <a:extLst>
                    <a:ext uri="{FF2B5EF4-FFF2-40B4-BE49-F238E27FC236}">
                      <a16:creationId xmlns:a16="http://schemas.microsoft.com/office/drawing/2014/main" id="{C2A54968-BE29-FBDB-1EE2-962523BC4010}"/>
                    </a:ext>
                  </a:extLst>
                </p:cNvPr>
                <p:cNvPicPr/>
                <p:nvPr/>
              </p:nvPicPr>
              <p:blipFill>
                <a:blip r:embed="rId243"/>
                <a:stretch>
                  <a:fillRect/>
                </a:stretch>
              </p:blipFill>
              <p:spPr>
                <a:xfrm>
                  <a:off x="5184360" y="3385421"/>
                  <a:ext cx="62640" cy="58680"/>
                </a:xfrm>
                <a:prstGeom prst="rect">
                  <a:avLst/>
                </a:prstGeom>
              </p:spPr>
            </p:pic>
          </mc:Fallback>
        </mc:AlternateContent>
      </p:grpSp>
      <p:grpSp>
        <p:nvGrpSpPr>
          <p:cNvPr id="46213" name="Group 46212">
            <a:extLst>
              <a:ext uri="{FF2B5EF4-FFF2-40B4-BE49-F238E27FC236}">
                <a16:creationId xmlns:a16="http://schemas.microsoft.com/office/drawing/2014/main" id="{ADD08D36-A058-EABE-B547-83F45C458E17}"/>
              </a:ext>
            </a:extLst>
          </p:cNvPr>
          <p:cNvGrpSpPr/>
          <p:nvPr/>
        </p:nvGrpSpPr>
        <p:grpSpPr>
          <a:xfrm>
            <a:off x="1142280" y="3223421"/>
            <a:ext cx="681480" cy="374040"/>
            <a:chOff x="1142280" y="3223421"/>
            <a:chExt cx="681480" cy="374040"/>
          </a:xfrm>
        </p:grpSpPr>
        <mc:AlternateContent xmlns:mc="http://schemas.openxmlformats.org/markup-compatibility/2006" xmlns:p14="http://schemas.microsoft.com/office/powerpoint/2010/main">
          <mc:Choice Requires="p14">
            <p:contentPart p14:bwMode="auto" r:id="rId244">
              <p14:nvContentPartPr>
                <p14:cNvPr id="46200" name="Ink 46199">
                  <a:extLst>
                    <a:ext uri="{FF2B5EF4-FFF2-40B4-BE49-F238E27FC236}">
                      <a16:creationId xmlns:a16="http://schemas.microsoft.com/office/drawing/2014/main" id="{A8E24313-1A8F-A436-09F6-3541314A8056}"/>
                    </a:ext>
                  </a:extLst>
                </p14:cNvPr>
                <p14:cNvContentPartPr/>
                <p14:nvPr/>
              </p14:nvContentPartPr>
              <p14:xfrm>
                <a:off x="1316520" y="3278861"/>
                <a:ext cx="14760" cy="258480"/>
              </p14:xfrm>
            </p:contentPart>
          </mc:Choice>
          <mc:Fallback xmlns="">
            <p:pic>
              <p:nvPicPr>
                <p:cNvPr id="46200" name="Ink 46199">
                  <a:extLst>
                    <a:ext uri="{FF2B5EF4-FFF2-40B4-BE49-F238E27FC236}">
                      <a16:creationId xmlns:a16="http://schemas.microsoft.com/office/drawing/2014/main" id="{A8E24313-1A8F-A436-09F6-3541314A8056}"/>
                    </a:ext>
                  </a:extLst>
                </p:cNvPr>
                <p:cNvPicPr/>
                <p:nvPr/>
              </p:nvPicPr>
              <p:blipFill>
                <a:blip r:embed="rId245"/>
                <a:stretch>
                  <a:fillRect/>
                </a:stretch>
              </p:blipFill>
              <p:spPr>
                <a:xfrm>
                  <a:off x="1312200" y="3274541"/>
                  <a:ext cx="2340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46201" name="Ink 46200">
                  <a:extLst>
                    <a:ext uri="{FF2B5EF4-FFF2-40B4-BE49-F238E27FC236}">
                      <a16:creationId xmlns:a16="http://schemas.microsoft.com/office/drawing/2014/main" id="{076ADC8A-6D49-C702-35ED-55E1E822A6F5}"/>
                    </a:ext>
                  </a:extLst>
                </p14:cNvPr>
                <p14:cNvContentPartPr/>
                <p14:nvPr/>
              </p14:nvContentPartPr>
              <p14:xfrm>
                <a:off x="1295280" y="3271301"/>
                <a:ext cx="114840" cy="117000"/>
              </p14:xfrm>
            </p:contentPart>
          </mc:Choice>
          <mc:Fallback xmlns="">
            <p:pic>
              <p:nvPicPr>
                <p:cNvPr id="46201" name="Ink 46200">
                  <a:extLst>
                    <a:ext uri="{FF2B5EF4-FFF2-40B4-BE49-F238E27FC236}">
                      <a16:creationId xmlns:a16="http://schemas.microsoft.com/office/drawing/2014/main" id="{076ADC8A-6D49-C702-35ED-55E1E822A6F5}"/>
                    </a:ext>
                  </a:extLst>
                </p:cNvPr>
                <p:cNvPicPr/>
                <p:nvPr/>
              </p:nvPicPr>
              <p:blipFill>
                <a:blip r:embed="rId247"/>
                <a:stretch>
                  <a:fillRect/>
                </a:stretch>
              </p:blipFill>
              <p:spPr>
                <a:xfrm>
                  <a:off x="1290960" y="3266981"/>
                  <a:ext cx="1234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46203" name="Ink 46202">
                  <a:extLst>
                    <a:ext uri="{FF2B5EF4-FFF2-40B4-BE49-F238E27FC236}">
                      <a16:creationId xmlns:a16="http://schemas.microsoft.com/office/drawing/2014/main" id="{CE8CBB71-A2A1-1273-5B1C-3C51E55B1FE6}"/>
                    </a:ext>
                  </a:extLst>
                </p14:cNvPr>
                <p14:cNvContentPartPr/>
                <p14:nvPr/>
              </p14:nvContentPartPr>
              <p14:xfrm>
                <a:off x="1469160" y="3486221"/>
                <a:ext cx="61200" cy="84240"/>
              </p14:xfrm>
            </p:contentPart>
          </mc:Choice>
          <mc:Fallback xmlns="">
            <p:pic>
              <p:nvPicPr>
                <p:cNvPr id="46203" name="Ink 46202">
                  <a:extLst>
                    <a:ext uri="{FF2B5EF4-FFF2-40B4-BE49-F238E27FC236}">
                      <a16:creationId xmlns:a16="http://schemas.microsoft.com/office/drawing/2014/main" id="{CE8CBB71-A2A1-1273-5B1C-3C51E55B1FE6}"/>
                    </a:ext>
                  </a:extLst>
                </p:cNvPr>
                <p:cNvPicPr/>
                <p:nvPr/>
              </p:nvPicPr>
              <p:blipFill>
                <a:blip r:embed="rId249"/>
                <a:stretch>
                  <a:fillRect/>
                </a:stretch>
              </p:blipFill>
              <p:spPr>
                <a:xfrm>
                  <a:off x="1464840" y="3481901"/>
                  <a:ext cx="698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46205" name="Ink 46204">
                  <a:extLst>
                    <a:ext uri="{FF2B5EF4-FFF2-40B4-BE49-F238E27FC236}">
                      <a16:creationId xmlns:a16="http://schemas.microsoft.com/office/drawing/2014/main" id="{709C196A-D8C9-0FAF-5339-FDB19720B9E1}"/>
                    </a:ext>
                  </a:extLst>
                </p14:cNvPr>
                <p14:cNvContentPartPr/>
                <p14:nvPr/>
              </p14:nvContentPartPr>
              <p14:xfrm>
                <a:off x="1590120" y="3535181"/>
                <a:ext cx="29160" cy="62280"/>
              </p14:xfrm>
            </p:contentPart>
          </mc:Choice>
          <mc:Fallback xmlns="">
            <p:pic>
              <p:nvPicPr>
                <p:cNvPr id="46205" name="Ink 46204">
                  <a:extLst>
                    <a:ext uri="{FF2B5EF4-FFF2-40B4-BE49-F238E27FC236}">
                      <a16:creationId xmlns:a16="http://schemas.microsoft.com/office/drawing/2014/main" id="{709C196A-D8C9-0FAF-5339-FDB19720B9E1}"/>
                    </a:ext>
                  </a:extLst>
                </p:cNvPr>
                <p:cNvPicPr/>
                <p:nvPr/>
              </p:nvPicPr>
              <p:blipFill>
                <a:blip r:embed="rId251"/>
                <a:stretch>
                  <a:fillRect/>
                </a:stretch>
              </p:blipFill>
              <p:spPr>
                <a:xfrm>
                  <a:off x="1585800" y="3530861"/>
                  <a:ext cx="378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46206" name="Ink 46205">
                  <a:extLst>
                    <a:ext uri="{FF2B5EF4-FFF2-40B4-BE49-F238E27FC236}">
                      <a16:creationId xmlns:a16="http://schemas.microsoft.com/office/drawing/2014/main" id="{5F9A5134-6129-6304-2CB8-4C3ABDB924F9}"/>
                    </a:ext>
                  </a:extLst>
                </p14:cNvPr>
                <p14:cNvContentPartPr/>
                <p14:nvPr/>
              </p14:nvContentPartPr>
              <p14:xfrm>
                <a:off x="1611360" y="3495221"/>
                <a:ext cx="360" cy="18360"/>
              </p14:xfrm>
            </p:contentPart>
          </mc:Choice>
          <mc:Fallback xmlns="">
            <p:pic>
              <p:nvPicPr>
                <p:cNvPr id="46206" name="Ink 46205">
                  <a:extLst>
                    <a:ext uri="{FF2B5EF4-FFF2-40B4-BE49-F238E27FC236}">
                      <a16:creationId xmlns:a16="http://schemas.microsoft.com/office/drawing/2014/main" id="{5F9A5134-6129-6304-2CB8-4C3ABDB924F9}"/>
                    </a:ext>
                  </a:extLst>
                </p:cNvPr>
                <p:cNvPicPr/>
                <p:nvPr/>
              </p:nvPicPr>
              <p:blipFill>
                <a:blip r:embed="rId253"/>
                <a:stretch>
                  <a:fillRect/>
                </a:stretch>
              </p:blipFill>
              <p:spPr>
                <a:xfrm>
                  <a:off x="1607040" y="3490901"/>
                  <a:ext cx="90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46208" name="Ink 46207">
                  <a:extLst>
                    <a:ext uri="{FF2B5EF4-FFF2-40B4-BE49-F238E27FC236}">
                      <a16:creationId xmlns:a16="http://schemas.microsoft.com/office/drawing/2014/main" id="{3B2B17C2-71D0-D207-EC3B-6BAFEE4D50D0}"/>
                    </a:ext>
                  </a:extLst>
                </p14:cNvPr>
                <p14:cNvContentPartPr/>
                <p14:nvPr/>
              </p14:nvContentPartPr>
              <p14:xfrm>
                <a:off x="1519200" y="3239621"/>
                <a:ext cx="23040" cy="96120"/>
              </p14:xfrm>
            </p:contentPart>
          </mc:Choice>
          <mc:Fallback xmlns="">
            <p:pic>
              <p:nvPicPr>
                <p:cNvPr id="46208" name="Ink 46207">
                  <a:extLst>
                    <a:ext uri="{FF2B5EF4-FFF2-40B4-BE49-F238E27FC236}">
                      <a16:creationId xmlns:a16="http://schemas.microsoft.com/office/drawing/2014/main" id="{3B2B17C2-71D0-D207-EC3B-6BAFEE4D50D0}"/>
                    </a:ext>
                  </a:extLst>
                </p:cNvPr>
                <p:cNvPicPr/>
                <p:nvPr/>
              </p:nvPicPr>
              <p:blipFill>
                <a:blip r:embed="rId255"/>
                <a:stretch>
                  <a:fillRect/>
                </a:stretch>
              </p:blipFill>
              <p:spPr>
                <a:xfrm>
                  <a:off x="1514880" y="3235301"/>
                  <a:ext cx="316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46209" name="Ink 46208">
                  <a:extLst>
                    <a:ext uri="{FF2B5EF4-FFF2-40B4-BE49-F238E27FC236}">
                      <a16:creationId xmlns:a16="http://schemas.microsoft.com/office/drawing/2014/main" id="{3C64D1CF-17EE-5C34-0414-E5B94563C5B2}"/>
                    </a:ext>
                  </a:extLst>
                </p14:cNvPr>
                <p14:cNvContentPartPr/>
                <p14:nvPr/>
              </p14:nvContentPartPr>
              <p14:xfrm>
                <a:off x="1142280" y="3223421"/>
                <a:ext cx="75600" cy="86400"/>
              </p14:xfrm>
            </p:contentPart>
          </mc:Choice>
          <mc:Fallback xmlns="">
            <p:pic>
              <p:nvPicPr>
                <p:cNvPr id="46209" name="Ink 46208">
                  <a:extLst>
                    <a:ext uri="{FF2B5EF4-FFF2-40B4-BE49-F238E27FC236}">
                      <a16:creationId xmlns:a16="http://schemas.microsoft.com/office/drawing/2014/main" id="{3C64D1CF-17EE-5C34-0414-E5B94563C5B2}"/>
                    </a:ext>
                  </a:extLst>
                </p:cNvPr>
                <p:cNvPicPr/>
                <p:nvPr/>
              </p:nvPicPr>
              <p:blipFill>
                <a:blip r:embed="rId257"/>
                <a:stretch>
                  <a:fillRect/>
                </a:stretch>
              </p:blipFill>
              <p:spPr>
                <a:xfrm>
                  <a:off x="1137960" y="3219101"/>
                  <a:ext cx="842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46211" name="Ink 46210">
                  <a:extLst>
                    <a:ext uri="{FF2B5EF4-FFF2-40B4-BE49-F238E27FC236}">
                      <a16:creationId xmlns:a16="http://schemas.microsoft.com/office/drawing/2014/main" id="{BB9FA892-E963-E0F9-CD3E-1F8EA8F3A752}"/>
                    </a:ext>
                  </a:extLst>
                </p14:cNvPr>
                <p14:cNvContentPartPr/>
                <p14:nvPr/>
              </p14:nvContentPartPr>
              <p14:xfrm>
                <a:off x="1757160" y="3367781"/>
                <a:ext cx="64440" cy="21960"/>
              </p14:xfrm>
            </p:contentPart>
          </mc:Choice>
          <mc:Fallback xmlns="">
            <p:pic>
              <p:nvPicPr>
                <p:cNvPr id="46211" name="Ink 46210">
                  <a:extLst>
                    <a:ext uri="{FF2B5EF4-FFF2-40B4-BE49-F238E27FC236}">
                      <a16:creationId xmlns:a16="http://schemas.microsoft.com/office/drawing/2014/main" id="{BB9FA892-E963-E0F9-CD3E-1F8EA8F3A752}"/>
                    </a:ext>
                  </a:extLst>
                </p:cNvPr>
                <p:cNvPicPr/>
                <p:nvPr/>
              </p:nvPicPr>
              <p:blipFill>
                <a:blip r:embed="rId259"/>
                <a:stretch>
                  <a:fillRect/>
                </a:stretch>
              </p:blipFill>
              <p:spPr>
                <a:xfrm>
                  <a:off x="1752840" y="3363461"/>
                  <a:ext cx="730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46212" name="Ink 46211">
                  <a:extLst>
                    <a:ext uri="{FF2B5EF4-FFF2-40B4-BE49-F238E27FC236}">
                      <a16:creationId xmlns:a16="http://schemas.microsoft.com/office/drawing/2014/main" id="{B0D61B7E-164A-253F-196F-F2461DE6651C}"/>
                    </a:ext>
                  </a:extLst>
                </p14:cNvPr>
                <p14:cNvContentPartPr/>
                <p14:nvPr/>
              </p14:nvContentPartPr>
              <p14:xfrm>
                <a:off x="1753560" y="3403421"/>
                <a:ext cx="70200" cy="14040"/>
              </p14:xfrm>
            </p:contentPart>
          </mc:Choice>
          <mc:Fallback xmlns="">
            <p:pic>
              <p:nvPicPr>
                <p:cNvPr id="46212" name="Ink 46211">
                  <a:extLst>
                    <a:ext uri="{FF2B5EF4-FFF2-40B4-BE49-F238E27FC236}">
                      <a16:creationId xmlns:a16="http://schemas.microsoft.com/office/drawing/2014/main" id="{B0D61B7E-164A-253F-196F-F2461DE6651C}"/>
                    </a:ext>
                  </a:extLst>
                </p:cNvPr>
                <p:cNvPicPr/>
                <p:nvPr/>
              </p:nvPicPr>
              <p:blipFill>
                <a:blip r:embed="rId261"/>
                <a:stretch>
                  <a:fillRect/>
                </a:stretch>
              </p:blipFill>
              <p:spPr>
                <a:xfrm>
                  <a:off x="1749240" y="3399101"/>
                  <a:ext cx="78840" cy="22680"/>
                </a:xfrm>
                <a:prstGeom prst="rect">
                  <a:avLst/>
                </a:prstGeom>
              </p:spPr>
            </p:pic>
          </mc:Fallback>
        </mc:AlternateContent>
      </p:grpSp>
      <p:grpSp>
        <p:nvGrpSpPr>
          <p:cNvPr id="46224" name="Group 46223">
            <a:extLst>
              <a:ext uri="{FF2B5EF4-FFF2-40B4-BE49-F238E27FC236}">
                <a16:creationId xmlns:a16="http://schemas.microsoft.com/office/drawing/2014/main" id="{C7444241-1DDC-5A81-A258-6FFC0AFACDC4}"/>
              </a:ext>
            </a:extLst>
          </p:cNvPr>
          <p:cNvGrpSpPr/>
          <p:nvPr/>
        </p:nvGrpSpPr>
        <p:grpSpPr>
          <a:xfrm>
            <a:off x="1895400" y="3211541"/>
            <a:ext cx="555120" cy="337680"/>
            <a:chOff x="1895400" y="3211541"/>
            <a:chExt cx="555120" cy="337680"/>
          </a:xfrm>
        </p:grpSpPr>
        <mc:AlternateContent xmlns:mc="http://schemas.openxmlformats.org/markup-compatibility/2006" xmlns:p14="http://schemas.microsoft.com/office/powerpoint/2010/main">
          <mc:Choice Requires="p14">
            <p:contentPart p14:bwMode="auto" r:id="rId262">
              <p14:nvContentPartPr>
                <p14:cNvPr id="46214" name="Ink 46213">
                  <a:extLst>
                    <a:ext uri="{FF2B5EF4-FFF2-40B4-BE49-F238E27FC236}">
                      <a16:creationId xmlns:a16="http://schemas.microsoft.com/office/drawing/2014/main" id="{C5C52EA7-1820-DBD7-4A2D-EA6E9C98A2CE}"/>
                    </a:ext>
                  </a:extLst>
                </p14:cNvPr>
                <p14:cNvContentPartPr/>
                <p14:nvPr/>
              </p14:nvContentPartPr>
              <p14:xfrm>
                <a:off x="2037600" y="3287501"/>
                <a:ext cx="21960" cy="195120"/>
              </p14:xfrm>
            </p:contentPart>
          </mc:Choice>
          <mc:Fallback xmlns="">
            <p:pic>
              <p:nvPicPr>
                <p:cNvPr id="46214" name="Ink 46213">
                  <a:extLst>
                    <a:ext uri="{FF2B5EF4-FFF2-40B4-BE49-F238E27FC236}">
                      <a16:creationId xmlns:a16="http://schemas.microsoft.com/office/drawing/2014/main" id="{C5C52EA7-1820-DBD7-4A2D-EA6E9C98A2CE}"/>
                    </a:ext>
                  </a:extLst>
                </p:cNvPr>
                <p:cNvPicPr/>
                <p:nvPr/>
              </p:nvPicPr>
              <p:blipFill>
                <a:blip r:embed="rId263"/>
                <a:stretch>
                  <a:fillRect/>
                </a:stretch>
              </p:blipFill>
              <p:spPr>
                <a:xfrm>
                  <a:off x="2033280" y="3283181"/>
                  <a:ext cx="306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46215" name="Ink 46214">
                  <a:extLst>
                    <a:ext uri="{FF2B5EF4-FFF2-40B4-BE49-F238E27FC236}">
                      <a16:creationId xmlns:a16="http://schemas.microsoft.com/office/drawing/2014/main" id="{F97E271C-2673-7C83-C061-008D424D4D32}"/>
                    </a:ext>
                  </a:extLst>
                </p14:cNvPr>
                <p14:cNvContentPartPr/>
                <p14:nvPr/>
              </p14:nvContentPartPr>
              <p14:xfrm>
                <a:off x="2034000" y="3449861"/>
                <a:ext cx="7560" cy="64080"/>
              </p14:xfrm>
            </p:contentPart>
          </mc:Choice>
          <mc:Fallback xmlns="">
            <p:pic>
              <p:nvPicPr>
                <p:cNvPr id="46215" name="Ink 46214">
                  <a:extLst>
                    <a:ext uri="{FF2B5EF4-FFF2-40B4-BE49-F238E27FC236}">
                      <a16:creationId xmlns:a16="http://schemas.microsoft.com/office/drawing/2014/main" id="{F97E271C-2673-7C83-C061-008D424D4D32}"/>
                    </a:ext>
                  </a:extLst>
                </p:cNvPr>
                <p:cNvPicPr/>
                <p:nvPr/>
              </p:nvPicPr>
              <p:blipFill>
                <a:blip r:embed="rId265"/>
                <a:stretch>
                  <a:fillRect/>
                </a:stretch>
              </p:blipFill>
              <p:spPr>
                <a:xfrm>
                  <a:off x="2029680" y="3445541"/>
                  <a:ext cx="162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46216" name="Ink 46215">
                  <a:extLst>
                    <a:ext uri="{FF2B5EF4-FFF2-40B4-BE49-F238E27FC236}">
                      <a16:creationId xmlns:a16="http://schemas.microsoft.com/office/drawing/2014/main" id="{43DA8B7B-AED6-396A-0292-6313412E0C97}"/>
                    </a:ext>
                  </a:extLst>
                </p14:cNvPr>
                <p14:cNvContentPartPr/>
                <p14:nvPr/>
              </p14:nvContentPartPr>
              <p14:xfrm>
                <a:off x="2023560" y="3289661"/>
                <a:ext cx="114120" cy="80640"/>
              </p14:xfrm>
            </p:contentPart>
          </mc:Choice>
          <mc:Fallback xmlns="">
            <p:pic>
              <p:nvPicPr>
                <p:cNvPr id="46216" name="Ink 46215">
                  <a:extLst>
                    <a:ext uri="{FF2B5EF4-FFF2-40B4-BE49-F238E27FC236}">
                      <a16:creationId xmlns:a16="http://schemas.microsoft.com/office/drawing/2014/main" id="{43DA8B7B-AED6-396A-0292-6313412E0C97}"/>
                    </a:ext>
                  </a:extLst>
                </p:cNvPr>
                <p:cNvPicPr/>
                <p:nvPr/>
              </p:nvPicPr>
              <p:blipFill>
                <a:blip r:embed="rId267"/>
                <a:stretch>
                  <a:fillRect/>
                </a:stretch>
              </p:blipFill>
              <p:spPr>
                <a:xfrm>
                  <a:off x="2019240" y="3285341"/>
                  <a:ext cx="1227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46218" name="Ink 46217">
                  <a:extLst>
                    <a:ext uri="{FF2B5EF4-FFF2-40B4-BE49-F238E27FC236}">
                      <a16:creationId xmlns:a16="http://schemas.microsoft.com/office/drawing/2014/main" id="{50CD19E8-E450-42D5-0588-B442D9993675}"/>
                    </a:ext>
                  </a:extLst>
                </p14:cNvPr>
                <p14:cNvContentPartPr/>
                <p14:nvPr/>
              </p14:nvContentPartPr>
              <p14:xfrm>
                <a:off x="2197800" y="3471461"/>
                <a:ext cx="18000" cy="77760"/>
              </p14:xfrm>
            </p:contentPart>
          </mc:Choice>
          <mc:Fallback xmlns="">
            <p:pic>
              <p:nvPicPr>
                <p:cNvPr id="46218" name="Ink 46217">
                  <a:extLst>
                    <a:ext uri="{FF2B5EF4-FFF2-40B4-BE49-F238E27FC236}">
                      <a16:creationId xmlns:a16="http://schemas.microsoft.com/office/drawing/2014/main" id="{50CD19E8-E450-42D5-0588-B442D9993675}"/>
                    </a:ext>
                  </a:extLst>
                </p:cNvPr>
                <p:cNvPicPr/>
                <p:nvPr/>
              </p:nvPicPr>
              <p:blipFill>
                <a:blip r:embed="rId269"/>
                <a:stretch>
                  <a:fillRect/>
                </a:stretch>
              </p:blipFill>
              <p:spPr>
                <a:xfrm>
                  <a:off x="2193480" y="3467141"/>
                  <a:ext cx="266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46219" name="Ink 46218">
                  <a:extLst>
                    <a:ext uri="{FF2B5EF4-FFF2-40B4-BE49-F238E27FC236}">
                      <a16:creationId xmlns:a16="http://schemas.microsoft.com/office/drawing/2014/main" id="{AE62CE53-AB39-0168-9262-A86DF816B512}"/>
                    </a:ext>
                  </a:extLst>
                </p14:cNvPr>
                <p14:cNvContentPartPr/>
                <p14:nvPr/>
              </p14:nvContentPartPr>
              <p14:xfrm>
                <a:off x="2211840" y="3405581"/>
                <a:ext cx="11160" cy="16200"/>
              </p14:xfrm>
            </p:contentPart>
          </mc:Choice>
          <mc:Fallback xmlns="">
            <p:pic>
              <p:nvPicPr>
                <p:cNvPr id="46219" name="Ink 46218">
                  <a:extLst>
                    <a:ext uri="{FF2B5EF4-FFF2-40B4-BE49-F238E27FC236}">
                      <a16:creationId xmlns:a16="http://schemas.microsoft.com/office/drawing/2014/main" id="{AE62CE53-AB39-0168-9262-A86DF816B512}"/>
                    </a:ext>
                  </a:extLst>
                </p:cNvPr>
                <p:cNvPicPr/>
                <p:nvPr/>
              </p:nvPicPr>
              <p:blipFill>
                <a:blip r:embed="rId271"/>
                <a:stretch>
                  <a:fillRect/>
                </a:stretch>
              </p:blipFill>
              <p:spPr>
                <a:xfrm>
                  <a:off x="2207520" y="3401261"/>
                  <a:ext cx="198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46220" name="Ink 46219">
                  <a:extLst>
                    <a:ext uri="{FF2B5EF4-FFF2-40B4-BE49-F238E27FC236}">
                      <a16:creationId xmlns:a16="http://schemas.microsoft.com/office/drawing/2014/main" id="{CBA52C9B-3167-9F5C-E51A-C2D640C96675}"/>
                    </a:ext>
                  </a:extLst>
                </p14:cNvPr>
                <p14:cNvContentPartPr/>
                <p14:nvPr/>
              </p14:nvContentPartPr>
              <p14:xfrm>
                <a:off x="1895400" y="3211541"/>
                <a:ext cx="64440" cy="70560"/>
              </p14:xfrm>
            </p:contentPart>
          </mc:Choice>
          <mc:Fallback xmlns="">
            <p:pic>
              <p:nvPicPr>
                <p:cNvPr id="46220" name="Ink 46219">
                  <a:extLst>
                    <a:ext uri="{FF2B5EF4-FFF2-40B4-BE49-F238E27FC236}">
                      <a16:creationId xmlns:a16="http://schemas.microsoft.com/office/drawing/2014/main" id="{CBA52C9B-3167-9F5C-E51A-C2D640C96675}"/>
                    </a:ext>
                  </a:extLst>
                </p:cNvPr>
                <p:cNvPicPr/>
                <p:nvPr/>
              </p:nvPicPr>
              <p:blipFill>
                <a:blip r:embed="rId273"/>
                <a:stretch>
                  <a:fillRect/>
                </a:stretch>
              </p:blipFill>
              <p:spPr>
                <a:xfrm>
                  <a:off x="1891080" y="3207221"/>
                  <a:ext cx="730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46222" name="Ink 46221">
                  <a:extLst>
                    <a:ext uri="{FF2B5EF4-FFF2-40B4-BE49-F238E27FC236}">
                      <a16:creationId xmlns:a16="http://schemas.microsoft.com/office/drawing/2014/main" id="{9D3AD577-3F6F-CE4B-34FA-B2079FD14A85}"/>
                    </a:ext>
                  </a:extLst>
                </p14:cNvPr>
                <p14:cNvContentPartPr/>
                <p14:nvPr/>
              </p14:nvContentPartPr>
              <p14:xfrm>
                <a:off x="2361240" y="3407381"/>
                <a:ext cx="89280" cy="22320"/>
              </p14:xfrm>
            </p:contentPart>
          </mc:Choice>
          <mc:Fallback xmlns="">
            <p:pic>
              <p:nvPicPr>
                <p:cNvPr id="46222" name="Ink 46221">
                  <a:extLst>
                    <a:ext uri="{FF2B5EF4-FFF2-40B4-BE49-F238E27FC236}">
                      <a16:creationId xmlns:a16="http://schemas.microsoft.com/office/drawing/2014/main" id="{9D3AD577-3F6F-CE4B-34FA-B2079FD14A85}"/>
                    </a:ext>
                  </a:extLst>
                </p:cNvPr>
                <p:cNvPicPr/>
                <p:nvPr/>
              </p:nvPicPr>
              <p:blipFill>
                <a:blip r:embed="rId275"/>
                <a:stretch>
                  <a:fillRect/>
                </a:stretch>
              </p:blipFill>
              <p:spPr>
                <a:xfrm>
                  <a:off x="2356920" y="3403061"/>
                  <a:ext cx="979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46223" name="Ink 46222">
                  <a:extLst>
                    <a:ext uri="{FF2B5EF4-FFF2-40B4-BE49-F238E27FC236}">
                      <a16:creationId xmlns:a16="http://schemas.microsoft.com/office/drawing/2014/main" id="{938775C2-69F2-6410-E09A-C490753F72B5}"/>
                    </a:ext>
                  </a:extLst>
                </p14:cNvPr>
                <p14:cNvContentPartPr/>
                <p14:nvPr/>
              </p14:nvContentPartPr>
              <p14:xfrm>
                <a:off x="2395800" y="3381821"/>
                <a:ext cx="19080" cy="78480"/>
              </p14:xfrm>
            </p:contentPart>
          </mc:Choice>
          <mc:Fallback xmlns="">
            <p:pic>
              <p:nvPicPr>
                <p:cNvPr id="46223" name="Ink 46222">
                  <a:extLst>
                    <a:ext uri="{FF2B5EF4-FFF2-40B4-BE49-F238E27FC236}">
                      <a16:creationId xmlns:a16="http://schemas.microsoft.com/office/drawing/2014/main" id="{938775C2-69F2-6410-E09A-C490753F72B5}"/>
                    </a:ext>
                  </a:extLst>
                </p:cNvPr>
                <p:cNvPicPr/>
                <p:nvPr/>
              </p:nvPicPr>
              <p:blipFill>
                <a:blip r:embed="rId277"/>
                <a:stretch>
                  <a:fillRect/>
                </a:stretch>
              </p:blipFill>
              <p:spPr>
                <a:xfrm>
                  <a:off x="2391480" y="3377501"/>
                  <a:ext cx="27720" cy="87120"/>
                </a:xfrm>
                <a:prstGeom prst="rect">
                  <a:avLst/>
                </a:prstGeom>
              </p:spPr>
            </p:pic>
          </mc:Fallback>
        </mc:AlternateContent>
      </p:grpSp>
      <p:grpSp>
        <p:nvGrpSpPr>
          <p:cNvPr id="46239" name="Group 46238">
            <a:extLst>
              <a:ext uri="{FF2B5EF4-FFF2-40B4-BE49-F238E27FC236}">
                <a16:creationId xmlns:a16="http://schemas.microsoft.com/office/drawing/2014/main" id="{B3E0FB05-D195-62D1-7F10-3CE0ACAA6B64}"/>
              </a:ext>
            </a:extLst>
          </p:cNvPr>
          <p:cNvGrpSpPr/>
          <p:nvPr/>
        </p:nvGrpSpPr>
        <p:grpSpPr>
          <a:xfrm>
            <a:off x="2960640" y="3185621"/>
            <a:ext cx="388440" cy="390240"/>
            <a:chOff x="2960640" y="3185621"/>
            <a:chExt cx="388440" cy="390240"/>
          </a:xfrm>
        </p:grpSpPr>
        <mc:AlternateContent xmlns:mc="http://schemas.openxmlformats.org/markup-compatibility/2006" xmlns:p14="http://schemas.microsoft.com/office/powerpoint/2010/main">
          <mc:Choice Requires="p14">
            <p:contentPart p14:bwMode="auto" r:id="rId278">
              <p14:nvContentPartPr>
                <p14:cNvPr id="46231" name="Ink 46230">
                  <a:extLst>
                    <a:ext uri="{FF2B5EF4-FFF2-40B4-BE49-F238E27FC236}">
                      <a16:creationId xmlns:a16="http://schemas.microsoft.com/office/drawing/2014/main" id="{AEFB9FFF-EEE5-A47E-5354-C0A9324A0290}"/>
                    </a:ext>
                  </a:extLst>
                </p14:cNvPr>
                <p14:cNvContentPartPr/>
                <p14:nvPr/>
              </p14:nvContentPartPr>
              <p14:xfrm>
                <a:off x="3052440" y="3271661"/>
                <a:ext cx="19440" cy="182160"/>
              </p14:xfrm>
            </p:contentPart>
          </mc:Choice>
          <mc:Fallback xmlns="">
            <p:pic>
              <p:nvPicPr>
                <p:cNvPr id="46231" name="Ink 46230">
                  <a:extLst>
                    <a:ext uri="{FF2B5EF4-FFF2-40B4-BE49-F238E27FC236}">
                      <a16:creationId xmlns:a16="http://schemas.microsoft.com/office/drawing/2014/main" id="{AEFB9FFF-EEE5-A47E-5354-C0A9324A0290}"/>
                    </a:ext>
                  </a:extLst>
                </p:cNvPr>
                <p:cNvPicPr/>
                <p:nvPr/>
              </p:nvPicPr>
              <p:blipFill>
                <a:blip r:embed="rId287"/>
                <a:stretch>
                  <a:fillRect/>
                </a:stretch>
              </p:blipFill>
              <p:spPr>
                <a:xfrm>
                  <a:off x="3048120" y="3267341"/>
                  <a:ext cx="280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46232" name="Ink 46231">
                  <a:extLst>
                    <a:ext uri="{FF2B5EF4-FFF2-40B4-BE49-F238E27FC236}">
                      <a16:creationId xmlns:a16="http://schemas.microsoft.com/office/drawing/2014/main" id="{F565AC3F-1632-6F85-62AD-FAF928A8C564}"/>
                    </a:ext>
                  </a:extLst>
                </p14:cNvPr>
                <p14:cNvContentPartPr/>
                <p14:nvPr/>
              </p14:nvContentPartPr>
              <p14:xfrm>
                <a:off x="3057480" y="3255461"/>
                <a:ext cx="93240" cy="78480"/>
              </p14:xfrm>
            </p:contentPart>
          </mc:Choice>
          <mc:Fallback xmlns="">
            <p:pic>
              <p:nvPicPr>
                <p:cNvPr id="46232" name="Ink 46231">
                  <a:extLst>
                    <a:ext uri="{FF2B5EF4-FFF2-40B4-BE49-F238E27FC236}">
                      <a16:creationId xmlns:a16="http://schemas.microsoft.com/office/drawing/2014/main" id="{F565AC3F-1632-6F85-62AD-FAF928A8C564}"/>
                    </a:ext>
                  </a:extLst>
                </p:cNvPr>
                <p:cNvPicPr/>
                <p:nvPr/>
              </p:nvPicPr>
              <p:blipFill>
                <a:blip r:embed="rId289"/>
                <a:stretch>
                  <a:fillRect/>
                </a:stretch>
              </p:blipFill>
              <p:spPr>
                <a:xfrm>
                  <a:off x="3053160" y="3251141"/>
                  <a:ext cx="1018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46234" name="Ink 46233">
                  <a:extLst>
                    <a:ext uri="{FF2B5EF4-FFF2-40B4-BE49-F238E27FC236}">
                      <a16:creationId xmlns:a16="http://schemas.microsoft.com/office/drawing/2014/main" id="{16E51B29-63F2-523E-DD2F-7B440FF8B73B}"/>
                    </a:ext>
                  </a:extLst>
                </p14:cNvPr>
                <p14:cNvContentPartPr/>
                <p14:nvPr/>
              </p14:nvContentPartPr>
              <p14:xfrm>
                <a:off x="3199680" y="3450941"/>
                <a:ext cx="53640" cy="61560"/>
              </p14:xfrm>
            </p:contentPart>
          </mc:Choice>
          <mc:Fallback xmlns="">
            <p:pic>
              <p:nvPicPr>
                <p:cNvPr id="46234" name="Ink 46233">
                  <a:extLst>
                    <a:ext uri="{FF2B5EF4-FFF2-40B4-BE49-F238E27FC236}">
                      <a16:creationId xmlns:a16="http://schemas.microsoft.com/office/drawing/2014/main" id="{16E51B29-63F2-523E-DD2F-7B440FF8B73B}"/>
                    </a:ext>
                  </a:extLst>
                </p:cNvPr>
                <p:cNvPicPr/>
                <p:nvPr/>
              </p:nvPicPr>
              <p:blipFill>
                <a:blip r:embed="rId291"/>
                <a:stretch>
                  <a:fillRect/>
                </a:stretch>
              </p:blipFill>
              <p:spPr>
                <a:xfrm>
                  <a:off x="3195360" y="3446621"/>
                  <a:ext cx="622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46235" name="Ink 46234">
                  <a:extLst>
                    <a:ext uri="{FF2B5EF4-FFF2-40B4-BE49-F238E27FC236}">
                      <a16:creationId xmlns:a16="http://schemas.microsoft.com/office/drawing/2014/main" id="{22C42FBF-A6B9-D8E0-DD98-8EB039864A8E}"/>
                    </a:ext>
                  </a:extLst>
                </p14:cNvPr>
                <p14:cNvContentPartPr/>
                <p14:nvPr/>
              </p14:nvContentPartPr>
              <p14:xfrm>
                <a:off x="3316680" y="3495941"/>
                <a:ext cx="32400" cy="79920"/>
              </p14:xfrm>
            </p:contentPart>
          </mc:Choice>
          <mc:Fallback xmlns="">
            <p:pic>
              <p:nvPicPr>
                <p:cNvPr id="46235" name="Ink 46234">
                  <a:extLst>
                    <a:ext uri="{FF2B5EF4-FFF2-40B4-BE49-F238E27FC236}">
                      <a16:creationId xmlns:a16="http://schemas.microsoft.com/office/drawing/2014/main" id="{22C42FBF-A6B9-D8E0-DD98-8EB039864A8E}"/>
                    </a:ext>
                  </a:extLst>
                </p:cNvPr>
                <p:cNvPicPr/>
                <p:nvPr/>
              </p:nvPicPr>
              <p:blipFill>
                <a:blip r:embed="rId293"/>
                <a:stretch>
                  <a:fillRect/>
                </a:stretch>
              </p:blipFill>
              <p:spPr>
                <a:xfrm>
                  <a:off x="3312360" y="3491621"/>
                  <a:ext cx="410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46236" name="Ink 46235">
                  <a:extLst>
                    <a:ext uri="{FF2B5EF4-FFF2-40B4-BE49-F238E27FC236}">
                      <a16:creationId xmlns:a16="http://schemas.microsoft.com/office/drawing/2014/main" id="{792606C0-BC1E-AB51-01BD-13CBEBE0DF2E}"/>
                    </a:ext>
                  </a:extLst>
                </p14:cNvPr>
                <p14:cNvContentPartPr/>
                <p14:nvPr/>
              </p14:nvContentPartPr>
              <p14:xfrm>
                <a:off x="3327480" y="3439421"/>
                <a:ext cx="11520" cy="20520"/>
              </p14:xfrm>
            </p:contentPart>
          </mc:Choice>
          <mc:Fallback xmlns="">
            <p:pic>
              <p:nvPicPr>
                <p:cNvPr id="46236" name="Ink 46235">
                  <a:extLst>
                    <a:ext uri="{FF2B5EF4-FFF2-40B4-BE49-F238E27FC236}">
                      <a16:creationId xmlns:a16="http://schemas.microsoft.com/office/drawing/2014/main" id="{792606C0-BC1E-AB51-01BD-13CBEBE0DF2E}"/>
                    </a:ext>
                  </a:extLst>
                </p:cNvPr>
                <p:cNvPicPr/>
                <p:nvPr/>
              </p:nvPicPr>
              <p:blipFill>
                <a:blip r:embed="rId295"/>
                <a:stretch>
                  <a:fillRect/>
                </a:stretch>
              </p:blipFill>
              <p:spPr>
                <a:xfrm>
                  <a:off x="3323160" y="3435101"/>
                  <a:ext cx="201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46238" name="Ink 46237">
                  <a:extLst>
                    <a:ext uri="{FF2B5EF4-FFF2-40B4-BE49-F238E27FC236}">
                      <a16:creationId xmlns:a16="http://schemas.microsoft.com/office/drawing/2014/main" id="{78D46393-4623-3838-A5DC-4EDEE1A1C39C}"/>
                    </a:ext>
                  </a:extLst>
                </p14:cNvPr>
                <p14:cNvContentPartPr/>
                <p14:nvPr/>
              </p14:nvContentPartPr>
              <p14:xfrm>
                <a:off x="2960640" y="3185621"/>
                <a:ext cx="47880" cy="58680"/>
              </p14:xfrm>
            </p:contentPart>
          </mc:Choice>
          <mc:Fallback xmlns="">
            <p:pic>
              <p:nvPicPr>
                <p:cNvPr id="46238" name="Ink 46237">
                  <a:extLst>
                    <a:ext uri="{FF2B5EF4-FFF2-40B4-BE49-F238E27FC236}">
                      <a16:creationId xmlns:a16="http://schemas.microsoft.com/office/drawing/2014/main" id="{78D46393-4623-3838-A5DC-4EDEE1A1C39C}"/>
                    </a:ext>
                  </a:extLst>
                </p:cNvPr>
                <p:cNvPicPr/>
                <p:nvPr/>
              </p:nvPicPr>
              <p:blipFill>
                <a:blip r:embed="rId297"/>
                <a:stretch>
                  <a:fillRect/>
                </a:stretch>
              </p:blipFill>
              <p:spPr>
                <a:xfrm>
                  <a:off x="2956320" y="3181301"/>
                  <a:ext cx="56520" cy="67320"/>
                </a:xfrm>
                <a:prstGeom prst="rect">
                  <a:avLst/>
                </a:prstGeom>
              </p:spPr>
            </p:pic>
          </mc:Fallback>
        </mc:AlternateContent>
      </p:grpSp>
      <p:grpSp>
        <p:nvGrpSpPr>
          <p:cNvPr id="46242" name="Group 46241">
            <a:extLst>
              <a:ext uri="{FF2B5EF4-FFF2-40B4-BE49-F238E27FC236}">
                <a16:creationId xmlns:a16="http://schemas.microsoft.com/office/drawing/2014/main" id="{3FE18550-DB0C-49A8-5B25-3074BB5D4EA4}"/>
              </a:ext>
            </a:extLst>
          </p:cNvPr>
          <p:cNvGrpSpPr/>
          <p:nvPr/>
        </p:nvGrpSpPr>
        <p:grpSpPr>
          <a:xfrm>
            <a:off x="3234960" y="3157541"/>
            <a:ext cx="46800" cy="138240"/>
            <a:chOff x="3234960" y="3157541"/>
            <a:chExt cx="46800" cy="138240"/>
          </a:xfrm>
        </p:grpSpPr>
        <mc:AlternateContent xmlns:mc="http://schemas.openxmlformats.org/markup-compatibility/2006" xmlns:p14="http://schemas.microsoft.com/office/powerpoint/2010/main">
          <mc:Choice Requires="p14">
            <p:contentPart p14:bwMode="auto" r:id="rId298">
              <p14:nvContentPartPr>
                <p14:cNvPr id="46240" name="Ink 46239">
                  <a:extLst>
                    <a:ext uri="{FF2B5EF4-FFF2-40B4-BE49-F238E27FC236}">
                      <a16:creationId xmlns:a16="http://schemas.microsoft.com/office/drawing/2014/main" id="{6CF60D0C-5B59-7AF3-68CD-C95661C189F5}"/>
                    </a:ext>
                  </a:extLst>
                </p14:cNvPr>
                <p14:cNvContentPartPr/>
                <p14:nvPr/>
              </p14:nvContentPartPr>
              <p14:xfrm>
                <a:off x="3259800" y="3233501"/>
                <a:ext cx="21960" cy="62280"/>
              </p14:xfrm>
            </p:contentPart>
          </mc:Choice>
          <mc:Fallback xmlns="">
            <p:pic>
              <p:nvPicPr>
                <p:cNvPr id="46240" name="Ink 46239">
                  <a:extLst>
                    <a:ext uri="{FF2B5EF4-FFF2-40B4-BE49-F238E27FC236}">
                      <a16:creationId xmlns:a16="http://schemas.microsoft.com/office/drawing/2014/main" id="{6CF60D0C-5B59-7AF3-68CD-C95661C189F5}"/>
                    </a:ext>
                  </a:extLst>
                </p:cNvPr>
                <p:cNvPicPr/>
                <p:nvPr/>
              </p:nvPicPr>
              <p:blipFill>
                <a:blip r:embed="rId299"/>
                <a:stretch>
                  <a:fillRect/>
                </a:stretch>
              </p:blipFill>
              <p:spPr>
                <a:xfrm>
                  <a:off x="3255480" y="3229181"/>
                  <a:ext cx="306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46241" name="Ink 46240">
                  <a:extLst>
                    <a:ext uri="{FF2B5EF4-FFF2-40B4-BE49-F238E27FC236}">
                      <a16:creationId xmlns:a16="http://schemas.microsoft.com/office/drawing/2014/main" id="{642040EE-8794-DC3A-0C08-183A2315CE5E}"/>
                    </a:ext>
                  </a:extLst>
                </p14:cNvPr>
                <p14:cNvContentPartPr/>
                <p14:nvPr/>
              </p14:nvContentPartPr>
              <p14:xfrm>
                <a:off x="3234960" y="3157541"/>
                <a:ext cx="11160" cy="20520"/>
              </p14:xfrm>
            </p:contentPart>
          </mc:Choice>
          <mc:Fallback xmlns="">
            <p:pic>
              <p:nvPicPr>
                <p:cNvPr id="46241" name="Ink 46240">
                  <a:extLst>
                    <a:ext uri="{FF2B5EF4-FFF2-40B4-BE49-F238E27FC236}">
                      <a16:creationId xmlns:a16="http://schemas.microsoft.com/office/drawing/2014/main" id="{642040EE-8794-DC3A-0C08-183A2315CE5E}"/>
                    </a:ext>
                  </a:extLst>
                </p:cNvPr>
                <p:cNvPicPr/>
                <p:nvPr/>
              </p:nvPicPr>
              <p:blipFill>
                <a:blip r:embed="rId301"/>
                <a:stretch>
                  <a:fillRect/>
                </a:stretch>
              </p:blipFill>
              <p:spPr>
                <a:xfrm>
                  <a:off x="3230640" y="3153221"/>
                  <a:ext cx="19800" cy="29160"/>
                </a:xfrm>
                <a:prstGeom prst="rect">
                  <a:avLst/>
                </a:prstGeom>
              </p:spPr>
            </p:pic>
          </mc:Fallback>
        </mc:AlternateContent>
      </p:grpSp>
      <p:grpSp>
        <p:nvGrpSpPr>
          <p:cNvPr id="46282" name="Group 46281">
            <a:extLst>
              <a:ext uri="{FF2B5EF4-FFF2-40B4-BE49-F238E27FC236}">
                <a16:creationId xmlns:a16="http://schemas.microsoft.com/office/drawing/2014/main" id="{F15A03D6-247B-5B13-5D37-130D7C1C4507}"/>
              </a:ext>
            </a:extLst>
          </p:cNvPr>
          <p:cNvGrpSpPr/>
          <p:nvPr/>
        </p:nvGrpSpPr>
        <p:grpSpPr>
          <a:xfrm>
            <a:off x="7866720" y="3007781"/>
            <a:ext cx="498600" cy="415440"/>
            <a:chOff x="7866720" y="3007781"/>
            <a:chExt cx="498600" cy="415440"/>
          </a:xfrm>
        </p:grpSpPr>
        <mc:AlternateContent xmlns:mc="http://schemas.openxmlformats.org/markup-compatibility/2006" xmlns:p14="http://schemas.microsoft.com/office/powerpoint/2010/main">
          <mc:Choice Requires="p14">
            <p:contentPart p14:bwMode="auto" r:id="rId302">
              <p14:nvContentPartPr>
                <p14:cNvPr id="46272" name="Ink 46271">
                  <a:extLst>
                    <a:ext uri="{FF2B5EF4-FFF2-40B4-BE49-F238E27FC236}">
                      <a16:creationId xmlns:a16="http://schemas.microsoft.com/office/drawing/2014/main" id="{AA1BCA60-20D5-0210-F314-9E8A05FEEAB6}"/>
                    </a:ext>
                  </a:extLst>
                </p14:cNvPr>
                <p14:cNvContentPartPr/>
                <p14:nvPr/>
              </p14:nvContentPartPr>
              <p14:xfrm>
                <a:off x="8024040" y="3085541"/>
                <a:ext cx="26280" cy="250200"/>
              </p14:xfrm>
            </p:contentPart>
          </mc:Choice>
          <mc:Fallback xmlns="">
            <p:pic>
              <p:nvPicPr>
                <p:cNvPr id="46272" name="Ink 46271">
                  <a:extLst>
                    <a:ext uri="{FF2B5EF4-FFF2-40B4-BE49-F238E27FC236}">
                      <a16:creationId xmlns:a16="http://schemas.microsoft.com/office/drawing/2014/main" id="{AA1BCA60-20D5-0210-F314-9E8A05FEEAB6}"/>
                    </a:ext>
                  </a:extLst>
                </p:cNvPr>
                <p:cNvPicPr/>
                <p:nvPr/>
              </p:nvPicPr>
              <p:blipFill>
                <a:blip r:embed="rId303"/>
                <a:stretch>
                  <a:fillRect/>
                </a:stretch>
              </p:blipFill>
              <p:spPr>
                <a:xfrm>
                  <a:off x="8019720" y="3081221"/>
                  <a:ext cx="3492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46273" name="Ink 46272">
                  <a:extLst>
                    <a:ext uri="{FF2B5EF4-FFF2-40B4-BE49-F238E27FC236}">
                      <a16:creationId xmlns:a16="http://schemas.microsoft.com/office/drawing/2014/main" id="{1CF029BF-B820-C8E2-670C-BA03A7FE4C56}"/>
                    </a:ext>
                  </a:extLst>
                </p14:cNvPr>
                <p14:cNvContentPartPr/>
                <p14:nvPr/>
              </p14:nvContentPartPr>
              <p14:xfrm>
                <a:off x="7998480" y="3102821"/>
                <a:ext cx="157320" cy="83880"/>
              </p14:xfrm>
            </p:contentPart>
          </mc:Choice>
          <mc:Fallback xmlns="">
            <p:pic>
              <p:nvPicPr>
                <p:cNvPr id="46273" name="Ink 46272">
                  <a:extLst>
                    <a:ext uri="{FF2B5EF4-FFF2-40B4-BE49-F238E27FC236}">
                      <a16:creationId xmlns:a16="http://schemas.microsoft.com/office/drawing/2014/main" id="{1CF029BF-B820-C8E2-670C-BA03A7FE4C56}"/>
                    </a:ext>
                  </a:extLst>
                </p:cNvPr>
                <p:cNvPicPr/>
                <p:nvPr/>
              </p:nvPicPr>
              <p:blipFill>
                <a:blip r:embed="rId305"/>
                <a:stretch>
                  <a:fillRect/>
                </a:stretch>
              </p:blipFill>
              <p:spPr>
                <a:xfrm>
                  <a:off x="7994160" y="3098501"/>
                  <a:ext cx="1659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46275" name="Ink 46274">
                  <a:extLst>
                    <a:ext uri="{FF2B5EF4-FFF2-40B4-BE49-F238E27FC236}">
                      <a16:creationId xmlns:a16="http://schemas.microsoft.com/office/drawing/2014/main" id="{EF1A65DF-3FF0-E295-AFFE-510BB311F0BC}"/>
                    </a:ext>
                  </a:extLst>
                </p14:cNvPr>
                <p14:cNvContentPartPr/>
                <p14:nvPr/>
              </p14:nvContentPartPr>
              <p14:xfrm>
                <a:off x="8180280" y="3299381"/>
                <a:ext cx="85680" cy="82080"/>
              </p14:xfrm>
            </p:contentPart>
          </mc:Choice>
          <mc:Fallback xmlns="">
            <p:pic>
              <p:nvPicPr>
                <p:cNvPr id="46275" name="Ink 46274">
                  <a:extLst>
                    <a:ext uri="{FF2B5EF4-FFF2-40B4-BE49-F238E27FC236}">
                      <a16:creationId xmlns:a16="http://schemas.microsoft.com/office/drawing/2014/main" id="{EF1A65DF-3FF0-E295-AFFE-510BB311F0BC}"/>
                    </a:ext>
                  </a:extLst>
                </p:cNvPr>
                <p:cNvPicPr/>
                <p:nvPr/>
              </p:nvPicPr>
              <p:blipFill>
                <a:blip r:embed="rId307"/>
                <a:stretch>
                  <a:fillRect/>
                </a:stretch>
              </p:blipFill>
              <p:spPr>
                <a:xfrm>
                  <a:off x="8175960" y="3295061"/>
                  <a:ext cx="943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46276" name="Ink 46275">
                  <a:extLst>
                    <a:ext uri="{FF2B5EF4-FFF2-40B4-BE49-F238E27FC236}">
                      <a16:creationId xmlns:a16="http://schemas.microsoft.com/office/drawing/2014/main" id="{5DA555E5-BCD1-BD91-ED9B-C8B95470D4D2}"/>
                    </a:ext>
                  </a:extLst>
                </p14:cNvPr>
                <p14:cNvContentPartPr/>
                <p14:nvPr/>
              </p14:nvContentPartPr>
              <p14:xfrm>
                <a:off x="8339400" y="3349781"/>
                <a:ext cx="22320" cy="73440"/>
              </p14:xfrm>
            </p:contentPart>
          </mc:Choice>
          <mc:Fallback xmlns="">
            <p:pic>
              <p:nvPicPr>
                <p:cNvPr id="46276" name="Ink 46275">
                  <a:extLst>
                    <a:ext uri="{FF2B5EF4-FFF2-40B4-BE49-F238E27FC236}">
                      <a16:creationId xmlns:a16="http://schemas.microsoft.com/office/drawing/2014/main" id="{5DA555E5-BCD1-BD91-ED9B-C8B95470D4D2}"/>
                    </a:ext>
                  </a:extLst>
                </p:cNvPr>
                <p:cNvPicPr/>
                <p:nvPr/>
              </p:nvPicPr>
              <p:blipFill>
                <a:blip r:embed="rId309"/>
                <a:stretch>
                  <a:fillRect/>
                </a:stretch>
              </p:blipFill>
              <p:spPr>
                <a:xfrm>
                  <a:off x="8335080" y="3345461"/>
                  <a:ext cx="309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46277" name="Ink 46276">
                  <a:extLst>
                    <a:ext uri="{FF2B5EF4-FFF2-40B4-BE49-F238E27FC236}">
                      <a16:creationId xmlns:a16="http://schemas.microsoft.com/office/drawing/2014/main" id="{FB5A30F6-367A-9230-7602-34B62C5D0F0C}"/>
                    </a:ext>
                  </a:extLst>
                </p14:cNvPr>
                <p14:cNvContentPartPr/>
                <p14:nvPr/>
              </p14:nvContentPartPr>
              <p14:xfrm>
                <a:off x="8357760" y="3259421"/>
                <a:ext cx="7560" cy="28440"/>
              </p14:xfrm>
            </p:contentPart>
          </mc:Choice>
          <mc:Fallback xmlns="">
            <p:pic>
              <p:nvPicPr>
                <p:cNvPr id="46277" name="Ink 46276">
                  <a:extLst>
                    <a:ext uri="{FF2B5EF4-FFF2-40B4-BE49-F238E27FC236}">
                      <a16:creationId xmlns:a16="http://schemas.microsoft.com/office/drawing/2014/main" id="{FB5A30F6-367A-9230-7602-34B62C5D0F0C}"/>
                    </a:ext>
                  </a:extLst>
                </p:cNvPr>
                <p:cNvPicPr/>
                <p:nvPr/>
              </p:nvPicPr>
              <p:blipFill>
                <a:blip r:embed="rId311"/>
                <a:stretch>
                  <a:fillRect/>
                </a:stretch>
              </p:blipFill>
              <p:spPr>
                <a:xfrm>
                  <a:off x="8353440" y="3255101"/>
                  <a:ext cx="162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46279" name="Ink 46278">
                  <a:extLst>
                    <a:ext uri="{FF2B5EF4-FFF2-40B4-BE49-F238E27FC236}">
                      <a16:creationId xmlns:a16="http://schemas.microsoft.com/office/drawing/2014/main" id="{FA7ED6B2-B481-3E86-6B62-59137D186774}"/>
                    </a:ext>
                  </a:extLst>
                </p14:cNvPr>
                <p14:cNvContentPartPr/>
                <p14:nvPr/>
              </p14:nvContentPartPr>
              <p14:xfrm>
                <a:off x="8309880" y="3015701"/>
                <a:ext cx="43200" cy="8280"/>
              </p14:xfrm>
            </p:contentPart>
          </mc:Choice>
          <mc:Fallback xmlns="">
            <p:pic>
              <p:nvPicPr>
                <p:cNvPr id="46279" name="Ink 46278">
                  <a:extLst>
                    <a:ext uri="{FF2B5EF4-FFF2-40B4-BE49-F238E27FC236}">
                      <a16:creationId xmlns:a16="http://schemas.microsoft.com/office/drawing/2014/main" id="{FA7ED6B2-B481-3E86-6B62-59137D186774}"/>
                    </a:ext>
                  </a:extLst>
                </p:cNvPr>
                <p:cNvPicPr/>
                <p:nvPr/>
              </p:nvPicPr>
              <p:blipFill>
                <a:blip r:embed="rId313"/>
                <a:stretch>
                  <a:fillRect/>
                </a:stretch>
              </p:blipFill>
              <p:spPr>
                <a:xfrm>
                  <a:off x="8305560" y="3011381"/>
                  <a:ext cx="518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46280" name="Ink 46279">
                  <a:extLst>
                    <a:ext uri="{FF2B5EF4-FFF2-40B4-BE49-F238E27FC236}">
                      <a16:creationId xmlns:a16="http://schemas.microsoft.com/office/drawing/2014/main" id="{822551A8-AD66-CEEB-78D1-6C7CC687D6DB}"/>
                    </a:ext>
                  </a:extLst>
                </p14:cNvPr>
                <p14:cNvContentPartPr/>
                <p14:nvPr/>
              </p14:nvContentPartPr>
              <p14:xfrm>
                <a:off x="8286840" y="3019661"/>
                <a:ext cx="43920" cy="118440"/>
              </p14:xfrm>
            </p:contentPart>
          </mc:Choice>
          <mc:Fallback xmlns="">
            <p:pic>
              <p:nvPicPr>
                <p:cNvPr id="46280" name="Ink 46279">
                  <a:extLst>
                    <a:ext uri="{FF2B5EF4-FFF2-40B4-BE49-F238E27FC236}">
                      <a16:creationId xmlns:a16="http://schemas.microsoft.com/office/drawing/2014/main" id="{822551A8-AD66-CEEB-78D1-6C7CC687D6DB}"/>
                    </a:ext>
                  </a:extLst>
                </p:cNvPr>
                <p:cNvPicPr/>
                <p:nvPr/>
              </p:nvPicPr>
              <p:blipFill>
                <a:blip r:embed="rId315"/>
                <a:stretch>
                  <a:fillRect/>
                </a:stretch>
              </p:blipFill>
              <p:spPr>
                <a:xfrm>
                  <a:off x="8282520" y="3015341"/>
                  <a:ext cx="525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46281" name="Ink 46280">
                  <a:extLst>
                    <a:ext uri="{FF2B5EF4-FFF2-40B4-BE49-F238E27FC236}">
                      <a16:creationId xmlns:a16="http://schemas.microsoft.com/office/drawing/2014/main" id="{AFCDD79C-68D5-47AF-850F-B830824254FA}"/>
                    </a:ext>
                  </a:extLst>
                </p14:cNvPr>
                <p14:cNvContentPartPr/>
                <p14:nvPr/>
              </p14:nvContentPartPr>
              <p14:xfrm>
                <a:off x="7866720" y="3007781"/>
                <a:ext cx="65880" cy="68400"/>
              </p14:xfrm>
            </p:contentPart>
          </mc:Choice>
          <mc:Fallback xmlns="">
            <p:pic>
              <p:nvPicPr>
                <p:cNvPr id="46281" name="Ink 46280">
                  <a:extLst>
                    <a:ext uri="{FF2B5EF4-FFF2-40B4-BE49-F238E27FC236}">
                      <a16:creationId xmlns:a16="http://schemas.microsoft.com/office/drawing/2014/main" id="{AFCDD79C-68D5-47AF-850F-B830824254FA}"/>
                    </a:ext>
                  </a:extLst>
                </p:cNvPr>
                <p:cNvPicPr/>
                <p:nvPr/>
              </p:nvPicPr>
              <p:blipFill>
                <a:blip r:embed="rId317"/>
                <a:stretch>
                  <a:fillRect/>
                </a:stretch>
              </p:blipFill>
              <p:spPr>
                <a:xfrm>
                  <a:off x="7862400" y="3003461"/>
                  <a:ext cx="74520" cy="77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8">
            <p14:nvContentPartPr>
              <p14:cNvPr id="46283" name="Ink 46282">
                <a:extLst>
                  <a:ext uri="{FF2B5EF4-FFF2-40B4-BE49-F238E27FC236}">
                    <a16:creationId xmlns:a16="http://schemas.microsoft.com/office/drawing/2014/main" id="{9BAD6933-0EB9-BFF3-B50A-2A1A4E0C9B1F}"/>
                  </a:ext>
                </a:extLst>
              </p14:cNvPr>
              <p14:cNvContentPartPr/>
              <p14:nvPr/>
            </p14:nvContentPartPr>
            <p14:xfrm>
              <a:off x="5213880" y="3365981"/>
              <a:ext cx="1091160" cy="1018800"/>
            </p14:xfrm>
          </p:contentPart>
        </mc:Choice>
        <mc:Fallback xmlns="">
          <p:pic>
            <p:nvPicPr>
              <p:cNvPr id="46283" name="Ink 46282">
                <a:extLst>
                  <a:ext uri="{FF2B5EF4-FFF2-40B4-BE49-F238E27FC236}">
                    <a16:creationId xmlns:a16="http://schemas.microsoft.com/office/drawing/2014/main" id="{9BAD6933-0EB9-BFF3-B50A-2A1A4E0C9B1F}"/>
                  </a:ext>
                </a:extLst>
              </p:cNvPr>
              <p:cNvPicPr/>
              <p:nvPr/>
            </p:nvPicPr>
            <p:blipFill>
              <a:blip r:embed="rId319"/>
              <a:stretch>
                <a:fillRect/>
              </a:stretch>
            </p:blipFill>
            <p:spPr>
              <a:xfrm>
                <a:off x="5209560" y="3361661"/>
                <a:ext cx="1099800" cy="1027440"/>
              </a:xfrm>
              <a:prstGeom prst="rect">
                <a:avLst/>
              </a:prstGeom>
            </p:spPr>
          </p:pic>
        </mc:Fallback>
      </mc:AlternateContent>
      <p:grpSp>
        <p:nvGrpSpPr>
          <p:cNvPr id="46288" name="Group 46287">
            <a:extLst>
              <a:ext uri="{FF2B5EF4-FFF2-40B4-BE49-F238E27FC236}">
                <a16:creationId xmlns:a16="http://schemas.microsoft.com/office/drawing/2014/main" id="{90C7CB07-B813-863D-DA7F-9A4558F7260D}"/>
              </a:ext>
            </a:extLst>
          </p:cNvPr>
          <p:cNvGrpSpPr/>
          <p:nvPr/>
        </p:nvGrpSpPr>
        <p:grpSpPr>
          <a:xfrm>
            <a:off x="5753880" y="3792941"/>
            <a:ext cx="241560" cy="232560"/>
            <a:chOff x="5753880" y="3792941"/>
            <a:chExt cx="241560" cy="232560"/>
          </a:xfrm>
        </p:grpSpPr>
        <mc:AlternateContent xmlns:mc="http://schemas.openxmlformats.org/markup-compatibility/2006" xmlns:p14="http://schemas.microsoft.com/office/powerpoint/2010/main">
          <mc:Choice Requires="p14">
            <p:contentPart p14:bwMode="auto" r:id="rId320">
              <p14:nvContentPartPr>
                <p14:cNvPr id="46284" name="Ink 46283">
                  <a:extLst>
                    <a:ext uri="{FF2B5EF4-FFF2-40B4-BE49-F238E27FC236}">
                      <a16:creationId xmlns:a16="http://schemas.microsoft.com/office/drawing/2014/main" id="{C6093218-5530-1D24-CF8E-7CFE8387A995}"/>
                    </a:ext>
                  </a:extLst>
                </p14:cNvPr>
                <p14:cNvContentPartPr/>
                <p14:nvPr/>
              </p14:nvContentPartPr>
              <p14:xfrm>
                <a:off x="5835240" y="3813101"/>
                <a:ext cx="18360" cy="124200"/>
              </p14:xfrm>
            </p:contentPart>
          </mc:Choice>
          <mc:Fallback xmlns="">
            <p:pic>
              <p:nvPicPr>
                <p:cNvPr id="46284" name="Ink 46283">
                  <a:extLst>
                    <a:ext uri="{FF2B5EF4-FFF2-40B4-BE49-F238E27FC236}">
                      <a16:creationId xmlns:a16="http://schemas.microsoft.com/office/drawing/2014/main" id="{C6093218-5530-1D24-CF8E-7CFE8387A995}"/>
                    </a:ext>
                  </a:extLst>
                </p:cNvPr>
                <p:cNvPicPr/>
                <p:nvPr/>
              </p:nvPicPr>
              <p:blipFill>
                <a:blip r:embed="rId321"/>
                <a:stretch>
                  <a:fillRect/>
                </a:stretch>
              </p:blipFill>
              <p:spPr>
                <a:xfrm>
                  <a:off x="5830920" y="3808781"/>
                  <a:ext cx="270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46285" name="Ink 46284">
                  <a:extLst>
                    <a:ext uri="{FF2B5EF4-FFF2-40B4-BE49-F238E27FC236}">
                      <a16:creationId xmlns:a16="http://schemas.microsoft.com/office/drawing/2014/main" id="{1E18C104-2325-CB50-A0DF-CCB24F571904}"/>
                    </a:ext>
                  </a:extLst>
                </p14:cNvPr>
                <p14:cNvContentPartPr/>
                <p14:nvPr/>
              </p14:nvContentPartPr>
              <p14:xfrm>
                <a:off x="5839200" y="3809141"/>
                <a:ext cx="75240" cy="54360"/>
              </p14:xfrm>
            </p:contentPart>
          </mc:Choice>
          <mc:Fallback xmlns="">
            <p:pic>
              <p:nvPicPr>
                <p:cNvPr id="46285" name="Ink 46284">
                  <a:extLst>
                    <a:ext uri="{FF2B5EF4-FFF2-40B4-BE49-F238E27FC236}">
                      <a16:creationId xmlns:a16="http://schemas.microsoft.com/office/drawing/2014/main" id="{1E18C104-2325-CB50-A0DF-CCB24F571904}"/>
                    </a:ext>
                  </a:extLst>
                </p:cNvPr>
                <p:cNvPicPr/>
                <p:nvPr/>
              </p:nvPicPr>
              <p:blipFill>
                <a:blip r:embed="rId323"/>
                <a:stretch>
                  <a:fillRect/>
                </a:stretch>
              </p:blipFill>
              <p:spPr>
                <a:xfrm>
                  <a:off x="5834880" y="3804821"/>
                  <a:ext cx="838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46286" name="Ink 46285">
                  <a:extLst>
                    <a:ext uri="{FF2B5EF4-FFF2-40B4-BE49-F238E27FC236}">
                      <a16:creationId xmlns:a16="http://schemas.microsoft.com/office/drawing/2014/main" id="{D466D148-10F1-3CC1-8098-2C1A6C892573}"/>
                    </a:ext>
                  </a:extLst>
                </p14:cNvPr>
                <p14:cNvContentPartPr/>
                <p14:nvPr/>
              </p14:nvContentPartPr>
              <p14:xfrm>
                <a:off x="5952600" y="3917141"/>
                <a:ext cx="42840" cy="108360"/>
              </p14:xfrm>
            </p:contentPart>
          </mc:Choice>
          <mc:Fallback xmlns="">
            <p:pic>
              <p:nvPicPr>
                <p:cNvPr id="46286" name="Ink 46285">
                  <a:extLst>
                    <a:ext uri="{FF2B5EF4-FFF2-40B4-BE49-F238E27FC236}">
                      <a16:creationId xmlns:a16="http://schemas.microsoft.com/office/drawing/2014/main" id="{D466D148-10F1-3CC1-8098-2C1A6C892573}"/>
                    </a:ext>
                  </a:extLst>
                </p:cNvPr>
                <p:cNvPicPr/>
                <p:nvPr/>
              </p:nvPicPr>
              <p:blipFill>
                <a:blip r:embed="rId325"/>
                <a:stretch>
                  <a:fillRect/>
                </a:stretch>
              </p:blipFill>
              <p:spPr>
                <a:xfrm>
                  <a:off x="5948280" y="3912821"/>
                  <a:ext cx="514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46287" name="Ink 46286">
                  <a:extLst>
                    <a:ext uri="{FF2B5EF4-FFF2-40B4-BE49-F238E27FC236}">
                      <a16:creationId xmlns:a16="http://schemas.microsoft.com/office/drawing/2014/main" id="{BB72005B-4D54-F062-B0F3-FE9379C601DA}"/>
                    </a:ext>
                  </a:extLst>
                </p14:cNvPr>
                <p14:cNvContentPartPr/>
                <p14:nvPr/>
              </p14:nvContentPartPr>
              <p14:xfrm>
                <a:off x="5753880" y="3792941"/>
                <a:ext cx="42840" cy="36360"/>
              </p14:xfrm>
            </p:contentPart>
          </mc:Choice>
          <mc:Fallback xmlns="">
            <p:pic>
              <p:nvPicPr>
                <p:cNvPr id="46287" name="Ink 46286">
                  <a:extLst>
                    <a:ext uri="{FF2B5EF4-FFF2-40B4-BE49-F238E27FC236}">
                      <a16:creationId xmlns:a16="http://schemas.microsoft.com/office/drawing/2014/main" id="{BB72005B-4D54-F062-B0F3-FE9379C601DA}"/>
                    </a:ext>
                  </a:extLst>
                </p:cNvPr>
                <p:cNvPicPr/>
                <p:nvPr/>
              </p:nvPicPr>
              <p:blipFill>
                <a:blip r:embed="rId327"/>
                <a:stretch>
                  <a:fillRect/>
                </a:stretch>
              </p:blipFill>
              <p:spPr>
                <a:xfrm>
                  <a:off x="5749560" y="3788621"/>
                  <a:ext cx="51480" cy="45000"/>
                </a:xfrm>
                <a:prstGeom prst="rect">
                  <a:avLst/>
                </a:prstGeom>
              </p:spPr>
            </p:pic>
          </mc:Fallback>
        </mc:AlternateContent>
      </p:grpSp>
      <p:grpSp>
        <p:nvGrpSpPr>
          <p:cNvPr id="46291" name="Group 46290">
            <a:extLst>
              <a:ext uri="{FF2B5EF4-FFF2-40B4-BE49-F238E27FC236}">
                <a16:creationId xmlns:a16="http://schemas.microsoft.com/office/drawing/2014/main" id="{7C9EC84F-1066-C462-BE1D-5AD34BE33116}"/>
              </a:ext>
            </a:extLst>
          </p:cNvPr>
          <p:cNvGrpSpPr/>
          <p:nvPr/>
        </p:nvGrpSpPr>
        <p:grpSpPr>
          <a:xfrm>
            <a:off x="8606160" y="3172301"/>
            <a:ext cx="91080" cy="89640"/>
            <a:chOff x="8606160" y="3172301"/>
            <a:chExt cx="91080" cy="89640"/>
          </a:xfrm>
        </p:grpSpPr>
        <mc:AlternateContent xmlns:mc="http://schemas.openxmlformats.org/markup-compatibility/2006" xmlns:p14="http://schemas.microsoft.com/office/powerpoint/2010/main">
          <mc:Choice Requires="p14">
            <p:contentPart p14:bwMode="auto" r:id="rId328">
              <p14:nvContentPartPr>
                <p14:cNvPr id="46289" name="Ink 46288">
                  <a:extLst>
                    <a:ext uri="{FF2B5EF4-FFF2-40B4-BE49-F238E27FC236}">
                      <a16:creationId xmlns:a16="http://schemas.microsoft.com/office/drawing/2014/main" id="{F678B77A-CA7F-E7FE-58A9-F046DE01883D}"/>
                    </a:ext>
                  </a:extLst>
                </p14:cNvPr>
                <p14:cNvContentPartPr/>
                <p14:nvPr/>
              </p14:nvContentPartPr>
              <p14:xfrm>
                <a:off x="8613360" y="3172301"/>
                <a:ext cx="83880" cy="13680"/>
              </p14:xfrm>
            </p:contentPart>
          </mc:Choice>
          <mc:Fallback xmlns="">
            <p:pic>
              <p:nvPicPr>
                <p:cNvPr id="46289" name="Ink 46288">
                  <a:extLst>
                    <a:ext uri="{FF2B5EF4-FFF2-40B4-BE49-F238E27FC236}">
                      <a16:creationId xmlns:a16="http://schemas.microsoft.com/office/drawing/2014/main" id="{F678B77A-CA7F-E7FE-58A9-F046DE01883D}"/>
                    </a:ext>
                  </a:extLst>
                </p:cNvPr>
                <p:cNvPicPr/>
                <p:nvPr/>
              </p:nvPicPr>
              <p:blipFill>
                <a:blip r:embed="rId329"/>
                <a:stretch>
                  <a:fillRect/>
                </a:stretch>
              </p:blipFill>
              <p:spPr>
                <a:xfrm>
                  <a:off x="8609040" y="3167981"/>
                  <a:ext cx="925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46290" name="Ink 46289">
                  <a:extLst>
                    <a:ext uri="{FF2B5EF4-FFF2-40B4-BE49-F238E27FC236}">
                      <a16:creationId xmlns:a16="http://schemas.microsoft.com/office/drawing/2014/main" id="{EAB9B544-DFCC-672B-83B2-C5A0C92B02E3}"/>
                    </a:ext>
                  </a:extLst>
                </p14:cNvPr>
                <p14:cNvContentPartPr/>
                <p14:nvPr/>
              </p14:nvContentPartPr>
              <p14:xfrm>
                <a:off x="8606160" y="3251501"/>
                <a:ext cx="90360" cy="10440"/>
              </p14:xfrm>
            </p:contentPart>
          </mc:Choice>
          <mc:Fallback xmlns="">
            <p:pic>
              <p:nvPicPr>
                <p:cNvPr id="46290" name="Ink 46289">
                  <a:extLst>
                    <a:ext uri="{FF2B5EF4-FFF2-40B4-BE49-F238E27FC236}">
                      <a16:creationId xmlns:a16="http://schemas.microsoft.com/office/drawing/2014/main" id="{EAB9B544-DFCC-672B-83B2-C5A0C92B02E3}"/>
                    </a:ext>
                  </a:extLst>
                </p:cNvPr>
                <p:cNvPicPr/>
                <p:nvPr/>
              </p:nvPicPr>
              <p:blipFill>
                <a:blip r:embed="rId331"/>
                <a:stretch>
                  <a:fillRect/>
                </a:stretch>
              </p:blipFill>
              <p:spPr>
                <a:xfrm>
                  <a:off x="8601840" y="3247181"/>
                  <a:ext cx="99000" cy="19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2">
            <p14:nvContentPartPr>
              <p14:cNvPr id="46292" name="Ink 46291">
                <a:extLst>
                  <a:ext uri="{FF2B5EF4-FFF2-40B4-BE49-F238E27FC236}">
                    <a16:creationId xmlns:a16="http://schemas.microsoft.com/office/drawing/2014/main" id="{22FA2BEF-B176-2432-9A84-52A4DD25F3FA}"/>
                  </a:ext>
                </a:extLst>
              </p14:cNvPr>
              <p14:cNvContentPartPr/>
              <p14:nvPr/>
            </p14:nvContentPartPr>
            <p14:xfrm>
              <a:off x="9010440" y="3048101"/>
              <a:ext cx="12600" cy="254520"/>
            </p14:xfrm>
          </p:contentPart>
        </mc:Choice>
        <mc:Fallback xmlns="">
          <p:pic>
            <p:nvPicPr>
              <p:cNvPr id="46292" name="Ink 46291">
                <a:extLst>
                  <a:ext uri="{FF2B5EF4-FFF2-40B4-BE49-F238E27FC236}">
                    <a16:creationId xmlns:a16="http://schemas.microsoft.com/office/drawing/2014/main" id="{22FA2BEF-B176-2432-9A84-52A4DD25F3FA}"/>
                  </a:ext>
                </a:extLst>
              </p:cNvPr>
              <p:cNvPicPr/>
              <p:nvPr/>
            </p:nvPicPr>
            <p:blipFill>
              <a:blip r:embed="rId333"/>
              <a:stretch>
                <a:fillRect/>
              </a:stretch>
            </p:blipFill>
            <p:spPr>
              <a:xfrm>
                <a:off x="9006120" y="3043781"/>
                <a:ext cx="2124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46293" name="Ink 46292">
                <a:extLst>
                  <a:ext uri="{FF2B5EF4-FFF2-40B4-BE49-F238E27FC236}">
                    <a16:creationId xmlns:a16="http://schemas.microsoft.com/office/drawing/2014/main" id="{CA18A20C-8193-AF5E-DA9A-171DAA2D04E0}"/>
                  </a:ext>
                </a:extLst>
              </p14:cNvPr>
              <p14:cNvContentPartPr/>
              <p14:nvPr/>
            </p14:nvContentPartPr>
            <p14:xfrm>
              <a:off x="8975880" y="3062501"/>
              <a:ext cx="153720" cy="73440"/>
            </p14:xfrm>
          </p:contentPart>
        </mc:Choice>
        <mc:Fallback xmlns="">
          <p:pic>
            <p:nvPicPr>
              <p:cNvPr id="46293" name="Ink 46292">
                <a:extLst>
                  <a:ext uri="{FF2B5EF4-FFF2-40B4-BE49-F238E27FC236}">
                    <a16:creationId xmlns:a16="http://schemas.microsoft.com/office/drawing/2014/main" id="{CA18A20C-8193-AF5E-DA9A-171DAA2D04E0}"/>
                  </a:ext>
                </a:extLst>
              </p:cNvPr>
              <p:cNvPicPr/>
              <p:nvPr/>
            </p:nvPicPr>
            <p:blipFill>
              <a:blip r:embed="rId335"/>
              <a:stretch>
                <a:fillRect/>
              </a:stretch>
            </p:blipFill>
            <p:spPr>
              <a:xfrm>
                <a:off x="8971560" y="3058181"/>
                <a:ext cx="1623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46298" name="Ink 46297">
                <a:extLst>
                  <a:ext uri="{FF2B5EF4-FFF2-40B4-BE49-F238E27FC236}">
                    <a16:creationId xmlns:a16="http://schemas.microsoft.com/office/drawing/2014/main" id="{3150E24C-9414-C69A-5AA0-6F82777E4EBC}"/>
                  </a:ext>
                </a:extLst>
              </p14:cNvPr>
              <p14:cNvContentPartPr/>
              <p14:nvPr/>
            </p14:nvContentPartPr>
            <p14:xfrm>
              <a:off x="9291600" y="2992301"/>
              <a:ext cx="25920" cy="97560"/>
            </p14:xfrm>
          </p:contentPart>
        </mc:Choice>
        <mc:Fallback xmlns="">
          <p:pic>
            <p:nvPicPr>
              <p:cNvPr id="46298" name="Ink 46297">
                <a:extLst>
                  <a:ext uri="{FF2B5EF4-FFF2-40B4-BE49-F238E27FC236}">
                    <a16:creationId xmlns:a16="http://schemas.microsoft.com/office/drawing/2014/main" id="{3150E24C-9414-C69A-5AA0-6F82777E4EBC}"/>
                  </a:ext>
                </a:extLst>
              </p:cNvPr>
              <p:cNvPicPr/>
              <p:nvPr/>
            </p:nvPicPr>
            <p:blipFill>
              <a:blip r:embed="rId337"/>
              <a:stretch>
                <a:fillRect/>
              </a:stretch>
            </p:blipFill>
            <p:spPr>
              <a:xfrm>
                <a:off x="9287280" y="2987981"/>
                <a:ext cx="345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46299" name="Ink 46298">
                <a:extLst>
                  <a:ext uri="{FF2B5EF4-FFF2-40B4-BE49-F238E27FC236}">
                    <a16:creationId xmlns:a16="http://schemas.microsoft.com/office/drawing/2014/main" id="{79C19772-F0D3-1374-1CDA-7448235A0C96}"/>
                  </a:ext>
                </a:extLst>
              </p14:cNvPr>
              <p14:cNvContentPartPr/>
              <p14:nvPr/>
            </p14:nvContentPartPr>
            <p14:xfrm>
              <a:off x="8901000" y="2953781"/>
              <a:ext cx="50400" cy="74160"/>
            </p14:xfrm>
          </p:contentPart>
        </mc:Choice>
        <mc:Fallback xmlns="">
          <p:pic>
            <p:nvPicPr>
              <p:cNvPr id="46299" name="Ink 46298">
                <a:extLst>
                  <a:ext uri="{FF2B5EF4-FFF2-40B4-BE49-F238E27FC236}">
                    <a16:creationId xmlns:a16="http://schemas.microsoft.com/office/drawing/2014/main" id="{79C19772-F0D3-1374-1CDA-7448235A0C96}"/>
                  </a:ext>
                </a:extLst>
              </p:cNvPr>
              <p:cNvPicPr/>
              <p:nvPr/>
            </p:nvPicPr>
            <p:blipFill>
              <a:blip r:embed="rId339"/>
              <a:stretch>
                <a:fillRect/>
              </a:stretch>
            </p:blipFill>
            <p:spPr>
              <a:xfrm>
                <a:off x="8896680" y="2949461"/>
                <a:ext cx="590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46301" name="Ink 46300">
                <a:extLst>
                  <a:ext uri="{FF2B5EF4-FFF2-40B4-BE49-F238E27FC236}">
                    <a16:creationId xmlns:a16="http://schemas.microsoft.com/office/drawing/2014/main" id="{D28B930F-EB39-7990-943C-CB79581E9173}"/>
                  </a:ext>
                </a:extLst>
              </p14:cNvPr>
              <p14:cNvContentPartPr/>
              <p14:nvPr/>
            </p14:nvContentPartPr>
            <p14:xfrm>
              <a:off x="9547920" y="3177701"/>
              <a:ext cx="200160" cy="56160"/>
            </p14:xfrm>
          </p:contentPart>
        </mc:Choice>
        <mc:Fallback xmlns="">
          <p:pic>
            <p:nvPicPr>
              <p:cNvPr id="46301" name="Ink 46300">
                <a:extLst>
                  <a:ext uri="{FF2B5EF4-FFF2-40B4-BE49-F238E27FC236}">
                    <a16:creationId xmlns:a16="http://schemas.microsoft.com/office/drawing/2014/main" id="{D28B930F-EB39-7990-943C-CB79581E9173}"/>
                  </a:ext>
                </a:extLst>
              </p:cNvPr>
              <p:cNvPicPr/>
              <p:nvPr/>
            </p:nvPicPr>
            <p:blipFill>
              <a:blip r:embed="rId341"/>
              <a:stretch>
                <a:fillRect/>
              </a:stretch>
            </p:blipFill>
            <p:spPr>
              <a:xfrm>
                <a:off x="9543600" y="3173381"/>
                <a:ext cx="208800" cy="64800"/>
              </a:xfrm>
              <a:prstGeom prst="rect">
                <a:avLst/>
              </a:prstGeom>
            </p:spPr>
          </p:pic>
        </mc:Fallback>
      </mc:AlternateContent>
      <p:grpSp>
        <p:nvGrpSpPr>
          <p:cNvPr id="46309" name="Group 46308">
            <a:extLst>
              <a:ext uri="{FF2B5EF4-FFF2-40B4-BE49-F238E27FC236}">
                <a16:creationId xmlns:a16="http://schemas.microsoft.com/office/drawing/2014/main" id="{3107EC0C-FEEC-0A27-296D-C91FC91D81EB}"/>
              </a:ext>
            </a:extLst>
          </p:cNvPr>
          <p:cNvGrpSpPr/>
          <p:nvPr/>
        </p:nvGrpSpPr>
        <p:grpSpPr>
          <a:xfrm>
            <a:off x="9831600" y="3021461"/>
            <a:ext cx="369360" cy="487080"/>
            <a:chOff x="9831600" y="3021461"/>
            <a:chExt cx="369360" cy="487080"/>
          </a:xfrm>
        </p:grpSpPr>
        <mc:AlternateContent xmlns:mc="http://schemas.openxmlformats.org/markup-compatibility/2006" xmlns:p14="http://schemas.microsoft.com/office/powerpoint/2010/main">
          <mc:Choice Requires="p14">
            <p:contentPart p14:bwMode="auto" r:id="rId342">
              <p14:nvContentPartPr>
                <p14:cNvPr id="46302" name="Ink 46301">
                  <a:extLst>
                    <a:ext uri="{FF2B5EF4-FFF2-40B4-BE49-F238E27FC236}">
                      <a16:creationId xmlns:a16="http://schemas.microsoft.com/office/drawing/2014/main" id="{068A7D69-46BF-E82D-AB43-080062822600}"/>
                    </a:ext>
                  </a:extLst>
                </p14:cNvPr>
                <p14:cNvContentPartPr/>
                <p14:nvPr/>
              </p14:nvContentPartPr>
              <p14:xfrm>
                <a:off x="9977760" y="3129821"/>
                <a:ext cx="11160" cy="206640"/>
              </p14:xfrm>
            </p:contentPart>
          </mc:Choice>
          <mc:Fallback xmlns="">
            <p:pic>
              <p:nvPicPr>
                <p:cNvPr id="46302" name="Ink 46301">
                  <a:extLst>
                    <a:ext uri="{FF2B5EF4-FFF2-40B4-BE49-F238E27FC236}">
                      <a16:creationId xmlns:a16="http://schemas.microsoft.com/office/drawing/2014/main" id="{068A7D69-46BF-E82D-AB43-080062822600}"/>
                    </a:ext>
                  </a:extLst>
                </p:cNvPr>
                <p:cNvPicPr/>
                <p:nvPr/>
              </p:nvPicPr>
              <p:blipFill>
                <a:blip r:embed="rId343"/>
                <a:stretch>
                  <a:fillRect/>
                </a:stretch>
              </p:blipFill>
              <p:spPr>
                <a:xfrm>
                  <a:off x="9973440" y="3125501"/>
                  <a:ext cx="198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46303" name="Ink 46302">
                  <a:extLst>
                    <a:ext uri="{FF2B5EF4-FFF2-40B4-BE49-F238E27FC236}">
                      <a16:creationId xmlns:a16="http://schemas.microsoft.com/office/drawing/2014/main" id="{46A36BEE-3A18-0602-E643-F30C06D0BCCF}"/>
                    </a:ext>
                  </a:extLst>
                </p14:cNvPr>
                <p14:cNvContentPartPr/>
                <p14:nvPr/>
              </p14:nvContentPartPr>
              <p14:xfrm>
                <a:off x="9956520" y="3093461"/>
                <a:ext cx="142560" cy="105840"/>
              </p14:xfrm>
            </p:contentPart>
          </mc:Choice>
          <mc:Fallback xmlns="">
            <p:pic>
              <p:nvPicPr>
                <p:cNvPr id="46303" name="Ink 46302">
                  <a:extLst>
                    <a:ext uri="{FF2B5EF4-FFF2-40B4-BE49-F238E27FC236}">
                      <a16:creationId xmlns:a16="http://schemas.microsoft.com/office/drawing/2014/main" id="{46A36BEE-3A18-0602-E643-F30C06D0BCCF}"/>
                    </a:ext>
                  </a:extLst>
                </p:cNvPr>
                <p:cNvPicPr/>
                <p:nvPr/>
              </p:nvPicPr>
              <p:blipFill>
                <a:blip r:embed="rId345"/>
                <a:stretch>
                  <a:fillRect/>
                </a:stretch>
              </p:blipFill>
              <p:spPr>
                <a:xfrm>
                  <a:off x="9952200" y="3089141"/>
                  <a:ext cx="1512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46305" name="Ink 46304">
                  <a:extLst>
                    <a:ext uri="{FF2B5EF4-FFF2-40B4-BE49-F238E27FC236}">
                      <a16:creationId xmlns:a16="http://schemas.microsoft.com/office/drawing/2014/main" id="{4201C6E6-FDD5-8C8D-809F-1F04DFC1DAAB}"/>
                    </a:ext>
                  </a:extLst>
                </p14:cNvPr>
                <p14:cNvContentPartPr/>
                <p14:nvPr/>
              </p14:nvContentPartPr>
              <p14:xfrm>
                <a:off x="10149840" y="3331781"/>
                <a:ext cx="51120" cy="11880"/>
              </p14:xfrm>
            </p:contentPart>
          </mc:Choice>
          <mc:Fallback xmlns="">
            <p:pic>
              <p:nvPicPr>
                <p:cNvPr id="46305" name="Ink 46304">
                  <a:extLst>
                    <a:ext uri="{FF2B5EF4-FFF2-40B4-BE49-F238E27FC236}">
                      <a16:creationId xmlns:a16="http://schemas.microsoft.com/office/drawing/2014/main" id="{4201C6E6-FDD5-8C8D-809F-1F04DFC1DAAB}"/>
                    </a:ext>
                  </a:extLst>
                </p:cNvPr>
                <p:cNvPicPr/>
                <p:nvPr/>
              </p:nvPicPr>
              <p:blipFill>
                <a:blip r:embed="rId347"/>
                <a:stretch>
                  <a:fillRect/>
                </a:stretch>
              </p:blipFill>
              <p:spPr>
                <a:xfrm>
                  <a:off x="10145520" y="3327461"/>
                  <a:ext cx="597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46306" name="Ink 46305">
                  <a:extLst>
                    <a:ext uri="{FF2B5EF4-FFF2-40B4-BE49-F238E27FC236}">
                      <a16:creationId xmlns:a16="http://schemas.microsoft.com/office/drawing/2014/main" id="{8771FF76-E53D-E629-DDA0-5604C4567C9D}"/>
                    </a:ext>
                  </a:extLst>
                </p14:cNvPr>
                <p14:cNvContentPartPr/>
                <p14:nvPr/>
              </p14:nvContentPartPr>
              <p14:xfrm>
                <a:off x="10137600" y="3345461"/>
                <a:ext cx="58320" cy="163080"/>
              </p14:xfrm>
            </p:contentPart>
          </mc:Choice>
          <mc:Fallback xmlns="">
            <p:pic>
              <p:nvPicPr>
                <p:cNvPr id="46306" name="Ink 46305">
                  <a:extLst>
                    <a:ext uri="{FF2B5EF4-FFF2-40B4-BE49-F238E27FC236}">
                      <a16:creationId xmlns:a16="http://schemas.microsoft.com/office/drawing/2014/main" id="{8771FF76-E53D-E629-DDA0-5604C4567C9D}"/>
                    </a:ext>
                  </a:extLst>
                </p:cNvPr>
                <p:cNvPicPr/>
                <p:nvPr/>
              </p:nvPicPr>
              <p:blipFill>
                <a:blip r:embed="rId349"/>
                <a:stretch>
                  <a:fillRect/>
                </a:stretch>
              </p:blipFill>
              <p:spPr>
                <a:xfrm>
                  <a:off x="10133280" y="3341141"/>
                  <a:ext cx="669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46308" name="Ink 46307">
                  <a:extLst>
                    <a:ext uri="{FF2B5EF4-FFF2-40B4-BE49-F238E27FC236}">
                      <a16:creationId xmlns:a16="http://schemas.microsoft.com/office/drawing/2014/main" id="{3A3E3286-9936-A002-D615-5F69D2DDD25E}"/>
                    </a:ext>
                  </a:extLst>
                </p14:cNvPr>
                <p14:cNvContentPartPr/>
                <p14:nvPr/>
              </p14:nvContentPartPr>
              <p14:xfrm>
                <a:off x="9831600" y="3021461"/>
                <a:ext cx="54720" cy="52920"/>
              </p14:xfrm>
            </p:contentPart>
          </mc:Choice>
          <mc:Fallback xmlns="">
            <p:pic>
              <p:nvPicPr>
                <p:cNvPr id="46308" name="Ink 46307">
                  <a:extLst>
                    <a:ext uri="{FF2B5EF4-FFF2-40B4-BE49-F238E27FC236}">
                      <a16:creationId xmlns:a16="http://schemas.microsoft.com/office/drawing/2014/main" id="{3A3E3286-9936-A002-D615-5F69D2DDD25E}"/>
                    </a:ext>
                  </a:extLst>
                </p:cNvPr>
                <p:cNvPicPr/>
                <p:nvPr/>
              </p:nvPicPr>
              <p:blipFill>
                <a:blip r:embed="rId351"/>
                <a:stretch>
                  <a:fillRect/>
                </a:stretch>
              </p:blipFill>
              <p:spPr>
                <a:xfrm>
                  <a:off x="9827280" y="3017141"/>
                  <a:ext cx="63360" cy="61560"/>
                </a:xfrm>
                <a:prstGeom prst="rect">
                  <a:avLst/>
                </a:prstGeom>
              </p:spPr>
            </p:pic>
          </mc:Fallback>
        </mc:AlternateContent>
      </p:grpSp>
      <p:grpSp>
        <p:nvGrpSpPr>
          <p:cNvPr id="46312" name="Group 46311">
            <a:extLst>
              <a:ext uri="{FF2B5EF4-FFF2-40B4-BE49-F238E27FC236}">
                <a16:creationId xmlns:a16="http://schemas.microsoft.com/office/drawing/2014/main" id="{CFD33931-6A30-6225-206B-4FE23D0224FA}"/>
              </a:ext>
            </a:extLst>
          </p:cNvPr>
          <p:cNvGrpSpPr/>
          <p:nvPr/>
        </p:nvGrpSpPr>
        <p:grpSpPr>
          <a:xfrm>
            <a:off x="4514040" y="3425381"/>
            <a:ext cx="334800" cy="326160"/>
            <a:chOff x="4514040" y="3425381"/>
            <a:chExt cx="334800" cy="326160"/>
          </a:xfrm>
        </p:grpSpPr>
        <mc:AlternateContent xmlns:mc="http://schemas.openxmlformats.org/markup-compatibility/2006" xmlns:p14="http://schemas.microsoft.com/office/powerpoint/2010/main">
          <mc:Choice Requires="p14">
            <p:contentPart p14:bwMode="auto" r:id="rId352">
              <p14:nvContentPartPr>
                <p14:cNvPr id="46144" name="Ink 46143">
                  <a:extLst>
                    <a:ext uri="{FF2B5EF4-FFF2-40B4-BE49-F238E27FC236}">
                      <a16:creationId xmlns:a16="http://schemas.microsoft.com/office/drawing/2014/main" id="{D95D6ADD-5E59-7F60-2E47-D474361FA7D4}"/>
                    </a:ext>
                  </a:extLst>
                </p14:cNvPr>
                <p14:cNvContentPartPr/>
                <p14:nvPr/>
              </p14:nvContentPartPr>
              <p14:xfrm>
                <a:off x="4609440" y="3507101"/>
                <a:ext cx="50400" cy="161640"/>
              </p14:xfrm>
            </p:contentPart>
          </mc:Choice>
          <mc:Fallback xmlns="">
            <p:pic>
              <p:nvPicPr>
                <p:cNvPr id="46144" name="Ink 46143">
                  <a:extLst>
                    <a:ext uri="{FF2B5EF4-FFF2-40B4-BE49-F238E27FC236}">
                      <a16:creationId xmlns:a16="http://schemas.microsoft.com/office/drawing/2014/main" id="{D95D6ADD-5E59-7F60-2E47-D474361FA7D4}"/>
                    </a:ext>
                  </a:extLst>
                </p:cNvPr>
                <p:cNvPicPr/>
                <p:nvPr/>
              </p:nvPicPr>
              <p:blipFill>
                <a:blip r:embed="rId353"/>
                <a:stretch>
                  <a:fillRect/>
                </a:stretch>
              </p:blipFill>
              <p:spPr>
                <a:xfrm>
                  <a:off x="4605120" y="3502781"/>
                  <a:ext cx="590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46145" name="Ink 46144">
                  <a:extLst>
                    <a:ext uri="{FF2B5EF4-FFF2-40B4-BE49-F238E27FC236}">
                      <a16:creationId xmlns:a16="http://schemas.microsoft.com/office/drawing/2014/main" id="{AF8017C9-91B8-9146-E8D9-29AE98F5617A}"/>
                    </a:ext>
                  </a:extLst>
                </p14:cNvPr>
                <p14:cNvContentPartPr/>
                <p14:nvPr/>
              </p14:nvContentPartPr>
              <p14:xfrm>
                <a:off x="4631040" y="3494861"/>
                <a:ext cx="86400" cy="74520"/>
              </p14:xfrm>
            </p:contentPart>
          </mc:Choice>
          <mc:Fallback xmlns="">
            <p:pic>
              <p:nvPicPr>
                <p:cNvPr id="46145" name="Ink 46144">
                  <a:extLst>
                    <a:ext uri="{FF2B5EF4-FFF2-40B4-BE49-F238E27FC236}">
                      <a16:creationId xmlns:a16="http://schemas.microsoft.com/office/drawing/2014/main" id="{AF8017C9-91B8-9146-E8D9-29AE98F5617A}"/>
                    </a:ext>
                  </a:extLst>
                </p:cNvPr>
                <p:cNvPicPr/>
                <p:nvPr/>
              </p:nvPicPr>
              <p:blipFill>
                <a:blip r:embed="rId355"/>
                <a:stretch>
                  <a:fillRect/>
                </a:stretch>
              </p:blipFill>
              <p:spPr>
                <a:xfrm>
                  <a:off x="4626360" y="3490541"/>
                  <a:ext cx="950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46147" name="Ink 46146">
                  <a:extLst>
                    <a:ext uri="{FF2B5EF4-FFF2-40B4-BE49-F238E27FC236}">
                      <a16:creationId xmlns:a16="http://schemas.microsoft.com/office/drawing/2014/main" id="{88BA3709-E6AB-DE27-254B-7B2976B38A12}"/>
                    </a:ext>
                  </a:extLst>
                </p14:cNvPr>
                <p14:cNvContentPartPr/>
                <p14:nvPr/>
              </p14:nvContentPartPr>
              <p14:xfrm>
                <a:off x="4720680" y="3631661"/>
                <a:ext cx="49680" cy="56160"/>
              </p14:xfrm>
            </p:contentPart>
          </mc:Choice>
          <mc:Fallback xmlns="">
            <p:pic>
              <p:nvPicPr>
                <p:cNvPr id="46147" name="Ink 46146">
                  <a:extLst>
                    <a:ext uri="{FF2B5EF4-FFF2-40B4-BE49-F238E27FC236}">
                      <a16:creationId xmlns:a16="http://schemas.microsoft.com/office/drawing/2014/main" id="{88BA3709-E6AB-DE27-254B-7B2976B38A12}"/>
                    </a:ext>
                  </a:extLst>
                </p:cNvPr>
                <p:cNvPicPr/>
                <p:nvPr/>
              </p:nvPicPr>
              <p:blipFill>
                <a:blip r:embed="rId357"/>
                <a:stretch>
                  <a:fillRect/>
                </a:stretch>
              </p:blipFill>
              <p:spPr>
                <a:xfrm>
                  <a:off x="4716360" y="3627341"/>
                  <a:ext cx="583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46148" name="Ink 46147">
                  <a:extLst>
                    <a:ext uri="{FF2B5EF4-FFF2-40B4-BE49-F238E27FC236}">
                      <a16:creationId xmlns:a16="http://schemas.microsoft.com/office/drawing/2014/main" id="{B368A048-BD6D-923D-F41E-72367258A2D9}"/>
                    </a:ext>
                  </a:extLst>
                </p14:cNvPr>
                <p14:cNvContentPartPr/>
                <p14:nvPr/>
              </p14:nvContentPartPr>
              <p14:xfrm>
                <a:off x="4790880" y="3657221"/>
                <a:ext cx="29160" cy="67320"/>
              </p14:xfrm>
            </p:contentPart>
          </mc:Choice>
          <mc:Fallback xmlns="">
            <p:pic>
              <p:nvPicPr>
                <p:cNvPr id="46148" name="Ink 46147">
                  <a:extLst>
                    <a:ext uri="{FF2B5EF4-FFF2-40B4-BE49-F238E27FC236}">
                      <a16:creationId xmlns:a16="http://schemas.microsoft.com/office/drawing/2014/main" id="{B368A048-BD6D-923D-F41E-72367258A2D9}"/>
                    </a:ext>
                  </a:extLst>
                </p:cNvPr>
                <p:cNvPicPr/>
                <p:nvPr/>
              </p:nvPicPr>
              <p:blipFill>
                <a:blip r:embed="rId359"/>
                <a:stretch>
                  <a:fillRect/>
                </a:stretch>
              </p:blipFill>
              <p:spPr>
                <a:xfrm>
                  <a:off x="4786560" y="3652901"/>
                  <a:ext cx="378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46149" name="Ink 46148">
                  <a:extLst>
                    <a:ext uri="{FF2B5EF4-FFF2-40B4-BE49-F238E27FC236}">
                      <a16:creationId xmlns:a16="http://schemas.microsoft.com/office/drawing/2014/main" id="{5124B54F-2D8B-6C5B-ECD1-ABA062548E28}"/>
                    </a:ext>
                  </a:extLst>
                </p14:cNvPr>
                <p14:cNvContentPartPr/>
                <p14:nvPr/>
              </p14:nvContentPartPr>
              <p14:xfrm>
                <a:off x="4514040" y="3425381"/>
                <a:ext cx="71640" cy="52560"/>
              </p14:xfrm>
            </p:contentPart>
          </mc:Choice>
          <mc:Fallback xmlns="">
            <p:pic>
              <p:nvPicPr>
                <p:cNvPr id="46149" name="Ink 46148">
                  <a:extLst>
                    <a:ext uri="{FF2B5EF4-FFF2-40B4-BE49-F238E27FC236}">
                      <a16:creationId xmlns:a16="http://schemas.microsoft.com/office/drawing/2014/main" id="{5124B54F-2D8B-6C5B-ECD1-ABA062548E28}"/>
                    </a:ext>
                  </a:extLst>
                </p:cNvPr>
                <p:cNvPicPr/>
                <p:nvPr/>
              </p:nvPicPr>
              <p:blipFill>
                <a:blip r:embed="rId361"/>
                <a:stretch>
                  <a:fillRect/>
                </a:stretch>
              </p:blipFill>
              <p:spPr>
                <a:xfrm>
                  <a:off x="4509720" y="3421061"/>
                  <a:ext cx="802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46310" name="Ink 46309">
                  <a:extLst>
                    <a:ext uri="{FF2B5EF4-FFF2-40B4-BE49-F238E27FC236}">
                      <a16:creationId xmlns:a16="http://schemas.microsoft.com/office/drawing/2014/main" id="{4B3C5BD8-1E8E-9DFA-C5CB-A6D285F9069E}"/>
                    </a:ext>
                  </a:extLst>
                </p14:cNvPr>
                <p14:cNvContentPartPr/>
                <p14:nvPr/>
              </p14:nvContentPartPr>
              <p14:xfrm>
                <a:off x="4784040" y="3667661"/>
                <a:ext cx="29520" cy="83880"/>
              </p14:xfrm>
            </p:contentPart>
          </mc:Choice>
          <mc:Fallback xmlns="">
            <p:pic>
              <p:nvPicPr>
                <p:cNvPr id="46310" name="Ink 46309">
                  <a:extLst>
                    <a:ext uri="{FF2B5EF4-FFF2-40B4-BE49-F238E27FC236}">
                      <a16:creationId xmlns:a16="http://schemas.microsoft.com/office/drawing/2014/main" id="{4B3C5BD8-1E8E-9DFA-C5CB-A6D285F9069E}"/>
                    </a:ext>
                  </a:extLst>
                </p:cNvPr>
                <p:cNvPicPr/>
                <p:nvPr/>
              </p:nvPicPr>
              <p:blipFill>
                <a:blip r:embed="rId363"/>
                <a:stretch>
                  <a:fillRect/>
                </a:stretch>
              </p:blipFill>
              <p:spPr>
                <a:xfrm>
                  <a:off x="4779720" y="3663341"/>
                  <a:ext cx="381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46311" name="Ink 46310">
                  <a:extLst>
                    <a:ext uri="{FF2B5EF4-FFF2-40B4-BE49-F238E27FC236}">
                      <a16:creationId xmlns:a16="http://schemas.microsoft.com/office/drawing/2014/main" id="{B38EC922-BA91-D30F-FDBD-D461DBE87E75}"/>
                    </a:ext>
                  </a:extLst>
                </p14:cNvPr>
                <p14:cNvContentPartPr/>
                <p14:nvPr/>
              </p14:nvContentPartPr>
              <p14:xfrm>
                <a:off x="4812480" y="3587741"/>
                <a:ext cx="36360" cy="20160"/>
              </p14:xfrm>
            </p:contentPart>
          </mc:Choice>
          <mc:Fallback xmlns="">
            <p:pic>
              <p:nvPicPr>
                <p:cNvPr id="46311" name="Ink 46310">
                  <a:extLst>
                    <a:ext uri="{FF2B5EF4-FFF2-40B4-BE49-F238E27FC236}">
                      <a16:creationId xmlns:a16="http://schemas.microsoft.com/office/drawing/2014/main" id="{B38EC922-BA91-D30F-FDBD-D461DBE87E75}"/>
                    </a:ext>
                  </a:extLst>
                </p:cNvPr>
                <p:cNvPicPr/>
                <p:nvPr/>
              </p:nvPicPr>
              <p:blipFill>
                <a:blip r:embed="rId365"/>
                <a:stretch>
                  <a:fillRect/>
                </a:stretch>
              </p:blipFill>
              <p:spPr>
                <a:xfrm>
                  <a:off x="4808160" y="3583421"/>
                  <a:ext cx="45000" cy="28800"/>
                </a:xfrm>
                <a:prstGeom prst="rect">
                  <a:avLst/>
                </a:prstGeom>
              </p:spPr>
            </p:pic>
          </mc:Fallback>
        </mc:AlternateContent>
      </p:grpSp>
      <p:grpSp>
        <p:nvGrpSpPr>
          <p:cNvPr id="46315" name="Group 46314">
            <a:extLst>
              <a:ext uri="{FF2B5EF4-FFF2-40B4-BE49-F238E27FC236}">
                <a16:creationId xmlns:a16="http://schemas.microsoft.com/office/drawing/2014/main" id="{008353F1-7261-2528-FA30-0719A2C5A4C6}"/>
              </a:ext>
            </a:extLst>
          </p:cNvPr>
          <p:cNvGrpSpPr/>
          <p:nvPr/>
        </p:nvGrpSpPr>
        <p:grpSpPr>
          <a:xfrm>
            <a:off x="9174600" y="3233501"/>
            <a:ext cx="168120" cy="194400"/>
            <a:chOff x="9174600" y="3233501"/>
            <a:chExt cx="168120" cy="194400"/>
          </a:xfrm>
        </p:grpSpPr>
        <mc:AlternateContent xmlns:mc="http://schemas.openxmlformats.org/markup-compatibility/2006" xmlns:p14="http://schemas.microsoft.com/office/powerpoint/2010/main">
          <mc:Choice Requires="p14">
            <p:contentPart p14:bwMode="auto" r:id="rId366">
              <p14:nvContentPartPr>
                <p14:cNvPr id="46295" name="Ink 46294">
                  <a:extLst>
                    <a:ext uri="{FF2B5EF4-FFF2-40B4-BE49-F238E27FC236}">
                      <a16:creationId xmlns:a16="http://schemas.microsoft.com/office/drawing/2014/main" id="{F6009040-BC99-3C5F-96C9-F4F5CEDB27AF}"/>
                    </a:ext>
                  </a:extLst>
                </p14:cNvPr>
                <p14:cNvContentPartPr/>
                <p14:nvPr/>
              </p14:nvContentPartPr>
              <p14:xfrm>
                <a:off x="9174600" y="3285341"/>
                <a:ext cx="54000" cy="56880"/>
              </p14:xfrm>
            </p:contentPart>
          </mc:Choice>
          <mc:Fallback xmlns="">
            <p:pic>
              <p:nvPicPr>
                <p:cNvPr id="46295" name="Ink 46294">
                  <a:extLst>
                    <a:ext uri="{FF2B5EF4-FFF2-40B4-BE49-F238E27FC236}">
                      <a16:creationId xmlns:a16="http://schemas.microsoft.com/office/drawing/2014/main" id="{F6009040-BC99-3C5F-96C9-F4F5CEDB27AF}"/>
                    </a:ext>
                  </a:extLst>
                </p:cNvPr>
                <p:cNvPicPr/>
                <p:nvPr/>
              </p:nvPicPr>
              <p:blipFill>
                <a:blip r:embed="rId367"/>
                <a:stretch>
                  <a:fillRect/>
                </a:stretch>
              </p:blipFill>
              <p:spPr>
                <a:xfrm>
                  <a:off x="9170280" y="3281021"/>
                  <a:ext cx="626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46296" name="Ink 46295">
                  <a:extLst>
                    <a:ext uri="{FF2B5EF4-FFF2-40B4-BE49-F238E27FC236}">
                      <a16:creationId xmlns:a16="http://schemas.microsoft.com/office/drawing/2014/main" id="{59C5103D-D8C9-900F-364C-3745C750ABAD}"/>
                    </a:ext>
                  </a:extLst>
                </p14:cNvPr>
                <p14:cNvContentPartPr/>
                <p14:nvPr/>
              </p14:nvContentPartPr>
              <p14:xfrm>
                <a:off x="9292320" y="3296141"/>
                <a:ext cx="18720" cy="87480"/>
              </p14:xfrm>
            </p:contentPart>
          </mc:Choice>
          <mc:Fallback xmlns="">
            <p:pic>
              <p:nvPicPr>
                <p:cNvPr id="46296" name="Ink 46295">
                  <a:extLst>
                    <a:ext uri="{FF2B5EF4-FFF2-40B4-BE49-F238E27FC236}">
                      <a16:creationId xmlns:a16="http://schemas.microsoft.com/office/drawing/2014/main" id="{59C5103D-D8C9-900F-364C-3745C750ABAD}"/>
                    </a:ext>
                  </a:extLst>
                </p:cNvPr>
                <p:cNvPicPr/>
                <p:nvPr/>
              </p:nvPicPr>
              <p:blipFill>
                <a:blip r:embed="rId369"/>
                <a:stretch>
                  <a:fillRect/>
                </a:stretch>
              </p:blipFill>
              <p:spPr>
                <a:xfrm>
                  <a:off x="9288000" y="3291821"/>
                  <a:ext cx="273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46313" name="Ink 46312">
                  <a:extLst>
                    <a:ext uri="{FF2B5EF4-FFF2-40B4-BE49-F238E27FC236}">
                      <a16:creationId xmlns:a16="http://schemas.microsoft.com/office/drawing/2014/main" id="{85774631-1D3E-F284-154F-A4EB9F00CB93}"/>
                    </a:ext>
                  </a:extLst>
                </p14:cNvPr>
                <p14:cNvContentPartPr/>
                <p14:nvPr/>
              </p14:nvContentPartPr>
              <p14:xfrm>
                <a:off x="9292680" y="3306941"/>
                <a:ext cx="50040" cy="120960"/>
              </p14:xfrm>
            </p:contentPart>
          </mc:Choice>
          <mc:Fallback xmlns="">
            <p:pic>
              <p:nvPicPr>
                <p:cNvPr id="46313" name="Ink 46312">
                  <a:extLst>
                    <a:ext uri="{FF2B5EF4-FFF2-40B4-BE49-F238E27FC236}">
                      <a16:creationId xmlns:a16="http://schemas.microsoft.com/office/drawing/2014/main" id="{85774631-1D3E-F284-154F-A4EB9F00CB93}"/>
                    </a:ext>
                  </a:extLst>
                </p:cNvPr>
                <p:cNvPicPr/>
                <p:nvPr/>
              </p:nvPicPr>
              <p:blipFill>
                <a:blip r:embed="rId371"/>
                <a:stretch>
                  <a:fillRect/>
                </a:stretch>
              </p:blipFill>
              <p:spPr>
                <a:xfrm>
                  <a:off x="9288360" y="3302621"/>
                  <a:ext cx="586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46314" name="Ink 46313">
                  <a:extLst>
                    <a:ext uri="{FF2B5EF4-FFF2-40B4-BE49-F238E27FC236}">
                      <a16:creationId xmlns:a16="http://schemas.microsoft.com/office/drawing/2014/main" id="{977028DC-9E3B-8C5A-8ADB-3428AB5D3FAB}"/>
                    </a:ext>
                  </a:extLst>
                </p14:cNvPr>
                <p14:cNvContentPartPr/>
                <p14:nvPr/>
              </p14:nvContentPartPr>
              <p14:xfrm>
                <a:off x="9289080" y="3233501"/>
                <a:ext cx="36000" cy="25200"/>
              </p14:xfrm>
            </p:contentPart>
          </mc:Choice>
          <mc:Fallback xmlns="">
            <p:pic>
              <p:nvPicPr>
                <p:cNvPr id="46314" name="Ink 46313">
                  <a:extLst>
                    <a:ext uri="{FF2B5EF4-FFF2-40B4-BE49-F238E27FC236}">
                      <a16:creationId xmlns:a16="http://schemas.microsoft.com/office/drawing/2014/main" id="{977028DC-9E3B-8C5A-8ADB-3428AB5D3FAB}"/>
                    </a:ext>
                  </a:extLst>
                </p:cNvPr>
                <p:cNvPicPr/>
                <p:nvPr/>
              </p:nvPicPr>
              <p:blipFill>
                <a:blip r:embed="rId373"/>
                <a:stretch>
                  <a:fillRect/>
                </a:stretch>
              </p:blipFill>
              <p:spPr>
                <a:xfrm>
                  <a:off x="9284760" y="3229181"/>
                  <a:ext cx="44640" cy="33840"/>
                </a:xfrm>
                <a:prstGeom prst="rect">
                  <a:avLst/>
                </a:prstGeom>
              </p:spPr>
            </p:pic>
          </mc:Fallback>
        </mc:AlternateContent>
      </p:grpSp>
      <mc:AlternateContent xmlns:mc="http://schemas.openxmlformats.org/markup-compatibility/2006" xmlns:a14="http://schemas.microsoft.com/office/drawing/2010/main">
        <mc:Choice Requires="a14">
          <p:sp>
            <p:nvSpPr>
              <p:cNvPr id="46316" name="TextBox 46315">
                <a:extLst>
                  <a:ext uri="{FF2B5EF4-FFF2-40B4-BE49-F238E27FC236}">
                    <a16:creationId xmlns:a16="http://schemas.microsoft.com/office/drawing/2014/main" id="{46CF1C22-EF18-83A2-E6F5-F4F6F112EC6F}"/>
                  </a:ext>
                </a:extLst>
              </p:cNvPr>
              <p:cNvSpPr txBox="1"/>
              <p:nvPr/>
            </p:nvSpPr>
            <p:spPr>
              <a:xfrm>
                <a:off x="7635290" y="3971118"/>
                <a:ext cx="3379580" cy="8784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600" i="1" smtClean="0">
                              <a:latin typeface="Cambria Math" panose="02040503050406030204" pitchFamily="18" charset="0"/>
                            </a:rPr>
                          </m:ctrlPr>
                        </m:sSubSupPr>
                        <m:e>
                          <m:r>
                            <a:rPr lang="en-US" sz="1600" i="1">
                              <a:latin typeface="Cambria Math" panose="02040503050406030204" pitchFamily="18" charset="0"/>
                            </a:rPr>
                            <m:t>𝐽</m:t>
                          </m:r>
                        </m:e>
                        <m:sub>
                          <m:r>
                            <a:rPr lang="en-US" sz="1600" i="1">
                              <a:latin typeface="Cambria Math" panose="02040503050406030204" pitchFamily="18" charset="0"/>
                            </a:rPr>
                            <m:t>𝑣𝑖</m:t>
                          </m:r>
                        </m:sub>
                        <m:sup>
                          <m:r>
                            <a:rPr lang="en-US" sz="1600" i="1">
                              <a:latin typeface="Cambria Math" panose="02040503050406030204" pitchFamily="18" charset="0"/>
                            </a:rPr>
                            <m:t>𝑗</m:t>
                          </m:r>
                        </m:sup>
                      </m:sSubSup>
                      <m:r>
                        <a:rPr lang="en-US" sz="1600" b="0" i="1" smtClean="0">
                          <a:latin typeface="Cambria Math" panose="02040503050406030204" pitchFamily="18" charset="0"/>
                        </a:rPr>
                        <m:t>=</m:t>
                      </m:r>
                      <m:d>
                        <m:dPr>
                          <m:begChr m:val="{"/>
                          <m:endChr m:val=""/>
                          <m:ctrlPr>
                            <a:rPr lang="en-US" sz="1600" i="1" smtClean="0">
                              <a:latin typeface="Cambria Math" panose="02040503050406030204" pitchFamily="18" charset="0"/>
                            </a:rPr>
                          </m:ctrlPr>
                        </m:dPr>
                        <m:e>
                          <m:eqArr>
                            <m:eqArrPr>
                              <m:ctrlPr>
                                <a:rPr lang="en-US" sz="1600" i="1" smtClean="0">
                                  <a:latin typeface="Cambria Math" panose="02040503050406030204" pitchFamily="18" charset="0"/>
                                </a:rPr>
                              </m:ctrlPr>
                            </m:eqArrPr>
                            <m:e>
                              <m:sSub>
                                <m:sSubPr>
                                  <m:ctrlPr>
                                    <a:rPr lang="en-US" sz="1600" b="0" i="1">
                                      <a:latin typeface="Cambria Math" panose="02040503050406030204" pitchFamily="18" charset="0"/>
                                    </a:rPr>
                                  </m:ctrlPr>
                                </m:sSubPr>
                                <m:e>
                                  <m:sPre>
                                    <m:sPrePr>
                                      <m:ctrlPr>
                                        <a:rPr lang="en-US" sz="1600" i="1" smtClean="0">
                                          <a:latin typeface="Cambria Math" panose="02040503050406030204" pitchFamily="18" charset="0"/>
                                        </a:rPr>
                                      </m:ctrlPr>
                                    </m:sPrePr>
                                    <m:sub>
                                      <m:r>
                                        <a:rPr lang="en-US" sz="1600" b="0" i="1" smtClean="0">
                                          <a:latin typeface="Cambria Math" panose="02040503050406030204" pitchFamily="18" charset="0"/>
                                        </a:rPr>
                                        <m:t> </m:t>
                                      </m:r>
                                    </m:sub>
                                    <m:sup>
                                      <m:r>
                                        <a:rPr lang="en-US" sz="1600" i="1">
                                          <a:latin typeface="Cambria Math" panose="02040503050406030204" pitchFamily="18" charset="0"/>
                                        </a:rPr>
                                        <m:t>0</m:t>
                                      </m:r>
                                    </m:sup>
                                    <m:e>
                                      <m:r>
                                        <a:rPr lang="en-US" sz="1600" b="0" i="1" smtClean="0">
                                          <a:latin typeface="Cambria Math" panose="02040503050406030204" pitchFamily="18" charset="0"/>
                                        </a:rPr>
                                        <m:t>𝑍</m:t>
                                      </m:r>
                                    </m:e>
                                  </m:sPre>
                                </m:e>
                                <m:sub>
                                  <m:r>
                                    <a:rPr lang="en-US" sz="1600" b="0" i="1" smtClean="0">
                                      <a:latin typeface="Cambria Math" panose="02040503050406030204" pitchFamily="18" charset="0"/>
                                    </a:rPr>
                                    <m:t>𝐽</m:t>
                                  </m:r>
                                </m:sub>
                              </m:sSub>
                              <m:r>
                                <a:rPr lang="en-US" sz="1600" b="0" i="1" smtClean="0">
                                  <a:latin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m:t>
                              </m:r>
                              <m:sPre>
                                <m:sPrePr>
                                  <m:ctrlPr>
                                    <a:rPr lang="en-US" sz="1600" i="1" smtClean="0">
                                      <a:solidFill>
                                        <a:schemeClr val="tx1"/>
                                      </a:solidFill>
                                      <a:latin typeface="Cambria Math" panose="02040503050406030204" pitchFamily="18" charset="0"/>
                                    </a:rPr>
                                  </m:ctrlPr>
                                </m:sPrePr>
                                <m:sub>
                                  <m:r>
                                    <a:rPr lang="en-US" sz="1600" i="1">
                                      <a:solidFill>
                                        <a:schemeClr val="tx1"/>
                                      </a:solidFill>
                                      <a:latin typeface="Cambria Math" panose="02040503050406030204" pitchFamily="18" charset="0"/>
                                    </a:rPr>
                                    <m:t> </m:t>
                                  </m:r>
                                </m:sub>
                                <m:sup>
                                  <m:r>
                                    <a:rPr lang="en-US" sz="1600" i="1">
                                      <a:solidFill>
                                        <a:schemeClr val="tx1"/>
                                      </a:solidFill>
                                      <a:latin typeface="Cambria Math" panose="02040503050406030204" pitchFamily="18" charset="0"/>
                                    </a:rPr>
                                    <m:t>0</m:t>
                                  </m:r>
                                </m:sup>
                                <m:e>
                                  <m:sSubSup>
                                    <m:sSubSupPr>
                                      <m:ctrlPr>
                                        <a:rPr lang="en-US" sz="1600" i="1">
                                          <a:solidFill>
                                            <a:schemeClr val="tx1"/>
                                          </a:solidFill>
                                          <a:latin typeface="Cambria Math" panose="02040503050406030204" pitchFamily="18" charset="0"/>
                                        </a:rPr>
                                      </m:ctrlPr>
                                    </m:sSubSup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𝑃</m:t>
                                          </m:r>
                                        </m:e>
                                        <m:sub>
                                          <m:r>
                                            <a:rPr lang="en-US" sz="1600" i="1">
                                              <a:solidFill>
                                                <a:schemeClr val="tx1"/>
                                              </a:solidFill>
                                              <a:latin typeface="Cambria Math" panose="02040503050406030204" pitchFamily="18" charset="0"/>
                                            </a:rPr>
                                            <m:t>𝑐</m:t>
                                          </m:r>
                                        </m:sub>
                                      </m:sSub>
                                    </m:e>
                                    <m:sub>
                                      <m:r>
                                        <a:rPr lang="en-US" sz="1600" b="0" i="1" smtClean="0">
                                          <a:solidFill>
                                            <a:schemeClr val="tx1"/>
                                          </a:solidFill>
                                          <a:latin typeface="Cambria Math" panose="02040503050406030204" pitchFamily="18" charset="0"/>
                                        </a:rPr>
                                        <m:t>𝑖</m:t>
                                      </m:r>
                                    </m:sub>
                                    <m:sup>
                                      <m:r>
                                        <a:rPr lang="en-US" sz="1600" b="0" i="1" smtClean="0">
                                          <a:solidFill>
                                            <a:schemeClr val="tx1"/>
                                          </a:solidFill>
                                          <a:latin typeface="Cambria Math" panose="02040503050406030204" pitchFamily="18" charset="0"/>
                                        </a:rPr>
                                        <m:t>𝑗</m:t>
                                      </m:r>
                                    </m:sup>
                                  </m:sSubSup>
                                </m:e>
                              </m:sPre>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𝑅𝑒𝑣𝑒𝑜𝑙𝑢𝑡𝑒</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𝐽𝑜𝑖𝑛𝑡</m:t>
                              </m:r>
                              <m:r>
                                <a:rPr lang="en-US" sz="1600" b="0" i="1" smtClean="0">
                                  <a:latin typeface="Cambria Math" panose="02040503050406030204" pitchFamily="18" charset="0"/>
                                  <a:ea typeface="Cambria Math" panose="02040503050406030204" pitchFamily="18" charset="0"/>
                                </a:rPr>
                                <m:t>)</m:t>
                              </m:r>
                            </m:e>
                            <m:e>
                              <m:sSub>
                                <m:sSubPr>
                                  <m:ctrlPr>
                                    <a:rPr lang="en-US" sz="1600" i="1">
                                      <a:latin typeface="Cambria Math" panose="02040503050406030204" pitchFamily="18" charset="0"/>
                                    </a:rPr>
                                  </m:ctrlPr>
                                </m:sSubPr>
                                <m:e>
                                  <m:sPre>
                                    <m:sPrePr>
                                      <m:ctrlPr>
                                        <a:rPr lang="en-US" sz="1600" i="1">
                                          <a:latin typeface="Cambria Math" panose="02040503050406030204" pitchFamily="18" charset="0"/>
                                        </a:rPr>
                                      </m:ctrlPr>
                                    </m:sPrePr>
                                    <m:sub>
                                      <m:r>
                                        <a:rPr lang="en-US" sz="1600" b="0" i="1" smtClean="0">
                                          <a:latin typeface="Cambria Math" panose="02040503050406030204" pitchFamily="18" charset="0"/>
                                        </a:rPr>
                                        <m:t> </m:t>
                                      </m:r>
                                    </m:sub>
                                    <m:sup>
                                      <m:r>
                                        <a:rPr lang="en-US" sz="1600" i="1">
                                          <a:latin typeface="Cambria Math" panose="02040503050406030204" pitchFamily="18" charset="0"/>
                                        </a:rPr>
                                        <m:t>0</m:t>
                                      </m:r>
                                    </m:sup>
                                    <m:e>
                                      <m:r>
                                        <a:rPr lang="en-US" sz="1600" i="1">
                                          <a:latin typeface="Cambria Math" panose="02040503050406030204" pitchFamily="18" charset="0"/>
                                        </a:rPr>
                                        <m:t>𝑍</m:t>
                                      </m:r>
                                    </m:e>
                                  </m:sPre>
                                </m:e>
                                <m:sub>
                                  <m:r>
                                    <a:rPr lang="en-US" sz="1600" i="1">
                                      <a:latin typeface="Cambria Math" panose="02040503050406030204" pitchFamily="18" charset="0"/>
                                    </a:rPr>
                                    <m:t>𝐽</m:t>
                                  </m:r>
                                </m:sub>
                              </m:sSub>
                              <m:r>
                                <a:rPr lang="en-US" sz="1600" b="0" i="1" smtClean="0">
                                  <a:latin typeface="Cambria Math" panose="02040503050406030204" pitchFamily="18" charset="0"/>
                                </a:rPr>
                                <m:t>  (</m:t>
                              </m:r>
                              <m:r>
                                <a:rPr lang="en-US" sz="1600" b="0" i="1" smtClean="0">
                                  <a:latin typeface="Cambria Math" panose="02040503050406030204" pitchFamily="18" charset="0"/>
                                </a:rPr>
                                <m:t>𝑃𝑟𝑖𝑠𝑚𝑎𝑡𝑖𝑐</m:t>
                              </m:r>
                              <m:r>
                                <a:rPr lang="en-US" sz="1600" b="0" i="1" smtClean="0">
                                  <a:latin typeface="Cambria Math" panose="02040503050406030204" pitchFamily="18" charset="0"/>
                                </a:rPr>
                                <m:t> </m:t>
                              </m:r>
                              <m:r>
                                <a:rPr lang="en-US" sz="1600" b="0" i="1" smtClean="0">
                                  <a:latin typeface="Cambria Math" panose="02040503050406030204" pitchFamily="18" charset="0"/>
                                </a:rPr>
                                <m:t>𝐽𝑜𝑖𝑛𝑡</m:t>
                              </m:r>
                              <m:r>
                                <a:rPr lang="en-US" sz="1600" b="0" i="1" smtClean="0">
                                  <a:latin typeface="Cambria Math" panose="02040503050406030204" pitchFamily="18" charset="0"/>
                                </a:rPr>
                                <m:t>)</m:t>
                              </m:r>
                            </m:e>
                          </m:eqArr>
                        </m:e>
                      </m:d>
                    </m:oMath>
                  </m:oMathPara>
                </a14:m>
                <a:endParaRPr lang="en-US" sz="1600" dirty="0"/>
              </a:p>
            </p:txBody>
          </p:sp>
        </mc:Choice>
        <mc:Fallback xmlns="">
          <p:sp>
            <p:nvSpPr>
              <p:cNvPr id="46316" name="TextBox 46315">
                <a:extLst>
                  <a:ext uri="{FF2B5EF4-FFF2-40B4-BE49-F238E27FC236}">
                    <a16:creationId xmlns:a16="http://schemas.microsoft.com/office/drawing/2014/main" id="{46CF1C22-EF18-83A2-E6F5-F4F6F112EC6F}"/>
                  </a:ext>
                </a:extLst>
              </p:cNvPr>
              <p:cNvSpPr txBox="1">
                <a:spLocks noRot="1" noChangeAspect="1" noMove="1" noResize="1" noEditPoints="1" noAdjustHandles="1" noChangeArrowheads="1" noChangeShapeType="1" noTextEdit="1"/>
              </p:cNvSpPr>
              <p:nvPr/>
            </p:nvSpPr>
            <p:spPr>
              <a:xfrm>
                <a:off x="7635290" y="3971118"/>
                <a:ext cx="3379580" cy="878446"/>
              </a:xfrm>
              <a:prstGeom prst="rect">
                <a:avLst/>
              </a:prstGeom>
              <a:blipFill>
                <a:blip r:embed="rId37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317" name="TextBox 46316">
                <a:extLst>
                  <a:ext uri="{FF2B5EF4-FFF2-40B4-BE49-F238E27FC236}">
                    <a16:creationId xmlns:a16="http://schemas.microsoft.com/office/drawing/2014/main" id="{E62A20C1-91E1-A2D6-96C6-046D35ABA1BC}"/>
                  </a:ext>
                </a:extLst>
              </p:cNvPr>
              <p:cNvSpPr txBox="1"/>
              <p:nvPr/>
            </p:nvSpPr>
            <p:spPr>
              <a:xfrm>
                <a:off x="7521296" y="4953558"/>
                <a:ext cx="4083105" cy="8784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600" i="1" smtClean="0">
                              <a:latin typeface="Cambria Math" panose="02040503050406030204" pitchFamily="18" charset="0"/>
                            </a:rPr>
                          </m:ctrlPr>
                        </m:sSubSupPr>
                        <m:e>
                          <m:r>
                            <a:rPr lang="en-US" sz="1600" i="1">
                              <a:latin typeface="Cambria Math" panose="02040503050406030204" pitchFamily="18" charset="0"/>
                            </a:rPr>
                            <m:t>𝐽</m:t>
                          </m:r>
                        </m:e>
                        <m:sub>
                          <m:r>
                            <a:rPr lang="en-US" sz="1600" i="1">
                              <a:latin typeface="Cambria Math" panose="02040503050406030204" pitchFamily="18" charset="0"/>
                            </a:rPr>
                            <m:t>𝑣𝑖</m:t>
                          </m:r>
                        </m:sub>
                        <m:sup>
                          <m:r>
                            <a:rPr lang="en-US" sz="1600" i="1">
                              <a:latin typeface="Cambria Math" panose="02040503050406030204" pitchFamily="18" charset="0"/>
                            </a:rPr>
                            <m:t>𝑗</m:t>
                          </m:r>
                        </m:sup>
                      </m:sSubSup>
                      <m:r>
                        <a:rPr lang="en-US" sz="1600" b="0" i="1" smtClean="0">
                          <a:latin typeface="Cambria Math" panose="02040503050406030204" pitchFamily="18" charset="0"/>
                        </a:rPr>
                        <m:t>=</m:t>
                      </m:r>
                      <m:d>
                        <m:dPr>
                          <m:begChr m:val="{"/>
                          <m:endChr m:val=""/>
                          <m:ctrlPr>
                            <a:rPr lang="en-US" sz="1600" i="1" smtClean="0">
                              <a:latin typeface="Cambria Math" panose="02040503050406030204" pitchFamily="18" charset="0"/>
                            </a:rPr>
                          </m:ctrlPr>
                        </m:dPr>
                        <m:e>
                          <m:eqArr>
                            <m:eqArrPr>
                              <m:ctrlPr>
                                <a:rPr lang="en-US" sz="1600" i="1" smtClean="0">
                                  <a:latin typeface="Cambria Math" panose="02040503050406030204" pitchFamily="18" charset="0"/>
                                </a:rPr>
                              </m:ctrlPr>
                            </m:eqArrPr>
                            <m:e>
                              <m:sSub>
                                <m:sSubPr>
                                  <m:ctrlPr>
                                    <a:rPr lang="en-US" sz="1600" b="0" i="1">
                                      <a:latin typeface="Cambria Math" panose="02040503050406030204" pitchFamily="18" charset="0"/>
                                    </a:rPr>
                                  </m:ctrlPr>
                                </m:sSubPr>
                                <m:e>
                                  <m:sPre>
                                    <m:sPrePr>
                                      <m:ctrlPr>
                                        <a:rPr lang="en-US" sz="1600" i="1" smtClean="0">
                                          <a:latin typeface="Cambria Math" panose="02040503050406030204" pitchFamily="18" charset="0"/>
                                        </a:rPr>
                                      </m:ctrlPr>
                                    </m:sPrePr>
                                    <m:sub>
                                      <m:r>
                                        <a:rPr lang="en-US" sz="1600" b="0" i="1" smtClean="0">
                                          <a:latin typeface="Cambria Math" panose="02040503050406030204" pitchFamily="18" charset="0"/>
                                        </a:rPr>
                                        <m:t> </m:t>
                                      </m:r>
                                    </m:sub>
                                    <m:sup>
                                      <m:r>
                                        <a:rPr lang="en-US" sz="1600" i="1">
                                          <a:latin typeface="Cambria Math" panose="02040503050406030204" pitchFamily="18" charset="0"/>
                                        </a:rPr>
                                        <m:t>0</m:t>
                                      </m:r>
                                    </m:sup>
                                    <m:e>
                                      <m:r>
                                        <a:rPr lang="en-US" sz="1600" b="0" i="1" smtClean="0">
                                          <a:latin typeface="Cambria Math" panose="02040503050406030204" pitchFamily="18" charset="0"/>
                                        </a:rPr>
                                        <m:t>𝑍</m:t>
                                      </m:r>
                                    </m:e>
                                  </m:sPre>
                                </m:e>
                                <m:sub>
                                  <m:r>
                                    <a:rPr lang="en-US" sz="1600" b="0" i="1" smtClean="0">
                                      <a:latin typeface="Cambria Math" panose="02040503050406030204" pitchFamily="18" charset="0"/>
                                    </a:rPr>
                                    <m:t>𝐽</m:t>
                                  </m:r>
                                </m:sub>
                              </m:sSub>
                              <m:r>
                                <a:rPr lang="en-US" sz="1600" b="0" i="1" smtClean="0">
                                  <a:latin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m:t>
                              </m:r>
                              <m:sPre>
                                <m:sPrePr>
                                  <m:ctrlPr>
                                    <a:rPr lang="en-US" sz="1600" i="1" smtClean="0">
                                      <a:solidFill>
                                        <a:schemeClr val="tx1"/>
                                      </a:solidFill>
                                      <a:latin typeface="Cambria Math" panose="02040503050406030204" pitchFamily="18" charset="0"/>
                                    </a:rPr>
                                  </m:ctrlPr>
                                </m:sPrePr>
                                <m:sub>
                                  <m:r>
                                    <a:rPr lang="en-US" sz="1600" i="1">
                                      <a:solidFill>
                                        <a:schemeClr val="tx1"/>
                                      </a:solidFill>
                                      <a:latin typeface="Cambria Math" panose="02040503050406030204" pitchFamily="18" charset="0"/>
                                    </a:rPr>
                                    <m:t> </m:t>
                                  </m:r>
                                </m:sub>
                                <m:sup>
                                  <m:r>
                                    <a:rPr lang="en-US" sz="1600" i="1">
                                      <a:solidFill>
                                        <a:schemeClr val="tx1"/>
                                      </a:solidFill>
                                      <a:latin typeface="Cambria Math" panose="02040503050406030204" pitchFamily="18" charset="0"/>
                                    </a:rPr>
                                    <m:t>0</m:t>
                                  </m:r>
                                </m:sup>
                                <m:e>
                                  <m:sSubSup>
                                    <m:sSubSupPr>
                                      <m:ctrlPr>
                                        <a:rPr lang="en-US" sz="1600" i="1">
                                          <a:solidFill>
                                            <a:schemeClr val="tx1"/>
                                          </a:solidFill>
                                          <a:latin typeface="Cambria Math" panose="02040503050406030204" pitchFamily="18" charset="0"/>
                                        </a:rPr>
                                      </m:ctrlPr>
                                    </m:sSubSup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𝑃</m:t>
                                          </m:r>
                                        </m:e>
                                        <m:sub>
                                          <m:r>
                                            <a:rPr lang="en-US" sz="1600" i="1">
                                              <a:solidFill>
                                                <a:schemeClr val="tx1"/>
                                              </a:solidFill>
                                              <a:latin typeface="Cambria Math" panose="02040503050406030204" pitchFamily="18" charset="0"/>
                                            </a:rPr>
                                            <m:t>𝑐</m:t>
                                          </m:r>
                                        </m:sub>
                                      </m:sSub>
                                    </m:e>
                                    <m:sub>
                                      <m:r>
                                        <a:rPr lang="en-US" sz="1600" b="0" i="1" smtClean="0">
                                          <a:solidFill>
                                            <a:schemeClr val="tx1"/>
                                          </a:solidFill>
                                          <a:latin typeface="Cambria Math" panose="02040503050406030204" pitchFamily="18" charset="0"/>
                                        </a:rPr>
                                        <m:t>𝑖</m:t>
                                      </m:r>
                                    </m:sub>
                                    <m:sup>
                                      <m:r>
                                        <a:rPr lang="en-US" sz="1600" b="0" i="1" smtClean="0">
                                          <a:solidFill>
                                            <a:schemeClr val="tx1"/>
                                          </a:solidFill>
                                          <a:latin typeface="Cambria Math" panose="02040503050406030204" pitchFamily="18" charset="0"/>
                                        </a:rPr>
                                        <m:t> </m:t>
                                      </m:r>
                                    </m:sup>
                                  </m:sSubSup>
                                </m:e>
                              </m:sPre>
                              <m:r>
                                <a:rPr lang="en-US" sz="1600" b="0" i="1" smtClean="0">
                                  <a:solidFill>
                                    <a:schemeClr val="tx1"/>
                                  </a:solidFill>
                                  <a:latin typeface="Cambria Math" panose="02040503050406030204" pitchFamily="18" charset="0"/>
                                </a:rPr>
                                <m:t>−</m:t>
                              </m:r>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Sup>
                                    <m:sSubSupPr>
                                      <m:ctrlPr>
                                        <a:rPr lang="en-US" sz="1600" i="1">
                                          <a:latin typeface="Cambria Math" panose="02040503050406030204" pitchFamily="18" charset="0"/>
                                        </a:rPr>
                                      </m:ctrlPr>
                                    </m:sSubSupPr>
                                    <m:e>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b="0" i="1" smtClean="0">
                                              <a:latin typeface="Cambria Math" panose="02040503050406030204" pitchFamily="18" charset="0"/>
                                            </a:rPr>
                                            <m:t> </m:t>
                                          </m:r>
                                        </m:sub>
                                      </m:sSub>
                                    </m:e>
                                    <m:sub>
                                      <m:r>
                                        <a:rPr lang="en-US" sz="1600" b="0" i="1" smtClean="0">
                                          <a:latin typeface="Cambria Math" panose="02040503050406030204" pitchFamily="18" charset="0"/>
                                        </a:rPr>
                                        <m:t>𝑗</m:t>
                                      </m:r>
                                    </m:sub>
                                    <m:sup>
                                      <m:r>
                                        <a:rPr lang="en-US" sz="1600" b="0" i="1" smtClean="0">
                                          <a:latin typeface="Cambria Math" panose="02040503050406030204" pitchFamily="18" charset="0"/>
                                        </a:rPr>
                                        <m:t> </m:t>
                                      </m:r>
                                    </m:sup>
                                  </m:sSubSup>
                                </m:e>
                              </m:sPre>
                              <m:r>
                                <a:rPr lang="en-US" sz="1600" b="0" i="1" smtClean="0">
                                  <a:solidFill>
                                    <a:schemeClr val="tx1"/>
                                  </a:solidFill>
                                  <a:latin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𝑅𝑒𝑣𝑒𝑜𝑙𝑢𝑡𝑒</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𝐽𝑜𝑖𝑛𝑡</m:t>
                              </m:r>
                              <m:r>
                                <a:rPr lang="en-US" sz="1600" b="0" i="1" smtClean="0">
                                  <a:latin typeface="Cambria Math" panose="02040503050406030204" pitchFamily="18" charset="0"/>
                                  <a:ea typeface="Cambria Math" panose="02040503050406030204" pitchFamily="18" charset="0"/>
                                </a:rPr>
                                <m:t>)</m:t>
                              </m:r>
                            </m:e>
                            <m:e>
                              <m:sSub>
                                <m:sSubPr>
                                  <m:ctrlPr>
                                    <a:rPr lang="en-US" sz="1600" i="1">
                                      <a:latin typeface="Cambria Math" panose="02040503050406030204" pitchFamily="18" charset="0"/>
                                    </a:rPr>
                                  </m:ctrlPr>
                                </m:sSubPr>
                                <m:e>
                                  <m:sPre>
                                    <m:sPrePr>
                                      <m:ctrlPr>
                                        <a:rPr lang="en-US" sz="1600" i="1">
                                          <a:latin typeface="Cambria Math" panose="02040503050406030204" pitchFamily="18" charset="0"/>
                                        </a:rPr>
                                      </m:ctrlPr>
                                    </m:sPrePr>
                                    <m:sub>
                                      <m:r>
                                        <a:rPr lang="en-US" sz="1600" b="0" i="1" smtClean="0">
                                          <a:latin typeface="Cambria Math" panose="02040503050406030204" pitchFamily="18" charset="0"/>
                                        </a:rPr>
                                        <m:t> </m:t>
                                      </m:r>
                                    </m:sub>
                                    <m:sup>
                                      <m:r>
                                        <a:rPr lang="en-US" sz="1600" i="1">
                                          <a:latin typeface="Cambria Math" panose="02040503050406030204" pitchFamily="18" charset="0"/>
                                        </a:rPr>
                                        <m:t>0</m:t>
                                      </m:r>
                                    </m:sup>
                                    <m:e>
                                      <m:r>
                                        <a:rPr lang="en-US" sz="1600" i="1">
                                          <a:latin typeface="Cambria Math" panose="02040503050406030204" pitchFamily="18" charset="0"/>
                                        </a:rPr>
                                        <m:t>𝑍</m:t>
                                      </m:r>
                                    </m:e>
                                  </m:sPre>
                                </m:e>
                                <m:sub>
                                  <m:r>
                                    <a:rPr lang="en-US" sz="1600" i="1">
                                      <a:latin typeface="Cambria Math" panose="02040503050406030204" pitchFamily="18" charset="0"/>
                                    </a:rPr>
                                    <m:t>𝐽</m:t>
                                  </m:r>
                                </m:sub>
                              </m:sSub>
                              <m:r>
                                <a:rPr lang="en-US" sz="1600" b="0" i="1" smtClean="0">
                                  <a:latin typeface="Cambria Math" panose="02040503050406030204" pitchFamily="18" charset="0"/>
                                </a:rPr>
                                <m:t>  (</m:t>
                              </m:r>
                              <m:r>
                                <a:rPr lang="en-US" sz="1600" b="0" i="1" smtClean="0">
                                  <a:latin typeface="Cambria Math" panose="02040503050406030204" pitchFamily="18" charset="0"/>
                                </a:rPr>
                                <m:t>𝑃𝑟𝑖𝑠𝑚𝑎𝑡𝑖𝑐</m:t>
                              </m:r>
                              <m:r>
                                <a:rPr lang="en-US" sz="1600" b="0" i="1" smtClean="0">
                                  <a:latin typeface="Cambria Math" panose="02040503050406030204" pitchFamily="18" charset="0"/>
                                </a:rPr>
                                <m:t> </m:t>
                              </m:r>
                              <m:r>
                                <a:rPr lang="en-US" sz="1600" b="0" i="1" smtClean="0">
                                  <a:latin typeface="Cambria Math" panose="02040503050406030204" pitchFamily="18" charset="0"/>
                                </a:rPr>
                                <m:t>𝐽𝑜𝑖𝑛𝑡</m:t>
                              </m:r>
                              <m:r>
                                <a:rPr lang="en-US" sz="1600" b="0" i="1" smtClean="0">
                                  <a:latin typeface="Cambria Math" panose="02040503050406030204" pitchFamily="18" charset="0"/>
                                </a:rPr>
                                <m:t>)</m:t>
                              </m:r>
                            </m:e>
                          </m:eqArr>
                        </m:e>
                      </m:d>
                    </m:oMath>
                  </m:oMathPara>
                </a14:m>
                <a:endParaRPr lang="en-US" sz="1600" dirty="0"/>
              </a:p>
            </p:txBody>
          </p:sp>
        </mc:Choice>
        <mc:Fallback xmlns="">
          <p:sp>
            <p:nvSpPr>
              <p:cNvPr id="46317" name="TextBox 46316">
                <a:extLst>
                  <a:ext uri="{FF2B5EF4-FFF2-40B4-BE49-F238E27FC236}">
                    <a16:creationId xmlns:a16="http://schemas.microsoft.com/office/drawing/2014/main" id="{E62A20C1-91E1-A2D6-96C6-046D35ABA1BC}"/>
                  </a:ext>
                </a:extLst>
              </p:cNvPr>
              <p:cNvSpPr txBox="1">
                <a:spLocks noRot="1" noChangeAspect="1" noMove="1" noResize="1" noEditPoints="1" noAdjustHandles="1" noChangeArrowheads="1" noChangeShapeType="1" noTextEdit="1"/>
              </p:cNvSpPr>
              <p:nvPr/>
            </p:nvSpPr>
            <p:spPr>
              <a:xfrm>
                <a:off x="7521296" y="4953558"/>
                <a:ext cx="4083105" cy="878446"/>
              </a:xfrm>
              <a:prstGeom prst="rect">
                <a:avLst/>
              </a:prstGeom>
              <a:blipFill>
                <a:blip r:embed="rId375"/>
                <a:stretch>
                  <a:fillRect/>
                </a:stretch>
              </a:blipFill>
            </p:spPr>
            <p:txBody>
              <a:bodyPr/>
              <a:lstStyle/>
              <a:p>
                <a:r>
                  <a:rPr lang="en-US">
                    <a:noFill/>
                  </a:rPr>
                  <a:t> </a:t>
                </a:r>
              </a:p>
            </p:txBody>
          </p:sp>
        </mc:Fallback>
      </mc:AlternateContent>
      <p:grpSp>
        <p:nvGrpSpPr>
          <p:cNvPr id="32" name="Group 31">
            <a:extLst>
              <a:ext uri="{FF2B5EF4-FFF2-40B4-BE49-F238E27FC236}">
                <a16:creationId xmlns:a16="http://schemas.microsoft.com/office/drawing/2014/main" id="{1659CFAA-4D21-D1EE-7348-F28E53007F56}"/>
              </a:ext>
            </a:extLst>
          </p:cNvPr>
          <p:cNvGrpSpPr/>
          <p:nvPr/>
        </p:nvGrpSpPr>
        <p:grpSpPr>
          <a:xfrm>
            <a:off x="1250280" y="3898781"/>
            <a:ext cx="700200" cy="329760"/>
            <a:chOff x="1250280" y="3898781"/>
            <a:chExt cx="700200" cy="329760"/>
          </a:xfrm>
        </p:grpSpPr>
        <mc:AlternateContent xmlns:mc="http://schemas.openxmlformats.org/markup-compatibility/2006" xmlns:p14="http://schemas.microsoft.com/office/powerpoint/2010/main">
          <mc:Choice Requires="p14">
            <p:contentPart p14:bwMode="auto" r:id="rId376">
              <p14:nvContentPartPr>
                <p14:cNvPr id="3" name="Ink 2">
                  <a:extLst>
                    <a:ext uri="{FF2B5EF4-FFF2-40B4-BE49-F238E27FC236}">
                      <a16:creationId xmlns:a16="http://schemas.microsoft.com/office/drawing/2014/main" id="{8C6C5419-372B-D4E8-F982-798DBF530070}"/>
                    </a:ext>
                  </a:extLst>
                </p14:cNvPr>
                <p14:cNvContentPartPr/>
                <p14:nvPr/>
              </p14:nvContentPartPr>
              <p14:xfrm>
                <a:off x="1438560" y="3898781"/>
                <a:ext cx="32760" cy="270360"/>
              </p14:xfrm>
            </p:contentPart>
          </mc:Choice>
          <mc:Fallback xmlns="">
            <p:pic>
              <p:nvPicPr>
                <p:cNvPr id="3" name="Ink 2">
                  <a:extLst>
                    <a:ext uri="{FF2B5EF4-FFF2-40B4-BE49-F238E27FC236}">
                      <a16:creationId xmlns:a16="http://schemas.microsoft.com/office/drawing/2014/main" id="{8C6C5419-372B-D4E8-F982-798DBF530070}"/>
                    </a:ext>
                  </a:extLst>
                </p:cNvPr>
                <p:cNvPicPr/>
                <p:nvPr/>
              </p:nvPicPr>
              <p:blipFill>
                <a:blip r:embed="rId377"/>
                <a:stretch>
                  <a:fillRect/>
                </a:stretch>
              </p:blipFill>
              <p:spPr>
                <a:xfrm>
                  <a:off x="1434240" y="3894461"/>
                  <a:ext cx="4140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4" name="Ink 3">
                  <a:extLst>
                    <a:ext uri="{FF2B5EF4-FFF2-40B4-BE49-F238E27FC236}">
                      <a16:creationId xmlns:a16="http://schemas.microsoft.com/office/drawing/2014/main" id="{04FAF9B2-24C6-B062-94F4-655619346A73}"/>
                    </a:ext>
                  </a:extLst>
                </p14:cNvPr>
                <p14:cNvContentPartPr/>
                <p14:nvPr/>
              </p14:nvContentPartPr>
              <p14:xfrm>
                <a:off x="1420560" y="3940541"/>
                <a:ext cx="100080" cy="104400"/>
              </p14:xfrm>
            </p:contentPart>
          </mc:Choice>
          <mc:Fallback xmlns="">
            <p:pic>
              <p:nvPicPr>
                <p:cNvPr id="4" name="Ink 3">
                  <a:extLst>
                    <a:ext uri="{FF2B5EF4-FFF2-40B4-BE49-F238E27FC236}">
                      <a16:creationId xmlns:a16="http://schemas.microsoft.com/office/drawing/2014/main" id="{04FAF9B2-24C6-B062-94F4-655619346A73}"/>
                    </a:ext>
                  </a:extLst>
                </p:cNvPr>
                <p:cNvPicPr/>
                <p:nvPr/>
              </p:nvPicPr>
              <p:blipFill>
                <a:blip r:embed="rId379"/>
                <a:stretch>
                  <a:fillRect/>
                </a:stretch>
              </p:blipFill>
              <p:spPr>
                <a:xfrm>
                  <a:off x="1416240" y="3936221"/>
                  <a:ext cx="1087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5" name="Ink 4">
                  <a:extLst>
                    <a:ext uri="{FF2B5EF4-FFF2-40B4-BE49-F238E27FC236}">
                      <a16:creationId xmlns:a16="http://schemas.microsoft.com/office/drawing/2014/main" id="{1A671462-F2A5-7C8A-62CF-0CE0D3D785B2}"/>
                    </a:ext>
                  </a:extLst>
                </p14:cNvPr>
                <p14:cNvContentPartPr/>
                <p14:nvPr/>
              </p14:nvContentPartPr>
              <p14:xfrm>
                <a:off x="1591200" y="4110821"/>
                <a:ext cx="57600" cy="77760"/>
              </p14:xfrm>
            </p:contentPart>
          </mc:Choice>
          <mc:Fallback xmlns="">
            <p:pic>
              <p:nvPicPr>
                <p:cNvPr id="5" name="Ink 4">
                  <a:extLst>
                    <a:ext uri="{FF2B5EF4-FFF2-40B4-BE49-F238E27FC236}">
                      <a16:creationId xmlns:a16="http://schemas.microsoft.com/office/drawing/2014/main" id="{1A671462-F2A5-7C8A-62CF-0CE0D3D785B2}"/>
                    </a:ext>
                  </a:extLst>
                </p:cNvPr>
                <p:cNvPicPr/>
                <p:nvPr/>
              </p:nvPicPr>
              <p:blipFill>
                <a:blip r:embed="rId381"/>
                <a:stretch>
                  <a:fillRect/>
                </a:stretch>
              </p:blipFill>
              <p:spPr>
                <a:xfrm>
                  <a:off x="1586880" y="4106501"/>
                  <a:ext cx="662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6" name="Ink 5">
                  <a:extLst>
                    <a:ext uri="{FF2B5EF4-FFF2-40B4-BE49-F238E27FC236}">
                      <a16:creationId xmlns:a16="http://schemas.microsoft.com/office/drawing/2014/main" id="{232F8881-024B-C325-4206-1AC91B86963D}"/>
                    </a:ext>
                  </a:extLst>
                </p14:cNvPr>
                <p14:cNvContentPartPr/>
                <p14:nvPr/>
              </p14:nvContentPartPr>
              <p14:xfrm>
                <a:off x="1726560" y="4168781"/>
                <a:ext cx="21600" cy="59760"/>
              </p14:xfrm>
            </p:contentPart>
          </mc:Choice>
          <mc:Fallback xmlns="">
            <p:pic>
              <p:nvPicPr>
                <p:cNvPr id="6" name="Ink 5">
                  <a:extLst>
                    <a:ext uri="{FF2B5EF4-FFF2-40B4-BE49-F238E27FC236}">
                      <a16:creationId xmlns:a16="http://schemas.microsoft.com/office/drawing/2014/main" id="{232F8881-024B-C325-4206-1AC91B86963D}"/>
                    </a:ext>
                  </a:extLst>
                </p:cNvPr>
                <p:cNvPicPr/>
                <p:nvPr/>
              </p:nvPicPr>
              <p:blipFill>
                <a:blip r:embed="rId383"/>
                <a:stretch>
                  <a:fillRect/>
                </a:stretch>
              </p:blipFill>
              <p:spPr>
                <a:xfrm>
                  <a:off x="1722240" y="4164461"/>
                  <a:ext cx="302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3" name="Ink 12">
                  <a:extLst>
                    <a:ext uri="{FF2B5EF4-FFF2-40B4-BE49-F238E27FC236}">
                      <a16:creationId xmlns:a16="http://schemas.microsoft.com/office/drawing/2014/main" id="{23577F04-9176-1C94-6784-5132F8C89916}"/>
                    </a:ext>
                  </a:extLst>
                </p14:cNvPr>
                <p14:cNvContentPartPr/>
                <p14:nvPr/>
              </p14:nvContentPartPr>
              <p14:xfrm>
                <a:off x="1729800" y="4112261"/>
                <a:ext cx="7560" cy="24480"/>
              </p14:xfrm>
            </p:contentPart>
          </mc:Choice>
          <mc:Fallback xmlns="">
            <p:pic>
              <p:nvPicPr>
                <p:cNvPr id="13" name="Ink 12">
                  <a:extLst>
                    <a:ext uri="{FF2B5EF4-FFF2-40B4-BE49-F238E27FC236}">
                      <a16:creationId xmlns:a16="http://schemas.microsoft.com/office/drawing/2014/main" id="{23577F04-9176-1C94-6784-5132F8C89916}"/>
                    </a:ext>
                  </a:extLst>
                </p:cNvPr>
                <p:cNvPicPr/>
                <p:nvPr/>
              </p:nvPicPr>
              <p:blipFill>
                <a:blip r:embed="rId385"/>
                <a:stretch>
                  <a:fillRect/>
                </a:stretch>
              </p:blipFill>
              <p:spPr>
                <a:xfrm>
                  <a:off x="1725480" y="4107941"/>
                  <a:ext cx="162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7" name="Ink 16">
                  <a:extLst>
                    <a:ext uri="{FF2B5EF4-FFF2-40B4-BE49-F238E27FC236}">
                      <a16:creationId xmlns:a16="http://schemas.microsoft.com/office/drawing/2014/main" id="{D04EFFD0-94C8-0D01-971B-98EB687AF12B}"/>
                    </a:ext>
                  </a:extLst>
                </p14:cNvPr>
                <p14:cNvContentPartPr/>
                <p14:nvPr/>
              </p14:nvContentPartPr>
              <p14:xfrm>
                <a:off x="1250280" y="3929021"/>
                <a:ext cx="96120" cy="84240"/>
              </p14:xfrm>
            </p:contentPart>
          </mc:Choice>
          <mc:Fallback xmlns="">
            <p:pic>
              <p:nvPicPr>
                <p:cNvPr id="17" name="Ink 16">
                  <a:extLst>
                    <a:ext uri="{FF2B5EF4-FFF2-40B4-BE49-F238E27FC236}">
                      <a16:creationId xmlns:a16="http://schemas.microsoft.com/office/drawing/2014/main" id="{D04EFFD0-94C8-0D01-971B-98EB687AF12B}"/>
                    </a:ext>
                  </a:extLst>
                </p:cNvPr>
                <p:cNvPicPr/>
                <p:nvPr/>
              </p:nvPicPr>
              <p:blipFill>
                <a:blip r:embed="rId387"/>
                <a:stretch>
                  <a:fillRect/>
                </a:stretch>
              </p:blipFill>
              <p:spPr>
                <a:xfrm>
                  <a:off x="1245960" y="3924701"/>
                  <a:ext cx="1047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6" name="Ink 25">
                  <a:extLst>
                    <a:ext uri="{FF2B5EF4-FFF2-40B4-BE49-F238E27FC236}">
                      <a16:creationId xmlns:a16="http://schemas.microsoft.com/office/drawing/2014/main" id="{B4B7E06C-ED23-F360-ED48-0AE10DE091C1}"/>
                    </a:ext>
                  </a:extLst>
                </p14:cNvPr>
                <p14:cNvContentPartPr/>
                <p14:nvPr/>
              </p14:nvContentPartPr>
              <p14:xfrm>
                <a:off x="1868400" y="4024421"/>
                <a:ext cx="67680" cy="12240"/>
              </p14:xfrm>
            </p:contentPart>
          </mc:Choice>
          <mc:Fallback xmlns="">
            <p:pic>
              <p:nvPicPr>
                <p:cNvPr id="26" name="Ink 25">
                  <a:extLst>
                    <a:ext uri="{FF2B5EF4-FFF2-40B4-BE49-F238E27FC236}">
                      <a16:creationId xmlns:a16="http://schemas.microsoft.com/office/drawing/2014/main" id="{B4B7E06C-ED23-F360-ED48-0AE10DE091C1}"/>
                    </a:ext>
                  </a:extLst>
                </p:cNvPr>
                <p:cNvPicPr/>
                <p:nvPr/>
              </p:nvPicPr>
              <p:blipFill>
                <a:blip r:embed="rId389"/>
                <a:stretch>
                  <a:fillRect/>
                </a:stretch>
              </p:blipFill>
              <p:spPr>
                <a:xfrm>
                  <a:off x="1864080" y="4020101"/>
                  <a:ext cx="763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31" name="Ink 30">
                  <a:extLst>
                    <a:ext uri="{FF2B5EF4-FFF2-40B4-BE49-F238E27FC236}">
                      <a16:creationId xmlns:a16="http://schemas.microsoft.com/office/drawing/2014/main" id="{8C23ED05-1DD5-7D1E-9E83-6A46EEBC1B8A}"/>
                    </a:ext>
                  </a:extLst>
                </p14:cNvPr>
                <p14:cNvContentPartPr/>
                <p14:nvPr/>
              </p14:nvContentPartPr>
              <p14:xfrm>
                <a:off x="1864800" y="4084541"/>
                <a:ext cx="85680" cy="14760"/>
              </p14:xfrm>
            </p:contentPart>
          </mc:Choice>
          <mc:Fallback xmlns="">
            <p:pic>
              <p:nvPicPr>
                <p:cNvPr id="31" name="Ink 30">
                  <a:extLst>
                    <a:ext uri="{FF2B5EF4-FFF2-40B4-BE49-F238E27FC236}">
                      <a16:creationId xmlns:a16="http://schemas.microsoft.com/office/drawing/2014/main" id="{8C23ED05-1DD5-7D1E-9E83-6A46EEBC1B8A}"/>
                    </a:ext>
                  </a:extLst>
                </p:cNvPr>
                <p:cNvPicPr/>
                <p:nvPr/>
              </p:nvPicPr>
              <p:blipFill>
                <a:blip r:embed="rId391"/>
                <a:stretch>
                  <a:fillRect/>
                </a:stretch>
              </p:blipFill>
              <p:spPr>
                <a:xfrm>
                  <a:off x="1860480" y="4080221"/>
                  <a:ext cx="94320" cy="23400"/>
                </a:xfrm>
                <a:prstGeom prst="rect">
                  <a:avLst/>
                </a:prstGeom>
              </p:spPr>
            </p:pic>
          </mc:Fallback>
        </mc:AlternateContent>
      </p:grpSp>
      <p:grpSp>
        <p:nvGrpSpPr>
          <p:cNvPr id="46153" name="Group 46152">
            <a:extLst>
              <a:ext uri="{FF2B5EF4-FFF2-40B4-BE49-F238E27FC236}">
                <a16:creationId xmlns:a16="http://schemas.microsoft.com/office/drawing/2014/main" id="{D546AB16-4E49-FE9F-1ED6-0444B5079416}"/>
              </a:ext>
            </a:extLst>
          </p:cNvPr>
          <p:cNvGrpSpPr/>
          <p:nvPr/>
        </p:nvGrpSpPr>
        <p:grpSpPr>
          <a:xfrm>
            <a:off x="2021400" y="3876461"/>
            <a:ext cx="327240" cy="301680"/>
            <a:chOff x="2021400" y="3876461"/>
            <a:chExt cx="327240" cy="301680"/>
          </a:xfrm>
        </p:grpSpPr>
        <mc:AlternateContent xmlns:mc="http://schemas.openxmlformats.org/markup-compatibility/2006" xmlns:p14="http://schemas.microsoft.com/office/powerpoint/2010/main">
          <mc:Choice Requires="p14">
            <p:contentPart p14:bwMode="auto" r:id="rId392">
              <p14:nvContentPartPr>
                <p14:cNvPr id="40" name="Ink 39">
                  <a:extLst>
                    <a:ext uri="{FF2B5EF4-FFF2-40B4-BE49-F238E27FC236}">
                      <a16:creationId xmlns:a16="http://schemas.microsoft.com/office/drawing/2014/main" id="{348F8438-EFE3-A40E-4000-EBE361923EA7}"/>
                    </a:ext>
                  </a:extLst>
                </p14:cNvPr>
                <p14:cNvContentPartPr/>
                <p14:nvPr/>
              </p14:nvContentPartPr>
              <p14:xfrm>
                <a:off x="2131560" y="3896981"/>
                <a:ext cx="39600" cy="253080"/>
              </p14:xfrm>
            </p:contentPart>
          </mc:Choice>
          <mc:Fallback xmlns="">
            <p:pic>
              <p:nvPicPr>
                <p:cNvPr id="40" name="Ink 39">
                  <a:extLst>
                    <a:ext uri="{FF2B5EF4-FFF2-40B4-BE49-F238E27FC236}">
                      <a16:creationId xmlns:a16="http://schemas.microsoft.com/office/drawing/2014/main" id="{348F8438-EFE3-A40E-4000-EBE361923EA7}"/>
                    </a:ext>
                  </a:extLst>
                </p:cNvPr>
                <p:cNvPicPr/>
                <p:nvPr/>
              </p:nvPicPr>
              <p:blipFill>
                <a:blip r:embed="rId393"/>
                <a:stretch>
                  <a:fillRect/>
                </a:stretch>
              </p:blipFill>
              <p:spPr>
                <a:xfrm>
                  <a:off x="2127240" y="3892661"/>
                  <a:ext cx="4824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42" name="Ink 41">
                  <a:extLst>
                    <a:ext uri="{FF2B5EF4-FFF2-40B4-BE49-F238E27FC236}">
                      <a16:creationId xmlns:a16="http://schemas.microsoft.com/office/drawing/2014/main" id="{735F6251-BFB1-9ED6-425C-EFE80831A259}"/>
                    </a:ext>
                  </a:extLst>
                </p14:cNvPr>
                <p14:cNvContentPartPr/>
                <p14:nvPr/>
              </p14:nvContentPartPr>
              <p14:xfrm>
                <a:off x="2077920" y="3942701"/>
                <a:ext cx="150480" cy="100440"/>
              </p14:xfrm>
            </p:contentPart>
          </mc:Choice>
          <mc:Fallback xmlns="">
            <p:pic>
              <p:nvPicPr>
                <p:cNvPr id="42" name="Ink 41">
                  <a:extLst>
                    <a:ext uri="{FF2B5EF4-FFF2-40B4-BE49-F238E27FC236}">
                      <a16:creationId xmlns:a16="http://schemas.microsoft.com/office/drawing/2014/main" id="{735F6251-BFB1-9ED6-425C-EFE80831A259}"/>
                    </a:ext>
                  </a:extLst>
                </p:cNvPr>
                <p:cNvPicPr/>
                <p:nvPr/>
              </p:nvPicPr>
              <p:blipFill>
                <a:blip r:embed="rId395"/>
                <a:stretch>
                  <a:fillRect/>
                </a:stretch>
              </p:blipFill>
              <p:spPr>
                <a:xfrm>
                  <a:off x="2073600" y="3938381"/>
                  <a:ext cx="1591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51" name="Ink 50">
                  <a:extLst>
                    <a:ext uri="{FF2B5EF4-FFF2-40B4-BE49-F238E27FC236}">
                      <a16:creationId xmlns:a16="http://schemas.microsoft.com/office/drawing/2014/main" id="{3EA7C032-35A9-5E10-3A50-1DCC367889FF}"/>
                    </a:ext>
                  </a:extLst>
                </p14:cNvPr>
                <p14:cNvContentPartPr/>
                <p14:nvPr/>
              </p14:nvContentPartPr>
              <p14:xfrm>
                <a:off x="2021400" y="3876461"/>
                <a:ext cx="61560" cy="65160"/>
              </p14:xfrm>
            </p:contentPart>
          </mc:Choice>
          <mc:Fallback xmlns="">
            <p:pic>
              <p:nvPicPr>
                <p:cNvPr id="51" name="Ink 50">
                  <a:extLst>
                    <a:ext uri="{FF2B5EF4-FFF2-40B4-BE49-F238E27FC236}">
                      <a16:creationId xmlns:a16="http://schemas.microsoft.com/office/drawing/2014/main" id="{3EA7C032-35A9-5E10-3A50-1DCC367889FF}"/>
                    </a:ext>
                  </a:extLst>
                </p:cNvPr>
                <p:cNvPicPr/>
                <p:nvPr/>
              </p:nvPicPr>
              <p:blipFill>
                <a:blip r:embed="rId397"/>
                <a:stretch>
                  <a:fillRect/>
                </a:stretch>
              </p:blipFill>
              <p:spPr>
                <a:xfrm>
                  <a:off x="2017080" y="3872141"/>
                  <a:ext cx="702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54" name="Ink 53">
                  <a:extLst>
                    <a:ext uri="{FF2B5EF4-FFF2-40B4-BE49-F238E27FC236}">
                      <a16:creationId xmlns:a16="http://schemas.microsoft.com/office/drawing/2014/main" id="{14AE9B53-0A7C-8F4E-5F1A-431C11BFBB45}"/>
                    </a:ext>
                  </a:extLst>
                </p14:cNvPr>
                <p14:cNvContentPartPr/>
                <p14:nvPr/>
              </p14:nvContentPartPr>
              <p14:xfrm>
                <a:off x="2312640" y="4125941"/>
                <a:ext cx="36000" cy="52200"/>
              </p14:xfrm>
            </p:contentPart>
          </mc:Choice>
          <mc:Fallback xmlns="">
            <p:pic>
              <p:nvPicPr>
                <p:cNvPr id="54" name="Ink 53">
                  <a:extLst>
                    <a:ext uri="{FF2B5EF4-FFF2-40B4-BE49-F238E27FC236}">
                      <a16:creationId xmlns:a16="http://schemas.microsoft.com/office/drawing/2014/main" id="{14AE9B53-0A7C-8F4E-5F1A-431C11BFBB45}"/>
                    </a:ext>
                  </a:extLst>
                </p:cNvPr>
                <p:cNvPicPr/>
                <p:nvPr/>
              </p:nvPicPr>
              <p:blipFill>
                <a:blip r:embed="rId399"/>
                <a:stretch>
                  <a:fillRect/>
                </a:stretch>
              </p:blipFill>
              <p:spPr>
                <a:xfrm>
                  <a:off x="2308320" y="4121621"/>
                  <a:ext cx="446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46146" name="Ink 46145">
                  <a:extLst>
                    <a:ext uri="{FF2B5EF4-FFF2-40B4-BE49-F238E27FC236}">
                      <a16:creationId xmlns:a16="http://schemas.microsoft.com/office/drawing/2014/main" id="{96A01F67-353E-A740-EE97-6C323A287F6B}"/>
                    </a:ext>
                  </a:extLst>
                </p14:cNvPr>
                <p14:cNvContentPartPr/>
                <p14:nvPr/>
              </p14:nvContentPartPr>
              <p14:xfrm>
                <a:off x="2269800" y="4016141"/>
                <a:ext cx="7560" cy="18720"/>
              </p14:xfrm>
            </p:contentPart>
          </mc:Choice>
          <mc:Fallback xmlns="">
            <p:pic>
              <p:nvPicPr>
                <p:cNvPr id="46146" name="Ink 46145">
                  <a:extLst>
                    <a:ext uri="{FF2B5EF4-FFF2-40B4-BE49-F238E27FC236}">
                      <a16:creationId xmlns:a16="http://schemas.microsoft.com/office/drawing/2014/main" id="{96A01F67-353E-A740-EE97-6C323A287F6B}"/>
                    </a:ext>
                  </a:extLst>
                </p:cNvPr>
                <p:cNvPicPr/>
                <p:nvPr/>
              </p:nvPicPr>
              <p:blipFill>
                <a:blip r:embed="rId401"/>
                <a:stretch>
                  <a:fillRect/>
                </a:stretch>
              </p:blipFill>
              <p:spPr>
                <a:xfrm>
                  <a:off x="2265480" y="4011821"/>
                  <a:ext cx="16200" cy="27360"/>
                </a:xfrm>
                <a:prstGeom prst="rect">
                  <a:avLst/>
                </a:prstGeom>
              </p:spPr>
            </p:pic>
          </mc:Fallback>
        </mc:AlternateContent>
      </p:grpSp>
      <p:grpSp>
        <p:nvGrpSpPr>
          <p:cNvPr id="46152" name="Group 46151">
            <a:extLst>
              <a:ext uri="{FF2B5EF4-FFF2-40B4-BE49-F238E27FC236}">
                <a16:creationId xmlns:a16="http://schemas.microsoft.com/office/drawing/2014/main" id="{6C8EDA20-ACC5-0DF2-FC2C-D627853D59AD}"/>
              </a:ext>
            </a:extLst>
          </p:cNvPr>
          <p:cNvGrpSpPr/>
          <p:nvPr/>
        </p:nvGrpSpPr>
        <p:grpSpPr>
          <a:xfrm>
            <a:off x="2504520" y="3924701"/>
            <a:ext cx="121320" cy="136080"/>
            <a:chOff x="2504520" y="3924701"/>
            <a:chExt cx="121320" cy="136080"/>
          </a:xfrm>
        </p:grpSpPr>
        <mc:AlternateContent xmlns:mc="http://schemas.openxmlformats.org/markup-compatibility/2006" xmlns:p14="http://schemas.microsoft.com/office/powerpoint/2010/main">
          <mc:Choice Requires="p14">
            <p:contentPart p14:bwMode="auto" r:id="rId402">
              <p14:nvContentPartPr>
                <p14:cNvPr id="46150" name="Ink 46149">
                  <a:extLst>
                    <a:ext uri="{FF2B5EF4-FFF2-40B4-BE49-F238E27FC236}">
                      <a16:creationId xmlns:a16="http://schemas.microsoft.com/office/drawing/2014/main" id="{680FBCFA-5631-7018-7690-7EC88E6ABE96}"/>
                    </a:ext>
                  </a:extLst>
                </p14:cNvPr>
                <p14:cNvContentPartPr/>
                <p14:nvPr/>
              </p14:nvContentPartPr>
              <p14:xfrm>
                <a:off x="2504520" y="3970421"/>
                <a:ext cx="121320" cy="20520"/>
              </p14:xfrm>
            </p:contentPart>
          </mc:Choice>
          <mc:Fallback xmlns="">
            <p:pic>
              <p:nvPicPr>
                <p:cNvPr id="46150" name="Ink 46149">
                  <a:extLst>
                    <a:ext uri="{FF2B5EF4-FFF2-40B4-BE49-F238E27FC236}">
                      <a16:creationId xmlns:a16="http://schemas.microsoft.com/office/drawing/2014/main" id="{680FBCFA-5631-7018-7690-7EC88E6ABE96}"/>
                    </a:ext>
                  </a:extLst>
                </p:cNvPr>
                <p:cNvPicPr/>
                <p:nvPr/>
              </p:nvPicPr>
              <p:blipFill>
                <a:blip r:embed="rId403"/>
                <a:stretch>
                  <a:fillRect/>
                </a:stretch>
              </p:blipFill>
              <p:spPr>
                <a:xfrm>
                  <a:off x="2500200" y="3966101"/>
                  <a:ext cx="1299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46151" name="Ink 46150">
                  <a:extLst>
                    <a:ext uri="{FF2B5EF4-FFF2-40B4-BE49-F238E27FC236}">
                      <a16:creationId xmlns:a16="http://schemas.microsoft.com/office/drawing/2014/main" id="{3A7A7966-2034-3CA9-678B-F905CCC102A4}"/>
                    </a:ext>
                  </a:extLst>
                </p14:cNvPr>
                <p14:cNvContentPartPr/>
                <p14:nvPr/>
              </p14:nvContentPartPr>
              <p14:xfrm>
                <a:off x="2547000" y="3924701"/>
                <a:ext cx="21960" cy="136080"/>
              </p14:xfrm>
            </p:contentPart>
          </mc:Choice>
          <mc:Fallback xmlns="">
            <p:pic>
              <p:nvPicPr>
                <p:cNvPr id="46151" name="Ink 46150">
                  <a:extLst>
                    <a:ext uri="{FF2B5EF4-FFF2-40B4-BE49-F238E27FC236}">
                      <a16:creationId xmlns:a16="http://schemas.microsoft.com/office/drawing/2014/main" id="{3A7A7966-2034-3CA9-678B-F905CCC102A4}"/>
                    </a:ext>
                  </a:extLst>
                </p:cNvPr>
                <p:cNvPicPr/>
                <p:nvPr/>
              </p:nvPicPr>
              <p:blipFill>
                <a:blip r:embed="rId405"/>
                <a:stretch>
                  <a:fillRect/>
                </a:stretch>
              </p:blipFill>
              <p:spPr>
                <a:xfrm>
                  <a:off x="2542680" y="3920381"/>
                  <a:ext cx="30600" cy="144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6">
            <p14:nvContentPartPr>
              <p14:cNvPr id="46156" name="Ink 46155">
                <a:extLst>
                  <a:ext uri="{FF2B5EF4-FFF2-40B4-BE49-F238E27FC236}">
                    <a16:creationId xmlns:a16="http://schemas.microsoft.com/office/drawing/2014/main" id="{68A1E328-CDDE-82AA-5E7C-47645C65ACCD}"/>
                  </a:ext>
                </a:extLst>
              </p14:cNvPr>
              <p14:cNvContentPartPr/>
              <p14:nvPr/>
            </p14:nvContentPartPr>
            <p14:xfrm>
              <a:off x="3154320" y="3795101"/>
              <a:ext cx="46800" cy="222840"/>
            </p14:xfrm>
          </p:contentPart>
        </mc:Choice>
        <mc:Fallback xmlns="">
          <p:pic>
            <p:nvPicPr>
              <p:cNvPr id="46156" name="Ink 46155">
                <a:extLst>
                  <a:ext uri="{FF2B5EF4-FFF2-40B4-BE49-F238E27FC236}">
                    <a16:creationId xmlns:a16="http://schemas.microsoft.com/office/drawing/2014/main" id="{68A1E328-CDDE-82AA-5E7C-47645C65ACCD}"/>
                  </a:ext>
                </a:extLst>
              </p:cNvPr>
              <p:cNvPicPr/>
              <p:nvPr/>
            </p:nvPicPr>
            <p:blipFill>
              <a:blip r:embed="rId407"/>
              <a:stretch>
                <a:fillRect/>
              </a:stretch>
            </p:blipFill>
            <p:spPr>
              <a:xfrm>
                <a:off x="3150000" y="3790781"/>
                <a:ext cx="55440" cy="231480"/>
              </a:xfrm>
              <a:prstGeom prst="rect">
                <a:avLst/>
              </a:prstGeom>
            </p:spPr>
          </p:pic>
        </mc:Fallback>
      </mc:AlternateContent>
      <p:grpSp>
        <p:nvGrpSpPr>
          <p:cNvPr id="46180" name="Group 46179">
            <a:extLst>
              <a:ext uri="{FF2B5EF4-FFF2-40B4-BE49-F238E27FC236}">
                <a16:creationId xmlns:a16="http://schemas.microsoft.com/office/drawing/2014/main" id="{ACA26D51-32EA-8648-26D7-C6B2B4FE4074}"/>
              </a:ext>
            </a:extLst>
          </p:cNvPr>
          <p:cNvGrpSpPr/>
          <p:nvPr/>
        </p:nvGrpSpPr>
        <p:grpSpPr>
          <a:xfrm>
            <a:off x="3145680" y="3813101"/>
            <a:ext cx="311760" cy="274320"/>
            <a:chOff x="3145680" y="3813101"/>
            <a:chExt cx="311760" cy="274320"/>
          </a:xfrm>
        </p:grpSpPr>
        <mc:AlternateContent xmlns:mc="http://schemas.openxmlformats.org/markup-compatibility/2006" xmlns:p14="http://schemas.microsoft.com/office/powerpoint/2010/main">
          <mc:Choice Requires="p14">
            <p:contentPart p14:bwMode="auto" r:id="rId408">
              <p14:nvContentPartPr>
                <p14:cNvPr id="46161" name="Ink 46160">
                  <a:extLst>
                    <a:ext uri="{FF2B5EF4-FFF2-40B4-BE49-F238E27FC236}">
                      <a16:creationId xmlns:a16="http://schemas.microsoft.com/office/drawing/2014/main" id="{93BAFEA6-AAE8-D978-90CB-06F2A22BAC3C}"/>
                    </a:ext>
                  </a:extLst>
                </p14:cNvPr>
                <p14:cNvContentPartPr/>
                <p14:nvPr/>
              </p14:nvContentPartPr>
              <p14:xfrm>
                <a:off x="3145680" y="3813101"/>
                <a:ext cx="141120" cy="72360"/>
              </p14:xfrm>
            </p:contentPart>
          </mc:Choice>
          <mc:Fallback xmlns="">
            <p:pic>
              <p:nvPicPr>
                <p:cNvPr id="46161" name="Ink 46160">
                  <a:extLst>
                    <a:ext uri="{FF2B5EF4-FFF2-40B4-BE49-F238E27FC236}">
                      <a16:creationId xmlns:a16="http://schemas.microsoft.com/office/drawing/2014/main" id="{93BAFEA6-AAE8-D978-90CB-06F2A22BAC3C}"/>
                    </a:ext>
                  </a:extLst>
                </p:cNvPr>
                <p:cNvPicPr/>
                <p:nvPr/>
              </p:nvPicPr>
              <p:blipFill>
                <a:blip r:embed="rId409"/>
                <a:stretch>
                  <a:fillRect/>
                </a:stretch>
              </p:blipFill>
              <p:spPr>
                <a:xfrm>
                  <a:off x="3141360" y="3808781"/>
                  <a:ext cx="1497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46165" name="Ink 46164">
                  <a:extLst>
                    <a:ext uri="{FF2B5EF4-FFF2-40B4-BE49-F238E27FC236}">
                      <a16:creationId xmlns:a16="http://schemas.microsoft.com/office/drawing/2014/main" id="{7E16C907-92B4-47B6-2A88-484E08BA125A}"/>
                    </a:ext>
                  </a:extLst>
                </p14:cNvPr>
                <p14:cNvContentPartPr/>
                <p14:nvPr/>
              </p14:nvContentPartPr>
              <p14:xfrm>
                <a:off x="3310920" y="3955301"/>
                <a:ext cx="64800" cy="86760"/>
              </p14:xfrm>
            </p:contentPart>
          </mc:Choice>
          <mc:Fallback xmlns="">
            <p:pic>
              <p:nvPicPr>
                <p:cNvPr id="46165" name="Ink 46164">
                  <a:extLst>
                    <a:ext uri="{FF2B5EF4-FFF2-40B4-BE49-F238E27FC236}">
                      <a16:creationId xmlns:a16="http://schemas.microsoft.com/office/drawing/2014/main" id="{7E16C907-92B4-47B6-2A88-484E08BA125A}"/>
                    </a:ext>
                  </a:extLst>
                </p:cNvPr>
                <p:cNvPicPr/>
                <p:nvPr/>
              </p:nvPicPr>
              <p:blipFill>
                <a:blip r:embed="rId411"/>
                <a:stretch>
                  <a:fillRect/>
                </a:stretch>
              </p:blipFill>
              <p:spPr>
                <a:xfrm>
                  <a:off x="3306600" y="3950981"/>
                  <a:ext cx="734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46171" name="Ink 46170">
                  <a:extLst>
                    <a:ext uri="{FF2B5EF4-FFF2-40B4-BE49-F238E27FC236}">
                      <a16:creationId xmlns:a16="http://schemas.microsoft.com/office/drawing/2014/main" id="{46C072DE-DFF6-35F5-9B85-ED701A4BEF98}"/>
                    </a:ext>
                  </a:extLst>
                </p14:cNvPr>
                <p14:cNvContentPartPr/>
                <p14:nvPr/>
              </p14:nvContentPartPr>
              <p14:xfrm>
                <a:off x="3428280" y="4006781"/>
                <a:ext cx="21960" cy="80640"/>
              </p14:xfrm>
            </p:contentPart>
          </mc:Choice>
          <mc:Fallback xmlns="">
            <p:pic>
              <p:nvPicPr>
                <p:cNvPr id="46171" name="Ink 46170">
                  <a:extLst>
                    <a:ext uri="{FF2B5EF4-FFF2-40B4-BE49-F238E27FC236}">
                      <a16:creationId xmlns:a16="http://schemas.microsoft.com/office/drawing/2014/main" id="{46C072DE-DFF6-35F5-9B85-ED701A4BEF98}"/>
                    </a:ext>
                  </a:extLst>
                </p:cNvPr>
                <p:cNvPicPr/>
                <p:nvPr/>
              </p:nvPicPr>
              <p:blipFill>
                <a:blip r:embed="rId413"/>
                <a:stretch>
                  <a:fillRect/>
                </a:stretch>
              </p:blipFill>
              <p:spPr>
                <a:xfrm>
                  <a:off x="3423960" y="4002461"/>
                  <a:ext cx="306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46174" name="Ink 46173">
                  <a:extLst>
                    <a:ext uri="{FF2B5EF4-FFF2-40B4-BE49-F238E27FC236}">
                      <a16:creationId xmlns:a16="http://schemas.microsoft.com/office/drawing/2014/main" id="{F82DF0E0-5EB1-2CC1-BA6B-1A0893F68F24}"/>
                    </a:ext>
                  </a:extLst>
                </p14:cNvPr>
                <p14:cNvContentPartPr/>
                <p14:nvPr/>
              </p14:nvContentPartPr>
              <p14:xfrm>
                <a:off x="3449520" y="3941261"/>
                <a:ext cx="7920" cy="24480"/>
              </p14:xfrm>
            </p:contentPart>
          </mc:Choice>
          <mc:Fallback xmlns="">
            <p:pic>
              <p:nvPicPr>
                <p:cNvPr id="46174" name="Ink 46173">
                  <a:extLst>
                    <a:ext uri="{FF2B5EF4-FFF2-40B4-BE49-F238E27FC236}">
                      <a16:creationId xmlns:a16="http://schemas.microsoft.com/office/drawing/2014/main" id="{F82DF0E0-5EB1-2CC1-BA6B-1A0893F68F24}"/>
                    </a:ext>
                  </a:extLst>
                </p:cNvPr>
                <p:cNvPicPr/>
                <p:nvPr/>
              </p:nvPicPr>
              <p:blipFill>
                <a:blip r:embed="rId415"/>
                <a:stretch>
                  <a:fillRect/>
                </a:stretch>
              </p:blipFill>
              <p:spPr>
                <a:xfrm>
                  <a:off x="3445200" y="3936941"/>
                  <a:ext cx="16560" cy="33120"/>
                </a:xfrm>
                <a:prstGeom prst="rect">
                  <a:avLst/>
                </a:prstGeom>
              </p:spPr>
            </p:pic>
          </mc:Fallback>
        </mc:AlternateContent>
      </p:grpSp>
      <p:grpSp>
        <p:nvGrpSpPr>
          <p:cNvPr id="46194" name="Group 46193">
            <a:extLst>
              <a:ext uri="{FF2B5EF4-FFF2-40B4-BE49-F238E27FC236}">
                <a16:creationId xmlns:a16="http://schemas.microsoft.com/office/drawing/2014/main" id="{8070C3CC-15F7-DBFD-07D3-56457156E0F3}"/>
              </a:ext>
            </a:extLst>
          </p:cNvPr>
          <p:cNvGrpSpPr/>
          <p:nvPr/>
        </p:nvGrpSpPr>
        <p:grpSpPr>
          <a:xfrm>
            <a:off x="3385080" y="3698621"/>
            <a:ext cx="22320" cy="126000"/>
            <a:chOff x="3385080" y="3698621"/>
            <a:chExt cx="22320" cy="126000"/>
          </a:xfrm>
        </p:grpSpPr>
        <mc:AlternateContent xmlns:mc="http://schemas.openxmlformats.org/markup-compatibility/2006" xmlns:p14="http://schemas.microsoft.com/office/powerpoint/2010/main">
          <mc:Choice Requires="p14">
            <p:contentPart p14:bwMode="auto" r:id="rId416">
              <p14:nvContentPartPr>
                <p14:cNvPr id="46184" name="Ink 46183">
                  <a:extLst>
                    <a:ext uri="{FF2B5EF4-FFF2-40B4-BE49-F238E27FC236}">
                      <a16:creationId xmlns:a16="http://schemas.microsoft.com/office/drawing/2014/main" id="{7D101486-CCF3-FE3C-9FBE-97F4A3888CF9}"/>
                    </a:ext>
                  </a:extLst>
                </p14:cNvPr>
                <p14:cNvContentPartPr/>
                <p14:nvPr/>
              </p14:nvContentPartPr>
              <p14:xfrm>
                <a:off x="3385080" y="3753701"/>
                <a:ext cx="22320" cy="70920"/>
              </p14:xfrm>
            </p:contentPart>
          </mc:Choice>
          <mc:Fallback xmlns="">
            <p:pic>
              <p:nvPicPr>
                <p:cNvPr id="46184" name="Ink 46183">
                  <a:extLst>
                    <a:ext uri="{FF2B5EF4-FFF2-40B4-BE49-F238E27FC236}">
                      <a16:creationId xmlns:a16="http://schemas.microsoft.com/office/drawing/2014/main" id="{7D101486-CCF3-FE3C-9FBE-97F4A3888CF9}"/>
                    </a:ext>
                  </a:extLst>
                </p:cNvPr>
                <p:cNvPicPr/>
                <p:nvPr/>
              </p:nvPicPr>
              <p:blipFill>
                <a:blip r:embed="rId417"/>
                <a:stretch>
                  <a:fillRect/>
                </a:stretch>
              </p:blipFill>
              <p:spPr>
                <a:xfrm>
                  <a:off x="3380760" y="3749381"/>
                  <a:ext cx="309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46187" name="Ink 46186">
                  <a:extLst>
                    <a:ext uri="{FF2B5EF4-FFF2-40B4-BE49-F238E27FC236}">
                      <a16:creationId xmlns:a16="http://schemas.microsoft.com/office/drawing/2014/main" id="{A23D1973-E0F4-718C-EC6C-5382B199E611}"/>
                    </a:ext>
                  </a:extLst>
                </p14:cNvPr>
                <p14:cNvContentPartPr/>
                <p14:nvPr/>
              </p14:nvContentPartPr>
              <p14:xfrm>
                <a:off x="3386160" y="3698621"/>
                <a:ext cx="7920" cy="21240"/>
              </p14:xfrm>
            </p:contentPart>
          </mc:Choice>
          <mc:Fallback xmlns="">
            <p:pic>
              <p:nvPicPr>
                <p:cNvPr id="46187" name="Ink 46186">
                  <a:extLst>
                    <a:ext uri="{FF2B5EF4-FFF2-40B4-BE49-F238E27FC236}">
                      <a16:creationId xmlns:a16="http://schemas.microsoft.com/office/drawing/2014/main" id="{A23D1973-E0F4-718C-EC6C-5382B199E611}"/>
                    </a:ext>
                  </a:extLst>
                </p:cNvPr>
                <p:cNvPicPr/>
                <p:nvPr/>
              </p:nvPicPr>
              <p:blipFill>
                <a:blip r:embed="rId419"/>
                <a:stretch>
                  <a:fillRect/>
                </a:stretch>
              </p:blipFill>
              <p:spPr>
                <a:xfrm>
                  <a:off x="3381840" y="3694301"/>
                  <a:ext cx="16560" cy="29880"/>
                </a:xfrm>
                <a:prstGeom prst="rect">
                  <a:avLst/>
                </a:prstGeom>
              </p:spPr>
            </p:pic>
          </mc:Fallback>
        </mc:AlternateContent>
      </p:grpSp>
      <p:grpSp>
        <p:nvGrpSpPr>
          <p:cNvPr id="46204" name="Group 46203">
            <a:extLst>
              <a:ext uri="{FF2B5EF4-FFF2-40B4-BE49-F238E27FC236}">
                <a16:creationId xmlns:a16="http://schemas.microsoft.com/office/drawing/2014/main" id="{AEECC559-96BA-E0CD-CB69-9912FDC708FE}"/>
              </a:ext>
            </a:extLst>
          </p:cNvPr>
          <p:cNvGrpSpPr/>
          <p:nvPr/>
        </p:nvGrpSpPr>
        <p:grpSpPr>
          <a:xfrm>
            <a:off x="2824560" y="3811301"/>
            <a:ext cx="181440" cy="244440"/>
            <a:chOff x="2824560" y="3811301"/>
            <a:chExt cx="181440" cy="244440"/>
          </a:xfrm>
        </p:grpSpPr>
        <mc:AlternateContent xmlns:mc="http://schemas.openxmlformats.org/markup-compatibility/2006" xmlns:p14="http://schemas.microsoft.com/office/powerpoint/2010/main">
          <mc:Choice Requires="p14">
            <p:contentPart p14:bwMode="auto" r:id="rId420">
              <p14:nvContentPartPr>
                <p14:cNvPr id="46197" name="Ink 46196">
                  <a:extLst>
                    <a:ext uri="{FF2B5EF4-FFF2-40B4-BE49-F238E27FC236}">
                      <a16:creationId xmlns:a16="http://schemas.microsoft.com/office/drawing/2014/main" id="{FF766C30-8D71-F14A-356D-D6B19E46403D}"/>
                    </a:ext>
                  </a:extLst>
                </p14:cNvPr>
                <p14:cNvContentPartPr/>
                <p14:nvPr/>
              </p14:nvContentPartPr>
              <p14:xfrm>
                <a:off x="2824560" y="3811301"/>
                <a:ext cx="181440" cy="36720"/>
              </p14:xfrm>
            </p:contentPart>
          </mc:Choice>
          <mc:Fallback xmlns="">
            <p:pic>
              <p:nvPicPr>
                <p:cNvPr id="46197" name="Ink 46196">
                  <a:extLst>
                    <a:ext uri="{FF2B5EF4-FFF2-40B4-BE49-F238E27FC236}">
                      <a16:creationId xmlns:a16="http://schemas.microsoft.com/office/drawing/2014/main" id="{FF766C30-8D71-F14A-356D-D6B19E46403D}"/>
                    </a:ext>
                  </a:extLst>
                </p:cNvPr>
                <p:cNvPicPr/>
                <p:nvPr/>
              </p:nvPicPr>
              <p:blipFill>
                <a:blip r:embed="rId421"/>
                <a:stretch>
                  <a:fillRect/>
                </a:stretch>
              </p:blipFill>
              <p:spPr>
                <a:xfrm>
                  <a:off x="2820240" y="3806981"/>
                  <a:ext cx="1900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46202" name="Ink 46201">
                  <a:extLst>
                    <a:ext uri="{FF2B5EF4-FFF2-40B4-BE49-F238E27FC236}">
                      <a16:creationId xmlns:a16="http://schemas.microsoft.com/office/drawing/2014/main" id="{6110F988-40C4-3369-05DF-D85070263D5A}"/>
                    </a:ext>
                  </a:extLst>
                </p14:cNvPr>
                <p14:cNvContentPartPr/>
                <p14:nvPr/>
              </p14:nvContentPartPr>
              <p14:xfrm>
                <a:off x="2931120" y="3825341"/>
                <a:ext cx="25200" cy="230400"/>
              </p14:xfrm>
            </p:contentPart>
          </mc:Choice>
          <mc:Fallback xmlns="">
            <p:pic>
              <p:nvPicPr>
                <p:cNvPr id="46202" name="Ink 46201">
                  <a:extLst>
                    <a:ext uri="{FF2B5EF4-FFF2-40B4-BE49-F238E27FC236}">
                      <a16:creationId xmlns:a16="http://schemas.microsoft.com/office/drawing/2014/main" id="{6110F988-40C4-3369-05DF-D85070263D5A}"/>
                    </a:ext>
                  </a:extLst>
                </p:cNvPr>
                <p:cNvPicPr/>
                <p:nvPr/>
              </p:nvPicPr>
              <p:blipFill>
                <a:blip r:embed="rId423"/>
                <a:stretch>
                  <a:fillRect/>
                </a:stretch>
              </p:blipFill>
              <p:spPr>
                <a:xfrm>
                  <a:off x="2926800" y="3821021"/>
                  <a:ext cx="33840" cy="239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4">
            <p14:nvContentPartPr>
              <p14:cNvPr id="46207" name="Ink 46206">
                <a:extLst>
                  <a:ext uri="{FF2B5EF4-FFF2-40B4-BE49-F238E27FC236}">
                    <a16:creationId xmlns:a16="http://schemas.microsoft.com/office/drawing/2014/main" id="{055917FF-1C28-0319-BD86-F8963CAD9B28}"/>
                  </a:ext>
                </a:extLst>
              </p14:cNvPr>
              <p14:cNvContentPartPr/>
              <p14:nvPr/>
            </p14:nvContentPartPr>
            <p14:xfrm>
              <a:off x="2710800" y="3779261"/>
              <a:ext cx="64440" cy="78120"/>
            </p14:xfrm>
          </p:contentPart>
        </mc:Choice>
        <mc:Fallback xmlns="">
          <p:pic>
            <p:nvPicPr>
              <p:cNvPr id="46207" name="Ink 46206">
                <a:extLst>
                  <a:ext uri="{FF2B5EF4-FFF2-40B4-BE49-F238E27FC236}">
                    <a16:creationId xmlns:a16="http://schemas.microsoft.com/office/drawing/2014/main" id="{055917FF-1C28-0319-BD86-F8963CAD9B28}"/>
                  </a:ext>
                </a:extLst>
              </p:cNvPr>
              <p:cNvPicPr/>
              <p:nvPr/>
            </p:nvPicPr>
            <p:blipFill>
              <a:blip r:embed="rId425"/>
              <a:stretch>
                <a:fillRect/>
              </a:stretch>
            </p:blipFill>
            <p:spPr>
              <a:xfrm>
                <a:off x="2706480" y="3774941"/>
                <a:ext cx="73080" cy="86760"/>
              </a:xfrm>
              <a:prstGeom prst="rect">
                <a:avLst/>
              </a:prstGeom>
            </p:spPr>
          </p:pic>
        </mc:Fallback>
      </mc:AlternateContent>
      <p:grpSp>
        <p:nvGrpSpPr>
          <p:cNvPr id="46221" name="Group 46220">
            <a:extLst>
              <a:ext uri="{FF2B5EF4-FFF2-40B4-BE49-F238E27FC236}">
                <a16:creationId xmlns:a16="http://schemas.microsoft.com/office/drawing/2014/main" id="{9F4B883D-046F-F5CF-924F-AAA24624FA51}"/>
              </a:ext>
            </a:extLst>
          </p:cNvPr>
          <p:cNvGrpSpPr/>
          <p:nvPr/>
        </p:nvGrpSpPr>
        <p:grpSpPr>
          <a:xfrm>
            <a:off x="2767680" y="3936221"/>
            <a:ext cx="36000" cy="169200"/>
            <a:chOff x="2767680" y="3936221"/>
            <a:chExt cx="36000" cy="169200"/>
          </a:xfrm>
        </p:grpSpPr>
        <mc:AlternateContent xmlns:mc="http://schemas.openxmlformats.org/markup-compatibility/2006" xmlns:p14="http://schemas.microsoft.com/office/powerpoint/2010/main">
          <mc:Choice Requires="p14">
            <p:contentPart p14:bwMode="auto" r:id="rId426">
              <p14:nvContentPartPr>
                <p14:cNvPr id="46210" name="Ink 46209">
                  <a:extLst>
                    <a:ext uri="{FF2B5EF4-FFF2-40B4-BE49-F238E27FC236}">
                      <a16:creationId xmlns:a16="http://schemas.microsoft.com/office/drawing/2014/main" id="{96940F45-06DF-BBAC-D4AC-239E10DE749B}"/>
                    </a:ext>
                  </a:extLst>
                </p14:cNvPr>
                <p14:cNvContentPartPr/>
                <p14:nvPr/>
              </p14:nvContentPartPr>
              <p14:xfrm>
                <a:off x="2767680" y="3996701"/>
                <a:ext cx="36000" cy="108720"/>
              </p14:xfrm>
            </p:contentPart>
          </mc:Choice>
          <mc:Fallback xmlns="">
            <p:pic>
              <p:nvPicPr>
                <p:cNvPr id="46210" name="Ink 46209">
                  <a:extLst>
                    <a:ext uri="{FF2B5EF4-FFF2-40B4-BE49-F238E27FC236}">
                      <a16:creationId xmlns:a16="http://schemas.microsoft.com/office/drawing/2014/main" id="{96940F45-06DF-BBAC-D4AC-239E10DE749B}"/>
                    </a:ext>
                  </a:extLst>
                </p:cNvPr>
                <p:cNvPicPr/>
                <p:nvPr/>
              </p:nvPicPr>
              <p:blipFill>
                <a:blip r:embed="rId427"/>
                <a:stretch>
                  <a:fillRect/>
                </a:stretch>
              </p:blipFill>
              <p:spPr>
                <a:xfrm>
                  <a:off x="2763360" y="3992381"/>
                  <a:ext cx="446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46217" name="Ink 46216">
                  <a:extLst>
                    <a:ext uri="{FF2B5EF4-FFF2-40B4-BE49-F238E27FC236}">
                      <a16:creationId xmlns:a16="http://schemas.microsoft.com/office/drawing/2014/main" id="{771106B9-8F86-E3AE-52FF-EBDAE1E7EF6A}"/>
                    </a:ext>
                  </a:extLst>
                </p14:cNvPr>
                <p14:cNvContentPartPr/>
                <p14:nvPr/>
              </p14:nvContentPartPr>
              <p14:xfrm>
                <a:off x="2778480" y="3936221"/>
                <a:ext cx="7920" cy="21240"/>
              </p14:xfrm>
            </p:contentPart>
          </mc:Choice>
          <mc:Fallback xmlns="">
            <p:pic>
              <p:nvPicPr>
                <p:cNvPr id="46217" name="Ink 46216">
                  <a:extLst>
                    <a:ext uri="{FF2B5EF4-FFF2-40B4-BE49-F238E27FC236}">
                      <a16:creationId xmlns:a16="http://schemas.microsoft.com/office/drawing/2014/main" id="{771106B9-8F86-E3AE-52FF-EBDAE1E7EF6A}"/>
                    </a:ext>
                  </a:extLst>
                </p:cNvPr>
                <p:cNvPicPr/>
                <p:nvPr/>
              </p:nvPicPr>
              <p:blipFill>
                <a:blip r:embed="rId429"/>
                <a:stretch>
                  <a:fillRect/>
                </a:stretch>
              </p:blipFill>
              <p:spPr>
                <a:xfrm>
                  <a:off x="2774160" y="3931901"/>
                  <a:ext cx="16560" cy="29880"/>
                </a:xfrm>
                <a:prstGeom prst="rect">
                  <a:avLst/>
                </a:prstGeom>
              </p:spPr>
            </p:pic>
          </mc:Fallback>
        </mc:AlternateContent>
      </p:grpSp>
    </p:spTree>
    <p:extLst>
      <p:ext uri="{BB962C8B-B14F-4D97-AF65-F5344CB8AC3E}">
        <p14:creationId xmlns:p14="http://schemas.microsoft.com/office/powerpoint/2010/main" val="4271815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26D697F-27FA-970E-65A1-68B6FFB22E3D}"/>
              </a:ext>
            </a:extLst>
          </p:cNvPr>
          <p:cNvSpPr>
            <a:spLocks noGrp="1" noChangeArrowheads="1"/>
          </p:cNvSpPr>
          <p:nvPr>
            <p:ph type="ctrTitle"/>
          </p:nvPr>
        </p:nvSpPr>
        <p:spPr>
          <a:xfrm>
            <a:off x="2209800" y="2286000"/>
            <a:ext cx="7772400" cy="1143000"/>
          </a:xfrm>
        </p:spPr>
        <p:txBody>
          <a:bodyPr/>
          <a:lstStyle/>
          <a:p>
            <a:r>
              <a:rPr lang="en-US" altLang="en-US" dirty="0"/>
              <a:t>Lagrange Method </a:t>
            </a:r>
            <a:br>
              <a:rPr lang="en-US" altLang="en-US" dirty="0"/>
            </a:br>
            <a:endParaRPr lang="en-US" altLang="en-US" dirty="0"/>
          </a:p>
        </p:txBody>
      </p:sp>
      <p:sp>
        <p:nvSpPr>
          <p:cNvPr id="15363" name="Rectangle 3">
            <a:extLst>
              <a:ext uri="{FF2B5EF4-FFF2-40B4-BE49-F238E27FC236}">
                <a16:creationId xmlns:a16="http://schemas.microsoft.com/office/drawing/2014/main" id="{DC6DC451-8A08-AE00-48CB-5F4DBF9CD11B}"/>
              </a:ext>
            </a:extLst>
          </p:cNvPr>
          <p:cNvSpPr>
            <a:spLocks noGrp="1" noChangeArrowheads="1"/>
          </p:cNvSpPr>
          <p:nvPr>
            <p:ph type="subTitle" idx="1"/>
          </p:nvPr>
        </p:nvSpPr>
        <p:spPr/>
        <p:txBody>
          <a:bodyPr/>
          <a:lstStyle/>
          <a:p>
            <a:r>
              <a:rPr lang="en-US" altLang="en-US" dirty="0"/>
              <a:t>Introduction </a:t>
            </a:r>
          </a:p>
        </p:txBody>
      </p:sp>
      <p:sp>
        <p:nvSpPr>
          <p:cNvPr id="6" name="Footer Placeholder 2">
            <a:extLst>
              <a:ext uri="{FF2B5EF4-FFF2-40B4-BE49-F238E27FC236}">
                <a16:creationId xmlns:a16="http://schemas.microsoft.com/office/drawing/2014/main" id="{4C603289-20EB-1143-9A39-F9F9F228C0A9}"/>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5365" name="Picture 2" descr="http://brand.ucla.edu/wp-content/uploads/2013/08/ucla-logotype-main-11.jpg">
            <a:extLst>
              <a:ext uri="{FF2B5EF4-FFF2-40B4-BE49-F238E27FC236}">
                <a16:creationId xmlns:a16="http://schemas.microsoft.com/office/drawing/2014/main" id="{A21EA0EE-D88D-1E7A-0D4A-09102FB305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786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73F79-8711-A2A0-27BC-0B687B299C5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CD7E531-F9D1-9FD0-BC07-887AEF59FE39}"/>
              </a:ext>
            </a:extLst>
          </p:cNvPr>
          <p:cNvSpPr txBox="1">
            <a:spLocks noChangeArrowheads="1"/>
          </p:cNvSpPr>
          <p:nvPr/>
        </p:nvSpPr>
        <p:spPr bwMode="auto">
          <a:xfrm>
            <a:off x="1063626" y="1312863"/>
            <a:ext cx="10363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pPr lvl="1"/>
            <a:r>
              <a:rPr lang="en-US" altLang="en-US" b="1" kern="0" dirty="0">
                <a:solidFill>
                  <a:srgbClr val="FF0000"/>
                </a:solidFill>
              </a:rPr>
              <a:t>Partial Jacobian – Generalized Interpretation </a:t>
            </a:r>
          </a:p>
          <a:p>
            <a:pPr marL="0" indent="0">
              <a:buNone/>
            </a:pPr>
            <a:endParaRPr lang="en-US" altLang="en-US" kern="0" dirty="0"/>
          </a:p>
          <a:p>
            <a:pPr marL="457200" lvl="1" indent="0">
              <a:buNone/>
            </a:pPr>
            <a:endParaRPr lang="en-US" altLang="en-US" sz="1800" kern="0" dirty="0"/>
          </a:p>
          <a:p>
            <a:pPr lvl="1"/>
            <a:endParaRPr lang="en-US" altLang="en-US" sz="1800" kern="0" dirty="0"/>
          </a:p>
          <a:p>
            <a:pPr lvl="1"/>
            <a:endParaRPr lang="en-US" altLang="en-US" sz="1800" kern="0" dirty="0"/>
          </a:p>
          <a:p>
            <a:pPr lvl="1"/>
            <a:endParaRPr lang="en-US" altLang="en-US" sz="1800" kern="0" dirty="0"/>
          </a:p>
          <a:p>
            <a:pPr marL="457200" lvl="1" indent="0">
              <a:buNone/>
            </a:pPr>
            <a:endParaRPr lang="en-US" altLang="en-US" sz="1800" kern="0" dirty="0"/>
          </a:p>
          <a:p>
            <a:pPr marL="457200" lvl="1" indent="0">
              <a:buNone/>
            </a:pPr>
            <a:endParaRPr lang="en-US" altLang="en-US" sz="1800" kern="0" dirty="0"/>
          </a:p>
        </p:txBody>
      </p:sp>
      <p:sp>
        <p:nvSpPr>
          <p:cNvPr id="46082" name="Rectangle 2">
            <a:extLst>
              <a:ext uri="{FF2B5EF4-FFF2-40B4-BE49-F238E27FC236}">
                <a16:creationId xmlns:a16="http://schemas.microsoft.com/office/drawing/2014/main" id="{8CB3A4C1-B299-DFA4-6544-F320F688E4DF}"/>
              </a:ext>
            </a:extLst>
          </p:cNvPr>
          <p:cNvSpPr>
            <a:spLocks noGrp="1" noChangeArrowheads="1"/>
          </p:cNvSpPr>
          <p:nvPr>
            <p:ph type="title"/>
          </p:nvPr>
        </p:nvSpPr>
        <p:spPr/>
        <p:txBody>
          <a:bodyPr/>
          <a:lstStyle/>
          <a:p>
            <a:r>
              <a:rPr lang="en-US" altLang="en-US" dirty="0" err="1"/>
              <a:t>Lagrangian</a:t>
            </a:r>
            <a:r>
              <a:rPr lang="en-US" altLang="en-US" dirty="0"/>
              <a:t> Formulation of Manipulator Dynamics</a:t>
            </a:r>
          </a:p>
        </p:txBody>
      </p:sp>
      <p:sp>
        <p:nvSpPr>
          <p:cNvPr id="7" name="Footer Placeholder 2">
            <a:extLst>
              <a:ext uri="{FF2B5EF4-FFF2-40B4-BE49-F238E27FC236}">
                <a16:creationId xmlns:a16="http://schemas.microsoft.com/office/drawing/2014/main" id="{DFACB72E-4283-D55C-29AF-EE0ED523FA48}"/>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5" name="Picture 2" descr="http://brand.ucla.edu/wp-content/uploads/2013/08/ucla-logotype-main-11.jpg">
            <a:extLst>
              <a:ext uri="{FF2B5EF4-FFF2-40B4-BE49-F238E27FC236}">
                <a16:creationId xmlns:a16="http://schemas.microsoft.com/office/drawing/2014/main" id="{69A97C84-D360-4D11-3B4E-BAA8666464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8A462324-AA10-9FDA-B36C-E137CA27B853}"/>
                  </a:ext>
                </a:extLst>
              </p14:cNvPr>
              <p14:cNvContentPartPr/>
              <p14:nvPr/>
            </p14:nvContentPartPr>
            <p14:xfrm>
              <a:off x="3664800" y="6073181"/>
              <a:ext cx="124560" cy="56880"/>
            </p14:xfrm>
          </p:contentPart>
        </mc:Choice>
        <mc:Fallback xmlns="">
          <p:pic>
            <p:nvPicPr>
              <p:cNvPr id="8" name="Ink 7">
                <a:extLst>
                  <a:ext uri="{FF2B5EF4-FFF2-40B4-BE49-F238E27FC236}">
                    <a16:creationId xmlns:a16="http://schemas.microsoft.com/office/drawing/2014/main" id="{8A462324-AA10-9FDA-B36C-E137CA27B853}"/>
                  </a:ext>
                </a:extLst>
              </p:cNvPr>
              <p:cNvPicPr/>
              <p:nvPr/>
            </p:nvPicPr>
            <p:blipFill>
              <a:blip r:embed="rId6"/>
              <a:stretch>
                <a:fillRect/>
              </a:stretch>
            </p:blipFill>
            <p:spPr>
              <a:xfrm>
                <a:off x="3660480" y="6068861"/>
                <a:ext cx="133200" cy="65520"/>
              </a:xfrm>
              <a:prstGeom prst="rect">
                <a:avLst/>
              </a:prstGeom>
            </p:spPr>
          </p:pic>
        </mc:Fallback>
      </mc:AlternateContent>
      <p:grpSp>
        <p:nvGrpSpPr>
          <p:cNvPr id="46141" name="Group 46140">
            <a:extLst>
              <a:ext uri="{FF2B5EF4-FFF2-40B4-BE49-F238E27FC236}">
                <a16:creationId xmlns:a16="http://schemas.microsoft.com/office/drawing/2014/main" id="{38FB1E6E-3F25-6CFA-FC4B-FDD6192D3493}"/>
              </a:ext>
            </a:extLst>
          </p:cNvPr>
          <p:cNvGrpSpPr/>
          <p:nvPr/>
        </p:nvGrpSpPr>
        <p:grpSpPr>
          <a:xfrm>
            <a:off x="3689640" y="1680821"/>
            <a:ext cx="3027240" cy="3031920"/>
            <a:chOff x="3689640" y="1680821"/>
            <a:chExt cx="3027240" cy="3031920"/>
          </a:xfrm>
        </p:grpSpPr>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50904884-6733-782B-D76F-6F9F5DCF8D53}"/>
                    </a:ext>
                  </a:extLst>
                </p14:cNvPr>
                <p14:cNvContentPartPr/>
                <p14:nvPr/>
              </p14:nvContentPartPr>
              <p14:xfrm>
                <a:off x="5135760" y="4232861"/>
                <a:ext cx="813960" cy="268200"/>
              </p14:xfrm>
            </p:contentPart>
          </mc:Choice>
          <mc:Fallback xmlns="">
            <p:pic>
              <p:nvPicPr>
                <p:cNvPr id="14" name="Ink 13">
                  <a:extLst>
                    <a:ext uri="{FF2B5EF4-FFF2-40B4-BE49-F238E27FC236}">
                      <a16:creationId xmlns:a16="http://schemas.microsoft.com/office/drawing/2014/main" id="{50904884-6733-782B-D76F-6F9F5DCF8D53}"/>
                    </a:ext>
                  </a:extLst>
                </p:cNvPr>
                <p:cNvPicPr/>
                <p:nvPr/>
              </p:nvPicPr>
              <p:blipFill>
                <a:blip r:embed="rId8"/>
                <a:stretch>
                  <a:fillRect/>
                </a:stretch>
              </p:blipFill>
              <p:spPr>
                <a:xfrm>
                  <a:off x="5131440" y="4228541"/>
                  <a:ext cx="82260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052E8C30-6BCB-9000-3ED4-C1AC9E705329}"/>
                    </a:ext>
                  </a:extLst>
                </p14:cNvPr>
                <p14:cNvContentPartPr/>
                <p14:nvPr/>
              </p14:nvContentPartPr>
              <p14:xfrm>
                <a:off x="5959800" y="3827141"/>
                <a:ext cx="416160" cy="434880"/>
              </p14:xfrm>
            </p:contentPart>
          </mc:Choice>
          <mc:Fallback xmlns="">
            <p:pic>
              <p:nvPicPr>
                <p:cNvPr id="16" name="Ink 15">
                  <a:extLst>
                    <a:ext uri="{FF2B5EF4-FFF2-40B4-BE49-F238E27FC236}">
                      <a16:creationId xmlns:a16="http://schemas.microsoft.com/office/drawing/2014/main" id="{052E8C30-6BCB-9000-3ED4-C1AC9E705329}"/>
                    </a:ext>
                  </a:extLst>
                </p:cNvPr>
                <p:cNvPicPr/>
                <p:nvPr/>
              </p:nvPicPr>
              <p:blipFill>
                <a:blip r:embed="rId10"/>
                <a:stretch>
                  <a:fillRect/>
                </a:stretch>
              </p:blipFill>
              <p:spPr>
                <a:xfrm>
                  <a:off x="5955480" y="3822821"/>
                  <a:ext cx="424800" cy="443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Ink 18">
                  <a:extLst>
                    <a:ext uri="{FF2B5EF4-FFF2-40B4-BE49-F238E27FC236}">
                      <a16:creationId xmlns:a16="http://schemas.microsoft.com/office/drawing/2014/main" id="{39A6892B-24C4-3F01-6EB9-85182A188789}"/>
                    </a:ext>
                  </a:extLst>
                </p14:cNvPr>
                <p14:cNvContentPartPr/>
                <p14:nvPr/>
              </p14:nvContentPartPr>
              <p14:xfrm>
                <a:off x="5927760" y="4226741"/>
                <a:ext cx="57240" cy="82080"/>
              </p14:xfrm>
            </p:contentPart>
          </mc:Choice>
          <mc:Fallback xmlns="">
            <p:pic>
              <p:nvPicPr>
                <p:cNvPr id="19" name="Ink 18">
                  <a:extLst>
                    <a:ext uri="{FF2B5EF4-FFF2-40B4-BE49-F238E27FC236}">
                      <a16:creationId xmlns:a16="http://schemas.microsoft.com/office/drawing/2014/main" id="{39A6892B-24C4-3F01-6EB9-85182A188789}"/>
                    </a:ext>
                  </a:extLst>
                </p:cNvPr>
                <p:cNvPicPr/>
                <p:nvPr/>
              </p:nvPicPr>
              <p:blipFill>
                <a:blip r:embed="rId12"/>
                <a:stretch>
                  <a:fillRect/>
                </a:stretch>
              </p:blipFill>
              <p:spPr>
                <a:xfrm>
                  <a:off x="5923440" y="4222421"/>
                  <a:ext cx="658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Ink 17">
                  <a:extLst>
                    <a:ext uri="{FF2B5EF4-FFF2-40B4-BE49-F238E27FC236}">
                      <a16:creationId xmlns:a16="http://schemas.microsoft.com/office/drawing/2014/main" id="{3B022947-23F1-6664-64A4-B5202312CCC5}"/>
                    </a:ext>
                  </a:extLst>
                </p14:cNvPr>
                <p14:cNvContentPartPr/>
                <p14:nvPr/>
              </p14:nvContentPartPr>
              <p14:xfrm>
                <a:off x="6343560" y="3794381"/>
                <a:ext cx="60840" cy="74880"/>
              </p14:xfrm>
            </p:contentPart>
          </mc:Choice>
          <mc:Fallback xmlns="">
            <p:pic>
              <p:nvPicPr>
                <p:cNvPr id="18" name="Ink 17">
                  <a:extLst>
                    <a:ext uri="{FF2B5EF4-FFF2-40B4-BE49-F238E27FC236}">
                      <a16:creationId xmlns:a16="http://schemas.microsoft.com/office/drawing/2014/main" id="{3B022947-23F1-6664-64A4-B5202312CCC5}"/>
                    </a:ext>
                  </a:extLst>
                </p:cNvPr>
                <p:cNvPicPr/>
                <p:nvPr/>
              </p:nvPicPr>
              <p:blipFill>
                <a:blip r:embed="rId14"/>
                <a:stretch>
                  <a:fillRect/>
                </a:stretch>
              </p:blipFill>
              <p:spPr>
                <a:xfrm>
                  <a:off x="6339240" y="3790061"/>
                  <a:ext cx="694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 name="Ink 20">
                  <a:extLst>
                    <a:ext uri="{FF2B5EF4-FFF2-40B4-BE49-F238E27FC236}">
                      <a16:creationId xmlns:a16="http://schemas.microsoft.com/office/drawing/2014/main" id="{7BBC2E4E-2468-C966-5C88-BD76DA270E8E}"/>
                    </a:ext>
                  </a:extLst>
                </p14:cNvPr>
                <p14:cNvContentPartPr/>
                <p14:nvPr/>
              </p14:nvContentPartPr>
              <p14:xfrm>
                <a:off x="6386040" y="3663341"/>
                <a:ext cx="29160" cy="20160"/>
              </p14:xfrm>
            </p:contentPart>
          </mc:Choice>
          <mc:Fallback xmlns="">
            <p:pic>
              <p:nvPicPr>
                <p:cNvPr id="21" name="Ink 20">
                  <a:extLst>
                    <a:ext uri="{FF2B5EF4-FFF2-40B4-BE49-F238E27FC236}">
                      <a16:creationId xmlns:a16="http://schemas.microsoft.com/office/drawing/2014/main" id="{7BBC2E4E-2468-C966-5C88-BD76DA270E8E}"/>
                    </a:ext>
                  </a:extLst>
                </p:cNvPr>
                <p:cNvPicPr/>
                <p:nvPr/>
              </p:nvPicPr>
              <p:blipFill>
                <a:blip r:embed="rId16"/>
                <a:stretch>
                  <a:fillRect/>
                </a:stretch>
              </p:blipFill>
              <p:spPr>
                <a:xfrm>
                  <a:off x="6381720" y="3659021"/>
                  <a:ext cx="378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 name="Ink 21">
                  <a:extLst>
                    <a:ext uri="{FF2B5EF4-FFF2-40B4-BE49-F238E27FC236}">
                      <a16:creationId xmlns:a16="http://schemas.microsoft.com/office/drawing/2014/main" id="{F4138CA1-6956-7486-D9CE-964B11E35FD0}"/>
                    </a:ext>
                  </a:extLst>
                </p14:cNvPr>
                <p14:cNvContentPartPr/>
                <p14:nvPr/>
              </p14:nvContentPartPr>
              <p14:xfrm>
                <a:off x="6386040" y="3531221"/>
                <a:ext cx="21600" cy="37080"/>
              </p14:xfrm>
            </p:contentPart>
          </mc:Choice>
          <mc:Fallback xmlns="">
            <p:pic>
              <p:nvPicPr>
                <p:cNvPr id="22" name="Ink 21">
                  <a:extLst>
                    <a:ext uri="{FF2B5EF4-FFF2-40B4-BE49-F238E27FC236}">
                      <a16:creationId xmlns:a16="http://schemas.microsoft.com/office/drawing/2014/main" id="{F4138CA1-6956-7486-D9CE-964B11E35FD0}"/>
                    </a:ext>
                  </a:extLst>
                </p:cNvPr>
                <p:cNvPicPr/>
                <p:nvPr/>
              </p:nvPicPr>
              <p:blipFill>
                <a:blip r:embed="rId18"/>
                <a:stretch>
                  <a:fillRect/>
                </a:stretch>
              </p:blipFill>
              <p:spPr>
                <a:xfrm>
                  <a:off x="6381720" y="3526901"/>
                  <a:ext cx="302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3" name="Ink 22">
                  <a:extLst>
                    <a:ext uri="{FF2B5EF4-FFF2-40B4-BE49-F238E27FC236}">
                      <a16:creationId xmlns:a16="http://schemas.microsoft.com/office/drawing/2014/main" id="{E2E38F0C-9FA6-3C82-D532-97AF78850A5A}"/>
                    </a:ext>
                  </a:extLst>
                </p14:cNvPr>
                <p14:cNvContentPartPr/>
                <p14:nvPr/>
              </p14:nvContentPartPr>
              <p14:xfrm>
                <a:off x="6382440" y="3403421"/>
                <a:ext cx="14760" cy="10080"/>
              </p14:xfrm>
            </p:contentPart>
          </mc:Choice>
          <mc:Fallback xmlns="">
            <p:pic>
              <p:nvPicPr>
                <p:cNvPr id="23" name="Ink 22">
                  <a:extLst>
                    <a:ext uri="{FF2B5EF4-FFF2-40B4-BE49-F238E27FC236}">
                      <a16:creationId xmlns:a16="http://schemas.microsoft.com/office/drawing/2014/main" id="{E2E38F0C-9FA6-3C82-D532-97AF78850A5A}"/>
                    </a:ext>
                  </a:extLst>
                </p:cNvPr>
                <p:cNvPicPr/>
                <p:nvPr/>
              </p:nvPicPr>
              <p:blipFill>
                <a:blip r:embed="rId20"/>
                <a:stretch>
                  <a:fillRect/>
                </a:stretch>
              </p:blipFill>
              <p:spPr>
                <a:xfrm>
                  <a:off x="6378120" y="3399101"/>
                  <a:ext cx="234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4" name="Ink 23">
                  <a:extLst>
                    <a:ext uri="{FF2B5EF4-FFF2-40B4-BE49-F238E27FC236}">
                      <a16:creationId xmlns:a16="http://schemas.microsoft.com/office/drawing/2014/main" id="{7B924FAD-7FC0-1E13-F7C0-3E3E2C55F03E}"/>
                    </a:ext>
                  </a:extLst>
                </p14:cNvPr>
                <p14:cNvContentPartPr/>
                <p14:nvPr/>
              </p14:nvContentPartPr>
              <p14:xfrm>
                <a:off x="6315120" y="2831741"/>
                <a:ext cx="71640" cy="424440"/>
              </p14:xfrm>
            </p:contentPart>
          </mc:Choice>
          <mc:Fallback xmlns="">
            <p:pic>
              <p:nvPicPr>
                <p:cNvPr id="24" name="Ink 23">
                  <a:extLst>
                    <a:ext uri="{FF2B5EF4-FFF2-40B4-BE49-F238E27FC236}">
                      <a16:creationId xmlns:a16="http://schemas.microsoft.com/office/drawing/2014/main" id="{7B924FAD-7FC0-1E13-F7C0-3E3E2C55F03E}"/>
                    </a:ext>
                  </a:extLst>
                </p:cNvPr>
                <p:cNvPicPr/>
                <p:nvPr/>
              </p:nvPicPr>
              <p:blipFill>
                <a:blip r:embed="rId22"/>
                <a:stretch>
                  <a:fillRect/>
                </a:stretch>
              </p:blipFill>
              <p:spPr>
                <a:xfrm>
                  <a:off x="6310800" y="2827421"/>
                  <a:ext cx="80280"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5" name="Ink 24">
                  <a:extLst>
                    <a:ext uri="{FF2B5EF4-FFF2-40B4-BE49-F238E27FC236}">
                      <a16:creationId xmlns:a16="http://schemas.microsoft.com/office/drawing/2014/main" id="{A2F11C89-CF45-2CCC-C945-CFEA220F873E}"/>
                    </a:ext>
                  </a:extLst>
                </p14:cNvPr>
                <p14:cNvContentPartPr/>
                <p14:nvPr/>
              </p14:nvContentPartPr>
              <p14:xfrm>
                <a:off x="6289560" y="2804021"/>
                <a:ext cx="69120" cy="76320"/>
              </p14:xfrm>
            </p:contentPart>
          </mc:Choice>
          <mc:Fallback xmlns="">
            <p:pic>
              <p:nvPicPr>
                <p:cNvPr id="25" name="Ink 24">
                  <a:extLst>
                    <a:ext uri="{FF2B5EF4-FFF2-40B4-BE49-F238E27FC236}">
                      <a16:creationId xmlns:a16="http://schemas.microsoft.com/office/drawing/2014/main" id="{A2F11C89-CF45-2CCC-C945-CFEA220F873E}"/>
                    </a:ext>
                  </a:extLst>
                </p:cNvPr>
                <p:cNvPicPr/>
                <p:nvPr/>
              </p:nvPicPr>
              <p:blipFill>
                <a:blip r:embed="rId24"/>
                <a:stretch>
                  <a:fillRect/>
                </a:stretch>
              </p:blipFill>
              <p:spPr>
                <a:xfrm>
                  <a:off x="6285240" y="2799701"/>
                  <a:ext cx="777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7" name="Ink 26">
                  <a:extLst>
                    <a:ext uri="{FF2B5EF4-FFF2-40B4-BE49-F238E27FC236}">
                      <a16:creationId xmlns:a16="http://schemas.microsoft.com/office/drawing/2014/main" id="{30EE7613-1633-42AA-F378-3E92CC4947F2}"/>
                    </a:ext>
                  </a:extLst>
                </p14:cNvPr>
                <p14:cNvContentPartPr/>
                <p14:nvPr/>
              </p14:nvContentPartPr>
              <p14:xfrm>
                <a:off x="6346800" y="3251501"/>
                <a:ext cx="71640" cy="70200"/>
              </p14:xfrm>
            </p:contentPart>
          </mc:Choice>
          <mc:Fallback xmlns="">
            <p:pic>
              <p:nvPicPr>
                <p:cNvPr id="27" name="Ink 26">
                  <a:extLst>
                    <a:ext uri="{FF2B5EF4-FFF2-40B4-BE49-F238E27FC236}">
                      <a16:creationId xmlns:a16="http://schemas.microsoft.com/office/drawing/2014/main" id="{30EE7613-1633-42AA-F378-3E92CC4947F2}"/>
                    </a:ext>
                  </a:extLst>
                </p:cNvPr>
                <p:cNvPicPr/>
                <p:nvPr/>
              </p:nvPicPr>
              <p:blipFill>
                <a:blip r:embed="rId26"/>
                <a:stretch>
                  <a:fillRect/>
                </a:stretch>
              </p:blipFill>
              <p:spPr>
                <a:xfrm>
                  <a:off x="6342480" y="3247181"/>
                  <a:ext cx="802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8" name="Ink 27">
                  <a:extLst>
                    <a:ext uri="{FF2B5EF4-FFF2-40B4-BE49-F238E27FC236}">
                      <a16:creationId xmlns:a16="http://schemas.microsoft.com/office/drawing/2014/main" id="{60B183BB-2E85-41AB-60EC-C1CB29FBF690}"/>
                    </a:ext>
                  </a:extLst>
                </p14:cNvPr>
                <p14:cNvContentPartPr/>
                <p14:nvPr/>
              </p14:nvContentPartPr>
              <p14:xfrm>
                <a:off x="6179760" y="2748221"/>
                <a:ext cx="4320" cy="21960"/>
              </p14:xfrm>
            </p:contentPart>
          </mc:Choice>
          <mc:Fallback xmlns="">
            <p:pic>
              <p:nvPicPr>
                <p:cNvPr id="28" name="Ink 27">
                  <a:extLst>
                    <a:ext uri="{FF2B5EF4-FFF2-40B4-BE49-F238E27FC236}">
                      <a16:creationId xmlns:a16="http://schemas.microsoft.com/office/drawing/2014/main" id="{60B183BB-2E85-41AB-60EC-C1CB29FBF690}"/>
                    </a:ext>
                  </a:extLst>
                </p:cNvPr>
                <p:cNvPicPr/>
                <p:nvPr/>
              </p:nvPicPr>
              <p:blipFill>
                <a:blip r:embed="rId28"/>
                <a:stretch>
                  <a:fillRect/>
                </a:stretch>
              </p:blipFill>
              <p:spPr>
                <a:xfrm>
                  <a:off x="6175440" y="2743901"/>
                  <a:ext cx="129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3" name="Ink 32">
                  <a:extLst>
                    <a:ext uri="{FF2B5EF4-FFF2-40B4-BE49-F238E27FC236}">
                      <a16:creationId xmlns:a16="http://schemas.microsoft.com/office/drawing/2014/main" id="{A5CBDFB8-B259-BA2F-3E43-CA154AC0CA24}"/>
                    </a:ext>
                  </a:extLst>
                </p14:cNvPr>
                <p14:cNvContentPartPr/>
                <p14:nvPr/>
              </p14:nvContentPartPr>
              <p14:xfrm>
                <a:off x="5467680" y="2328821"/>
                <a:ext cx="368280" cy="203760"/>
              </p14:xfrm>
            </p:contentPart>
          </mc:Choice>
          <mc:Fallback xmlns="">
            <p:pic>
              <p:nvPicPr>
                <p:cNvPr id="33" name="Ink 32">
                  <a:extLst>
                    <a:ext uri="{FF2B5EF4-FFF2-40B4-BE49-F238E27FC236}">
                      <a16:creationId xmlns:a16="http://schemas.microsoft.com/office/drawing/2014/main" id="{A5CBDFB8-B259-BA2F-3E43-CA154AC0CA24}"/>
                    </a:ext>
                  </a:extLst>
                </p:cNvPr>
                <p:cNvPicPr/>
                <p:nvPr/>
              </p:nvPicPr>
              <p:blipFill>
                <a:blip r:embed="rId30"/>
                <a:stretch>
                  <a:fillRect/>
                </a:stretch>
              </p:blipFill>
              <p:spPr>
                <a:xfrm>
                  <a:off x="5463360" y="2324501"/>
                  <a:ext cx="3769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4" name="Ink 33">
                  <a:extLst>
                    <a:ext uri="{FF2B5EF4-FFF2-40B4-BE49-F238E27FC236}">
                      <a16:creationId xmlns:a16="http://schemas.microsoft.com/office/drawing/2014/main" id="{FAB2368A-A0B6-5365-DB98-B804532B2FE5}"/>
                    </a:ext>
                  </a:extLst>
                </p14:cNvPr>
                <p14:cNvContentPartPr/>
                <p14:nvPr/>
              </p14:nvContentPartPr>
              <p14:xfrm>
                <a:off x="5394960" y="2336021"/>
                <a:ext cx="21600" cy="3960"/>
              </p14:xfrm>
            </p:contentPart>
          </mc:Choice>
          <mc:Fallback xmlns="">
            <p:pic>
              <p:nvPicPr>
                <p:cNvPr id="34" name="Ink 33">
                  <a:extLst>
                    <a:ext uri="{FF2B5EF4-FFF2-40B4-BE49-F238E27FC236}">
                      <a16:creationId xmlns:a16="http://schemas.microsoft.com/office/drawing/2014/main" id="{FAB2368A-A0B6-5365-DB98-B804532B2FE5}"/>
                    </a:ext>
                  </a:extLst>
                </p:cNvPr>
                <p:cNvPicPr/>
                <p:nvPr/>
              </p:nvPicPr>
              <p:blipFill>
                <a:blip r:embed="rId32"/>
                <a:stretch>
                  <a:fillRect/>
                </a:stretch>
              </p:blipFill>
              <p:spPr>
                <a:xfrm>
                  <a:off x="5390640" y="2331701"/>
                  <a:ext cx="302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5" name="Ink 34">
                  <a:extLst>
                    <a:ext uri="{FF2B5EF4-FFF2-40B4-BE49-F238E27FC236}">
                      <a16:creationId xmlns:a16="http://schemas.microsoft.com/office/drawing/2014/main" id="{D974532E-D7BF-0C8D-7AED-045572B1378F}"/>
                    </a:ext>
                  </a:extLst>
                </p14:cNvPr>
                <p14:cNvContentPartPr/>
                <p14:nvPr/>
              </p14:nvContentPartPr>
              <p14:xfrm>
                <a:off x="5419440" y="2300021"/>
                <a:ext cx="64440" cy="60840"/>
              </p14:xfrm>
            </p:contentPart>
          </mc:Choice>
          <mc:Fallback xmlns="">
            <p:pic>
              <p:nvPicPr>
                <p:cNvPr id="35" name="Ink 34">
                  <a:extLst>
                    <a:ext uri="{FF2B5EF4-FFF2-40B4-BE49-F238E27FC236}">
                      <a16:creationId xmlns:a16="http://schemas.microsoft.com/office/drawing/2014/main" id="{D974532E-D7BF-0C8D-7AED-045572B1378F}"/>
                    </a:ext>
                  </a:extLst>
                </p:cNvPr>
                <p:cNvPicPr/>
                <p:nvPr/>
              </p:nvPicPr>
              <p:blipFill>
                <a:blip r:embed="rId34"/>
                <a:stretch>
                  <a:fillRect/>
                </a:stretch>
              </p:blipFill>
              <p:spPr>
                <a:xfrm>
                  <a:off x="5415120" y="2295701"/>
                  <a:ext cx="730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6" name="Ink 35">
                  <a:extLst>
                    <a:ext uri="{FF2B5EF4-FFF2-40B4-BE49-F238E27FC236}">
                      <a16:creationId xmlns:a16="http://schemas.microsoft.com/office/drawing/2014/main" id="{30E41360-20C0-C58E-BD4E-4FF1376C3884}"/>
                    </a:ext>
                  </a:extLst>
                </p14:cNvPr>
                <p14:cNvContentPartPr/>
                <p14:nvPr/>
              </p14:nvContentPartPr>
              <p14:xfrm>
                <a:off x="4933080" y="2318381"/>
                <a:ext cx="479880" cy="38880"/>
              </p14:xfrm>
            </p:contentPart>
          </mc:Choice>
          <mc:Fallback xmlns="">
            <p:pic>
              <p:nvPicPr>
                <p:cNvPr id="36" name="Ink 35">
                  <a:extLst>
                    <a:ext uri="{FF2B5EF4-FFF2-40B4-BE49-F238E27FC236}">
                      <a16:creationId xmlns:a16="http://schemas.microsoft.com/office/drawing/2014/main" id="{30E41360-20C0-C58E-BD4E-4FF1376C3884}"/>
                    </a:ext>
                  </a:extLst>
                </p:cNvPr>
                <p:cNvPicPr/>
                <p:nvPr/>
              </p:nvPicPr>
              <p:blipFill>
                <a:blip r:embed="rId36"/>
                <a:stretch>
                  <a:fillRect/>
                </a:stretch>
              </p:blipFill>
              <p:spPr>
                <a:xfrm>
                  <a:off x="4928760" y="2314061"/>
                  <a:ext cx="4885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7" name="Ink 36">
                  <a:extLst>
                    <a:ext uri="{FF2B5EF4-FFF2-40B4-BE49-F238E27FC236}">
                      <a16:creationId xmlns:a16="http://schemas.microsoft.com/office/drawing/2014/main" id="{E9F790CD-A5A5-7396-657E-3A6CC3B3FEEE}"/>
                    </a:ext>
                  </a:extLst>
                </p14:cNvPr>
                <p14:cNvContentPartPr/>
                <p14:nvPr/>
              </p14:nvContentPartPr>
              <p14:xfrm>
                <a:off x="4932360" y="2316221"/>
                <a:ext cx="43920" cy="84600"/>
              </p14:xfrm>
            </p:contentPart>
          </mc:Choice>
          <mc:Fallback xmlns="">
            <p:pic>
              <p:nvPicPr>
                <p:cNvPr id="37" name="Ink 36">
                  <a:extLst>
                    <a:ext uri="{FF2B5EF4-FFF2-40B4-BE49-F238E27FC236}">
                      <a16:creationId xmlns:a16="http://schemas.microsoft.com/office/drawing/2014/main" id="{E9F790CD-A5A5-7396-657E-3A6CC3B3FEEE}"/>
                    </a:ext>
                  </a:extLst>
                </p:cNvPr>
                <p:cNvPicPr/>
                <p:nvPr/>
              </p:nvPicPr>
              <p:blipFill>
                <a:blip r:embed="rId38"/>
                <a:stretch>
                  <a:fillRect/>
                </a:stretch>
              </p:blipFill>
              <p:spPr>
                <a:xfrm>
                  <a:off x="4928040" y="2311901"/>
                  <a:ext cx="525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8" name="Ink 37">
                  <a:extLst>
                    <a:ext uri="{FF2B5EF4-FFF2-40B4-BE49-F238E27FC236}">
                      <a16:creationId xmlns:a16="http://schemas.microsoft.com/office/drawing/2014/main" id="{5E5EEAC0-25C8-CA92-0384-8542A7514B7F}"/>
                    </a:ext>
                  </a:extLst>
                </p14:cNvPr>
                <p14:cNvContentPartPr/>
                <p14:nvPr/>
              </p14:nvContentPartPr>
              <p14:xfrm>
                <a:off x="4542120" y="2356181"/>
                <a:ext cx="405000" cy="166320"/>
              </p14:xfrm>
            </p:contentPart>
          </mc:Choice>
          <mc:Fallback xmlns="">
            <p:pic>
              <p:nvPicPr>
                <p:cNvPr id="38" name="Ink 37">
                  <a:extLst>
                    <a:ext uri="{FF2B5EF4-FFF2-40B4-BE49-F238E27FC236}">
                      <a16:creationId xmlns:a16="http://schemas.microsoft.com/office/drawing/2014/main" id="{5E5EEAC0-25C8-CA92-0384-8542A7514B7F}"/>
                    </a:ext>
                  </a:extLst>
                </p:cNvPr>
                <p:cNvPicPr/>
                <p:nvPr/>
              </p:nvPicPr>
              <p:blipFill>
                <a:blip r:embed="rId40"/>
                <a:stretch>
                  <a:fillRect/>
                </a:stretch>
              </p:blipFill>
              <p:spPr>
                <a:xfrm>
                  <a:off x="4537800" y="2351861"/>
                  <a:ext cx="4136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9" name="Ink 38">
                  <a:extLst>
                    <a:ext uri="{FF2B5EF4-FFF2-40B4-BE49-F238E27FC236}">
                      <a16:creationId xmlns:a16="http://schemas.microsoft.com/office/drawing/2014/main" id="{28E187C8-28AF-5233-6F73-98C81FB611F2}"/>
                    </a:ext>
                  </a:extLst>
                </p14:cNvPr>
                <p14:cNvContentPartPr/>
                <p14:nvPr/>
              </p14:nvContentPartPr>
              <p14:xfrm>
                <a:off x="4531680" y="2490101"/>
                <a:ext cx="71640" cy="77040"/>
              </p14:xfrm>
            </p:contentPart>
          </mc:Choice>
          <mc:Fallback xmlns="">
            <p:pic>
              <p:nvPicPr>
                <p:cNvPr id="39" name="Ink 38">
                  <a:extLst>
                    <a:ext uri="{FF2B5EF4-FFF2-40B4-BE49-F238E27FC236}">
                      <a16:creationId xmlns:a16="http://schemas.microsoft.com/office/drawing/2014/main" id="{28E187C8-28AF-5233-6F73-98C81FB611F2}"/>
                    </a:ext>
                  </a:extLst>
                </p:cNvPr>
                <p:cNvPicPr/>
                <p:nvPr/>
              </p:nvPicPr>
              <p:blipFill>
                <a:blip r:embed="rId42"/>
                <a:stretch>
                  <a:fillRect/>
                </a:stretch>
              </p:blipFill>
              <p:spPr>
                <a:xfrm>
                  <a:off x="4527360" y="2485781"/>
                  <a:ext cx="802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1" name="Ink 40">
                  <a:extLst>
                    <a:ext uri="{FF2B5EF4-FFF2-40B4-BE49-F238E27FC236}">
                      <a16:creationId xmlns:a16="http://schemas.microsoft.com/office/drawing/2014/main" id="{C0459BFF-8A09-BE62-A6D0-F2902C1E8429}"/>
                    </a:ext>
                  </a:extLst>
                </p14:cNvPr>
                <p14:cNvContentPartPr/>
                <p14:nvPr/>
              </p14:nvContentPartPr>
              <p14:xfrm>
                <a:off x="4347360" y="2520341"/>
                <a:ext cx="231120" cy="320400"/>
              </p14:xfrm>
            </p:contentPart>
          </mc:Choice>
          <mc:Fallback xmlns="">
            <p:pic>
              <p:nvPicPr>
                <p:cNvPr id="41" name="Ink 40">
                  <a:extLst>
                    <a:ext uri="{FF2B5EF4-FFF2-40B4-BE49-F238E27FC236}">
                      <a16:creationId xmlns:a16="http://schemas.microsoft.com/office/drawing/2014/main" id="{C0459BFF-8A09-BE62-A6D0-F2902C1E8429}"/>
                    </a:ext>
                  </a:extLst>
                </p:cNvPr>
                <p:cNvPicPr/>
                <p:nvPr/>
              </p:nvPicPr>
              <p:blipFill>
                <a:blip r:embed="rId44"/>
                <a:stretch>
                  <a:fillRect/>
                </a:stretch>
              </p:blipFill>
              <p:spPr>
                <a:xfrm>
                  <a:off x="4343040" y="2516021"/>
                  <a:ext cx="23976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3" name="Ink 42">
                  <a:extLst>
                    <a:ext uri="{FF2B5EF4-FFF2-40B4-BE49-F238E27FC236}">
                      <a16:creationId xmlns:a16="http://schemas.microsoft.com/office/drawing/2014/main" id="{103E2E54-F8C0-EFEF-78B5-55A227F170E0}"/>
                    </a:ext>
                  </a:extLst>
                </p14:cNvPr>
                <p14:cNvContentPartPr/>
                <p14:nvPr/>
              </p14:nvContentPartPr>
              <p14:xfrm>
                <a:off x="4311360" y="2811221"/>
                <a:ext cx="78840" cy="79200"/>
              </p14:xfrm>
            </p:contentPart>
          </mc:Choice>
          <mc:Fallback xmlns="">
            <p:pic>
              <p:nvPicPr>
                <p:cNvPr id="43" name="Ink 42">
                  <a:extLst>
                    <a:ext uri="{FF2B5EF4-FFF2-40B4-BE49-F238E27FC236}">
                      <a16:creationId xmlns:a16="http://schemas.microsoft.com/office/drawing/2014/main" id="{103E2E54-F8C0-EFEF-78B5-55A227F170E0}"/>
                    </a:ext>
                  </a:extLst>
                </p:cNvPr>
                <p:cNvPicPr/>
                <p:nvPr/>
              </p:nvPicPr>
              <p:blipFill>
                <a:blip r:embed="rId46"/>
                <a:stretch>
                  <a:fillRect/>
                </a:stretch>
              </p:blipFill>
              <p:spPr>
                <a:xfrm>
                  <a:off x="4307040" y="2806901"/>
                  <a:ext cx="874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4" name="Ink 43">
                  <a:extLst>
                    <a:ext uri="{FF2B5EF4-FFF2-40B4-BE49-F238E27FC236}">
                      <a16:creationId xmlns:a16="http://schemas.microsoft.com/office/drawing/2014/main" id="{9453DDDD-5CE8-D245-8F40-8EB7DCEC1712}"/>
                    </a:ext>
                  </a:extLst>
                </p14:cNvPr>
                <p14:cNvContentPartPr/>
                <p14:nvPr/>
              </p14:nvContentPartPr>
              <p14:xfrm>
                <a:off x="4325760" y="2881781"/>
                <a:ext cx="3960" cy="10440"/>
              </p14:xfrm>
            </p:contentPart>
          </mc:Choice>
          <mc:Fallback xmlns="">
            <p:pic>
              <p:nvPicPr>
                <p:cNvPr id="44" name="Ink 43">
                  <a:extLst>
                    <a:ext uri="{FF2B5EF4-FFF2-40B4-BE49-F238E27FC236}">
                      <a16:creationId xmlns:a16="http://schemas.microsoft.com/office/drawing/2014/main" id="{9453DDDD-5CE8-D245-8F40-8EB7DCEC1712}"/>
                    </a:ext>
                  </a:extLst>
                </p:cNvPr>
                <p:cNvPicPr/>
                <p:nvPr/>
              </p:nvPicPr>
              <p:blipFill>
                <a:blip r:embed="rId48"/>
                <a:stretch>
                  <a:fillRect/>
                </a:stretch>
              </p:blipFill>
              <p:spPr>
                <a:xfrm>
                  <a:off x="4321440" y="2877461"/>
                  <a:ext cx="126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5" name="Ink 44">
                  <a:extLst>
                    <a:ext uri="{FF2B5EF4-FFF2-40B4-BE49-F238E27FC236}">
                      <a16:creationId xmlns:a16="http://schemas.microsoft.com/office/drawing/2014/main" id="{14600244-A5B2-20E6-548F-AF294426A977}"/>
                    </a:ext>
                  </a:extLst>
                </p14:cNvPr>
                <p14:cNvContentPartPr/>
                <p14:nvPr/>
              </p14:nvContentPartPr>
              <p14:xfrm>
                <a:off x="4259880" y="2873501"/>
                <a:ext cx="87840" cy="372960"/>
              </p14:xfrm>
            </p:contentPart>
          </mc:Choice>
          <mc:Fallback xmlns="">
            <p:pic>
              <p:nvPicPr>
                <p:cNvPr id="45" name="Ink 44">
                  <a:extLst>
                    <a:ext uri="{FF2B5EF4-FFF2-40B4-BE49-F238E27FC236}">
                      <a16:creationId xmlns:a16="http://schemas.microsoft.com/office/drawing/2014/main" id="{14600244-A5B2-20E6-548F-AF294426A977}"/>
                    </a:ext>
                  </a:extLst>
                </p:cNvPr>
                <p:cNvPicPr/>
                <p:nvPr/>
              </p:nvPicPr>
              <p:blipFill>
                <a:blip r:embed="rId50"/>
                <a:stretch>
                  <a:fillRect/>
                </a:stretch>
              </p:blipFill>
              <p:spPr>
                <a:xfrm>
                  <a:off x="4255560" y="2869181"/>
                  <a:ext cx="96480" cy="381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6" name="Ink 45">
                  <a:extLst>
                    <a:ext uri="{FF2B5EF4-FFF2-40B4-BE49-F238E27FC236}">
                      <a16:creationId xmlns:a16="http://schemas.microsoft.com/office/drawing/2014/main" id="{6CD8A9F0-BF16-364B-5799-78E584127956}"/>
                    </a:ext>
                  </a:extLst>
                </p14:cNvPr>
                <p14:cNvContentPartPr/>
                <p14:nvPr/>
              </p14:nvContentPartPr>
              <p14:xfrm>
                <a:off x="4254480" y="3196421"/>
                <a:ext cx="50400" cy="68400"/>
              </p14:xfrm>
            </p:contentPart>
          </mc:Choice>
          <mc:Fallback xmlns="">
            <p:pic>
              <p:nvPicPr>
                <p:cNvPr id="46" name="Ink 45">
                  <a:extLst>
                    <a:ext uri="{FF2B5EF4-FFF2-40B4-BE49-F238E27FC236}">
                      <a16:creationId xmlns:a16="http://schemas.microsoft.com/office/drawing/2014/main" id="{6CD8A9F0-BF16-364B-5799-78E584127956}"/>
                    </a:ext>
                  </a:extLst>
                </p:cNvPr>
                <p:cNvPicPr/>
                <p:nvPr/>
              </p:nvPicPr>
              <p:blipFill>
                <a:blip r:embed="rId52"/>
                <a:stretch>
                  <a:fillRect/>
                </a:stretch>
              </p:blipFill>
              <p:spPr>
                <a:xfrm>
                  <a:off x="4250160" y="3192101"/>
                  <a:ext cx="590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7" name="Ink 46">
                  <a:extLst>
                    <a:ext uri="{FF2B5EF4-FFF2-40B4-BE49-F238E27FC236}">
                      <a16:creationId xmlns:a16="http://schemas.microsoft.com/office/drawing/2014/main" id="{F27105C0-6B56-742C-2D0F-DB42526E102F}"/>
                    </a:ext>
                  </a:extLst>
                </p14:cNvPr>
                <p14:cNvContentPartPr/>
                <p14:nvPr/>
              </p14:nvContentPartPr>
              <p14:xfrm>
                <a:off x="4254480" y="3275261"/>
                <a:ext cx="32400" cy="346680"/>
              </p14:xfrm>
            </p:contentPart>
          </mc:Choice>
          <mc:Fallback xmlns="">
            <p:pic>
              <p:nvPicPr>
                <p:cNvPr id="47" name="Ink 46">
                  <a:extLst>
                    <a:ext uri="{FF2B5EF4-FFF2-40B4-BE49-F238E27FC236}">
                      <a16:creationId xmlns:a16="http://schemas.microsoft.com/office/drawing/2014/main" id="{F27105C0-6B56-742C-2D0F-DB42526E102F}"/>
                    </a:ext>
                  </a:extLst>
                </p:cNvPr>
                <p:cNvPicPr/>
                <p:nvPr/>
              </p:nvPicPr>
              <p:blipFill>
                <a:blip r:embed="rId54"/>
                <a:stretch>
                  <a:fillRect/>
                </a:stretch>
              </p:blipFill>
              <p:spPr>
                <a:xfrm>
                  <a:off x="4250160" y="3270941"/>
                  <a:ext cx="4104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8" name="Ink 47">
                  <a:extLst>
                    <a:ext uri="{FF2B5EF4-FFF2-40B4-BE49-F238E27FC236}">
                      <a16:creationId xmlns:a16="http://schemas.microsoft.com/office/drawing/2014/main" id="{659D8EE9-1497-011C-482C-D274B225FBF0}"/>
                    </a:ext>
                  </a:extLst>
                </p14:cNvPr>
                <p14:cNvContentPartPr/>
                <p14:nvPr/>
              </p14:nvContentPartPr>
              <p14:xfrm>
                <a:off x="4226040" y="3582701"/>
                <a:ext cx="75600" cy="70920"/>
              </p14:xfrm>
            </p:contentPart>
          </mc:Choice>
          <mc:Fallback xmlns="">
            <p:pic>
              <p:nvPicPr>
                <p:cNvPr id="48" name="Ink 47">
                  <a:extLst>
                    <a:ext uri="{FF2B5EF4-FFF2-40B4-BE49-F238E27FC236}">
                      <a16:creationId xmlns:a16="http://schemas.microsoft.com/office/drawing/2014/main" id="{659D8EE9-1497-011C-482C-D274B225FBF0}"/>
                    </a:ext>
                  </a:extLst>
                </p:cNvPr>
                <p:cNvPicPr/>
                <p:nvPr/>
              </p:nvPicPr>
              <p:blipFill>
                <a:blip r:embed="rId56"/>
                <a:stretch>
                  <a:fillRect/>
                </a:stretch>
              </p:blipFill>
              <p:spPr>
                <a:xfrm>
                  <a:off x="4221720" y="3578381"/>
                  <a:ext cx="842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0" name="Ink 49">
                  <a:extLst>
                    <a:ext uri="{FF2B5EF4-FFF2-40B4-BE49-F238E27FC236}">
                      <a16:creationId xmlns:a16="http://schemas.microsoft.com/office/drawing/2014/main" id="{AD6270FC-8AD7-1756-FE34-25D3444C754B}"/>
                    </a:ext>
                  </a:extLst>
                </p14:cNvPr>
                <p14:cNvContentPartPr/>
                <p14:nvPr/>
              </p14:nvContentPartPr>
              <p14:xfrm>
                <a:off x="4129920" y="3620501"/>
                <a:ext cx="243720" cy="217440"/>
              </p14:xfrm>
            </p:contentPart>
          </mc:Choice>
          <mc:Fallback xmlns="">
            <p:pic>
              <p:nvPicPr>
                <p:cNvPr id="50" name="Ink 49">
                  <a:extLst>
                    <a:ext uri="{FF2B5EF4-FFF2-40B4-BE49-F238E27FC236}">
                      <a16:creationId xmlns:a16="http://schemas.microsoft.com/office/drawing/2014/main" id="{AD6270FC-8AD7-1756-FE34-25D3444C754B}"/>
                    </a:ext>
                  </a:extLst>
                </p:cNvPr>
                <p:cNvPicPr/>
                <p:nvPr/>
              </p:nvPicPr>
              <p:blipFill>
                <a:blip r:embed="rId58"/>
                <a:stretch>
                  <a:fillRect/>
                </a:stretch>
              </p:blipFill>
              <p:spPr>
                <a:xfrm>
                  <a:off x="4125600" y="3616181"/>
                  <a:ext cx="252360" cy="226080"/>
                </a:xfrm>
                <a:prstGeom prst="rect">
                  <a:avLst/>
                </a:prstGeom>
              </p:spPr>
            </p:pic>
          </mc:Fallback>
        </mc:AlternateContent>
        <p:grpSp>
          <p:nvGrpSpPr>
            <p:cNvPr id="59" name="Group 58">
              <a:extLst>
                <a:ext uri="{FF2B5EF4-FFF2-40B4-BE49-F238E27FC236}">
                  <a16:creationId xmlns:a16="http://schemas.microsoft.com/office/drawing/2014/main" id="{11FF329F-1E93-0B8D-7BBF-3145C68C2D1E}"/>
                </a:ext>
              </a:extLst>
            </p:cNvPr>
            <p:cNvGrpSpPr/>
            <p:nvPr/>
          </p:nvGrpSpPr>
          <p:grpSpPr>
            <a:xfrm>
              <a:off x="5012640" y="4476581"/>
              <a:ext cx="563760" cy="236160"/>
              <a:chOff x="5012640" y="4476581"/>
              <a:chExt cx="563760" cy="236160"/>
            </a:xfrm>
          </p:grpSpPr>
          <mc:AlternateContent xmlns:mc="http://schemas.openxmlformats.org/markup-compatibility/2006" xmlns:p14="http://schemas.microsoft.com/office/powerpoint/2010/main">
            <mc:Choice Requires="p14">
              <p:contentPart p14:bwMode="auto" r:id="rId59">
                <p14:nvContentPartPr>
                  <p14:cNvPr id="9" name="Ink 8">
                    <a:extLst>
                      <a:ext uri="{FF2B5EF4-FFF2-40B4-BE49-F238E27FC236}">
                        <a16:creationId xmlns:a16="http://schemas.microsoft.com/office/drawing/2014/main" id="{AEDDF5C3-21D2-721D-F56A-856B233E2F2D}"/>
                      </a:ext>
                    </a:extLst>
                  </p14:cNvPr>
                  <p14:cNvContentPartPr/>
                  <p14:nvPr/>
                </p14:nvContentPartPr>
                <p14:xfrm>
                  <a:off x="5042880" y="4476581"/>
                  <a:ext cx="96840" cy="100440"/>
                </p14:xfrm>
              </p:contentPart>
            </mc:Choice>
            <mc:Fallback xmlns="">
              <p:pic>
                <p:nvPicPr>
                  <p:cNvPr id="9" name="Ink 8">
                    <a:extLst>
                      <a:ext uri="{FF2B5EF4-FFF2-40B4-BE49-F238E27FC236}">
                        <a16:creationId xmlns:a16="http://schemas.microsoft.com/office/drawing/2014/main" id="{AEDDF5C3-21D2-721D-F56A-856B233E2F2D}"/>
                      </a:ext>
                    </a:extLst>
                  </p:cNvPr>
                  <p:cNvPicPr/>
                  <p:nvPr/>
                </p:nvPicPr>
                <p:blipFill>
                  <a:blip r:embed="rId60"/>
                  <a:stretch>
                    <a:fillRect/>
                  </a:stretch>
                </p:blipFill>
                <p:spPr>
                  <a:xfrm>
                    <a:off x="5038560" y="4472261"/>
                    <a:ext cx="1054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0" name="Ink 9">
                    <a:extLst>
                      <a:ext uri="{FF2B5EF4-FFF2-40B4-BE49-F238E27FC236}">
                        <a16:creationId xmlns:a16="http://schemas.microsoft.com/office/drawing/2014/main" id="{C3F59A16-74EF-F505-886C-6A85CE528C2F}"/>
                      </a:ext>
                    </a:extLst>
                  </p14:cNvPr>
                  <p14:cNvContentPartPr/>
                  <p14:nvPr/>
                </p14:nvContentPartPr>
                <p14:xfrm>
                  <a:off x="5012640" y="4572341"/>
                  <a:ext cx="95040" cy="132120"/>
                </p14:xfrm>
              </p:contentPart>
            </mc:Choice>
            <mc:Fallback xmlns="">
              <p:pic>
                <p:nvPicPr>
                  <p:cNvPr id="10" name="Ink 9">
                    <a:extLst>
                      <a:ext uri="{FF2B5EF4-FFF2-40B4-BE49-F238E27FC236}">
                        <a16:creationId xmlns:a16="http://schemas.microsoft.com/office/drawing/2014/main" id="{C3F59A16-74EF-F505-886C-6A85CE528C2F}"/>
                      </a:ext>
                    </a:extLst>
                  </p:cNvPr>
                  <p:cNvPicPr/>
                  <p:nvPr/>
                </p:nvPicPr>
                <p:blipFill>
                  <a:blip r:embed="rId62"/>
                  <a:stretch>
                    <a:fillRect/>
                  </a:stretch>
                </p:blipFill>
                <p:spPr>
                  <a:xfrm>
                    <a:off x="5008320" y="4568021"/>
                    <a:ext cx="1036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1" name="Ink 10">
                    <a:extLst>
                      <a:ext uri="{FF2B5EF4-FFF2-40B4-BE49-F238E27FC236}">
                        <a16:creationId xmlns:a16="http://schemas.microsoft.com/office/drawing/2014/main" id="{292F22F6-DFA1-1BE3-5683-8876A95B6B83}"/>
                      </a:ext>
                    </a:extLst>
                  </p14:cNvPr>
                  <p14:cNvContentPartPr/>
                  <p14:nvPr/>
                </p14:nvContentPartPr>
                <p14:xfrm>
                  <a:off x="5068080" y="4604741"/>
                  <a:ext cx="99720" cy="96120"/>
                </p14:xfrm>
              </p:contentPart>
            </mc:Choice>
            <mc:Fallback xmlns="">
              <p:pic>
                <p:nvPicPr>
                  <p:cNvPr id="11" name="Ink 10">
                    <a:extLst>
                      <a:ext uri="{FF2B5EF4-FFF2-40B4-BE49-F238E27FC236}">
                        <a16:creationId xmlns:a16="http://schemas.microsoft.com/office/drawing/2014/main" id="{292F22F6-DFA1-1BE3-5683-8876A95B6B83}"/>
                      </a:ext>
                    </a:extLst>
                  </p:cNvPr>
                  <p:cNvPicPr/>
                  <p:nvPr/>
                </p:nvPicPr>
                <p:blipFill>
                  <a:blip r:embed="rId64"/>
                  <a:stretch>
                    <a:fillRect/>
                  </a:stretch>
                </p:blipFill>
                <p:spPr>
                  <a:xfrm>
                    <a:off x="5063760" y="4600421"/>
                    <a:ext cx="1083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2" name="Ink 11">
                    <a:extLst>
                      <a:ext uri="{FF2B5EF4-FFF2-40B4-BE49-F238E27FC236}">
                        <a16:creationId xmlns:a16="http://schemas.microsoft.com/office/drawing/2014/main" id="{F07EE517-537A-EFDC-96B3-C53EEFC94218}"/>
                      </a:ext>
                    </a:extLst>
                  </p14:cNvPr>
                  <p14:cNvContentPartPr/>
                  <p14:nvPr/>
                </p14:nvContentPartPr>
                <p14:xfrm>
                  <a:off x="5043960" y="4702301"/>
                  <a:ext cx="120600" cy="10440"/>
                </p14:xfrm>
              </p:contentPart>
            </mc:Choice>
            <mc:Fallback xmlns="">
              <p:pic>
                <p:nvPicPr>
                  <p:cNvPr id="12" name="Ink 11">
                    <a:extLst>
                      <a:ext uri="{FF2B5EF4-FFF2-40B4-BE49-F238E27FC236}">
                        <a16:creationId xmlns:a16="http://schemas.microsoft.com/office/drawing/2014/main" id="{F07EE517-537A-EFDC-96B3-C53EEFC94218}"/>
                      </a:ext>
                    </a:extLst>
                  </p:cNvPr>
                  <p:cNvPicPr/>
                  <p:nvPr/>
                </p:nvPicPr>
                <p:blipFill>
                  <a:blip r:embed="rId66"/>
                  <a:stretch>
                    <a:fillRect/>
                  </a:stretch>
                </p:blipFill>
                <p:spPr>
                  <a:xfrm>
                    <a:off x="5039640" y="4697981"/>
                    <a:ext cx="1292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2" name="Ink 51">
                    <a:extLst>
                      <a:ext uri="{FF2B5EF4-FFF2-40B4-BE49-F238E27FC236}">
                        <a16:creationId xmlns:a16="http://schemas.microsoft.com/office/drawing/2014/main" id="{245D47A2-9C06-51E4-201A-B1412BD99ABA}"/>
                      </a:ext>
                    </a:extLst>
                  </p14:cNvPr>
                  <p14:cNvContentPartPr/>
                  <p14:nvPr/>
                </p14:nvContentPartPr>
                <p14:xfrm>
                  <a:off x="5266800" y="4551101"/>
                  <a:ext cx="92520" cy="18360"/>
                </p14:xfrm>
              </p:contentPart>
            </mc:Choice>
            <mc:Fallback xmlns="">
              <p:pic>
                <p:nvPicPr>
                  <p:cNvPr id="52" name="Ink 51">
                    <a:extLst>
                      <a:ext uri="{FF2B5EF4-FFF2-40B4-BE49-F238E27FC236}">
                        <a16:creationId xmlns:a16="http://schemas.microsoft.com/office/drawing/2014/main" id="{245D47A2-9C06-51E4-201A-B1412BD99ABA}"/>
                      </a:ext>
                    </a:extLst>
                  </p:cNvPr>
                  <p:cNvPicPr/>
                  <p:nvPr/>
                </p:nvPicPr>
                <p:blipFill>
                  <a:blip r:embed="rId68"/>
                  <a:stretch>
                    <a:fillRect/>
                  </a:stretch>
                </p:blipFill>
                <p:spPr>
                  <a:xfrm>
                    <a:off x="5262480" y="4546781"/>
                    <a:ext cx="1011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3" name="Ink 52">
                    <a:extLst>
                      <a:ext uri="{FF2B5EF4-FFF2-40B4-BE49-F238E27FC236}">
                        <a16:creationId xmlns:a16="http://schemas.microsoft.com/office/drawing/2014/main" id="{75C3BACD-C0A1-B305-2BD9-99BBD88BF2F7}"/>
                      </a:ext>
                    </a:extLst>
                  </p14:cNvPr>
                  <p14:cNvContentPartPr/>
                  <p14:nvPr/>
                </p14:nvContentPartPr>
                <p14:xfrm>
                  <a:off x="5298480" y="4570541"/>
                  <a:ext cx="47880" cy="124200"/>
                </p14:xfrm>
              </p:contentPart>
            </mc:Choice>
            <mc:Fallback xmlns="">
              <p:pic>
                <p:nvPicPr>
                  <p:cNvPr id="53" name="Ink 52">
                    <a:extLst>
                      <a:ext uri="{FF2B5EF4-FFF2-40B4-BE49-F238E27FC236}">
                        <a16:creationId xmlns:a16="http://schemas.microsoft.com/office/drawing/2014/main" id="{75C3BACD-C0A1-B305-2BD9-99BBD88BF2F7}"/>
                      </a:ext>
                    </a:extLst>
                  </p:cNvPr>
                  <p:cNvPicPr/>
                  <p:nvPr/>
                </p:nvPicPr>
                <p:blipFill>
                  <a:blip r:embed="rId70"/>
                  <a:stretch>
                    <a:fillRect/>
                  </a:stretch>
                </p:blipFill>
                <p:spPr>
                  <a:xfrm>
                    <a:off x="5294160" y="4566221"/>
                    <a:ext cx="565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5" name="Ink 54">
                    <a:extLst>
                      <a:ext uri="{FF2B5EF4-FFF2-40B4-BE49-F238E27FC236}">
                        <a16:creationId xmlns:a16="http://schemas.microsoft.com/office/drawing/2014/main" id="{C457F71E-9487-D773-9B9B-2D7E3902F909}"/>
                      </a:ext>
                    </a:extLst>
                  </p14:cNvPr>
                  <p14:cNvContentPartPr/>
                  <p14:nvPr/>
                </p14:nvContentPartPr>
                <p14:xfrm>
                  <a:off x="5416200" y="4616261"/>
                  <a:ext cx="37080" cy="12240"/>
                </p14:xfrm>
              </p:contentPart>
            </mc:Choice>
            <mc:Fallback xmlns="">
              <p:pic>
                <p:nvPicPr>
                  <p:cNvPr id="55" name="Ink 54">
                    <a:extLst>
                      <a:ext uri="{FF2B5EF4-FFF2-40B4-BE49-F238E27FC236}">
                        <a16:creationId xmlns:a16="http://schemas.microsoft.com/office/drawing/2014/main" id="{C457F71E-9487-D773-9B9B-2D7E3902F909}"/>
                      </a:ext>
                    </a:extLst>
                  </p:cNvPr>
                  <p:cNvPicPr/>
                  <p:nvPr/>
                </p:nvPicPr>
                <p:blipFill>
                  <a:blip r:embed="rId72"/>
                  <a:stretch>
                    <a:fillRect/>
                  </a:stretch>
                </p:blipFill>
                <p:spPr>
                  <a:xfrm>
                    <a:off x="5411880" y="4611941"/>
                    <a:ext cx="457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6" name="Ink 55">
                    <a:extLst>
                      <a:ext uri="{FF2B5EF4-FFF2-40B4-BE49-F238E27FC236}">
                        <a16:creationId xmlns:a16="http://schemas.microsoft.com/office/drawing/2014/main" id="{0C01E5C1-FA0C-FB05-8C7E-B24712EBE3B3}"/>
                      </a:ext>
                    </a:extLst>
                  </p14:cNvPr>
                  <p14:cNvContentPartPr/>
                  <p14:nvPr/>
                </p14:nvContentPartPr>
                <p14:xfrm>
                  <a:off x="5412600" y="4640381"/>
                  <a:ext cx="43200" cy="16560"/>
                </p14:xfrm>
              </p:contentPart>
            </mc:Choice>
            <mc:Fallback xmlns="">
              <p:pic>
                <p:nvPicPr>
                  <p:cNvPr id="56" name="Ink 55">
                    <a:extLst>
                      <a:ext uri="{FF2B5EF4-FFF2-40B4-BE49-F238E27FC236}">
                        <a16:creationId xmlns:a16="http://schemas.microsoft.com/office/drawing/2014/main" id="{0C01E5C1-FA0C-FB05-8C7E-B24712EBE3B3}"/>
                      </a:ext>
                    </a:extLst>
                  </p:cNvPr>
                  <p:cNvPicPr/>
                  <p:nvPr/>
                </p:nvPicPr>
                <p:blipFill>
                  <a:blip r:embed="rId74"/>
                  <a:stretch>
                    <a:fillRect/>
                  </a:stretch>
                </p:blipFill>
                <p:spPr>
                  <a:xfrm>
                    <a:off x="5408280" y="4636061"/>
                    <a:ext cx="518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7" name="Ink 56">
                    <a:extLst>
                      <a:ext uri="{FF2B5EF4-FFF2-40B4-BE49-F238E27FC236}">
                        <a16:creationId xmlns:a16="http://schemas.microsoft.com/office/drawing/2014/main" id="{C55ED95B-9244-7BF5-D3D5-65087AC3AF68}"/>
                      </a:ext>
                    </a:extLst>
                  </p14:cNvPr>
                  <p14:cNvContentPartPr/>
                  <p14:nvPr/>
                </p14:nvContentPartPr>
                <p14:xfrm>
                  <a:off x="5497920" y="4562981"/>
                  <a:ext cx="48240" cy="104040"/>
                </p14:xfrm>
              </p:contentPart>
            </mc:Choice>
            <mc:Fallback xmlns="">
              <p:pic>
                <p:nvPicPr>
                  <p:cNvPr id="57" name="Ink 56">
                    <a:extLst>
                      <a:ext uri="{FF2B5EF4-FFF2-40B4-BE49-F238E27FC236}">
                        <a16:creationId xmlns:a16="http://schemas.microsoft.com/office/drawing/2014/main" id="{C55ED95B-9244-7BF5-D3D5-65087AC3AF68}"/>
                      </a:ext>
                    </a:extLst>
                  </p:cNvPr>
                  <p:cNvPicPr/>
                  <p:nvPr/>
                </p:nvPicPr>
                <p:blipFill>
                  <a:blip r:embed="rId76"/>
                  <a:stretch>
                    <a:fillRect/>
                  </a:stretch>
                </p:blipFill>
                <p:spPr>
                  <a:xfrm>
                    <a:off x="5493600" y="4558661"/>
                    <a:ext cx="568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8" name="Ink 57">
                    <a:extLst>
                      <a:ext uri="{FF2B5EF4-FFF2-40B4-BE49-F238E27FC236}">
                        <a16:creationId xmlns:a16="http://schemas.microsoft.com/office/drawing/2014/main" id="{BFFC32C7-0A33-7057-2DFF-AAE0AAF88206}"/>
                      </a:ext>
                    </a:extLst>
                  </p14:cNvPr>
                  <p14:cNvContentPartPr/>
                  <p14:nvPr/>
                </p14:nvContentPartPr>
                <p14:xfrm>
                  <a:off x="5526360" y="4674221"/>
                  <a:ext cx="50040" cy="12240"/>
                </p14:xfrm>
              </p:contentPart>
            </mc:Choice>
            <mc:Fallback xmlns="">
              <p:pic>
                <p:nvPicPr>
                  <p:cNvPr id="58" name="Ink 57">
                    <a:extLst>
                      <a:ext uri="{FF2B5EF4-FFF2-40B4-BE49-F238E27FC236}">
                        <a16:creationId xmlns:a16="http://schemas.microsoft.com/office/drawing/2014/main" id="{BFFC32C7-0A33-7057-2DFF-AAE0AAF88206}"/>
                      </a:ext>
                    </a:extLst>
                  </p:cNvPr>
                  <p:cNvPicPr/>
                  <p:nvPr/>
                </p:nvPicPr>
                <p:blipFill>
                  <a:blip r:embed="rId78"/>
                  <a:stretch>
                    <a:fillRect/>
                  </a:stretch>
                </p:blipFill>
                <p:spPr>
                  <a:xfrm>
                    <a:off x="5522040" y="4669901"/>
                    <a:ext cx="58680" cy="20880"/>
                  </a:xfrm>
                  <a:prstGeom prst="rect">
                    <a:avLst/>
                  </a:prstGeom>
                </p:spPr>
              </p:pic>
            </mc:Fallback>
          </mc:AlternateContent>
        </p:grpSp>
        <p:grpSp>
          <p:nvGrpSpPr>
            <p:cNvPr id="46081" name="Group 46080">
              <a:extLst>
                <a:ext uri="{FF2B5EF4-FFF2-40B4-BE49-F238E27FC236}">
                  <a16:creationId xmlns:a16="http://schemas.microsoft.com/office/drawing/2014/main" id="{D4802636-3CAB-782B-4197-47E8587DBA87}"/>
                </a:ext>
              </a:extLst>
            </p:cNvPr>
            <p:cNvGrpSpPr/>
            <p:nvPr/>
          </p:nvGrpSpPr>
          <p:grpSpPr>
            <a:xfrm>
              <a:off x="6016680" y="4392701"/>
              <a:ext cx="337320" cy="136440"/>
              <a:chOff x="6016680" y="4392701"/>
              <a:chExt cx="337320" cy="136440"/>
            </a:xfrm>
          </p:grpSpPr>
          <mc:AlternateContent xmlns:mc="http://schemas.openxmlformats.org/markup-compatibility/2006" xmlns:p14="http://schemas.microsoft.com/office/powerpoint/2010/main">
            <mc:Choice Requires="p14">
              <p:contentPart p14:bwMode="auto" r:id="rId79">
                <p14:nvContentPartPr>
                  <p14:cNvPr id="60" name="Ink 59">
                    <a:extLst>
                      <a:ext uri="{FF2B5EF4-FFF2-40B4-BE49-F238E27FC236}">
                        <a16:creationId xmlns:a16="http://schemas.microsoft.com/office/drawing/2014/main" id="{4D336C12-9A34-E035-E28E-A49DD98EE35B}"/>
                      </a:ext>
                    </a:extLst>
                  </p14:cNvPr>
                  <p14:cNvContentPartPr/>
                  <p14:nvPr/>
                </p14:nvContentPartPr>
                <p14:xfrm>
                  <a:off x="6016680" y="4392701"/>
                  <a:ext cx="57240" cy="10440"/>
                </p14:xfrm>
              </p:contentPart>
            </mc:Choice>
            <mc:Fallback xmlns="">
              <p:pic>
                <p:nvPicPr>
                  <p:cNvPr id="60" name="Ink 59">
                    <a:extLst>
                      <a:ext uri="{FF2B5EF4-FFF2-40B4-BE49-F238E27FC236}">
                        <a16:creationId xmlns:a16="http://schemas.microsoft.com/office/drawing/2014/main" id="{4D336C12-9A34-E035-E28E-A49DD98EE35B}"/>
                      </a:ext>
                    </a:extLst>
                  </p:cNvPr>
                  <p:cNvPicPr/>
                  <p:nvPr/>
                </p:nvPicPr>
                <p:blipFill>
                  <a:blip r:embed="rId80"/>
                  <a:stretch>
                    <a:fillRect/>
                  </a:stretch>
                </p:blipFill>
                <p:spPr>
                  <a:xfrm>
                    <a:off x="6012360" y="4388381"/>
                    <a:ext cx="658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1" name="Ink 60">
                    <a:extLst>
                      <a:ext uri="{FF2B5EF4-FFF2-40B4-BE49-F238E27FC236}">
                        <a16:creationId xmlns:a16="http://schemas.microsoft.com/office/drawing/2014/main" id="{7962F369-206F-996A-A014-427684A04AF6}"/>
                      </a:ext>
                    </a:extLst>
                  </p14:cNvPr>
                  <p14:cNvContentPartPr/>
                  <p14:nvPr/>
                </p14:nvContentPartPr>
                <p14:xfrm>
                  <a:off x="6019920" y="4400621"/>
                  <a:ext cx="46800" cy="120240"/>
                </p14:xfrm>
              </p:contentPart>
            </mc:Choice>
            <mc:Fallback xmlns="">
              <p:pic>
                <p:nvPicPr>
                  <p:cNvPr id="61" name="Ink 60">
                    <a:extLst>
                      <a:ext uri="{FF2B5EF4-FFF2-40B4-BE49-F238E27FC236}">
                        <a16:creationId xmlns:a16="http://schemas.microsoft.com/office/drawing/2014/main" id="{7962F369-206F-996A-A014-427684A04AF6}"/>
                      </a:ext>
                    </a:extLst>
                  </p:cNvPr>
                  <p:cNvPicPr/>
                  <p:nvPr/>
                </p:nvPicPr>
                <p:blipFill>
                  <a:blip r:embed="rId82"/>
                  <a:stretch>
                    <a:fillRect/>
                  </a:stretch>
                </p:blipFill>
                <p:spPr>
                  <a:xfrm>
                    <a:off x="6015600" y="4396301"/>
                    <a:ext cx="554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2" name="Ink 61">
                    <a:extLst>
                      <a:ext uri="{FF2B5EF4-FFF2-40B4-BE49-F238E27FC236}">
                        <a16:creationId xmlns:a16="http://schemas.microsoft.com/office/drawing/2014/main" id="{D31A441F-6B11-CCB0-25C1-4E0745A5E260}"/>
                      </a:ext>
                    </a:extLst>
                  </p14:cNvPr>
                  <p14:cNvContentPartPr/>
                  <p14:nvPr/>
                </p14:nvContentPartPr>
                <p14:xfrm>
                  <a:off x="6144480" y="4456421"/>
                  <a:ext cx="57240" cy="2520"/>
                </p14:xfrm>
              </p:contentPart>
            </mc:Choice>
            <mc:Fallback xmlns="">
              <p:pic>
                <p:nvPicPr>
                  <p:cNvPr id="62" name="Ink 61">
                    <a:extLst>
                      <a:ext uri="{FF2B5EF4-FFF2-40B4-BE49-F238E27FC236}">
                        <a16:creationId xmlns:a16="http://schemas.microsoft.com/office/drawing/2014/main" id="{D31A441F-6B11-CCB0-25C1-4E0745A5E260}"/>
                      </a:ext>
                    </a:extLst>
                  </p:cNvPr>
                  <p:cNvPicPr/>
                  <p:nvPr/>
                </p:nvPicPr>
                <p:blipFill>
                  <a:blip r:embed="rId84"/>
                  <a:stretch>
                    <a:fillRect/>
                  </a:stretch>
                </p:blipFill>
                <p:spPr>
                  <a:xfrm>
                    <a:off x="6140160" y="4452101"/>
                    <a:ext cx="6588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3" name="Ink 62">
                    <a:extLst>
                      <a:ext uri="{FF2B5EF4-FFF2-40B4-BE49-F238E27FC236}">
                        <a16:creationId xmlns:a16="http://schemas.microsoft.com/office/drawing/2014/main" id="{273F6D9A-3B93-CD32-8639-45B55464B854}"/>
                      </a:ext>
                    </a:extLst>
                  </p14:cNvPr>
                  <p14:cNvContentPartPr/>
                  <p14:nvPr/>
                </p14:nvContentPartPr>
                <p14:xfrm>
                  <a:off x="6162480" y="4480541"/>
                  <a:ext cx="39600" cy="14400"/>
                </p14:xfrm>
              </p:contentPart>
            </mc:Choice>
            <mc:Fallback xmlns="">
              <p:pic>
                <p:nvPicPr>
                  <p:cNvPr id="63" name="Ink 62">
                    <a:extLst>
                      <a:ext uri="{FF2B5EF4-FFF2-40B4-BE49-F238E27FC236}">
                        <a16:creationId xmlns:a16="http://schemas.microsoft.com/office/drawing/2014/main" id="{273F6D9A-3B93-CD32-8639-45B55464B854}"/>
                      </a:ext>
                    </a:extLst>
                  </p:cNvPr>
                  <p:cNvPicPr/>
                  <p:nvPr/>
                </p:nvPicPr>
                <p:blipFill>
                  <a:blip r:embed="rId86"/>
                  <a:stretch>
                    <a:fillRect/>
                  </a:stretch>
                </p:blipFill>
                <p:spPr>
                  <a:xfrm>
                    <a:off x="6158160" y="4476221"/>
                    <a:ext cx="482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6080" name="Ink 46079">
                    <a:extLst>
                      <a:ext uri="{FF2B5EF4-FFF2-40B4-BE49-F238E27FC236}">
                        <a16:creationId xmlns:a16="http://schemas.microsoft.com/office/drawing/2014/main" id="{97C865CD-20BD-BAA5-E1D7-0C9BDEBC128B}"/>
                      </a:ext>
                    </a:extLst>
                  </p14:cNvPr>
                  <p14:cNvContentPartPr/>
                  <p14:nvPr/>
                </p14:nvContentPartPr>
                <p14:xfrm>
                  <a:off x="6261840" y="4410341"/>
                  <a:ext cx="92160" cy="118800"/>
                </p14:xfrm>
              </p:contentPart>
            </mc:Choice>
            <mc:Fallback xmlns="">
              <p:pic>
                <p:nvPicPr>
                  <p:cNvPr id="46080" name="Ink 46079">
                    <a:extLst>
                      <a:ext uri="{FF2B5EF4-FFF2-40B4-BE49-F238E27FC236}">
                        <a16:creationId xmlns:a16="http://schemas.microsoft.com/office/drawing/2014/main" id="{97C865CD-20BD-BAA5-E1D7-0C9BDEBC128B}"/>
                      </a:ext>
                    </a:extLst>
                  </p:cNvPr>
                  <p:cNvPicPr/>
                  <p:nvPr/>
                </p:nvPicPr>
                <p:blipFill>
                  <a:blip r:embed="rId88"/>
                  <a:stretch>
                    <a:fillRect/>
                  </a:stretch>
                </p:blipFill>
                <p:spPr>
                  <a:xfrm>
                    <a:off x="6257520" y="4406021"/>
                    <a:ext cx="100800" cy="127440"/>
                  </a:xfrm>
                  <a:prstGeom prst="rect">
                    <a:avLst/>
                  </a:prstGeom>
                </p:spPr>
              </p:pic>
            </mc:Fallback>
          </mc:AlternateContent>
        </p:grpSp>
        <p:grpSp>
          <p:nvGrpSpPr>
            <p:cNvPr id="46086" name="Group 46085">
              <a:extLst>
                <a:ext uri="{FF2B5EF4-FFF2-40B4-BE49-F238E27FC236}">
                  <a16:creationId xmlns:a16="http://schemas.microsoft.com/office/drawing/2014/main" id="{6D309150-2089-4029-29F6-EA9BD11F25E5}"/>
                </a:ext>
              </a:extLst>
            </p:cNvPr>
            <p:cNvGrpSpPr/>
            <p:nvPr/>
          </p:nvGrpSpPr>
          <p:grpSpPr>
            <a:xfrm>
              <a:off x="6595920" y="3237101"/>
              <a:ext cx="120960" cy="177840"/>
              <a:chOff x="6595920" y="3237101"/>
              <a:chExt cx="120960" cy="177840"/>
            </a:xfrm>
          </p:grpSpPr>
          <mc:AlternateContent xmlns:mc="http://schemas.openxmlformats.org/markup-compatibility/2006" xmlns:p14="http://schemas.microsoft.com/office/powerpoint/2010/main">
            <mc:Choice Requires="p14">
              <p:contentPart p14:bwMode="auto" r:id="rId89">
                <p14:nvContentPartPr>
                  <p14:cNvPr id="46083" name="Ink 46082">
                    <a:extLst>
                      <a:ext uri="{FF2B5EF4-FFF2-40B4-BE49-F238E27FC236}">
                        <a16:creationId xmlns:a16="http://schemas.microsoft.com/office/drawing/2014/main" id="{FA3F1FD4-D3CC-061B-73E9-75197D59726E}"/>
                      </a:ext>
                    </a:extLst>
                  </p14:cNvPr>
                  <p14:cNvContentPartPr/>
                  <p14:nvPr/>
                </p14:nvContentPartPr>
                <p14:xfrm>
                  <a:off x="6598800" y="3237101"/>
                  <a:ext cx="118080" cy="21240"/>
                </p14:xfrm>
              </p:contentPart>
            </mc:Choice>
            <mc:Fallback xmlns="">
              <p:pic>
                <p:nvPicPr>
                  <p:cNvPr id="46083" name="Ink 46082">
                    <a:extLst>
                      <a:ext uri="{FF2B5EF4-FFF2-40B4-BE49-F238E27FC236}">
                        <a16:creationId xmlns:a16="http://schemas.microsoft.com/office/drawing/2014/main" id="{FA3F1FD4-D3CC-061B-73E9-75197D59726E}"/>
                      </a:ext>
                    </a:extLst>
                  </p:cNvPr>
                  <p:cNvPicPr/>
                  <p:nvPr/>
                </p:nvPicPr>
                <p:blipFill>
                  <a:blip r:embed="rId90"/>
                  <a:stretch>
                    <a:fillRect/>
                  </a:stretch>
                </p:blipFill>
                <p:spPr>
                  <a:xfrm>
                    <a:off x="6594480" y="3232781"/>
                    <a:ext cx="1267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6084" name="Ink 46083">
                    <a:extLst>
                      <a:ext uri="{FF2B5EF4-FFF2-40B4-BE49-F238E27FC236}">
                        <a16:creationId xmlns:a16="http://schemas.microsoft.com/office/drawing/2014/main" id="{84C7D7EC-B289-6F87-8B14-B82956EB8750}"/>
                      </a:ext>
                    </a:extLst>
                  </p14:cNvPr>
                  <p14:cNvContentPartPr/>
                  <p14:nvPr/>
                </p14:nvContentPartPr>
                <p14:xfrm>
                  <a:off x="6595920" y="3253301"/>
                  <a:ext cx="75600" cy="161640"/>
                </p14:xfrm>
              </p:contentPart>
            </mc:Choice>
            <mc:Fallback xmlns="">
              <p:pic>
                <p:nvPicPr>
                  <p:cNvPr id="46084" name="Ink 46083">
                    <a:extLst>
                      <a:ext uri="{FF2B5EF4-FFF2-40B4-BE49-F238E27FC236}">
                        <a16:creationId xmlns:a16="http://schemas.microsoft.com/office/drawing/2014/main" id="{84C7D7EC-B289-6F87-8B14-B82956EB8750}"/>
                      </a:ext>
                    </a:extLst>
                  </p:cNvPr>
                  <p:cNvPicPr/>
                  <p:nvPr/>
                </p:nvPicPr>
                <p:blipFill>
                  <a:blip r:embed="rId92"/>
                  <a:stretch>
                    <a:fillRect/>
                  </a:stretch>
                </p:blipFill>
                <p:spPr>
                  <a:xfrm>
                    <a:off x="6591600" y="3248981"/>
                    <a:ext cx="84240" cy="170280"/>
                  </a:xfrm>
                  <a:prstGeom prst="rect">
                    <a:avLst/>
                  </a:prstGeom>
                </p:spPr>
              </p:pic>
            </mc:Fallback>
          </mc:AlternateContent>
        </p:grpSp>
        <p:grpSp>
          <p:nvGrpSpPr>
            <p:cNvPr id="46098" name="Group 46097">
              <a:extLst>
                <a:ext uri="{FF2B5EF4-FFF2-40B4-BE49-F238E27FC236}">
                  <a16:creationId xmlns:a16="http://schemas.microsoft.com/office/drawing/2014/main" id="{E9981440-3248-A748-3185-A22661AD985B}"/>
                </a:ext>
              </a:extLst>
            </p:cNvPr>
            <p:cNvGrpSpPr/>
            <p:nvPr/>
          </p:nvGrpSpPr>
          <p:grpSpPr>
            <a:xfrm>
              <a:off x="5807160" y="2392181"/>
              <a:ext cx="739080" cy="273960"/>
              <a:chOff x="5807160" y="2392181"/>
              <a:chExt cx="739080" cy="273960"/>
            </a:xfrm>
          </p:grpSpPr>
          <mc:AlternateContent xmlns:mc="http://schemas.openxmlformats.org/markup-compatibility/2006" xmlns:p14="http://schemas.microsoft.com/office/powerpoint/2010/main">
            <mc:Choice Requires="p14">
              <p:contentPart p14:bwMode="auto" r:id="rId93">
                <p14:nvContentPartPr>
                  <p14:cNvPr id="29" name="Ink 28">
                    <a:extLst>
                      <a:ext uri="{FF2B5EF4-FFF2-40B4-BE49-F238E27FC236}">
                        <a16:creationId xmlns:a16="http://schemas.microsoft.com/office/drawing/2014/main" id="{4348C9C8-CC4F-9808-7AE1-BCEB1256715A}"/>
                      </a:ext>
                    </a:extLst>
                  </p14:cNvPr>
                  <p14:cNvContentPartPr/>
                  <p14:nvPr/>
                </p14:nvContentPartPr>
                <p14:xfrm>
                  <a:off x="6005880" y="2653901"/>
                  <a:ext cx="25560" cy="12240"/>
                </p14:xfrm>
              </p:contentPart>
            </mc:Choice>
            <mc:Fallback xmlns="">
              <p:pic>
                <p:nvPicPr>
                  <p:cNvPr id="29" name="Ink 28">
                    <a:extLst>
                      <a:ext uri="{FF2B5EF4-FFF2-40B4-BE49-F238E27FC236}">
                        <a16:creationId xmlns:a16="http://schemas.microsoft.com/office/drawing/2014/main" id="{4348C9C8-CC4F-9808-7AE1-BCEB1256715A}"/>
                      </a:ext>
                    </a:extLst>
                  </p:cNvPr>
                  <p:cNvPicPr/>
                  <p:nvPr/>
                </p:nvPicPr>
                <p:blipFill>
                  <a:blip r:embed="rId94"/>
                  <a:stretch>
                    <a:fillRect/>
                  </a:stretch>
                </p:blipFill>
                <p:spPr>
                  <a:xfrm>
                    <a:off x="6001560" y="2649581"/>
                    <a:ext cx="342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30" name="Ink 29">
                    <a:extLst>
                      <a:ext uri="{FF2B5EF4-FFF2-40B4-BE49-F238E27FC236}">
                        <a16:creationId xmlns:a16="http://schemas.microsoft.com/office/drawing/2014/main" id="{30E480A7-EAC2-B795-8E29-07962E755014}"/>
                      </a:ext>
                    </a:extLst>
                  </p14:cNvPr>
                  <p14:cNvContentPartPr/>
                  <p14:nvPr/>
                </p14:nvContentPartPr>
                <p14:xfrm>
                  <a:off x="5945400" y="2618261"/>
                  <a:ext cx="14760" cy="10440"/>
                </p14:xfrm>
              </p:contentPart>
            </mc:Choice>
            <mc:Fallback xmlns="">
              <p:pic>
                <p:nvPicPr>
                  <p:cNvPr id="30" name="Ink 29">
                    <a:extLst>
                      <a:ext uri="{FF2B5EF4-FFF2-40B4-BE49-F238E27FC236}">
                        <a16:creationId xmlns:a16="http://schemas.microsoft.com/office/drawing/2014/main" id="{30E480A7-EAC2-B795-8E29-07962E755014}"/>
                      </a:ext>
                    </a:extLst>
                  </p:cNvPr>
                  <p:cNvPicPr/>
                  <p:nvPr/>
                </p:nvPicPr>
                <p:blipFill>
                  <a:blip r:embed="rId96"/>
                  <a:stretch>
                    <a:fillRect/>
                  </a:stretch>
                </p:blipFill>
                <p:spPr>
                  <a:xfrm>
                    <a:off x="5941080" y="2613941"/>
                    <a:ext cx="234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6087" name="Ink 46086">
                    <a:extLst>
                      <a:ext uri="{FF2B5EF4-FFF2-40B4-BE49-F238E27FC236}">
                        <a16:creationId xmlns:a16="http://schemas.microsoft.com/office/drawing/2014/main" id="{7D87CE9A-2C60-A108-DA66-FC31560D4616}"/>
                      </a:ext>
                    </a:extLst>
                  </p14:cNvPr>
                  <p14:cNvContentPartPr/>
                  <p14:nvPr/>
                </p14:nvContentPartPr>
                <p14:xfrm>
                  <a:off x="5807160" y="2518181"/>
                  <a:ext cx="89280" cy="96480"/>
                </p14:xfrm>
              </p:contentPart>
            </mc:Choice>
            <mc:Fallback xmlns="">
              <p:pic>
                <p:nvPicPr>
                  <p:cNvPr id="46087" name="Ink 46086">
                    <a:extLst>
                      <a:ext uri="{FF2B5EF4-FFF2-40B4-BE49-F238E27FC236}">
                        <a16:creationId xmlns:a16="http://schemas.microsoft.com/office/drawing/2014/main" id="{7D87CE9A-2C60-A108-DA66-FC31560D4616}"/>
                      </a:ext>
                    </a:extLst>
                  </p:cNvPr>
                  <p:cNvPicPr/>
                  <p:nvPr/>
                </p:nvPicPr>
                <p:blipFill>
                  <a:blip r:embed="rId98"/>
                  <a:stretch>
                    <a:fillRect/>
                  </a:stretch>
                </p:blipFill>
                <p:spPr>
                  <a:xfrm>
                    <a:off x="5802840" y="2513861"/>
                    <a:ext cx="979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6089" name="Ink 46088">
                    <a:extLst>
                      <a:ext uri="{FF2B5EF4-FFF2-40B4-BE49-F238E27FC236}">
                        <a16:creationId xmlns:a16="http://schemas.microsoft.com/office/drawing/2014/main" id="{99220AF8-44BC-D820-527B-9FE7980CD3BB}"/>
                      </a:ext>
                    </a:extLst>
                  </p14:cNvPr>
                  <p14:cNvContentPartPr/>
                  <p14:nvPr/>
                </p14:nvContentPartPr>
                <p14:xfrm>
                  <a:off x="6009480" y="2400101"/>
                  <a:ext cx="74160" cy="12600"/>
                </p14:xfrm>
              </p:contentPart>
            </mc:Choice>
            <mc:Fallback xmlns="">
              <p:pic>
                <p:nvPicPr>
                  <p:cNvPr id="46089" name="Ink 46088">
                    <a:extLst>
                      <a:ext uri="{FF2B5EF4-FFF2-40B4-BE49-F238E27FC236}">
                        <a16:creationId xmlns:a16="http://schemas.microsoft.com/office/drawing/2014/main" id="{99220AF8-44BC-D820-527B-9FE7980CD3BB}"/>
                      </a:ext>
                    </a:extLst>
                  </p:cNvPr>
                  <p:cNvPicPr/>
                  <p:nvPr/>
                </p:nvPicPr>
                <p:blipFill>
                  <a:blip r:embed="rId100"/>
                  <a:stretch>
                    <a:fillRect/>
                  </a:stretch>
                </p:blipFill>
                <p:spPr>
                  <a:xfrm>
                    <a:off x="6005160" y="2395781"/>
                    <a:ext cx="828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6090" name="Ink 46089">
                    <a:extLst>
                      <a:ext uri="{FF2B5EF4-FFF2-40B4-BE49-F238E27FC236}">
                        <a16:creationId xmlns:a16="http://schemas.microsoft.com/office/drawing/2014/main" id="{F9A526A5-3B6C-5AD0-5370-8B04FEB7D46A}"/>
                      </a:ext>
                    </a:extLst>
                  </p14:cNvPr>
                  <p14:cNvContentPartPr/>
                  <p14:nvPr/>
                </p14:nvContentPartPr>
                <p14:xfrm>
                  <a:off x="6005880" y="2410181"/>
                  <a:ext cx="61200" cy="92520"/>
                </p14:xfrm>
              </p:contentPart>
            </mc:Choice>
            <mc:Fallback xmlns="">
              <p:pic>
                <p:nvPicPr>
                  <p:cNvPr id="46090" name="Ink 46089">
                    <a:extLst>
                      <a:ext uri="{FF2B5EF4-FFF2-40B4-BE49-F238E27FC236}">
                        <a16:creationId xmlns:a16="http://schemas.microsoft.com/office/drawing/2014/main" id="{F9A526A5-3B6C-5AD0-5370-8B04FEB7D46A}"/>
                      </a:ext>
                    </a:extLst>
                  </p:cNvPr>
                  <p:cNvPicPr/>
                  <p:nvPr/>
                </p:nvPicPr>
                <p:blipFill>
                  <a:blip r:embed="rId102"/>
                  <a:stretch>
                    <a:fillRect/>
                  </a:stretch>
                </p:blipFill>
                <p:spPr>
                  <a:xfrm>
                    <a:off x="6001560" y="2405861"/>
                    <a:ext cx="698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6091" name="Ink 46090">
                    <a:extLst>
                      <a:ext uri="{FF2B5EF4-FFF2-40B4-BE49-F238E27FC236}">
                        <a16:creationId xmlns:a16="http://schemas.microsoft.com/office/drawing/2014/main" id="{14B587AB-3179-84D9-7793-C447FEF0E981}"/>
                      </a:ext>
                    </a:extLst>
                  </p14:cNvPr>
                  <p14:cNvContentPartPr/>
                  <p14:nvPr/>
                </p14:nvContentPartPr>
                <p14:xfrm>
                  <a:off x="6130440" y="2438261"/>
                  <a:ext cx="71280" cy="14400"/>
                </p14:xfrm>
              </p:contentPart>
            </mc:Choice>
            <mc:Fallback xmlns="">
              <p:pic>
                <p:nvPicPr>
                  <p:cNvPr id="46091" name="Ink 46090">
                    <a:extLst>
                      <a:ext uri="{FF2B5EF4-FFF2-40B4-BE49-F238E27FC236}">
                        <a16:creationId xmlns:a16="http://schemas.microsoft.com/office/drawing/2014/main" id="{14B587AB-3179-84D9-7793-C447FEF0E981}"/>
                      </a:ext>
                    </a:extLst>
                  </p:cNvPr>
                  <p:cNvPicPr/>
                  <p:nvPr/>
                </p:nvPicPr>
                <p:blipFill>
                  <a:blip r:embed="rId104"/>
                  <a:stretch>
                    <a:fillRect/>
                  </a:stretch>
                </p:blipFill>
                <p:spPr>
                  <a:xfrm>
                    <a:off x="6126120" y="2433941"/>
                    <a:ext cx="799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6092" name="Ink 46091">
                    <a:extLst>
                      <a:ext uri="{FF2B5EF4-FFF2-40B4-BE49-F238E27FC236}">
                        <a16:creationId xmlns:a16="http://schemas.microsoft.com/office/drawing/2014/main" id="{DA826F84-8444-42AC-0242-B5A3A1BBAABF}"/>
                      </a:ext>
                    </a:extLst>
                  </p14:cNvPr>
                  <p14:cNvContentPartPr/>
                  <p14:nvPr/>
                </p14:nvContentPartPr>
                <p14:xfrm>
                  <a:off x="6162120" y="2468141"/>
                  <a:ext cx="43200" cy="11160"/>
                </p14:xfrm>
              </p:contentPart>
            </mc:Choice>
            <mc:Fallback xmlns="">
              <p:pic>
                <p:nvPicPr>
                  <p:cNvPr id="46092" name="Ink 46091">
                    <a:extLst>
                      <a:ext uri="{FF2B5EF4-FFF2-40B4-BE49-F238E27FC236}">
                        <a16:creationId xmlns:a16="http://schemas.microsoft.com/office/drawing/2014/main" id="{DA826F84-8444-42AC-0242-B5A3A1BBAABF}"/>
                      </a:ext>
                    </a:extLst>
                  </p:cNvPr>
                  <p:cNvPicPr/>
                  <p:nvPr/>
                </p:nvPicPr>
                <p:blipFill>
                  <a:blip r:embed="rId106"/>
                  <a:stretch>
                    <a:fillRect/>
                  </a:stretch>
                </p:blipFill>
                <p:spPr>
                  <a:xfrm>
                    <a:off x="6157800" y="2463821"/>
                    <a:ext cx="518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6094" name="Ink 46093">
                    <a:extLst>
                      <a:ext uri="{FF2B5EF4-FFF2-40B4-BE49-F238E27FC236}">
                        <a16:creationId xmlns:a16="http://schemas.microsoft.com/office/drawing/2014/main" id="{60CB8917-A8CE-D091-2C2D-F29725438029}"/>
                      </a:ext>
                    </a:extLst>
                  </p14:cNvPr>
                  <p14:cNvContentPartPr/>
                  <p14:nvPr/>
                </p14:nvContentPartPr>
                <p14:xfrm>
                  <a:off x="6272640" y="2444021"/>
                  <a:ext cx="57240" cy="80640"/>
                </p14:xfrm>
              </p:contentPart>
            </mc:Choice>
            <mc:Fallback xmlns="">
              <p:pic>
                <p:nvPicPr>
                  <p:cNvPr id="46094" name="Ink 46093">
                    <a:extLst>
                      <a:ext uri="{FF2B5EF4-FFF2-40B4-BE49-F238E27FC236}">
                        <a16:creationId xmlns:a16="http://schemas.microsoft.com/office/drawing/2014/main" id="{60CB8917-A8CE-D091-2C2D-F29725438029}"/>
                      </a:ext>
                    </a:extLst>
                  </p:cNvPr>
                  <p:cNvPicPr/>
                  <p:nvPr/>
                </p:nvPicPr>
                <p:blipFill>
                  <a:blip r:embed="rId108"/>
                  <a:stretch>
                    <a:fillRect/>
                  </a:stretch>
                </p:blipFill>
                <p:spPr>
                  <a:xfrm>
                    <a:off x="6268320" y="2439701"/>
                    <a:ext cx="658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6095" name="Ink 46094">
                    <a:extLst>
                      <a:ext uri="{FF2B5EF4-FFF2-40B4-BE49-F238E27FC236}">
                        <a16:creationId xmlns:a16="http://schemas.microsoft.com/office/drawing/2014/main" id="{B9A0C7CE-6F53-38F6-A67C-D58B6817831E}"/>
                      </a:ext>
                    </a:extLst>
                  </p14:cNvPr>
                  <p14:cNvContentPartPr/>
                  <p14:nvPr/>
                </p14:nvContentPartPr>
                <p14:xfrm>
                  <a:off x="6261840" y="2392181"/>
                  <a:ext cx="8640" cy="10440"/>
                </p14:xfrm>
              </p:contentPart>
            </mc:Choice>
            <mc:Fallback xmlns="">
              <p:pic>
                <p:nvPicPr>
                  <p:cNvPr id="46095" name="Ink 46094">
                    <a:extLst>
                      <a:ext uri="{FF2B5EF4-FFF2-40B4-BE49-F238E27FC236}">
                        <a16:creationId xmlns:a16="http://schemas.microsoft.com/office/drawing/2014/main" id="{B9A0C7CE-6F53-38F6-A67C-D58B6817831E}"/>
                      </a:ext>
                    </a:extLst>
                  </p:cNvPr>
                  <p:cNvPicPr/>
                  <p:nvPr/>
                </p:nvPicPr>
                <p:blipFill>
                  <a:blip r:embed="rId110"/>
                  <a:stretch>
                    <a:fillRect/>
                  </a:stretch>
                </p:blipFill>
                <p:spPr>
                  <a:xfrm>
                    <a:off x="6257520" y="2387861"/>
                    <a:ext cx="172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6096" name="Ink 46095">
                    <a:extLst>
                      <a:ext uri="{FF2B5EF4-FFF2-40B4-BE49-F238E27FC236}">
                        <a16:creationId xmlns:a16="http://schemas.microsoft.com/office/drawing/2014/main" id="{51E36CC4-DDBE-6234-0400-0FAD43D04936}"/>
                      </a:ext>
                    </a:extLst>
                  </p14:cNvPr>
                  <p14:cNvContentPartPr/>
                  <p14:nvPr/>
                </p14:nvContentPartPr>
                <p14:xfrm>
                  <a:off x="6371640" y="2472101"/>
                  <a:ext cx="57240" cy="20520"/>
                </p14:xfrm>
              </p:contentPart>
            </mc:Choice>
            <mc:Fallback xmlns="">
              <p:pic>
                <p:nvPicPr>
                  <p:cNvPr id="46096" name="Ink 46095">
                    <a:extLst>
                      <a:ext uri="{FF2B5EF4-FFF2-40B4-BE49-F238E27FC236}">
                        <a16:creationId xmlns:a16="http://schemas.microsoft.com/office/drawing/2014/main" id="{51E36CC4-DDBE-6234-0400-0FAD43D04936}"/>
                      </a:ext>
                    </a:extLst>
                  </p:cNvPr>
                  <p:cNvPicPr/>
                  <p:nvPr/>
                </p:nvPicPr>
                <p:blipFill>
                  <a:blip r:embed="rId112"/>
                  <a:stretch>
                    <a:fillRect/>
                  </a:stretch>
                </p:blipFill>
                <p:spPr>
                  <a:xfrm>
                    <a:off x="6367320" y="2467781"/>
                    <a:ext cx="658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6097" name="Ink 46096">
                    <a:extLst>
                      <a:ext uri="{FF2B5EF4-FFF2-40B4-BE49-F238E27FC236}">
                        <a16:creationId xmlns:a16="http://schemas.microsoft.com/office/drawing/2014/main" id="{A89537E3-E3ED-0BDE-034F-FE6C32C721E3}"/>
                      </a:ext>
                    </a:extLst>
                  </p14:cNvPr>
                  <p14:cNvContentPartPr/>
                  <p14:nvPr/>
                </p14:nvContentPartPr>
                <p14:xfrm>
                  <a:off x="6456960" y="2443661"/>
                  <a:ext cx="89280" cy="88920"/>
                </p14:xfrm>
              </p:contentPart>
            </mc:Choice>
            <mc:Fallback xmlns="">
              <p:pic>
                <p:nvPicPr>
                  <p:cNvPr id="46097" name="Ink 46096">
                    <a:extLst>
                      <a:ext uri="{FF2B5EF4-FFF2-40B4-BE49-F238E27FC236}">
                        <a16:creationId xmlns:a16="http://schemas.microsoft.com/office/drawing/2014/main" id="{A89537E3-E3ED-0BDE-034F-FE6C32C721E3}"/>
                      </a:ext>
                    </a:extLst>
                  </p:cNvPr>
                  <p:cNvPicPr/>
                  <p:nvPr/>
                </p:nvPicPr>
                <p:blipFill>
                  <a:blip r:embed="rId114"/>
                  <a:stretch>
                    <a:fillRect/>
                  </a:stretch>
                </p:blipFill>
                <p:spPr>
                  <a:xfrm>
                    <a:off x="6452640" y="2439341"/>
                    <a:ext cx="97920" cy="97560"/>
                  </a:xfrm>
                  <a:prstGeom prst="rect">
                    <a:avLst/>
                  </a:prstGeom>
                </p:spPr>
              </p:pic>
            </mc:Fallback>
          </mc:AlternateContent>
        </p:grpSp>
        <p:grpSp>
          <p:nvGrpSpPr>
            <p:cNvPr id="46109" name="Group 46108">
              <a:extLst>
                <a:ext uri="{FF2B5EF4-FFF2-40B4-BE49-F238E27FC236}">
                  <a16:creationId xmlns:a16="http://schemas.microsoft.com/office/drawing/2014/main" id="{694CEC00-4BC3-A0ED-0758-F318F57BEF23}"/>
                </a:ext>
              </a:extLst>
            </p:cNvPr>
            <p:cNvGrpSpPr/>
            <p:nvPr/>
          </p:nvGrpSpPr>
          <p:grpSpPr>
            <a:xfrm>
              <a:off x="5451840" y="2082221"/>
              <a:ext cx="533160" cy="162720"/>
              <a:chOff x="5451840" y="2082221"/>
              <a:chExt cx="533160" cy="162720"/>
            </a:xfrm>
          </p:grpSpPr>
          <mc:AlternateContent xmlns:mc="http://schemas.openxmlformats.org/markup-compatibility/2006" xmlns:p14="http://schemas.microsoft.com/office/powerpoint/2010/main">
            <mc:Choice Requires="p14">
              <p:contentPart p14:bwMode="auto" r:id="rId115">
                <p14:nvContentPartPr>
                  <p14:cNvPr id="46099" name="Ink 46098">
                    <a:extLst>
                      <a:ext uri="{FF2B5EF4-FFF2-40B4-BE49-F238E27FC236}">
                        <a16:creationId xmlns:a16="http://schemas.microsoft.com/office/drawing/2014/main" id="{E75BD964-F9B4-292F-A597-D4F6189FA02B}"/>
                      </a:ext>
                    </a:extLst>
                  </p14:cNvPr>
                  <p14:cNvContentPartPr/>
                  <p14:nvPr/>
                </p14:nvContentPartPr>
                <p14:xfrm>
                  <a:off x="5451840" y="2110301"/>
                  <a:ext cx="71280" cy="12600"/>
                </p14:xfrm>
              </p:contentPart>
            </mc:Choice>
            <mc:Fallback xmlns="">
              <p:pic>
                <p:nvPicPr>
                  <p:cNvPr id="46099" name="Ink 46098">
                    <a:extLst>
                      <a:ext uri="{FF2B5EF4-FFF2-40B4-BE49-F238E27FC236}">
                        <a16:creationId xmlns:a16="http://schemas.microsoft.com/office/drawing/2014/main" id="{E75BD964-F9B4-292F-A597-D4F6189FA02B}"/>
                      </a:ext>
                    </a:extLst>
                  </p:cNvPr>
                  <p:cNvPicPr/>
                  <p:nvPr/>
                </p:nvPicPr>
                <p:blipFill>
                  <a:blip r:embed="rId116"/>
                  <a:stretch>
                    <a:fillRect/>
                  </a:stretch>
                </p:blipFill>
                <p:spPr>
                  <a:xfrm>
                    <a:off x="5447520" y="2105981"/>
                    <a:ext cx="799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6100" name="Ink 46099">
                    <a:extLst>
                      <a:ext uri="{FF2B5EF4-FFF2-40B4-BE49-F238E27FC236}">
                        <a16:creationId xmlns:a16="http://schemas.microsoft.com/office/drawing/2014/main" id="{EEF10E34-C5DF-2931-5437-AB775876C1EF}"/>
                      </a:ext>
                    </a:extLst>
                  </p14:cNvPr>
                  <p14:cNvContentPartPr/>
                  <p14:nvPr/>
                </p14:nvContentPartPr>
                <p14:xfrm>
                  <a:off x="5469480" y="2108501"/>
                  <a:ext cx="54000" cy="136080"/>
                </p14:xfrm>
              </p:contentPart>
            </mc:Choice>
            <mc:Fallback xmlns="">
              <p:pic>
                <p:nvPicPr>
                  <p:cNvPr id="46100" name="Ink 46099">
                    <a:extLst>
                      <a:ext uri="{FF2B5EF4-FFF2-40B4-BE49-F238E27FC236}">
                        <a16:creationId xmlns:a16="http://schemas.microsoft.com/office/drawing/2014/main" id="{EEF10E34-C5DF-2931-5437-AB775876C1EF}"/>
                      </a:ext>
                    </a:extLst>
                  </p:cNvPr>
                  <p:cNvPicPr/>
                  <p:nvPr/>
                </p:nvPicPr>
                <p:blipFill>
                  <a:blip r:embed="rId118"/>
                  <a:stretch>
                    <a:fillRect/>
                  </a:stretch>
                </p:blipFill>
                <p:spPr>
                  <a:xfrm>
                    <a:off x="5465160" y="2104181"/>
                    <a:ext cx="626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46101" name="Ink 46100">
                    <a:extLst>
                      <a:ext uri="{FF2B5EF4-FFF2-40B4-BE49-F238E27FC236}">
                        <a16:creationId xmlns:a16="http://schemas.microsoft.com/office/drawing/2014/main" id="{54069039-32FD-0BD6-1DD5-C5A8C576BB3A}"/>
                      </a:ext>
                    </a:extLst>
                  </p14:cNvPr>
                  <p14:cNvContentPartPr/>
                  <p14:nvPr/>
                </p14:nvContentPartPr>
                <p14:xfrm>
                  <a:off x="5576040" y="2162501"/>
                  <a:ext cx="42840" cy="6480"/>
                </p14:xfrm>
              </p:contentPart>
            </mc:Choice>
            <mc:Fallback xmlns="">
              <p:pic>
                <p:nvPicPr>
                  <p:cNvPr id="46101" name="Ink 46100">
                    <a:extLst>
                      <a:ext uri="{FF2B5EF4-FFF2-40B4-BE49-F238E27FC236}">
                        <a16:creationId xmlns:a16="http://schemas.microsoft.com/office/drawing/2014/main" id="{54069039-32FD-0BD6-1DD5-C5A8C576BB3A}"/>
                      </a:ext>
                    </a:extLst>
                  </p:cNvPr>
                  <p:cNvPicPr/>
                  <p:nvPr/>
                </p:nvPicPr>
                <p:blipFill>
                  <a:blip r:embed="rId120"/>
                  <a:stretch>
                    <a:fillRect/>
                  </a:stretch>
                </p:blipFill>
                <p:spPr>
                  <a:xfrm>
                    <a:off x="5571720" y="2158181"/>
                    <a:ext cx="514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46102" name="Ink 46101">
                    <a:extLst>
                      <a:ext uri="{FF2B5EF4-FFF2-40B4-BE49-F238E27FC236}">
                        <a16:creationId xmlns:a16="http://schemas.microsoft.com/office/drawing/2014/main" id="{9041ABAD-762F-B090-2906-DEBA87099903}"/>
                      </a:ext>
                    </a:extLst>
                  </p14:cNvPr>
                  <p14:cNvContentPartPr/>
                  <p14:nvPr/>
                </p14:nvContentPartPr>
                <p14:xfrm>
                  <a:off x="5579640" y="2186621"/>
                  <a:ext cx="39600" cy="25560"/>
                </p14:xfrm>
              </p:contentPart>
            </mc:Choice>
            <mc:Fallback xmlns="">
              <p:pic>
                <p:nvPicPr>
                  <p:cNvPr id="46102" name="Ink 46101">
                    <a:extLst>
                      <a:ext uri="{FF2B5EF4-FFF2-40B4-BE49-F238E27FC236}">
                        <a16:creationId xmlns:a16="http://schemas.microsoft.com/office/drawing/2014/main" id="{9041ABAD-762F-B090-2906-DEBA87099903}"/>
                      </a:ext>
                    </a:extLst>
                  </p:cNvPr>
                  <p:cNvPicPr/>
                  <p:nvPr/>
                </p:nvPicPr>
                <p:blipFill>
                  <a:blip r:embed="rId122"/>
                  <a:stretch>
                    <a:fillRect/>
                  </a:stretch>
                </p:blipFill>
                <p:spPr>
                  <a:xfrm>
                    <a:off x="5575320" y="2182301"/>
                    <a:ext cx="482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46104" name="Ink 46103">
                    <a:extLst>
                      <a:ext uri="{FF2B5EF4-FFF2-40B4-BE49-F238E27FC236}">
                        <a16:creationId xmlns:a16="http://schemas.microsoft.com/office/drawing/2014/main" id="{C6218E12-CBC9-9E40-5E48-2983A5D4E42F}"/>
                      </a:ext>
                    </a:extLst>
                  </p14:cNvPr>
                  <p14:cNvContentPartPr/>
                  <p14:nvPr/>
                </p14:nvContentPartPr>
                <p14:xfrm>
                  <a:off x="5718240" y="2146661"/>
                  <a:ext cx="53640" cy="70920"/>
                </p14:xfrm>
              </p:contentPart>
            </mc:Choice>
            <mc:Fallback xmlns="">
              <p:pic>
                <p:nvPicPr>
                  <p:cNvPr id="46104" name="Ink 46103">
                    <a:extLst>
                      <a:ext uri="{FF2B5EF4-FFF2-40B4-BE49-F238E27FC236}">
                        <a16:creationId xmlns:a16="http://schemas.microsoft.com/office/drawing/2014/main" id="{C6218E12-CBC9-9E40-5E48-2983A5D4E42F}"/>
                      </a:ext>
                    </a:extLst>
                  </p:cNvPr>
                  <p:cNvPicPr/>
                  <p:nvPr/>
                </p:nvPicPr>
                <p:blipFill>
                  <a:blip r:embed="rId124"/>
                  <a:stretch>
                    <a:fillRect/>
                  </a:stretch>
                </p:blipFill>
                <p:spPr>
                  <a:xfrm>
                    <a:off x="5713920" y="2142341"/>
                    <a:ext cx="622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46105" name="Ink 46104">
                    <a:extLst>
                      <a:ext uri="{FF2B5EF4-FFF2-40B4-BE49-F238E27FC236}">
                        <a16:creationId xmlns:a16="http://schemas.microsoft.com/office/drawing/2014/main" id="{7999560D-3D09-22DE-10B3-DD9D688A83AD}"/>
                      </a:ext>
                    </a:extLst>
                  </p14:cNvPr>
                  <p14:cNvContentPartPr/>
                  <p14:nvPr/>
                </p14:nvContentPartPr>
                <p14:xfrm>
                  <a:off x="5721840" y="2082221"/>
                  <a:ext cx="11880" cy="12600"/>
                </p14:xfrm>
              </p:contentPart>
            </mc:Choice>
            <mc:Fallback xmlns="">
              <p:pic>
                <p:nvPicPr>
                  <p:cNvPr id="46105" name="Ink 46104">
                    <a:extLst>
                      <a:ext uri="{FF2B5EF4-FFF2-40B4-BE49-F238E27FC236}">
                        <a16:creationId xmlns:a16="http://schemas.microsoft.com/office/drawing/2014/main" id="{7999560D-3D09-22DE-10B3-DD9D688A83AD}"/>
                      </a:ext>
                    </a:extLst>
                  </p:cNvPr>
                  <p:cNvPicPr/>
                  <p:nvPr/>
                </p:nvPicPr>
                <p:blipFill>
                  <a:blip r:embed="rId126"/>
                  <a:stretch>
                    <a:fillRect/>
                  </a:stretch>
                </p:blipFill>
                <p:spPr>
                  <a:xfrm>
                    <a:off x="5717520" y="2077901"/>
                    <a:ext cx="205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46107" name="Ink 46106">
                    <a:extLst>
                      <a:ext uri="{FF2B5EF4-FFF2-40B4-BE49-F238E27FC236}">
                        <a16:creationId xmlns:a16="http://schemas.microsoft.com/office/drawing/2014/main" id="{73379F4E-45F1-B741-1D27-FABD810469D6}"/>
                      </a:ext>
                    </a:extLst>
                  </p14:cNvPr>
                  <p14:cNvContentPartPr/>
                  <p14:nvPr/>
                </p14:nvContentPartPr>
                <p14:xfrm>
                  <a:off x="5829120" y="2168981"/>
                  <a:ext cx="60120" cy="14040"/>
                </p14:xfrm>
              </p:contentPart>
            </mc:Choice>
            <mc:Fallback xmlns="">
              <p:pic>
                <p:nvPicPr>
                  <p:cNvPr id="46107" name="Ink 46106">
                    <a:extLst>
                      <a:ext uri="{FF2B5EF4-FFF2-40B4-BE49-F238E27FC236}">
                        <a16:creationId xmlns:a16="http://schemas.microsoft.com/office/drawing/2014/main" id="{73379F4E-45F1-B741-1D27-FABD810469D6}"/>
                      </a:ext>
                    </a:extLst>
                  </p:cNvPr>
                  <p:cNvPicPr/>
                  <p:nvPr/>
                </p:nvPicPr>
                <p:blipFill>
                  <a:blip r:embed="rId128"/>
                  <a:stretch>
                    <a:fillRect/>
                  </a:stretch>
                </p:blipFill>
                <p:spPr>
                  <a:xfrm>
                    <a:off x="5824800" y="2164661"/>
                    <a:ext cx="687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6108" name="Ink 46107">
                    <a:extLst>
                      <a:ext uri="{FF2B5EF4-FFF2-40B4-BE49-F238E27FC236}">
                        <a16:creationId xmlns:a16="http://schemas.microsoft.com/office/drawing/2014/main" id="{1625D4B7-0559-1DD4-1775-775F9F092196}"/>
                      </a:ext>
                    </a:extLst>
                  </p14:cNvPr>
                  <p14:cNvContentPartPr/>
                  <p14:nvPr/>
                </p14:nvContentPartPr>
                <p14:xfrm>
                  <a:off x="5927760" y="2148821"/>
                  <a:ext cx="57240" cy="96120"/>
                </p14:xfrm>
              </p:contentPart>
            </mc:Choice>
            <mc:Fallback xmlns="">
              <p:pic>
                <p:nvPicPr>
                  <p:cNvPr id="46108" name="Ink 46107">
                    <a:extLst>
                      <a:ext uri="{FF2B5EF4-FFF2-40B4-BE49-F238E27FC236}">
                        <a16:creationId xmlns:a16="http://schemas.microsoft.com/office/drawing/2014/main" id="{1625D4B7-0559-1DD4-1775-775F9F092196}"/>
                      </a:ext>
                    </a:extLst>
                  </p:cNvPr>
                  <p:cNvPicPr/>
                  <p:nvPr/>
                </p:nvPicPr>
                <p:blipFill>
                  <a:blip r:embed="rId130"/>
                  <a:stretch>
                    <a:fillRect/>
                  </a:stretch>
                </p:blipFill>
                <p:spPr>
                  <a:xfrm>
                    <a:off x="5923440" y="2144501"/>
                    <a:ext cx="65880" cy="104760"/>
                  </a:xfrm>
                  <a:prstGeom prst="rect">
                    <a:avLst/>
                  </a:prstGeom>
                </p:spPr>
              </p:pic>
            </mc:Fallback>
          </mc:AlternateContent>
        </p:grpSp>
        <p:grpSp>
          <p:nvGrpSpPr>
            <p:cNvPr id="46117" name="Group 46116">
              <a:extLst>
                <a:ext uri="{FF2B5EF4-FFF2-40B4-BE49-F238E27FC236}">
                  <a16:creationId xmlns:a16="http://schemas.microsoft.com/office/drawing/2014/main" id="{EA80861E-0D15-6372-7832-150D8AE3658D}"/>
                </a:ext>
              </a:extLst>
            </p:cNvPr>
            <p:cNvGrpSpPr/>
            <p:nvPr/>
          </p:nvGrpSpPr>
          <p:grpSpPr>
            <a:xfrm>
              <a:off x="4862160" y="2028581"/>
              <a:ext cx="291960" cy="172440"/>
              <a:chOff x="4862160" y="2028581"/>
              <a:chExt cx="291960" cy="172440"/>
            </a:xfrm>
          </p:grpSpPr>
          <mc:AlternateContent xmlns:mc="http://schemas.openxmlformats.org/markup-compatibility/2006" xmlns:p14="http://schemas.microsoft.com/office/powerpoint/2010/main">
            <mc:Choice Requires="p14">
              <p:contentPart p14:bwMode="auto" r:id="rId131">
                <p14:nvContentPartPr>
                  <p14:cNvPr id="46110" name="Ink 46109">
                    <a:extLst>
                      <a:ext uri="{FF2B5EF4-FFF2-40B4-BE49-F238E27FC236}">
                        <a16:creationId xmlns:a16="http://schemas.microsoft.com/office/drawing/2014/main" id="{9EA19202-37D5-0117-A817-6FE4658C2C1A}"/>
                      </a:ext>
                    </a:extLst>
                  </p14:cNvPr>
                  <p14:cNvContentPartPr/>
                  <p14:nvPr/>
                </p14:nvContentPartPr>
                <p14:xfrm>
                  <a:off x="4862160" y="2092301"/>
                  <a:ext cx="60840" cy="16560"/>
                </p14:xfrm>
              </p:contentPart>
            </mc:Choice>
            <mc:Fallback xmlns="">
              <p:pic>
                <p:nvPicPr>
                  <p:cNvPr id="46110" name="Ink 46109">
                    <a:extLst>
                      <a:ext uri="{FF2B5EF4-FFF2-40B4-BE49-F238E27FC236}">
                        <a16:creationId xmlns:a16="http://schemas.microsoft.com/office/drawing/2014/main" id="{9EA19202-37D5-0117-A817-6FE4658C2C1A}"/>
                      </a:ext>
                    </a:extLst>
                  </p:cNvPr>
                  <p:cNvPicPr/>
                  <p:nvPr/>
                </p:nvPicPr>
                <p:blipFill>
                  <a:blip r:embed="rId132"/>
                  <a:stretch>
                    <a:fillRect/>
                  </a:stretch>
                </p:blipFill>
                <p:spPr>
                  <a:xfrm>
                    <a:off x="4857840" y="2087981"/>
                    <a:ext cx="694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6111" name="Ink 46110">
                    <a:extLst>
                      <a:ext uri="{FF2B5EF4-FFF2-40B4-BE49-F238E27FC236}">
                        <a16:creationId xmlns:a16="http://schemas.microsoft.com/office/drawing/2014/main" id="{24F041D7-AF4E-5554-91BF-7743B799D9D3}"/>
                      </a:ext>
                    </a:extLst>
                  </p14:cNvPr>
                  <p14:cNvContentPartPr/>
                  <p14:nvPr/>
                </p14:nvContentPartPr>
                <p14:xfrm>
                  <a:off x="4887000" y="2092661"/>
                  <a:ext cx="36720" cy="108360"/>
                </p14:xfrm>
              </p:contentPart>
            </mc:Choice>
            <mc:Fallback xmlns="">
              <p:pic>
                <p:nvPicPr>
                  <p:cNvPr id="46111" name="Ink 46110">
                    <a:extLst>
                      <a:ext uri="{FF2B5EF4-FFF2-40B4-BE49-F238E27FC236}">
                        <a16:creationId xmlns:a16="http://schemas.microsoft.com/office/drawing/2014/main" id="{24F041D7-AF4E-5554-91BF-7743B799D9D3}"/>
                      </a:ext>
                    </a:extLst>
                  </p:cNvPr>
                  <p:cNvPicPr/>
                  <p:nvPr/>
                </p:nvPicPr>
                <p:blipFill>
                  <a:blip r:embed="rId134"/>
                  <a:stretch>
                    <a:fillRect/>
                  </a:stretch>
                </p:blipFill>
                <p:spPr>
                  <a:xfrm>
                    <a:off x="4882680" y="2088341"/>
                    <a:ext cx="453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6113" name="Ink 46112">
                    <a:extLst>
                      <a:ext uri="{FF2B5EF4-FFF2-40B4-BE49-F238E27FC236}">
                        <a16:creationId xmlns:a16="http://schemas.microsoft.com/office/drawing/2014/main" id="{0EEDE0AE-0A70-0B56-34BB-D8F6C06EA5D3}"/>
                      </a:ext>
                    </a:extLst>
                  </p14:cNvPr>
                  <p14:cNvContentPartPr/>
                  <p14:nvPr/>
                </p14:nvContentPartPr>
                <p14:xfrm>
                  <a:off x="4975920" y="2121101"/>
                  <a:ext cx="51480" cy="5760"/>
                </p14:xfrm>
              </p:contentPart>
            </mc:Choice>
            <mc:Fallback xmlns="">
              <p:pic>
                <p:nvPicPr>
                  <p:cNvPr id="46113" name="Ink 46112">
                    <a:extLst>
                      <a:ext uri="{FF2B5EF4-FFF2-40B4-BE49-F238E27FC236}">
                        <a16:creationId xmlns:a16="http://schemas.microsoft.com/office/drawing/2014/main" id="{0EEDE0AE-0A70-0B56-34BB-D8F6C06EA5D3}"/>
                      </a:ext>
                    </a:extLst>
                  </p:cNvPr>
                  <p:cNvPicPr/>
                  <p:nvPr/>
                </p:nvPicPr>
                <p:blipFill>
                  <a:blip r:embed="rId136"/>
                  <a:stretch>
                    <a:fillRect/>
                  </a:stretch>
                </p:blipFill>
                <p:spPr>
                  <a:xfrm>
                    <a:off x="4971600" y="2116781"/>
                    <a:ext cx="601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6114" name="Ink 46113">
                    <a:extLst>
                      <a:ext uri="{FF2B5EF4-FFF2-40B4-BE49-F238E27FC236}">
                        <a16:creationId xmlns:a16="http://schemas.microsoft.com/office/drawing/2014/main" id="{1A713A92-F86D-8198-D570-3BC13984D389}"/>
                      </a:ext>
                    </a:extLst>
                  </p14:cNvPr>
                  <p14:cNvContentPartPr/>
                  <p14:nvPr/>
                </p14:nvContentPartPr>
                <p14:xfrm>
                  <a:off x="4989600" y="2142341"/>
                  <a:ext cx="61200" cy="20520"/>
                </p14:xfrm>
              </p:contentPart>
            </mc:Choice>
            <mc:Fallback xmlns="">
              <p:pic>
                <p:nvPicPr>
                  <p:cNvPr id="46114" name="Ink 46113">
                    <a:extLst>
                      <a:ext uri="{FF2B5EF4-FFF2-40B4-BE49-F238E27FC236}">
                        <a16:creationId xmlns:a16="http://schemas.microsoft.com/office/drawing/2014/main" id="{1A713A92-F86D-8198-D570-3BC13984D389}"/>
                      </a:ext>
                    </a:extLst>
                  </p:cNvPr>
                  <p:cNvPicPr/>
                  <p:nvPr/>
                </p:nvPicPr>
                <p:blipFill>
                  <a:blip r:embed="rId138"/>
                  <a:stretch>
                    <a:fillRect/>
                  </a:stretch>
                </p:blipFill>
                <p:spPr>
                  <a:xfrm>
                    <a:off x="4985280" y="2138021"/>
                    <a:ext cx="698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6115" name="Ink 46114">
                    <a:extLst>
                      <a:ext uri="{FF2B5EF4-FFF2-40B4-BE49-F238E27FC236}">
                        <a16:creationId xmlns:a16="http://schemas.microsoft.com/office/drawing/2014/main" id="{BDB1F1ED-7EF2-5009-3B20-D4CE00F221FB}"/>
                      </a:ext>
                    </a:extLst>
                  </p14:cNvPr>
                  <p14:cNvContentPartPr/>
                  <p14:nvPr/>
                </p14:nvContentPartPr>
                <p14:xfrm>
                  <a:off x="5103360" y="2088701"/>
                  <a:ext cx="50760" cy="110160"/>
                </p14:xfrm>
              </p:contentPart>
            </mc:Choice>
            <mc:Fallback xmlns="">
              <p:pic>
                <p:nvPicPr>
                  <p:cNvPr id="46115" name="Ink 46114">
                    <a:extLst>
                      <a:ext uri="{FF2B5EF4-FFF2-40B4-BE49-F238E27FC236}">
                        <a16:creationId xmlns:a16="http://schemas.microsoft.com/office/drawing/2014/main" id="{BDB1F1ED-7EF2-5009-3B20-D4CE00F221FB}"/>
                      </a:ext>
                    </a:extLst>
                  </p:cNvPr>
                  <p:cNvPicPr/>
                  <p:nvPr/>
                </p:nvPicPr>
                <p:blipFill>
                  <a:blip r:embed="rId140"/>
                  <a:stretch>
                    <a:fillRect/>
                  </a:stretch>
                </p:blipFill>
                <p:spPr>
                  <a:xfrm>
                    <a:off x="5099040" y="2084381"/>
                    <a:ext cx="594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46116" name="Ink 46115">
                    <a:extLst>
                      <a:ext uri="{FF2B5EF4-FFF2-40B4-BE49-F238E27FC236}">
                        <a16:creationId xmlns:a16="http://schemas.microsoft.com/office/drawing/2014/main" id="{F894D648-4C40-50A5-D0BA-0CB57584CC55}"/>
                      </a:ext>
                    </a:extLst>
                  </p14:cNvPr>
                  <p14:cNvContentPartPr/>
                  <p14:nvPr/>
                </p14:nvContentPartPr>
                <p14:xfrm>
                  <a:off x="5103720" y="2028581"/>
                  <a:ext cx="7560" cy="10440"/>
                </p14:xfrm>
              </p:contentPart>
            </mc:Choice>
            <mc:Fallback xmlns="">
              <p:pic>
                <p:nvPicPr>
                  <p:cNvPr id="46116" name="Ink 46115">
                    <a:extLst>
                      <a:ext uri="{FF2B5EF4-FFF2-40B4-BE49-F238E27FC236}">
                        <a16:creationId xmlns:a16="http://schemas.microsoft.com/office/drawing/2014/main" id="{F894D648-4C40-50A5-D0BA-0CB57584CC55}"/>
                      </a:ext>
                    </a:extLst>
                  </p:cNvPr>
                  <p:cNvPicPr/>
                  <p:nvPr/>
                </p:nvPicPr>
                <p:blipFill>
                  <a:blip r:embed="rId142"/>
                  <a:stretch>
                    <a:fillRect/>
                  </a:stretch>
                </p:blipFill>
                <p:spPr>
                  <a:xfrm>
                    <a:off x="5099400" y="2024261"/>
                    <a:ext cx="16200" cy="19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3">
              <p14:nvContentPartPr>
                <p14:cNvPr id="46125" name="Ink 46124">
                  <a:extLst>
                    <a:ext uri="{FF2B5EF4-FFF2-40B4-BE49-F238E27FC236}">
                      <a16:creationId xmlns:a16="http://schemas.microsoft.com/office/drawing/2014/main" id="{C9F51D63-8EB4-B89D-C864-20056A2F42D0}"/>
                    </a:ext>
                  </a:extLst>
                </p14:cNvPr>
                <p14:cNvContentPartPr/>
                <p14:nvPr/>
              </p14:nvContentPartPr>
              <p14:xfrm>
                <a:off x="4798080" y="2355821"/>
                <a:ext cx="166680" cy="66960"/>
              </p14:xfrm>
            </p:contentPart>
          </mc:Choice>
          <mc:Fallback xmlns="">
            <p:pic>
              <p:nvPicPr>
                <p:cNvPr id="46125" name="Ink 46124">
                  <a:extLst>
                    <a:ext uri="{FF2B5EF4-FFF2-40B4-BE49-F238E27FC236}">
                      <a16:creationId xmlns:a16="http://schemas.microsoft.com/office/drawing/2014/main" id="{C9F51D63-8EB4-B89D-C864-20056A2F42D0}"/>
                    </a:ext>
                  </a:extLst>
                </p:cNvPr>
                <p:cNvPicPr/>
                <p:nvPr/>
              </p:nvPicPr>
              <p:blipFill>
                <a:blip r:embed="rId144"/>
                <a:stretch>
                  <a:fillRect/>
                </a:stretch>
              </p:blipFill>
              <p:spPr>
                <a:xfrm>
                  <a:off x="4793760" y="2351501"/>
                  <a:ext cx="1753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6126" name="Ink 46125">
                  <a:extLst>
                    <a:ext uri="{FF2B5EF4-FFF2-40B4-BE49-F238E27FC236}">
                      <a16:creationId xmlns:a16="http://schemas.microsoft.com/office/drawing/2014/main" id="{CE884947-AC75-64A7-B1E7-28D03862B86A}"/>
                    </a:ext>
                  </a:extLst>
                </p14:cNvPr>
                <p14:cNvContentPartPr/>
                <p14:nvPr/>
              </p14:nvContentPartPr>
              <p14:xfrm>
                <a:off x="4554000" y="2442221"/>
                <a:ext cx="166320" cy="90000"/>
              </p14:xfrm>
            </p:contentPart>
          </mc:Choice>
          <mc:Fallback xmlns="">
            <p:pic>
              <p:nvPicPr>
                <p:cNvPr id="46126" name="Ink 46125">
                  <a:extLst>
                    <a:ext uri="{FF2B5EF4-FFF2-40B4-BE49-F238E27FC236}">
                      <a16:creationId xmlns:a16="http://schemas.microsoft.com/office/drawing/2014/main" id="{CE884947-AC75-64A7-B1E7-28D03862B86A}"/>
                    </a:ext>
                  </a:extLst>
                </p:cNvPr>
                <p:cNvPicPr/>
                <p:nvPr/>
              </p:nvPicPr>
              <p:blipFill>
                <a:blip r:embed="rId146"/>
                <a:stretch>
                  <a:fillRect/>
                </a:stretch>
              </p:blipFill>
              <p:spPr>
                <a:xfrm>
                  <a:off x="4549680" y="2437901"/>
                  <a:ext cx="1749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6127" name="Ink 46126">
                  <a:extLst>
                    <a:ext uri="{FF2B5EF4-FFF2-40B4-BE49-F238E27FC236}">
                      <a16:creationId xmlns:a16="http://schemas.microsoft.com/office/drawing/2014/main" id="{6C11FCD7-B38B-BD74-0B65-E4C6C6DB317D}"/>
                    </a:ext>
                  </a:extLst>
                </p14:cNvPr>
                <p14:cNvContentPartPr/>
                <p14:nvPr/>
              </p14:nvContentPartPr>
              <p14:xfrm>
                <a:off x="4194000" y="2198501"/>
                <a:ext cx="366480" cy="218160"/>
              </p14:xfrm>
            </p:contentPart>
          </mc:Choice>
          <mc:Fallback xmlns="">
            <p:pic>
              <p:nvPicPr>
                <p:cNvPr id="46127" name="Ink 46126">
                  <a:extLst>
                    <a:ext uri="{FF2B5EF4-FFF2-40B4-BE49-F238E27FC236}">
                      <a16:creationId xmlns:a16="http://schemas.microsoft.com/office/drawing/2014/main" id="{6C11FCD7-B38B-BD74-0B65-E4C6C6DB317D}"/>
                    </a:ext>
                  </a:extLst>
                </p:cNvPr>
                <p:cNvPicPr/>
                <p:nvPr/>
              </p:nvPicPr>
              <p:blipFill>
                <a:blip r:embed="rId148"/>
                <a:stretch>
                  <a:fillRect/>
                </a:stretch>
              </p:blipFill>
              <p:spPr>
                <a:xfrm>
                  <a:off x="4189680" y="2194181"/>
                  <a:ext cx="375120" cy="226800"/>
                </a:xfrm>
                <a:prstGeom prst="rect">
                  <a:avLst/>
                </a:prstGeom>
              </p:spPr>
            </p:pic>
          </mc:Fallback>
        </mc:AlternateContent>
        <p:grpSp>
          <p:nvGrpSpPr>
            <p:cNvPr id="46136" name="Group 46135">
              <a:extLst>
                <a:ext uri="{FF2B5EF4-FFF2-40B4-BE49-F238E27FC236}">
                  <a16:creationId xmlns:a16="http://schemas.microsoft.com/office/drawing/2014/main" id="{D23EFF71-13B1-AF5E-4EC5-1217767E844D}"/>
                </a:ext>
              </a:extLst>
            </p:cNvPr>
            <p:cNvGrpSpPr/>
            <p:nvPr/>
          </p:nvGrpSpPr>
          <p:grpSpPr>
            <a:xfrm>
              <a:off x="3689640" y="1978901"/>
              <a:ext cx="448200" cy="140040"/>
              <a:chOff x="3689640" y="1978901"/>
              <a:chExt cx="448200" cy="140040"/>
            </a:xfrm>
          </p:grpSpPr>
          <mc:AlternateContent xmlns:mc="http://schemas.openxmlformats.org/markup-compatibility/2006" xmlns:p14="http://schemas.microsoft.com/office/powerpoint/2010/main">
            <mc:Choice Requires="p14">
              <p:contentPart p14:bwMode="auto" r:id="rId149">
                <p14:nvContentPartPr>
                  <p14:cNvPr id="46128" name="Ink 46127">
                    <a:extLst>
                      <a:ext uri="{FF2B5EF4-FFF2-40B4-BE49-F238E27FC236}">
                        <a16:creationId xmlns:a16="http://schemas.microsoft.com/office/drawing/2014/main" id="{091D1E2E-9288-9181-EF1D-76E9B0689009}"/>
                      </a:ext>
                    </a:extLst>
                  </p14:cNvPr>
                  <p14:cNvContentPartPr/>
                  <p14:nvPr/>
                </p14:nvContentPartPr>
                <p14:xfrm>
                  <a:off x="3689640" y="2022461"/>
                  <a:ext cx="50040" cy="96120"/>
                </p14:xfrm>
              </p:contentPart>
            </mc:Choice>
            <mc:Fallback xmlns="">
              <p:pic>
                <p:nvPicPr>
                  <p:cNvPr id="46128" name="Ink 46127">
                    <a:extLst>
                      <a:ext uri="{FF2B5EF4-FFF2-40B4-BE49-F238E27FC236}">
                        <a16:creationId xmlns:a16="http://schemas.microsoft.com/office/drawing/2014/main" id="{091D1E2E-9288-9181-EF1D-76E9B0689009}"/>
                      </a:ext>
                    </a:extLst>
                  </p:cNvPr>
                  <p:cNvPicPr/>
                  <p:nvPr/>
                </p:nvPicPr>
                <p:blipFill>
                  <a:blip r:embed="rId150"/>
                  <a:stretch>
                    <a:fillRect/>
                  </a:stretch>
                </p:blipFill>
                <p:spPr>
                  <a:xfrm>
                    <a:off x="3685320" y="2018141"/>
                    <a:ext cx="586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46129" name="Ink 46128">
                    <a:extLst>
                      <a:ext uri="{FF2B5EF4-FFF2-40B4-BE49-F238E27FC236}">
                        <a16:creationId xmlns:a16="http://schemas.microsoft.com/office/drawing/2014/main" id="{CAB5552F-367C-F374-586A-85FA82A7EC6F}"/>
                      </a:ext>
                    </a:extLst>
                  </p14:cNvPr>
                  <p14:cNvContentPartPr/>
                  <p14:nvPr/>
                </p14:nvContentPartPr>
                <p14:xfrm>
                  <a:off x="3771360" y="2074661"/>
                  <a:ext cx="43200" cy="42480"/>
                </p14:xfrm>
              </p:contentPart>
            </mc:Choice>
            <mc:Fallback xmlns="">
              <p:pic>
                <p:nvPicPr>
                  <p:cNvPr id="46129" name="Ink 46128">
                    <a:extLst>
                      <a:ext uri="{FF2B5EF4-FFF2-40B4-BE49-F238E27FC236}">
                        <a16:creationId xmlns:a16="http://schemas.microsoft.com/office/drawing/2014/main" id="{CAB5552F-367C-F374-586A-85FA82A7EC6F}"/>
                      </a:ext>
                    </a:extLst>
                  </p:cNvPr>
                  <p:cNvPicPr/>
                  <p:nvPr/>
                </p:nvPicPr>
                <p:blipFill>
                  <a:blip r:embed="rId152"/>
                  <a:stretch>
                    <a:fillRect/>
                  </a:stretch>
                </p:blipFill>
                <p:spPr>
                  <a:xfrm>
                    <a:off x="3767040" y="2070341"/>
                    <a:ext cx="518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46130" name="Ink 46129">
                    <a:extLst>
                      <a:ext uri="{FF2B5EF4-FFF2-40B4-BE49-F238E27FC236}">
                        <a16:creationId xmlns:a16="http://schemas.microsoft.com/office/drawing/2014/main" id="{E15A89CF-0814-39CF-D3DA-41A6B51CF5C0}"/>
                      </a:ext>
                    </a:extLst>
                  </p14:cNvPr>
                  <p14:cNvContentPartPr/>
                  <p14:nvPr/>
                </p14:nvContentPartPr>
                <p14:xfrm>
                  <a:off x="3817800" y="2022461"/>
                  <a:ext cx="7560" cy="18360"/>
                </p14:xfrm>
              </p:contentPart>
            </mc:Choice>
            <mc:Fallback xmlns="">
              <p:pic>
                <p:nvPicPr>
                  <p:cNvPr id="46130" name="Ink 46129">
                    <a:extLst>
                      <a:ext uri="{FF2B5EF4-FFF2-40B4-BE49-F238E27FC236}">
                        <a16:creationId xmlns:a16="http://schemas.microsoft.com/office/drawing/2014/main" id="{E15A89CF-0814-39CF-D3DA-41A6B51CF5C0}"/>
                      </a:ext>
                    </a:extLst>
                  </p:cNvPr>
                  <p:cNvPicPr/>
                  <p:nvPr/>
                </p:nvPicPr>
                <p:blipFill>
                  <a:blip r:embed="rId154"/>
                  <a:stretch>
                    <a:fillRect/>
                  </a:stretch>
                </p:blipFill>
                <p:spPr>
                  <a:xfrm>
                    <a:off x="3813480" y="2018141"/>
                    <a:ext cx="162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46131" name="Ink 46130">
                    <a:extLst>
                      <a:ext uri="{FF2B5EF4-FFF2-40B4-BE49-F238E27FC236}">
                        <a16:creationId xmlns:a16="http://schemas.microsoft.com/office/drawing/2014/main" id="{CE2C32B5-F185-13DA-4A12-9BBED9E38935}"/>
                      </a:ext>
                    </a:extLst>
                  </p14:cNvPr>
                  <p14:cNvContentPartPr/>
                  <p14:nvPr/>
                </p14:nvContentPartPr>
                <p14:xfrm>
                  <a:off x="3856680" y="2083661"/>
                  <a:ext cx="71280" cy="34920"/>
                </p14:xfrm>
              </p:contentPart>
            </mc:Choice>
            <mc:Fallback xmlns="">
              <p:pic>
                <p:nvPicPr>
                  <p:cNvPr id="46131" name="Ink 46130">
                    <a:extLst>
                      <a:ext uri="{FF2B5EF4-FFF2-40B4-BE49-F238E27FC236}">
                        <a16:creationId xmlns:a16="http://schemas.microsoft.com/office/drawing/2014/main" id="{CE2C32B5-F185-13DA-4A12-9BBED9E38935}"/>
                      </a:ext>
                    </a:extLst>
                  </p:cNvPr>
                  <p:cNvPicPr/>
                  <p:nvPr/>
                </p:nvPicPr>
                <p:blipFill>
                  <a:blip r:embed="rId156"/>
                  <a:stretch>
                    <a:fillRect/>
                  </a:stretch>
                </p:blipFill>
                <p:spPr>
                  <a:xfrm>
                    <a:off x="3852360" y="2079341"/>
                    <a:ext cx="799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46132" name="Ink 46131">
                    <a:extLst>
                      <a:ext uri="{FF2B5EF4-FFF2-40B4-BE49-F238E27FC236}">
                        <a16:creationId xmlns:a16="http://schemas.microsoft.com/office/drawing/2014/main" id="{F058ABBF-7CF9-0613-7077-96C11217F524}"/>
                      </a:ext>
                    </a:extLst>
                  </p14:cNvPr>
                  <p14:cNvContentPartPr/>
                  <p14:nvPr/>
                </p14:nvContentPartPr>
                <p14:xfrm>
                  <a:off x="3962880" y="2002661"/>
                  <a:ext cx="19440" cy="104040"/>
                </p14:xfrm>
              </p:contentPart>
            </mc:Choice>
            <mc:Fallback xmlns="">
              <p:pic>
                <p:nvPicPr>
                  <p:cNvPr id="46132" name="Ink 46131">
                    <a:extLst>
                      <a:ext uri="{FF2B5EF4-FFF2-40B4-BE49-F238E27FC236}">
                        <a16:creationId xmlns:a16="http://schemas.microsoft.com/office/drawing/2014/main" id="{F058ABBF-7CF9-0613-7077-96C11217F524}"/>
                      </a:ext>
                    </a:extLst>
                  </p:cNvPr>
                  <p:cNvPicPr/>
                  <p:nvPr/>
                </p:nvPicPr>
                <p:blipFill>
                  <a:blip r:embed="rId158"/>
                  <a:stretch>
                    <a:fillRect/>
                  </a:stretch>
                </p:blipFill>
                <p:spPr>
                  <a:xfrm>
                    <a:off x="3958560" y="1998341"/>
                    <a:ext cx="280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46133" name="Ink 46132">
                    <a:extLst>
                      <a:ext uri="{FF2B5EF4-FFF2-40B4-BE49-F238E27FC236}">
                        <a16:creationId xmlns:a16="http://schemas.microsoft.com/office/drawing/2014/main" id="{6A5D3C21-9404-C5E7-7291-9CA115C08CC0}"/>
                      </a:ext>
                    </a:extLst>
                  </p14:cNvPr>
                  <p14:cNvContentPartPr/>
                  <p14:nvPr/>
                </p14:nvContentPartPr>
                <p14:xfrm>
                  <a:off x="3991680" y="2072861"/>
                  <a:ext cx="46440" cy="46080"/>
                </p14:xfrm>
              </p:contentPart>
            </mc:Choice>
            <mc:Fallback xmlns="">
              <p:pic>
                <p:nvPicPr>
                  <p:cNvPr id="46133" name="Ink 46132">
                    <a:extLst>
                      <a:ext uri="{FF2B5EF4-FFF2-40B4-BE49-F238E27FC236}">
                        <a16:creationId xmlns:a16="http://schemas.microsoft.com/office/drawing/2014/main" id="{6A5D3C21-9404-C5E7-7291-9CA115C08CC0}"/>
                      </a:ext>
                    </a:extLst>
                  </p:cNvPr>
                  <p:cNvPicPr/>
                  <p:nvPr/>
                </p:nvPicPr>
                <p:blipFill>
                  <a:blip r:embed="rId160"/>
                  <a:stretch>
                    <a:fillRect/>
                  </a:stretch>
                </p:blipFill>
                <p:spPr>
                  <a:xfrm>
                    <a:off x="3987360" y="2068541"/>
                    <a:ext cx="550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46134" name="Ink 46133">
                    <a:extLst>
                      <a:ext uri="{FF2B5EF4-FFF2-40B4-BE49-F238E27FC236}">
                        <a16:creationId xmlns:a16="http://schemas.microsoft.com/office/drawing/2014/main" id="{51CA1279-5792-3F1D-DACA-EFD0DAE7143F}"/>
                      </a:ext>
                    </a:extLst>
                  </p14:cNvPr>
                  <p14:cNvContentPartPr/>
                  <p14:nvPr/>
                </p14:nvContentPartPr>
                <p14:xfrm>
                  <a:off x="4122720" y="2057021"/>
                  <a:ext cx="15120" cy="59040"/>
                </p14:xfrm>
              </p:contentPart>
            </mc:Choice>
            <mc:Fallback xmlns="">
              <p:pic>
                <p:nvPicPr>
                  <p:cNvPr id="46134" name="Ink 46133">
                    <a:extLst>
                      <a:ext uri="{FF2B5EF4-FFF2-40B4-BE49-F238E27FC236}">
                        <a16:creationId xmlns:a16="http://schemas.microsoft.com/office/drawing/2014/main" id="{51CA1279-5792-3F1D-DACA-EFD0DAE7143F}"/>
                      </a:ext>
                    </a:extLst>
                  </p:cNvPr>
                  <p:cNvPicPr/>
                  <p:nvPr/>
                </p:nvPicPr>
                <p:blipFill>
                  <a:blip r:embed="rId162"/>
                  <a:stretch>
                    <a:fillRect/>
                  </a:stretch>
                </p:blipFill>
                <p:spPr>
                  <a:xfrm>
                    <a:off x="4118400" y="2052701"/>
                    <a:ext cx="237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46135" name="Ink 46134">
                    <a:extLst>
                      <a:ext uri="{FF2B5EF4-FFF2-40B4-BE49-F238E27FC236}">
                        <a16:creationId xmlns:a16="http://schemas.microsoft.com/office/drawing/2014/main" id="{E6FA57F2-48D8-F523-3104-00716FBE01D1}"/>
                      </a:ext>
                    </a:extLst>
                  </p14:cNvPr>
                  <p14:cNvContentPartPr/>
                  <p14:nvPr/>
                </p14:nvContentPartPr>
                <p14:xfrm>
                  <a:off x="4116240" y="1978901"/>
                  <a:ext cx="14760" cy="15840"/>
                </p14:xfrm>
              </p:contentPart>
            </mc:Choice>
            <mc:Fallback xmlns="">
              <p:pic>
                <p:nvPicPr>
                  <p:cNvPr id="46135" name="Ink 46134">
                    <a:extLst>
                      <a:ext uri="{FF2B5EF4-FFF2-40B4-BE49-F238E27FC236}">
                        <a16:creationId xmlns:a16="http://schemas.microsoft.com/office/drawing/2014/main" id="{E6FA57F2-48D8-F523-3104-00716FBE01D1}"/>
                      </a:ext>
                    </a:extLst>
                  </p:cNvPr>
                  <p:cNvPicPr/>
                  <p:nvPr/>
                </p:nvPicPr>
                <p:blipFill>
                  <a:blip r:embed="rId164"/>
                  <a:stretch>
                    <a:fillRect/>
                  </a:stretch>
                </p:blipFill>
                <p:spPr>
                  <a:xfrm>
                    <a:off x="4111920" y="1974581"/>
                    <a:ext cx="23400" cy="24480"/>
                  </a:xfrm>
                  <a:prstGeom prst="rect">
                    <a:avLst/>
                  </a:prstGeom>
                </p:spPr>
              </p:pic>
            </mc:Fallback>
          </mc:AlternateContent>
        </p:grpSp>
        <p:grpSp>
          <p:nvGrpSpPr>
            <p:cNvPr id="46140" name="Group 46139">
              <a:extLst>
                <a:ext uri="{FF2B5EF4-FFF2-40B4-BE49-F238E27FC236}">
                  <a16:creationId xmlns:a16="http://schemas.microsoft.com/office/drawing/2014/main" id="{B4F190CF-9FDD-51D3-D0FA-568BAAC449AD}"/>
                </a:ext>
              </a:extLst>
            </p:cNvPr>
            <p:cNvGrpSpPr/>
            <p:nvPr/>
          </p:nvGrpSpPr>
          <p:grpSpPr>
            <a:xfrm>
              <a:off x="4638240" y="1680821"/>
              <a:ext cx="444600" cy="780120"/>
              <a:chOff x="4638240" y="1680821"/>
              <a:chExt cx="444600" cy="780120"/>
            </a:xfrm>
          </p:grpSpPr>
          <mc:AlternateContent xmlns:mc="http://schemas.openxmlformats.org/markup-compatibility/2006" xmlns:p14="http://schemas.microsoft.com/office/powerpoint/2010/main">
            <mc:Choice Requires="p14">
              <p:contentPart p14:bwMode="auto" r:id="rId165">
                <p14:nvContentPartPr>
                  <p14:cNvPr id="46118" name="Ink 46117">
                    <a:extLst>
                      <a:ext uri="{FF2B5EF4-FFF2-40B4-BE49-F238E27FC236}">
                        <a16:creationId xmlns:a16="http://schemas.microsoft.com/office/drawing/2014/main" id="{AA2B58AC-1680-63E5-3DA5-EA7AB53844A0}"/>
                      </a:ext>
                    </a:extLst>
                  </p14:cNvPr>
                  <p14:cNvContentPartPr/>
                  <p14:nvPr/>
                </p14:nvContentPartPr>
                <p14:xfrm>
                  <a:off x="4716360" y="2388221"/>
                  <a:ext cx="93240" cy="72720"/>
                </p14:xfrm>
              </p:contentPart>
            </mc:Choice>
            <mc:Fallback xmlns="">
              <p:pic>
                <p:nvPicPr>
                  <p:cNvPr id="46118" name="Ink 46117">
                    <a:extLst>
                      <a:ext uri="{FF2B5EF4-FFF2-40B4-BE49-F238E27FC236}">
                        <a16:creationId xmlns:a16="http://schemas.microsoft.com/office/drawing/2014/main" id="{AA2B58AC-1680-63E5-3DA5-EA7AB53844A0}"/>
                      </a:ext>
                    </a:extLst>
                  </p:cNvPr>
                  <p:cNvPicPr/>
                  <p:nvPr/>
                </p:nvPicPr>
                <p:blipFill>
                  <a:blip r:embed="rId166"/>
                  <a:stretch>
                    <a:fillRect/>
                  </a:stretch>
                </p:blipFill>
                <p:spPr>
                  <a:xfrm>
                    <a:off x="4712040" y="2383901"/>
                    <a:ext cx="1018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46119" name="Ink 46118">
                    <a:extLst>
                      <a:ext uri="{FF2B5EF4-FFF2-40B4-BE49-F238E27FC236}">
                        <a16:creationId xmlns:a16="http://schemas.microsoft.com/office/drawing/2014/main" id="{29FD3C0A-2EAA-B08D-2152-355CABA5C3EA}"/>
                      </a:ext>
                    </a:extLst>
                  </p14:cNvPr>
                  <p14:cNvContentPartPr/>
                  <p14:nvPr/>
                </p14:nvContentPartPr>
                <p14:xfrm>
                  <a:off x="4751640" y="2388221"/>
                  <a:ext cx="46800" cy="66600"/>
                </p14:xfrm>
              </p:contentPart>
            </mc:Choice>
            <mc:Fallback xmlns="">
              <p:pic>
                <p:nvPicPr>
                  <p:cNvPr id="46119" name="Ink 46118">
                    <a:extLst>
                      <a:ext uri="{FF2B5EF4-FFF2-40B4-BE49-F238E27FC236}">
                        <a16:creationId xmlns:a16="http://schemas.microsoft.com/office/drawing/2014/main" id="{29FD3C0A-2EAA-B08D-2152-355CABA5C3EA}"/>
                      </a:ext>
                    </a:extLst>
                  </p:cNvPr>
                  <p:cNvPicPr/>
                  <p:nvPr/>
                </p:nvPicPr>
                <p:blipFill>
                  <a:blip r:embed="rId168"/>
                  <a:stretch>
                    <a:fillRect/>
                  </a:stretch>
                </p:blipFill>
                <p:spPr>
                  <a:xfrm>
                    <a:off x="4747320" y="2383901"/>
                    <a:ext cx="554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46121" name="Ink 46120">
                    <a:extLst>
                      <a:ext uri="{FF2B5EF4-FFF2-40B4-BE49-F238E27FC236}">
                        <a16:creationId xmlns:a16="http://schemas.microsoft.com/office/drawing/2014/main" id="{EC2546E7-F252-F11E-FA37-9C856CAA9E14}"/>
                      </a:ext>
                    </a:extLst>
                  </p14:cNvPr>
                  <p14:cNvContentPartPr/>
                  <p14:nvPr/>
                </p14:nvContentPartPr>
                <p14:xfrm>
                  <a:off x="4734360" y="2409101"/>
                  <a:ext cx="21600" cy="25560"/>
                </p14:xfrm>
              </p:contentPart>
            </mc:Choice>
            <mc:Fallback xmlns="">
              <p:pic>
                <p:nvPicPr>
                  <p:cNvPr id="46121" name="Ink 46120">
                    <a:extLst>
                      <a:ext uri="{FF2B5EF4-FFF2-40B4-BE49-F238E27FC236}">
                        <a16:creationId xmlns:a16="http://schemas.microsoft.com/office/drawing/2014/main" id="{EC2546E7-F252-F11E-FA37-9C856CAA9E14}"/>
                      </a:ext>
                    </a:extLst>
                  </p:cNvPr>
                  <p:cNvPicPr/>
                  <p:nvPr/>
                </p:nvPicPr>
                <p:blipFill>
                  <a:blip r:embed="rId170"/>
                  <a:stretch>
                    <a:fillRect/>
                  </a:stretch>
                </p:blipFill>
                <p:spPr>
                  <a:xfrm>
                    <a:off x="4730040" y="2404781"/>
                    <a:ext cx="302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46123" name="Ink 46122">
                    <a:extLst>
                      <a:ext uri="{FF2B5EF4-FFF2-40B4-BE49-F238E27FC236}">
                        <a16:creationId xmlns:a16="http://schemas.microsoft.com/office/drawing/2014/main" id="{FC107700-B427-E815-4E0F-A6D952F13001}"/>
                      </a:ext>
                    </a:extLst>
                  </p14:cNvPr>
                  <p14:cNvContentPartPr/>
                  <p14:nvPr/>
                </p14:nvContentPartPr>
                <p14:xfrm>
                  <a:off x="4805280" y="2442221"/>
                  <a:ext cx="25200" cy="16200"/>
                </p14:xfrm>
              </p:contentPart>
            </mc:Choice>
            <mc:Fallback xmlns="">
              <p:pic>
                <p:nvPicPr>
                  <p:cNvPr id="46123" name="Ink 46122">
                    <a:extLst>
                      <a:ext uri="{FF2B5EF4-FFF2-40B4-BE49-F238E27FC236}">
                        <a16:creationId xmlns:a16="http://schemas.microsoft.com/office/drawing/2014/main" id="{FC107700-B427-E815-4E0F-A6D952F13001}"/>
                      </a:ext>
                    </a:extLst>
                  </p:cNvPr>
                  <p:cNvPicPr/>
                  <p:nvPr/>
                </p:nvPicPr>
                <p:blipFill>
                  <a:blip r:embed="rId172"/>
                  <a:stretch>
                    <a:fillRect/>
                  </a:stretch>
                </p:blipFill>
                <p:spPr>
                  <a:xfrm>
                    <a:off x="4800960" y="2437901"/>
                    <a:ext cx="338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46137" name="Ink 46136">
                    <a:extLst>
                      <a:ext uri="{FF2B5EF4-FFF2-40B4-BE49-F238E27FC236}">
                        <a16:creationId xmlns:a16="http://schemas.microsoft.com/office/drawing/2014/main" id="{E1B07646-A508-F45A-02D9-FD13610C50DA}"/>
                      </a:ext>
                    </a:extLst>
                  </p14:cNvPr>
                  <p14:cNvContentPartPr/>
                  <p14:nvPr/>
                </p14:nvContentPartPr>
                <p14:xfrm>
                  <a:off x="4638240" y="1878461"/>
                  <a:ext cx="101880" cy="444600"/>
                </p14:xfrm>
              </p:contentPart>
            </mc:Choice>
            <mc:Fallback xmlns="">
              <p:pic>
                <p:nvPicPr>
                  <p:cNvPr id="46137" name="Ink 46136">
                    <a:extLst>
                      <a:ext uri="{FF2B5EF4-FFF2-40B4-BE49-F238E27FC236}">
                        <a16:creationId xmlns:a16="http://schemas.microsoft.com/office/drawing/2014/main" id="{E1B07646-A508-F45A-02D9-FD13610C50DA}"/>
                      </a:ext>
                    </a:extLst>
                  </p:cNvPr>
                  <p:cNvPicPr/>
                  <p:nvPr/>
                </p:nvPicPr>
                <p:blipFill>
                  <a:blip r:embed="rId174"/>
                  <a:stretch>
                    <a:fillRect/>
                  </a:stretch>
                </p:blipFill>
                <p:spPr>
                  <a:xfrm>
                    <a:off x="4633920" y="1874141"/>
                    <a:ext cx="110520" cy="4532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46138" name="Ink 46137">
                    <a:extLst>
                      <a:ext uri="{FF2B5EF4-FFF2-40B4-BE49-F238E27FC236}">
                        <a16:creationId xmlns:a16="http://schemas.microsoft.com/office/drawing/2014/main" id="{AEEF77E3-13E2-5290-A5FB-031C2CCCCCAA}"/>
                      </a:ext>
                    </a:extLst>
                  </p14:cNvPr>
                  <p14:cNvContentPartPr/>
                  <p14:nvPr/>
                </p14:nvContentPartPr>
                <p14:xfrm>
                  <a:off x="4816080" y="1734821"/>
                  <a:ext cx="64440" cy="87840"/>
                </p14:xfrm>
              </p:contentPart>
            </mc:Choice>
            <mc:Fallback xmlns="">
              <p:pic>
                <p:nvPicPr>
                  <p:cNvPr id="46138" name="Ink 46137">
                    <a:extLst>
                      <a:ext uri="{FF2B5EF4-FFF2-40B4-BE49-F238E27FC236}">
                        <a16:creationId xmlns:a16="http://schemas.microsoft.com/office/drawing/2014/main" id="{AEEF77E3-13E2-5290-A5FB-031C2CCCCCAA}"/>
                      </a:ext>
                    </a:extLst>
                  </p:cNvPr>
                  <p:cNvPicPr/>
                  <p:nvPr/>
                </p:nvPicPr>
                <p:blipFill>
                  <a:blip r:embed="rId176"/>
                  <a:stretch>
                    <a:fillRect/>
                  </a:stretch>
                </p:blipFill>
                <p:spPr>
                  <a:xfrm>
                    <a:off x="4811760" y="1730501"/>
                    <a:ext cx="730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46139" name="Ink 46138">
                    <a:extLst>
                      <a:ext uri="{FF2B5EF4-FFF2-40B4-BE49-F238E27FC236}">
                        <a16:creationId xmlns:a16="http://schemas.microsoft.com/office/drawing/2014/main" id="{8AB6AF60-E412-CB9F-6315-666D862AAB73}"/>
                      </a:ext>
                    </a:extLst>
                  </p14:cNvPr>
                  <p14:cNvContentPartPr/>
                  <p14:nvPr/>
                </p14:nvContentPartPr>
                <p14:xfrm>
                  <a:off x="4943880" y="1680821"/>
                  <a:ext cx="138960" cy="110880"/>
                </p14:xfrm>
              </p:contentPart>
            </mc:Choice>
            <mc:Fallback xmlns="">
              <p:pic>
                <p:nvPicPr>
                  <p:cNvPr id="46139" name="Ink 46138">
                    <a:extLst>
                      <a:ext uri="{FF2B5EF4-FFF2-40B4-BE49-F238E27FC236}">
                        <a16:creationId xmlns:a16="http://schemas.microsoft.com/office/drawing/2014/main" id="{8AB6AF60-E412-CB9F-6315-666D862AAB73}"/>
                      </a:ext>
                    </a:extLst>
                  </p:cNvPr>
                  <p:cNvPicPr/>
                  <p:nvPr/>
                </p:nvPicPr>
                <p:blipFill>
                  <a:blip r:embed="rId178"/>
                  <a:stretch>
                    <a:fillRect/>
                  </a:stretch>
                </p:blipFill>
                <p:spPr>
                  <a:xfrm>
                    <a:off x="4939560" y="1676501"/>
                    <a:ext cx="147600" cy="119520"/>
                  </a:xfrm>
                  <a:prstGeom prst="rect">
                    <a:avLst/>
                  </a:prstGeom>
                </p:spPr>
              </p:pic>
            </mc:Fallback>
          </mc:AlternateContent>
        </p:gr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F2B2710-55F1-7A45-91A2-437CC38D50F7}"/>
                  </a:ext>
                </a:extLst>
              </p:cNvPr>
              <p:cNvSpPr txBox="1"/>
              <p:nvPr/>
            </p:nvSpPr>
            <p:spPr>
              <a:xfrm>
                <a:off x="8542982" y="5024394"/>
                <a:ext cx="2734659" cy="73186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600" i="1" smtClean="0">
                              <a:latin typeface="Cambria Math" panose="02040503050406030204" pitchFamily="18" charset="0"/>
                            </a:rPr>
                          </m:ctrlPr>
                        </m:sSubSupPr>
                        <m:e>
                          <m:r>
                            <a:rPr lang="en-US" sz="1600" i="1">
                              <a:latin typeface="Cambria Math" panose="02040503050406030204" pitchFamily="18" charset="0"/>
                            </a:rPr>
                            <m:t>𝐽</m:t>
                          </m:r>
                        </m:e>
                        <m:sub>
                          <m:r>
                            <a:rPr lang="en-US" sz="1600" i="1">
                              <a:latin typeface="Cambria Math" panose="02040503050406030204" pitchFamily="18" charset="0"/>
                              <a:ea typeface="Cambria Math" panose="02040503050406030204" pitchFamily="18" charset="0"/>
                            </a:rPr>
                            <m:t>𝜔</m:t>
                          </m:r>
                          <m:r>
                            <a:rPr lang="en-US" sz="1600" i="1">
                              <a:latin typeface="Cambria Math" panose="02040503050406030204" pitchFamily="18" charset="0"/>
                            </a:rPr>
                            <m:t>𝑖</m:t>
                          </m:r>
                        </m:sub>
                        <m:sup>
                          <m:r>
                            <a:rPr lang="en-US" sz="1600" i="1">
                              <a:latin typeface="Cambria Math" panose="02040503050406030204" pitchFamily="18" charset="0"/>
                            </a:rPr>
                            <m:t>𝑗</m:t>
                          </m:r>
                        </m:sup>
                      </m:sSubSup>
                      <m:r>
                        <a:rPr lang="en-US" sz="1600" b="0" i="1" smtClean="0">
                          <a:latin typeface="Cambria Math" panose="02040503050406030204" pitchFamily="18" charset="0"/>
                        </a:rPr>
                        <m:t>=</m:t>
                      </m:r>
                      <m:d>
                        <m:dPr>
                          <m:begChr m:val="{"/>
                          <m:endChr m:val=""/>
                          <m:ctrlPr>
                            <a:rPr lang="en-US" sz="1600" i="1" smtClean="0">
                              <a:latin typeface="Cambria Math" panose="02040503050406030204" pitchFamily="18" charset="0"/>
                            </a:rPr>
                          </m:ctrlPr>
                        </m:dPr>
                        <m:e>
                          <m:eqArr>
                            <m:eqArrPr>
                              <m:ctrlPr>
                                <a:rPr lang="en-US" sz="1600" i="1" smtClean="0">
                                  <a:latin typeface="Cambria Math" panose="02040503050406030204" pitchFamily="18" charset="0"/>
                                </a:rPr>
                              </m:ctrlPr>
                            </m:eqArrPr>
                            <m:e>
                              <m:sSub>
                                <m:sSubPr>
                                  <m:ctrlPr>
                                    <a:rPr lang="en-US" sz="1600" i="1">
                                      <a:latin typeface="Cambria Math" panose="02040503050406030204" pitchFamily="18" charset="0"/>
                                    </a:rPr>
                                  </m:ctrlPr>
                                </m:sSubPr>
                                <m:e>
                                  <m:sPre>
                                    <m:sPrePr>
                                      <m:ctrlPr>
                                        <a:rPr lang="en-US" sz="1600" i="1">
                                          <a:latin typeface="Cambria Math" panose="02040503050406030204" pitchFamily="18" charset="0"/>
                                        </a:rPr>
                                      </m:ctrlPr>
                                    </m:sPrePr>
                                    <m:sub>
                                      <m:r>
                                        <a:rPr lang="en-US" sz="1600" b="0" i="1" smtClean="0">
                                          <a:latin typeface="Cambria Math" panose="02040503050406030204" pitchFamily="18" charset="0"/>
                                        </a:rPr>
                                        <m:t> </m:t>
                                      </m:r>
                                    </m:sub>
                                    <m:sup>
                                      <m:r>
                                        <a:rPr lang="en-US" sz="1600" i="1">
                                          <a:latin typeface="Cambria Math" panose="02040503050406030204" pitchFamily="18" charset="0"/>
                                        </a:rPr>
                                        <m:t>0</m:t>
                                      </m:r>
                                    </m:sup>
                                    <m:e>
                                      <m:r>
                                        <a:rPr lang="en-US" sz="1600" i="1">
                                          <a:latin typeface="Cambria Math" panose="02040503050406030204" pitchFamily="18" charset="0"/>
                                        </a:rPr>
                                        <m:t>𝑍</m:t>
                                      </m:r>
                                    </m:e>
                                  </m:sPre>
                                </m:e>
                                <m:sub>
                                  <m:r>
                                    <a:rPr lang="en-US" sz="1600" i="1">
                                      <a:latin typeface="Cambria Math" panose="02040503050406030204" pitchFamily="18" charset="0"/>
                                    </a:rPr>
                                    <m:t>𝐽</m:t>
                                  </m:r>
                                </m:sub>
                              </m:sSub>
                              <m:r>
                                <a:rPr lang="en-US" sz="1600" b="0" i="1" smtClean="0">
                                  <a:latin typeface="Cambria Math" panose="02040503050406030204" pitchFamily="18" charset="0"/>
                                </a:rPr>
                                <m:t>(</m:t>
                              </m:r>
                              <m:r>
                                <a:rPr lang="en-US" sz="1600" i="1">
                                  <a:latin typeface="Cambria Math" panose="02040503050406030204" pitchFamily="18" charset="0"/>
                                  <a:ea typeface="Cambria Math" panose="02040503050406030204" pitchFamily="18" charset="0"/>
                                </a:rPr>
                                <m:t>𝑅𝑒𝑣𝑒𝑜𝑙𝑢𝑡𝑒</m:t>
                              </m:r>
                              <m:r>
                                <a:rPr lang="en-US" sz="1600" i="1">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𝐽𝑜𝑖𝑛𝑡</m:t>
                              </m:r>
                              <m:r>
                                <a:rPr lang="en-US" sz="1600" b="0" i="1" smtClean="0">
                                  <a:latin typeface="Cambria Math" panose="02040503050406030204" pitchFamily="18" charset="0"/>
                                </a:rPr>
                                <m:t>)</m:t>
                              </m:r>
                            </m:e>
                            <m:e>
                              <m:r>
                                <a:rPr lang="en-US" sz="1600" b="0" i="1" smtClean="0">
                                  <a:latin typeface="Cambria Math" panose="02040503050406030204" pitchFamily="18" charset="0"/>
                                </a:rPr>
                                <m:t>0 (</m:t>
                              </m:r>
                              <m:r>
                                <a:rPr lang="en-US" sz="1600" b="0" i="1" smtClean="0">
                                  <a:latin typeface="Cambria Math" panose="02040503050406030204" pitchFamily="18" charset="0"/>
                                </a:rPr>
                                <m:t>𝑃𝑟𝑖𝑠𝑚𝑎𝑡𝑖𝑐</m:t>
                              </m:r>
                              <m:r>
                                <a:rPr lang="en-US" sz="1600" b="0" i="1" smtClean="0">
                                  <a:latin typeface="Cambria Math" panose="02040503050406030204" pitchFamily="18" charset="0"/>
                                </a:rPr>
                                <m:t> </m:t>
                              </m:r>
                              <m:r>
                                <a:rPr lang="en-US" sz="1600" b="0" i="1" smtClean="0">
                                  <a:latin typeface="Cambria Math" panose="02040503050406030204" pitchFamily="18" charset="0"/>
                                </a:rPr>
                                <m:t>𝐽𝑜𝑖𝑛𝑡</m:t>
                              </m:r>
                              <m:r>
                                <a:rPr lang="en-US" sz="1600" b="0" i="1" smtClean="0">
                                  <a:latin typeface="Cambria Math" panose="02040503050406030204" pitchFamily="18" charset="0"/>
                                </a:rPr>
                                <m:t>)</m:t>
                              </m:r>
                            </m:e>
                          </m:eqArr>
                        </m:e>
                      </m:d>
                    </m:oMath>
                  </m:oMathPara>
                </a14:m>
                <a:endParaRPr lang="en-US" sz="1600" dirty="0"/>
              </a:p>
            </p:txBody>
          </p:sp>
        </mc:Choice>
        <mc:Fallback xmlns="">
          <p:sp>
            <p:nvSpPr>
              <p:cNvPr id="3" name="TextBox 2">
                <a:extLst>
                  <a:ext uri="{FF2B5EF4-FFF2-40B4-BE49-F238E27FC236}">
                    <a16:creationId xmlns:a16="http://schemas.microsoft.com/office/drawing/2014/main" id="{4F2B2710-55F1-7A45-91A2-437CC38D50F7}"/>
                  </a:ext>
                </a:extLst>
              </p:cNvPr>
              <p:cNvSpPr txBox="1">
                <a:spLocks noRot="1" noChangeAspect="1" noMove="1" noResize="1" noEditPoints="1" noAdjustHandles="1" noChangeArrowheads="1" noChangeShapeType="1" noTextEdit="1"/>
              </p:cNvSpPr>
              <p:nvPr/>
            </p:nvSpPr>
            <p:spPr>
              <a:xfrm>
                <a:off x="8542982" y="5024394"/>
                <a:ext cx="2734659" cy="731867"/>
              </a:xfrm>
              <a:prstGeom prst="rect">
                <a:avLst/>
              </a:prstGeom>
              <a:blipFill>
                <a:blip r:embed="rId179"/>
                <a:stretch>
                  <a:fillRect/>
                </a:stretch>
              </a:blipFill>
            </p:spPr>
            <p:txBody>
              <a:bodyPr/>
              <a:lstStyle/>
              <a:p>
                <a:r>
                  <a:rPr lang="en-US">
                    <a:noFill/>
                  </a:rPr>
                  <a:t> </a:t>
                </a:r>
              </a:p>
            </p:txBody>
          </p:sp>
        </mc:Fallback>
      </mc:AlternateContent>
      <p:grpSp>
        <p:nvGrpSpPr>
          <p:cNvPr id="46112" name="Group 46111">
            <a:extLst>
              <a:ext uri="{FF2B5EF4-FFF2-40B4-BE49-F238E27FC236}">
                <a16:creationId xmlns:a16="http://schemas.microsoft.com/office/drawing/2014/main" id="{20DCF309-626F-A97C-3B03-0EB440F18F2A}"/>
              </a:ext>
            </a:extLst>
          </p:cNvPr>
          <p:cNvGrpSpPr/>
          <p:nvPr/>
        </p:nvGrpSpPr>
        <p:grpSpPr>
          <a:xfrm>
            <a:off x="5999040" y="3469661"/>
            <a:ext cx="160560" cy="166320"/>
            <a:chOff x="5999040" y="3469661"/>
            <a:chExt cx="160560" cy="166320"/>
          </a:xfrm>
        </p:grpSpPr>
        <mc:AlternateContent xmlns:mc="http://schemas.openxmlformats.org/markup-compatibility/2006" xmlns:p14="http://schemas.microsoft.com/office/powerpoint/2010/main">
          <mc:Choice Requires="p14">
            <p:contentPart p14:bwMode="auto" r:id="rId180">
              <p14:nvContentPartPr>
                <p14:cNvPr id="46088" name="Ink 46087">
                  <a:extLst>
                    <a:ext uri="{FF2B5EF4-FFF2-40B4-BE49-F238E27FC236}">
                      <a16:creationId xmlns:a16="http://schemas.microsoft.com/office/drawing/2014/main" id="{0DAFD399-D404-A503-55C5-5272E29ECC2B}"/>
                    </a:ext>
                  </a:extLst>
                </p14:cNvPr>
                <p14:cNvContentPartPr/>
                <p14:nvPr/>
              </p14:nvContentPartPr>
              <p14:xfrm>
                <a:off x="6005520" y="3479381"/>
                <a:ext cx="32760" cy="30960"/>
              </p14:xfrm>
            </p:contentPart>
          </mc:Choice>
          <mc:Fallback xmlns="">
            <p:pic>
              <p:nvPicPr>
                <p:cNvPr id="46088" name="Ink 46087">
                  <a:extLst>
                    <a:ext uri="{FF2B5EF4-FFF2-40B4-BE49-F238E27FC236}">
                      <a16:creationId xmlns:a16="http://schemas.microsoft.com/office/drawing/2014/main" id="{0DAFD399-D404-A503-55C5-5272E29ECC2B}"/>
                    </a:ext>
                  </a:extLst>
                </p:cNvPr>
                <p:cNvPicPr/>
                <p:nvPr/>
              </p:nvPicPr>
              <p:blipFill>
                <a:blip r:embed="rId181"/>
                <a:stretch>
                  <a:fillRect/>
                </a:stretch>
              </p:blipFill>
              <p:spPr>
                <a:xfrm>
                  <a:off x="6001200" y="3475061"/>
                  <a:ext cx="414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6093" name="Ink 46092">
                  <a:extLst>
                    <a:ext uri="{FF2B5EF4-FFF2-40B4-BE49-F238E27FC236}">
                      <a16:creationId xmlns:a16="http://schemas.microsoft.com/office/drawing/2014/main" id="{F51C2D75-38C7-7273-CD67-A91BA320FEE8}"/>
                    </a:ext>
                  </a:extLst>
                </p14:cNvPr>
                <p14:cNvContentPartPr/>
                <p14:nvPr/>
              </p14:nvContentPartPr>
              <p14:xfrm>
                <a:off x="5999040" y="3469661"/>
                <a:ext cx="51120" cy="122040"/>
              </p14:xfrm>
            </p:contentPart>
          </mc:Choice>
          <mc:Fallback xmlns="">
            <p:pic>
              <p:nvPicPr>
                <p:cNvPr id="46093" name="Ink 46092">
                  <a:extLst>
                    <a:ext uri="{FF2B5EF4-FFF2-40B4-BE49-F238E27FC236}">
                      <a16:creationId xmlns:a16="http://schemas.microsoft.com/office/drawing/2014/main" id="{F51C2D75-38C7-7273-CD67-A91BA320FEE8}"/>
                    </a:ext>
                  </a:extLst>
                </p:cNvPr>
                <p:cNvPicPr/>
                <p:nvPr/>
              </p:nvPicPr>
              <p:blipFill>
                <a:blip r:embed="rId183"/>
                <a:stretch>
                  <a:fillRect/>
                </a:stretch>
              </p:blipFill>
              <p:spPr>
                <a:xfrm>
                  <a:off x="5994720" y="3465341"/>
                  <a:ext cx="597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46106" name="Ink 46105">
                  <a:extLst>
                    <a:ext uri="{FF2B5EF4-FFF2-40B4-BE49-F238E27FC236}">
                      <a16:creationId xmlns:a16="http://schemas.microsoft.com/office/drawing/2014/main" id="{C22E9F32-791D-1B92-91EE-FAC9690F9DCB}"/>
                    </a:ext>
                  </a:extLst>
                </p14:cNvPr>
                <p14:cNvContentPartPr/>
                <p14:nvPr/>
              </p14:nvContentPartPr>
              <p14:xfrm>
                <a:off x="6116040" y="3519341"/>
                <a:ext cx="43560" cy="116640"/>
              </p14:xfrm>
            </p:contentPart>
          </mc:Choice>
          <mc:Fallback xmlns="">
            <p:pic>
              <p:nvPicPr>
                <p:cNvPr id="46106" name="Ink 46105">
                  <a:extLst>
                    <a:ext uri="{FF2B5EF4-FFF2-40B4-BE49-F238E27FC236}">
                      <a16:creationId xmlns:a16="http://schemas.microsoft.com/office/drawing/2014/main" id="{C22E9F32-791D-1B92-91EE-FAC9690F9DCB}"/>
                    </a:ext>
                  </a:extLst>
                </p:cNvPr>
                <p:cNvPicPr/>
                <p:nvPr/>
              </p:nvPicPr>
              <p:blipFill>
                <a:blip r:embed="rId185"/>
                <a:stretch>
                  <a:fillRect/>
                </a:stretch>
              </p:blipFill>
              <p:spPr>
                <a:xfrm>
                  <a:off x="6111720" y="3515021"/>
                  <a:ext cx="52200" cy="125280"/>
                </a:xfrm>
                <a:prstGeom prst="rect">
                  <a:avLst/>
                </a:prstGeom>
              </p:spPr>
            </p:pic>
          </mc:Fallback>
        </mc:AlternateContent>
      </p:grpSp>
      <p:grpSp>
        <p:nvGrpSpPr>
          <p:cNvPr id="46151" name="Group 46150">
            <a:extLst>
              <a:ext uri="{FF2B5EF4-FFF2-40B4-BE49-F238E27FC236}">
                <a16:creationId xmlns:a16="http://schemas.microsoft.com/office/drawing/2014/main" id="{C52D6674-3E26-1BD7-F203-249056C24092}"/>
              </a:ext>
            </a:extLst>
          </p:cNvPr>
          <p:cNvGrpSpPr/>
          <p:nvPr/>
        </p:nvGrpSpPr>
        <p:grpSpPr>
          <a:xfrm>
            <a:off x="5959800" y="2895461"/>
            <a:ext cx="1069920" cy="492480"/>
            <a:chOff x="5959800" y="2895461"/>
            <a:chExt cx="1069920" cy="492480"/>
          </a:xfrm>
        </p:grpSpPr>
        <mc:AlternateContent xmlns:mc="http://schemas.openxmlformats.org/markup-compatibility/2006" xmlns:p14="http://schemas.microsoft.com/office/powerpoint/2010/main">
          <mc:Choice Requires="p14">
            <p:contentPart p14:bwMode="auto" r:id="rId186">
              <p14:nvContentPartPr>
                <p14:cNvPr id="5" name="Ink 4">
                  <a:extLst>
                    <a:ext uri="{FF2B5EF4-FFF2-40B4-BE49-F238E27FC236}">
                      <a16:creationId xmlns:a16="http://schemas.microsoft.com/office/drawing/2014/main" id="{4CDB960D-63C6-D129-FB6B-59C15AC62BCA}"/>
                    </a:ext>
                  </a:extLst>
                </p14:cNvPr>
                <p14:cNvContentPartPr/>
                <p14:nvPr/>
              </p14:nvContentPartPr>
              <p14:xfrm>
                <a:off x="6269040" y="2983661"/>
                <a:ext cx="50760" cy="288000"/>
              </p14:xfrm>
            </p:contentPart>
          </mc:Choice>
          <mc:Fallback xmlns="">
            <p:pic>
              <p:nvPicPr>
                <p:cNvPr id="5" name="Ink 4">
                  <a:extLst>
                    <a:ext uri="{FF2B5EF4-FFF2-40B4-BE49-F238E27FC236}">
                      <a16:creationId xmlns:a16="http://schemas.microsoft.com/office/drawing/2014/main" id="{4CDB960D-63C6-D129-FB6B-59C15AC62BCA}"/>
                    </a:ext>
                  </a:extLst>
                </p:cNvPr>
                <p:cNvPicPr/>
                <p:nvPr/>
              </p:nvPicPr>
              <p:blipFill>
                <a:blip r:embed="rId187"/>
                <a:stretch>
                  <a:fillRect/>
                </a:stretch>
              </p:blipFill>
              <p:spPr>
                <a:xfrm>
                  <a:off x="6264720" y="2979341"/>
                  <a:ext cx="5940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6" name="Ink 5">
                  <a:extLst>
                    <a:ext uri="{FF2B5EF4-FFF2-40B4-BE49-F238E27FC236}">
                      <a16:creationId xmlns:a16="http://schemas.microsoft.com/office/drawing/2014/main" id="{00747390-FDBB-9B10-1791-E3DD40C6DEA2}"/>
                    </a:ext>
                  </a:extLst>
                </p14:cNvPr>
                <p14:cNvContentPartPr/>
                <p14:nvPr/>
              </p14:nvContentPartPr>
              <p14:xfrm>
                <a:off x="6234120" y="2974301"/>
                <a:ext cx="88920" cy="68040"/>
              </p14:xfrm>
            </p:contentPart>
          </mc:Choice>
          <mc:Fallback xmlns="">
            <p:pic>
              <p:nvPicPr>
                <p:cNvPr id="6" name="Ink 5">
                  <a:extLst>
                    <a:ext uri="{FF2B5EF4-FFF2-40B4-BE49-F238E27FC236}">
                      <a16:creationId xmlns:a16="http://schemas.microsoft.com/office/drawing/2014/main" id="{00747390-FDBB-9B10-1791-E3DD40C6DEA2}"/>
                    </a:ext>
                  </a:extLst>
                </p:cNvPr>
                <p:cNvPicPr/>
                <p:nvPr/>
              </p:nvPicPr>
              <p:blipFill>
                <a:blip r:embed="rId189"/>
                <a:stretch>
                  <a:fillRect/>
                </a:stretch>
              </p:blipFill>
              <p:spPr>
                <a:xfrm>
                  <a:off x="6229800" y="2969981"/>
                  <a:ext cx="975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 name="Ink 12">
                  <a:extLst>
                    <a:ext uri="{FF2B5EF4-FFF2-40B4-BE49-F238E27FC236}">
                      <a16:creationId xmlns:a16="http://schemas.microsoft.com/office/drawing/2014/main" id="{431868CC-22AB-D873-6315-78E83042141D}"/>
                    </a:ext>
                  </a:extLst>
                </p14:cNvPr>
                <p14:cNvContentPartPr/>
                <p14:nvPr/>
              </p14:nvContentPartPr>
              <p14:xfrm>
                <a:off x="5966640" y="3043781"/>
                <a:ext cx="77760" cy="43920"/>
              </p14:xfrm>
            </p:contentPart>
          </mc:Choice>
          <mc:Fallback xmlns="">
            <p:pic>
              <p:nvPicPr>
                <p:cNvPr id="13" name="Ink 12">
                  <a:extLst>
                    <a:ext uri="{FF2B5EF4-FFF2-40B4-BE49-F238E27FC236}">
                      <a16:creationId xmlns:a16="http://schemas.microsoft.com/office/drawing/2014/main" id="{431868CC-22AB-D873-6315-78E83042141D}"/>
                    </a:ext>
                  </a:extLst>
                </p:cNvPr>
                <p:cNvPicPr/>
                <p:nvPr/>
              </p:nvPicPr>
              <p:blipFill>
                <a:blip r:embed="rId191"/>
                <a:stretch>
                  <a:fillRect/>
                </a:stretch>
              </p:blipFill>
              <p:spPr>
                <a:xfrm>
                  <a:off x="5962320" y="3039461"/>
                  <a:ext cx="864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5" name="Ink 14">
                  <a:extLst>
                    <a:ext uri="{FF2B5EF4-FFF2-40B4-BE49-F238E27FC236}">
                      <a16:creationId xmlns:a16="http://schemas.microsoft.com/office/drawing/2014/main" id="{B18D51C0-97DB-388D-7536-82899D8A295C}"/>
                    </a:ext>
                  </a:extLst>
                </p14:cNvPr>
                <p14:cNvContentPartPr/>
                <p14:nvPr/>
              </p14:nvContentPartPr>
              <p14:xfrm>
                <a:off x="5977800" y="3009941"/>
                <a:ext cx="53640" cy="72000"/>
              </p14:xfrm>
            </p:contentPart>
          </mc:Choice>
          <mc:Fallback xmlns="">
            <p:pic>
              <p:nvPicPr>
                <p:cNvPr id="15" name="Ink 14">
                  <a:extLst>
                    <a:ext uri="{FF2B5EF4-FFF2-40B4-BE49-F238E27FC236}">
                      <a16:creationId xmlns:a16="http://schemas.microsoft.com/office/drawing/2014/main" id="{B18D51C0-97DB-388D-7536-82899D8A295C}"/>
                    </a:ext>
                  </a:extLst>
                </p:cNvPr>
                <p:cNvPicPr/>
                <p:nvPr/>
              </p:nvPicPr>
              <p:blipFill>
                <a:blip r:embed="rId193"/>
                <a:stretch>
                  <a:fillRect/>
                </a:stretch>
              </p:blipFill>
              <p:spPr>
                <a:xfrm>
                  <a:off x="5973480" y="3005621"/>
                  <a:ext cx="622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7" name="Ink 16">
                  <a:extLst>
                    <a:ext uri="{FF2B5EF4-FFF2-40B4-BE49-F238E27FC236}">
                      <a16:creationId xmlns:a16="http://schemas.microsoft.com/office/drawing/2014/main" id="{859F53DA-2432-F940-9647-35B2EB78934D}"/>
                    </a:ext>
                  </a:extLst>
                </p14:cNvPr>
                <p14:cNvContentPartPr/>
                <p14:nvPr/>
              </p14:nvContentPartPr>
              <p14:xfrm>
                <a:off x="5959800" y="3069701"/>
                <a:ext cx="46440" cy="26280"/>
              </p14:xfrm>
            </p:contentPart>
          </mc:Choice>
          <mc:Fallback xmlns="">
            <p:pic>
              <p:nvPicPr>
                <p:cNvPr id="17" name="Ink 16">
                  <a:extLst>
                    <a:ext uri="{FF2B5EF4-FFF2-40B4-BE49-F238E27FC236}">
                      <a16:creationId xmlns:a16="http://schemas.microsoft.com/office/drawing/2014/main" id="{859F53DA-2432-F940-9647-35B2EB78934D}"/>
                    </a:ext>
                  </a:extLst>
                </p:cNvPr>
                <p:cNvPicPr/>
                <p:nvPr/>
              </p:nvPicPr>
              <p:blipFill>
                <a:blip r:embed="rId195"/>
                <a:stretch>
                  <a:fillRect/>
                </a:stretch>
              </p:blipFill>
              <p:spPr>
                <a:xfrm>
                  <a:off x="5955480" y="3065381"/>
                  <a:ext cx="550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20" name="Ink 19">
                  <a:extLst>
                    <a:ext uri="{FF2B5EF4-FFF2-40B4-BE49-F238E27FC236}">
                      <a16:creationId xmlns:a16="http://schemas.microsoft.com/office/drawing/2014/main" id="{A45A36EB-D7DB-1B5D-FA23-3C21B3781390}"/>
                    </a:ext>
                  </a:extLst>
                </p14:cNvPr>
                <p14:cNvContentPartPr/>
                <p14:nvPr/>
              </p14:nvContentPartPr>
              <p14:xfrm>
                <a:off x="6087600" y="3079421"/>
                <a:ext cx="32400" cy="46440"/>
              </p14:xfrm>
            </p:contentPart>
          </mc:Choice>
          <mc:Fallback xmlns="">
            <p:pic>
              <p:nvPicPr>
                <p:cNvPr id="20" name="Ink 19">
                  <a:extLst>
                    <a:ext uri="{FF2B5EF4-FFF2-40B4-BE49-F238E27FC236}">
                      <a16:creationId xmlns:a16="http://schemas.microsoft.com/office/drawing/2014/main" id="{A45A36EB-D7DB-1B5D-FA23-3C21B3781390}"/>
                    </a:ext>
                  </a:extLst>
                </p:cNvPr>
                <p:cNvPicPr/>
                <p:nvPr/>
              </p:nvPicPr>
              <p:blipFill>
                <a:blip r:embed="rId197"/>
                <a:stretch>
                  <a:fillRect/>
                </a:stretch>
              </p:blipFill>
              <p:spPr>
                <a:xfrm>
                  <a:off x="6083280" y="3075101"/>
                  <a:ext cx="410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26" name="Ink 25">
                  <a:extLst>
                    <a:ext uri="{FF2B5EF4-FFF2-40B4-BE49-F238E27FC236}">
                      <a16:creationId xmlns:a16="http://schemas.microsoft.com/office/drawing/2014/main" id="{46F4B0E9-2DB1-6B20-B064-6E614F3223F0}"/>
                    </a:ext>
                  </a:extLst>
                </p14:cNvPr>
                <p14:cNvContentPartPr/>
                <p14:nvPr/>
              </p14:nvContentPartPr>
              <p14:xfrm>
                <a:off x="6091200" y="3025781"/>
                <a:ext cx="7560" cy="14400"/>
              </p14:xfrm>
            </p:contentPart>
          </mc:Choice>
          <mc:Fallback xmlns="">
            <p:pic>
              <p:nvPicPr>
                <p:cNvPr id="26" name="Ink 25">
                  <a:extLst>
                    <a:ext uri="{FF2B5EF4-FFF2-40B4-BE49-F238E27FC236}">
                      <a16:creationId xmlns:a16="http://schemas.microsoft.com/office/drawing/2014/main" id="{46F4B0E9-2DB1-6B20-B064-6E614F3223F0}"/>
                    </a:ext>
                  </a:extLst>
                </p:cNvPr>
                <p:cNvPicPr/>
                <p:nvPr/>
              </p:nvPicPr>
              <p:blipFill>
                <a:blip r:embed="rId199"/>
                <a:stretch>
                  <a:fillRect/>
                </a:stretch>
              </p:blipFill>
              <p:spPr>
                <a:xfrm>
                  <a:off x="6086880" y="3021461"/>
                  <a:ext cx="162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40" name="Ink 39">
                  <a:extLst>
                    <a:ext uri="{FF2B5EF4-FFF2-40B4-BE49-F238E27FC236}">
                      <a16:creationId xmlns:a16="http://schemas.microsoft.com/office/drawing/2014/main" id="{91FC7EBB-94DF-49CE-521B-28E9FF58D900}"/>
                    </a:ext>
                  </a:extLst>
                </p14:cNvPr>
                <p14:cNvContentPartPr/>
                <p14:nvPr/>
              </p14:nvContentPartPr>
              <p14:xfrm>
                <a:off x="6059160" y="3055661"/>
                <a:ext cx="54000" cy="136440"/>
              </p14:xfrm>
            </p:contentPart>
          </mc:Choice>
          <mc:Fallback xmlns="">
            <p:pic>
              <p:nvPicPr>
                <p:cNvPr id="40" name="Ink 39">
                  <a:extLst>
                    <a:ext uri="{FF2B5EF4-FFF2-40B4-BE49-F238E27FC236}">
                      <a16:creationId xmlns:a16="http://schemas.microsoft.com/office/drawing/2014/main" id="{91FC7EBB-94DF-49CE-521B-28E9FF58D900}"/>
                    </a:ext>
                  </a:extLst>
                </p:cNvPr>
                <p:cNvPicPr/>
                <p:nvPr/>
              </p:nvPicPr>
              <p:blipFill>
                <a:blip r:embed="rId201"/>
                <a:stretch>
                  <a:fillRect/>
                </a:stretch>
              </p:blipFill>
              <p:spPr>
                <a:xfrm>
                  <a:off x="6054840" y="3051341"/>
                  <a:ext cx="626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49" name="Ink 48">
                  <a:extLst>
                    <a:ext uri="{FF2B5EF4-FFF2-40B4-BE49-F238E27FC236}">
                      <a16:creationId xmlns:a16="http://schemas.microsoft.com/office/drawing/2014/main" id="{4ADF1B84-EF6C-0994-E2D5-4F09B4E7D39D}"/>
                    </a:ext>
                  </a:extLst>
                </p14:cNvPr>
                <p14:cNvContentPartPr/>
                <p14:nvPr/>
              </p14:nvContentPartPr>
              <p14:xfrm>
                <a:off x="5974200" y="3321341"/>
                <a:ext cx="348480" cy="38160"/>
              </p14:xfrm>
            </p:contentPart>
          </mc:Choice>
          <mc:Fallback xmlns="">
            <p:pic>
              <p:nvPicPr>
                <p:cNvPr id="49" name="Ink 48">
                  <a:extLst>
                    <a:ext uri="{FF2B5EF4-FFF2-40B4-BE49-F238E27FC236}">
                      <a16:creationId xmlns:a16="http://schemas.microsoft.com/office/drawing/2014/main" id="{4ADF1B84-EF6C-0994-E2D5-4F09B4E7D39D}"/>
                    </a:ext>
                  </a:extLst>
                </p:cNvPr>
                <p:cNvPicPr/>
                <p:nvPr/>
              </p:nvPicPr>
              <p:blipFill>
                <a:blip r:embed="rId203"/>
                <a:stretch>
                  <a:fillRect/>
                </a:stretch>
              </p:blipFill>
              <p:spPr>
                <a:xfrm>
                  <a:off x="5969880" y="3317021"/>
                  <a:ext cx="3571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51" name="Ink 50">
                  <a:extLst>
                    <a:ext uri="{FF2B5EF4-FFF2-40B4-BE49-F238E27FC236}">
                      <a16:creationId xmlns:a16="http://schemas.microsoft.com/office/drawing/2014/main" id="{143830E4-AD1C-2DD6-7D3D-69B64809287C}"/>
                    </a:ext>
                  </a:extLst>
                </p14:cNvPr>
                <p14:cNvContentPartPr/>
                <p14:nvPr/>
              </p14:nvContentPartPr>
              <p14:xfrm>
                <a:off x="5974200" y="3305861"/>
                <a:ext cx="82080" cy="82080"/>
              </p14:xfrm>
            </p:contentPart>
          </mc:Choice>
          <mc:Fallback xmlns="">
            <p:pic>
              <p:nvPicPr>
                <p:cNvPr id="51" name="Ink 50">
                  <a:extLst>
                    <a:ext uri="{FF2B5EF4-FFF2-40B4-BE49-F238E27FC236}">
                      <a16:creationId xmlns:a16="http://schemas.microsoft.com/office/drawing/2014/main" id="{143830E4-AD1C-2DD6-7D3D-69B64809287C}"/>
                    </a:ext>
                  </a:extLst>
                </p:cNvPr>
                <p:cNvPicPr/>
                <p:nvPr/>
              </p:nvPicPr>
              <p:blipFill>
                <a:blip r:embed="rId205"/>
                <a:stretch>
                  <a:fillRect/>
                </a:stretch>
              </p:blipFill>
              <p:spPr>
                <a:xfrm>
                  <a:off x="5969880" y="3301541"/>
                  <a:ext cx="907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46120" name="Ink 46119">
                  <a:extLst>
                    <a:ext uri="{FF2B5EF4-FFF2-40B4-BE49-F238E27FC236}">
                      <a16:creationId xmlns:a16="http://schemas.microsoft.com/office/drawing/2014/main" id="{B3468C81-ADF0-3C86-49DD-85DDB573D837}"/>
                    </a:ext>
                  </a:extLst>
                </p14:cNvPr>
                <p14:cNvContentPartPr/>
                <p14:nvPr/>
              </p14:nvContentPartPr>
              <p14:xfrm>
                <a:off x="6432480" y="3041621"/>
                <a:ext cx="323640" cy="212040"/>
              </p14:xfrm>
            </p:contentPart>
          </mc:Choice>
          <mc:Fallback xmlns="">
            <p:pic>
              <p:nvPicPr>
                <p:cNvPr id="46120" name="Ink 46119">
                  <a:extLst>
                    <a:ext uri="{FF2B5EF4-FFF2-40B4-BE49-F238E27FC236}">
                      <a16:creationId xmlns:a16="http://schemas.microsoft.com/office/drawing/2014/main" id="{B3468C81-ADF0-3C86-49DD-85DDB573D837}"/>
                    </a:ext>
                  </a:extLst>
                </p:cNvPr>
                <p:cNvPicPr/>
                <p:nvPr/>
              </p:nvPicPr>
              <p:blipFill>
                <a:blip r:embed="rId207"/>
                <a:stretch>
                  <a:fillRect/>
                </a:stretch>
              </p:blipFill>
              <p:spPr>
                <a:xfrm>
                  <a:off x="6428160" y="3037301"/>
                  <a:ext cx="3322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46122" name="Ink 46121">
                  <a:extLst>
                    <a:ext uri="{FF2B5EF4-FFF2-40B4-BE49-F238E27FC236}">
                      <a16:creationId xmlns:a16="http://schemas.microsoft.com/office/drawing/2014/main" id="{DBAF05E4-D5AE-8BD2-FE63-E3AA2F439022}"/>
                    </a:ext>
                  </a:extLst>
                </p14:cNvPr>
                <p14:cNvContentPartPr/>
                <p14:nvPr/>
              </p14:nvContentPartPr>
              <p14:xfrm>
                <a:off x="6793920" y="2967821"/>
                <a:ext cx="131400" cy="92160"/>
              </p14:xfrm>
            </p:contentPart>
          </mc:Choice>
          <mc:Fallback xmlns="">
            <p:pic>
              <p:nvPicPr>
                <p:cNvPr id="46122" name="Ink 46121">
                  <a:extLst>
                    <a:ext uri="{FF2B5EF4-FFF2-40B4-BE49-F238E27FC236}">
                      <a16:creationId xmlns:a16="http://schemas.microsoft.com/office/drawing/2014/main" id="{DBAF05E4-D5AE-8BD2-FE63-E3AA2F439022}"/>
                    </a:ext>
                  </a:extLst>
                </p:cNvPr>
                <p:cNvPicPr/>
                <p:nvPr/>
              </p:nvPicPr>
              <p:blipFill>
                <a:blip r:embed="rId209"/>
                <a:stretch>
                  <a:fillRect/>
                </a:stretch>
              </p:blipFill>
              <p:spPr>
                <a:xfrm>
                  <a:off x="6789600" y="2963501"/>
                  <a:ext cx="1400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46142" name="Ink 46141">
                  <a:extLst>
                    <a:ext uri="{FF2B5EF4-FFF2-40B4-BE49-F238E27FC236}">
                      <a16:creationId xmlns:a16="http://schemas.microsoft.com/office/drawing/2014/main" id="{EF1AE100-A9CF-91AA-74E8-E47DD3EE3AB4}"/>
                    </a:ext>
                  </a:extLst>
                </p14:cNvPr>
                <p14:cNvContentPartPr/>
                <p14:nvPr/>
              </p14:nvContentPartPr>
              <p14:xfrm>
                <a:off x="6336360" y="3233501"/>
                <a:ext cx="143280" cy="118440"/>
              </p14:xfrm>
            </p:contentPart>
          </mc:Choice>
          <mc:Fallback xmlns="">
            <p:pic>
              <p:nvPicPr>
                <p:cNvPr id="46142" name="Ink 46141">
                  <a:extLst>
                    <a:ext uri="{FF2B5EF4-FFF2-40B4-BE49-F238E27FC236}">
                      <a16:creationId xmlns:a16="http://schemas.microsoft.com/office/drawing/2014/main" id="{EF1AE100-A9CF-91AA-74E8-E47DD3EE3AB4}"/>
                    </a:ext>
                  </a:extLst>
                </p:cNvPr>
                <p:cNvPicPr/>
                <p:nvPr/>
              </p:nvPicPr>
              <p:blipFill>
                <a:blip r:embed="rId211"/>
                <a:stretch>
                  <a:fillRect/>
                </a:stretch>
              </p:blipFill>
              <p:spPr>
                <a:xfrm>
                  <a:off x="6332040" y="3229181"/>
                  <a:ext cx="1519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46143" name="Ink 46142">
                  <a:extLst>
                    <a:ext uri="{FF2B5EF4-FFF2-40B4-BE49-F238E27FC236}">
                      <a16:creationId xmlns:a16="http://schemas.microsoft.com/office/drawing/2014/main" id="{3D324CC8-EE9E-C93B-9125-22960F94A775}"/>
                    </a:ext>
                  </a:extLst>
                </p14:cNvPr>
                <p14:cNvContentPartPr/>
                <p14:nvPr/>
              </p14:nvContentPartPr>
              <p14:xfrm>
                <a:off x="6402960" y="3270221"/>
                <a:ext cx="36720" cy="38160"/>
              </p14:xfrm>
            </p:contentPart>
          </mc:Choice>
          <mc:Fallback xmlns="">
            <p:pic>
              <p:nvPicPr>
                <p:cNvPr id="46143" name="Ink 46142">
                  <a:extLst>
                    <a:ext uri="{FF2B5EF4-FFF2-40B4-BE49-F238E27FC236}">
                      <a16:creationId xmlns:a16="http://schemas.microsoft.com/office/drawing/2014/main" id="{3D324CC8-EE9E-C93B-9125-22960F94A775}"/>
                    </a:ext>
                  </a:extLst>
                </p:cNvPr>
                <p:cNvPicPr/>
                <p:nvPr/>
              </p:nvPicPr>
              <p:blipFill>
                <a:blip r:embed="rId213"/>
                <a:stretch>
                  <a:fillRect/>
                </a:stretch>
              </p:blipFill>
              <p:spPr>
                <a:xfrm>
                  <a:off x="6398640" y="3265901"/>
                  <a:ext cx="453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46144" name="Ink 46143">
                  <a:extLst>
                    <a:ext uri="{FF2B5EF4-FFF2-40B4-BE49-F238E27FC236}">
                      <a16:creationId xmlns:a16="http://schemas.microsoft.com/office/drawing/2014/main" id="{70D62912-521C-0FA2-111E-F294E5376D21}"/>
                    </a:ext>
                  </a:extLst>
                </p14:cNvPr>
                <p14:cNvContentPartPr/>
                <p14:nvPr/>
              </p14:nvContentPartPr>
              <p14:xfrm>
                <a:off x="6421680" y="3268421"/>
                <a:ext cx="28800" cy="19440"/>
              </p14:xfrm>
            </p:contentPart>
          </mc:Choice>
          <mc:Fallback xmlns="">
            <p:pic>
              <p:nvPicPr>
                <p:cNvPr id="46144" name="Ink 46143">
                  <a:extLst>
                    <a:ext uri="{FF2B5EF4-FFF2-40B4-BE49-F238E27FC236}">
                      <a16:creationId xmlns:a16="http://schemas.microsoft.com/office/drawing/2014/main" id="{70D62912-521C-0FA2-111E-F294E5376D21}"/>
                    </a:ext>
                  </a:extLst>
                </p:cNvPr>
                <p:cNvPicPr/>
                <p:nvPr/>
              </p:nvPicPr>
              <p:blipFill>
                <a:blip r:embed="rId215"/>
                <a:stretch>
                  <a:fillRect/>
                </a:stretch>
              </p:blipFill>
              <p:spPr>
                <a:xfrm>
                  <a:off x="6417360" y="3264101"/>
                  <a:ext cx="374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46146" name="Ink 46145">
                  <a:extLst>
                    <a:ext uri="{FF2B5EF4-FFF2-40B4-BE49-F238E27FC236}">
                      <a16:creationId xmlns:a16="http://schemas.microsoft.com/office/drawing/2014/main" id="{0DFB3CFB-14AA-AB9C-D962-CE98FD1CED6A}"/>
                    </a:ext>
                  </a:extLst>
                </p14:cNvPr>
                <p14:cNvContentPartPr/>
                <p14:nvPr/>
              </p14:nvContentPartPr>
              <p14:xfrm>
                <a:off x="6975720" y="3041621"/>
                <a:ext cx="50040" cy="22320"/>
              </p14:xfrm>
            </p:contentPart>
          </mc:Choice>
          <mc:Fallback xmlns="">
            <p:pic>
              <p:nvPicPr>
                <p:cNvPr id="46146" name="Ink 46145">
                  <a:extLst>
                    <a:ext uri="{FF2B5EF4-FFF2-40B4-BE49-F238E27FC236}">
                      <a16:creationId xmlns:a16="http://schemas.microsoft.com/office/drawing/2014/main" id="{0DFB3CFB-14AA-AB9C-D962-CE98FD1CED6A}"/>
                    </a:ext>
                  </a:extLst>
                </p:cNvPr>
                <p:cNvPicPr/>
                <p:nvPr/>
              </p:nvPicPr>
              <p:blipFill>
                <a:blip r:embed="rId217"/>
                <a:stretch>
                  <a:fillRect/>
                </a:stretch>
              </p:blipFill>
              <p:spPr>
                <a:xfrm>
                  <a:off x="6971400" y="3037301"/>
                  <a:ext cx="586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46147" name="Ink 46146">
                  <a:extLst>
                    <a:ext uri="{FF2B5EF4-FFF2-40B4-BE49-F238E27FC236}">
                      <a16:creationId xmlns:a16="http://schemas.microsoft.com/office/drawing/2014/main" id="{9912C8E7-2518-83BC-02AE-3FAB737F988C}"/>
                    </a:ext>
                  </a:extLst>
                </p14:cNvPr>
                <p14:cNvContentPartPr/>
                <p14:nvPr/>
              </p14:nvContentPartPr>
              <p14:xfrm>
                <a:off x="6979320" y="3047741"/>
                <a:ext cx="50400" cy="146160"/>
              </p14:xfrm>
            </p:contentPart>
          </mc:Choice>
          <mc:Fallback xmlns="">
            <p:pic>
              <p:nvPicPr>
                <p:cNvPr id="46147" name="Ink 46146">
                  <a:extLst>
                    <a:ext uri="{FF2B5EF4-FFF2-40B4-BE49-F238E27FC236}">
                      <a16:creationId xmlns:a16="http://schemas.microsoft.com/office/drawing/2014/main" id="{9912C8E7-2518-83BC-02AE-3FAB737F988C}"/>
                    </a:ext>
                  </a:extLst>
                </p:cNvPr>
                <p:cNvPicPr/>
                <p:nvPr/>
              </p:nvPicPr>
              <p:blipFill>
                <a:blip r:embed="rId219"/>
                <a:stretch>
                  <a:fillRect/>
                </a:stretch>
              </p:blipFill>
              <p:spPr>
                <a:xfrm>
                  <a:off x="6975000" y="3043421"/>
                  <a:ext cx="590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46149" name="Ink 46148">
                  <a:extLst>
                    <a:ext uri="{FF2B5EF4-FFF2-40B4-BE49-F238E27FC236}">
                      <a16:creationId xmlns:a16="http://schemas.microsoft.com/office/drawing/2014/main" id="{83EA6EF8-6F04-2927-AFF5-B4BA5FA23111}"/>
                    </a:ext>
                  </a:extLst>
                </p14:cNvPr>
                <p14:cNvContentPartPr/>
                <p14:nvPr/>
              </p14:nvContentPartPr>
              <p14:xfrm>
                <a:off x="6716520" y="2895461"/>
                <a:ext cx="41400" cy="26640"/>
              </p14:xfrm>
            </p:contentPart>
          </mc:Choice>
          <mc:Fallback xmlns="">
            <p:pic>
              <p:nvPicPr>
                <p:cNvPr id="46149" name="Ink 46148">
                  <a:extLst>
                    <a:ext uri="{FF2B5EF4-FFF2-40B4-BE49-F238E27FC236}">
                      <a16:creationId xmlns:a16="http://schemas.microsoft.com/office/drawing/2014/main" id="{83EA6EF8-6F04-2927-AFF5-B4BA5FA23111}"/>
                    </a:ext>
                  </a:extLst>
                </p:cNvPr>
                <p:cNvPicPr/>
                <p:nvPr/>
              </p:nvPicPr>
              <p:blipFill>
                <a:blip r:embed="rId221"/>
                <a:stretch>
                  <a:fillRect/>
                </a:stretch>
              </p:blipFill>
              <p:spPr>
                <a:xfrm>
                  <a:off x="6712200" y="2891141"/>
                  <a:ext cx="500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46150" name="Ink 46149">
                  <a:extLst>
                    <a:ext uri="{FF2B5EF4-FFF2-40B4-BE49-F238E27FC236}">
                      <a16:creationId xmlns:a16="http://schemas.microsoft.com/office/drawing/2014/main" id="{52A57995-3000-EE37-AA90-EBCAF5C2D454}"/>
                    </a:ext>
                  </a:extLst>
                </p14:cNvPr>
                <p14:cNvContentPartPr/>
                <p14:nvPr/>
              </p14:nvContentPartPr>
              <p14:xfrm>
                <a:off x="6706080" y="2909861"/>
                <a:ext cx="42840" cy="89640"/>
              </p14:xfrm>
            </p:contentPart>
          </mc:Choice>
          <mc:Fallback xmlns="">
            <p:pic>
              <p:nvPicPr>
                <p:cNvPr id="46150" name="Ink 46149">
                  <a:extLst>
                    <a:ext uri="{FF2B5EF4-FFF2-40B4-BE49-F238E27FC236}">
                      <a16:creationId xmlns:a16="http://schemas.microsoft.com/office/drawing/2014/main" id="{52A57995-3000-EE37-AA90-EBCAF5C2D454}"/>
                    </a:ext>
                  </a:extLst>
                </p:cNvPr>
                <p:cNvPicPr/>
                <p:nvPr/>
              </p:nvPicPr>
              <p:blipFill>
                <a:blip r:embed="rId223"/>
                <a:stretch>
                  <a:fillRect/>
                </a:stretch>
              </p:blipFill>
              <p:spPr>
                <a:xfrm>
                  <a:off x="6701760" y="2905541"/>
                  <a:ext cx="51480" cy="98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4">
            <p14:nvContentPartPr>
              <p14:cNvPr id="46156" name="Ink 46155">
                <a:extLst>
                  <a:ext uri="{FF2B5EF4-FFF2-40B4-BE49-F238E27FC236}">
                    <a16:creationId xmlns:a16="http://schemas.microsoft.com/office/drawing/2014/main" id="{CB43E4A8-2C2A-9430-1BDF-88D559E9B4B9}"/>
                  </a:ext>
                </a:extLst>
              </p14:cNvPr>
              <p14:cNvContentPartPr/>
              <p14:nvPr/>
            </p14:nvContentPartPr>
            <p14:xfrm>
              <a:off x="2386440" y="5364341"/>
              <a:ext cx="211680" cy="139680"/>
            </p14:xfrm>
          </p:contentPart>
        </mc:Choice>
        <mc:Fallback xmlns="">
          <p:pic>
            <p:nvPicPr>
              <p:cNvPr id="46156" name="Ink 46155">
                <a:extLst>
                  <a:ext uri="{FF2B5EF4-FFF2-40B4-BE49-F238E27FC236}">
                    <a16:creationId xmlns:a16="http://schemas.microsoft.com/office/drawing/2014/main" id="{CB43E4A8-2C2A-9430-1BDF-88D559E9B4B9}"/>
                  </a:ext>
                </a:extLst>
              </p:cNvPr>
              <p:cNvPicPr/>
              <p:nvPr/>
            </p:nvPicPr>
            <p:blipFill>
              <a:blip r:embed="rId225"/>
              <a:stretch>
                <a:fillRect/>
              </a:stretch>
            </p:blipFill>
            <p:spPr>
              <a:xfrm>
                <a:off x="2382120" y="5360021"/>
                <a:ext cx="2203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46160" name="Ink 46159">
                <a:extLst>
                  <a:ext uri="{FF2B5EF4-FFF2-40B4-BE49-F238E27FC236}">
                    <a16:creationId xmlns:a16="http://schemas.microsoft.com/office/drawing/2014/main" id="{CA1F7850-179B-06CA-0444-9DE4C54FCC50}"/>
                  </a:ext>
                </a:extLst>
              </p14:cNvPr>
              <p14:cNvContentPartPr/>
              <p14:nvPr/>
            </p14:nvContentPartPr>
            <p14:xfrm>
              <a:off x="2268360" y="5289821"/>
              <a:ext cx="68760" cy="72360"/>
            </p14:xfrm>
          </p:contentPart>
        </mc:Choice>
        <mc:Fallback xmlns="">
          <p:pic>
            <p:nvPicPr>
              <p:cNvPr id="46160" name="Ink 46159">
                <a:extLst>
                  <a:ext uri="{FF2B5EF4-FFF2-40B4-BE49-F238E27FC236}">
                    <a16:creationId xmlns:a16="http://schemas.microsoft.com/office/drawing/2014/main" id="{CA1F7850-179B-06CA-0444-9DE4C54FCC50}"/>
                  </a:ext>
                </a:extLst>
              </p:cNvPr>
              <p:cNvPicPr/>
              <p:nvPr/>
            </p:nvPicPr>
            <p:blipFill>
              <a:blip r:embed="rId227"/>
              <a:stretch>
                <a:fillRect/>
              </a:stretch>
            </p:blipFill>
            <p:spPr>
              <a:xfrm>
                <a:off x="2264040" y="5285501"/>
                <a:ext cx="77400" cy="81000"/>
              </a:xfrm>
              <a:prstGeom prst="rect">
                <a:avLst/>
              </a:prstGeom>
            </p:spPr>
          </p:pic>
        </mc:Fallback>
      </mc:AlternateContent>
      <p:grpSp>
        <p:nvGrpSpPr>
          <p:cNvPr id="46163" name="Group 46162">
            <a:extLst>
              <a:ext uri="{FF2B5EF4-FFF2-40B4-BE49-F238E27FC236}">
                <a16:creationId xmlns:a16="http://schemas.microsoft.com/office/drawing/2014/main" id="{7E17B134-5C62-EB65-B70B-21C04C5014DA}"/>
              </a:ext>
            </a:extLst>
          </p:cNvPr>
          <p:cNvGrpSpPr/>
          <p:nvPr/>
        </p:nvGrpSpPr>
        <p:grpSpPr>
          <a:xfrm>
            <a:off x="2645280" y="5391341"/>
            <a:ext cx="288360" cy="239040"/>
            <a:chOff x="2645280" y="5391341"/>
            <a:chExt cx="288360" cy="239040"/>
          </a:xfrm>
        </p:grpSpPr>
        <mc:AlternateContent xmlns:mc="http://schemas.openxmlformats.org/markup-compatibility/2006" xmlns:p14="http://schemas.microsoft.com/office/powerpoint/2010/main">
          <mc:Choice Requires="p14">
            <p:contentPart p14:bwMode="auto" r:id="rId228">
              <p14:nvContentPartPr>
                <p14:cNvPr id="46157" name="Ink 46156">
                  <a:extLst>
                    <a:ext uri="{FF2B5EF4-FFF2-40B4-BE49-F238E27FC236}">
                      <a16:creationId xmlns:a16="http://schemas.microsoft.com/office/drawing/2014/main" id="{4611712E-432E-8A40-26B1-C9118172A033}"/>
                    </a:ext>
                  </a:extLst>
                </p14:cNvPr>
                <p14:cNvContentPartPr/>
                <p14:nvPr/>
              </p14:nvContentPartPr>
              <p14:xfrm>
                <a:off x="2645280" y="5469101"/>
                <a:ext cx="74880" cy="24840"/>
              </p14:xfrm>
            </p:contentPart>
          </mc:Choice>
          <mc:Fallback xmlns="">
            <p:pic>
              <p:nvPicPr>
                <p:cNvPr id="46157" name="Ink 46156">
                  <a:extLst>
                    <a:ext uri="{FF2B5EF4-FFF2-40B4-BE49-F238E27FC236}">
                      <a16:creationId xmlns:a16="http://schemas.microsoft.com/office/drawing/2014/main" id="{4611712E-432E-8A40-26B1-C9118172A033}"/>
                    </a:ext>
                  </a:extLst>
                </p:cNvPr>
                <p:cNvPicPr/>
                <p:nvPr/>
              </p:nvPicPr>
              <p:blipFill>
                <a:blip r:embed="rId229"/>
                <a:stretch>
                  <a:fillRect/>
                </a:stretch>
              </p:blipFill>
              <p:spPr>
                <a:xfrm>
                  <a:off x="2640960" y="5464781"/>
                  <a:ext cx="835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46158" name="Ink 46157">
                  <a:extLst>
                    <a:ext uri="{FF2B5EF4-FFF2-40B4-BE49-F238E27FC236}">
                      <a16:creationId xmlns:a16="http://schemas.microsoft.com/office/drawing/2014/main" id="{BCE22661-6D5E-8B7D-F4DF-259F00F6556F}"/>
                    </a:ext>
                  </a:extLst>
                </p14:cNvPr>
                <p14:cNvContentPartPr/>
                <p14:nvPr/>
              </p14:nvContentPartPr>
              <p14:xfrm>
                <a:off x="2659680" y="5471621"/>
                <a:ext cx="54000" cy="158760"/>
              </p14:xfrm>
            </p:contentPart>
          </mc:Choice>
          <mc:Fallback xmlns="">
            <p:pic>
              <p:nvPicPr>
                <p:cNvPr id="46158" name="Ink 46157">
                  <a:extLst>
                    <a:ext uri="{FF2B5EF4-FFF2-40B4-BE49-F238E27FC236}">
                      <a16:creationId xmlns:a16="http://schemas.microsoft.com/office/drawing/2014/main" id="{BCE22661-6D5E-8B7D-F4DF-259F00F6556F}"/>
                    </a:ext>
                  </a:extLst>
                </p:cNvPr>
                <p:cNvPicPr/>
                <p:nvPr/>
              </p:nvPicPr>
              <p:blipFill>
                <a:blip r:embed="rId231"/>
                <a:stretch>
                  <a:fillRect/>
                </a:stretch>
              </p:blipFill>
              <p:spPr>
                <a:xfrm>
                  <a:off x="2655360" y="5467301"/>
                  <a:ext cx="626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46161" name="Ink 46160">
                  <a:extLst>
                    <a:ext uri="{FF2B5EF4-FFF2-40B4-BE49-F238E27FC236}">
                      <a16:creationId xmlns:a16="http://schemas.microsoft.com/office/drawing/2014/main" id="{E9DEBA27-2579-976E-E19A-E364C8085F98}"/>
                    </a:ext>
                  </a:extLst>
                </p14:cNvPr>
                <p14:cNvContentPartPr/>
                <p14:nvPr/>
              </p14:nvContentPartPr>
              <p14:xfrm>
                <a:off x="2853360" y="5391341"/>
                <a:ext cx="59040" cy="12960"/>
              </p14:xfrm>
            </p:contentPart>
          </mc:Choice>
          <mc:Fallback xmlns="">
            <p:pic>
              <p:nvPicPr>
                <p:cNvPr id="46161" name="Ink 46160">
                  <a:extLst>
                    <a:ext uri="{FF2B5EF4-FFF2-40B4-BE49-F238E27FC236}">
                      <a16:creationId xmlns:a16="http://schemas.microsoft.com/office/drawing/2014/main" id="{E9DEBA27-2579-976E-E19A-E364C8085F98}"/>
                    </a:ext>
                  </a:extLst>
                </p:cNvPr>
                <p:cNvPicPr/>
                <p:nvPr/>
              </p:nvPicPr>
              <p:blipFill>
                <a:blip r:embed="rId233"/>
                <a:stretch>
                  <a:fillRect/>
                </a:stretch>
              </p:blipFill>
              <p:spPr>
                <a:xfrm>
                  <a:off x="2849040" y="5387021"/>
                  <a:ext cx="676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46162" name="Ink 46161">
                  <a:extLst>
                    <a:ext uri="{FF2B5EF4-FFF2-40B4-BE49-F238E27FC236}">
                      <a16:creationId xmlns:a16="http://schemas.microsoft.com/office/drawing/2014/main" id="{747F590C-6158-3C14-F6D9-6E09BCCDDE62}"/>
                    </a:ext>
                  </a:extLst>
                </p14:cNvPr>
                <p14:cNvContentPartPr/>
                <p14:nvPr/>
              </p14:nvContentPartPr>
              <p14:xfrm>
                <a:off x="2837880" y="5429861"/>
                <a:ext cx="95760" cy="14400"/>
              </p14:xfrm>
            </p:contentPart>
          </mc:Choice>
          <mc:Fallback xmlns="">
            <p:pic>
              <p:nvPicPr>
                <p:cNvPr id="46162" name="Ink 46161">
                  <a:extLst>
                    <a:ext uri="{FF2B5EF4-FFF2-40B4-BE49-F238E27FC236}">
                      <a16:creationId xmlns:a16="http://schemas.microsoft.com/office/drawing/2014/main" id="{747F590C-6158-3C14-F6D9-6E09BCCDDE62}"/>
                    </a:ext>
                  </a:extLst>
                </p:cNvPr>
                <p:cNvPicPr/>
                <p:nvPr/>
              </p:nvPicPr>
              <p:blipFill>
                <a:blip r:embed="rId235"/>
                <a:stretch>
                  <a:fillRect/>
                </a:stretch>
              </p:blipFill>
              <p:spPr>
                <a:xfrm>
                  <a:off x="2833560" y="5425541"/>
                  <a:ext cx="104400" cy="23040"/>
                </a:xfrm>
                <a:prstGeom prst="rect">
                  <a:avLst/>
                </a:prstGeom>
              </p:spPr>
            </p:pic>
          </mc:Fallback>
        </mc:AlternateContent>
      </p:grpSp>
      <p:grpSp>
        <p:nvGrpSpPr>
          <p:cNvPr id="46182" name="Group 46181">
            <a:extLst>
              <a:ext uri="{FF2B5EF4-FFF2-40B4-BE49-F238E27FC236}">
                <a16:creationId xmlns:a16="http://schemas.microsoft.com/office/drawing/2014/main" id="{2A7FCE12-B718-F036-163A-B7090C04DAB3}"/>
              </a:ext>
            </a:extLst>
          </p:cNvPr>
          <p:cNvGrpSpPr/>
          <p:nvPr/>
        </p:nvGrpSpPr>
        <p:grpSpPr>
          <a:xfrm>
            <a:off x="3604680" y="5230061"/>
            <a:ext cx="358920" cy="368280"/>
            <a:chOff x="3604680" y="5230061"/>
            <a:chExt cx="358920" cy="368280"/>
          </a:xfrm>
        </p:grpSpPr>
        <mc:AlternateContent xmlns:mc="http://schemas.openxmlformats.org/markup-compatibility/2006" xmlns:p14="http://schemas.microsoft.com/office/powerpoint/2010/main">
          <mc:Choice Requires="p14">
            <p:contentPart p14:bwMode="auto" r:id="rId236">
              <p14:nvContentPartPr>
                <p14:cNvPr id="46177" name="Ink 46176">
                  <a:extLst>
                    <a:ext uri="{FF2B5EF4-FFF2-40B4-BE49-F238E27FC236}">
                      <a16:creationId xmlns:a16="http://schemas.microsoft.com/office/drawing/2014/main" id="{082899D1-F454-771B-B0BC-0B5143D435E6}"/>
                    </a:ext>
                  </a:extLst>
                </p14:cNvPr>
                <p14:cNvContentPartPr/>
                <p14:nvPr/>
              </p14:nvContentPartPr>
              <p14:xfrm>
                <a:off x="3707640" y="5304221"/>
                <a:ext cx="149040" cy="153720"/>
              </p14:xfrm>
            </p:contentPart>
          </mc:Choice>
          <mc:Fallback xmlns="">
            <p:pic>
              <p:nvPicPr>
                <p:cNvPr id="46177" name="Ink 46176">
                  <a:extLst>
                    <a:ext uri="{FF2B5EF4-FFF2-40B4-BE49-F238E27FC236}">
                      <a16:creationId xmlns:a16="http://schemas.microsoft.com/office/drawing/2014/main" id="{082899D1-F454-771B-B0BC-0B5143D435E6}"/>
                    </a:ext>
                  </a:extLst>
                </p:cNvPr>
                <p:cNvPicPr/>
                <p:nvPr/>
              </p:nvPicPr>
              <p:blipFill>
                <a:blip r:embed="rId237"/>
                <a:stretch>
                  <a:fillRect/>
                </a:stretch>
              </p:blipFill>
              <p:spPr>
                <a:xfrm>
                  <a:off x="3703320" y="5299901"/>
                  <a:ext cx="1576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46178" name="Ink 46177">
                  <a:extLst>
                    <a:ext uri="{FF2B5EF4-FFF2-40B4-BE49-F238E27FC236}">
                      <a16:creationId xmlns:a16="http://schemas.microsoft.com/office/drawing/2014/main" id="{6156CBB3-664B-5DF2-1986-5C360B702D57}"/>
                    </a:ext>
                  </a:extLst>
                </p14:cNvPr>
                <p14:cNvContentPartPr/>
                <p14:nvPr/>
              </p14:nvContentPartPr>
              <p14:xfrm>
                <a:off x="3917160" y="5443901"/>
                <a:ext cx="46440" cy="14400"/>
              </p14:xfrm>
            </p:contentPart>
          </mc:Choice>
          <mc:Fallback xmlns="">
            <p:pic>
              <p:nvPicPr>
                <p:cNvPr id="46178" name="Ink 46177">
                  <a:extLst>
                    <a:ext uri="{FF2B5EF4-FFF2-40B4-BE49-F238E27FC236}">
                      <a16:creationId xmlns:a16="http://schemas.microsoft.com/office/drawing/2014/main" id="{6156CBB3-664B-5DF2-1986-5C360B702D57}"/>
                    </a:ext>
                  </a:extLst>
                </p:cNvPr>
                <p:cNvPicPr/>
                <p:nvPr/>
              </p:nvPicPr>
              <p:blipFill>
                <a:blip r:embed="rId239"/>
                <a:stretch>
                  <a:fillRect/>
                </a:stretch>
              </p:blipFill>
              <p:spPr>
                <a:xfrm>
                  <a:off x="3912840" y="5439581"/>
                  <a:ext cx="550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46179" name="Ink 46178">
                  <a:extLst>
                    <a:ext uri="{FF2B5EF4-FFF2-40B4-BE49-F238E27FC236}">
                      <a16:creationId xmlns:a16="http://schemas.microsoft.com/office/drawing/2014/main" id="{D8D46951-4E44-1EB1-67B9-FBFE13128ADD}"/>
                    </a:ext>
                  </a:extLst>
                </p14:cNvPr>
                <p14:cNvContentPartPr/>
                <p14:nvPr/>
              </p14:nvContentPartPr>
              <p14:xfrm>
                <a:off x="3888720" y="5451821"/>
                <a:ext cx="65520" cy="146520"/>
              </p14:xfrm>
            </p:contentPart>
          </mc:Choice>
          <mc:Fallback xmlns="">
            <p:pic>
              <p:nvPicPr>
                <p:cNvPr id="46179" name="Ink 46178">
                  <a:extLst>
                    <a:ext uri="{FF2B5EF4-FFF2-40B4-BE49-F238E27FC236}">
                      <a16:creationId xmlns:a16="http://schemas.microsoft.com/office/drawing/2014/main" id="{D8D46951-4E44-1EB1-67B9-FBFE13128ADD}"/>
                    </a:ext>
                  </a:extLst>
                </p:cNvPr>
                <p:cNvPicPr/>
                <p:nvPr/>
              </p:nvPicPr>
              <p:blipFill>
                <a:blip r:embed="rId241"/>
                <a:stretch>
                  <a:fillRect/>
                </a:stretch>
              </p:blipFill>
              <p:spPr>
                <a:xfrm>
                  <a:off x="3884400" y="5447501"/>
                  <a:ext cx="741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46180" name="Ink 46179">
                  <a:extLst>
                    <a:ext uri="{FF2B5EF4-FFF2-40B4-BE49-F238E27FC236}">
                      <a16:creationId xmlns:a16="http://schemas.microsoft.com/office/drawing/2014/main" id="{B16588B4-F293-B981-6B9C-6B31E95D7D86}"/>
                    </a:ext>
                  </a:extLst>
                </p14:cNvPr>
                <p14:cNvContentPartPr/>
                <p14:nvPr/>
              </p14:nvContentPartPr>
              <p14:xfrm>
                <a:off x="3615120" y="5230061"/>
                <a:ext cx="57240" cy="16560"/>
              </p14:xfrm>
            </p:contentPart>
          </mc:Choice>
          <mc:Fallback xmlns="">
            <p:pic>
              <p:nvPicPr>
                <p:cNvPr id="46180" name="Ink 46179">
                  <a:extLst>
                    <a:ext uri="{FF2B5EF4-FFF2-40B4-BE49-F238E27FC236}">
                      <a16:creationId xmlns:a16="http://schemas.microsoft.com/office/drawing/2014/main" id="{B16588B4-F293-B981-6B9C-6B31E95D7D86}"/>
                    </a:ext>
                  </a:extLst>
                </p:cNvPr>
                <p:cNvPicPr/>
                <p:nvPr/>
              </p:nvPicPr>
              <p:blipFill>
                <a:blip r:embed="rId243"/>
                <a:stretch>
                  <a:fillRect/>
                </a:stretch>
              </p:blipFill>
              <p:spPr>
                <a:xfrm>
                  <a:off x="3610800" y="5225741"/>
                  <a:ext cx="658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46181" name="Ink 46180">
                  <a:extLst>
                    <a:ext uri="{FF2B5EF4-FFF2-40B4-BE49-F238E27FC236}">
                      <a16:creationId xmlns:a16="http://schemas.microsoft.com/office/drawing/2014/main" id="{950A985B-45DE-DACF-BD28-E9509E2B2ED2}"/>
                    </a:ext>
                  </a:extLst>
                </p14:cNvPr>
                <p14:cNvContentPartPr/>
                <p14:nvPr/>
              </p14:nvContentPartPr>
              <p14:xfrm>
                <a:off x="3604680" y="5234021"/>
                <a:ext cx="58320" cy="88200"/>
              </p14:xfrm>
            </p:contentPart>
          </mc:Choice>
          <mc:Fallback xmlns="">
            <p:pic>
              <p:nvPicPr>
                <p:cNvPr id="46181" name="Ink 46180">
                  <a:extLst>
                    <a:ext uri="{FF2B5EF4-FFF2-40B4-BE49-F238E27FC236}">
                      <a16:creationId xmlns:a16="http://schemas.microsoft.com/office/drawing/2014/main" id="{950A985B-45DE-DACF-BD28-E9509E2B2ED2}"/>
                    </a:ext>
                  </a:extLst>
                </p:cNvPr>
                <p:cNvPicPr/>
                <p:nvPr/>
              </p:nvPicPr>
              <p:blipFill>
                <a:blip r:embed="rId245"/>
                <a:stretch>
                  <a:fillRect/>
                </a:stretch>
              </p:blipFill>
              <p:spPr>
                <a:xfrm>
                  <a:off x="3600360" y="5229701"/>
                  <a:ext cx="66960" cy="96840"/>
                </a:xfrm>
                <a:prstGeom prst="rect">
                  <a:avLst/>
                </a:prstGeom>
              </p:spPr>
            </p:pic>
          </mc:Fallback>
        </mc:AlternateContent>
      </p:grpSp>
      <p:grpSp>
        <p:nvGrpSpPr>
          <p:cNvPr id="46185" name="Group 46184">
            <a:extLst>
              <a:ext uri="{FF2B5EF4-FFF2-40B4-BE49-F238E27FC236}">
                <a16:creationId xmlns:a16="http://schemas.microsoft.com/office/drawing/2014/main" id="{E1BC9628-F8E9-A97B-B382-F7DAF153F003}"/>
              </a:ext>
            </a:extLst>
          </p:cNvPr>
          <p:cNvGrpSpPr/>
          <p:nvPr/>
        </p:nvGrpSpPr>
        <p:grpSpPr>
          <a:xfrm>
            <a:off x="4172760" y="5382341"/>
            <a:ext cx="95760" cy="79560"/>
            <a:chOff x="4172760" y="5382341"/>
            <a:chExt cx="95760" cy="79560"/>
          </a:xfrm>
        </p:grpSpPr>
        <mc:AlternateContent xmlns:mc="http://schemas.openxmlformats.org/markup-compatibility/2006" xmlns:p14="http://schemas.microsoft.com/office/powerpoint/2010/main">
          <mc:Choice Requires="p14">
            <p:contentPart p14:bwMode="auto" r:id="rId246">
              <p14:nvContentPartPr>
                <p14:cNvPr id="46183" name="Ink 46182">
                  <a:extLst>
                    <a:ext uri="{FF2B5EF4-FFF2-40B4-BE49-F238E27FC236}">
                      <a16:creationId xmlns:a16="http://schemas.microsoft.com/office/drawing/2014/main" id="{0FA9DF68-24C5-E893-225C-059A099FF9DB}"/>
                    </a:ext>
                  </a:extLst>
                </p14:cNvPr>
                <p14:cNvContentPartPr/>
                <p14:nvPr/>
              </p14:nvContentPartPr>
              <p14:xfrm>
                <a:off x="4172760" y="5382341"/>
                <a:ext cx="95040" cy="19800"/>
              </p14:xfrm>
            </p:contentPart>
          </mc:Choice>
          <mc:Fallback xmlns="">
            <p:pic>
              <p:nvPicPr>
                <p:cNvPr id="46183" name="Ink 46182">
                  <a:extLst>
                    <a:ext uri="{FF2B5EF4-FFF2-40B4-BE49-F238E27FC236}">
                      <a16:creationId xmlns:a16="http://schemas.microsoft.com/office/drawing/2014/main" id="{0FA9DF68-24C5-E893-225C-059A099FF9DB}"/>
                    </a:ext>
                  </a:extLst>
                </p:cNvPr>
                <p:cNvPicPr/>
                <p:nvPr/>
              </p:nvPicPr>
              <p:blipFill>
                <a:blip r:embed="rId247"/>
                <a:stretch>
                  <a:fillRect/>
                </a:stretch>
              </p:blipFill>
              <p:spPr>
                <a:xfrm>
                  <a:off x="4168440" y="5378021"/>
                  <a:ext cx="1036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46184" name="Ink 46183">
                  <a:extLst>
                    <a:ext uri="{FF2B5EF4-FFF2-40B4-BE49-F238E27FC236}">
                      <a16:creationId xmlns:a16="http://schemas.microsoft.com/office/drawing/2014/main" id="{D92BE1B2-9DF0-E115-0537-6C009BAC1C56}"/>
                    </a:ext>
                  </a:extLst>
                </p14:cNvPr>
                <p14:cNvContentPartPr/>
                <p14:nvPr/>
              </p14:nvContentPartPr>
              <p14:xfrm>
                <a:off x="4179960" y="5429861"/>
                <a:ext cx="88560" cy="32040"/>
              </p14:xfrm>
            </p:contentPart>
          </mc:Choice>
          <mc:Fallback xmlns="">
            <p:pic>
              <p:nvPicPr>
                <p:cNvPr id="46184" name="Ink 46183">
                  <a:extLst>
                    <a:ext uri="{FF2B5EF4-FFF2-40B4-BE49-F238E27FC236}">
                      <a16:creationId xmlns:a16="http://schemas.microsoft.com/office/drawing/2014/main" id="{D92BE1B2-9DF0-E115-0537-6C009BAC1C56}"/>
                    </a:ext>
                  </a:extLst>
                </p:cNvPr>
                <p:cNvPicPr/>
                <p:nvPr/>
              </p:nvPicPr>
              <p:blipFill>
                <a:blip r:embed="rId249"/>
                <a:stretch>
                  <a:fillRect/>
                </a:stretch>
              </p:blipFill>
              <p:spPr>
                <a:xfrm>
                  <a:off x="4175640" y="5425541"/>
                  <a:ext cx="97200" cy="40680"/>
                </a:xfrm>
                <a:prstGeom prst="rect">
                  <a:avLst/>
                </a:prstGeom>
              </p:spPr>
            </p:pic>
          </mc:Fallback>
        </mc:AlternateContent>
      </p:grpSp>
      <p:grpSp>
        <p:nvGrpSpPr>
          <p:cNvPr id="46192" name="Group 46191">
            <a:extLst>
              <a:ext uri="{FF2B5EF4-FFF2-40B4-BE49-F238E27FC236}">
                <a16:creationId xmlns:a16="http://schemas.microsoft.com/office/drawing/2014/main" id="{56D0940A-A699-CB9F-91D8-5BB377FCBCB1}"/>
              </a:ext>
            </a:extLst>
          </p:cNvPr>
          <p:cNvGrpSpPr/>
          <p:nvPr/>
        </p:nvGrpSpPr>
        <p:grpSpPr>
          <a:xfrm>
            <a:off x="4421520" y="5261741"/>
            <a:ext cx="107280" cy="372600"/>
            <a:chOff x="4421520" y="5261741"/>
            <a:chExt cx="107280" cy="372600"/>
          </a:xfrm>
        </p:grpSpPr>
        <mc:AlternateContent xmlns:mc="http://schemas.openxmlformats.org/markup-compatibility/2006" xmlns:p14="http://schemas.microsoft.com/office/powerpoint/2010/main">
          <mc:Choice Requires="p14">
            <p:contentPart p14:bwMode="auto" r:id="rId250">
              <p14:nvContentPartPr>
                <p14:cNvPr id="46189" name="Ink 46188">
                  <a:extLst>
                    <a:ext uri="{FF2B5EF4-FFF2-40B4-BE49-F238E27FC236}">
                      <a16:creationId xmlns:a16="http://schemas.microsoft.com/office/drawing/2014/main" id="{94B6BF89-A20F-02CB-BB15-5F1294BE7E55}"/>
                    </a:ext>
                  </a:extLst>
                </p14:cNvPr>
                <p14:cNvContentPartPr/>
                <p14:nvPr/>
              </p14:nvContentPartPr>
              <p14:xfrm>
                <a:off x="4421520" y="5261741"/>
                <a:ext cx="36000" cy="52200"/>
              </p14:xfrm>
            </p:contentPart>
          </mc:Choice>
          <mc:Fallback xmlns="">
            <p:pic>
              <p:nvPicPr>
                <p:cNvPr id="46189" name="Ink 46188">
                  <a:extLst>
                    <a:ext uri="{FF2B5EF4-FFF2-40B4-BE49-F238E27FC236}">
                      <a16:creationId xmlns:a16="http://schemas.microsoft.com/office/drawing/2014/main" id="{94B6BF89-A20F-02CB-BB15-5F1294BE7E55}"/>
                    </a:ext>
                  </a:extLst>
                </p:cNvPr>
                <p:cNvPicPr/>
                <p:nvPr/>
              </p:nvPicPr>
              <p:blipFill>
                <a:blip r:embed="rId251"/>
                <a:stretch>
                  <a:fillRect/>
                </a:stretch>
              </p:blipFill>
              <p:spPr>
                <a:xfrm>
                  <a:off x="4417200" y="5257421"/>
                  <a:ext cx="446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46190" name="Ink 46189">
                  <a:extLst>
                    <a:ext uri="{FF2B5EF4-FFF2-40B4-BE49-F238E27FC236}">
                      <a16:creationId xmlns:a16="http://schemas.microsoft.com/office/drawing/2014/main" id="{33C3A765-5DB6-8AF1-C6D8-EB927C942D56}"/>
                    </a:ext>
                  </a:extLst>
                </p14:cNvPr>
                <p14:cNvContentPartPr/>
                <p14:nvPr/>
              </p14:nvContentPartPr>
              <p14:xfrm>
                <a:off x="4457880" y="5447861"/>
                <a:ext cx="56160" cy="8280"/>
              </p14:xfrm>
            </p:contentPart>
          </mc:Choice>
          <mc:Fallback xmlns="">
            <p:pic>
              <p:nvPicPr>
                <p:cNvPr id="46190" name="Ink 46189">
                  <a:extLst>
                    <a:ext uri="{FF2B5EF4-FFF2-40B4-BE49-F238E27FC236}">
                      <a16:creationId xmlns:a16="http://schemas.microsoft.com/office/drawing/2014/main" id="{33C3A765-5DB6-8AF1-C6D8-EB927C942D56}"/>
                    </a:ext>
                  </a:extLst>
                </p:cNvPr>
                <p:cNvPicPr/>
                <p:nvPr/>
              </p:nvPicPr>
              <p:blipFill>
                <a:blip r:embed="rId253"/>
                <a:stretch>
                  <a:fillRect/>
                </a:stretch>
              </p:blipFill>
              <p:spPr>
                <a:xfrm>
                  <a:off x="4453560" y="5443541"/>
                  <a:ext cx="648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46191" name="Ink 46190">
                  <a:extLst>
                    <a:ext uri="{FF2B5EF4-FFF2-40B4-BE49-F238E27FC236}">
                      <a16:creationId xmlns:a16="http://schemas.microsoft.com/office/drawing/2014/main" id="{E843AC63-9CD4-7EEF-D0F4-F75D57F02038}"/>
                    </a:ext>
                  </a:extLst>
                </p14:cNvPr>
                <p14:cNvContentPartPr/>
                <p14:nvPr/>
              </p14:nvContentPartPr>
              <p14:xfrm>
                <a:off x="4453560" y="5465861"/>
                <a:ext cx="75240" cy="168480"/>
              </p14:xfrm>
            </p:contentPart>
          </mc:Choice>
          <mc:Fallback xmlns="">
            <p:pic>
              <p:nvPicPr>
                <p:cNvPr id="46191" name="Ink 46190">
                  <a:extLst>
                    <a:ext uri="{FF2B5EF4-FFF2-40B4-BE49-F238E27FC236}">
                      <a16:creationId xmlns:a16="http://schemas.microsoft.com/office/drawing/2014/main" id="{E843AC63-9CD4-7EEF-D0F4-F75D57F02038}"/>
                    </a:ext>
                  </a:extLst>
                </p:cNvPr>
                <p:cNvPicPr/>
                <p:nvPr/>
              </p:nvPicPr>
              <p:blipFill>
                <a:blip r:embed="rId255"/>
                <a:stretch>
                  <a:fillRect/>
                </a:stretch>
              </p:blipFill>
              <p:spPr>
                <a:xfrm>
                  <a:off x="4449240" y="5461541"/>
                  <a:ext cx="83880" cy="177120"/>
                </a:xfrm>
                <a:prstGeom prst="rect">
                  <a:avLst/>
                </a:prstGeom>
              </p:spPr>
            </p:pic>
          </mc:Fallback>
        </mc:AlternateContent>
      </p:grpSp>
      <p:grpSp>
        <p:nvGrpSpPr>
          <p:cNvPr id="46195" name="Group 46194">
            <a:extLst>
              <a:ext uri="{FF2B5EF4-FFF2-40B4-BE49-F238E27FC236}">
                <a16:creationId xmlns:a16="http://schemas.microsoft.com/office/drawing/2014/main" id="{2BD1A26F-8EB0-235C-B100-D1C4919D7ADA}"/>
              </a:ext>
            </a:extLst>
          </p:cNvPr>
          <p:cNvGrpSpPr/>
          <p:nvPr/>
        </p:nvGrpSpPr>
        <p:grpSpPr>
          <a:xfrm>
            <a:off x="3185280" y="5237981"/>
            <a:ext cx="355680" cy="334080"/>
            <a:chOff x="3185280" y="5237981"/>
            <a:chExt cx="355680" cy="334080"/>
          </a:xfrm>
        </p:grpSpPr>
        <mc:AlternateContent xmlns:mc="http://schemas.openxmlformats.org/markup-compatibility/2006" xmlns:p14="http://schemas.microsoft.com/office/powerpoint/2010/main">
          <mc:Choice Requires="p14">
            <p:contentPart p14:bwMode="auto" r:id="rId256">
              <p14:nvContentPartPr>
                <p14:cNvPr id="46166" name="Ink 46165">
                  <a:extLst>
                    <a:ext uri="{FF2B5EF4-FFF2-40B4-BE49-F238E27FC236}">
                      <a16:creationId xmlns:a16="http://schemas.microsoft.com/office/drawing/2014/main" id="{F3C613E5-2B03-BE73-8655-30E0AF8535B6}"/>
                    </a:ext>
                  </a:extLst>
                </p14:cNvPr>
                <p14:cNvContentPartPr/>
                <p14:nvPr/>
              </p14:nvContentPartPr>
              <p14:xfrm>
                <a:off x="3185280" y="5237981"/>
                <a:ext cx="46800" cy="80280"/>
              </p14:xfrm>
            </p:contentPart>
          </mc:Choice>
          <mc:Fallback xmlns="">
            <p:pic>
              <p:nvPicPr>
                <p:cNvPr id="46166" name="Ink 46165">
                  <a:extLst>
                    <a:ext uri="{FF2B5EF4-FFF2-40B4-BE49-F238E27FC236}">
                      <a16:creationId xmlns:a16="http://schemas.microsoft.com/office/drawing/2014/main" id="{F3C613E5-2B03-BE73-8655-30E0AF8535B6}"/>
                    </a:ext>
                  </a:extLst>
                </p:cNvPr>
                <p:cNvPicPr/>
                <p:nvPr/>
              </p:nvPicPr>
              <p:blipFill>
                <a:blip r:embed="rId257"/>
                <a:stretch>
                  <a:fillRect/>
                </a:stretch>
              </p:blipFill>
              <p:spPr>
                <a:xfrm>
                  <a:off x="3180960" y="5233661"/>
                  <a:ext cx="554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46167" name="Ink 46166">
                  <a:extLst>
                    <a:ext uri="{FF2B5EF4-FFF2-40B4-BE49-F238E27FC236}">
                      <a16:creationId xmlns:a16="http://schemas.microsoft.com/office/drawing/2014/main" id="{E2677127-2CA3-30BF-BBE7-1CB3FA5F1529}"/>
                    </a:ext>
                  </a:extLst>
                </p14:cNvPr>
                <p14:cNvContentPartPr/>
                <p14:nvPr/>
              </p14:nvContentPartPr>
              <p14:xfrm>
                <a:off x="3216960" y="5430221"/>
                <a:ext cx="56520" cy="13680"/>
              </p14:xfrm>
            </p:contentPart>
          </mc:Choice>
          <mc:Fallback xmlns="">
            <p:pic>
              <p:nvPicPr>
                <p:cNvPr id="46167" name="Ink 46166">
                  <a:extLst>
                    <a:ext uri="{FF2B5EF4-FFF2-40B4-BE49-F238E27FC236}">
                      <a16:creationId xmlns:a16="http://schemas.microsoft.com/office/drawing/2014/main" id="{E2677127-2CA3-30BF-BBE7-1CB3FA5F1529}"/>
                    </a:ext>
                  </a:extLst>
                </p:cNvPr>
                <p:cNvPicPr/>
                <p:nvPr/>
              </p:nvPicPr>
              <p:blipFill>
                <a:blip r:embed="rId259"/>
                <a:stretch>
                  <a:fillRect/>
                </a:stretch>
              </p:blipFill>
              <p:spPr>
                <a:xfrm>
                  <a:off x="3212640" y="5425901"/>
                  <a:ext cx="651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46168" name="Ink 46167">
                  <a:extLst>
                    <a:ext uri="{FF2B5EF4-FFF2-40B4-BE49-F238E27FC236}">
                      <a16:creationId xmlns:a16="http://schemas.microsoft.com/office/drawing/2014/main" id="{B7A7A129-EA11-A6A4-AEC6-A025B121326E}"/>
                    </a:ext>
                  </a:extLst>
                </p14:cNvPr>
                <p14:cNvContentPartPr/>
                <p14:nvPr/>
              </p14:nvContentPartPr>
              <p14:xfrm>
                <a:off x="3216960" y="5435621"/>
                <a:ext cx="40680" cy="136440"/>
              </p14:xfrm>
            </p:contentPart>
          </mc:Choice>
          <mc:Fallback xmlns="">
            <p:pic>
              <p:nvPicPr>
                <p:cNvPr id="46168" name="Ink 46167">
                  <a:extLst>
                    <a:ext uri="{FF2B5EF4-FFF2-40B4-BE49-F238E27FC236}">
                      <a16:creationId xmlns:a16="http://schemas.microsoft.com/office/drawing/2014/main" id="{B7A7A129-EA11-A6A4-AEC6-A025B121326E}"/>
                    </a:ext>
                  </a:extLst>
                </p:cNvPr>
                <p:cNvPicPr/>
                <p:nvPr/>
              </p:nvPicPr>
              <p:blipFill>
                <a:blip r:embed="rId261"/>
                <a:stretch>
                  <a:fillRect/>
                </a:stretch>
              </p:blipFill>
              <p:spPr>
                <a:xfrm>
                  <a:off x="3212640" y="5431301"/>
                  <a:ext cx="493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46193" name="Ink 46192">
                  <a:extLst>
                    <a:ext uri="{FF2B5EF4-FFF2-40B4-BE49-F238E27FC236}">
                      <a16:creationId xmlns:a16="http://schemas.microsoft.com/office/drawing/2014/main" id="{A73B65F2-2E54-D8C3-FEB2-45EAD704AEFE}"/>
                    </a:ext>
                  </a:extLst>
                </p14:cNvPr>
                <p14:cNvContentPartPr/>
                <p14:nvPr/>
              </p14:nvContentPartPr>
              <p14:xfrm>
                <a:off x="3394800" y="5270381"/>
                <a:ext cx="18000" cy="167760"/>
              </p14:xfrm>
            </p:contentPart>
          </mc:Choice>
          <mc:Fallback xmlns="">
            <p:pic>
              <p:nvPicPr>
                <p:cNvPr id="46193" name="Ink 46192">
                  <a:extLst>
                    <a:ext uri="{FF2B5EF4-FFF2-40B4-BE49-F238E27FC236}">
                      <a16:creationId xmlns:a16="http://schemas.microsoft.com/office/drawing/2014/main" id="{A73B65F2-2E54-D8C3-FEB2-45EAD704AEFE}"/>
                    </a:ext>
                  </a:extLst>
                </p:cNvPr>
                <p:cNvPicPr/>
                <p:nvPr/>
              </p:nvPicPr>
              <p:blipFill>
                <a:blip r:embed="rId263"/>
                <a:stretch>
                  <a:fillRect/>
                </a:stretch>
              </p:blipFill>
              <p:spPr>
                <a:xfrm>
                  <a:off x="3390480" y="5266061"/>
                  <a:ext cx="266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46194" name="Ink 46193">
                  <a:extLst>
                    <a:ext uri="{FF2B5EF4-FFF2-40B4-BE49-F238E27FC236}">
                      <a16:creationId xmlns:a16="http://schemas.microsoft.com/office/drawing/2014/main" id="{B953B07F-F5C2-3D18-C4F7-B2E722DD7A9B}"/>
                    </a:ext>
                  </a:extLst>
                </p14:cNvPr>
                <p14:cNvContentPartPr/>
                <p14:nvPr/>
              </p14:nvContentPartPr>
              <p14:xfrm>
                <a:off x="3369960" y="5253821"/>
                <a:ext cx="171000" cy="201600"/>
              </p14:xfrm>
            </p:contentPart>
          </mc:Choice>
          <mc:Fallback xmlns="">
            <p:pic>
              <p:nvPicPr>
                <p:cNvPr id="46194" name="Ink 46193">
                  <a:extLst>
                    <a:ext uri="{FF2B5EF4-FFF2-40B4-BE49-F238E27FC236}">
                      <a16:creationId xmlns:a16="http://schemas.microsoft.com/office/drawing/2014/main" id="{B953B07F-F5C2-3D18-C4F7-B2E722DD7A9B}"/>
                    </a:ext>
                  </a:extLst>
                </p:cNvPr>
                <p:cNvPicPr/>
                <p:nvPr/>
              </p:nvPicPr>
              <p:blipFill>
                <a:blip r:embed="rId265"/>
                <a:stretch>
                  <a:fillRect/>
                </a:stretch>
              </p:blipFill>
              <p:spPr>
                <a:xfrm>
                  <a:off x="3365640" y="5249501"/>
                  <a:ext cx="179640" cy="210240"/>
                </a:xfrm>
                <a:prstGeom prst="rect">
                  <a:avLst/>
                </a:prstGeom>
              </p:spPr>
            </p:pic>
          </mc:Fallback>
        </mc:AlternateContent>
      </p:grpSp>
      <p:grpSp>
        <p:nvGrpSpPr>
          <p:cNvPr id="46198" name="Group 46197">
            <a:extLst>
              <a:ext uri="{FF2B5EF4-FFF2-40B4-BE49-F238E27FC236}">
                <a16:creationId xmlns:a16="http://schemas.microsoft.com/office/drawing/2014/main" id="{B04851F6-0E76-0D0E-949A-4B34CAE64FF4}"/>
              </a:ext>
            </a:extLst>
          </p:cNvPr>
          <p:cNvGrpSpPr/>
          <p:nvPr/>
        </p:nvGrpSpPr>
        <p:grpSpPr>
          <a:xfrm>
            <a:off x="4649040" y="5244101"/>
            <a:ext cx="207000" cy="228240"/>
            <a:chOff x="4649040" y="5244101"/>
            <a:chExt cx="207000" cy="228240"/>
          </a:xfrm>
        </p:grpSpPr>
        <mc:AlternateContent xmlns:mc="http://schemas.openxmlformats.org/markup-compatibility/2006" xmlns:p14="http://schemas.microsoft.com/office/powerpoint/2010/main">
          <mc:Choice Requires="p14">
            <p:contentPart p14:bwMode="auto" r:id="rId266">
              <p14:nvContentPartPr>
                <p14:cNvPr id="46196" name="Ink 46195">
                  <a:extLst>
                    <a:ext uri="{FF2B5EF4-FFF2-40B4-BE49-F238E27FC236}">
                      <a16:creationId xmlns:a16="http://schemas.microsoft.com/office/drawing/2014/main" id="{89B07498-AD39-D3BB-A858-E3B18F424B86}"/>
                    </a:ext>
                  </a:extLst>
                </p14:cNvPr>
                <p14:cNvContentPartPr/>
                <p14:nvPr/>
              </p14:nvContentPartPr>
              <p14:xfrm>
                <a:off x="4702320" y="5245541"/>
                <a:ext cx="14760" cy="226800"/>
              </p14:xfrm>
            </p:contentPart>
          </mc:Choice>
          <mc:Fallback xmlns="">
            <p:pic>
              <p:nvPicPr>
                <p:cNvPr id="46196" name="Ink 46195">
                  <a:extLst>
                    <a:ext uri="{FF2B5EF4-FFF2-40B4-BE49-F238E27FC236}">
                      <a16:creationId xmlns:a16="http://schemas.microsoft.com/office/drawing/2014/main" id="{89B07498-AD39-D3BB-A858-E3B18F424B86}"/>
                    </a:ext>
                  </a:extLst>
                </p:cNvPr>
                <p:cNvPicPr/>
                <p:nvPr/>
              </p:nvPicPr>
              <p:blipFill>
                <a:blip r:embed="rId267"/>
                <a:stretch>
                  <a:fillRect/>
                </a:stretch>
              </p:blipFill>
              <p:spPr>
                <a:xfrm>
                  <a:off x="4698000" y="5241221"/>
                  <a:ext cx="234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46197" name="Ink 46196">
                  <a:extLst>
                    <a:ext uri="{FF2B5EF4-FFF2-40B4-BE49-F238E27FC236}">
                      <a16:creationId xmlns:a16="http://schemas.microsoft.com/office/drawing/2014/main" id="{7A349314-0720-2BFB-ADB8-5162467A40E1}"/>
                    </a:ext>
                  </a:extLst>
                </p14:cNvPr>
                <p14:cNvContentPartPr/>
                <p14:nvPr/>
              </p14:nvContentPartPr>
              <p14:xfrm>
                <a:off x="4649040" y="5244101"/>
                <a:ext cx="207000" cy="193320"/>
              </p14:xfrm>
            </p:contentPart>
          </mc:Choice>
          <mc:Fallback xmlns="">
            <p:pic>
              <p:nvPicPr>
                <p:cNvPr id="46197" name="Ink 46196">
                  <a:extLst>
                    <a:ext uri="{FF2B5EF4-FFF2-40B4-BE49-F238E27FC236}">
                      <a16:creationId xmlns:a16="http://schemas.microsoft.com/office/drawing/2014/main" id="{7A349314-0720-2BFB-ADB8-5162467A40E1}"/>
                    </a:ext>
                  </a:extLst>
                </p:cNvPr>
                <p:cNvPicPr/>
                <p:nvPr/>
              </p:nvPicPr>
              <p:blipFill>
                <a:blip r:embed="rId269"/>
                <a:stretch>
                  <a:fillRect/>
                </a:stretch>
              </p:blipFill>
              <p:spPr>
                <a:xfrm>
                  <a:off x="4644720" y="5239781"/>
                  <a:ext cx="215640" cy="201960"/>
                </a:xfrm>
                <a:prstGeom prst="rect">
                  <a:avLst/>
                </a:prstGeom>
              </p:spPr>
            </p:pic>
          </mc:Fallback>
        </mc:AlternateContent>
      </p:grpSp>
      <p:grpSp>
        <p:nvGrpSpPr>
          <p:cNvPr id="46206" name="Group 46205">
            <a:extLst>
              <a:ext uri="{FF2B5EF4-FFF2-40B4-BE49-F238E27FC236}">
                <a16:creationId xmlns:a16="http://schemas.microsoft.com/office/drawing/2014/main" id="{AC013EA9-330C-BAE8-9969-99A858C7A5D4}"/>
              </a:ext>
            </a:extLst>
          </p:cNvPr>
          <p:cNvGrpSpPr/>
          <p:nvPr/>
        </p:nvGrpSpPr>
        <p:grpSpPr>
          <a:xfrm>
            <a:off x="5085360" y="5090021"/>
            <a:ext cx="544680" cy="697680"/>
            <a:chOff x="5085360" y="5090021"/>
            <a:chExt cx="544680" cy="697680"/>
          </a:xfrm>
        </p:grpSpPr>
        <mc:AlternateContent xmlns:mc="http://schemas.openxmlformats.org/markup-compatibility/2006" xmlns:p14="http://schemas.microsoft.com/office/powerpoint/2010/main">
          <mc:Choice Requires="p14">
            <p:contentPart p14:bwMode="auto" r:id="rId270">
              <p14:nvContentPartPr>
                <p14:cNvPr id="46199" name="Ink 46198">
                  <a:extLst>
                    <a:ext uri="{FF2B5EF4-FFF2-40B4-BE49-F238E27FC236}">
                      <a16:creationId xmlns:a16="http://schemas.microsoft.com/office/drawing/2014/main" id="{317D870D-80F2-70CB-F4D2-395EFDE3DB0B}"/>
                    </a:ext>
                  </a:extLst>
                </p14:cNvPr>
                <p14:cNvContentPartPr/>
                <p14:nvPr/>
              </p14:nvContentPartPr>
              <p14:xfrm>
                <a:off x="5085360" y="5090021"/>
                <a:ext cx="107640" cy="697680"/>
              </p14:xfrm>
            </p:contentPart>
          </mc:Choice>
          <mc:Fallback xmlns="">
            <p:pic>
              <p:nvPicPr>
                <p:cNvPr id="46199" name="Ink 46198">
                  <a:extLst>
                    <a:ext uri="{FF2B5EF4-FFF2-40B4-BE49-F238E27FC236}">
                      <a16:creationId xmlns:a16="http://schemas.microsoft.com/office/drawing/2014/main" id="{317D870D-80F2-70CB-F4D2-395EFDE3DB0B}"/>
                    </a:ext>
                  </a:extLst>
                </p:cNvPr>
                <p:cNvPicPr/>
                <p:nvPr/>
              </p:nvPicPr>
              <p:blipFill>
                <a:blip r:embed="rId271"/>
                <a:stretch>
                  <a:fillRect/>
                </a:stretch>
              </p:blipFill>
              <p:spPr>
                <a:xfrm>
                  <a:off x="5081040" y="5085701"/>
                  <a:ext cx="116280" cy="7063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46200" name="Ink 46199">
                  <a:extLst>
                    <a:ext uri="{FF2B5EF4-FFF2-40B4-BE49-F238E27FC236}">
                      <a16:creationId xmlns:a16="http://schemas.microsoft.com/office/drawing/2014/main" id="{7934301E-246C-4440-C1CF-614E14877511}"/>
                    </a:ext>
                  </a:extLst>
                </p14:cNvPr>
                <p14:cNvContentPartPr/>
                <p14:nvPr/>
              </p14:nvContentPartPr>
              <p14:xfrm>
                <a:off x="5515920" y="5102261"/>
                <a:ext cx="114120" cy="657360"/>
              </p14:xfrm>
            </p:contentPart>
          </mc:Choice>
          <mc:Fallback xmlns="">
            <p:pic>
              <p:nvPicPr>
                <p:cNvPr id="46200" name="Ink 46199">
                  <a:extLst>
                    <a:ext uri="{FF2B5EF4-FFF2-40B4-BE49-F238E27FC236}">
                      <a16:creationId xmlns:a16="http://schemas.microsoft.com/office/drawing/2014/main" id="{7934301E-246C-4440-C1CF-614E14877511}"/>
                    </a:ext>
                  </a:extLst>
                </p:cNvPr>
                <p:cNvPicPr/>
                <p:nvPr/>
              </p:nvPicPr>
              <p:blipFill>
                <a:blip r:embed="rId273"/>
                <a:stretch>
                  <a:fillRect/>
                </a:stretch>
              </p:blipFill>
              <p:spPr>
                <a:xfrm>
                  <a:off x="5511600" y="5097941"/>
                  <a:ext cx="122760" cy="6660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46201" name="Ink 46200">
                  <a:extLst>
                    <a:ext uri="{FF2B5EF4-FFF2-40B4-BE49-F238E27FC236}">
                      <a16:creationId xmlns:a16="http://schemas.microsoft.com/office/drawing/2014/main" id="{217B2004-A2DA-4FD6-F583-D51F584A6B50}"/>
                    </a:ext>
                  </a:extLst>
                </p14:cNvPr>
                <p14:cNvContentPartPr/>
                <p14:nvPr/>
              </p14:nvContentPartPr>
              <p14:xfrm>
                <a:off x="5306040" y="5134301"/>
                <a:ext cx="70920" cy="82800"/>
              </p14:xfrm>
            </p:contentPart>
          </mc:Choice>
          <mc:Fallback xmlns="">
            <p:pic>
              <p:nvPicPr>
                <p:cNvPr id="46201" name="Ink 46200">
                  <a:extLst>
                    <a:ext uri="{FF2B5EF4-FFF2-40B4-BE49-F238E27FC236}">
                      <a16:creationId xmlns:a16="http://schemas.microsoft.com/office/drawing/2014/main" id="{217B2004-A2DA-4FD6-F583-D51F584A6B50}"/>
                    </a:ext>
                  </a:extLst>
                </p:cNvPr>
                <p:cNvPicPr/>
                <p:nvPr/>
              </p:nvPicPr>
              <p:blipFill>
                <a:blip r:embed="rId275"/>
                <a:stretch>
                  <a:fillRect/>
                </a:stretch>
              </p:blipFill>
              <p:spPr>
                <a:xfrm>
                  <a:off x="5301720" y="5129981"/>
                  <a:ext cx="795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46202" name="Ink 46201">
                  <a:extLst>
                    <a:ext uri="{FF2B5EF4-FFF2-40B4-BE49-F238E27FC236}">
                      <a16:creationId xmlns:a16="http://schemas.microsoft.com/office/drawing/2014/main" id="{B0B89C7C-582B-46D4-A09E-34024599F081}"/>
                    </a:ext>
                  </a:extLst>
                </p14:cNvPr>
                <p14:cNvContentPartPr/>
                <p14:nvPr/>
              </p14:nvContentPartPr>
              <p14:xfrm>
                <a:off x="5327640" y="5357861"/>
                <a:ext cx="64440" cy="63000"/>
              </p14:xfrm>
            </p:contentPart>
          </mc:Choice>
          <mc:Fallback xmlns="">
            <p:pic>
              <p:nvPicPr>
                <p:cNvPr id="46202" name="Ink 46201">
                  <a:extLst>
                    <a:ext uri="{FF2B5EF4-FFF2-40B4-BE49-F238E27FC236}">
                      <a16:creationId xmlns:a16="http://schemas.microsoft.com/office/drawing/2014/main" id="{B0B89C7C-582B-46D4-A09E-34024599F081}"/>
                    </a:ext>
                  </a:extLst>
                </p:cNvPr>
                <p:cNvPicPr/>
                <p:nvPr/>
              </p:nvPicPr>
              <p:blipFill>
                <a:blip r:embed="rId277"/>
                <a:stretch>
                  <a:fillRect/>
                </a:stretch>
              </p:blipFill>
              <p:spPr>
                <a:xfrm>
                  <a:off x="5323320" y="5353541"/>
                  <a:ext cx="730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46203" name="Ink 46202">
                  <a:extLst>
                    <a:ext uri="{FF2B5EF4-FFF2-40B4-BE49-F238E27FC236}">
                      <a16:creationId xmlns:a16="http://schemas.microsoft.com/office/drawing/2014/main" id="{2D390A14-267E-0B0F-AC4B-B82A77F6410D}"/>
                    </a:ext>
                  </a:extLst>
                </p14:cNvPr>
                <p14:cNvContentPartPr/>
                <p14:nvPr/>
              </p14:nvContentPartPr>
              <p14:xfrm>
                <a:off x="5356440" y="5522021"/>
                <a:ext cx="38880" cy="153720"/>
              </p14:xfrm>
            </p:contentPart>
          </mc:Choice>
          <mc:Fallback xmlns="">
            <p:pic>
              <p:nvPicPr>
                <p:cNvPr id="46203" name="Ink 46202">
                  <a:extLst>
                    <a:ext uri="{FF2B5EF4-FFF2-40B4-BE49-F238E27FC236}">
                      <a16:creationId xmlns:a16="http://schemas.microsoft.com/office/drawing/2014/main" id="{2D390A14-267E-0B0F-AC4B-B82A77F6410D}"/>
                    </a:ext>
                  </a:extLst>
                </p:cNvPr>
                <p:cNvPicPr/>
                <p:nvPr/>
              </p:nvPicPr>
              <p:blipFill>
                <a:blip r:embed="rId279"/>
                <a:stretch>
                  <a:fillRect/>
                </a:stretch>
              </p:blipFill>
              <p:spPr>
                <a:xfrm>
                  <a:off x="5352120" y="5517701"/>
                  <a:ext cx="475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46204" name="Ink 46203">
                  <a:extLst>
                    <a:ext uri="{FF2B5EF4-FFF2-40B4-BE49-F238E27FC236}">
                      <a16:creationId xmlns:a16="http://schemas.microsoft.com/office/drawing/2014/main" id="{5CF405A4-ECF3-08CA-0E35-267A2E6888F5}"/>
                    </a:ext>
                  </a:extLst>
                </p14:cNvPr>
                <p14:cNvContentPartPr/>
                <p14:nvPr/>
              </p14:nvContentPartPr>
              <p14:xfrm>
                <a:off x="5359680" y="5677541"/>
                <a:ext cx="92520" cy="16200"/>
              </p14:xfrm>
            </p:contentPart>
          </mc:Choice>
          <mc:Fallback xmlns="">
            <p:pic>
              <p:nvPicPr>
                <p:cNvPr id="46204" name="Ink 46203">
                  <a:extLst>
                    <a:ext uri="{FF2B5EF4-FFF2-40B4-BE49-F238E27FC236}">
                      <a16:creationId xmlns:a16="http://schemas.microsoft.com/office/drawing/2014/main" id="{5CF405A4-ECF3-08CA-0E35-267A2E6888F5}"/>
                    </a:ext>
                  </a:extLst>
                </p:cNvPr>
                <p:cNvPicPr/>
                <p:nvPr/>
              </p:nvPicPr>
              <p:blipFill>
                <a:blip r:embed="rId281"/>
                <a:stretch>
                  <a:fillRect/>
                </a:stretch>
              </p:blipFill>
              <p:spPr>
                <a:xfrm>
                  <a:off x="5355360" y="5673221"/>
                  <a:ext cx="101160" cy="24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2">
            <p14:nvContentPartPr>
              <p14:cNvPr id="46207" name="Ink 46206">
                <a:extLst>
                  <a:ext uri="{FF2B5EF4-FFF2-40B4-BE49-F238E27FC236}">
                    <a16:creationId xmlns:a16="http://schemas.microsoft.com/office/drawing/2014/main" id="{CC5AFC29-8184-888B-051C-1BF653F318C7}"/>
                  </a:ext>
                </a:extLst>
              </p14:cNvPr>
              <p14:cNvContentPartPr/>
              <p14:nvPr/>
            </p14:nvContentPartPr>
            <p14:xfrm>
              <a:off x="6073560" y="5246621"/>
              <a:ext cx="22320" cy="39600"/>
            </p14:xfrm>
          </p:contentPart>
        </mc:Choice>
        <mc:Fallback xmlns="">
          <p:pic>
            <p:nvPicPr>
              <p:cNvPr id="46207" name="Ink 46206">
                <a:extLst>
                  <a:ext uri="{FF2B5EF4-FFF2-40B4-BE49-F238E27FC236}">
                    <a16:creationId xmlns:a16="http://schemas.microsoft.com/office/drawing/2014/main" id="{CC5AFC29-8184-888B-051C-1BF653F318C7}"/>
                  </a:ext>
                </a:extLst>
              </p:cNvPr>
              <p:cNvPicPr/>
              <p:nvPr/>
            </p:nvPicPr>
            <p:blipFill>
              <a:blip r:embed="rId283"/>
              <a:stretch>
                <a:fillRect/>
              </a:stretch>
            </p:blipFill>
            <p:spPr>
              <a:xfrm>
                <a:off x="6069240" y="5242301"/>
                <a:ext cx="309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46208" name="Ink 46207">
                <a:extLst>
                  <a:ext uri="{FF2B5EF4-FFF2-40B4-BE49-F238E27FC236}">
                    <a16:creationId xmlns:a16="http://schemas.microsoft.com/office/drawing/2014/main" id="{FBF7782E-2E22-9988-8073-6E62E262E713}"/>
                  </a:ext>
                </a:extLst>
              </p14:cNvPr>
              <p14:cNvContentPartPr/>
              <p14:nvPr/>
            </p14:nvContentPartPr>
            <p14:xfrm>
              <a:off x="6069960" y="5432021"/>
              <a:ext cx="47520" cy="89640"/>
            </p14:xfrm>
          </p:contentPart>
        </mc:Choice>
        <mc:Fallback xmlns="">
          <p:pic>
            <p:nvPicPr>
              <p:cNvPr id="46208" name="Ink 46207">
                <a:extLst>
                  <a:ext uri="{FF2B5EF4-FFF2-40B4-BE49-F238E27FC236}">
                    <a16:creationId xmlns:a16="http://schemas.microsoft.com/office/drawing/2014/main" id="{FBF7782E-2E22-9988-8073-6E62E262E713}"/>
                  </a:ext>
                </a:extLst>
              </p:cNvPr>
              <p:cNvPicPr/>
              <p:nvPr/>
            </p:nvPicPr>
            <p:blipFill>
              <a:blip r:embed="rId285"/>
              <a:stretch>
                <a:fillRect/>
              </a:stretch>
            </p:blipFill>
            <p:spPr>
              <a:xfrm>
                <a:off x="6065640" y="5427701"/>
                <a:ext cx="56160" cy="98280"/>
              </a:xfrm>
              <a:prstGeom prst="rect">
                <a:avLst/>
              </a:prstGeom>
            </p:spPr>
          </p:pic>
        </mc:Fallback>
      </mc:AlternateContent>
      <p:grpSp>
        <p:nvGrpSpPr>
          <p:cNvPr id="46211" name="Group 46210">
            <a:extLst>
              <a:ext uri="{FF2B5EF4-FFF2-40B4-BE49-F238E27FC236}">
                <a16:creationId xmlns:a16="http://schemas.microsoft.com/office/drawing/2014/main" id="{35D2C4A5-0639-8B84-5043-8060973A996B}"/>
              </a:ext>
            </a:extLst>
          </p:cNvPr>
          <p:cNvGrpSpPr/>
          <p:nvPr/>
        </p:nvGrpSpPr>
        <p:grpSpPr>
          <a:xfrm>
            <a:off x="6609600" y="5227901"/>
            <a:ext cx="142920" cy="169920"/>
            <a:chOff x="6609600" y="5227901"/>
            <a:chExt cx="142920" cy="169920"/>
          </a:xfrm>
        </p:grpSpPr>
        <mc:AlternateContent xmlns:mc="http://schemas.openxmlformats.org/markup-compatibility/2006" xmlns:p14="http://schemas.microsoft.com/office/powerpoint/2010/main">
          <mc:Choice Requires="p14">
            <p:contentPart p14:bwMode="auto" r:id="rId286">
              <p14:nvContentPartPr>
                <p14:cNvPr id="46209" name="Ink 46208">
                  <a:extLst>
                    <a:ext uri="{FF2B5EF4-FFF2-40B4-BE49-F238E27FC236}">
                      <a16:creationId xmlns:a16="http://schemas.microsoft.com/office/drawing/2014/main" id="{468515D7-0443-1910-EC9E-A24AA974194C}"/>
                    </a:ext>
                  </a:extLst>
                </p14:cNvPr>
                <p14:cNvContentPartPr/>
                <p14:nvPr/>
              </p14:nvContentPartPr>
              <p14:xfrm>
                <a:off x="6609600" y="5227901"/>
                <a:ext cx="142920" cy="20520"/>
              </p14:xfrm>
            </p:contentPart>
          </mc:Choice>
          <mc:Fallback xmlns="">
            <p:pic>
              <p:nvPicPr>
                <p:cNvPr id="46209" name="Ink 46208">
                  <a:extLst>
                    <a:ext uri="{FF2B5EF4-FFF2-40B4-BE49-F238E27FC236}">
                      <a16:creationId xmlns:a16="http://schemas.microsoft.com/office/drawing/2014/main" id="{468515D7-0443-1910-EC9E-A24AA974194C}"/>
                    </a:ext>
                  </a:extLst>
                </p:cNvPr>
                <p:cNvPicPr/>
                <p:nvPr/>
              </p:nvPicPr>
              <p:blipFill>
                <a:blip r:embed="rId287"/>
                <a:stretch>
                  <a:fillRect/>
                </a:stretch>
              </p:blipFill>
              <p:spPr>
                <a:xfrm>
                  <a:off x="6605280" y="5223581"/>
                  <a:ext cx="1515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46210" name="Ink 46209">
                  <a:extLst>
                    <a:ext uri="{FF2B5EF4-FFF2-40B4-BE49-F238E27FC236}">
                      <a16:creationId xmlns:a16="http://schemas.microsoft.com/office/drawing/2014/main" id="{7E68BB51-D6B7-C2CF-4171-3AE198348DB1}"/>
                    </a:ext>
                  </a:extLst>
                </p14:cNvPr>
                <p14:cNvContentPartPr/>
                <p14:nvPr/>
              </p14:nvContentPartPr>
              <p14:xfrm>
                <a:off x="6687000" y="5230421"/>
                <a:ext cx="22680" cy="167400"/>
              </p14:xfrm>
            </p:contentPart>
          </mc:Choice>
          <mc:Fallback xmlns="">
            <p:pic>
              <p:nvPicPr>
                <p:cNvPr id="46210" name="Ink 46209">
                  <a:extLst>
                    <a:ext uri="{FF2B5EF4-FFF2-40B4-BE49-F238E27FC236}">
                      <a16:creationId xmlns:a16="http://schemas.microsoft.com/office/drawing/2014/main" id="{7E68BB51-D6B7-C2CF-4171-3AE198348DB1}"/>
                    </a:ext>
                  </a:extLst>
                </p:cNvPr>
                <p:cNvPicPr/>
                <p:nvPr/>
              </p:nvPicPr>
              <p:blipFill>
                <a:blip r:embed="rId289"/>
                <a:stretch>
                  <a:fillRect/>
                </a:stretch>
              </p:blipFill>
              <p:spPr>
                <a:xfrm>
                  <a:off x="6682680" y="5226101"/>
                  <a:ext cx="31320" cy="176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0">
            <p14:nvContentPartPr>
              <p14:cNvPr id="46212" name="Ink 46211">
                <a:extLst>
                  <a:ext uri="{FF2B5EF4-FFF2-40B4-BE49-F238E27FC236}">
                    <a16:creationId xmlns:a16="http://schemas.microsoft.com/office/drawing/2014/main" id="{928B5347-B54E-EA01-8986-DDFC2FEDD6CA}"/>
                  </a:ext>
                </a:extLst>
              </p14:cNvPr>
              <p14:cNvContentPartPr/>
              <p14:nvPr/>
            </p14:nvContentPartPr>
            <p14:xfrm>
              <a:off x="6488640" y="5168141"/>
              <a:ext cx="54360" cy="59760"/>
            </p14:xfrm>
          </p:contentPart>
        </mc:Choice>
        <mc:Fallback xmlns="">
          <p:pic>
            <p:nvPicPr>
              <p:cNvPr id="46212" name="Ink 46211">
                <a:extLst>
                  <a:ext uri="{FF2B5EF4-FFF2-40B4-BE49-F238E27FC236}">
                    <a16:creationId xmlns:a16="http://schemas.microsoft.com/office/drawing/2014/main" id="{928B5347-B54E-EA01-8986-DDFC2FEDD6CA}"/>
                  </a:ext>
                </a:extLst>
              </p:cNvPr>
              <p:cNvPicPr/>
              <p:nvPr/>
            </p:nvPicPr>
            <p:blipFill>
              <a:blip r:embed="rId291"/>
              <a:stretch>
                <a:fillRect/>
              </a:stretch>
            </p:blipFill>
            <p:spPr>
              <a:xfrm>
                <a:off x="6484320" y="5163821"/>
                <a:ext cx="63000" cy="68400"/>
              </a:xfrm>
              <a:prstGeom prst="rect">
                <a:avLst/>
              </a:prstGeom>
            </p:spPr>
          </p:pic>
        </mc:Fallback>
      </mc:AlternateContent>
      <p:grpSp>
        <p:nvGrpSpPr>
          <p:cNvPr id="46215" name="Group 46214">
            <a:extLst>
              <a:ext uri="{FF2B5EF4-FFF2-40B4-BE49-F238E27FC236}">
                <a16:creationId xmlns:a16="http://schemas.microsoft.com/office/drawing/2014/main" id="{E8B1D01B-71EF-EB73-DDE4-850908510B07}"/>
              </a:ext>
            </a:extLst>
          </p:cNvPr>
          <p:cNvGrpSpPr/>
          <p:nvPr/>
        </p:nvGrpSpPr>
        <p:grpSpPr>
          <a:xfrm>
            <a:off x="6499800" y="5381621"/>
            <a:ext cx="98640" cy="150480"/>
            <a:chOff x="6499800" y="5381621"/>
            <a:chExt cx="98640" cy="150480"/>
          </a:xfrm>
        </p:grpSpPr>
        <mc:AlternateContent xmlns:mc="http://schemas.openxmlformats.org/markup-compatibility/2006" xmlns:p14="http://schemas.microsoft.com/office/powerpoint/2010/main">
          <mc:Choice Requires="p14">
            <p:contentPart p14:bwMode="auto" r:id="rId292">
              <p14:nvContentPartPr>
                <p14:cNvPr id="46213" name="Ink 46212">
                  <a:extLst>
                    <a:ext uri="{FF2B5EF4-FFF2-40B4-BE49-F238E27FC236}">
                      <a16:creationId xmlns:a16="http://schemas.microsoft.com/office/drawing/2014/main" id="{60A96832-4BE3-C9A9-CCC7-97458CB8E1E1}"/>
                    </a:ext>
                  </a:extLst>
                </p14:cNvPr>
                <p14:cNvContentPartPr/>
                <p14:nvPr/>
              </p14:nvContentPartPr>
              <p14:xfrm>
                <a:off x="6521040" y="5381621"/>
                <a:ext cx="77400" cy="16200"/>
              </p14:xfrm>
            </p:contentPart>
          </mc:Choice>
          <mc:Fallback xmlns="">
            <p:pic>
              <p:nvPicPr>
                <p:cNvPr id="46213" name="Ink 46212">
                  <a:extLst>
                    <a:ext uri="{FF2B5EF4-FFF2-40B4-BE49-F238E27FC236}">
                      <a16:creationId xmlns:a16="http://schemas.microsoft.com/office/drawing/2014/main" id="{60A96832-4BE3-C9A9-CCC7-97458CB8E1E1}"/>
                    </a:ext>
                  </a:extLst>
                </p:cNvPr>
                <p:cNvPicPr/>
                <p:nvPr/>
              </p:nvPicPr>
              <p:blipFill>
                <a:blip r:embed="rId293"/>
                <a:stretch>
                  <a:fillRect/>
                </a:stretch>
              </p:blipFill>
              <p:spPr>
                <a:xfrm>
                  <a:off x="6516720" y="5377301"/>
                  <a:ext cx="860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46214" name="Ink 46213">
                  <a:extLst>
                    <a:ext uri="{FF2B5EF4-FFF2-40B4-BE49-F238E27FC236}">
                      <a16:creationId xmlns:a16="http://schemas.microsoft.com/office/drawing/2014/main" id="{CD732B43-5BF8-CEE4-5204-FD0D53F24B1F}"/>
                    </a:ext>
                  </a:extLst>
                </p14:cNvPr>
                <p14:cNvContentPartPr/>
                <p14:nvPr/>
              </p14:nvContentPartPr>
              <p14:xfrm>
                <a:off x="6499800" y="5389901"/>
                <a:ext cx="75960" cy="142200"/>
              </p14:xfrm>
            </p:contentPart>
          </mc:Choice>
          <mc:Fallback xmlns="">
            <p:pic>
              <p:nvPicPr>
                <p:cNvPr id="46214" name="Ink 46213">
                  <a:extLst>
                    <a:ext uri="{FF2B5EF4-FFF2-40B4-BE49-F238E27FC236}">
                      <a16:creationId xmlns:a16="http://schemas.microsoft.com/office/drawing/2014/main" id="{CD732B43-5BF8-CEE4-5204-FD0D53F24B1F}"/>
                    </a:ext>
                  </a:extLst>
                </p:cNvPr>
                <p:cNvPicPr/>
                <p:nvPr/>
              </p:nvPicPr>
              <p:blipFill>
                <a:blip r:embed="rId295"/>
                <a:stretch>
                  <a:fillRect/>
                </a:stretch>
              </p:blipFill>
              <p:spPr>
                <a:xfrm>
                  <a:off x="6495480" y="5385581"/>
                  <a:ext cx="84600" cy="150840"/>
                </a:xfrm>
                <a:prstGeom prst="rect">
                  <a:avLst/>
                </a:prstGeom>
              </p:spPr>
            </p:pic>
          </mc:Fallback>
        </mc:AlternateContent>
      </p:grpSp>
      <p:grpSp>
        <p:nvGrpSpPr>
          <p:cNvPr id="46218" name="Group 46217">
            <a:extLst>
              <a:ext uri="{FF2B5EF4-FFF2-40B4-BE49-F238E27FC236}">
                <a16:creationId xmlns:a16="http://schemas.microsoft.com/office/drawing/2014/main" id="{3C7E9A63-7EB8-E133-B35D-FEB7748C1AEB}"/>
              </a:ext>
            </a:extLst>
          </p:cNvPr>
          <p:cNvGrpSpPr/>
          <p:nvPr/>
        </p:nvGrpSpPr>
        <p:grpSpPr>
          <a:xfrm>
            <a:off x="6865560" y="5288021"/>
            <a:ext cx="68040" cy="52200"/>
            <a:chOff x="6865560" y="5288021"/>
            <a:chExt cx="68040" cy="52200"/>
          </a:xfrm>
        </p:grpSpPr>
        <mc:AlternateContent xmlns:mc="http://schemas.openxmlformats.org/markup-compatibility/2006" xmlns:p14="http://schemas.microsoft.com/office/powerpoint/2010/main">
          <mc:Choice Requires="p14">
            <p:contentPart p14:bwMode="auto" r:id="rId296">
              <p14:nvContentPartPr>
                <p14:cNvPr id="46216" name="Ink 46215">
                  <a:extLst>
                    <a:ext uri="{FF2B5EF4-FFF2-40B4-BE49-F238E27FC236}">
                      <a16:creationId xmlns:a16="http://schemas.microsoft.com/office/drawing/2014/main" id="{3F145DB0-0E93-8B24-5F89-DD9F2D8008C1}"/>
                    </a:ext>
                  </a:extLst>
                </p14:cNvPr>
                <p14:cNvContentPartPr/>
                <p14:nvPr/>
              </p14:nvContentPartPr>
              <p14:xfrm>
                <a:off x="6879960" y="5288021"/>
                <a:ext cx="32040" cy="22320"/>
              </p14:xfrm>
            </p:contentPart>
          </mc:Choice>
          <mc:Fallback xmlns="">
            <p:pic>
              <p:nvPicPr>
                <p:cNvPr id="46216" name="Ink 46215">
                  <a:extLst>
                    <a:ext uri="{FF2B5EF4-FFF2-40B4-BE49-F238E27FC236}">
                      <a16:creationId xmlns:a16="http://schemas.microsoft.com/office/drawing/2014/main" id="{3F145DB0-0E93-8B24-5F89-DD9F2D8008C1}"/>
                    </a:ext>
                  </a:extLst>
                </p:cNvPr>
                <p:cNvPicPr/>
                <p:nvPr/>
              </p:nvPicPr>
              <p:blipFill>
                <a:blip r:embed="rId297"/>
                <a:stretch>
                  <a:fillRect/>
                </a:stretch>
              </p:blipFill>
              <p:spPr>
                <a:xfrm>
                  <a:off x="6875640" y="5283701"/>
                  <a:ext cx="406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46217" name="Ink 46216">
                  <a:extLst>
                    <a:ext uri="{FF2B5EF4-FFF2-40B4-BE49-F238E27FC236}">
                      <a16:creationId xmlns:a16="http://schemas.microsoft.com/office/drawing/2014/main" id="{033528B4-39E4-EF3A-F443-1235AF23605E}"/>
                    </a:ext>
                  </a:extLst>
                </p14:cNvPr>
                <p14:cNvContentPartPr/>
                <p14:nvPr/>
              </p14:nvContentPartPr>
              <p14:xfrm>
                <a:off x="6865560" y="5323661"/>
                <a:ext cx="68040" cy="16560"/>
              </p14:xfrm>
            </p:contentPart>
          </mc:Choice>
          <mc:Fallback xmlns="">
            <p:pic>
              <p:nvPicPr>
                <p:cNvPr id="46217" name="Ink 46216">
                  <a:extLst>
                    <a:ext uri="{FF2B5EF4-FFF2-40B4-BE49-F238E27FC236}">
                      <a16:creationId xmlns:a16="http://schemas.microsoft.com/office/drawing/2014/main" id="{033528B4-39E4-EF3A-F443-1235AF23605E}"/>
                    </a:ext>
                  </a:extLst>
                </p:cNvPr>
                <p:cNvPicPr/>
                <p:nvPr/>
              </p:nvPicPr>
              <p:blipFill>
                <a:blip r:embed="rId299"/>
                <a:stretch>
                  <a:fillRect/>
                </a:stretch>
              </p:blipFill>
              <p:spPr>
                <a:xfrm>
                  <a:off x="6861240" y="5319341"/>
                  <a:ext cx="76680" cy="25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0">
            <p14:nvContentPartPr>
              <p14:cNvPr id="46219" name="Ink 46218">
                <a:extLst>
                  <a:ext uri="{FF2B5EF4-FFF2-40B4-BE49-F238E27FC236}">
                    <a16:creationId xmlns:a16="http://schemas.microsoft.com/office/drawing/2014/main" id="{8A77D27B-31CE-6F1B-597E-D0EAB21186AA}"/>
                  </a:ext>
                </a:extLst>
              </p14:cNvPr>
              <p14:cNvContentPartPr/>
              <p14:nvPr/>
            </p14:nvContentPartPr>
            <p14:xfrm>
              <a:off x="7089480" y="4898141"/>
              <a:ext cx="74880" cy="759960"/>
            </p14:xfrm>
          </p:contentPart>
        </mc:Choice>
        <mc:Fallback xmlns="">
          <p:pic>
            <p:nvPicPr>
              <p:cNvPr id="46219" name="Ink 46218">
                <a:extLst>
                  <a:ext uri="{FF2B5EF4-FFF2-40B4-BE49-F238E27FC236}">
                    <a16:creationId xmlns:a16="http://schemas.microsoft.com/office/drawing/2014/main" id="{8A77D27B-31CE-6F1B-597E-D0EAB21186AA}"/>
                  </a:ext>
                </a:extLst>
              </p:cNvPr>
              <p:cNvPicPr/>
              <p:nvPr/>
            </p:nvPicPr>
            <p:blipFill>
              <a:blip r:embed="rId301"/>
              <a:stretch>
                <a:fillRect/>
              </a:stretch>
            </p:blipFill>
            <p:spPr>
              <a:xfrm>
                <a:off x="7085160" y="4893821"/>
                <a:ext cx="83520" cy="768600"/>
              </a:xfrm>
              <a:prstGeom prst="rect">
                <a:avLst/>
              </a:prstGeom>
            </p:spPr>
          </p:pic>
        </mc:Fallback>
      </mc:AlternateContent>
      <p:grpSp>
        <p:nvGrpSpPr>
          <p:cNvPr id="46236" name="Group 46235">
            <a:extLst>
              <a:ext uri="{FF2B5EF4-FFF2-40B4-BE49-F238E27FC236}">
                <a16:creationId xmlns:a16="http://schemas.microsoft.com/office/drawing/2014/main" id="{7ED09A43-6DDF-A107-2A50-FD99E145F5F6}"/>
              </a:ext>
            </a:extLst>
          </p:cNvPr>
          <p:cNvGrpSpPr/>
          <p:nvPr/>
        </p:nvGrpSpPr>
        <p:grpSpPr>
          <a:xfrm>
            <a:off x="7171200" y="4955381"/>
            <a:ext cx="1209240" cy="692280"/>
            <a:chOff x="7171200" y="4955381"/>
            <a:chExt cx="1209240" cy="692280"/>
          </a:xfrm>
        </p:grpSpPr>
        <mc:AlternateContent xmlns:mc="http://schemas.openxmlformats.org/markup-compatibility/2006" xmlns:p14="http://schemas.microsoft.com/office/powerpoint/2010/main">
          <mc:Choice Requires="p14">
            <p:contentPart p14:bwMode="auto" r:id="rId302">
              <p14:nvContentPartPr>
                <p14:cNvPr id="46220" name="Ink 46219">
                  <a:extLst>
                    <a:ext uri="{FF2B5EF4-FFF2-40B4-BE49-F238E27FC236}">
                      <a16:creationId xmlns:a16="http://schemas.microsoft.com/office/drawing/2014/main" id="{FF6A9AF5-457D-066E-A0C7-AA298308C3EA}"/>
                    </a:ext>
                  </a:extLst>
                </p14:cNvPr>
                <p14:cNvContentPartPr/>
                <p14:nvPr/>
              </p14:nvContentPartPr>
              <p14:xfrm>
                <a:off x="8251200" y="4956101"/>
                <a:ext cx="129240" cy="691560"/>
              </p14:xfrm>
            </p:contentPart>
          </mc:Choice>
          <mc:Fallback xmlns="">
            <p:pic>
              <p:nvPicPr>
                <p:cNvPr id="46220" name="Ink 46219">
                  <a:extLst>
                    <a:ext uri="{FF2B5EF4-FFF2-40B4-BE49-F238E27FC236}">
                      <a16:creationId xmlns:a16="http://schemas.microsoft.com/office/drawing/2014/main" id="{FF6A9AF5-457D-066E-A0C7-AA298308C3EA}"/>
                    </a:ext>
                  </a:extLst>
                </p:cNvPr>
                <p:cNvPicPr/>
                <p:nvPr/>
              </p:nvPicPr>
              <p:blipFill>
                <a:blip r:embed="rId303"/>
                <a:stretch>
                  <a:fillRect/>
                </a:stretch>
              </p:blipFill>
              <p:spPr>
                <a:xfrm>
                  <a:off x="8246880" y="4951781"/>
                  <a:ext cx="137880" cy="7002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46221" name="Ink 46220">
                  <a:extLst>
                    <a:ext uri="{FF2B5EF4-FFF2-40B4-BE49-F238E27FC236}">
                      <a16:creationId xmlns:a16="http://schemas.microsoft.com/office/drawing/2014/main" id="{E1B0F03A-7FAB-AF0E-76CE-ECEDC20EC3F0}"/>
                    </a:ext>
                  </a:extLst>
                </p14:cNvPr>
                <p14:cNvContentPartPr/>
                <p14:nvPr/>
              </p14:nvContentPartPr>
              <p14:xfrm>
                <a:off x="8048880" y="4955381"/>
                <a:ext cx="54000" cy="623520"/>
              </p14:xfrm>
            </p:contentPart>
          </mc:Choice>
          <mc:Fallback xmlns="">
            <p:pic>
              <p:nvPicPr>
                <p:cNvPr id="46221" name="Ink 46220">
                  <a:extLst>
                    <a:ext uri="{FF2B5EF4-FFF2-40B4-BE49-F238E27FC236}">
                      <a16:creationId xmlns:a16="http://schemas.microsoft.com/office/drawing/2014/main" id="{E1B0F03A-7FAB-AF0E-76CE-ECEDC20EC3F0}"/>
                    </a:ext>
                  </a:extLst>
                </p:cNvPr>
                <p:cNvPicPr/>
                <p:nvPr/>
              </p:nvPicPr>
              <p:blipFill>
                <a:blip r:embed="rId305"/>
                <a:stretch>
                  <a:fillRect/>
                </a:stretch>
              </p:blipFill>
              <p:spPr>
                <a:xfrm>
                  <a:off x="8044560" y="4951061"/>
                  <a:ext cx="62640" cy="6321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46223" name="Ink 46222">
                  <a:extLst>
                    <a:ext uri="{FF2B5EF4-FFF2-40B4-BE49-F238E27FC236}">
                      <a16:creationId xmlns:a16="http://schemas.microsoft.com/office/drawing/2014/main" id="{9FDDEC03-87C0-1245-59B8-94D1DFEF9751}"/>
                    </a:ext>
                  </a:extLst>
                </p14:cNvPr>
                <p14:cNvContentPartPr/>
                <p14:nvPr/>
              </p14:nvContentPartPr>
              <p14:xfrm>
                <a:off x="7171200" y="5366141"/>
                <a:ext cx="1066320" cy="42120"/>
              </p14:xfrm>
            </p:contentPart>
          </mc:Choice>
          <mc:Fallback xmlns="">
            <p:pic>
              <p:nvPicPr>
                <p:cNvPr id="46223" name="Ink 46222">
                  <a:extLst>
                    <a:ext uri="{FF2B5EF4-FFF2-40B4-BE49-F238E27FC236}">
                      <a16:creationId xmlns:a16="http://schemas.microsoft.com/office/drawing/2014/main" id="{9FDDEC03-87C0-1245-59B8-94D1DFEF9751}"/>
                    </a:ext>
                  </a:extLst>
                </p:cNvPr>
                <p:cNvPicPr/>
                <p:nvPr/>
              </p:nvPicPr>
              <p:blipFill>
                <a:blip r:embed="rId307"/>
                <a:stretch>
                  <a:fillRect/>
                </a:stretch>
              </p:blipFill>
              <p:spPr>
                <a:xfrm>
                  <a:off x="7166880" y="5361821"/>
                  <a:ext cx="10749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46225" name="Ink 46224">
                  <a:extLst>
                    <a:ext uri="{FF2B5EF4-FFF2-40B4-BE49-F238E27FC236}">
                      <a16:creationId xmlns:a16="http://schemas.microsoft.com/office/drawing/2014/main" id="{EEF8085E-B714-3E75-278D-D427AE98102E}"/>
                    </a:ext>
                  </a:extLst>
                </p14:cNvPr>
                <p14:cNvContentPartPr/>
                <p14:nvPr/>
              </p14:nvContentPartPr>
              <p14:xfrm>
                <a:off x="7242120" y="4974101"/>
                <a:ext cx="146160" cy="364320"/>
              </p14:xfrm>
            </p:contentPart>
          </mc:Choice>
          <mc:Fallback xmlns="">
            <p:pic>
              <p:nvPicPr>
                <p:cNvPr id="46225" name="Ink 46224">
                  <a:extLst>
                    <a:ext uri="{FF2B5EF4-FFF2-40B4-BE49-F238E27FC236}">
                      <a16:creationId xmlns:a16="http://schemas.microsoft.com/office/drawing/2014/main" id="{EEF8085E-B714-3E75-278D-D427AE98102E}"/>
                    </a:ext>
                  </a:extLst>
                </p:cNvPr>
                <p:cNvPicPr/>
                <p:nvPr/>
              </p:nvPicPr>
              <p:blipFill>
                <a:blip r:embed="rId309"/>
                <a:stretch>
                  <a:fillRect/>
                </a:stretch>
              </p:blipFill>
              <p:spPr>
                <a:xfrm>
                  <a:off x="7237800" y="4969781"/>
                  <a:ext cx="15480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46226" name="Ink 46225">
                  <a:extLst>
                    <a:ext uri="{FF2B5EF4-FFF2-40B4-BE49-F238E27FC236}">
                      <a16:creationId xmlns:a16="http://schemas.microsoft.com/office/drawing/2014/main" id="{99428957-E24C-1991-CC99-18101EEFAE9B}"/>
                    </a:ext>
                  </a:extLst>
                </p14:cNvPr>
                <p14:cNvContentPartPr/>
                <p14:nvPr/>
              </p14:nvContentPartPr>
              <p14:xfrm>
                <a:off x="7501680" y="4984181"/>
                <a:ext cx="167400" cy="351360"/>
              </p14:xfrm>
            </p:contentPart>
          </mc:Choice>
          <mc:Fallback xmlns="">
            <p:pic>
              <p:nvPicPr>
                <p:cNvPr id="46226" name="Ink 46225">
                  <a:extLst>
                    <a:ext uri="{FF2B5EF4-FFF2-40B4-BE49-F238E27FC236}">
                      <a16:creationId xmlns:a16="http://schemas.microsoft.com/office/drawing/2014/main" id="{99428957-E24C-1991-CC99-18101EEFAE9B}"/>
                    </a:ext>
                  </a:extLst>
                </p:cNvPr>
                <p:cNvPicPr/>
                <p:nvPr/>
              </p:nvPicPr>
              <p:blipFill>
                <a:blip r:embed="rId311"/>
                <a:stretch>
                  <a:fillRect/>
                </a:stretch>
              </p:blipFill>
              <p:spPr>
                <a:xfrm>
                  <a:off x="7497360" y="4979861"/>
                  <a:ext cx="17604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46228" name="Ink 46227">
                  <a:extLst>
                    <a:ext uri="{FF2B5EF4-FFF2-40B4-BE49-F238E27FC236}">
                      <a16:creationId xmlns:a16="http://schemas.microsoft.com/office/drawing/2014/main" id="{BF6AD237-FB57-BE0D-D9C7-8E5FAA3C92EC}"/>
                    </a:ext>
                  </a:extLst>
                </p14:cNvPr>
                <p14:cNvContentPartPr/>
                <p14:nvPr/>
              </p14:nvContentPartPr>
              <p14:xfrm>
                <a:off x="7828560" y="5014421"/>
                <a:ext cx="106920" cy="297000"/>
              </p14:xfrm>
            </p:contentPart>
          </mc:Choice>
          <mc:Fallback xmlns="">
            <p:pic>
              <p:nvPicPr>
                <p:cNvPr id="46228" name="Ink 46227">
                  <a:extLst>
                    <a:ext uri="{FF2B5EF4-FFF2-40B4-BE49-F238E27FC236}">
                      <a16:creationId xmlns:a16="http://schemas.microsoft.com/office/drawing/2014/main" id="{BF6AD237-FB57-BE0D-D9C7-8E5FAA3C92EC}"/>
                    </a:ext>
                  </a:extLst>
                </p:cNvPr>
                <p:cNvPicPr/>
                <p:nvPr/>
              </p:nvPicPr>
              <p:blipFill>
                <a:blip r:embed="rId313"/>
                <a:stretch>
                  <a:fillRect/>
                </a:stretch>
              </p:blipFill>
              <p:spPr>
                <a:xfrm>
                  <a:off x="7824240" y="5010101"/>
                  <a:ext cx="11556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46230" name="Ink 46229">
                  <a:extLst>
                    <a:ext uri="{FF2B5EF4-FFF2-40B4-BE49-F238E27FC236}">
                      <a16:creationId xmlns:a16="http://schemas.microsoft.com/office/drawing/2014/main" id="{75C4AABB-DC7B-E767-FBBF-87F9E54C1D45}"/>
                    </a:ext>
                  </a:extLst>
                </p14:cNvPr>
                <p14:cNvContentPartPr/>
                <p14:nvPr/>
              </p14:nvContentPartPr>
              <p14:xfrm>
                <a:off x="7341840" y="5477381"/>
                <a:ext cx="68760" cy="66600"/>
              </p14:xfrm>
            </p:contentPart>
          </mc:Choice>
          <mc:Fallback xmlns="">
            <p:pic>
              <p:nvPicPr>
                <p:cNvPr id="46230" name="Ink 46229">
                  <a:extLst>
                    <a:ext uri="{FF2B5EF4-FFF2-40B4-BE49-F238E27FC236}">
                      <a16:creationId xmlns:a16="http://schemas.microsoft.com/office/drawing/2014/main" id="{75C4AABB-DC7B-E767-FBBF-87F9E54C1D45}"/>
                    </a:ext>
                  </a:extLst>
                </p:cNvPr>
                <p:cNvPicPr/>
                <p:nvPr/>
              </p:nvPicPr>
              <p:blipFill>
                <a:blip r:embed="rId315"/>
                <a:stretch>
                  <a:fillRect/>
                </a:stretch>
              </p:blipFill>
              <p:spPr>
                <a:xfrm>
                  <a:off x="7337520" y="5473061"/>
                  <a:ext cx="774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46231" name="Ink 46230">
                  <a:extLst>
                    <a:ext uri="{FF2B5EF4-FFF2-40B4-BE49-F238E27FC236}">
                      <a16:creationId xmlns:a16="http://schemas.microsoft.com/office/drawing/2014/main" id="{8EB91631-9915-746D-79FC-7C499B892047}"/>
                    </a:ext>
                  </a:extLst>
                </p14:cNvPr>
                <p14:cNvContentPartPr/>
                <p14:nvPr/>
              </p14:nvContentPartPr>
              <p14:xfrm>
                <a:off x="7583040" y="5465141"/>
                <a:ext cx="40320" cy="53640"/>
              </p14:xfrm>
            </p:contentPart>
          </mc:Choice>
          <mc:Fallback xmlns="">
            <p:pic>
              <p:nvPicPr>
                <p:cNvPr id="46231" name="Ink 46230">
                  <a:extLst>
                    <a:ext uri="{FF2B5EF4-FFF2-40B4-BE49-F238E27FC236}">
                      <a16:creationId xmlns:a16="http://schemas.microsoft.com/office/drawing/2014/main" id="{8EB91631-9915-746D-79FC-7C499B892047}"/>
                    </a:ext>
                  </a:extLst>
                </p:cNvPr>
                <p:cNvPicPr/>
                <p:nvPr/>
              </p:nvPicPr>
              <p:blipFill>
                <a:blip r:embed="rId317"/>
                <a:stretch>
                  <a:fillRect/>
                </a:stretch>
              </p:blipFill>
              <p:spPr>
                <a:xfrm>
                  <a:off x="7578720" y="5460821"/>
                  <a:ext cx="489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46232" name="Ink 46231">
                  <a:extLst>
                    <a:ext uri="{FF2B5EF4-FFF2-40B4-BE49-F238E27FC236}">
                      <a16:creationId xmlns:a16="http://schemas.microsoft.com/office/drawing/2014/main" id="{37064723-58BC-EE44-69CE-34E6D622E211}"/>
                    </a:ext>
                  </a:extLst>
                </p14:cNvPr>
                <p14:cNvContentPartPr/>
                <p14:nvPr/>
              </p14:nvContentPartPr>
              <p14:xfrm>
                <a:off x="7828560" y="5481701"/>
                <a:ext cx="43200" cy="60480"/>
              </p14:xfrm>
            </p:contentPart>
          </mc:Choice>
          <mc:Fallback xmlns="">
            <p:pic>
              <p:nvPicPr>
                <p:cNvPr id="46232" name="Ink 46231">
                  <a:extLst>
                    <a:ext uri="{FF2B5EF4-FFF2-40B4-BE49-F238E27FC236}">
                      <a16:creationId xmlns:a16="http://schemas.microsoft.com/office/drawing/2014/main" id="{37064723-58BC-EE44-69CE-34E6D622E211}"/>
                    </a:ext>
                  </a:extLst>
                </p:cNvPr>
                <p:cNvPicPr/>
                <p:nvPr/>
              </p:nvPicPr>
              <p:blipFill>
                <a:blip r:embed="rId319"/>
                <a:stretch>
                  <a:fillRect/>
                </a:stretch>
              </p:blipFill>
              <p:spPr>
                <a:xfrm>
                  <a:off x="7824240" y="5477381"/>
                  <a:ext cx="518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46233" name="Ink 46232">
                  <a:extLst>
                    <a:ext uri="{FF2B5EF4-FFF2-40B4-BE49-F238E27FC236}">
                      <a16:creationId xmlns:a16="http://schemas.microsoft.com/office/drawing/2014/main" id="{1F6B75A2-0192-3436-4096-704014058D34}"/>
                    </a:ext>
                  </a:extLst>
                </p14:cNvPr>
                <p14:cNvContentPartPr/>
                <p14:nvPr/>
              </p14:nvContentPartPr>
              <p14:xfrm>
                <a:off x="8208360" y="5481341"/>
                <a:ext cx="17640" cy="85680"/>
              </p14:xfrm>
            </p:contentPart>
          </mc:Choice>
          <mc:Fallback xmlns="">
            <p:pic>
              <p:nvPicPr>
                <p:cNvPr id="46233" name="Ink 46232">
                  <a:extLst>
                    <a:ext uri="{FF2B5EF4-FFF2-40B4-BE49-F238E27FC236}">
                      <a16:creationId xmlns:a16="http://schemas.microsoft.com/office/drawing/2014/main" id="{1F6B75A2-0192-3436-4096-704014058D34}"/>
                    </a:ext>
                  </a:extLst>
                </p:cNvPr>
                <p:cNvPicPr/>
                <p:nvPr/>
              </p:nvPicPr>
              <p:blipFill>
                <a:blip r:embed="rId321"/>
                <a:stretch>
                  <a:fillRect/>
                </a:stretch>
              </p:blipFill>
              <p:spPr>
                <a:xfrm>
                  <a:off x="8204040" y="5477021"/>
                  <a:ext cx="262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46235" name="Ink 46234">
                  <a:extLst>
                    <a:ext uri="{FF2B5EF4-FFF2-40B4-BE49-F238E27FC236}">
                      <a16:creationId xmlns:a16="http://schemas.microsoft.com/office/drawing/2014/main" id="{D223C885-D0C7-C2EE-8D2B-20A871EB349F}"/>
                    </a:ext>
                  </a:extLst>
                </p14:cNvPr>
                <p14:cNvContentPartPr/>
                <p14:nvPr/>
              </p14:nvContentPartPr>
              <p14:xfrm>
                <a:off x="8165880" y="5043941"/>
                <a:ext cx="100440" cy="280080"/>
              </p14:xfrm>
            </p:contentPart>
          </mc:Choice>
          <mc:Fallback xmlns="">
            <p:pic>
              <p:nvPicPr>
                <p:cNvPr id="46235" name="Ink 46234">
                  <a:extLst>
                    <a:ext uri="{FF2B5EF4-FFF2-40B4-BE49-F238E27FC236}">
                      <a16:creationId xmlns:a16="http://schemas.microsoft.com/office/drawing/2014/main" id="{D223C885-D0C7-C2EE-8D2B-20A871EB349F}"/>
                    </a:ext>
                  </a:extLst>
                </p:cNvPr>
                <p:cNvPicPr/>
                <p:nvPr/>
              </p:nvPicPr>
              <p:blipFill>
                <a:blip r:embed="rId323"/>
                <a:stretch>
                  <a:fillRect/>
                </a:stretch>
              </p:blipFill>
              <p:spPr>
                <a:xfrm>
                  <a:off x="8161560" y="5039621"/>
                  <a:ext cx="109080" cy="288720"/>
                </a:xfrm>
                <a:prstGeom prst="rect">
                  <a:avLst/>
                </a:prstGeom>
              </p:spPr>
            </p:pic>
          </mc:Fallback>
        </mc:AlternateContent>
      </p:grpSp>
      <p:grpSp>
        <p:nvGrpSpPr>
          <p:cNvPr id="46245" name="Group 46244">
            <a:extLst>
              <a:ext uri="{FF2B5EF4-FFF2-40B4-BE49-F238E27FC236}">
                <a16:creationId xmlns:a16="http://schemas.microsoft.com/office/drawing/2014/main" id="{EE2F1540-AABE-833D-FB12-2D4477856692}"/>
              </a:ext>
            </a:extLst>
          </p:cNvPr>
          <p:cNvGrpSpPr/>
          <p:nvPr/>
        </p:nvGrpSpPr>
        <p:grpSpPr>
          <a:xfrm>
            <a:off x="7664760" y="4388741"/>
            <a:ext cx="349200" cy="547200"/>
            <a:chOff x="7664760" y="4388741"/>
            <a:chExt cx="349200" cy="547200"/>
          </a:xfrm>
        </p:grpSpPr>
        <mc:AlternateContent xmlns:mc="http://schemas.openxmlformats.org/markup-compatibility/2006" xmlns:p14="http://schemas.microsoft.com/office/powerpoint/2010/main">
          <mc:Choice Requires="p14">
            <p:contentPart p14:bwMode="auto" r:id="rId324">
              <p14:nvContentPartPr>
                <p14:cNvPr id="46237" name="Ink 46236">
                  <a:extLst>
                    <a:ext uri="{FF2B5EF4-FFF2-40B4-BE49-F238E27FC236}">
                      <a16:creationId xmlns:a16="http://schemas.microsoft.com/office/drawing/2014/main" id="{2007DB63-A511-136A-3E9D-9D93E5B0F1CF}"/>
                    </a:ext>
                  </a:extLst>
                </p14:cNvPr>
                <p14:cNvContentPartPr/>
                <p14:nvPr/>
              </p14:nvContentPartPr>
              <p14:xfrm>
                <a:off x="7849440" y="4670261"/>
                <a:ext cx="50760" cy="265680"/>
              </p14:xfrm>
            </p:contentPart>
          </mc:Choice>
          <mc:Fallback xmlns="">
            <p:pic>
              <p:nvPicPr>
                <p:cNvPr id="46237" name="Ink 46236">
                  <a:extLst>
                    <a:ext uri="{FF2B5EF4-FFF2-40B4-BE49-F238E27FC236}">
                      <a16:creationId xmlns:a16="http://schemas.microsoft.com/office/drawing/2014/main" id="{2007DB63-A511-136A-3E9D-9D93E5B0F1CF}"/>
                    </a:ext>
                  </a:extLst>
                </p:cNvPr>
                <p:cNvPicPr/>
                <p:nvPr/>
              </p:nvPicPr>
              <p:blipFill>
                <a:blip r:embed="rId325"/>
                <a:stretch>
                  <a:fillRect/>
                </a:stretch>
              </p:blipFill>
              <p:spPr>
                <a:xfrm>
                  <a:off x="7845120" y="4665941"/>
                  <a:ext cx="5940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46238" name="Ink 46237">
                  <a:extLst>
                    <a:ext uri="{FF2B5EF4-FFF2-40B4-BE49-F238E27FC236}">
                      <a16:creationId xmlns:a16="http://schemas.microsoft.com/office/drawing/2014/main" id="{E7CE0952-E5DE-B8D4-D442-6A6B34830DDB}"/>
                    </a:ext>
                  </a:extLst>
                </p14:cNvPr>
                <p14:cNvContentPartPr/>
                <p14:nvPr/>
              </p14:nvContentPartPr>
              <p14:xfrm>
                <a:off x="7810920" y="4442741"/>
                <a:ext cx="78480" cy="12240"/>
              </p14:xfrm>
            </p:contentPart>
          </mc:Choice>
          <mc:Fallback xmlns="">
            <p:pic>
              <p:nvPicPr>
                <p:cNvPr id="46238" name="Ink 46237">
                  <a:extLst>
                    <a:ext uri="{FF2B5EF4-FFF2-40B4-BE49-F238E27FC236}">
                      <a16:creationId xmlns:a16="http://schemas.microsoft.com/office/drawing/2014/main" id="{E7CE0952-E5DE-B8D4-D442-6A6B34830DDB}"/>
                    </a:ext>
                  </a:extLst>
                </p:cNvPr>
                <p:cNvPicPr/>
                <p:nvPr/>
              </p:nvPicPr>
              <p:blipFill>
                <a:blip r:embed="rId327"/>
                <a:stretch>
                  <a:fillRect/>
                </a:stretch>
              </p:blipFill>
              <p:spPr>
                <a:xfrm>
                  <a:off x="7806600" y="4438421"/>
                  <a:ext cx="871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46239" name="Ink 46238">
                  <a:extLst>
                    <a:ext uri="{FF2B5EF4-FFF2-40B4-BE49-F238E27FC236}">
                      <a16:creationId xmlns:a16="http://schemas.microsoft.com/office/drawing/2014/main" id="{3749C833-8DF4-0D02-9E03-8DD101A4C65C}"/>
                    </a:ext>
                  </a:extLst>
                </p14:cNvPr>
                <p14:cNvContentPartPr/>
                <p14:nvPr/>
              </p14:nvContentPartPr>
              <p14:xfrm>
                <a:off x="7828200" y="4438421"/>
                <a:ext cx="82800" cy="127800"/>
              </p14:xfrm>
            </p:contentPart>
          </mc:Choice>
          <mc:Fallback xmlns="">
            <p:pic>
              <p:nvPicPr>
                <p:cNvPr id="46239" name="Ink 46238">
                  <a:extLst>
                    <a:ext uri="{FF2B5EF4-FFF2-40B4-BE49-F238E27FC236}">
                      <a16:creationId xmlns:a16="http://schemas.microsoft.com/office/drawing/2014/main" id="{3749C833-8DF4-0D02-9E03-8DD101A4C65C}"/>
                    </a:ext>
                  </a:extLst>
                </p:cNvPr>
                <p:cNvPicPr/>
                <p:nvPr/>
              </p:nvPicPr>
              <p:blipFill>
                <a:blip r:embed="rId329"/>
                <a:stretch>
                  <a:fillRect/>
                </a:stretch>
              </p:blipFill>
              <p:spPr>
                <a:xfrm>
                  <a:off x="7823880" y="4434101"/>
                  <a:ext cx="914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46241" name="Ink 46240">
                  <a:extLst>
                    <a:ext uri="{FF2B5EF4-FFF2-40B4-BE49-F238E27FC236}">
                      <a16:creationId xmlns:a16="http://schemas.microsoft.com/office/drawing/2014/main" id="{2EB52ED9-C844-0C77-F0EF-BBF28232EFDE}"/>
                    </a:ext>
                  </a:extLst>
                </p14:cNvPr>
                <p14:cNvContentPartPr/>
                <p14:nvPr/>
              </p14:nvContentPartPr>
              <p14:xfrm>
                <a:off x="7971480" y="4530581"/>
                <a:ext cx="38520" cy="12240"/>
              </p14:xfrm>
            </p:contentPart>
          </mc:Choice>
          <mc:Fallback xmlns="">
            <p:pic>
              <p:nvPicPr>
                <p:cNvPr id="46241" name="Ink 46240">
                  <a:extLst>
                    <a:ext uri="{FF2B5EF4-FFF2-40B4-BE49-F238E27FC236}">
                      <a16:creationId xmlns:a16="http://schemas.microsoft.com/office/drawing/2014/main" id="{2EB52ED9-C844-0C77-F0EF-BBF28232EFDE}"/>
                    </a:ext>
                  </a:extLst>
                </p:cNvPr>
                <p:cNvPicPr/>
                <p:nvPr/>
              </p:nvPicPr>
              <p:blipFill>
                <a:blip r:embed="rId331"/>
                <a:stretch>
                  <a:fillRect/>
                </a:stretch>
              </p:blipFill>
              <p:spPr>
                <a:xfrm>
                  <a:off x="7967160" y="4526261"/>
                  <a:ext cx="471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46242" name="Ink 46241">
                  <a:extLst>
                    <a:ext uri="{FF2B5EF4-FFF2-40B4-BE49-F238E27FC236}">
                      <a16:creationId xmlns:a16="http://schemas.microsoft.com/office/drawing/2014/main" id="{06385FE6-2D57-F3E5-39F3-33121BC48880}"/>
                    </a:ext>
                  </a:extLst>
                </p14:cNvPr>
                <p14:cNvContentPartPr/>
                <p14:nvPr/>
              </p14:nvContentPartPr>
              <p14:xfrm>
                <a:off x="7967160" y="4534541"/>
                <a:ext cx="46800" cy="149760"/>
              </p14:xfrm>
            </p:contentPart>
          </mc:Choice>
          <mc:Fallback xmlns="">
            <p:pic>
              <p:nvPicPr>
                <p:cNvPr id="46242" name="Ink 46241">
                  <a:extLst>
                    <a:ext uri="{FF2B5EF4-FFF2-40B4-BE49-F238E27FC236}">
                      <a16:creationId xmlns:a16="http://schemas.microsoft.com/office/drawing/2014/main" id="{06385FE6-2D57-F3E5-39F3-33121BC48880}"/>
                    </a:ext>
                  </a:extLst>
                </p:cNvPr>
                <p:cNvPicPr/>
                <p:nvPr/>
              </p:nvPicPr>
              <p:blipFill>
                <a:blip r:embed="rId333"/>
                <a:stretch>
                  <a:fillRect/>
                </a:stretch>
              </p:blipFill>
              <p:spPr>
                <a:xfrm>
                  <a:off x="7962840" y="4530221"/>
                  <a:ext cx="554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46244" name="Ink 46243">
                  <a:extLst>
                    <a:ext uri="{FF2B5EF4-FFF2-40B4-BE49-F238E27FC236}">
                      <a16:creationId xmlns:a16="http://schemas.microsoft.com/office/drawing/2014/main" id="{88151D86-7B82-2540-47D6-791AD4563DB8}"/>
                    </a:ext>
                  </a:extLst>
                </p14:cNvPr>
                <p14:cNvContentPartPr/>
                <p14:nvPr/>
              </p14:nvContentPartPr>
              <p14:xfrm>
                <a:off x="7664760" y="4388741"/>
                <a:ext cx="54000" cy="66240"/>
              </p14:xfrm>
            </p:contentPart>
          </mc:Choice>
          <mc:Fallback xmlns="">
            <p:pic>
              <p:nvPicPr>
                <p:cNvPr id="46244" name="Ink 46243">
                  <a:extLst>
                    <a:ext uri="{FF2B5EF4-FFF2-40B4-BE49-F238E27FC236}">
                      <a16:creationId xmlns:a16="http://schemas.microsoft.com/office/drawing/2014/main" id="{88151D86-7B82-2540-47D6-791AD4563DB8}"/>
                    </a:ext>
                  </a:extLst>
                </p:cNvPr>
                <p:cNvPicPr/>
                <p:nvPr/>
              </p:nvPicPr>
              <p:blipFill>
                <a:blip r:embed="rId335"/>
                <a:stretch>
                  <a:fillRect/>
                </a:stretch>
              </p:blipFill>
              <p:spPr>
                <a:xfrm>
                  <a:off x="7660440" y="4384421"/>
                  <a:ext cx="62640" cy="74880"/>
                </a:xfrm>
                <a:prstGeom prst="rect">
                  <a:avLst/>
                </a:prstGeom>
              </p:spPr>
            </p:pic>
          </mc:Fallback>
        </mc:AlternateContent>
      </p:grpSp>
    </p:spTree>
    <p:extLst>
      <p:ext uri="{BB962C8B-B14F-4D97-AF65-F5344CB8AC3E}">
        <p14:creationId xmlns:p14="http://schemas.microsoft.com/office/powerpoint/2010/main" val="4064769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73F79-8711-A2A0-27BC-0B687B299C5B}"/>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3">
                <a:extLst>
                  <a:ext uri="{FF2B5EF4-FFF2-40B4-BE49-F238E27FC236}">
                    <a16:creationId xmlns:a16="http://schemas.microsoft.com/office/drawing/2014/main" id="{2CD7E531-F9D1-9FD0-BC07-887AEF59FE39}"/>
                  </a:ext>
                </a:extLst>
              </p:cNvPr>
              <p:cNvSpPr txBox="1">
                <a:spLocks noChangeArrowheads="1"/>
              </p:cNvSpPr>
              <p:nvPr/>
            </p:nvSpPr>
            <p:spPr bwMode="auto">
              <a:xfrm>
                <a:off x="1063626" y="1312863"/>
                <a:ext cx="10363200" cy="472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pPr lvl="1"/>
                <a:endParaRPr lang="en-US" altLang="en-US" sz="1800" kern="0" dirty="0"/>
              </a:p>
              <a:p>
                <a:pPr lvl="1"/>
                <a:endParaRPr lang="en-US" altLang="en-US" sz="1800" kern="0" dirty="0"/>
              </a:p>
              <a:p>
                <a:pPr lvl="1"/>
                <a:endParaRPr lang="en-US" altLang="en-US" sz="1800" kern="0" dirty="0"/>
              </a:p>
              <a:p>
                <a:pPr lvl="1"/>
                <a:endParaRPr lang="en-US" altLang="en-US" sz="1800" kern="0" dirty="0"/>
              </a:p>
              <a:p>
                <a:pPr lvl="1"/>
                <a:endParaRPr lang="en-US" altLang="en-US" sz="1800" kern="0" dirty="0"/>
              </a:p>
              <a:p>
                <a:pPr lvl="1"/>
                <a:endParaRPr lang="en-US" altLang="en-US" sz="1800" kern="0" dirty="0"/>
              </a:p>
              <a:p>
                <a:pPr lvl="1"/>
                <a:endParaRPr lang="en-US" altLang="en-US" sz="1800" kern="0" dirty="0"/>
              </a:p>
              <a:p>
                <a:pPr marL="457200" lvl="1" indent="0">
                  <a:buNone/>
                </a:pPr>
                <a:endParaRPr lang="en-US" altLang="en-US" sz="1800" kern="0" dirty="0"/>
              </a:p>
              <a:p>
                <a:pPr marL="0" indent="0">
                  <a:buNone/>
                </a:pPr>
                <a:endParaRPr lang="en-US" sz="1800" dirty="0"/>
              </a:p>
              <a:p>
                <a:pPr marL="285750" indent="-285750">
                  <a:buFont typeface="Arial" panose="020B0604020202020204" pitchFamily="34" charset="0"/>
                  <a:buChar char="•"/>
                </a:pPr>
                <a14:m>
                  <m:oMath xmlns:m="http://schemas.openxmlformats.org/officeDocument/2006/math">
                    <m:sPre>
                      <m:sPrePr>
                        <m:ctrlPr>
                          <a:rPr lang="en-US" i="1">
                            <a:latin typeface="Cambria Math" panose="02040503050406030204" pitchFamily="18" charset="0"/>
                          </a:rPr>
                        </m:ctrlPr>
                      </m:sPrePr>
                      <m:sub>
                        <m:r>
                          <a:rPr lang="en-US" b="0" i="1" smtClean="0">
                            <a:latin typeface="Cambria Math" panose="02040503050406030204" pitchFamily="18" charset="0"/>
                          </a:rPr>
                          <m:t> </m:t>
                        </m:r>
                      </m:sub>
                      <m:sup>
                        <m:r>
                          <a:rPr lang="en-US" i="1">
                            <a:latin typeface="Cambria Math" panose="02040503050406030204" pitchFamily="18" charset="0"/>
                          </a:rPr>
                          <m:t>0</m:t>
                        </m:r>
                      </m:sup>
                      <m:e>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i="1">
                                <a:latin typeface="Cambria Math" panose="02040503050406030204" pitchFamily="18" charset="0"/>
                              </a:rPr>
                              <m:t>𝑖</m:t>
                            </m:r>
                          </m:sub>
                        </m:sSub>
                      </m:e>
                    </m:sPre>
                  </m:oMath>
                </a14:m>
                <a:r>
                  <a:rPr lang="en-US" dirty="0"/>
                  <a:t>- The link Jacobian matrix - A 6xN matrix that maps the instantaneous joint rates into the instantaneous velocity at the center of mass </a:t>
                </a:r>
              </a:p>
              <a:p>
                <a:pPr marL="285750" indent="-285750">
                  <a:buFont typeface="Arial" panose="020B0604020202020204" pitchFamily="34" charset="0"/>
                  <a:buChar char="•"/>
                </a:pPr>
                <a14:m>
                  <m:oMath xmlns:m="http://schemas.openxmlformats.org/officeDocument/2006/math">
                    <m:sPre>
                      <m:sPrePr>
                        <m:ctrlPr>
                          <a:rPr lang="en-US" i="1">
                            <a:latin typeface="Cambria Math" panose="02040503050406030204" pitchFamily="18" charset="0"/>
                          </a:rPr>
                        </m:ctrlPr>
                      </m:sPrePr>
                      <m:sub>
                        <m:r>
                          <a:rPr lang="en-US" b="0" i="1" smtClean="0">
                            <a:latin typeface="Cambria Math" panose="02040503050406030204" pitchFamily="18" charset="0"/>
                          </a:rPr>
                          <m:t> </m:t>
                        </m:r>
                      </m:sub>
                      <m:sup>
                        <m:r>
                          <a:rPr lang="en-US" i="1">
                            <a:latin typeface="Cambria Math" panose="02040503050406030204" pitchFamily="18" charset="0"/>
                          </a:rPr>
                          <m:t>0</m:t>
                        </m:r>
                      </m:sup>
                      <m:e>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i="1">
                                <a:latin typeface="Cambria Math" panose="02040503050406030204" pitchFamily="18" charset="0"/>
                              </a:rPr>
                              <m:t>𝑣𝑖</m:t>
                            </m:r>
                          </m:sub>
                        </m:sSub>
                      </m:e>
                    </m:sPre>
                  </m:oMath>
                </a14:m>
                <a:r>
                  <a:rPr lang="en-US" dirty="0"/>
                  <a:t> </a:t>
                </a:r>
                <a14:m>
                  <m:oMath xmlns:m="http://schemas.openxmlformats.org/officeDocument/2006/math">
                    <m:sPre>
                      <m:sPrePr>
                        <m:ctrlPr>
                          <a:rPr lang="en-US" i="1">
                            <a:latin typeface="Cambria Math" panose="02040503050406030204" pitchFamily="18" charset="0"/>
                          </a:rPr>
                        </m:ctrlPr>
                      </m:sPrePr>
                      <m:sub>
                        <m:r>
                          <a:rPr lang="en-US" b="0" i="1" smtClean="0">
                            <a:latin typeface="Cambria Math" panose="02040503050406030204" pitchFamily="18" charset="0"/>
                          </a:rPr>
                          <m:t> </m:t>
                        </m:r>
                      </m:sub>
                      <m:sup>
                        <m:r>
                          <a:rPr lang="en-US" i="1">
                            <a:latin typeface="Cambria Math" panose="02040503050406030204" pitchFamily="18" charset="0"/>
                          </a:rPr>
                          <m:t>0</m:t>
                        </m:r>
                      </m:sup>
                      <m:e>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i="1">
                                <a:latin typeface="Cambria Math" panose="02040503050406030204" pitchFamily="18" charset="0"/>
                                <a:ea typeface="Cambria Math" panose="02040503050406030204" pitchFamily="18" charset="0"/>
                              </a:rPr>
                              <m:t>𝜔</m:t>
                            </m:r>
                            <m:r>
                              <a:rPr lang="en-US" i="1">
                                <a:latin typeface="Cambria Math" panose="02040503050406030204" pitchFamily="18" charset="0"/>
                              </a:rPr>
                              <m:t>𝑖</m:t>
                            </m:r>
                          </m:sub>
                        </m:sSub>
                      </m:e>
                    </m:sPre>
                    <m:r>
                      <a:rPr lang="en-US" i="1">
                        <a:latin typeface="Cambria Math" panose="02040503050406030204" pitchFamily="18" charset="0"/>
                      </a:rPr>
                      <m:t> </m:t>
                    </m:r>
                  </m:oMath>
                </a14:m>
                <a:r>
                  <a:rPr lang="en-US" dirty="0"/>
                  <a:t> - Two 3xN submatrices of </a:t>
                </a:r>
                <a14:m>
                  <m:oMath xmlns:m="http://schemas.openxmlformats.org/officeDocument/2006/math">
                    <m:sPre>
                      <m:sPrePr>
                        <m:ctrlPr>
                          <a:rPr lang="en-US" i="1">
                            <a:latin typeface="Cambria Math" panose="02040503050406030204" pitchFamily="18" charset="0"/>
                          </a:rPr>
                        </m:ctrlPr>
                      </m:sPrePr>
                      <m:sub>
                        <m:r>
                          <a:rPr lang="en-US" b="0" i="1" smtClean="0">
                            <a:latin typeface="Cambria Math" panose="02040503050406030204" pitchFamily="18" charset="0"/>
                          </a:rPr>
                          <m:t> </m:t>
                        </m:r>
                      </m:sub>
                      <m:sup>
                        <m:r>
                          <a:rPr lang="en-US" i="1">
                            <a:latin typeface="Cambria Math" panose="02040503050406030204" pitchFamily="18" charset="0"/>
                          </a:rPr>
                          <m:t>0</m:t>
                        </m:r>
                      </m:sup>
                      <m:e>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i="1">
                                <a:latin typeface="Cambria Math" panose="02040503050406030204" pitchFamily="18" charset="0"/>
                              </a:rPr>
                              <m:t>𝑖</m:t>
                            </m:r>
                          </m:sub>
                        </m:sSub>
                      </m:e>
                    </m:sPre>
                  </m:oMath>
                </a14:m>
                <a:endParaRPr lang="en-US" altLang="en-US" kern="0" dirty="0"/>
              </a:p>
              <a:p>
                <a:pPr marL="285750" indent="-285750">
                  <a:buFont typeface="Arial" panose="020B0604020202020204" pitchFamily="34" charset="0"/>
                  <a:buChar char="•"/>
                </a:pPr>
                <a14:m>
                  <m:oMath xmlns:m="http://schemas.openxmlformats.org/officeDocument/2006/math">
                    <m:sSub>
                      <m:sSubPr>
                        <m:ctrlPr>
                          <a:rPr lang="en-US" sz="1600" i="1" smtClean="0">
                            <a:solidFill>
                              <a:schemeClr val="accent1">
                                <a:lumMod val="50000"/>
                              </a:schemeClr>
                            </a:solidFill>
                            <a:latin typeface="Cambria Math" panose="02040503050406030204" pitchFamily="18" charset="0"/>
                          </a:rPr>
                        </m:ctrlPr>
                      </m:sSubPr>
                      <m:e>
                        <m:sPre>
                          <m:sPrePr>
                            <m:ctrlPr>
                              <a:rPr lang="en-US" sz="1600" i="1">
                                <a:solidFill>
                                  <a:schemeClr val="accent1">
                                    <a:lumMod val="50000"/>
                                  </a:schemeClr>
                                </a:solidFill>
                                <a:latin typeface="Cambria Math" panose="02040503050406030204" pitchFamily="18" charset="0"/>
                              </a:rPr>
                            </m:ctrlPr>
                          </m:sPrePr>
                          <m:sub>
                            <m:r>
                              <a:rPr lang="en-US" sz="1600" i="1">
                                <a:solidFill>
                                  <a:schemeClr val="accent1">
                                    <a:lumMod val="50000"/>
                                  </a:schemeClr>
                                </a:solidFill>
                                <a:latin typeface="Cambria Math" panose="02040503050406030204" pitchFamily="18" charset="0"/>
                              </a:rPr>
                              <m:t> </m:t>
                            </m:r>
                          </m:sub>
                          <m:sup>
                            <m:r>
                              <a:rPr lang="en-US" sz="1600" b="0" i="1" smtClean="0">
                                <a:solidFill>
                                  <a:schemeClr val="accent1">
                                    <a:lumMod val="50000"/>
                                  </a:schemeClr>
                                </a:solidFill>
                                <a:latin typeface="Cambria Math" panose="02040503050406030204" pitchFamily="18" charset="0"/>
                              </a:rPr>
                              <m:t>𝑗</m:t>
                            </m:r>
                          </m:sup>
                          <m:e>
                            <m:r>
                              <a:rPr lang="en-US" sz="1600" i="1">
                                <a:solidFill>
                                  <a:schemeClr val="accent1">
                                    <a:lumMod val="50000"/>
                                  </a:schemeClr>
                                </a:solidFill>
                                <a:latin typeface="Cambria Math" panose="02040503050406030204" pitchFamily="18" charset="0"/>
                              </a:rPr>
                              <m:t>𝑃</m:t>
                            </m:r>
                          </m:e>
                        </m:sPre>
                      </m:e>
                      <m:sub>
                        <m:r>
                          <a:rPr lang="en-US" sz="1600" i="1">
                            <a:solidFill>
                              <a:schemeClr val="accent1">
                                <a:lumMod val="50000"/>
                              </a:schemeClr>
                            </a:solidFill>
                            <a:latin typeface="Cambria Math" panose="02040503050406030204" pitchFamily="18" charset="0"/>
                          </a:rPr>
                          <m:t>𝑐𝑚</m:t>
                        </m:r>
                        <m:r>
                          <a:rPr lang="en-US" sz="1600" b="0" i="1" smtClean="0">
                            <a:solidFill>
                              <a:schemeClr val="accent1">
                                <a:lumMod val="50000"/>
                              </a:schemeClr>
                            </a:solidFill>
                            <a:latin typeface="Cambria Math" panose="02040503050406030204" pitchFamily="18" charset="0"/>
                          </a:rPr>
                          <m:t>𝑖</m:t>
                        </m:r>
                      </m:sub>
                    </m:sSub>
                  </m:oMath>
                </a14:m>
                <a:r>
                  <a:rPr lang="en-US" altLang="en-US" kern="0" dirty="0"/>
                  <a:t> - Position vector defined from the origin of the J joint frame to the CM of link </a:t>
                </a:r>
                <a:r>
                  <a:rPr lang="en-US" altLang="en-US" kern="0" dirty="0" err="1"/>
                  <a:t>i</a:t>
                </a:r>
                <a:endParaRPr lang="en-US" altLang="en-US" kern="0" dirty="0"/>
              </a:p>
              <a:p>
                <a:pPr marL="285750" indent="-285750">
                  <a:buFont typeface="Arial" panose="020B0604020202020204" pitchFamily="34" charset="0"/>
                  <a:buChar char="•"/>
                </a:pPr>
                <a14:m>
                  <m:oMath xmlns:m="http://schemas.openxmlformats.org/officeDocument/2006/math">
                    <m:sPre>
                      <m:sPrePr>
                        <m:ctrlPr>
                          <a:rPr lang="en-US" i="1" smtClean="0">
                            <a:latin typeface="Cambria Math" panose="02040503050406030204" pitchFamily="18" charset="0"/>
                          </a:rPr>
                        </m:ctrlPr>
                      </m:sPrePr>
                      <m:sub>
                        <m:r>
                          <a:rPr lang="en-US" b="0" i="1" smtClean="0">
                            <a:latin typeface="Cambria Math" panose="02040503050406030204" pitchFamily="18" charset="0"/>
                          </a:rPr>
                          <m:t> </m:t>
                        </m:r>
                      </m:sub>
                      <m:sup>
                        <m:r>
                          <a:rPr lang="en-US" b="0" i="1" smtClean="0">
                            <a:latin typeface="Cambria Math" panose="02040503050406030204" pitchFamily="18" charset="0"/>
                          </a:rPr>
                          <m:t> </m:t>
                        </m:r>
                      </m:sup>
                      <m:e>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𝐽</m:t>
                            </m:r>
                          </m:e>
                          <m:sub>
                            <m:r>
                              <a:rPr lang="en-US" b="0" i="1" smtClean="0">
                                <a:latin typeface="Cambria Math" panose="02040503050406030204" pitchFamily="18" charset="0"/>
                              </a:rPr>
                              <m:t>𝑣𝑖</m:t>
                            </m:r>
                          </m:sub>
                          <m:sup>
                            <m:r>
                              <a:rPr lang="en-US" b="0" i="1" smtClean="0">
                                <a:latin typeface="Cambria Math" panose="02040503050406030204" pitchFamily="18" charset="0"/>
                              </a:rPr>
                              <m:t>𝑗</m:t>
                            </m:r>
                          </m:sup>
                        </m:sSubSup>
                      </m:e>
                    </m:sPre>
                  </m:oMath>
                </a14:m>
                <a:r>
                  <a:rPr lang="en-US" dirty="0"/>
                  <a:t> , </a:t>
                </a:r>
                <a14:m>
                  <m:oMath xmlns:m="http://schemas.openxmlformats.org/officeDocument/2006/math">
                    <m:sPre>
                      <m:sPrePr>
                        <m:ctrlPr>
                          <a:rPr lang="en-US" i="1">
                            <a:latin typeface="Cambria Math" panose="02040503050406030204" pitchFamily="18" charset="0"/>
                          </a:rPr>
                        </m:ctrlPr>
                      </m:sPrePr>
                      <m:sub>
                        <m:r>
                          <a:rPr lang="en-US" i="1">
                            <a:latin typeface="Cambria Math" panose="02040503050406030204" pitchFamily="18" charset="0"/>
                          </a:rPr>
                          <m:t> </m:t>
                        </m:r>
                      </m:sub>
                      <m:sup>
                        <m:r>
                          <a:rPr lang="en-US" i="1">
                            <a:latin typeface="Cambria Math" panose="02040503050406030204" pitchFamily="18" charset="0"/>
                          </a:rPr>
                          <m:t> </m:t>
                        </m:r>
                      </m:sup>
                      <m:e>
                        <m:sSubSup>
                          <m:sSubSupPr>
                            <m:ctrlPr>
                              <a:rPr lang="en-US" i="1">
                                <a:latin typeface="Cambria Math" panose="02040503050406030204" pitchFamily="18" charset="0"/>
                              </a:rPr>
                            </m:ctrlPr>
                          </m:sSubSupPr>
                          <m:e>
                            <m:r>
                              <a:rPr lang="en-US" i="1">
                                <a:latin typeface="Cambria Math" panose="02040503050406030204" pitchFamily="18" charset="0"/>
                              </a:rPr>
                              <m:t>𝐽</m:t>
                            </m:r>
                          </m:e>
                          <m:sub>
                            <m:r>
                              <a:rPr lang="en-US" i="1">
                                <a:latin typeface="Cambria Math" panose="02040503050406030204" pitchFamily="18" charset="0"/>
                                <a:ea typeface="Cambria Math" panose="02040503050406030204" pitchFamily="18" charset="0"/>
                              </a:rPr>
                              <m:t>𝜔</m:t>
                            </m:r>
                            <m:r>
                              <a:rPr lang="en-US" i="1">
                                <a:latin typeface="Cambria Math" panose="02040503050406030204" pitchFamily="18" charset="0"/>
                              </a:rPr>
                              <m:t>𝑖</m:t>
                            </m:r>
                          </m:sub>
                          <m:sup>
                            <m:r>
                              <a:rPr lang="en-US" i="1">
                                <a:latin typeface="Cambria Math" panose="02040503050406030204" pitchFamily="18" charset="0"/>
                              </a:rPr>
                              <m:t>𝑗</m:t>
                            </m:r>
                          </m:sup>
                        </m:sSubSup>
                      </m:e>
                    </m:sPre>
                  </m:oMath>
                </a14:m>
                <a:r>
                  <a:rPr lang="en-US" dirty="0"/>
                  <a:t> </a:t>
                </a:r>
                <a:r>
                  <a:rPr lang="en-US" altLang="en-US" kern="0" dirty="0"/>
                  <a:t>- the </a:t>
                </a:r>
                <a:r>
                  <a:rPr lang="en-US" altLang="en-US" kern="0" dirty="0" err="1"/>
                  <a:t>j’th</a:t>
                </a:r>
                <a:r>
                  <a:rPr lang="en-US" altLang="en-US" kern="0" dirty="0"/>
                  <a:t> column vector of </a:t>
                </a:r>
                <a14:m>
                  <m:oMath xmlns:m="http://schemas.openxmlformats.org/officeDocument/2006/math">
                    <m:sPre>
                      <m:sPrePr>
                        <m:ctrlPr>
                          <a:rPr lang="en-US" i="1">
                            <a:latin typeface="Cambria Math" panose="02040503050406030204" pitchFamily="18" charset="0"/>
                          </a:rPr>
                        </m:ctrlPr>
                      </m:sPrePr>
                      <m:sub>
                        <m:r>
                          <a:rPr lang="en-US" i="1">
                            <a:latin typeface="Cambria Math" panose="02040503050406030204" pitchFamily="18" charset="0"/>
                          </a:rPr>
                          <m:t> </m:t>
                        </m:r>
                      </m:sub>
                      <m:sup>
                        <m:r>
                          <a:rPr lang="en-US" i="1">
                            <a:latin typeface="Cambria Math" panose="02040503050406030204" pitchFamily="18" charset="0"/>
                          </a:rPr>
                          <m:t>0</m:t>
                        </m:r>
                      </m:sup>
                      <m:e>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i="1">
                                <a:latin typeface="Cambria Math" panose="02040503050406030204" pitchFamily="18" charset="0"/>
                              </a:rPr>
                              <m:t>𝑣𝑖</m:t>
                            </m:r>
                          </m:sub>
                        </m:sSub>
                      </m:e>
                    </m:sPre>
                  </m:oMath>
                </a14:m>
                <a:r>
                  <a:rPr lang="en-US" dirty="0"/>
                  <a:t> </a:t>
                </a:r>
                <a14:m>
                  <m:oMath xmlns:m="http://schemas.openxmlformats.org/officeDocument/2006/math">
                    <m:sPre>
                      <m:sPrePr>
                        <m:ctrlPr>
                          <a:rPr lang="en-US" i="1">
                            <a:latin typeface="Cambria Math" panose="02040503050406030204" pitchFamily="18" charset="0"/>
                          </a:rPr>
                        </m:ctrlPr>
                      </m:sPrePr>
                      <m:sub>
                        <m:r>
                          <a:rPr lang="en-US" i="1">
                            <a:latin typeface="Cambria Math" panose="02040503050406030204" pitchFamily="18" charset="0"/>
                          </a:rPr>
                          <m:t> </m:t>
                        </m:r>
                      </m:sub>
                      <m:sup>
                        <m:r>
                          <a:rPr lang="en-US" i="1">
                            <a:latin typeface="Cambria Math" panose="02040503050406030204" pitchFamily="18" charset="0"/>
                          </a:rPr>
                          <m:t>0</m:t>
                        </m:r>
                      </m:sup>
                      <m:e>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i="1">
                                <a:latin typeface="Cambria Math" panose="02040503050406030204" pitchFamily="18" charset="0"/>
                                <a:ea typeface="Cambria Math" panose="02040503050406030204" pitchFamily="18" charset="0"/>
                              </a:rPr>
                              <m:t>𝜔</m:t>
                            </m:r>
                            <m:r>
                              <a:rPr lang="en-US" i="1">
                                <a:latin typeface="Cambria Math" panose="02040503050406030204" pitchFamily="18" charset="0"/>
                              </a:rPr>
                              <m:t>𝑖</m:t>
                            </m:r>
                          </m:sub>
                        </m:sSub>
                      </m:e>
                    </m:sPre>
                  </m:oMath>
                </a14:m>
                <a:r>
                  <a:rPr lang="en-US" altLang="en-US" kern="0" dirty="0"/>
                  <a:t> respectivly</a:t>
                </a:r>
              </a:p>
            </p:txBody>
          </p:sp>
        </mc:Choice>
        <mc:Fallback xmlns="">
          <p:sp>
            <p:nvSpPr>
              <p:cNvPr id="2" name="Rectangle 3">
                <a:extLst>
                  <a:ext uri="{FF2B5EF4-FFF2-40B4-BE49-F238E27FC236}">
                    <a16:creationId xmlns:a16="http://schemas.microsoft.com/office/drawing/2014/main" id="{2CD7E531-F9D1-9FD0-BC07-887AEF59FE39}"/>
                  </a:ext>
                </a:extLst>
              </p:cNvPr>
              <p:cNvSpPr txBox="1">
                <a:spLocks noRot="1" noChangeAspect="1" noMove="1" noResize="1" noEditPoints="1" noAdjustHandles="1" noChangeArrowheads="1" noChangeShapeType="1" noTextEdit="1"/>
              </p:cNvSpPr>
              <p:nvPr/>
            </p:nvSpPr>
            <p:spPr bwMode="auto">
              <a:xfrm>
                <a:off x="1063626" y="1312863"/>
                <a:ext cx="10363200" cy="4724400"/>
              </a:xfrm>
              <a:prstGeom prst="rect">
                <a:avLst/>
              </a:prstGeom>
              <a:blipFill>
                <a:blip r:embed="rId3"/>
                <a:stretch>
                  <a:fillRect l="-23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6082" name="Rectangle 2">
            <a:extLst>
              <a:ext uri="{FF2B5EF4-FFF2-40B4-BE49-F238E27FC236}">
                <a16:creationId xmlns:a16="http://schemas.microsoft.com/office/drawing/2014/main" id="{8CB3A4C1-B299-DFA4-6544-F320F688E4DF}"/>
              </a:ext>
            </a:extLst>
          </p:cNvPr>
          <p:cNvSpPr>
            <a:spLocks noGrp="1" noChangeArrowheads="1"/>
          </p:cNvSpPr>
          <p:nvPr>
            <p:ph type="title"/>
          </p:nvPr>
        </p:nvSpPr>
        <p:spPr/>
        <p:txBody>
          <a:bodyPr/>
          <a:lstStyle/>
          <a:p>
            <a:r>
              <a:rPr lang="en-US" altLang="en-US" dirty="0" err="1"/>
              <a:t>Lagrangian</a:t>
            </a:r>
            <a:r>
              <a:rPr lang="en-US" altLang="en-US" dirty="0"/>
              <a:t> Formulation of Manipulator Dynamics</a:t>
            </a:r>
          </a:p>
        </p:txBody>
      </p:sp>
      <p:sp>
        <p:nvSpPr>
          <p:cNvPr id="7" name="Footer Placeholder 2">
            <a:extLst>
              <a:ext uri="{FF2B5EF4-FFF2-40B4-BE49-F238E27FC236}">
                <a16:creationId xmlns:a16="http://schemas.microsoft.com/office/drawing/2014/main" id="{DFACB72E-4283-D55C-29AF-EE0ED523FA48}"/>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5" name="Picture 2" descr="http://brand.ucla.edu/wp-content/uploads/2013/08/ucla-logotype-main-11.jpg">
            <a:extLst>
              <a:ext uri="{FF2B5EF4-FFF2-40B4-BE49-F238E27FC236}">
                <a16:creationId xmlns:a16="http://schemas.microsoft.com/office/drawing/2014/main" id="{69A97C84-D360-4D11-3B4E-BAA8666464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F781D8C-C694-057A-2096-3682B2221CCA}"/>
                  </a:ext>
                </a:extLst>
              </p:cNvPr>
              <p:cNvSpPr txBox="1"/>
              <p:nvPr/>
            </p:nvSpPr>
            <p:spPr>
              <a:xfrm>
                <a:off x="1600260" y="1980886"/>
                <a:ext cx="2669449" cy="645946"/>
              </a:xfrm>
              <a:prstGeom prst="rect">
                <a:avLst/>
              </a:prstGeom>
              <a:noFill/>
            </p:spPr>
            <p:txBody>
              <a:bodyPr wrap="none" lIns="0" tIns="0" rIns="0" bIns="0" rtlCol="0">
                <a:spAutoFit/>
              </a:bodyPr>
              <a:lstStyle/>
              <a:p>
                <a14:m>
                  <m:oMath xmlns:m="http://schemas.openxmlformats.org/officeDocument/2006/math">
                    <m:sPre>
                      <m:sPrePr>
                        <m:ctrlPr>
                          <a:rPr lang="en-US" sz="1600" i="1" smtClean="0">
                            <a:latin typeface="Cambria Math" panose="02040503050406030204" pitchFamily="18" charset="0"/>
                          </a:rPr>
                        </m:ctrlPr>
                      </m:sPrePr>
                      <m:sub>
                        <m:r>
                          <a:rPr lang="en-US" sz="1600" b="0" i="1" smtClean="0">
                            <a:latin typeface="Cambria Math" panose="02040503050406030204" pitchFamily="18" charset="0"/>
                          </a:rPr>
                          <m:t> </m:t>
                        </m:r>
                      </m:sub>
                      <m:sup>
                        <m:r>
                          <a:rPr lang="en-US" sz="1600" i="1">
                            <a:latin typeface="Cambria Math" panose="02040503050406030204" pitchFamily="18" charset="0"/>
                          </a:rPr>
                          <m:t>0</m:t>
                        </m:r>
                      </m:sup>
                      <m:e>
                        <m:sSub>
                          <m:sSubPr>
                            <m:ctrlPr>
                              <a:rPr lang="en-US" sz="1600" i="1">
                                <a:latin typeface="Cambria Math" panose="02040503050406030204" pitchFamily="18" charset="0"/>
                              </a:rPr>
                            </m:ctrlPr>
                          </m:sSubPr>
                          <m:e>
                            <m:r>
                              <a:rPr lang="en-US" sz="1600" i="1">
                                <a:latin typeface="Cambria Math" panose="02040503050406030204" pitchFamily="18" charset="0"/>
                              </a:rPr>
                              <m:t>𝐽</m:t>
                            </m:r>
                          </m:e>
                          <m:sub>
                            <m:r>
                              <a:rPr lang="en-US" sz="1600" i="1">
                                <a:latin typeface="Cambria Math" panose="02040503050406030204" pitchFamily="18" charset="0"/>
                              </a:rPr>
                              <m:t>𝑖</m:t>
                            </m:r>
                          </m:sub>
                        </m:sSub>
                      </m:e>
                    </m:sPre>
                  </m:oMath>
                </a14:m>
                <a:r>
                  <a:rPr lang="en-US" sz="1600" dirty="0"/>
                  <a:t> = </a:t>
                </a:r>
                <a14:m>
                  <m:oMath xmlns:m="http://schemas.openxmlformats.org/officeDocument/2006/math">
                    <m:d>
                      <m:dPr>
                        <m:begChr m:val="["/>
                        <m:endChr m:val="]"/>
                        <m:ctrlPr>
                          <a:rPr lang="en-US" sz="1600" i="1">
                            <a:latin typeface="Cambria Math" panose="02040503050406030204" pitchFamily="18" charset="0"/>
                          </a:rPr>
                        </m:ctrlPr>
                      </m:dPr>
                      <m:e>
                        <m:m>
                          <m:mPr>
                            <m:mcs>
                              <m:mc>
                                <m:mcPr>
                                  <m:count m:val="1"/>
                                  <m:mcJc m:val="center"/>
                                </m:mcPr>
                              </m:mc>
                            </m:mcs>
                            <m:ctrlPr>
                              <a:rPr lang="en-US" sz="1600" i="1">
                                <a:latin typeface="Cambria Math" panose="02040503050406030204" pitchFamily="18" charset="0"/>
                              </a:rPr>
                            </m:ctrlPr>
                          </m:mPr>
                          <m:mr>
                            <m: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
                                    <m:sSubPr>
                                      <m:ctrlPr>
                                        <a:rPr lang="en-US" sz="1600" i="1">
                                          <a:latin typeface="Cambria Math" panose="02040503050406030204" pitchFamily="18" charset="0"/>
                                        </a:rPr>
                                      </m:ctrlPr>
                                    </m:sSubPr>
                                    <m:e>
                                      <m:r>
                                        <a:rPr lang="en-US" sz="1600" i="1">
                                          <a:latin typeface="Cambria Math" panose="02040503050406030204" pitchFamily="18" charset="0"/>
                                        </a:rPr>
                                        <m:t>𝐽</m:t>
                                      </m:r>
                                    </m:e>
                                    <m:sub>
                                      <m:r>
                                        <a:rPr lang="en-US" sz="1600" i="1">
                                          <a:latin typeface="Cambria Math" panose="02040503050406030204" pitchFamily="18" charset="0"/>
                                        </a:rPr>
                                        <m:t>𝑣𝑖</m:t>
                                      </m:r>
                                    </m:sub>
                                  </m:sSub>
                                </m:e>
                              </m:sPre>
                            </m:e>
                          </m:mr>
                          <m:mr>
                            <m: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
                                    <m:sSubPr>
                                      <m:ctrlPr>
                                        <a:rPr lang="en-US" sz="1600" i="1">
                                          <a:latin typeface="Cambria Math" panose="02040503050406030204" pitchFamily="18" charset="0"/>
                                        </a:rPr>
                                      </m:ctrlPr>
                                    </m:sSubPr>
                                    <m:e>
                                      <m:r>
                                        <a:rPr lang="en-US" sz="1600" i="1">
                                          <a:latin typeface="Cambria Math" panose="02040503050406030204" pitchFamily="18" charset="0"/>
                                        </a:rPr>
                                        <m:t>𝐽</m:t>
                                      </m:r>
                                    </m:e>
                                    <m:sub>
                                      <m:r>
                                        <a:rPr lang="en-US" sz="1600" i="1">
                                          <a:latin typeface="Cambria Math" panose="02040503050406030204" pitchFamily="18" charset="0"/>
                                          <a:ea typeface="Cambria Math" panose="02040503050406030204" pitchFamily="18" charset="0"/>
                                        </a:rPr>
                                        <m:t>𝜔</m:t>
                                      </m:r>
                                      <m:r>
                                        <a:rPr lang="en-US" sz="1600" i="1">
                                          <a:latin typeface="Cambria Math" panose="02040503050406030204" pitchFamily="18" charset="0"/>
                                        </a:rPr>
                                        <m:t>𝑖</m:t>
                                      </m:r>
                                    </m:sub>
                                  </m:sSub>
                                </m:e>
                              </m:sPre>
                            </m:e>
                          </m:mr>
                        </m:m>
                      </m:e>
                    </m:d>
                    <m:r>
                      <a:rPr lang="en-US" sz="1600" b="0" i="1" smtClean="0">
                        <a:latin typeface="Cambria Math" panose="02040503050406030204" pitchFamily="18" charset="0"/>
                      </a:rPr>
                      <m:t>=</m:t>
                    </m:r>
                    <m:d>
                      <m:dPr>
                        <m:begChr m:val="["/>
                        <m:endChr m:val="]"/>
                        <m:ctrlPr>
                          <a:rPr lang="en-US" sz="1600" b="0" i="1" smtClean="0">
                            <a:latin typeface="Cambria Math" panose="02040503050406030204" pitchFamily="18" charset="0"/>
                          </a:rPr>
                        </m:ctrlPr>
                      </m:dPr>
                      <m:e>
                        <m:m>
                          <m:mPr>
                            <m:mcs>
                              <m:mc>
                                <m:mcPr>
                                  <m:count m:val="2"/>
                                  <m:mcJc m:val="center"/>
                                </m:mcPr>
                              </m:mc>
                            </m:mcs>
                            <m:ctrlPr>
                              <a:rPr lang="en-US" sz="1600" b="0" i="1" smtClean="0">
                                <a:latin typeface="Cambria Math" panose="02040503050406030204" pitchFamily="18" charset="0"/>
                              </a:rPr>
                            </m:ctrlPr>
                          </m:mPr>
                          <m:mr>
                            <m:e>
                              <m:r>
                                <m:rPr>
                                  <m:brk m:alnAt="7"/>
                                </m:rPr>
                                <a:rPr lang="en-US" sz="1600" b="0" i="1" smtClean="0">
                                  <a:latin typeface="Cambria Math" panose="02040503050406030204" pitchFamily="18" charset="0"/>
                                </a:rPr>
                                <m:t>∗</m:t>
                              </m:r>
                            </m:e>
                            <m:e>
                              <m:r>
                                <a:rPr lang="en-US" sz="1600" b="0" i="1" smtClean="0">
                                  <a:latin typeface="Cambria Math" panose="02040503050406030204" pitchFamily="18" charset="0"/>
                                </a:rPr>
                                <m:t>∗</m:t>
                              </m:r>
                            </m:e>
                          </m:mr>
                          <m:mr>
                            <m:e>
                              <m:r>
                                <a:rPr lang="en-US" sz="1600" b="0" i="1" smtClean="0">
                                  <a:latin typeface="Cambria Math" panose="02040503050406030204" pitchFamily="18" charset="0"/>
                                </a:rPr>
                                <m:t>∗</m:t>
                              </m:r>
                            </m:e>
                            <m:e>
                              <m:r>
                                <a:rPr lang="en-US" sz="1600" b="0" i="1" smtClean="0">
                                  <a:latin typeface="Cambria Math" panose="02040503050406030204" pitchFamily="18" charset="0"/>
                                </a:rPr>
                                <m:t>∗</m:t>
                              </m:r>
                            </m:e>
                          </m:mr>
                        </m:m>
                        <m:r>
                          <a:rPr lang="en-US" sz="1600" b="0" i="1" smtClean="0">
                            <a:latin typeface="Cambria Math" panose="02040503050406030204" pitchFamily="18" charset="0"/>
                          </a:rPr>
                          <m:t>     </m:t>
                        </m:r>
                        <m:m>
                          <m:mPr>
                            <m:mcs>
                              <m:mc>
                                <m:mcPr>
                                  <m:count m:val="2"/>
                                  <m:mcJc m:val="center"/>
                                </m:mcPr>
                              </m:mc>
                            </m:mcs>
                            <m:ctrlPr>
                              <a:rPr lang="en-US" sz="1600" i="1">
                                <a:latin typeface="Cambria Math" panose="02040503050406030204" pitchFamily="18" charset="0"/>
                              </a:rPr>
                            </m:ctrlPr>
                          </m:mPr>
                          <m:mr>
                            <m:e>
                              <m:sSubSup>
                                <m:sSubSupPr>
                                  <m:ctrlPr>
                                    <a:rPr lang="en-US" sz="1600" i="1">
                                      <a:latin typeface="Cambria Math" panose="02040503050406030204" pitchFamily="18" charset="0"/>
                                    </a:rPr>
                                  </m:ctrlPr>
                                </m:sSubSupPr>
                                <m:e>
                                  <m:r>
                                    <a:rPr lang="en-US" sz="1600" i="1">
                                      <a:latin typeface="Cambria Math" panose="02040503050406030204" pitchFamily="18" charset="0"/>
                                    </a:rPr>
                                    <m:t>𝐽</m:t>
                                  </m:r>
                                </m:e>
                                <m:sub>
                                  <m:r>
                                    <a:rPr lang="en-US" sz="1600" i="1">
                                      <a:latin typeface="Cambria Math" panose="02040503050406030204" pitchFamily="18" charset="0"/>
                                    </a:rPr>
                                    <m:t>𝑣𝑖</m:t>
                                  </m:r>
                                </m:sub>
                                <m:sup>
                                  <m:r>
                                    <a:rPr lang="en-US" sz="1600" i="1">
                                      <a:latin typeface="Cambria Math" panose="02040503050406030204" pitchFamily="18" charset="0"/>
                                    </a:rPr>
                                    <m:t>𝑗</m:t>
                                  </m:r>
                                </m:sup>
                              </m:sSubSup>
                            </m:e>
                            <m:e>
                              <m:r>
                                <a:rPr lang="en-US" sz="1600" b="0" i="1" smtClean="0">
                                  <a:latin typeface="Cambria Math" panose="02040503050406030204" pitchFamily="18" charset="0"/>
                                </a:rPr>
                                <m:t>∗</m:t>
                              </m:r>
                            </m:e>
                          </m:mr>
                          <m:mr>
                            <m:e>
                              <m:sSubSup>
                                <m:sSubSupPr>
                                  <m:ctrlPr>
                                    <a:rPr lang="en-US" sz="1600" i="1">
                                      <a:latin typeface="Cambria Math" panose="02040503050406030204" pitchFamily="18" charset="0"/>
                                    </a:rPr>
                                  </m:ctrlPr>
                                </m:sSubSupPr>
                                <m:e>
                                  <m:r>
                                    <a:rPr lang="en-US" sz="1600" i="1">
                                      <a:latin typeface="Cambria Math" panose="02040503050406030204" pitchFamily="18" charset="0"/>
                                    </a:rPr>
                                    <m:t>𝐽</m:t>
                                  </m:r>
                                </m:e>
                                <m:sub>
                                  <m:r>
                                    <a:rPr lang="en-US" sz="1600" i="1">
                                      <a:latin typeface="Cambria Math" panose="02040503050406030204" pitchFamily="18" charset="0"/>
                                      <a:ea typeface="Cambria Math" panose="02040503050406030204" pitchFamily="18" charset="0"/>
                                    </a:rPr>
                                    <m:t>𝜔</m:t>
                                  </m:r>
                                  <m:r>
                                    <a:rPr lang="en-US" sz="1600" i="1">
                                      <a:latin typeface="Cambria Math" panose="02040503050406030204" pitchFamily="18" charset="0"/>
                                    </a:rPr>
                                    <m:t>𝑖</m:t>
                                  </m:r>
                                </m:sub>
                                <m:sup>
                                  <m:r>
                                    <a:rPr lang="en-US" sz="1600" i="1">
                                      <a:latin typeface="Cambria Math" panose="02040503050406030204" pitchFamily="18" charset="0"/>
                                    </a:rPr>
                                    <m:t>𝑗</m:t>
                                  </m:r>
                                </m:sup>
                              </m:sSubSup>
                            </m:e>
                            <m:e>
                              <m:r>
                                <a:rPr lang="en-US" sz="1600" b="0" i="1" smtClean="0">
                                  <a:latin typeface="Cambria Math" panose="02040503050406030204" pitchFamily="18" charset="0"/>
                                </a:rPr>
                                <m:t>∗</m:t>
                              </m:r>
                            </m:e>
                          </m:mr>
                        </m:m>
                      </m:e>
                    </m:d>
                    <m:r>
                      <a:rPr lang="en-US" sz="1600" b="0" i="1" smtClean="0">
                        <a:latin typeface="Cambria Math" panose="02040503050406030204" pitchFamily="18" charset="0"/>
                      </a:rPr>
                      <m:t> </m:t>
                    </m:r>
                  </m:oMath>
                </a14:m>
                <a:r>
                  <a:rPr lang="en-US" sz="1600" dirty="0"/>
                  <a:t> </a:t>
                </a:r>
              </a:p>
            </p:txBody>
          </p:sp>
        </mc:Choice>
        <mc:Fallback xmlns="">
          <p:sp>
            <p:nvSpPr>
              <p:cNvPr id="9" name="TextBox 8">
                <a:extLst>
                  <a:ext uri="{FF2B5EF4-FFF2-40B4-BE49-F238E27FC236}">
                    <a16:creationId xmlns:a16="http://schemas.microsoft.com/office/drawing/2014/main" id="{3F781D8C-C694-057A-2096-3682B2221CCA}"/>
                  </a:ext>
                </a:extLst>
              </p:cNvPr>
              <p:cNvSpPr txBox="1">
                <a:spLocks noRot="1" noChangeAspect="1" noMove="1" noResize="1" noEditPoints="1" noAdjustHandles="1" noChangeArrowheads="1" noChangeShapeType="1" noTextEdit="1"/>
              </p:cNvSpPr>
              <p:nvPr/>
            </p:nvSpPr>
            <p:spPr>
              <a:xfrm>
                <a:off x="1600260" y="1980886"/>
                <a:ext cx="2669449" cy="64594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8405C93-A865-F1BB-CA1F-11835D8F7F80}"/>
                  </a:ext>
                </a:extLst>
              </p:cNvPr>
              <p:cNvSpPr txBox="1"/>
              <p:nvPr/>
            </p:nvSpPr>
            <p:spPr>
              <a:xfrm>
                <a:off x="1589394" y="1379256"/>
                <a:ext cx="1646861" cy="5479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m>
                            <m:mPr>
                              <m:mcs>
                                <m:mc>
                                  <m:mcPr>
                                    <m:count m:val="1"/>
                                    <m:mcJc m:val="center"/>
                                  </m:mcPr>
                                </m:mc>
                              </m:mcs>
                              <m:ctrlPr>
                                <a:rPr lang="en-US" sz="1600" i="1">
                                  <a:latin typeface="Cambria Math" panose="02040503050406030204" pitchFamily="18" charset="0"/>
                                </a:rPr>
                              </m:ctrlPr>
                            </m:mPr>
                            <m:mr>
                              <m: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𝑖</m:t>
                                    </m:r>
                                  </m:sup>
                                  <m:e>
                                    <m:sSub>
                                      <m:sSubPr>
                                        <m:ctrlPr>
                                          <a:rPr lang="en-US" sz="1600" i="1">
                                            <a:latin typeface="Cambria Math" panose="02040503050406030204" pitchFamily="18" charset="0"/>
                                          </a:rPr>
                                        </m:ctrlPr>
                                      </m:sSubPr>
                                      <m:e>
                                        <m:r>
                                          <a:rPr lang="en-US" sz="1600" b="0" i="1" smtClean="0">
                                            <a:latin typeface="Cambria Math" panose="02040503050406030204" pitchFamily="18" charset="0"/>
                                          </a:rPr>
                                          <m:t>𝑉</m:t>
                                        </m:r>
                                      </m:e>
                                      <m:sub>
                                        <m:r>
                                          <a:rPr lang="en-US" sz="1600" i="1">
                                            <a:latin typeface="Cambria Math" panose="02040503050406030204" pitchFamily="18" charset="0"/>
                                          </a:rPr>
                                          <m:t>𝑐𝑖</m:t>
                                        </m:r>
                                      </m:sub>
                                    </m:sSub>
                                  </m:e>
                                </m:sPre>
                              </m:e>
                            </m:mr>
                            <m:mr>
                              <m:e>
                                <m:sSub>
                                  <m:sSubPr>
                                    <m:ctrlPr>
                                      <a:rPr lang="en-US" sz="1600" i="1">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𝜔</m:t>
                                    </m:r>
                                  </m:e>
                                  <m:sub>
                                    <m:r>
                                      <a:rPr lang="en-US" sz="1600" i="1">
                                        <a:latin typeface="Cambria Math" panose="02040503050406030204" pitchFamily="18" charset="0"/>
                                      </a:rPr>
                                      <m:t>𝑖</m:t>
                                    </m:r>
                                  </m:sub>
                                </m:sSub>
                              </m:e>
                            </m:mr>
                          </m:m>
                        </m:e>
                      </m:d>
                      <m:r>
                        <a:rPr lang="en-US" sz="1600" b="0" i="1" smtClean="0">
                          <a:latin typeface="Cambria Math" panose="02040503050406030204" pitchFamily="18" charset="0"/>
                        </a:rPr>
                        <m:t>=</m:t>
                      </m:r>
                      <m:d>
                        <m:dPr>
                          <m:begChr m:val="["/>
                          <m:endChr m:val="]"/>
                          <m:ctrlPr>
                            <a:rPr lang="en-US" sz="1600" i="1">
                              <a:latin typeface="Cambria Math" panose="02040503050406030204" pitchFamily="18" charset="0"/>
                            </a:rPr>
                          </m:ctrlPr>
                        </m:dPr>
                        <m:e>
                          <m:m>
                            <m:mPr>
                              <m:mcs>
                                <m:mc>
                                  <m:mcPr>
                                    <m:count m:val="1"/>
                                    <m:mcJc m:val="center"/>
                                  </m:mcPr>
                                </m:mc>
                              </m:mcs>
                              <m:ctrlPr>
                                <a:rPr lang="en-US" sz="1600" i="1">
                                  <a:latin typeface="Cambria Math" panose="02040503050406030204" pitchFamily="18" charset="0"/>
                                </a:rPr>
                              </m:ctrlPr>
                            </m:mPr>
                            <m:mr>
                              <m:e>
                                <m:sPre>
                                  <m:sPrePr>
                                    <m:ctrlPr>
                                      <a:rPr lang="en-US" sz="1600" i="1">
                                        <a:latin typeface="Cambria Math" panose="02040503050406030204" pitchFamily="18" charset="0"/>
                                      </a:rPr>
                                    </m:ctrlPr>
                                  </m:sPrePr>
                                  <m:sub>
                                    <m:r>
                                      <a:rPr lang="en-US" sz="1600" b="0" i="1" smtClean="0">
                                        <a:latin typeface="Cambria Math" panose="02040503050406030204" pitchFamily="18" charset="0"/>
                                      </a:rPr>
                                      <m:t> </m:t>
                                    </m:r>
                                  </m:sub>
                                  <m:sup>
                                    <m:r>
                                      <a:rPr lang="en-US" sz="1600" i="1">
                                        <a:latin typeface="Cambria Math" panose="02040503050406030204" pitchFamily="18" charset="0"/>
                                      </a:rPr>
                                      <m:t>0</m:t>
                                    </m:r>
                                  </m:sup>
                                  <m:e>
                                    <m:sSub>
                                      <m:sSubPr>
                                        <m:ctrlPr>
                                          <a:rPr lang="en-US" sz="1600" i="1">
                                            <a:latin typeface="Cambria Math" panose="02040503050406030204" pitchFamily="18" charset="0"/>
                                          </a:rPr>
                                        </m:ctrlPr>
                                      </m:sSubPr>
                                      <m:e>
                                        <m:r>
                                          <a:rPr lang="en-US" sz="1600" i="1">
                                            <a:latin typeface="Cambria Math" panose="02040503050406030204" pitchFamily="18" charset="0"/>
                                          </a:rPr>
                                          <m:t>𝐽</m:t>
                                        </m:r>
                                      </m:e>
                                      <m:sub>
                                        <m:r>
                                          <a:rPr lang="en-US" sz="1600" i="1">
                                            <a:latin typeface="Cambria Math" panose="02040503050406030204" pitchFamily="18" charset="0"/>
                                          </a:rPr>
                                          <m:t>𝑣𝑖</m:t>
                                        </m:r>
                                      </m:sub>
                                    </m:sSub>
                                  </m:e>
                                </m:sPre>
                              </m:e>
                            </m:mr>
                            <m:mr>
                              <m:e>
                                <m:sPre>
                                  <m:sPrePr>
                                    <m:ctrlPr>
                                      <a:rPr lang="en-US" sz="1600" i="1">
                                        <a:latin typeface="Cambria Math" panose="02040503050406030204" pitchFamily="18" charset="0"/>
                                      </a:rPr>
                                    </m:ctrlPr>
                                  </m:sPrePr>
                                  <m:sub>
                                    <m:r>
                                      <a:rPr lang="en-US" sz="1600" b="0" i="1" smtClean="0">
                                        <a:latin typeface="Cambria Math" panose="02040503050406030204" pitchFamily="18" charset="0"/>
                                      </a:rPr>
                                      <m:t> </m:t>
                                    </m:r>
                                  </m:sub>
                                  <m:sup>
                                    <m:r>
                                      <a:rPr lang="en-US" sz="1600" i="1">
                                        <a:latin typeface="Cambria Math" panose="02040503050406030204" pitchFamily="18" charset="0"/>
                                      </a:rPr>
                                      <m:t>0</m:t>
                                    </m:r>
                                  </m:sup>
                                  <m:e>
                                    <m:sSub>
                                      <m:sSubPr>
                                        <m:ctrlPr>
                                          <a:rPr lang="en-US" sz="1600" i="1">
                                            <a:latin typeface="Cambria Math" panose="02040503050406030204" pitchFamily="18" charset="0"/>
                                          </a:rPr>
                                        </m:ctrlPr>
                                      </m:sSubPr>
                                      <m:e>
                                        <m:r>
                                          <a:rPr lang="en-US" sz="1600" i="1">
                                            <a:latin typeface="Cambria Math" panose="02040503050406030204" pitchFamily="18" charset="0"/>
                                          </a:rPr>
                                          <m:t>𝐽</m:t>
                                        </m:r>
                                      </m:e>
                                      <m:sub>
                                        <m:r>
                                          <a:rPr lang="en-US" sz="1600" i="1" smtClean="0">
                                            <a:latin typeface="Cambria Math" panose="02040503050406030204" pitchFamily="18" charset="0"/>
                                            <a:ea typeface="Cambria Math" panose="02040503050406030204" pitchFamily="18" charset="0"/>
                                          </a:rPr>
                                          <m:t>𝜔</m:t>
                                        </m:r>
                                        <m:r>
                                          <a:rPr lang="en-US" sz="1600" i="1">
                                            <a:latin typeface="Cambria Math" panose="02040503050406030204" pitchFamily="18" charset="0"/>
                                          </a:rPr>
                                          <m:t>𝑖</m:t>
                                        </m:r>
                                      </m:sub>
                                    </m:sSub>
                                  </m:e>
                                </m:sPre>
                              </m:e>
                            </m:mr>
                          </m:m>
                        </m:e>
                      </m:d>
                      <m:r>
                        <a:rPr lang="en-US" sz="1600" b="0" i="1" smtClean="0">
                          <a:latin typeface="Cambria Math" panose="02040503050406030204" pitchFamily="18" charset="0"/>
                        </a:rPr>
                        <m:t>[</m:t>
                      </m:r>
                      <m:acc>
                        <m:accPr>
                          <m:chr m:val="̇"/>
                          <m:ctrlPr>
                            <a:rPr lang="en-US" sz="1600" b="0" i="1" smtClean="0">
                              <a:latin typeface="Cambria Math" panose="02040503050406030204" pitchFamily="18" charset="0"/>
                            </a:rPr>
                          </m:ctrlPr>
                        </m:accP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𝜃</m:t>
                              </m:r>
                            </m:e>
                            <m:sub>
                              <m:r>
                                <a:rPr lang="en-US" sz="1600" b="0" i="1" smtClean="0">
                                  <a:latin typeface="Cambria Math" panose="02040503050406030204" pitchFamily="18" charset="0"/>
                                </a:rPr>
                                <m:t>𝑖</m:t>
                              </m:r>
                            </m:sub>
                          </m:sSub>
                        </m:e>
                      </m:acc>
                      <m:r>
                        <a:rPr lang="en-US" sz="1600" b="0" i="1" smtClean="0">
                          <a:latin typeface="Cambria Math" panose="02040503050406030204" pitchFamily="18" charset="0"/>
                        </a:rPr>
                        <m:t>]</m:t>
                      </m:r>
                    </m:oMath>
                  </m:oMathPara>
                </a14:m>
                <a:endParaRPr lang="en-US" sz="1600" dirty="0"/>
              </a:p>
            </p:txBody>
          </p:sp>
        </mc:Choice>
        <mc:Fallback xmlns="">
          <p:sp>
            <p:nvSpPr>
              <p:cNvPr id="3" name="TextBox 2">
                <a:extLst>
                  <a:ext uri="{FF2B5EF4-FFF2-40B4-BE49-F238E27FC236}">
                    <a16:creationId xmlns:a16="http://schemas.microsoft.com/office/drawing/2014/main" id="{58405C93-A865-F1BB-CA1F-11835D8F7F80}"/>
                  </a:ext>
                </a:extLst>
              </p:cNvPr>
              <p:cNvSpPr txBox="1">
                <a:spLocks noRot="1" noChangeAspect="1" noMove="1" noResize="1" noEditPoints="1" noAdjustHandles="1" noChangeArrowheads="1" noChangeShapeType="1" noTextEdit="1"/>
              </p:cNvSpPr>
              <p:nvPr/>
            </p:nvSpPr>
            <p:spPr>
              <a:xfrm>
                <a:off x="1589394" y="1379256"/>
                <a:ext cx="1646861" cy="547971"/>
              </a:xfrm>
              <a:prstGeom prst="rect">
                <a:avLst/>
              </a:prstGeom>
              <a:blipFill>
                <a:blip r:embed="rId6"/>
                <a:stretch>
                  <a:fillRect/>
                </a:stretch>
              </a:blipFill>
            </p:spPr>
            <p:txBody>
              <a:bodyPr/>
              <a:lstStyle/>
              <a:p>
                <a:r>
                  <a:rPr lang="en-US">
                    <a:noFill/>
                  </a:rPr>
                  <a:t> </a:t>
                </a:r>
              </a:p>
            </p:txBody>
          </p:sp>
        </mc:Fallback>
      </mc:AlternateContent>
      <p:grpSp>
        <p:nvGrpSpPr>
          <p:cNvPr id="46143" name="Group 46142">
            <a:extLst>
              <a:ext uri="{FF2B5EF4-FFF2-40B4-BE49-F238E27FC236}">
                <a16:creationId xmlns:a16="http://schemas.microsoft.com/office/drawing/2014/main" id="{18A610C0-D31B-F258-8BE3-C4F3932916A8}"/>
              </a:ext>
            </a:extLst>
          </p:cNvPr>
          <p:cNvGrpSpPr/>
          <p:nvPr/>
        </p:nvGrpSpPr>
        <p:grpSpPr>
          <a:xfrm>
            <a:off x="3688722" y="1590438"/>
            <a:ext cx="363600" cy="344160"/>
            <a:chOff x="5546388" y="2244819"/>
            <a:chExt cx="363600" cy="344160"/>
          </a:xfrm>
        </p:grpSpPr>
        <mc:AlternateContent xmlns:mc="http://schemas.openxmlformats.org/markup-compatibility/2006" xmlns:p14="http://schemas.microsoft.com/office/powerpoint/2010/main">
          <mc:Choice Requires="p14">
            <p:contentPart p14:bwMode="auto" r:id="rId7">
              <p14:nvContentPartPr>
                <p14:cNvPr id="46141" name="Ink 46140">
                  <a:extLst>
                    <a:ext uri="{FF2B5EF4-FFF2-40B4-BE49-F238E27FC236}">
                      <a16:creationId xmlns:a16="http://schemas.microsoft.com/office/drawing/2014/main" id="{A8526054-7CEF-72AE-3A46-9FACAE6D4C12}"/>
                    </a:ext>
                  </a:extLst>
                </p14:cNvPr>
                <p14:cNvContentPartPr/>
                <p14:nvPr/>
              </p14:nvContentPartPr>
              <p14:xfrm>
                <a:off x="5555028" y="2244819"/>
                <a:ext cx="354960" cy="344160"/>
              </p14:xfrm>
            </p:contentPart>
          </mc:Choice>
          <mc:Fallback xmlns="">
            <p:pic>
              <p:nvPicPr>
                <p:cNvPr id="46141" name="Ink 46140">
                  <a:extLst>
                    <a:ext uri="{FF2B5EF4-FFF2-40B4-BE49-F238E27FC236}">
                      <a16:creationId xmlns:a16="http://schemas.microsoft.com/office/drawing/2014/main" id="{A8526054-7CEF-72AE-3A46-9FACAE6D4C12}"/>
                    </a:ext>
                  </a:extLst>
                </p:cNvPr>
                <p:cNvPicPr/>
                <p:nvPr/>
              </p:nvPicPr>
              <p:blipFill>
                <a:blip r:embed="rId122"/>
                <a:stretch>
                  <a:fillRect/>
                </a:stretch>
              </p:blipFill>
              <p:spPr>
                <a:xfrm>
                  <a:off x="5546028" y="2235819"/>
                  <a:ext cx="37260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46142" name="Ink 46141">
                  <a:extLst>
                    <a:ext uri="{FF2B5EF4-FFF2-40B4-BE49-F238E27FC236}">
                      <a16:creationId xmlns:a16="http://schemas.microsoft.com/office/drawing/2014/main" id="{EC8B7632-D8DE-FEC2-6B7F-2C40B6A2756A}"/>
                    </a:ext>
                  </a:extLst>
                </p14:cNvPr>
                <p14:cNvContentPartPr/>
                <p14:nvPr/>
              </p14:nvContentPartPr>
              <p14:xfrm>
                <a:off x="5546388" y="2451459"/>
                <a:ext cx="102960" cy="132840"/>
              </p14:xfrm>
            </p:contentPart>
          </mc:Choice>
          <mc:Fallback xmlns="">
            <p:pic>
              <p:nvPicPr>
                <p:cNvPr id="46142" name="Ink 46141">
                  <a:extLst>
                    <a:ext uri="{FF2B5EF4-FFF2-40B4-BE49-F238E27FC236}">
                      <a16:creationId xmlns:a16="http://schemas.microsoft.com/office/drawing/2014/main" id="{EC8B7632-D8DE-FEC2-6B7F-2C40B6A2756A}"/>
                    </a:ext>
                  </a:extLst>
                </p:cNvPr>
                <p:cNvPicPr/>
                <p:nvPr/>
              </p:nvPicPr>
              <p:blipFill>
                <a:blip r:embed="rId124"/>
                <a:stretch>
                  <a:fillRect/>
                </a:stretch>
              </p:blipFill>
              <p:spPr>
                <a:xfrm>
                  <a:off x="5537748" y="2442819"/>
                  <a:ext cx="120600" cy="150480"/>
                </a:xfrm>
                <a:prstGeom prst="rect">
                  <a:avLst/>
                </a:prstGeom>
              </p:spPr>
            </p:pic>
          </mc:Fallback>
        </mc:AlternateContent>
      </p:grpSp>
      <p:grpSp>
        <p:nvGrpSpPr>
          <p:cNvPr id="35" name="Group 34">
            <a:extLst>
              <a:ext uri="{FF2B5EF4-FFF2-40B4-BE49-F238E27FC236}">
                <a16:creationId xmlns:a16="http://schemas.microsoft.com/office/drawing/2014/main" id="{0658F566-D6E0-2A6E-8264-742012CE4D31}"/>
              </a:ext>
            </a:extLst>
          </p:cNvPr>
          <p:cNvGrpSpPr/>
          <p:nvPr/>
        </p:nvGrpSpPr>
        <p:grpSpPr>
          <a:xfrm>
            <a:off x="4248480" y="1407459"/>
            <a:ext cx="1847520" cy="317880"/>
            <a:chOff x="3962543" y="1644261"/>
            <a:chExt cx="1847520" cy="317880"/>
          </a:xfrm>
        </p:grpSpPr>
        <p:grpSp>
          <p:nvGrpSpPr>
            <p:cNvPr id="46161" name="Group 46160">
              <a:extLst>
                <a:ext uri="{FF2B5EF4-FFF2-40B4-BE49-F238E27FC236}">
                  <a16:creationId xmlns:a16="http://schemas.microsoft.com/office/drawing/2014/main" id="{DDC79CD7-B598-2472-B2EA-226A7EA3BCE6}"/>
                </a:ext>
              </a:extLst>
            </p:cNvPr>
            <p:cNvGrpSpPr/>
            <p:nvPr/>
          </p:nvGrpSpPr>
          <p:grpSpPr>
            <a:xfrm>
              <a:off x="3962543" y="1644261"/>
              <a:ext cx="1593720" cy="179640"/>
              <a:chOff x="6063348" y="2021259"/>
              <a:chExt cx="1593720" cy="179640"/>
            </a:xfrm>
          </p:grpSpPr>
          <mc:AlternateContent xmlns:mc="http://schemas.openxmlformats.org/markup-compatibility/2006" xmlns:p14="http://schemas.microsoft.com/office/powerpoint/2010/main">
            <mc:Choice Requires="p14">
              <p:contentPart p14:bwMode="auto" r:id="rId125">
                <p14:nvContentPartPr>
                  <p14:cNvPr id="46144" name="Ink 46143">
                    <a:extLst>
                      <a:ext uri="{FF2B5EF4-FFF2-40B4-BE49-F238E27FC236}">
                        <a16:creationId xmlns:a16="http://schemas.microsoft.com/office/drawing/2014/main" id="{12517916-025A-CE95-F406-691E58244866}"/>
                      </a:ext>
                    </a:extLst>
                  </p14:cNvPr>
                  <p14:cNvContentPartPr/>
                  <p14:nvPr/>
                </p14:nvContentPartPr>
                <p14:xfrm>
                  <a:off x="6063348" y="2047539"/>
                  <a:ext cx="115920" cy="144720"/>
                </p14:xfrm>
              </p:contentPart>
            </mc:Choice>
            <mc:Fallback xmlns="">
              <p:pic>
                <p:nvPicPr>
                  <p:cNvPr id="46144" name="Ink 46143">
                    <a:extLst>
                      <a:ext uri="{FF2B5EF4-FFF2-40B4-BE49-F238E27FC236}">
                        <a16:creationId xmlns:a16="http://schemas.microsoft.com/office/drawing/2014/main" id="{12517916-025A-CE95-F406-691E58244866}"/>
                      </a:ext>
                    </a:extLst>
                  </p:cNvPr>
                  <p:cNvPicPr/>
                  <p:nvPr/>
                </p:nvPicPr>
                <p:blipFill>
                  <a:blip r:embed="rId126"/>
                  <a:stretch>
                    <a:fillRect/>
                  </a:stretch>
                </p:blipFill>
                <p:spPr>
                  <a:xfrm>
                    <a:off x="6054348" y="2038899"/>
                    <a:ext cx="1335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46145" name="Ink 46144">
                    <a:extLst>
                      <a:ext uri="{FF2B5EF4-FFF2-40B4-BE49-F238E27FC236}">
                        <a16:creationId xmlns:a16="http://schemas.microsoft.com/office/drawing/2014/main" id="{DE8C784B-681D-443E-5572-4CC860B4209B}"/>
                      </a:ext>
                    </a:extLst>
                  </p14:cNvPr>
                  <p14:cNvContentPartPr/>
                  <p14:nvPr/>
                </p14:nvContentPartPr>
                <p14:xfrm>
                  <a:off x="6170268" y="2127099"/>
                  <a:ext cx="51840" cy="38880"/>
                </p14:xfrm>
              </p:contentPart>
            </mc:Choice>
            <mc:Fallback xmlns="">
              <p:pic>
                <p:nvPicPr>
                  <p:cNvPr id="46145" name="Ink 46144">
                    <a:extLst>
                      <a:ext uri="{FF2B5EF4-FFF2-40B4-BE49-F238E27FC236}">
                        <a16:creationId xmlns:a16="http://schemas.microsoft.com/office/drawing/2014/main" id="{DE8C784B-681D-443E-5572-4CC860B4209B}"/>
                      </a:ext>
                    </a:extLst>
                  </p:cNvPr>
                  <p:cNvPicPr/>
                  <p:nvPr/>
                </p:nvPicPr>
                <p:blipFill>
                  <a:blip r:embed="rId128"/>
                  <a:stretch>
                    <a:fillRect/>
                  </a:stretch>
                </p:blipFill>
                <p:spPr>
                  <a:xfrm>
                    <a:off x="6161268" y="2118099"/>
                    <a:ext cx="694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6147" name="Ink 46146">
                    <a:extLst>
                      <a:ext uri="{FF2B5EF4-FFF2-40B4-BE49-F238E27FC236}">
                        <a16:creationId xmlns:a16="http://schemas.microsoft.com/office/drawing/2014/main" id="{3CF72526-065F-E755-BEC5-F0815BA2308E}"/>
                      </a:ext>
                    </a:extLst>
                  </p14:cNvPr>
                  <p14:cNvContentPartPr/>
                  <p14:nvPr/>
                </p14:nvContentPartPr>
                <p14:xfrm>
                  <a:off x="6311028" y="2021259"/>
                  <a:ext cx="13320" cy="146880"/>
                </p14:xfrm>
              </p:contentPart>
            </mc:Choice>
            <mc:Fallback xmlns="">
              <p:pic>
                <p:nvPicPr>
                  <p:cNvPr id="46147" name="Ink 46146">
                    <a:extLst>
                      <a:ext uri="{FF2B5EF4-FFF2-40B4-BE49-F238E27FC236}">
                        <a16:creationId xmlns:a16="http://schemas.microsoft.com/office/drawing/2014/main" id="{3CF72526-065F-E755-BEC5-F0815BA2308E}"/>
                      </a:ext>
                    </a:extLst>
                  </p:cNvPr>
                  <p:cNvPicPr/>
                  <p:nvPr/>
                </p:nvPicPr>
                <p:blipFill>
                  <a:blip r:embed="rId130"/>
                  <a:stretch>
                    <a:fillRect/>
                  </a:stretch>
                </p:blipFill>
                <p:spPr>
                  <a:xfrm>
                    <a:off x="6302388" y="2012619"/>
                    <a:ext cx="309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6148" name="Ink 46147">
                    <a:extLst>
                      <a:ext uri="{FF2B5EF4-FFF2-40B4-BE49-F238E27FC236}">
                        <a16:creationId xmlns:a16="http://schemas.microsoft.com/office/drawing/2014/main" id="{E355719E-3449-7760-3EB7-483891766662}"/>
                      </a:ext>
                    </a:extLst>
                  </p14:cNvPr>
                  <p14:cNvContentPartPr/>
                  <p14:nvPr/>
                </p14:nvContentPartPr>
                <p14:xfrm>
                  <a:off x="6396348" y="2091099"/>
                  <a:ext cx="73800" cy="74880"/>
                </p14:xfrm>
              </p:contentPart>
            </mc:Choice>
            <mc:Fallback xmlns="">
              <p:pic>
                <p:nvPicPr>
                  <p:cNvPr id="46148" name="Ink 46147">
                    <a:extLst>
                      <a:ext uri="{FF2B5EF4-FFF2-40B4-BE49-F238E27FC236}">
                        <a16:creationId xmlns:a16="http://schemas.microsoft.com/office/drawing/2014/main" id="{E355719E-3449-7760-3EB7-483891766662}"/>
                      </a:ext>
                    </a:extLst>
                  </p:cNvPr>
                  <p:cNvPicPr/>
                  <p:nvPr/>
                </p:nvPicPr>
                <p:blipFill>
                  <a:blip r:embed="rId132"/>
                  <a:stretch>
                    <a:fillRect/>
                  </a:stretch>
                </p:blipFill>
                <p:spPr>
                  <a:xfrm>
                    <a:off x="6387348" y="2082099"/>
                    <a:ext cx="914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6150" name="Ink 46149">
                    <a:extLst>
                      <a:ext uri="{FF2B5EF4-FFF2-40B4-BE49-F238E27FC236}">
                        <a16:creationId xmlns:a16="http://schemas.microsoft.com/office/drawing/2014/main" id="{1B6EBD86-FB71-F2D2-3C8B-9A3ECCB0B1E0}"/>
                      </a:ext>
                    </a:extLst>
                  </p14:cNvPr>
                  <p14:cNvContentPartPr/>
                  <p14:nvPr/>
                </p14:nvContentPartPr>
                <p14:xfrm>
                  <a:off x="6515868" y="2110179"/>
                  <a:ext cx="119880" cy="72720"/>
                </p14:xfrm>
              </p:contentPart>
            </mc:Choice>
            <mc:Fallback xmlns="">
              <p:pic>
                <p:nvPicPr>
                  <p:cNvPr id="46150" name="Ink 46149">
                    <a:extLst>
                      <a:ext uri="{FF2B5EF4-FFF2-40B4-BE49-F238E27FC236}">
                        <a16:creationId xmlns:a16="http://schemas.microsoft.com/office/drawing/2014/main" id="{1B6EBD86-FB71-F2D2-3C8B-9A3ECCB0B1E0}"/>
                      </a:ext>
                    </a:extLst>
                  </p:cNvPr>
                  <p:cNvPicPr/>
                  <p:nvPr/>
                </p:nvPicPr>
                <p:blipFill>
                  <a:blip r:embed="rId134"/>
                  <a:stretch>
                    <a:fillRect/>
                  </a:stretch>
                </p:blipFill>
                <p:spPr>
                  <a:xfrm>
                    <a:off x="6507228" y="2101179"/>
                    <a:ext cx="1375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6151" name="Ink 46150">
                    <a:extLst>
                      <a:ext uri="{FF2B5EF4-FFF2-40B4-BE49-F238E27FC236}">
                        <a16:creationId xmlns:a16="http://schemas.microsoft.com/office/drawing/2014/main" id="{38507B54-0B43-01DE-26F7-2960BAC58177}"/>
                      </a:ext>
                    </a:extLst>
                  </p14:cNvPr>
                  <p14:cNvContentPartPr/>
                  <p14:nvPr/>
                </p14:nvContentPartPr>
                <p14:xfrm>
                  <a:off x="6687228" y="2102979"/>
                  <a:ext cx="77400" cy="56160"/>
                </p14:xfrm>
              </p:contentPart>
            </mc:Choice>
            <mc:Fallback xmlns="">
              <p:pic>
                <p:nvPicPr>
                  <p:cNvPr id="46151" name="Ink 46150">
                    <a:extLst>
                      <a:ext uri="{FF2B5EF4-FFF2-40B4-BE49-F238E27FC236}">
                        <a16:creationId xmlns:a16="http://schemas.microsoft.com/office/drawing/2014/main" id="{38507B54-0B43-01DE-26F7-2960BAC58177}"/>
                      </a:ext>
                    </a:extLst>
                  </p:cNvPr>
                  <p:cNvPicPr/>
                  <p:nvPr/>
                </p:nvPicPr>
                <p:blipFill>
                  <a:blip r:embed="rId136"/>
                  <a:stretch>
                    <a:fillRect/>
                  </a:stretch>
                </p:blipFill>
                <p:spPr>
                  <a:xfrm>
                    <a:off x="6678228" y="2093979"/>
                    <a:ext cx="950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6153" name="Ink 46152">
                    <a:extLst>
                      <a:ext uri="{FF2B5EF4-FFF2-40B4-BE49-F238E27FC236}">
                        <a16:creationId xmlns:a16="http://schemas.microsoft.com/office/drawing/2014/main" id="{55E05B11-DB91-869A-F778-1894BC83580B}"/>
                      </a:ext>
                    </a:extLst>
                  </p14:cNvPr>
                  <p14:cNvContentPartPr/>
                  <p14:nvPr/>
                </p14:nvContentPartPr>
                <p14:xfrm>
                  <a:off x="6883428" y="2031339"/>
                  <a:ext cx="110160" cy="160920"/>
                </p14:xfrm>
              </p:contentPart>
            </mc:Choice>
            <mc:Fallback xmlns="">
              <p:pic>
                <p:nvPicPr>
                  <p:cNvPr id="46153" name="Ink 46152">
                    <a:extLst>
                      <a:ext uri="{FF2B5EF4-FFF2-40B4-BE49-F238E27FC236}">
                        <a16:creationId xmlns:a16="http://schemas.microsoft.com/office/drawing/2014/main" id="{55E05B11-DB91-869A-F778-1894BC83580B}"/>
                      </a:ext>
                    </a:extLst>
                  </p:cNvPr>
                  <p:cNvPicPr/>
                  <p:nvPr/>
                </p:nvPicPr>
                <p:blipFill>
                  <a:blip r:embed="rId138"/>
                  <a:stretch>
                    <a:fillRect/>
                  </a:stretch>
                </p:blipFill>
                <p:spPr>
                  <a:xfrm>
                    <a:off x="6874788" y="2022699"/>
                    <a:ext cx="1278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6154" name="Ink 46153">
                    <a:extLst>
                      <a:ext uri="{FF2B5EF4-FFF2-40B4-BE49-F238E27FC236}">
                        <a16:creationId xmlns:a16="http://schemas.microsoft.com/office/drawing/2014/main" id="{5D76357E-80F7-36B6-12CB-5B29910BE87A}"/>
                      </a:ext>
                    </a:extLst>
                  </p14:cNvPr>
                  <p14:cNvContentPartPr/>
                  <p14:nvPr/>
                </p14:nvContentPartPr>
                <p14:xfrm>
                  <a:off x="7028868" y="2120619"/>
                  <a:ext cx="86040" cy="79920"/>
                </p14:xfrm>
              </p:contentPart>
            </mc:Choice>
            <mc:Fallback xmlns="">
              <p:pic>
                <p:nvPicPr>
                  <p:cNvPr id="46154" name="Ink 46153">
                    <a:extLst>
                      <a:ext uri="{FF2B5EF4-FFF2-40B4-BE49-F238E27FC236}">
                        <a16:creationId xmlns:a16="http://schemas.microsoft.com/office/drawing/2014/main" id="{5D76357E-80F7-36B6-12CB-5B29910BE87A}"/>
                      </a:ext>
                    </a:extLst>
                  </p:cNvPr>
                  <p:cNvPicPr/>
                  <p:nvPr/>
                </p:nvPicPr>
                <p:blipFill>
                  <a:blip r:embed="rId140"/>
                  <a:stretch>
                    <a:fillRect/>
                  </a:stretch>
                </p:blipFill>
                <p:spPr>
                  <a:xfrm>
                    <a:off x="7019868" y="2111619"/>
                    <a:ext cx="1036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46155" name="Ink 46154">
                    <a:extLst>
                      <a:ext uri="{FF2B5EF4-FFF2-40B4-BE49-F238E27FC236}">
                        <a16:creationId xmlns:a16="http://schemas.microsoft.com/office/drawing/2014/main" id="{F76FC750-E03F-AC7E-FFFA-7DD84C56B987}"/>
                      </a:ext>
                    </a:extLst>
                  </p14:cNvPr>
                  <p14:cNvContentPartPr/>
                  <p14:nvPr/>
                </p14:nvContentPartPr>
                <p14:xfrm>
                  <a:off x="7203468" y="2123859"/>
                  <a:ext cx="43560" cy="68400"/>
                </p14:xfrm>
              </p:contentPart>
            </mc:Choice>
            <mc:Fallback xmlns="">
              <p:pic>
                <p:nvPicPr>
                  <p:cNvPr id="46155" name="Ink 46154">
                    <a:extLst>
                      <a:ext uri="{FF2B5EF4-FFF2-40B4-BE49-F238E27FC236}">
                        <a16:creationId xmlns:a16="http://schemas.microsoft.com/office/drawing/2014/main" id="{F76FC750-E03F-AC7E-FFFA-7DD84C56B987}"/>
                      </a:ext>
                    </a:extLst>
                  </p:cNvPr>
                  <p:cNvPicPr/>
                  <p:nvPr/>
                </p:nvPicPr>
                <p:blipFill>
                  <a:blip r:embed="rId142"/>
                  <a:stretch>
                    <a:fillRect/>
                  </a:stretch>
                </p:blipFill>
                <p:spPr>
                  <a:xfrm>
                    <a:off x="7194828" y="2115219"/>
                    <a:ext cx="612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6156" name="Ink 46155">
                    <a:extLst>
                      <a:ext uri="{FF2B5EF4-FFF2-40B4-BE49-F238E27FC236}">
                        <a16:creationId xmlns:a16="http://schemas.microsoft.com/office/drawing/2014/main" id="{C8A0E858-4364-7C3B-152B-CFBDC665429E}"/>
                      </a:ext>
                    </a:extLst>
                  </p14:cNvPr>
                  <p14:cNvContentPartPr/>
                  <p14:nvPr/>
                </p14:nvContentPartPr>
                <p14:xfrm>
                  <a:off x="7336308" y="2022699"/>
                  <a:ext cx="65520" cy="174240"/>
                </p14:xfrm>
              </p:contentPart>
            </mc:Choice>
            <mc:Fallback xmlns="">
              <p:pic>
                <p:nvPicPr>
                  <p:cNvPr id="46156" name="Ink 46155">
                    <a:extLst>
                      <a:ext uri="{FF2B5EF4-FFF2-40B4-BE49-F238E27FC236}">
                        <a16:creationId xmlns:a16="http://schemas.microsoft.com/office/drawing/2014/main" id="{C8A0E858-4364-7C3B-152B-CFBDC665429E}"/>
                      </a:ext>
                    </a:extLst>
                  </p:cNvPr>
                  <p:cNvPicPr/>
                  <p:nvPr/>
                </p:nvPicPr>
                <p:blipFill>
                  <a:blip r:embed="rId144"/>
                  <a:stretch>
                    <a:fillRect/>
                  </a:stretch>
                </p:blipFill>
                <p:spPr>
                  <a:xfrm>
                    <a:off x="7327308" y="2014059"/>
                    <a:ext cx="831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6157" name="Ink 46156">
                    <a:extLst>
                      <a:ext uri="{FF2B5EF4-FFF2-40B4-BE49-F238E27FC236}">
                        <a16:creationId xmlns:a16="http://schemas.microsoft.com/office/drawing/2014/main" id="{8A113706-E16B-963C-7F70-CD86903AACC2}"/>
                      </a:ext>
                    </a:extLst>
                  </p14:cNvPr>
                  <p14:cNvContentPartPr/>
                  <p14:nvPr/>
                </p14:nvContentPartPr>
                <p14:xfrm>
                  <a:off x="7276908" y="2069499"/>
                  <a:ext cx="102600" cy="48600"/>
                </p14:xfrm>
              </p:contentPart>
            </mc:Choice>
            <mc:Fallback xmlns="">
              <p:pic>
                <p:nvPicPr>
                  <p:cNvPr id="46157" name="Ink 46156">
                    <a:extLst>
                      <a:ext uri="{FF2B5EF4-FFF2-40B4-BE49-F238E27FC236}">
                        <a16:creationId xmlns:a16="http://schemas.microsoft.com/office/drawing/2014/main" id="{8A113706-E16B-963C-7F70-CD86903AACC2}"/>
                      </a:ext>
                    </a:extLst>
                  </p:cNvPr>
                  <p:cNvPicPr/>
                  <p:nvPr/>
                </p:nvPicPr>
                <p:blipFill>
                  <a:blip r:embed="rId146"/>
                  <a:stretch>
                    <a:fillRect/>
                  </a:stretch>
                </p:blipFill>
                <p:spPr>
                  <a:xfrm>
                    <a:off x="7267908" y="2060499"/>
                    <a:ext cx="1202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6158" name="Ink 46157">
                    <a:extLst>
                      <a:ext uri="{FF2B5EF4-FFF2-40B4-BE49-F238E27FC236}">
                        <a16:creationId xmlns:a16="http://schemas.microsoft.com/office/drawing/2014/main" id="{AA2B3859-4BB4-B8F6-449A-075DC0FFE075}"/>
                      </a:ext>
                    </a:extLst>
                  </p14:cNvPr>
                  <p14:cNvContentPartPr/>
                  <p14:nvPr/>
                </p14:nvContentPartPr>
                <p14:xfrm>
                  <a:off x="7409028" y="2127099"/>
                  <a:ext cx="64800" cy="39240"/>
                </p14:xfrm>
              </p:contentPart>
            </mc:Choice>
            <mc:Fallback xmlns="">
              <p:pic>
                <p:nvPicPr>
                  <p:cNvPr id="46158" name="Ink 46157">
                    <a:extLst>
                      <a:ext uri="{FF2B5EF4-FFF2-40B4-BE49-F238E27FC236}">
                        <a16:creationId xmlns:a16="http://schemas.microsoft.com/office/drawing/2014/main" id="{AA2B3859-4BB4-B8F6-449A-075DC0FFE075}"/>
                      </a:ext>
                    </a:extLst>
                  </p:cNvPr>
                  <p:cNvPicPr/>
                  <p:nvPr/>
                </p:nvPicPr>
                <p:blipFill>
                  <a:blip r:embed="rId148"/>
                  <a:stretch>
                    <a:fillRect/>
                  </a:stretch>
                </p:blipFill>
                <p:spPr>
                  <a:xfrm>
                    <a:off x="7400388" y="2118099"/>
                    <a:ext cx="824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6160" name="Ink 46159">
                    <a:extLst>
                      <a:ext uri="{FF2B5EF4-FFF2-40B4-BE49-F238E27FC236}">
                        <a16:creationId xmlns:a16="http://schemas.microsoft.com/office/drawing/2014/main" id="{3E6077D9-61A0-E45F-AA31-C980D2534E9D}"/>
                      </a:ext>
                    </a:extLst>
                  </p14:cNvPr>
                  <p14:cNvContentPartPr/>
                  <p14:nvPr/>
                </p14:nvContentPartPr>
                <p14:xfrm>
                  <a:off x="7511628" y="2088579"/>
                  <a:ext cx="145440" cy="112320"/>
                </p14:xfrm>
              </p:contentPart>
            </mc:Choice>
            <mc:Fallback xmlns="">
              <p:pic>
                <p:nvPicPr>
                  <p:cNvPr id="46160" name="Ink 46159">
                    <a:extLst>
                      <a:ext uri="{FF2B5EF4-FFF2-40B4-BE49-F238E27FC236}">
                        <a16:creationId xmlns:a16="http://schemas.microsoft.com/office/drawing/2014/main" id="{3E6077D9-61A0-E45F-AA31-C980D2534E9D}"/>
                      </a:ext>
                    </a:extLst>
                  </p:cNvPr>
                  <p:cNvPicPr/>
                  <p:nvPr/>
                </p:nvPicPr>
                <p:blipFill>
                  <a:blip r:embed="rId150"/>
                  <a:stretch>
                    <a:fillRect/>
                  </a:stretch>
                </p:blipFill>
                <p:spPr>
                  <a:xfrm>
                    <a:off x="7502628" y="2079939"/>
                    <a:ext cx="163080" cy="129960"/>
                  </a:xfrm>
                  <a:prstGeom prst="rect">
                    <a:avLst/>
                  </a:prstGeom>
                </p:spPr>
              </p:pic>
            </mc:Fallback>
          </mc:AlternateContent>
        </p:grpSp>
        <p:grpSp>
          <p:nvGrpSpPr>
            <p:cNvPr id="46164" name="Group 46163">
              <a:extLst>
                <a:ext uri="{FF2B5EF4-FFF2-40B4-BE49-F238E27FC236}">
                  <a16:creationId xmlns:a16="http://schemas.microsoft.com/office/drawing/2014/main" id="{7E7CDC32-1A2C-5C8C-CD0B-DBB976D3E072}"/>
                </a:ext>
              </a:extLst>
            </p:cNvPr>
            <p:cNvGrpSpPr/>
            <p:nvPr/>
          </p:nvGrpSpPr>
          <p:grpSpPr>
            <a:xfrm>
              <a:off x="5725463" y="1668381"/>
              <a:ext cx="84600" cy="293760"/>
              <a:chOff x="7815108" y="2109819"/>
              <a:chExt cx="84600" cy="293760"/>
            </a:xfrm>
          </p:grpSpPr>
          <mc:AlternateContent xmlns:mc="http://schemas.openxmlformats.org/markup-compatibility/2006" xmlns:p14="http://schemas.microsoft.com/office/powerpoint/2010/main">
            <mc:Choice Requires="p14">
              <p:contentPart p14:bwMode="auto" r:id="rId151">
                <p14:nvContentPartPr>
                  <p14:cNvPr id="46162" name="Ink 46161">
                    <a:extLst>
                      <a:ext uri="{FF2B5EF4-FFF2-40B4-BE49-F238E27FC236}">
                        <a16:creationId xmlns:a16="http://schemas.microsoft.com/office/drawing/2014/main" id="{227DBFF7-C9D5-50FC-1A7B-8BE24973868A}"/>
                      </a:ext>
                    </a:extLst>
                  </p14:cNvPr>
                  <p14:cNvContentPartPr/>
                  <p14:nvPr/>
                </p14:nvContentPartPr>
                <p14:xfrm>
                  <a:off x="7839948" y="2109819"/>
                  <a:ext cx="59760" cy="19800"/>
                </p14:xfrm>
              </p:contentPart>
            </mc:Choice>
            <mc:Fallback xmlns="">
              <p:pic>
                <p:nvPicPr>
                  <p:cNvPr id="46162" name="Ink 46161">
                    <a:extLst>
                      <a:ext uri="{FF2B5EF4-FFF2-40B4-BE49-F238E27FC236}">
                        <a16:creationId xmlns:a16="http://schemas.microsoft.com/office/drawing/2014/main" id="{227DBFF7-C9D5-50FC-1A7B-8BE24973868A}"/>
                      </a:ext>
                    </a:extLst>
                  </p:cNvPr>
                  <p:cNvPicPr/>
                  <p:nvPr/>
                </p:nvPicPr>
                <p:blipFill>
                  <a:blip r:embed="rId152"/>
                  <a:stretch>
                    <a:fillRect/>
                  </a:stretch>
                </p:blipFill>
                <p:spPr>
                  <a:xfrm>
                    <a:off x="7830948" y="2101179"/>
                    <a:ext cx="774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46163" name="Ink 46162">
                    <a:extLst>
                      <a:ext uri="{FF2B5EF4-FFF2-40B4-BE49-F238E27FC236}">
                        <a16:creationId xmlns:a16="http://schemas.microsoft.com/office/drawing/2014/main" id="{AA930EEF-B958-9902-EC58-5E22DE8A0218}"/>
                      </a:ext>
                    </a:extLst>
                  </p14:cNvPr>
                  <p14:cNvContentPartPr/>
                  <p14:nvPr/>
                </p14:nvContentPartPr>
                <p14:xfrm>
                  <a:off x="7815108" y="2110179"/>
                  <a:ext cx="77040" cy="293400"/>
                </p14:xfrm>
              </p:contentPart>
            </mc:Choice>
            <mc:Fallback xmlns="">
              <p:pic>
                <p:nvPicPr>
                  <p:cNvPr id="46163" name="Ink 46162">
                    <a:extLst>
                      <a:ext uri="{FF2B5EF4-FFF2-40B4-BE49-F238E27FC236}">
                        <a16:creationId xmlns:a16="http://schemas.microsoft.com/office/drawing/2014/main" id="{AA930EEF-B958-9902-EC58-5E22DE8A0218}"/>
                      </a:ext>
                    </a:extLst>
                  </p:cNvPr>
                  <p:cNvPicPr/>
                  <p:nvPr/>
                </p:nvPicPr>
                <p:blipFill>
                  <a:blip r:embed="rId154"/>
                  <a:stretch>
                    <a:fillRect/>
                  </a:stretch>
                </p:blipFill>
                <p:spPr>
                  <a:xfrm>
                    <a:off x="7806108" y="2101539"/>
                    <a:ext cx="94680" cy="311040"/>
                  </a:xfrm>
                  <a:prstGeom prst="rect">
                    <a:avLst/>
                  </a:prstGeom>
                </p:spPr>
              </p:pic>
            </mc:Fallback>
          </mc:AlternateContent>
        </p:grpSp>
      </p:gr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9ADD190-7AA9-157A-8558-8AF2A8429BF7}"/>
                  </a:ext>
                </a:extLst>
              </p:cNvPr>
              <p:cNvSpPr txBox="1"/>
              <p:nvPr/>
            </p:nvSpPr>
            <p:spPr>
              <a:xfrm>
                <a:off x="1484110" y="3272733"/>
                <a:ext cx="3379580" cy="8784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600" i="1" smtClean="0">
                              <a:latin typeface="Cambria Math" panose="02040503050406030204" pitchFamily="18" charset="0"/>
                            </a:rPr>
                          </m:ctrlPr>
                        </m:sSubSupPr>
                        <m:e>
                          <m:r>
                            <a:rPr lang="en-US" sz="1600" i="1">
                              <a:latin typeface="Cambria Math" panose="02040503050406030204" pitchFamily="18" charset="0"/>
                            </a:rPr>
                            <m:t>𝐽</m:t>
                          </m:r>
                        </m:e>
                        <m:sub>
                          <m:r>
                            <a:rPr lang="en-US" sz="1600" i="1">
                              <a:latin typeface="Cambria Math" panose="02040503050406030204" pitchFamily="18" charset="0"/>
                            </a:rPr>
                            <m:t>𝑣𝑖</m:t>
                          </m:r>
                        </m:sub>
                        <m:sup>
                          <m:r>
                            <a:rPr lang="en-US" sz="1600" i="1">
                              <a:latin typeface="Cambria Math" panose="02040503050406030204" pitchFamily="18" charset="0"/>
                            </a:rPr>
                            <m:t>𝑗</m:t>
                          </m:r>
                        </m:sup>
                      </m:sSubSup>
                      <m:r>
                        <a:rPr lang="en-US" sz="1600" b="0" i="1" smtClean="0">
                          <a:latin typeface="Cambria Math" panose="02040503050406030204" pitchFamily="18" charset="0"/>
                        </a:rPr>
                        <m:t>=</m:t>
                      </m:r>
                      <m:d>
                        <m:dPr>
                          <m:begChr m:val="{"/>
                          <m:endChr m:val=""/>
                          <m:ctrlPr>
                            <a:rPr lang="en-US" sz="1600" i="1" smtClean="0">
                              <a:latin typeface="Cambria Math" panose="02040503050406030204" pitchFamily="18" charset="0"/>
                            </a:rPr>
                          </m:ctrlPr>
                        </m:dPr>
                        <m:e>
                          <m:eqArr>
                            <m:eqArrPr>
                              <m:ctrlPr>
                                <a:rPr lang="en-US" sz="1600" i="1" smtClean="0">
                                  <a:latin typeface="Cambria Math" panose="02040503050406030204" pitchFamily="18" charset="0"/>
                                </a:rPr>
                              </m:ctrlPr>
                            </m:eqArrPr>
                            <m:e>
                              <m:sSub>
                                <m:sSubPr>
                                  <m:ctrlPr>
                                    <a:rPr lang="en-US" sz="1600" b="0" i="1">
                                      <a:latin typeface="Cambria Math" panose="02040503050406030204" pitchFamily="18" charset="0"/>
                                    </a:rPr>
                                  </m:ctrlPr>
                                </m:sSubPr>
                                <m:e>
                                  <m:sPre>
                                    <m:sPrePr>
                                      <m:ctrlPr>
                                        <a:rPr lang="en-US" sz="1600" i="1" smtClean="0">
                                          <a:latin typeface="Cambria Math" panose="02040503050406030204" pitchFamily="18" charset="0"/>
                                        </a:rPr>
                                      </m:ctrlPr>
                                    </m:sPrePr>
                                    <m:sub>
                                      <m:r>
                                        <a:rPr lang="en-US" sz="1600" b="0" i="1" smtClean="0">
                                          <a:latin typeface="Cambria Math" panose="02040503050406030204" pitchFamily="18" charset="0"/>
                                        </a:rPr>
                                        <m:t> </m:t>
                                      </m:r>
                                    </m:sub>
                                    <m:sup>
                                      <m:r>
                                        <a:rPr lang="en-US" sz="1600" i="1">
                                          <a:latin typeface="Cambria Math" panose="02040503050406030204" pitchFamily="18" charset="0"/>
                                        </a:rPr>
                                        <m:t>0</m:t>
                                      </m:r>
                                    </m:sup>
                                    <m:e>
                                      <m:r>
                                        <a:rPr lang="en-US" sz="1600" b="0" i="1" smtClean="0">
                                          <a:latin typeface="Cambria Math" panose="02040503050406030204" pitchFamily="18" charset="0"/>
                                        </a:rPr>
                                        <m:t>𝑍</m:t>
                                      </m:r>
                                    </m:e>
                                  </m:sPre>
                                </m:e>
                                <m:sub>
                                  <m:r>
                                    <a:rPr lang="en-US" sz="1600" b="0" i="1" smtClean="0">
                                      <a:latin typeface="Cambria Math" panose="02040503050406030204" pitchFamily="18" charset="0"/>
                                    </a:rPr>
                                    <m:t>𝐽</m:t>
                                  </m:r>
                                </m:sub>
                              </m:sSub>
                              <m:r>
                                <a:rPr lang="en-US" sz="1600" b="0" i="1" smtClean="0">
                                  <a:latin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m:t>
                              </m:r>
                              <m:sPre>
                                <m:sPrePr>
                                  <m:ctrlPr>
                                    <a:rPr lang="en-US" sz="1600" i="1" smtClean="0">
                                      <a:solidFill>
                                        <a:schemeClr val="tx1"/>
                                      </a:solidFill>
                                      <a:latin typeface="Cambria Math" panose="02040503050406030204" pitchFamily="18" charset="0"/>
                                    </a:rPr>
                                  </m:ctrlPr>
                                </m:sPrePr>
                                <m:sub>
                                  <m:r>
                                    <a:rPr lang="en-US" sz="1600" i="1">
                                      <a:solidFill>
                                        <a:schemeClr val="tx1"/>
                                      </a:solidFill>
                                      <a:latin typeface="Cambria Math" panose="02040503050406030204" pitchFamily="18" charset="0"/>
                                    </a:rPr>
                                    <m:t> </m:t>
                                  </m:r>
                                </m:sub>
                                <m:sup>
                                  <m:r>
                                    <a:rPr lang="en-US" sz="1600" i="1">
                                      <a:solidFill>
                                        <a:schemeClr val="tx1"/>
                                      </a:solidFill>
                                      <a:latin typeface="Cambria Math" panose="02040503050406030204" pitchFamily="18" charset="0"/>
                                    </a:rPr>
                                    <m:t>0</m:t>
                                  </m:r>
                                </m:sup>
                                <m:e>
                                  <m:sSubSup>
                                    <m:sSubSupPr>
                                      <m:ctrlPr>
                                        <a:rPr lang="en-US" sz="1600" i="1">
                                          <a:solidFill>
                                            <a:schemeClr val="tx1"/>
                                          </a:solidFill>
                                          <a:latin typeface="Cambria Math" panose="02040503050406030204" pitchFamily="18" charset="0"/>
                                        </a:rPr>
                                      </m:ctrlPr>
                                    </m:sSubSup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𝑃</m:t>
                                          </m:r>
                                        </m:e>
                                        <m:sub>
                                          <m:r>
                                            <a:rPr lang="en-US" sz="1600" i="1">
                                              <a:solidFill>
                                                <a:schemeClr val="tx1"/>
                                              </a:solidFill>
                                              <a:latin typeface="Cambria Math" panose="02040503050406030204" pitchFamily="18" charset="0"/>
                                            </a:rPr>
                                            <m:t>𝑐</m:t>
                                          </m:r>
                                        </m:sub>
                                      </m:sSub>
                                    </m:e>
                                    <m:sub>
                                      <m:r>
                                        <a:rPr lang="en-US" sz="1600" b="0" i="1" smtClean="0">
                                          <a:solidFill>
                                            <a:schemeClr val="tx1"/>
                                          </a:solidFill>
                                          <a:latin typeface="Cambria Math" panose="02040503050406030204" pitchFamily="18" charset="0"/>
                                        </a:rPr>
                                        <m:t>𝑖</m:t>
                                      </m:r>
                                    </m:sub>
                                    <m:sup>
                                      <m:r>
                                        <a:rPr lang="en-US" sz="1600" b="0" i="1" smtClean="0">
                                          <a:solidFill>
                                            <a:schemeClr val="tx1"/>
                                          </a:solidFill>
                                          <a:latin typeface="Cambria Math" panose="02040503050406030204" pitchFamily="18" charset="0"/>
                                        </a:rPr>
                                        <m:t>𝑗</m:t>
                                      </m:r>
                                    </m:sup>
                                  </m:sSubSup>
                                </m:e>
                              </m:sPre>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𝑅𝑒𝑣𝑒𝑜𝑙𝑢𝑡𝑒</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𝐽𝑜𝑖𝑛𝑡</m:t>
                              </m:r>
                              <m:r>
                                <a:rPr lang="en-US" sz="1600" b="0" i="1" smtClean="0">
                                  <a:latin typeface="Cambria Math" panose="02040503050406030204" pitchFamily="18" charset="0"/>
                                  <a:ea typeface="Cambria Math" panose="02040503050406030204" pitchFamily="18" charset="0"/>
                                </a:rPr>
                                <m:t>)</m:t>
                              </m:r>
                            </m:e>
                            <m:e>
                              <m:sSub>
                                <m:sSubPr>
                                  <m:ctrlPr>
                                    <a:rPr lang="en-US" sz="1600" i="1">
                                      <a:latin typeface="Cambria Math" panose="02040503050406030204" pitchFamily="18" charset="0"/>
                                    </a:rPr>
                                  </m:ctrlPr>
                                </m:sSubPr>
                                <m:e>
                                  <m:sPre>
                                    <m:sPrePr>
                                      <m:ctrlPr>
                                        <a:rPr lang="en-US" sz="1600" i="1">
                                          <a:latin typeface="Cambria Math" panose="02040503050406030204" pitchFamily="18" charset="0"/>
                                        </a:rPr>
                                      </m:ctrlPr>
                                    </m:sPrePr>
                                    <m:sub>
                                      <m:r>
                                        <a:rPr lang="en-US" sz="1600" b="0" i="1" smtClean="0">
                                          <a:latin typeface="Cambria Math" panose="02040503050406030204" pitchFamily="18" charset="0"/>
                                        </a:rPr>
                                        <m:t> </m:t>
                                      </m:r>
                                    </m:sub>
                                    <m:sup>
                                      <m:r>
                                        <a:rPr lang="en-US" sz="1600" i="1">
                                          <a:latin typeface="Cambria Math" panose="02040503050406030204" pitchFamily="18" charset="0"/>
                                        </a:rPr>
                                        <m:t>0</m:t>
                                      </m:r>
                                    </m:sup>
                                    <m:e>
                                      <m:r>
                                        <a:rPr lang="en-US" sz="1600" i="1">
                                          <a:latin typeface="Cambria Math" panose="02040503050406030204" pitchFamily="18" charset="0"/>
                                        </a:rPr>
                                        <m:t>𝑍</m:t>
                                      </m:r>
                                    </m:e>
                                  </m:sPre>
                                </m:e>
                                <m:sub>
                                  <m:r>
                                    <a:rPr lang="en-US" sz="1600" i="1">
                                      <a:latin typeface="Cambria Math" panose="02040503050406030204" pitchFamily="18" charset="0"/>
                                    </a:rPr>
                                    <m:t>𝐽</m:t>
                                  </m:r>
                                </m:sub>
                              </m:sSub>
                              <m:r>
                                <a:rPr lang="en-US" sz="1600" b="0" i="1" smtClean="0">
                                  <a:latin typeface="Cambria Math" panose="02040503050406030204" pitchFamily="18" charset="0"/>
                                </a:rPr>
                                <m:t>  (</m:t>
                              </m:r>
                              <m:r>
                                <a:rPr lang="en-US" sz="1600" b="0" i="1" smtClean="0">
                                  <a:latin typeface="Cambria Math" panose="02040503050406030204" pitchFamily="18" charset="0"/>
                                </a:rPr>
                                <m:t>𝑃𝑟𝑖𝑠𝑚𝑎𝑡𝑖𝑐</m:t>
                              </m:r>
                              <m:r>
                                <a:rPr lang="en-US" sz="1600" b="0" i="1" smtClean="0">
                                  <a:latin typeface="Cambria Math" panose="02040503050406030204" pitchFamily="18" charset="0"/>
                                </a:rPr>
                                <m:t> </m:t>
                              </m:r>
                              <m:r>
                                <a:rPr lang="en-US" sz="1600" b="0" i="1" smtClean="0">
                                  <a:latin typeface="Cambria Math" panose="02040503050406030204" pitchFamily="18" charset="0"/>
                                </a:rPr>
                                <m:t>𝐽𝑜𝑖𝑛𝑡</m:t>
                              </m:r>
                              <m:r>
                                <a:rPr lang="en-US" sz="1600" b="0" i="1" smtClean="0">
                                  <a:latin typeface="Cambria Math" panose="02040503050406030204" pitchFamily="18" charset="0"/>
                                </a:rPr>
                                <m:t>)</m:t>
                              </m:r>
                            </m:e>
                          </m:eqArr>
                        </m:e>
                      </m:d>
                    </m:oMath>
                  </m:oMathPara>
                </a14:m>
                <a:endParaRPr lang="en-US" sz="1600" dirty="0"/>
              </a:p>
            </p:txBody>
          </p:sp>
        </mc:Choice>
        <mc:Fallback xmlns="">
          <p:sp>
            <p:nvSpPr>
              <p:cNvPr id="28" name="TextBox 27">
                <a:extLst>
                  <a:ext uri="{FF2B5EF4-FFF2-40B4-BE49-F238E27FC236}">
                    <a16:creationId xmlns:a16="http://schemas.microsoft.com/office/drawing/2014/main" id="{A9ADD190-7AA9-157A-8558-8AF2A8429BF7}"/>
                  </a:ext>
                </a:extLst>
              </p:cNvPr>
              <p:cNvSpPr txBox="1">
                <a:spLocks noRot="1" noChangeAspect="1" noMove="1" noResize="1" noEditPoints="1" noAdjustHandles="1" noChangeArrowheads="1" noChangeShapeType="1" noTextEdit="1"/>
              </p:cNvSpPr>
              <p:nvPr/>
            </p:nvSpPr>
            <p:spPr>
              <a:xfrm>
                <a:off x="1484110" y="3272733"/>
                <a:ext cx="3379580" cy="878446"/>
              </a:xfrm>
              <a:prstGeom prst="rect">
                <a:avLst/>
              </a:prstGeom>
              <a:blipFill>
                <a:blip r:embed="rId15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0CD6C359-BFF6-3BDE-E89C-4DADE3D01004}"/>
                  </a:ext>
                </a:extLst>
              </p:cNvPr>
              <p:cNvSpPr txBox="1"/>
              <p:nvPr/>
            </p:nvSpPr>
            <p:spPr>
              <a:xfrm>
                <a:off x="5019846" y="3437787"/>
                <a:ext cx="2734659" cy="73186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600" i="1" smtClean="0">
                              <a:latin typeface="Cambria Math" panose="02040503050406030204" pitchFamily="18" charset="0"/>
                            </a:rPr>
                          </m:ctrlPr>
                        </m:sSubSupPr>
                        <m:e>
                          <m:r>
                            <a:rPr lang="en-US" sz="1600" i="1">
                              <a:latin typeface="Cambria Math" panose="02040503050406030204" pitchFamily="18" charset="0"/>
                            </a:rPr>
                            <m:t>𝐽</m:t>
                          </m:r>
                        </m:e>
                        <m:sub>
                          <m:r>
                            <a:rPr lang="en-US" sz="1600" i="1">
                              <a:latin typeface="Cambria Math" panose="02040503050406030204" pitchFamily="18" charset="0"/>
                              <a:ea typeface="Cambria Math" panose="02040503050406030204" pitchFamily="18" charset="0"/>
                            </a:rPr>
                            <m:t>𝜔</m:t>
                          </m:r>
                          <m:r>
                            <a:rPr lang="en-US" sz="1600" i="1">
                              <a:latin typeface="Cambria Math" panose="02040503050406030204" pitchFamily="18" charset="0"/>
                            </a:rPr>
                            <m:t>𝑖</m:t>
                          </m:r>
                        </m:sub>
                        <m:sup>
                          <m:r>
                            <a:rPr lang="en-US" sz="1600" i="1">
                              <a:latin typeface="Cambria Math" panose="02040503050406030204" pitchFamily="18" charset="0"/>
                            </a:rPr>
                            <m:t>𝑗</m:t>
                          </m:r>
                        </m:sup>
                      </m:sSubSup>
                      <m:r>
                        <a:rPr lang="en-US" sz="1600" b="0" i="1" smtClean="0">
                          <a:latin typeface="Cambria Math" panose="02040503050406030204" pitchFamily="18" charset="0"/>
                        </a:rPr>
                        <m:t>=</m:t>
                      </m:r>
                      <m:d>
                        <m:dPr>
                          <m:begChr m:val="{"/>
                          <m:endChr m:val=""/>
                          <m:ctrlPr>
                            <a:rPr lang="en-US" sz="1600" i="1" smtClean="0">
                              <a:latin typeface="Cambria Math" panose="02040503050406030204" pitchFamily="18" charset="0"/>
                            </a:rPr>
                          </m:ctrlPr>
                        </m:dPr>
                        <m:e>
                          <m:eqArr>
                            <m:eqArrPr>
                              <m:ctrlPr>
                                <a:rPr lang="en-US" sz="1600" i="1" smtClean="0">
                                  <a:latin typeface="Cambria Math" panose="02040503050406030204" pitchFamily="18" charset="0"/>
                                </a:rPr>
                              </m:ctrlPr>
                            </m:eqArrPr>
                            <m:e>
                              <m:sSub>
                                <m:sSubPr>
                                  <m:ctrlPr>
                                    <a:rPr lang="en-US" sz="1600" i="1">
                                      <a:latin typeface="Cambria Math" panose="02040503050406030204" pitchFamily="18" charset="0"/>
                                    </a:rPr>
                                  </m:ctrlPr>
                                </m:sSubPr>
                                <m:e>
                                  <m:sPre>
                                    <m:sPrePr>
                                      <m:ctrlPr>
                                        <a:rPr lang="en-US" sz="1600" i="1">
                                          <a:latin typeface="Cambria Math" panose="02040503050406030204" pitchFamily="18" charset="0"/>
                                        </a:rPr>
                                      </m:ctrlPr>
                                    </m:sPrePr>
                                    <m:sub>
                                      <m:r>
                                        <a:rPr lang="en-US" sz="1600" b="0" i="1" smtClean="0">
                                          <a:latin typeface="Cambria Math" panose="02040503050406030204" pitchFamily="18" charset="0"/>
                                        </a:rPr>
                                        <m:t> </m:t>
                                      </m:r>
                                    </m:sub>
                                    <m:sup>
                                      <m:r>
                                        <a:rPr lang="en-US" sz="1600" i="1">
                                          <a:latin typeface="Cambria Math" panose="02040503050406030204" pitchFamily="18" charset="0"/>
                                        </a:rPr>
                                        <m:t>0</m:t>
                                      </m:r>
                                    </m:sup>
                                    <m:e>
                                      <m:r>
                                        <a:rPr lang="en-US" sz="1600" i="1">
                                          <a:latin typeface="Cambria Math" panose="02040503050406030204" pitchFamily="18" charset="0"/>
                                        </a:rPr>
                                        <m:t>𝑍</m:t>
                                      </m:r>
                                    </m:e>
                                  </m:sPre>
                                </m:e>
                                <m:sub>
                                  <m:r>
                                    <a:rPr lang="en-US" sz="1600" i="1">
                                      <a:latin typeface="Cambria Math" panose="02040503050406030204" pitchFamily="18" charset="0"/>
                                    </a:rPr>
                                    <m:t>𝐽</m:t>
                                  </m:r>
                                </m:sub>
                              </m:sSub>
                              <m:r>
                                <a:rPr lang="en-US" sz="1600" b="0" i="1" smtClean="0">
                                  <a:latin typeface="Cambria Math" panose="02040503050406030204" pitchFamily="18" charset="0"/>
                                </a:rPr>
                                <m:t>(</m:t>
                              </m:r>
                              <m:r>
                                <a:rPr lang="en-US" sz="1600" i="1">
                                  <a:latin typeface="Cambria Math" panose="02040503050406030204" pitchFamily="18" charset="0"/>
                                  <a:ea typeface="Cambria Math" panose="02040503050406030204" pitchFamily="18" charset="0"/>
                                </a:rPr>
                                <m:t>𝑅𝑒𝑣𝑒𝑜𝑙𝑢𝑡𝑒</m:t>
                              </m:r>
                              <m:r>
                                <a:rPr lang="en-US" sz="1600" i="1">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𝐽𝑜𝑖𝑛𝑡</m:t>
                              </m:r>
                              <m:r>
                                <a:rPr lang="en-US" sz="1600" b="0" i="1" smtClean="0">
                                  <a:latin typeface="Cambria Math" panose="02040503050406030204" pitchFamily="18" charset="0"/>
                                </a:rPr>
                                <m:t>)</m:t>
                              </m:r>
                            </m:e>
                            <m:e>
                              <m:r>
                                <a:rPr lang="en-US" sz="1600" b="0" i="1" smtClean="0">
                                  <a:latin typeface="Cambria Math" panose="02040503050406030204" pitchFamily="18" charset="0"/>
                                </a:rPr>
                                <m:t>0 (</m:t>
                              </m:r>
                              <m:r>
                                <a:rPr lang="en-US" sz="1600" b="0" i="1" smtClean="0">
                                  <a:latin typeface="Cambria Math" panose="02040503050406030204" pitchFamily="18" charset="0"/>
                                </a:rPr>
                                <m:t>𝑃𝑟𝑖𝑠𝑚𝑎𝑡𝑖𝑐</m:t>
                              </m:r>
                              <m:r>
                                <a:rPr lang="en-US" sz="1600" b="0" i="1" smtClean="0">
                                  <a:latin typeface="Cambria Math" panose="02040503050406030204" pitchFamily="18" charset="0"/>
                                </a:rPr>
                                <m:t> </m:t>
                              </m:r>
                              <m:r>
                                <a:rPr lang="en-US" sz="1600" b="0" i="1" smtClean="0">
                                  <a:latin typeface="Cambria Math" panose="02040503050406030204" pitchFamily="18" charset="0"/>
                                </a:rPr>
                                <m:t>𝐽𝑜𝑖𝑛𝑡</m:t>
                              </m:r>
                              <m:r>
                                <a:rPr lang="en-US" sz="1600" b="0" i="1" smtClean="0">
                                  <a:latin typeface="Cambria Math" panose="02040503050406030204" pitchFamily="18" charset="0"/>
                                </a:rPr>
                                <m:t>)</m:t>
                              </m:r>
                            </m:e>
                          </m:eqArr>
                        </m:e>
                      </m:d>
                    </m:oMath>
                  </m:oMathPara>
                </a14:m>
                <a:endParaRPr lang="en-US" sz="1600" dirty="0"/>
              </a:p>
            </p:txBody>
          </p:sp>
        </mc:Choice>
        <mc:Fallback xmlns="">
          <p:sp>
            <p:nvSpPr>
              <p:cNvPr id="33" name="TextBox 32">
                <a:extLst>
                  <a:ext uri="{FF2B5EF4-FFF2-40B4-BE49-F238E27FC236}">
                    <a16:creationId xmlns:a16="http://schemas.microsoft.com/office/drawing/2014/main" id="{0CD6C359-BFF6-3BDE-E89C-4DADE3D01004}"/>
                  </a:ext>
                </a:extLst>
              </p:cNvPr>
              <p:cNvSpPr txBox="1">
                <a:spLocks noRot="1" noChangeAspect="1" noMove="1" noResize="1" noEditPoints="1" noAdjustHandles="1" noChangeArrowheads="1" noChangeShapeType="1" noTextEdit="1"/>
              </p:cNvSpPr>
              <p:nvPr/>
            </p:nvSpPr>
            <p:spPr>
              <a:xfrm>
                <a:off x="5019846" y="3437787"/>
                <a:ext cx="2734659" cy="731867"/>
              </a:xfrm>
              <a:prstGeom prst="rect">
                <a:avLst/>
              </a:prstGeom>
              <a:blipFill>
                <a:blip r:embed="rId15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C93ECDA-4FE6-5D5D-392F-4B9E0C30A088}"/>
                  </a:ext>
                </a:extLst>
              </p:cNvPr>
              <p:cNvSpPr txBox="1"/>
              <p:nvPr/>
            </p:nvSpPr>
            <p:spPr>
              <a:xfrm>
                <a:off x="5471940" y="2443612"/>
                <a:ext cx="1608325" cy="302327"/>
              </a:xfrm>
              <a:prstGeom prst="rect">
                <a:avLst/>
              </a:prstGeom>
              <a:noFill/>
            </p:spPr>
            <p:txBody>
              <a:bodyPr wrap="none" lIns="0" tIns="0" rIns="0" bIns="0" rtlCol="0">
                <a:spAutoFit/>
              </a:bodyPr>
              <a:lstStyle/>
              <a:p>
                <a:r>
                  <a:rPr lang="en-US" sz="1600" dirty="0"/>
                  <a:t>[</a:t>
                </a:r>
                <a14:m>
                  <m:oMath xmlns:m="http://schemas.openxmlformats.org/officeDocument/2006/math">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Sup>
                          <m:sSubSupPr>
                            <m:ctrlPr>
                              <a:rPr lang="en-US" sz="1600" i="1">
                                <a:latin typeface="Cambria Math" panose="02040503050406030204" pitchFamily="18" charset="0"/>
                              </a:rPr>
                            </m:ctrlPr>
                          </m:sSubSupPr>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𝜔</m:t>
                                </m:r>
                              </m:e>
                              <m:sub>
                                <m:r>
                                  <a:rPr lang="en-US" sz="1600" i="1">
                                    <a:latin typeface="Cambria Math" panose="02040503050406030204" pitchFamily="18" charset="0"/>
                                  </a:rPr>
                                  <m:t> </m:t>
                                </m:r>
                              </m:sub>
                            </m:sSub>
                          </m:e>
                          <m:sub>
                            <m:r>
                              <a:rPr lang="en-US" sz="1600" i="1">
                                <a:latin typeface="Cambria Math" panose="02040503050406030204" pitchFamily="18" charset="0"/>
                              </a:rPr>
                              <m:t>𝑖</m:t>
                            </m:r>
                          </m:sub>
                          <m:sup>
                            <m:r>
                              <a:rPr lang="en-US" sz="1600" i="1">
                                <a:latin typeface="Cambria Math" panose="02040503050406030204" pitchFamily="18" charset="0"/>
                              </a:rPr>
                              <m:t> </m:t>
                            </m:r>
                          </m:sup>
                        </m:sSubSup>
                      </m:e>
                    </m:sPre>
                  </m:oMath>
                </a14:m>
                <a:r>
                  <a:rPr lang="en-US" sz="1600" dirty="0"/>
                  <a:t>] = [</a:t>
                </a:r>
                <a14:m>
                  <m:oMath xmlns:m="http://schemas.openxmlformats.org/officeDocument/2006/math">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
                          <m:sSubPr>
                            <m:ctrlPr>
                              <a:rPr lang="en-US" sz="1600" i="1">
                                <a:latin typeface="Cambria Math" panose="02040503050406030204" pitchFamily="18" charset="0"/>
                              </a:rPr>
                            </m:ctrlPr>
                          </m:sSubPr>
                          <m:e>
                            <m:r>
                              <a:rPr lang="en-US" sz="1600" i="1">
                                <a:latin typeface="Cambria Math" panose="02040503050406030204" pitchFamily="18" charset="0"/>
                              </a:rPr>
                              <m:t>𝐽</m:t>
                            </m:r>
                          </m:e>
                          <m:sub>
                            <m:r>
                              <a:rPr lang="en-US" sz="1600" i="1">
                                <a:latin typeface="Cambria Math" panose="02040503050406030204" pitchFamily="18" charset="0"/>
                                <a:ea typeface="Cambria Math" panose="02040503050406030204" pitchFamily="18" charset="0"/>
                              </a:rPr>
                              <m:t>𝜔</m:t>
                            </m:r>
                            <m:r>
                              <a:rPr lang="en-US" sz="1600" i="1">
                                <a:latin typeface="Cambria Math" panose="02040503050406030204" pitchFamily="18" charset="0"/>
                              </a:rPr>
                              <m:t>𝑖</m:t>
                            </m:r>
                          </m:sub>
                        </m:sSub>
                      </m:e>
                    </m:sPre>
                  </m:oMath>
                </a14:m>
                <a:r>
                  <a:rPr lang="en-US" sz="1600" dirty="0"/>
                  <a:t>]</a:t>
                </a:r>
                <a14:m>
                  <m:oMath xmlns:m="http://schemas.openxmlformats.org/officeDocument/2006/math">
                    <m:r>
                      <a:rPr lang="en-US" sz="1600" i="1">
                        <a:latin typeface="Cambria Math" panose="02040503050406030204" pitchFamily="18" charset="0"/>
                      </a:rPr>
                      <m:t>[</m:t>
                    </m:r>
                    <m:acc>
                      <m:accPr>
                        <m:chr m:val="̇"/>
                        <m:ctrlPr>
                          <a:rPr lang="en-US" sz="1600" i="1">
                            <a:latin typeface="Cambria Math" panose="02040503050406030204" pitchFamily="18" charset="0"/>
                          </a:rPr>
                        </m:ctrlPr>
                      </m:accPr>
                      <m:e>
                        <m:sSub>
                          <m:sSubPr>
                            <m:ctrlPr>
                              <a:rPr lang="en-US" sz="1600" i="1">
                                <a:latin typeface="Cambria Math" panose="02040503050406030204" pitchFamily="18" charset="0"/>
                              </a:rPr>
                            </m:ctrlPr>
                          </m:sSubPr>
                          <m: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 </m:t>
                                </m:r>
                              </m:sup>
                              <m:e>
                                <m:sSubSup>
                                  <m:sSubSupPr>
                                    <m:ctrlPr>
                                      <a:rPr lang="en-US" sz="1600" i="1">
                                        <a:latin typeface="Cambria Math" panose="02040503050406030204" pitchFamily="18" charset="0"/>
                                      </a:rPr>
                                    </m:ctrlPr>
                                  </m:sSubSupPr>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𝑞</m:t>
                                        </m:r>
                                      </m:e>
                                      <m:sub>
                                        <m:r>
                                          <a:rPr lang="en-US" sz="1600" i="1">
                                            <a:latin typeface="Cambria Math" panose="02040503050406030204" pitchFamily="18" charset="0"/>
                                          </a:rPr>
                                          <m:t> </m:t>
                                        </m:r>
                                      </m:sub>
                                    </m:sSub>
                                  </m:e>
                                  <m:sub>
                                    <m:r>
                                      <a:rPr lang="en-US" sz="1600" i="1">
                                        <a:latin typeface="Cambria Math" panose="02040503050406030204" pitchFamily="18" charset="0"/>
                                      </a:rPr>
                                      <m:t> </m:t>
                                    </m:r>
                                  </m:sub>
                                  <m:sup>
                                    <m:r>
                                      <a:rPr lang="en-US" sz="1600" i="1">
                                        <a:latin typeface="Cambria Math" panose="02040503050406030204" pitchFamily="18" charset="0"/>
                                      </a:rPr>
                                      <m:t> </m:t>
                                    </m:r>
                                  </m:sup>
                                </m:sSubSup>
                              </m:e>
                            </m:sPre>
                          </m:e>
                          <m:sub>
                            <m:r>
                              <a:rPr lang="en-US" sz="1600" i="1">
                                <a:latin typeface="Cambria Math" panose="02040503050406030204" pitchFamily="18" charset="0"/>
                              </a:rPr>
                              <m:t> </m:t>
                            </m:r>
                          </m:sub>
                        </m:sSub>
                      </m:e>
                    </m:acc>
                    <m:r>
                      <a:rPr lang="en-US" sz="1600" i="1">
                        <a:latin typeface="Cambria Math" panose="02040503050406030204" pitchFamily="18" charset="0"/>
                      </a:rPr>
                      <m:t>]</m:t>
                    </m:r>
                  </m:oMath>
                </a14:m>
                <a:endParaRPr lang="en-US" sz="1600" dirty="0"/>
              </a:p>
            </p:txBody>
          </p:sp>
        </mc:Choice>
        <mc:Fallback xmlns="">
          <p:sp>
            <p:nvSpPr>
              <p:cNvPr id="4" name="TextBox 3">
                <a:extLst>
                  <a:ext uri="{FF2B5EF4-FFF2-40B4-BE49-F238E27FC236}">
                    <a16:creationId xmlns:a16="http://schemas.microsoft.com/office/drawing/2014/main" id="{BC93ECDA-4FE6-5D5D-392F-4B9E0C30A088}"/>
                  </a:ext>
                </a:extLst>
              </p:cNvPr>
              <p:cNvSpPr txBox="1">
                <a:spLocks noRot="1" noChangeAspect="1" noMove="1" noResize="1" noEditPoints="1" noAdjustHandles="1" noChangeArrowheads="1" noChangeShapeType="1" noTextEdit="1"/>
              </p:cNvSpPr>
              <p:nvPr/>
            </p:nvSpPr>
            <p:spPr>
              <a:xfrm>
                <a:off x="5471940" y="2443612"/>
                <a:ext cx="1608325" cy="302327"/>
              </a:xfrm>
              <a:prstGeom prst="rect">
                <a:avLst/>
              </a:prstGeom>
              <a:blipFill>
                <a:blip r:embed="rId157"/>
                <a:stretch>
                  <a:fillRect l="-7985" t="-22449" r="-5323" b="-224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19AB898-1480-83DD-99A1-4CF1C825F952}"/>
                  </a:ext>
                </a:extLst>
              </p:cNvPr>
              <p:cNvSpPr txBox="1"/>
              <p:nvPr/>
            </p:nvSpPr>
            <p:spPr>
              <a:xfrm>
                <a:off x="5408141" y="2072496"/>
                <a:ext cx="1672124" cy="3199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b="0" i="1" smtClean="0">
                              <a:latin typeface="Cambria Math" panose="02040503050406030204" pitchFamily="18" charset="0"/>
                            </a:rPr>
                          </m:ctrlPr>
                        </m:dPr>
                        <m: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Sup>
                                <m:sSubSupPr>
                                  <m:ctrlPr>
                                    <a:rPr lang="en-US" sz="1600" i="1">
                                      <a:latin typeface="Cambria Math" panose="02040503050406030204" pitchFamily="18" charset="0"/>
                                    </a:rPr>
                                  </m:ctrlPr>
                                </m:sSubSupPr>
                                <m:e>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𝑐</m:t>
                                      </m:r>
                                    </m:sub>
                                  </m:sSub>
                                </m:e>
                                <m:sub>
                                  <m:r>
                                    <a:rPr lang="en-US" sz="1600" i="1">
                                      <a:latin typeface="Cambria Math" panose="02040503050406030204" pitchFamily="18" charset="0"/>
                                    </a:rPr>
                                    <m:t>𝑖</m:t>
                                  </m:r>
                                </m:sub>
                                <m:sup>
                                  <m:r>
                                    <a:rPr lang="en-US" sz="1600" i="1">
                                      <a:latin typeface="Cambria Math" panose="02040503050406030204" pitchFamily="18" charset="0"/>
                                    </a:rPr>
                                    <m:t> </m:t>
                                  </m:r>
                                </m:sup>
                              </m:sSubSup>
                            </m:e>
                          </m:sPre>
                        </m:e>
                      </m:d>
                      <m:r>
                        <a:rPr lang="en-US" sz="1600" b="0" i="1" smtClean="0">
                          <a:latin typeface="Cambria Math" panose="02040503050406030204" pitchFamily="18" charset="0"/>
                        </a:rPr>
                        <m:t>=</m:t>
                      </m:r>
                      <m:d>
                        <m:dPr>
                          <m:begChr m:val="["/>
                          <m:endChr m:val="]"/>
                          <m:ctrlPr>
                            <a:rPr lang="en-US" sz="1600" b="0" i="1" smtClean="0">
                              <a:latin typeface="Cambria Math" panose="02040503050406030204" pitchFamily="18" charset="0"/>
                            </a:rPr>
                          </m:ctrlPr>
                        </m:dPr>
                        <m: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
                                <m:sSubPr>
                                  <m:ctrlPr>
                                    <a:rPr lang="en-US" sz="1600" i="1">
                                      <a:latin typeface="Cambria Math" panose="02040503050406030204" pitchFamily="18" charset="0"/>
                                    </a:rPr>
                                  </m:ctrlPr>
                                </m:sSubPr>
                                <m:e>
                                  <m:r>
                                    <a:rPr lang="en-US" sz="1600" i="1">
                                      <a:latin typeface="Cambria Math" panose="02040503050406030204" pitchFamily="18" charset="0"/>
                                    </a:rPr>
                                    <m:t>𝐽</m:t>
                                  </m:r>
                                </m:e>
                                <m:sub>
                                  <m:r>
                                    <a:rPr lang="en-US" sz="1600" i="1">
                                      <a:latin typeface="Cambria Math" panose="02040503050406030204" pitchFamily="18" charset="0"/>
                                    </a:rPr>
                                    <m:t>𝑣𝑖</m:t>
                                  </m:r>
                                </m:sub>
                              </m:sSub>
                            </m:e>
                          </m:sPre>
                        </m:e>
                      </m:d>
                      <m:r>
                        <a:rPr lang="en-US" sz="1600" i="1">
                          <a:latin typeface="Cambria Math" panose="02040503050406030204" pitchFamily="18" charset="0"/>
                        </a:rPr>
                        <m:t>[</m:t>
                      </m:r>
                      <m:acc>
                        <m:accPr>
                          <m:chr m:val="̇"/>
                          <m:ctrlPr>
                            <a:rPr lang="en-US" sz="1600" i="1">
                              <a:latin typeface="Cambria Math" panose="02040503050406030204" pitchFamily="18" charset="0"/>
                            </a:rPr>
                          </m:ctrlPr>
                        </m:accPr>
                        <m:e>
                          <m:sSub>
                            <m:sSubPr>
                              <m:ctrlPr>
                                <a:rPr lang="en-US" sz="1600" i="1">
                                  <a:latin typeface="Cambria Math" panose="02040503050406030204" pitchFamily="18" charset="0"/>
                                </a:rPr>
                              </m:ctrlPr>
                            </m:sSubPr>
                            <m: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 </m:t>
                                  </m:r>
                                </m:sup>
                                <m:e>
                                  <m:sSubSup>
                                    <m:sSubSupPr>
                                      <m:ctrlPr>
                                        <a:rPr lang="en-US" sz="1600" i="1">
                                          <a:latin typeface="Cambria Math" panose="02040503050406030204" pitchFamily="18" charset="0"/>
                                        </a:rPr>
                                      </m:ctrlPr>
                                    </m:sSubSupPr>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𝑞</m:t>
                                          </m:r>
                                        </m:e>
                                        <m:sub>
                                          <m:r>
                                            <a:rPr lang="en-US" sz="1600" i="1">
                                              <a:latin typeface="Cambria Math" panose="02040503050406030204" pitchFamily="18" charset="0"/>
                                            </a:rPr>
                                            <m:t> </m:t>
                                          </m:r>
                                        </m:sub>
                                      </m:sSub>
                                    </m:e>
                                    <m:sub>
                                      <m:r>
                                        <a:rPr lang="en-US" sz="1600" i="1">
                                          <a:latin typeface="Cambria Math" panose="02040503050406030204" pitchFamily="18" charset="0"/>
                                        </a:rPr>
                                        <m:t> </m:t>
                                      </m:r>
                                    </m:sub>
                                    <m:sup>
                                      <m:r>
                                        <a:rPr lang="en-US" sz="1600" i="1">
                                          <a:latin typeface="Cambria Math" panose="02040503050406030204" pitchFamily="18" charset="0"/>
                                        </a:rPr>
                                        <m:t> </m:t>
                                      </m:r>
                                    </m:sup>
                                  </m:sSubSup>
                                </m:e>
                              </m:sPre>
                            </m:e>
                            <m:sub>
                              <m:r>
                                <a:rPr lang="en-US" sz="1600" i="1">
                                  <a:latin typeface="Cambria Math" panose="02040503050406030204" pitchFamily="18" charset="0"/>
                                </a:rPr>
                                <m:t> </m:t>
                              </m:r>
                            </m:sub>
                          </m:sSub>
                        </m:e>
                      </m:acc>
                      <m:r>
                        <a:rPr lang="en-US" sz="1600" i="1">
                          <a:latin typeface="Cambria Math" panose="02040503050406030204" pitchFamily="18" charset="0"/>
                        </a:rPr>
                        <m:t>]</m:t>
                      </m:r>
                    </m:oMath>
                  </m:oMathPara>
                </a14:m>
                <a:endParaRPr lang="en-US" sz="1600" dirty="0"/>
              </a:p>
            </p:txBody>
          </p:sp>
        </mc:Choice>
        <mc:Fallback xmlns="">
          <p:sp>
            <p:nvSpPr>
              <p:cNvPr id="5" name="TextBox 4">
                <a:extLst>
                  <a:ext uri="{FF2B5EF4-FFF2-40B4-BE49-F238E27FC236}">
                    <a16:creationId xmlns:a16="http://schemas.microsoft.com/office/drawing/2014/main" id="{C19AB898-1480-83DD-99A1-4CF1C825F952}"/>
                  </a:ext>
                </a:extLst>
              </p:cNvPr>
              <p:cNvSpPr txBox="1">
                <a:spLocks noRot="1" noChangeAspect="1" noMove="1" noResize="1" noEditPoints="1" noAdjustHandles="1" noChangeArrowheads="1" noChangeShapeType="1" noTextEdit="1"/>
              </p:cNvSpPr>
              <p:nvPr/>
            </p:nvSpPr>
            <p:spPr>
              <a:xfrm>
                <a:off x="5408141" y="2072496"/>
                <a:ext cx="1672124" cy="319959"/>
              </a:xfrm>
              <a:prstGeom prst="rect">
                <a:avLst/>
              </a:prstGeom>
              <a:blipFill>
                <a:blip r:embed="rId158"/>
                <a:stretch>
                  <a:fillRect r="-4015" b="-9615"/>
                </a:stretch>
              </a:blipFill>
            </p:spPr>
            <p:txBody>
              <a:bodyPr/>
              <a:lstStyle/>
              <a:p>
                <a:r>
                  <a:rPr lang="en-US">
                    <a:noFill/>
                  </a:rPr>
                  <a:t> </a:t>
                </a:r>
              </a:p>
            </p:txBody>
          </p:sp>
        </mc:Fallback>
      </mc:AlternateContent>
    </p:spTree>
    <p:extLst>
      <p:ext uri="{BB962C8B-B14F-4D97-AF65-F5344CB8AC3E}">
        <p14:creationId xmlns:p14="http://schemas.microsoft.com/office/powerpoint/2010/main" val="638689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6A841-F7E2-7738-762F-D691D0C584AE}"/>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8B661FA-E7B3-133E-7E64-7B858482C4A7}"/>
                  </a:ext>
                </a:extLst>
              </p:cNvPr>
              <p:cNvSpPr txBox="1"/>
              <p:nvPr/>
            </p:nvSpPr>
            <p:spPr>
              <a:xfrm>
                <a:off x="449636" y="2627857"/>
                <a:ext cx="10924217" cy="16828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𝐾𝐸</m:t>
                      </m:r>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2</m:t>
                          </m:r>
                        </m:den>
                      </m:f>
                      <m:nary>
                        <m:naryPr>
                          <m:chr m:val="∑"/>
                          <m:ctrlPr>
                            <a:rPr lang="en-US" sz="1600" b="0" i="1" smtClean="0">
                              <a:latin typeface="Cambria Math" panose="02040503050406030204" pitchFamily="18" charset="0"/>
                            </a:rPr>
                          </m:ctrlPr>
                        </m:naryPr>
                        <m:sub>
                          <m:r>
                            <m:rPr>
                              <m:brk m:alnAt="23"/>
                            </m:rPr>
                            <a:rPr lang="en-US" sz="1600" b="0" i="1" smtClean="0">
                              <a:latin typeface="Cambria Math" panose="02040503050406030204" pitchFamily="18" charset="0"/>
                            </a:rPr>
                            <m:t>𝑖</m:t>
                          </m:r>
                          <m:r>
                            <a:rPr lang="en-US" sz="1600" b="0" i="1" smtClean="0">
                              <a:latin typeface="Cambria Math" panose="02040503050406030204" pitchFamily="18" charset="0"/>
                            </a:rPr>
                            <m:t>=1</m:t>
                          </m:r>
                        </m:sub>
                        <m:sup>
                          <m:r>
                            <a:rPr lang="en-US" sz="1600" b="0" i="1" smtClean="0">
                              <a:latin typeface="Cambria Math" panose="02040503050406030204" pitchFamily="18" charset="0"/>
                            </a:rPr>
                            <m:t>𝑛</m:t>
                          </m:r>
                        </m:sup>
                        <m:e>
                          <m:d>
                            <m:dPr>
                              <m:ctrlPr>
                                <a:rPr lang="en-US" sz="1600" b="0" i="1" smtClean="0">
                                  <a:latin typeface="Cambria Math" panose="02040503050406030204" pitchFamily="18" charset="0"/>
                                </a:rPr>
                              </m:ctrlPr>
                            </m:dPr>
                            <m:e>
                              <m:sPre>
                                <m:sPrePr>
                                  <m:ctrlPr>
                                    <a:rPr lang="en-US" sz="1600" i="1" smtClean="0">
                                      <a:latin typeface="Cambria Math" panose="02040503050406030204" pitchFamily="18" charset="0"/>
                                    </a:rPr>
                                  </m:ctrlPr>
                                </m:sPrePr>
                                <m:sub>
                                  <m:r>
                                    <a:rPr lang="en-US" sz="1600" b="0" i="1" smtClean="0">
                                      <a:latin typeface="Cambria Math" panose="02040503050406030204" pitchFamily="18" charset="0"/>
                                    </a:rPr>
                                    <m:t> </m:t>
                                  </m:r>
                                </m:sub>
                                <m:sup>
                                  <m:r>
                                    <a:rPr lang="en-US" sz="1600" b="0" i="1" smtClean="0">
                                      <a:latin typeface="Cambria Math" panose="02040503050406030204" pitchFamily="18" charset="0"/>
                                    </a:rPr>
                                    <m:t>0</m:t>
                                  </m:r>
                                </m:sup>
                                <m:e>
                                  <m:sSubSup>
                                    <m:sSubSupPr>
                                      <m:ctrlPr>
                                        <a:rPr lang="en-US" sz="1600" i="1">
                                          <a:latin typeface="Cambria Math" panose="02040503050406030204" pitchFamily="18" charset="0"/>
                                        </a:rPr>
                                      </m:ctrlPr>
                                    </m:sSubSupPr>
                                    <m:e>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𝑐</m:t>
                                          </m:r>
                                        </m:sub>
                                      </m:sSub>
                                    </m:e>
                                    <m:sub>
                                      <m:r>
                                        <a:rPr lang="en-US" sz="1600" i="1">
                                          <a:latin typeface="Cambria Math" panose="02040503050406030204" pitchFamily="18" charset="0"/>
                                        </a:rPr>
                                        <m:t>𝑖</m:t>
                                      </m:r>
                                    </m:sub>
                                    <m:sup>
                                      <m:r>
                                        <a:rPr lang="en-US" sz="1600" i="1">
                                          <a:latin typeface="Cambria Math" panose="02040503050406030204" pitchFamily="18" charset="0"/>
                                        </a:rPr>
                                        <m:t>𝑇</m:t>
                                      </m:r>
                                    </m:sup>
                                  </m:sSubSup>
                                </m:e>
                              </m:sPre>
                              <m:sSub>
                                <m:sSubPr>
                                  <m:ctrlPr>
                                    <a:rPr lang="en-US" sz="1600" i="1">
                                      <a:latin typeface="Cambria Math" panose="02040503050406030204" pitchFamily="18" charset="0"/>
                                    </a:rPr>
                                  </m:ctrlPr>
                                </m:sSubPr>
                                <m:e>
                                  <m:r>
                                    <a:rPr lang="en-US" sz="1600" i="1">
                                      <a:latin typeface="Cambria Math" panose="02040503050406030204" pitchFamily="18" charset="0"/>
                                    </a:rPr>
                                    <m:t>𝑚</m:t>
                                  </m:r>
                                </m:e>
                                <m:sub>
                                  <m:r>
                                    <a:rPr lang="en-US" sz="1600" i="1">
                                      <a:latin typeface="Cambria Math" panose="02040503050406030204" pitchFamily="18" charset="0"/>
                                    </a:rPr>
                                    <m:t>𝑖</m:t>
                                  </m:r>
                                </m:sub>
                              </m:sSub>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Sup>
                                    <m:sSubSupPr>
                                      <m:ctrlPr>
                                        <a:rPr lang="en-US" sz="1600" i="1">
                                          <a:latin typeface="Cambria Math" panose="02040503050406030204" pitchFamily="18" charset="0"/>
                                        </a:rPr>
                                      </m:ctrlPr>
                                    </m:sSubSupPr>
                                    <m:e>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𝑐</m:t>
                                          </m:r>
                                        </m:sub>
                                      </m:sSub>
                                    </m:e>
                                    <m:sub>
                                      <m:r>
                                        <a:rPr lang="en-US" sz="1600" i="1">
                                          <a:latin typeface="Cambria Math" panose="02040503050406030204" pitchFamily="18" charset="0"/>
                                        </a:rPr>
                                        <m:t>𝑖</m:t>
                                      </m:r>
                                    </m:sub>
                                    <m:sup>
                                      <m:r>
                                        <a:rPr lang="en-US" sz="1600" b="0" i="1" smtClean="0">
                                          <a:latin typeface="Cambria Math" panose="02040503050406030204" pitchFamily="18" charset="0"/>
                                        </a:rPr>
                                        <m:t> </m:t>
                                      </m:r>
                                    </m:sup>
                                  </m:sSubSup>
                                </m:e>
                              </m:sPre>
                              <m:r>
                                <a:rPr lang="en-US" sz="1600" i="1">
                                  <a:latin typeface="Cambria Math" panose="02040503050406030204" pitchFamily="18" charset="0"/>
                                </a:rPr>
                                <m:t>+</m:t>
                              </m:r>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Sup>
                                    <m:sSubSupPr>
                                      <m:ctrlPr>
                                        <a:rPr lang="en-US" sz="1600" i="1">
                                          <a:latin typeface="Cambria Math" panose="02040503050406030204" pitchFamily="18" charset="0"/>
                                        </a:rPr>
                                      </m:ctrlPr>
                                    </m:sSubSupPr>
                                    <m:e>
                                      <m:sSub>
                                        <m:sSubPr>
                                          <m:ctrlPr>
                                            <a:rPr lang="en-US" sz="1600" i="1">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𝜔</m:t>
                                          </m:r>
                                        </m:e>
                                        <m:sub>
                                          <m:r>
                                            <a:rPr lang="en-US" sz="1600" b="0" i="1" smtClean="0">
                                              <a:latin typeface="Cambria Math" panose="02040503050406030204" pitchFamily="18" charset="0"/>
                                            </a:rPr>
                                            <m:t> </m:t>
                                          </m:r>
                                        </m:sub>
                                      </m:sSub>
                                    </m:e>
                                    <m:sub>
                                      <m:r>
                                        <a:rPr lang="en-US" sz="1600" i="1">
                                          <a:latin typeface="Cambria Math" panose="02040503050406030204" pitchFamily="18" charset="0"/>
                                        </a:rPr>
                                        <m:t>𝑖</m:t>
                                      </m:r>
                                    </m:sub>
                                    <m:sup>
                                      <m:r>
                                        <a:rPr lang="en-US" sz="1600" i="1">
                                          <a:latin typeface="Cambria Math" panose="02040503050406030204" pitchFamily="18" charset="0"/>
                                        </a:rPr>
                                        <m:t>𝑇</m:t>
                                      </m:r>
                                    </m:sup>
                                  </m:sSubSup>
                                </m:e>
                              </m:sPr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
                                    <m:sSubPr>
                                      <m:ctrlPr>
                                        <a:rPr lang="en-US" sz="1600" i="1">
                                          <a:latin typeface="Cambria Math" panose="02040503050406030204" pitchFamily="18" charset="0"/>
                                        </a:rPr>
                                      </m:ctrlPr>
                                    </m:sSubPr>
                                    <m:e>
                                      <m:sSub>
                                        <m:sSubPr>
                                          <m:ctrlPr>
                                            <a:rPr lang="en-US" sz="1600" i="1">
                                              <a:latin typeface="Cambria Math" panose="02040503050406030204" pitchFamily="18" charset="0"/>
                                            </a:rPr>
                                          </m:ctrlPr>
                                        </m:sSubPr>
                                        <m:e>
                                          <m:r>
                                            <a:rPr lang="en-US" sz="1600" i="1">
                                              <a:latin typeface="Cambria Math" panose="02040503050406030204" pitchFamily="18" charset="0"/>
                                            </a:rPr>
                                            <m:t>𝐼</m:t>
                                          </m:r>
                                        </m:e>
                                        <m:sub>
                                          <m:r>
                                            <a:rPr lang="en-US" sz="1600" i="1">
                                              <a:latin typeface="Cambria Math" panose="02040503050406030204" pitchFamily="18" charset="0"/>
                                            </a:rPr>
                                            <m:t>𝑖</m:t>
                                          </m:r>
                                        </m:sub>
                                      </m:sSub>
                                    </m:e>
                                    <m:sub>
                                      <m:r>
                                        <a:rPr lang="en-US" sz="1600" i="1">
                                          <a:latin typeface="Cambria Math" panose="02040503050406030204" pitchFamily="18" charset="0"/>
                                        </a:rPr>
                                        <m:t>𝑐</m:t>
                                      </m:r>
                                    </m:sub>
                                  </m:sSub>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Sup>
                                        <m:sSubSupPr>
                                          <m:ctrlPr>
                                            <a:rPr lang="en-US" sz="1600" i="1">
                                              <a:latin typeface="Cambria Math" panose="02040503050406030204" pitchFamily="18" charset="0"/>
                                            </a:rPr>
                                          </m:ctrlPr>
                                        </m:sSubSupPr>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𝜔</m:t>
                                              </m:r>
                                            </m:e>
                                            <m:sub>
                                              <m:r>
                                                <a:rPr lang="en-US" sz="1600" i="1">
                                                  <a:latin typeface="Cambria Math" panose="02040503050406030204" pitchFamily="18" charset="0"/>
                                                </a:rPr>
                                                <m:t> </m:t>
                                              </m:r>
                                            </m:sub>
                                          </m:sSub>
                                        </m:e>
                                        <m:sub>
                                          <m:r>
                                            <a:rPr lang="en-US" sz="1600" i="1">
                                              <a:latin typeface="Cambria Math" panose="02040503050406030204" pitchFamily="18" charset="0"/>
                                            </a:rPr>
                                            <m:t>𝑖</m:t>
                                          </m:r>
                                        </m:sub>
                                        <m:sup>
                                          <m:r>
                                            <a:rPr lang="en-US" sz="1600" b="0" i="1" smtClean="0">
                                              <a:latin typeface="Cambria Math" panose="02040503050406030204" pitchFamily="18" charset="0"/>
                                            </a:rPr>
                                            <m:t> </m:t>
                                          </m:r>
                                        </m:sup>
                                      </m:sSubSup>
                                    </m:e>
                                  </m:sPre>
                                </m:e>
                              </m:sPre>
                            </m:e>
                          </m:d>
                          <m:r>
                            <a:rPr lang="en-US" sz="1600" b="0" i="1" smtClean="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nary>
                            <m:naryPr>
                              <m:chr m:val="∑"/>
                              <m:ctrlPr>
                                <a:rPr lang="en-US" sz="1600" i="1">
                                  <a:latin typeface="Cambria Math" panose="02040503050406030204" pitchFamily="18" charset="0"/>
                                </a:rPr>
                              </m:ctrlPr>
                            </m:naryPr>
                            <m:sub>
                              <m:r>
                                <m:rPr>
                                  <m:brk m:alnAt="23"/>
                                </m:rPr>
                                <a:rPr lang="en-US" sz="1600" i="1">
                                  <a:latin typeface="Cambria Math" panose="02040503050406030204" pitchFamily="18" charset="0"/>
                                </a:rPr>
                                <m:t>𝑖</m:t>
                              </m:r>
                              <m:r>
                                <a:rPr lang="en-US" sz="1600" i="1">
                                  <a:latin typeface="Cambria Math" panose="02040503050406030204" pitchFamily="18" charset="0"/>
                                </a:rPr>
                                <m:t>=1</m:t>
                              </m:r>
                            </m:sub>
                            <m:sup>
                              <m:r>
                                <a:rPr lang="en-US" sz="1600" i="1">
                                  <a:latin typeface="Cambria Math" panose="02040503050406030204" pitchFamily="18" charset="0"/>
                                </a:rPr>
                                <m:t>𝑛</m:t>
                              </m:r>
                            </m:sup>
                            <m:e>
                              <m:r>
                                <a:rPr lang="en-US" sz="1600" i="1">
                                  <a:latin typeface="Cambria Math" panose="02040503050406030204" pitchFamily="18" charset="0"/>
                                </a:rPr>
                                <m:t>[</m:t>
                              </m:r>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
                                            <m:sSubPr>
                                              <m:ctrlPr>
                                                <a:rPr lang="en-US" sz="1600" i="1">
                                                  <a:latin typeface="Cambria Math" panose="02040503050406030204" pitchFamily="18" charset="0"/>
                                                </a:rPr>
                                              </m:ctrlPr>
                                            </m:sSubPr>
                                            <m:e>
                                              <m:r>
                                                <a:rPr lang="en-US" sz="1600" i="1">
                                                  <a:latin typeface="Cambria Math" panose="02040503050406030204" pitchFamily="18" charset="0"/>
                                                </a:rPr>
                                                <m:t>𝐽</m:t>
                                              </m:r>
                                            </m:e>
                                            <m:sub>
                                              <m:r>
                                                <a:rPr lang="en-US" sz="1600" i="1">
                                                  <a:latin typeface="Cambria Math" panose="02040503050406030204" pitchFamily="18" charset="0"/>
                                                </a:rPr>
                                                <m:t>𝑣𝑖</m:t>
                                              </m:r>
                                            </m:sub>
                                          </m:sSub>
                                          <m:acc>
                                            <m:accPr>
                                              <m:chr m:val="̇"/>
                                              <m:ctrlPr>
                                                <a:rPr lang="en-US" sz="1600" i="1">
                                                  <a:latin typeface="Cambria Math" panose="02040503050406030204" pitchFamily="18" charset="0"/>
                                                </a:rPr>
                                              </m:ctrlPr>
                                            </m:accPr>
                                            <m:e>
                                              <m:r>
                                                <a:rPr lang="en-US" sz="1600" i="1">
                                                  <a:latin typeface="Cambria Math" panose="02040503050406030204" pitchFamily="18" charset="0"/>
                                                </a:rPr>
                                                <m:t>𝑞</m:t>
                                              </m:r>
                                            </m:e>
                                          </m:acc>
                                        </m:e>
                                      </m:sPre>
                                    </m:e>
                                  </m:d>
                                </m:e>
                                <m:sup>
                                  <m:r>
                                    <a:rPr lang="en-US" sz="1600" i="1">
                                      <a:latin typeface="Cambria Math" panose="02040503050406030204" pitchFamily="18" charset="0"/>
                                    </a:rPr>
                                    <m:t>𝑇</m:t>
                                  </m:r>
                                </m:sup>
                              </m:sSup>
                              <m:sSub>
                                <m:sSubPr>
                                  <m:ctrlPr>
                                    <a:rPr lang="en-US" sz="1600" i="1">
                                      <a:latin typeface="Cambria Math" panose="02040503050406030204" pitchFamily="18" charset="0"/>
                                    </a:rPr>
                                  </m:ctrlPr>
                                </m:sSubPr>
                                <m:e>
                                  <m:r>
                                    <a:rPr lang="en-US" sz="1600" i="1">
                                      <a:latin typeface="Cambria Math" panose="02040503050406030204" pitchFamily="18" charset="0"/>
                                    </a:rPr>
                                    <m:t>𝑚</m:t>
                                  </m:r>
                                </m:e>
                                <m:sub>
                                  <m:r>
                                    <a:rPr lang="en-US" sz="1600" i="1">
                                      <a:latin typeface="Cambria Math" panose="02040503050406030204" pitchFamily="18" charset="0"/>
                                    </a:rPr>
                                    <m:t>𝑖</m:t>
                                  </m:r>
                                </m:sub>
                              </m:sSub>
                              <m:d>
                                <m:dPr>
                                  <m:ctrlPr>
                                    <a:rPr lang="en-US" sz="1600" i="1">
                                      <a:latin typeface="Cambria Math" panose="02040503050406030204" pitchFamily="18" charset="0"/>
                                    </a:rPr>
                                  </m:ctrlPr>
                                </m:dPr>
                                <m: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
                                        <m:sSubPr>
                                          <m:ctrlPr>
                                            <a:rPr lang="en-US" sz="1600" i="1">
                                              <a:latin typeface="Cambria Math" panose="02040503050406030204" pitchFamily="18" charset="0"/>
                                            </a:rPr>
                                          </m:ctrlPr>
                                        </m:sSubPr>
                                        <m:e>
                                          <m:r>
                                            <a:rPr lang="en-US" sz="1600" i="1">
                                              <a:latin typeface="Cambria Math" panose="02040503050406030204" pitchFamily="18" charset="0"/>
                                            </a:rPr>
                                            <m:t>𝐽</m:t>
                                          </m:r>
                                        </m:e>
                                        <m:sub>
                                          <m:r>
                                            <a:rPr lang="en-US" sz="1600" i="1">
                                              <a:latin typeface="Cambria Math" panose="02040503050406030204" pitchFamily="18" charset="0"/>
                                            </a:rPr>
                                            <m:t>𝑣𝑖</m:t>
                                          </m:r>
                                        </m:sub>
                                      </m:sSub>
                                      <m:acc>
                                        <m:accPr>
                                          <m:chr m:val="̇"/>
                                          <m:ctrlPr>
                                            <a:rPr lang="en-US" sz="1600" i="1">
                                              <a:latin typeface="Cambria Math" panose="02040503050406030204" pitchFamily="18" charset="0"/>
                                            </a:rPr>
                                          </m:ctrlPr>
                                        </m:accPr>
                                        <m:e>
                                          <m:r>
                                            <a:rPr lang="en-US" sz="1600" i="1">
                                              <a:latin typeface="Cambria Math" panose="02040503050406030204" pitchFamily="18" charset="0"/>
                                            </a:rPr>
                                            <m:t>𝑞</m:t>
                                          </m:r>
                                        </m:e>
                                      </m:acc>
                                    </m:e>
                                  </m:sPre>
                                </m:e>
                              </m:d>
                              <m:r>
                                <a:rPr lang="en-US" sz="1600" i="1">
                                  <a:latin typeface="Cambria Math" panose="02040503050406030204" pitchFamily="18" charset="0"/>
                                </a:rPr>
                                <m:t>+</m:t>
                              </m:r>
                              <m:d>
                                <m:dPr>
                                  <m:ctrlPr>
                                    <a:rPr lang="en-US" sz="1600" i="1">
                                      <a:latin typeface="Cambria Math" panose="02040503050406030204" pitchFamily="18" charset="0"/>
                                    </a:rPr>
                                  </m:ctrlPr>
                                </m:dPr>
                                <m: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
                                        <m:sSubPr>
                                          <m:ctrlPr>
                                            <a:rPr lang="en-US" sz="1600" i="1">
                                              <a:latin typeface="Cambria Math" panose="02040503050406030204" pitchFamily="18" charset="0"/>
                                            </a:rPr>
                                          </m:ctrlPr>
                                        </m:sSubPr>
                                        <m:e>
                                          <m:r>
                                            <a:rPr lang="en-US" sz="1600" i="1">
                                              <a:latin typeface="Cambria Math" panose="02040503050406030204" pitchFamily="18" charset="0"/>
                                            </a:rPr>
                                            <m:t>𝐽</m:t>
                                          </m:r>
                                        </m:e>
                                        <m:sub>
                                          <m:r>
                                            <a:rPr lang="en-US" sz="1600" i="1">
                                              <a:latin typeface="Cambria Math" panose="02040503050406030204" pitchFamily="18" charset="0"/>
                                              <a:ea typeface="Cambria Math" panose="02040503050406030204" pitchFamily="18" charset="0"/>
                                            </a:rPr>
                                            <m:t>𝜔</m:t>
                                          </m:r>
                                          <m:r>
                                            <a:rPr lang="en-US" sz="1600" i="1">
                                              <a:latin typeface="Cambria Math" panose="02040503050406030204" pitchFamily="18" charset="0"/>
                                              <a:ea typeface="Cambria Math" panose="02040503050406030204" pitchFamily="18" charset="0"/>
                                            </a:rPr>
                                            <m:t>𝑖</m:t>
                                          </m:r>
                                        </m:sub>
                                      </m:sSub>
                                      <m:acc>
                                        <m:accPr>
                                          <m:chr m:val="̇"/>
                                          <m:ctrlPr>
                                            <a:rPr lang="en-US" sz="1600" i="1">
                                              <a:latin typeface="Cambria Math" panose="02040503050406030204" pitchFamily="18" charset="0"/>
                                            </a:rPr>
                                          </m:ctrlPr>
                                        </m:accPr>
                                        <m:e>
                                          <m:r>
                                            <a:rPr lang="en-US" sz="1600" i="1">
                                              <a:latin typeface="Cambria Math" panose="02040503050406030204" pitchFamily="18" charset="0"/>
                                            </a:rPr>
                                            <m:t>𝑞</m:t>
                                          </m:r>
                                        </m:e>
                                      </m:acc>
                                    </m:e>
                                  </m:sPre>
                                </m:e>
                              </m:d>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
                                    <m:sSubPr>
                                      <m:ctrlPr>
                                        <a:rPr lang="en-US" sz="1600" i="1">
                                          <a:latin typeface="Cambria Math" panose="02040503050406030204" pitchFamily="18" charset="0"/>
                                        </a:rPr>
                                      </m:ctrlPr>
                                    </m:sSubPr>
                                    <m:e>
                                      <m:sSub>
                                        <m:sSubPr>
                                          <m:ctrlPr>
                                            <a:rPr lang="en-US" sz="1600" i="1">
                                              <a:latin typeface="Cambria Math" panose="02040503050406030204" pitchFamily="18" charset="0"/>
                                            </a:rPr>
                                          </m:ctrlPr>
                                        </m:sSubPr>
                                        <m:e>
                                          <m:r>
                                            <a:rPr lang="en-US" sz="1600" i="1">
                                              <a:latin typeface="Cambria Math" panose="02040503050406030204" pitchFamily="18" charset="0"/>
                                            </a:rPr>
                                            <m:t>𝐼</m:t>
                                          </m:r>
                                        </m:e>
                                        <m:sub>
                                          <m:r>
                                            <a:rPr lang="en-US" sz="1600" i="1">
                                              <a:latin typeface="Cambria Math" panose="02040503050406030204" pitchFamily="18" charset="0"/>
                                            </a:rPr>
                                            <m:t>𝑖</m:t>
                                          </m:r>
                                        </m:sub>
                                      </m:sSub>
                                    </m:e>
                                    <m:sub>
                                      <m:r>
                                        <a:rPr lang="en-US" sz="1600" i="1">
                                          <a:latin typeface="Cambria Math" panose="02040503050406030204" pitchFamily="18" charset="0"/>
                                        </a:rPr>
                                        <m:t>𝑐</m:t>
                                      </m:r>
                                    </m:sub>
                                  </m:sSub>
                                  <m:d>
                                    <m:dPr>
                                      <m:ctrlPr>
                                        <a:rPr lang="en-US" sz="1600" i="1">
                                          <a:latin typeface="Cambria Math" panose="02040503050406030204" pitchFamily="18" charset="0"/>
                                        </a:rPr>
                                      </m:ctrlPr>
                                    </m:dPr>
                                    <m: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
                                            <m:sSubPr>
                                              <m:ctrlPr>
                                                <a:rPr lang="en-US" sz="1600" i="1">
                                                  <a:latin typeface="Cambria Math" panose="02040503050406030204" pitchFamily="18" charset="0"/>
                                                </a:rPr>
                                              </m:ctrlPr>
                                            </m:sSubPr>
                                            <m:e>
                                              <m:r>
                                                <a:rPr lang="en-US" sz="1600" i="1">
                                                  <a:latin typeface="Cambria Math" panose="02040503050406030204" pitchFamily="18" charset="0"/>
                                                </a:rPr>
                                                <m:t>𝐽</m:t>
                                              </m:r>
                                            </m:e>
                                            <m:sub>
                                              <m:r>
                                                <a:rPr lang="en-US" sz="1600" i="1">
                                                  <a:latin typeface="Cambria Math" panose="02040503050406030204" pitchFamily="18" charset="0"/>
                                                  <a:ea typeface="Cambria Math" panose="02040503050406030204" pitchFamily="18" charset="0"/>
                                                </a:rPr>
                                                <m:t>𝜔</m:t>
                                              </m:r>
                                              <m:r>
                                                <a:rPr lang="en-US" sz="1600" i="1">
                                                  <a:latin typeface="Cambria Math" panose="02040503050406030204" pitchFamily="18" charset="0"/>
                                                  <a:ea typeface="Cambria Math" panose="02040503050406030204" pitchFamily="18" charset="0"/>
                                                </a:rPr>
                                                <m:t>𝑖</m:t>
                                              </m:r>
                                            </m:sub>
                                          </m:sSub>
                                          <m:acc>
                                            <m:accPr>
                                              <m:chr m:val="̇"/>
                                              <m:ctrlPr>
                                                <a:rPr lang="en-US" sz="1600" i="1">
                                                  <a:latin typeface="Cambria Math" panose="02040503050406030204" pitchFamily="18" charset="0"/>
                                                </a:rPr>
                                              </m:ctrlPr>
                                            </m:accPr>
                                            <m:e>
                                              <m:r>
                                                <a:rPr lang="en-US" sz="1600" i="1">
                                                  <a:latin typeface="Cambria Math" panose="02040503050406030204" pitchFamily="18" charset="0"/>
                                                </a:rPr>
                                                <m:t>𝑞</m:t>
                                              </m:r>
                                            </m:e>
                                          </m:acc>
                                        </m:e>
                                      </m:sPre>
                                    </m:e>
                                  </m:d>
                                </m:e>
                              </m:sPre>
                              <m:r>
                                <a:rPr lang="en-US" sz="1600" i="1">
                                  <a:latin typeface="Cambria Math" panose="02040503050406030204" pitchFamily="18" charset="0"/>
                                </a:rPr>
                                <m:t>]</m:t>
                              </m:r>
                            </m:e>
                          </m:nary>
                        </m:e>
                      </m:nary>
                      <m:r>
                        <a:rPr lang="en-US" sz="1600" b="0" i="1" smtClean="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sSup>
                        <m:sSupPr>
                          <m:ctrlPr>
                            <a:rPr lang="en-US" sz="1600" i="1">
                              <a:latin typeface="Cambria Math" panose="02040503050406030204" pitchFamily="18" charset="0"/>
                            </a:rPr>
                          </m:ctrlPr>
                        </m:sSupPr>
                        <m:e>
                          <m:acc>
                            <m:accPr>
                              <m:chr m:val="̇"/>
                              <m:ctrlPr>
                                <a:rPr lang="en-US" sz="1600" i="1">
                                  <a:latin typeface="Cambria Math" panose="02040503050406030204" pitchFamily="18" charset="0"/>
                                </a:rPr>
                              </m:ctrlPr>
                            </m:accPr>
                            <m:e>
                              <m:r>
                                <a:rPr lang="en-US" sz="1600" i="1">
                                  <a:latin typeface="Cambria Math" panose="02040503050406030204" pitchFamily="18" charset="0"/>
                                </a:rPr>
                                <m:t>𝑞</m:t>
                              </m:r>
                            </m:e>
                          </m:acc>
                        </m:e>
                        <m:sup>
                          <m:r>
                            <a:rPr lang="en-US" sz="1600" i="1">
                              <a:latin typeface="Cambria Math" panose="02040503050406030204" pitchFamily="18" charset="0"/>
                            </a:rPr>
                            <m:t>𝑇</m:t>
                          </m:r>
                        </m:sup>
                      </m:sSup>
                      <m:r>
                        <a:rPr lang="en-US" sz="1600" i="1">
                          <a:latin typeface="Cambria Math" panose="02040503050406030204" pitchFamily="18" charset="0"/>
                        </a:rPr>
                        <m:t>[</m:t>
                      </m:r>
                      <m:nary>
                        <m:naryPr>
                          <m:chr m:val="∑"/>
                          <m:ctrlPr>
                            <a:rPr lang="en-US" sz="1600" i="1">
                              <a:latin typeface="Cambria Math" panose="02040503050406030204" pitchFamily="18" charset="0"/>
                            </a:rPr>
                          </m:ctrlPr>
                        </m:naryPr>
                        <m:sub>
                          <m:r>
                            <m:rPr>
                              <m:brk m:alnAt="23"/>
                            </m:rPr>
                            <a:rPr lang="en-US" sz="1600" i="1">
                              <a:latin typeface="Cambria Math" panose="02040503050406030204" pitchFamily="18" charset="0"/>
                            </a:rPr>
                            <m:t>𝑖</m:t>
                          </m:r>
                          <m:r>
                            <a:rPr lang="en-US" sz="1600" i="1">
                              <a:latin typeface="Cambria Math" panose="02040503050406030204" pitchFamily="18" charset="0"/>
                            </a:rPr>
                            <m:t>=1</m:t>
                          </m:r>
                        </m:sub>
                        <m:sup>
                          <m:r>
                            <a:rPr lang="en-US" sz="1600" i="1">
                              <a:latin typeface="Cambria Math" panose="02040503050406030204" pitchFamily="18" charset="0"/>
                            </a:rPr>
                            <m:t>𝑛</m:t>
                          </m:r>
                        </m:sup>
                        <m: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Sup>
                                <m:sSubSupPr>
                                  <m:ctrlPr>
                                    <a:rPr lang="en-US" sz="1600" i="1">
                                      <a:latin typeface="Cambria Math" panose="02040503050406030204" pitchFamily="18" charset="0"/>
                                    </a:rPr>
                                  </m:ctrlPr>
                                </m:sSubSupPr>
                                <m:e>
                                  <m:r>
                                    <a:rPr lang="en-US" sz="1600" i="1">
                                      <a:latin typeface="Cambria Math" panose="02040503050406030204" pitchFamily="18" charset="0"/>
                                    </a:rPr>
                                    <m:t>𝐽</m:t>
                                  </m:r>
                                </m:e>
                                <m:sub>
                                  <m:r>
                                    <a:rPr lang="en-US" sz="1600" i="1">
                                      <a:latin typeface="Cambria Math" panose="02040503050406030204" pitchFamily="18" charset="0"/>
                                    </a:rPr>
                                    <m:t>𝑣𝑖</m:t>
                                  </m:r>
                                </m:sub>
                                <m:sup>
                                  <m:r>
                                    <a:rPr lang="en-US" sz="1600" i="1">
                                      <a:latin typeface="Cambria Math" panose="02040503050406030204" pitchFamily="18" charset="0"/>
                                    </a:rPr>
                                    <m:t>𝑇</m:t>
                                  </m:r>
                                </m:sup>
                              </m:sSubSup>
                            </m:e>
                          </m:sPre>
                          <m:sSub>
                            <m:sSubPr>
                              <m:ctrlPr>
                                <a:rPr lang="en-US" sz="1600" i="1">
                                  <a:latin typeface="Cambria Math" panose="02040503050406030204" pitchFamily="18" charset="0"/>
                                </a:rPr>
                              </m:ctrlPr>
                            </m:sSubPr>
                            <m:e>
                              <m:r>
                                <a:rPr lang="en-US" sz="1600" i="1">
                                  <a:latin typeface="Cambria Math" panose="02040503050406030204" pitchFamily="18" charset="0"/>
                                </a:rPr>
                                <m:t>𝑚</m:t>
                              </m:r>
                            </m:e>
                            <m:sub>
                              <m:r>
                                <a:rPr lang="en-US" sz="1600" i="1">
                                  <a:latin typeface="Cambria Math" panose="02040503050406030204" pitchFamily="18" charset="0"/>
                                </a:rPr>
                                <m:t>𝑖</m:t>
                              </m:r>
                            </m:sub>
                          </m:sSub>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
                                <m:sSubPr>
                                  <m:ctrlPr>
                                    <a:rPr lang="en-US" sz="1600" i="1">
                                      <a:latin typeface="Cambria Math" panose="02040503050406030204" pitchFamily="18" charset="0"/>
                                    </a:rPr>
                                  </m:ctrlPr>
                                </m:sSubPr>
                                <m:e>
                                  <m:r>
                                    <a:rPr lang="en-US" sz="1600" i="1">
                                      <a:latin typeface="Cambria Math" panose="02040503050406030204" pitchFamily="18" charset="0"/>
                                    </a:rPr>
                                    <m:t>𝐽</m:t>
                                  </m:r>
                                </m:e>
                                <m:sub>
                                  <m:r>
                                    <a:rPr lang="en-US" sz="1600" i="1">
                                      <a:latin typeface="Cambria Math" panose="02040503050406030204" pitchFamily="18" charset="0"/>
                                    </a:rPr>
                                    <m:t>𝑣𝑖</m:t>
                                  </m:r>
                                </m:sub>
                              </m:sSub>
                            </m:e>
                          </m:sPre>
                          <m:r>
                            <a:rPr lang="en-US" sz="1600" i="1">
                              <a:latin typeface="Cambria Math" panose="02040503050406030204" pitchFamily="18" charset="0"/>
                            </a:rPr>
                            <m:t>+</m:t>
                          </m:r>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Sup>
                                <m:sSubSupPr>
                                  <m:ctrlPr>
                                    <a:rPr lang="en-US" sz="1600" i="1">
                                      <a:latin typeface="Cambria Math" panose="02040503050406030204" pitchFamily="18" charset="0"/>
                                    </a:rPr>
                                  </m:ctrlPr>
                                </m:sSubSupPr>
                                <m:e>
                                  <m:r>
                                    <a:rPr lang="en-US" sz="1600" i="1">
                                      <a:latin typeface="Cambria Math" panose="02040503050406030204" pitchFamily="18" charset="0"/>
                                    </a:rPr>
                                    <m:t>𝐽</m:t>
                                  </m:r>
                                </m:e>
                                <m:sub>
                                  <m:r>
                                    <a:rPr lang="en-US" sz="1600" i="1">
                                      <a:latin typeface="Cambria Math" panose="02040503050406030204" pitchFamily="18" charset="0"/>
                                      <a:ea typeface="Cambria Math" panose="02040503050406030204" pitchFamily="18" charset="0"/>
                                    </a:rPr>
                                    <m:t>𝜔</m:t>
                                  </m:r>
                                  <m:r>
                                    <a:rPr lang="en-US" sz="1600" i="1">
                                      <a:latin typeface="Cambria Math" panose="02040503050406030204" pitchFamily="18" charset="0"/>
                                    </a:rPr>
                                    <m:t>𝑖</m:t>
                                  </m:r>
                                </m:sub>
                                <m:sup>
                                  <m:r>
                                    <a:rPr lang="en-US" sz="1600" i="1">
                                      <a:latin typeface="Cambria Math" panose="02040503050406030204" pitchFamily="18" charset="0"/>
                                    </a:rPr>
                                    <m:t>𝑇</m:t>
                                  </m:r>
                                </m:sup>
                              </m:sSubSup>
                            </m:e>
                          </m:sPr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
                                <m:sSubPr>
                                  <m:ctrlPr>
                                    <a:rPr lang="en-US" sz="1600" i="1">
                                      <a:latin typeface="Cambria Math" panose="02040503050406030204" pitchFamily="18" charset="0"/>
                                    </a:rPr>
                                  </m:ctrlPr>
                                </m:sSubPr>
                                <m:e>
                                  <m:sSub>
                                    <m:sSubPr>
                                      <m:ctrlPr>
                                        <a:rPr lang="en-US" sz="1600" i="1">
                                          <a:latin typeface="Cambria Math" panose="02040503050406030204" pitchFamily="18" charset="0"/>
                                        </a:rPr>
                                      </m:ctrlPr>
                                    </m:sSubPr>
                                    <m:e>
                                      <m:r>
                                        <a:rPr lang="en-US" sz="1600" i="1">
                                          <a:latin typeface="Cambria Math" panose="02040503050406030204" pitchFamily="18" charset="0"/>
                                        </a:rPr>
                                        <m:t>𝐼</m:t>
                                      </m:r>
                                    </m:e>
                                    <m:sub>
                                      <m:r>
                                        <a:rPr lang="en-US" sz="1600" i="1">
                                          <a:latin typeface="Cambria Math" panose="02040503050406030204" pitchFamily="18" charset="0"/>
                                        </a:rPr>
                                        <m:t>𝑖</m:t>
                                      </m:r>
                                    </m:sub>
                                  </m:sSub>
                                </m:e>
                                <m:sub>
                                  <m:r>
                                    <a:rPr lang="en-US" sz="1600" i="1">
                                      <a:latin typeface="Cambria Math" panose="02040503050406030204" pitchFamily="18" charset="0"/>
                                    </a:rPr>
                                    <m:t>𝑐</m:t>
                                  </m:r>
                                </m:sub>
                              </m:sSub>
                            </m:e>
                          </m:sPr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
                                <m:sSubPr>
                                  <m:ctrlPr>
                                    <a:rPr lang="en-US" sz="1600" i="1">
                                      <a:latin typeface="Cambria Math" panose="02040503050406030204" pitchFamily="18" charset="0"/>
                                    </a:rPr>
                                  </m:ctrlPr>
                                </m:sSubPr>
                                <m:e>
                                  <m:r>
                                    <a:rPr lang="en-US" sz="1600" i="1">
                                      <a:latin typeface="Cambria Math" panose="02040503050406030204" pitchFamily="18" charset="0"/>
                                    </a:rPr>
                                    <m:t>𝐽</m:t>
                                  </m:r>
                                </m:e>
                                <m:sub>
                                  <m:r>
                                    <a:rPr lang="en-US" sz="1600" i="1">
                                      <a:latin typeface="Cambria Math" panose="02040503050406030204" pitchFamily="18" charset="0"/>
                                      <a:ea typeface="Cambria Math" panose="02040503050406030204" pitchFamily="18" charset="0"/>
                                    </a:rPr>
                                    <m:t>𝜔</m:t>
                                  </m:r>
                                  <m:r>
                                    <a:rPr lang="en-US" sz="1600" i="1">
                                      <a:latin typeface="Cambria Math" panose="02040503050406030204" pitchFamily="18" charset="0"/>
                                    </a:rPr>
                                    <m:t>𝑖</m:t>
                                  </m:r>
                                </m:sub>
                              </m:sSub>
                            </m:e>
                          </m:sPre>
                          <m:r>
                            <a:rPr lang="en-US" sz="1600" i="1">
                              <a:latin typeface="Cambria Math" panose="02040503050406030204" pitchFamily="18" charset="0"/>
                            </a:rPr>
                            <m:t>]</m:t>
                          </m:r>
                          <m:acc>
                            <m:accPr>
                              <m:chr m:val="̇"/>
                              <m:ctrlPr>
                                <a:rPr lang="en-US" sz="1600" i="1">
                                  <a:latin typeface="Cambria Math" panose="02040503050406030204" pitchFamily="18" charset="0"/>
                                </a:rPr>
                              </m:ctrlPr>
                            </m:accPr>
                            <m:e>
                              <m:r>
                                <a:rPr lang="en-US" sz="1600" i="1">
                                  <a:latin typeface="Cambria Math" panose="02040503050406030204" pitchFamily="18" charset="0"/>
                                </a:rPr>
                                <m:t>𝑞</m:t>
                              </m:r>
                            </m:e>
                          </m:acc>
                        </m:e>
                      </m:nary>
                      <m:r>
                        <m:rPr>
                          <m:nor/>
                        </m:rPr>
                        <a:rPr lang="en-US" sz="1600" dirty="0"/>
                        <m:t> </m:t>
                      </m:r>
                    </m:oMath>
                  </m:oMathPara>
                </a14:m>
                <a:endParaRPr lang="en-US" sz="1600" dirty="0"/>
              </a:p>
              <a:p>
                <a:endParaRPr lang="en-US" sz="1600" dirty="0"/>
              </a:p>
            </p:txBody>
          </p:sp>
        </mc:Choice>
        <mc:Fallback xmlns="">
          <p:sp>
            <p:nvSpPr>
              <p:cNvPr id="5" name="TextBox 4">
                <a:extLst>
                  <a:ext uri="{FF2B5EF4-FFF2-40B4-BE49-F238E27FC236}">
                    <a16:creationId xmlns:a16="http://schemas.microsoft.com/office/drawing/2014/main" id="{48B661FA-E7B3-133E-7E64-7B858482C4A7}"/>
                  </a:ext>
                </a:extLst>
              </p:cNvPr>
              <p:cNvSpPr txBox="1">
                <a:spLocks noRot="1" noChangeAspect="1" noMove="1" noResize="1" noEditPoints="1" noAdjustHandles="1" noChangeArrowheads="1" noChangeShapeType="1" noTextEdit="1"/>
              </p:cNvSpPr>
              <p:nvPr/>
            </p:nvSpPr>
            <p:spPr>
              <a:xfrm>
                <a:off x="449636" y="2627857"/>
                <a:ext cx="10924217" cy="1682897"/>
              </a:xfrm>
              <a:prstGeom prst="rect">
                <a:avLst/>
              </a:prstGeom>
              <a:blipFill>
                <a:blip r:embed="rId3"/>
                <a:stretch>
                  <a:fillRect/>
                </a:stretch>
              </a:blipFill>
            </p:spPr>
            <p:txBody>
              <a:bodyPr/>
              <a:lstStyle/>
              <a:p>
                <a:r>
                  <a:rPr lang="en-US">
                    <a:noFill/>
                  </a:rPr>
                  <a:t> </a:t>
                </a:r>
              </a:p>
            </p:txBody>
          </p:sp>
        </mc:Fallback>
      </mc:AlternateContent>
      <p:sp>
        <p:nvSpPr>
          <p:cNvPr id="46082" name="Rectangle 2">
            <a:extLst>
              <a:ext uri="{FF2B5EF4-FFF2-40B4-BE49-F238E27FC236}">
                <a16:creationId xmlns:a16="http://schemas.microsoft.com/office/drawing/2014/main" id="{9E45E107-7966-C8B6-4A8A-DC688270BA11}"/>
              </a:ext>
            </a:extLst>
          </p:cNvPr>
          <p:cNvSpPr>
            <a:spLocks noGrp="1" noChangeArrowheads="1"/>
          </p:cNvSpPr>
          <p:nvPr>
            <p:ph type="title"/>
          </p:nvPr>
        </p:nvSpPr>
        <p:spPr/>
        <p:txBody>
          <a:bodyPr/>
          <a:lstStyle/>
          <a:p>
            <a:r>
              <a:rPr lang="en-US" altLang="en-US" dirty="0" err="1"/>
              <a:t>Lagrangian</a:t>
            </a:r>
            <a:r>
              <a:rPr lang="en-US" altLang="en-US" dirty="0"/>
              <a:t> Formulation of Manipulator Dynamics</a:t>
            </a:r>
          </a:p>
        </p:txBody>
      </p:sp>
      <p:sp>
        <p:nvSpPr>
          <p:cNvPr id="7" name="Footer Placeholder 2">
            <a:extLst>
              <a:ext uri="{FF2B5EF4-FFF2-40B4-BE49-F238E27FC236}">
                <a16:creationId xmlns:a16="http://schemas.microsoft.com/office/drawing/2014/main" id="{A0B85A42-A4C5-8B51-B7B3-C5C4100C0896}"/>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5" name="Picture 2" descr="http://brand.ucla.edu/wp-content/uploads/2013/08/ucla-logotype-main-11.jpg">
            <a:extLst>
              <a:ext uri="{FF2B5EF4-FFF2-40B4-BE49-F238E27FC236}">
                <a16:creationId xmlns:a16="http://schemas.microsoft.com/office/drawing/2014/main" id="{DB50F296-B17A-E1B3-351A-16FF8749AB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a:extLst>
              <a:ext uri="{FF2B5EF4-FFF2-40B4-BE49-F238E27FC236}">
                <a16:creationId xmlns:a16="http://schemas.microsoft.com/office/drawing/2014/main" id="{B9504AB5-48CD-814A-DB3D-5BC2851AEA1F}"/>
              </a:ext>
            </a:extLst>
          </p:cNvPr>
          <p:cNvSpPr txBox="1">
            <a:spLocks noChangeArrowheads="1"/>
          </p:cNvSpPr>
          <p:nvPr/>
        </p:nvSpPr>
        <p:spPr bwMode="auto">
          <a:xfrm>
            <a:off x="1063626" y="1312863"/>
            <a:ext cx="8670924" cy="37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r>
              <a:rPr lang="en-US" altLang="en-US" sz="1800" kern="0" dirty="0"/>
              <a:t>Rewriting the Kinetic Energy</a:t>
            </a:r>
          </a:p>
        </p:txBody>
      </p:sp>
      <p:sp>
        <p:nvSpPr>
          <p:cNvPr id="20" name="TextBox 19">
            <a:extLst>
              <a:ext uri="{FF2B5EF4-FFF2-40B4-BE49-F238E27FC236}">
                <a16:creationId xmlns:a16="http://schemas.microsoft.com/office/drawing/2014/main" id="{B22F960C-CE87-CCBF-5A65-C4169EC3D1AA}"/>
              </a:ext>
            </a:extLst>
          </p:cNvPr>
          <p:cNvSpPr txBox="1"/>
          <p:nvPr/>
        </p:nvSpPr>
        <p:spPr>
          <a:xfrm>
            <a:off x="3637984" y="4079921"/>
            <a:ext cx="819150" cy="461665"/>
          </a:xfrm>
          <a:prstGeom prst="rect">
            <a:avLst/>
          </a:prstGeom>
          <a:noFill/>
        </p:spPr>
        <p:txBody>
          <a:bodyPr wrap="square" rtlCol="0">
            <a:spAutoFit/>
          </a:bodyPr>
          <a:lstStyle/>
          <a:p>
            <a:r>
              <a:rPr lang="en-US" i="1" dirty="0">
                <a:solidFill>
                  <a:srgbClr val="FF0000"/>
                </a:solidFill>
              </a:rPr>
              <a:t>M</a:t>
            </a:r>
          </a:p>
        </p:txBody>
      </p:sp>
      <p:sp>
        <p:nvSpPr>
          <p:cNvPr id="2" name="Rectangle 1">
            <a:extLst>
              <a:ext uri="{FF2B5EF4-FFF2-40B4-BE49-F238E27FC236}">
                <a16:creationId xmlns:a16="http://schemas.microsoft.com/office/drawing/2014/main" id="{5933CE49-1FA7-E4EC-E92B-87FD07B08A18}"/>
              </a:ext>
            </a:extLst>
          </p:cNvPr>
          <p:cNvSpPr/>
          <p:nvPr/>
        </p:nvSpPr>
        <p:spPr bwMode="auto">
          <a:xfrm>
            <a:off x="2748013" y="3349592"/>
            <a:ext cx="2526631" cy="683393"/>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116048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B1E45-E710-BF71-5B32-307ECEBFEFDA}"/>
            </a:ext>
          </a:extLst>
        </p:cNvPr>
        <p:cNvGrpSpPr/>
        <p:nvPr/>
      </p:nvGrpSpPr>
      <p:grpSpPr>
        <a:xfrm>
          <a:off x="0" y="0"/>
          <a:ext cx="0" cy="0"/>
          <a:chOff x="0" y="0"/>
          <a:chExt cx="0" cy="0"/>
        </a:xfrm>
      </p:grpSpPr>
      <p:sp>
        <p:nvSpPr>
          <p:cNvPr id="46082" name="Rectangle 2">
            <a:extLst>
              <a:ext uri="{FF2B5EF4-FFF2-40B4-BE49-F238E27FC236}">
                <a16:creationId xmlns:a16="http://schemas.microsoft.com/office/drawing/2014/main" id="{86F9D9FA-0500-6B72-BDF1-699F1BB43ED5}"/>
              </a:ext>
            </a:extLst>
          </p:cNvPr>
          <p:cNvSpPr>
            <a:spLocks noGrp="1" noChangeArrowheads="1"/>
          </p:cNvSpPr>
          <p:nvPr>
            <p:ph type="title"/>
          </p:nvPr>
        </p:nvSpPr>
        <p:spPr/>
        <p:txBody>
          <a:bodyPr/>
          <a:lstStyle/>
          <a:p>
            <a:r>
              <a:rPr lang="en-US" altLang="en-US" dirty="0" err="1"/>
              <a:t>Lagrangian</a:t>
            </a:r>
            <a:r>
              <a:rPr lang="en-US" altLang="en-US" dirty="0"/>
              <a:t> Formulation of Manipulator Dynamics</a:t>
            </a:r>
          </a:p>
        </p:txBody>
      </p:sp>
      <p:sp>
        <p:nvSpPr>
          <p:cNvPr id="7" name="Footer Placeholder 2">
            <a:extLst>
              <a:ext uri="{FF2B5EF4-FFF2-40B4-BE49-F238E27FC236}">
                <a16:creationId xmlns:a16="http://schemas.microsoft.com/office/drawing/2014/main" id="{BDBFBF81-3FC1-D78B-9AAA-320B3A985C39}"/>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5" name="Picture 2" descr="http://brand.ucla.edu/wp-content/uploads/2013/08/ucla-logotype-main-11.jpg">
            <a:extLst>
              <a:ext uri="{FF2B5EF4-FFF2-40B4-BE49-F238E27FC236}">
                <a16:creationId xmlns:a16="http://schemas.microsoft.com/office/drawing/2014/main" id="{50940DBC-8769-9B14-A27D-BF30B36E3B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B0FC786F-9284-8027-D123-CD8809BB1885}"/>
                  </a:ext>
                </a:extLst>
              </p:cNvPr>
              <p:cNvSpPr txBox="1">
                <a:spLocks noChangeArrowheads="1"/>
              </p:cNvSpPr>
              <p:nvPr/>
            </p:nvSpPr>
            <p:spPr bwMode="auto">
              <a:xfrm>
                <a:off x="1006476" y="1233490"/>
                <a:ext cx="9966324" cy="46688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r>
                  <a:rPr lang="en-US" altLang="en-US" kern="0" dirty="0"/>
                  <a:t>Define a </a:t>
                </a:r>
                <a:r>
                  <a:rPr lang="en-US" altLang="en-US" kern="0" dirty="0" err="1"/>
                  <a:t>nxn</a:t>
                </a:r>
                <a:r>
                  <a:rPr lang="en-US" altLang="en-US" kern="0" dirty="0"/>
                  <a:t> manipulator inertia matrix as </a:t>
                </a:r>
              </a:p>
              <a:p>
                <a:pPr marL="0" indent="0">
                  <a:buNone/>
                </a:pPr>
                <a14:m>
                  <m:oMathPara xmlns:m="http://schemas.openxmlformats.org/officeDocument/2006/math">
                    <m:oMathParaPr>
                      <m:jc m:val="centerGroup"/>
                    </m:oMathParaPr>
                    <m:oMath xmlns:m="http://schemas.openxmlformats.org/officeDocument/2006/math">
                      <m:r>
                        <a:rPr lang="en-US" altLang="en-US" b="0" i="1" kern="0" smtClean="0">
                          <a:latin typeface="Cambria Math" panose="02040503050406030204" pitchFamily="18" charset="0"/>
                        </a:rPr>
                        <m:t>𝑀</m:t>
                      </m:r>
                      <m:r>
                        <a:rPr lang="en-US" altLang="en-US" b="0" i="1" kern="0" smtClean="0">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Pre>
                            <m:sPrePr>
                              <m:ctrlPr>
                                <a:rPr lang="en-US" i="1">
                                  <a:latin typeface="Cambria Math" panose="02040503050406030204" pitchFamily="18" charset="0"/>
                                </a:rPr>
                              </m:ctrlPr>
                            </m:sPrePr>
                            <m:sub>
                              <m:r>
                                <a:rPr lang="en-US" b="0" i="1" smtClean="0">
                                  <a:latin typeface="Cambria Math" panose="02040503050406030204" pitchFamily="18" charset="0"/>
                                </a:rPr>
                                <m:t> </m:t>
                              </m:r>
                            </m:sub>
                            <m:sup>
                              <m:r>
                                <a:rPr lang="en-US" i="1">
                                  <a:latin typeface="Cambria Math" panose="02040503050406030204" pitchFamily="18" charset="0"/>
                                </a:rPr>
                                <m:t>0</m:t>
                              </m:r>
                            </m:sup>
                            <m:e>
                              <m:sSubSup>
                                <m:sSubSupPr>
                                  <m:ctrlPr>
                                    <a:rPr lang="en-US" i="1">
                                      <a:latin typeface="Cambria Math" panose="02040503050406030204" pitchFamily="18" charset="0"/>
                                    </a:rPr>
                                  </m:ctrlPr>
                                </m:sSubSupPr>
                                <m:e>
                                  <m:r>
                                    <a:rPr lang="en-US" i="1">
                                      <a:latin typeface="Cambria Math" panose="02040503050406030204" pitchFamily="18" charset="0"/>
                                    </a:rPr>
                                    <m:t>𝐽</m:t>
                                  </m:r>
                                </m:e>
                                <m:sub>
                                  <m:r>
                                    <a:rPr lang="en-US" i="1">
                                      <a:latin typeface="Cambria Math" panose="02040503050406030204" pitchFamily="18" charset="0"/>
                                    </a:rPr>
                                    <m:t>𝑣</m:t>
                                  </m:r>
                                  <m:r>
                                    <a:rPr lang="en-US" b="0" i="1" smtClean="0">
                                      <a:latin typeface="Cambria Math" panose="02040503050406030204" pitchFamily="18" charset="0"/>
                                    </a:rPr>
                                    <m:t>𝑖</m:t>
                                  </m:r>
                                </m:sub>
                                <m:sup>
                                  <m:r>
                                    <a:rPr lang="en-US" i="1">
                                      <a:latin typeface="Cambria Math" panose="02040503050406030204" pitchFamily="18" charset="0"/>
                                    </a:rPr>
                                    <m:t>𝑇</m:t>
                                  </m:r>
                                </m:sup>
                              </m:sSubSup>
                            </m:e>
                          </m:sPre>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𝑖</m:t>
                              </m:r>
                            </m:sub>
                          </m:sSub>
                          <m:sPre>
                            <m:sPrePr>
                              <m:ctrlPr>
                                <a:rPr lang="en-US" i="1">
                                  <a:latin typeface="Cambria Math" panose="02040503050406030204" pitchFamily="18" charset="0"/>
                                </a:rPr>
                              </m:ctrlPr>
                            </m:sPrePr>
                            <m:sub>
                              <m:r>
                                <a:rPr lang="en-US" b="0" i="1" smtClean="0">
                                  <a:latin typeface="Cambria Math" panose="02040503050406030204" pitchFamily="18" charset="0"/>
                                </a:rPr>
                                <m:t> </m:t>
                              </m:r>
                            </m:sub>
                            <m:sup>
                              <m:r>
                                <a:rPr lang="en-US" i="1">
                                  <a:latin typeface="Cambria Math" panose="02040503050406030204" pitchFamily="18" charset="0"/>
                                </a:rPr>
                                <m:t>0</m:t>
                              </m:r>
                            </m:sup>
                            <m:e>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i="1">
                                      <a:latin typeface="Cambria Math" panose="02040503050406030204" pitchFamily="18" charset="0"/>
                                    </a:rPr>
                                    <m:t>𝑣</m:t>
                                  </m:r>
                                  <m:r>
                                    <a:rPr lang="en-US" b="0" i="1" smtClean="0">
                                      <a:latin typeface="Cambria Math" panose="02040503050406030204" pitchFamily="18" charset="0"/>
                                    </a:rPr>
                                    <m:t>𝑖</m:t>
                                  </m:r>
                                </m:sub>
                              </m:sSub>
                            </m:e>
                          </m:sPre>
                          <m:r>
                            <a:rPr lang="en-US" i="1">
                              <a:latin typeface="Cambria Math" panose="02040503050406030204" pitchFamily="18" charset="0"/>
                            </a:rPr>
                            <m:t>+</m:t>
                          </m:r>
                          <m:sPre>
                            <m:sPrePr>
                              <m:ctrlPr>
                                <a:rPr lang="en-US" i="1">
                                  <a:latin typeface="Cambria Math" panose="02040503050406030204" pitchFamily="18" charset="0"/>
                                </a:rPr>
                              </m:ctrlPr>
                            </m:sPrePr>
                            <m:sub>
                              <m:r>
                                <a:rPr lang="en-US" b="0" i="1" smtClean="0">
                                  <a:latin typeface="Cambria Math" panose="02040503050406030204" pitchFamily="18" charset="0"/>
                                </a:rPr>
                                <m:t> </m:t>
                              </m:r>
                            </m:sub>
                            <m:sup>
                              <m:r>
                                <a:rPr lang="en-US" i="1">
                                  <a:latin typeface="Cambria Math" panose="02040503050406030204" pitchFamily="18" charset="0"/>
                                </a:rPr>
                                <m:t>0</m:t>
                              </m:r>
                            </m:sup>
                            <m:e>
                              <m:sSubSup>
                                <m:sSubSupPr>
                                  <m:ctrlPr>
                                    <a:rPr lang="en-US" i="1">
                                      <a:latin typeface="Cambria Math" panose="02040503050406030204" pitchFamily="18" charset="0"/>
                                    </a:rPr>
                                  </m:ctrlPr>
                                </m:sSubSupPr>
                                <m:e>
                                  <m:r>
                                    <a:rPr lang="en-US" i="1">
                                      <a:latin typeface="Cambria Math" panose="02040503050406030204" pitchFamily="18" charset="0"/>
                                    </a:rPr>
                                    <m:t>𝐽</m:t>
                                  </m:r>
                                </m:e>
                                <m:sub>
                                  <m:r>
                                    <a:rPr lang="en-US" i="1">
                                      <a:latin typeface="Cambria Math" panose="02040503050406030204" pitchFamily="18" charset="0"/>
                                      <a:ea typeface="Cambria Math" panose="02040503050406030204" pitchFamily="18" charset="0"/>
                                    </a:rPr>
                                    <m:t>𝜔</m:t>
                                  </m:r>
                                  <m:r>
                                    <a:rPr lang="en-US" b="0" i="1" smtClean="0">
                                      <a:latin typeface="Cambria Math" panose="02040503050406030204" pitchFamily="18" charset="0"/>
                                      <a:ea typeface="Cambria Math" panose="02040503050406030204" pitchFamily="18" charset="0"/>
                                    </a:rPr>
                                    <m:t>𝑖</m:t>
                                  </m:r>
                                </m:sub>
                                <m:sup>
                                  <m:r>
                                    <a:rPr lang="en-US" i="1">
                                      <a:latin typeface="Cambria Math" panose="02040503050406030204" pitchFamily="18" charset="0"/>
                                    </a:rPr>
                                    <m:t>𝑇</m:t>
                                  </m:r>
                                </m:sup>
                              </m:sSubSup>
                            </m:e>
                          </m:sPre>
                          <m:sPre>
                            <m:sPrePr>
                              <m:ctrlPr>
                                <a:rPr lang="en-US" i="1">
                                  <a:latin typeface="Cambria Math" panose="02040503050406030204" pitchFamily="18" charset="0"/>
                                </a:rPr>
                              </m:ctrlPr>
                            </m:sPrePr>
                            <m:sub>
                              <m:r>
                                <a:rPr lang="en-US" b="0" i="1" smtClean="0">
                                  <a:latin typeface="Cambria Math" panose="02040503050406030204" pitchFamily="18" charset="0"/>
                                </a:rPr>
                                <m:t> </m:t>
                              </m:r>
                            </m:sub>
                            <m:sup>
                              <m:r>
                                <a:rPr lang="en-US" i="1">
                                  <a:latin typeface="Cambria Math" panose="02040503050406030204" pitchFamily="18" charset="0"/>
                                </a:rPr>
                                <m:t>0</m:t>
                              </m:r>
                            </m:sup>
                            <m:e>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𝑖</m:t>
                                      </m:r>
                                    </m:sub>
                                  </m:sSub>
                                </m:e>
                                <m:sub>
                                  <m:r>
                                    <a:rPr lang="en-US" i="1">
                                      <a:latin typeface="Cambria Math" panose="02040503050406030204" pitchFamily="18" charset="0"/>
                                    </a:rPr>
                                    <m:t>𝑐</m:t>
                                  </m:r>
                                </m:sub>
                              </m:sSub>
                            </m:e>
                          </m:sPre>
                          <m:sPre>
                            <m:sPrePr>
                              <m:ctrlPr>
                                <a:rPr lang="en-US" i="1">
                                  <a:latin typeface="Cambria Math" panose="02040503050406030204" pitchFamily="18" charset="0"/>
                                </a:rPr>
                              </m:ctrlPr>
                            </m:sPrePr>
                            <m:sub>
                              <m:r>
                                <a:rPr lang="en-US" b="0" i="1" smtClean="0">
                                  <a:latin typeface="Cambria Math" panose="02040503050406030204" pitchFamily="18" charset="0"/>
                                </a:rPr>
                                <m:t> </m:t>
                              </m:r>
                            </m:sub>
                            <m:sup>
                              <m:r>
                                <a:rPr lang="en-US" i="1">
                                  <a:latin typeface="Cambria Math" panose="02040503050406030204" pitchFamily="18" charset="0"/>
                                </a:rPr>
                                <m:t>0</m:t>
                              </m:r>
                            </m:sup>
                            <m:e>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i="1">
                                      <a:latin typeface="Cambria Math" panose="02040503050406030204" pitchFamily="18" charset="0"/>
                                      <a:ea typeface="Cambria Math" panose="02040503050406030204" pitchFamily="18" charset="0"/>
                                    </a:rPr>
                                    <m:t>𝜔</m:t>
                                  </m:r>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rPr>
                                <m:t> </m:t>
                              </m:r>
                            </m:e>
                          </m:sPre>
                          <m:r>
                            <a:rPr lang="en-US" i="1" smtClean="0">
                              <a:latin typeface="Cambria Math" panose="02040503050406030204" pitchFamily="18" charset="0"/>
                            </a:rPr>
                            <m:t> </m:t>
                          </m:r>
                        </m:e>
                      </m:nary>
                    </m:oMath>
                  </m:oMathPara>
                </a14:m>
                <a:endParaRPr lang="en-US" altLang="en-US" kern="0" dirty="0"/>
              </a:p>
              <a:p>
                <a:pPr marL="0" indent="0">
                  <a:buNone/>
                </a:pPr>
                <a:endParaRPr lang="en-US" altLang="en-US" kern="0" dirty="0"/>
              </a:p>
              <a:p>
                <a:r>
                  <a:rPr lang="en-US" altLang="en-US" kern="0" dirty="0"/>
                  <a:t>The total kinetic energy of a robot arm can be expressed in terms of the manipulator inertia matrix and the vector of joint rates</a:t>
                </a:r>
                <a:br>
                  <a:rPr lang="en-US" altLang="en-US" kern="0" dirty="0"/>
                </a:br>
                <a:r>
                  <a:rPr lang="en-US" altLang="en-US" kern="0" dirty="0"/>
                  <a:t>                                                                            </a:t>
                </a:r>
                <a14:m>
                  <m:oMath xmlns:m="http://schemas.openxmlformats.org/officeDocument/2006/math">
                    <m:r>
                      <a:rPr lang="en-US" altLang="en-US" b="0" i="1" kern="0" smtClean="0">
                        <a:latin typeface="Cambria Math" panose="02040503050406030204" pitchFamily="18" charset="0"/>
                      </a:rPr>
                      <m:t>𝐾𝐸</m:t>
                    </m:r>
                    <m:r>
                      <a:rPr lang="en-US" altLang="en-US" b="0" i="1" kern="0" smtClean="0">
                        <a:latin typeface="Cambria Math" panose="02040503050406030204" pitchFamily="18" charset="0"/>
                      </a:rPr>
                      <m:t>=</m:t>
                    </m:r>
                    <m:f>
                      <m:fPr>
                        <m:ctrlPr>
                          <a:rPr lang="en-US" altLang="en-US" b="0" i="1" kern="0" smtClean="0">
                            <a:latin typeface="Cambria Math" panose="02040503050406030204" pitchFamily="18" charset="0"/>
                          </a:rPr>
                        </m:ctrlPr>
                      </m:fPr>
                      <m:num>
                        <m:r>
                          <a:rPr lang="en-US" altLang="en-US" b="0" i="1" kern="0" smtClean="0">
                            <a:latin typeface="Cambria Math" panose="02040503050406030204" pitchFamily="18" charset="0"/>
                          </a:rPr>
                          <m:t>1</m:t>
                        </m:r>
                      </m:num>
                      <m:den>
                        <m:r>
                          <a:rPr lang="en-US" altLang="en-US" b="0" i="1" kern="0" smtClean="0">
                            <a:latin typeface="Cambria Math" panose="02040503050406030204" pitchFamily="18" charset="0"/>
                          </a:rPr>
                          <m:t>2</m:t>
                        </m:r>
                      </m:den>
                    </m:f>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𝑞</m:t>
                            </m:r>
                          </m:e>
                        </m:acc>
                      </m:e>
                      <m:sup>
                        <m:r>
                          <a:rPr lang="en-US" i="1">
                            <a:latin typeface="Cambria Math" panose="02040503050406030204" pitchFamily="18" charset="0"/>
                          </a:rPr>
                          <m:t>𝑇</m:t>
                        </m:r>
                      </m:sup>
                    </m:sSup>
                    <m:r>
                      <a:rPr lang="en-US" b="0" i="1" smtClean="0">
                        <a:latin typeface="Cambria Math" panose="02040503050406030204" pitchFamily="18" charset="0"/>
                      </a:rPr>
                      <m:t>𝑀</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𝑞</m:t>
                        </m:r>
                      </m:e>
                    </m:acc>
                  </m:oMath>
                </a14:m>
                <a:r>
                  <a:rPr lang="en-US" altLang="en-US" kern="0" dirty="0"/>
                  <a:t> </a:t>
                </a:r>
              </a:p>
              <a:p>
                <a:pPr marL="0" indent="0">
                  <a:buNone/>
                </a:pPr>
                <a:r>
                  <a:rPr lang="en-US" altLang="en-US" kern="0" dirty="0"/>
                  <a:t> </a:t>
                </a:r>
              </a:p>
              <a:p>
                <a:r>
                  <a:rPr lang="en-US" altLang="en-US" kern="0" dirty="0"/>
                  <a:t>M is configuration dependent because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𝐽</m:t>
                        </m:r>
                      </m:e>
                      <m:sub>
                        <m:r>
                          <a:rPr lang="en-US" i="1">
                            <a:latin typeface="Cambria Math" panose="02040503050406030204" pitchFamily="18" charset="0"/>
                          </a:rPr>
                          <m:t>𝑣</m:t>
                        </m:r>
                      </m:sub>
                    </m:sSub>
                  </m:oMath>
                </a14:m>
                <a:r>
                  <a:rPr lang="en-US" altLang="en-US" kern="0"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b="0" i="1" smtClean="0">
                            <a:latin typeface="Cambria Math" panose="02040503050406030204" pitchFamily="18" charset="0"/>
                          </a:rPr>
                          <m:t>𝑤</m:t>
                        </m:r>
                      </m:sub>
                    </m:sSub>
                  </m:oMath>
                </a14:m>
                <a:r>
                  <a:rPr lang="en-US" altLang="en-US" kern="0" dirty="0"/>
                  <a:t> are configuration dependent as well</a:t>
                </a:r>
              </a:p>
              <a:p>
                <a:endParaRPr lang="en-US" altLang="en-US" kern="0" dirty="0"/>
              </a:p>
              <a:p>
                <a:r>
                  <a:rPr lang="en-US" altLang="en-US" kern="0" dirty="0"/>
                  <a:t>Properties of the  mass matrix M:</a:t>
                </a:r>
              </a:p>
              <a:p>
                <a:pPr lvl="1"/>
                <a:r>
                  <a:rPr lang="en-US" altLang="en-US" kern="0" dirty="0"/>
                  <a:t>Symmetric </a:t>
                </a:r>
              </a:p>
              <a:p>
                <a:pPr lvl="1"/>
                <a:r>
                  <a:rPr lang="en-US" altLang="en-US" kern="0" dirty="0"/>
                  <a:t>Positive Definite</a:t>
                </a:r>
              </a:p>
              <a:p>
                <a:endParaRPr lang="en-US" altLang="en-US" kern="0" dirty="0"/>
              </a:p>
              <a:p>
                <a:r>
                  <a:rPr lang="en-US" altLang="en-US" kern="0" dirty="0"/>
                  <a:t>The quadratic form of the equation indicates that the kinetic energy is always positive unless the system is at rest</a:t>
                </a:r>
              </a:p>
            </p:txBody>
          </p:sp>
        </mc:Choice>
        <mc:Fallback xmlns="">
          <p:sp>
            <p:nvSpPr>
              <p:cNvPr id="3" name="Rectangle 3">
                <a:extLst>
                  <a:ext uri="{FF2B5EF4-FFF2-40B4-BE49-F238E27FC236}">
                    <a16:creationId xmlns:a16="http://schemas.microsoft.com/office/drawing/2014/main" id="{B0FC786F-9284-8027-D123-CD8809BB1885}"/>
                  </a:ext>
                </a:extLst>
              </p:cNvPr>
              <p:cNvSpPr txBox="1">
                <a:spLocks noRot="1" noChangeAspect="1" noMove="1" noResize="1" noEditPoints="1" noAdjustHandles="1" noChangeArrowheads="1" noChangeShapeType="1" noTextEdit="1"/>
              </p:cNvSpPr>
              <p:nvPr/>
            </p:nvSpPr>
            <p:spPr bwMode="auto">
              <a:xfrm>
                <a:off x="1006476" y="1233490"/>
                <a:ext cx="9966324" cy="4668837"/>
              </a:xfrm>
              <a:prstGeom prst="rect">
                <a:avLst/>
              </a:prstGeom>
              <a:blipFill>
                <a:blip r:embed="rId4"/>
                <a:stretch>
                  <a:fillRect l="-245" t="-392" b="-365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1014309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69C21-9B64-4139-C158-2A7745253F26}"/>
            </a:ext>
          </a:extLst>
        </p:cNvPr>
        <p:cNvGrpSpPr/>
        <p:nvPr/>
      </p:nvGrpSpPr>
      <p:grpSpPr>
        <a:xfrm>
          <a:off x="0" y="0"/>
          <a:ext cx="0" cy="0"/>
          <a:chOff x="0" y="0"/>
          <a:chExt cx="0" cy="0"/>
        </a:xfrm>
      </p:grpSpPr>
      <p:sp>
        <p:nvSpPr>
          <p:cNvPr id="46082" name="Rectangle 2">
            <a:extLst>
              <a:ext uri="{FF2B5EF4-FFF2-40B4-BE49-F238E27FC236}">
                <a16:creationId xmlns:a16="http://schemas.microsoft.com/office/drawing/2014/main" id="{ADFEF881-6A34-ED01-4714-2A286A847FF6}"/>
              </a:ext>
            </a:extLst>
          </p:cNvPr>
          <p:cNvSpPr>
            <a:spLocks noGrp="1" noChangeArrowheads="1"/>
          </p:cNvSpPr>
          <p:nvPr>
            <p:ph type="title"/>
          </p:nvPr>
        </p:nvSpPr>
        <p:spPr/>
        <p:txBody>
          <a:bodyPr/>
          <a:lstStyle/>
          <a:p>
            <a:r>
              <a:rPr lang="en-US" altLang="en-US" dirty="0" err="1"/>
              <a:t>Lagrangian</a:t>
            </a:r>
            <a:r>
              <a:rPr lang="en-US" altLang="en-US" dirty="0"/>
              <a:t> Formulation of Manipulator Dynamics</a:t>
            </a:r>
          </a:p>
        </p:txBody>
      </p:sp>
      <p:sp>
        <p:nvSpPr>
          <p:cNvPr id="7" name="Footer Placeholder 2">
            <a:extLst>
              <a:ext uri="{FF2B5EF4-FFF2-40B4-BE49-F238E27FC236}">
                <a16:creationId xmlns:a16="http://schemas.microsoft.com/office/drawing/2014/main" id="{BCF0F8D6-A756-59E7-D5D8-52794B772C66}"/>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CA54F010-DC6C-7531-C0C9-3B678BD747A1}"/>
                  </a:ext>
                </a:extLst>
              </p:cNvPr>
              <p:cNvSpPr txBox="1">
                <a:spLocks noChangeArrowheads="1"/>
              </p:cNvSpPr>
              <p:nvPr/>
            </p:nvSpPr>
            <p:spPr bwMode="auto">
              <a:xfrm>
                <a:off x="1063626" y="1312863"/>
                <a:ext cx="10213974" cy="47580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r>
                  <a:rPr lang="en-US" altLang="en-US" b="1" kern="0" dirty="0">
                    <a:solidFill>
                      <a:srgbClr val="FF0000"/>
                    </a:solidFill>
                  </a:rPr>
                  <a:t>Potential Energy </a:t>
                </a:r>
              </a:p>
              <a:p>
                <a:pPr lvl="1"/>
                <a:r>
                  <a:rPr lang="en-US" altLang="en-US" kern="0" dirty="0"/>
                  <a:t>Potential energy stores in a link is defined as the amount of </a:t>
                </a:r>
                <a:r>
                  <a:rPr lang="en-US" altLang="en-US" u="sng" kern="0" dirty="0"/>
                  <a:t>work required to raise the center of mass of link </a:t>
                </a:r>
                <a14:m>
                  <m:oMath xmlns:m="http://schemas.openxmlformats.org/officeDocument/2006/math">
                    <m:r>
                      <a:rPr lang="en-US" b="0" i="1" u="sng" smtClean="0">
                        <a:latin typeface="Cambria Math" panose="02040503050406030204" pitchFamily="18" charset="0"/>
                      </a:rPr>
                      <m:t>𝑖</m:t>
                    </m:r>
                  </m:oMath>
                </a14:m>
                <a:r>
                  <a:rPr lang="en-US" altLang="en-US" u="sng" kern="0" dirty="0"/>
                  <a:t> from the horizontal reference plane to its present position under the influence of gravity </a:t>
                </a:r>
              </a:p>
              <a:p>
                <a:pPr lvl="1"/>
                <a:endParaRPr lang="en-US" altLang="en-US" kern="0" dirty="0"/>
              </a:p>
              <a:p>
                <a:pPr lvl="1"/>
                <a:r>
                  <a:rPr lang="en-US" altLang="en-US" kern="0" dirty="0"/>
                  <a:t>With reference to the inertial frame (frame 0), the work required to displace link </a:t>
                </a:r>
                <a14:m>
                  <m:oMath xmlns:m="http://schemas.openxmlformats.org/officeDocument/2006/math">
                    <m:r>
                      <a:rPr lang="en-US" b="0" i="1" smtClean="0">
                        <a:latin typeface="Cambria Math" panose="02040503050406030204" pitchFamily="18" charset="0"/>
                      </a:rPr>
                      <m:t>𝑖</m:t>
                    </m:r>
                  </m:oMath>
                </a14:m>
                <a:r>
                  <a:rPr lang="en-US" altLang="en-US" kern="0" dirty="0"/>
                  <a:t> to position </a:t>
                </a:r>
                <a14:m>
                  <m:oMath xmlns:m="http://schemas.openxmlformats.org/officeDocument/2006/math">
                    <m:sSub>
                      <m:sSubPr>
                        <m:ctrlPr>
                          <a:rPr lang="en-US" b="0" i="1" smtClean="0">
                            <a:latin typeface="Cambria Math" panose="02040503050406030204" pitchFamily="18" charset="0"/>
                          </a:rPr>
                        </m:ctrlPr>
                      </m:sSub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𝑐</m:t>
                            </m:r>
                          </m:sub>
                        </m:sSub>
                      </m:e>
                      <m:sub>
                        <m:r>
                          <a:rPr lang="en-US" b="0" i="1" smtClean="0">
                            <a:latin typeface="Cambria Math" panose="02040503050406030204" pitchFamily="18" charset="0"/>
                          </a:rPr>
                          <m:t>𝑖</m:t>
                        </m:r>
                      </m:sub>
                    </m:sSub>
                  </m:oMath>
                </a14:m>
                <a:r>
                  <a:rPr lang="en-US" altLang="en-US" kern="0" dirty="0"/>
                  <a:t> is given by </a:t>
                </a:r>
              </a:p>
            </p:txBody>
          </p:sp>
        </mc:Choice>
        <mc:Fallback xmlns="">
          <p:sp>
            <p:nvSpPr>
              <p:cNvPr id="3" name="Rectangle 3">
                <a:extLst>
                  <a:ext uri="{FF2B5EF4-FFF2-40B4-BE49-F238E27FC236}">
                    <a16:creationId xmlns:a16="http://schemas.microsoft.com/office/drawing/2014/main" id="{CA54F010-DC6C-7531-C0C9-3B678BD747A1}"/>
                  </a:ext>
                </a:extLst>
              </p:cNvPr>
              <p:cNvSpPr txBox="1">
                <a:spLocks noRot="1" noChangeAspect="1" noMove="1" noResize="1" noEditPoints="1" noAdjustHandles="1" noChangeArrowheads="1" noChangeShapeType="1" noTextEdit="1"/>
              </p:cNvSpPr>
              <p:nvPr/>
            </p:nvSpPr>
            <p:spPr bwMode="auto">
              <a:xfrm>
                <a:off x="1063626" y="1312863"/>
                <a:ext cx="10213974" cy="4758059"/>
              </a:xfrm>
              <a:prstGeom prst="rect">
                <a:avLst/>
              </a:prstGeom>
              <a:blipFill>
                <a:blip r:embed="rId3"/>
                <a:stretch>
                  <a:fillRect l="-239" t="-384" r="-29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46085" name="Picture 2" descr="http://brand.ucla.edu/wp-content/uploads/2013/08/ucla-logotype-main-11.jpg">
            <a:extLst>
              <a:ext uri="{FF2B5EF4-FFF2-40B4-BE49-F238E27FC236}">
                <a16:creationId xmlns:a16="http://schemas.microsoft.com/office/drawing/2014/main" id="{33C35CD6-09BF-A3B4-5EB5-176E060268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42A23A5-C325-253C-9CFC-8BD10EC09FB1}"/>
                  </a:ext>
                </a:extLst>
              </p:cNvPr>
              <p:cNvSpPr txBox="1"/>
              <p:nvPr/>
            </p:nvSpPr>
            <p:spPr>
              <a:xfrm>
                <a:off x="5276041" y="3596413"/>
                <a:ext cx="1789144" cy="672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𝑃𝐸</m:t>
                      </m:r>
                      <m:r>
                        <a:rPr lang="en-US" sz="1600" b="0" i="1" smtClean="0">
                          <a:latin typeface="Cambria Math" panose="02040503050406030204" pitchFamily="18" charset="0"/>
                        </a:rPr>
                        <m:t>=−</m:t>
                      </m:r>
                      <m:nary>
                        <m:naryPr>
                          <m:chr m:val="∑"/>
                          <m:ctrlPr>
                            <a:rPr lang="en-US" sz="1600" b="0" i="1" smtClean="0">
                              <a:latin typeface="Cambria Math" panose="02040503050406030204" pitchFamily="18" charset="0"/>
                            </a:rPr>
                          </m:ctrlPr>
                        </m:naryPr>
                        <m:sub>
                          <m:r>
                            <m:rPr>
                              <m:brk m:alnAt="23"/>
                            </m:rPr>
                            <a:rPr lang="en-US" sz="1600" b="0" i="1" smtClean="0">
                              <a:latin typeface="Cambria Math" panose="02040503050406030204" pitchFamily="18" charset="0"/>
                            </a:rPr>
                            <m:t>𝑖</m:t>
                          </m:r>
                          <m:r>
                            <a:rPr lang="en-US" sz="1600" b="0" i="1" smtClean="0">
                              <a:latin typeface="Cambria Math" panose="02040503050406030204" pitchFamily="18" charset="0"/>
                            </a:rPr>
                            <m:t>=1</m:t>
                          </m:r>
                        </m:sub>
                        <m:sup>
                          <m:r>
                            <a:rPr lang="en-US" sz="1600" b="0" i="1" smtClean="0">
                              <a:latin typeface="Cambria Math" panose="02040503050406030204" pitchFamily="18" charset="0"/>
                            </a:rPr>
                            <m:t>𝑛</m:t>
                          </m:r>
                        </m:sup>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𝑚</m:t>
                              </m:r>
                            </m:e>
                            <m:sub>
                              <m:r>
                                <a:rPr lang="en-US" sz="1600" b="0" i="1" smtClean="0">
                                  <a:latin typeface="Cambria Math" panose="02040503050406030204" pitchFamily="18" charset="0"/>
                                </a:rPr>
                                <m:t>𝑖</m:t>
                              </m:r>
                            </m:sub>
                          </m:sSub>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𝑔</m:t>
                              </m:r>
                            </m:e>
                            <m:sup>
                              <m:r>
                                <a:rPr lang="en-US" sz="1600" b="0" i="1" smtClean="0">
                                  <a:latin typeface="Cambria Math" panose="02040503050406030204" pitchFamily="18" charset="0"/>
                                </a:rPr>
                                <m:t>𝑇</m:t>
                              </m:r>
                            </m:sup>
                          </m:sSup>
                          <m:sSub>
                            <m:sSubPr>
                              <m:ctrlPr>
                                <a:rPr lang="en-US" sz="1600" b="0" i="1" smtClean="0">
                                  <a:latin typeface="Cambria Math" panose="02040503050406030204" pitchFamily="18" charset="0"/>
                                </a:rPr>
                              </m:ctrlPr>
                            </m:sSubP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𝑃</m:t>
                                  </m:r>
                                </m:e>
                                <m:sub>
                                  <m:r>
                                    <a:rPr lang="en-US" sz="1600" b="0" i="1" smtClean="0">
                                      <a:latin typeface="Cambria Math" panose="02040503050406030204" pitchFamily="18" charset="0"/>
                                    </a:rPr>
                                    <m:t>𝑐</m:t>
                                  </m:r>
                                </m:sub>
                              </m:sSub>
                            </m:e>
                            <m:sub>
                              <m:r>
                                <a:rPr lang="en-US" sz="1600" b="0" i="1" smtClean="0">
                                  <a:latin typeface="Cambria Math" panose="02040503050406030204" pitchFamily="18" charset="0"/>
                                </a:rPr>
                                <m:t>𝑖</m:t>
                              </m:r>
                            </m:sub>
                          </m:sSub>
                        </m:e>
                      </m:nary>
                    </m:oMath>
                  </m:oMathPara>
                </a14:m>
                <a:endParaRPr lang="en-US" sz="1600" dirty="0"/>
              </a:p>
            </p:txBody>
          </p:sp>
        </mc:Choice>
        <mc:Fallback xmlns="">
          <p:sp>
            <p:nvSpPr>
              <p:cNvPr id="2" name="TextBox 1">
                <a:extLst>
                  <a:ext uri="{FF2B5EF4-FFF2-40B4-BE49-F238E27FC236}">
                    <a16:creationId xmlns:a16="http://schemas.microsoft.com/office/drawing/2014/main" id="{842A23A5-C325-253C-9CFC-8BD10EC09FB1}"/>
                  </a:ext>
                </a:extLst>
              </p:cNvPr>
              <p:cNvSpPr txBox="1">
                <a:spLocks noRot="1" noChangeAspect="1" noMove="1" noResize="1" noEditPoints="1" noAdjustHandles="1" noChangeArrowheads="1" noChangeShapeType="1" noTextEdit="1"/>
              </p:cNvSpPr>
              <p:nvPr/>
            </p:nvSpPr>
            <p:spPr>
              <a:xfrm>
                <a:off x="5276041" y="3596413"/>
                <a:ext cx="1789144" cy="672172"/>
              </a:xfrm>
              <a:prstGeom prst="rect">
                <a:avLst/>
              </a:prstGeom>
              <a:blipFill>
                <a:blip r:embed="rId5"/>
                <a:stretch>
                  <a:fillRect b="-909"/>
                </a:stretch>
              </a:blipFill>
            </p:spPr>
            <p:txBody>
              <a:bodyPr/>
              <a:lstStyle/>
              <a:p>
                <a:r>
                  <a:rPr lang="en-US">
                    <a:noFill/>
                  </a:rPr>
                  <a:t> </a:t>
                </a:r>
              </a:p>
            </p:txBody>
          </p:sp>
        </mc:Fallback>
      </mc:AlternateContent>
    </p:spTree>
    <p:extLst>
      <p:ext uri="{BB962C8B-B14F-4D97-AF65-F5344CB8AC3E}">
        <p14:creationId xmlns:p14="http://schemas.microsoft.com/office/powerpoint/2010/main" val="2279776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7B5A4-D08B-22A3-309F-B5F03C8BF63A}"/>
            </a:ext>
          </a:extLst>
        </p:cNvPr>
        <p:cNvGrpSpPr/>
        <p:nvPr/>
      </p:nvGrpSpPr>
      <p:grpSpPr>
        <a:xfrm>
          <a:off x="0" y="0"/>
          <a:ext cx="0" cy="0"/>
          <a:chOff x="0" y="0"/>
          <a:chExt cx="0" cy="0"/>
        </a:xfrm>
      </p:grpSpPr>
      <p:sp>
        <p:nvSpPr>
          <p:cNvPr id="46082" name="Rectangle 2">
            <a:extLst>
              <a:ext uri="{FF2B5EF4-FFF2-40B4-BE49-F238E27FC236}">
                <a16:creationId xmlns:a16="http://schemas.microsoft.com/office/drawing/2014/main" id="{AAB9AC16-5AD0-0471-7612-57BF496B9583}"/>
              </a:ext>
            </a:extLst>
          </p:cNvPr>
          <p:cNvSpPr>
            <a:spLocks noGrp="1" noChangeArrowheads="1"/>
          </p:cNvSpPr>
          <p:nvPr>
            <p:ph type="title"/>
          </p:nvPr>
        </p:nvSpPr>
        <p:spPr/>
        <p:txBody>
          <a:bodyPr/>
          <a:lstStyle/>
          <a:p>
            <a:r>
              <a:rPr lang="en-US" altLang="en-US" dirty="0" err="1"/>
              <a:t>Lagrangian</a:t>
            </a:r>
            <a:r>
              <a:rPr lang="en-US" altLang="en-US" dirty="0"/>
              <a:t> Formulation of Manipulator Dynamics</a:t>
            </a:r>
          </a:p>
        </p:txBody>
      </p:sp>
      <p:sp>
        <p:nvSpPr>
          <p:cNvPr id="7" name="Footer Placeholder 2">
            <a:extLst>
              <a:ext uri="{FF2B5EF4-FFF2-40B4-BE49-F238E27FC236}">
                <a16:creationId xmlns:a16="http://schemas.microsoft.com/office/drawing/2014/main" id="{1091812F-260B-0849-7ADC-C9B45C7E7A59}"/>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5" name="Picture 2" descr="http://brand.ucla.edu/wp-content/uploads/2013/08/ucla-logotype-main-11.jpg">
            <a:extLst>
              <a:ext uri="{FF2B5EF4-FFF2-40B4-BE49-F238E27FC236}">
                <a16:creationId xmlns:a16="http://schemas.microsoft.com/office/drawing/2014/main" id="{54651FBC-7FBE-B859-5A8D-A9FFAF2264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6CD56B0B-CD93-EE47-9A33-3AEF0E357719}"/>
                  </a:ext>
                </a:extLst>
              </p:cNvPr>
              <p:cNvSpPr txBox="1">
                <a:spLocks noChangeArrowheads="1"/>
              </p:cNvSpPr>
              <p:nvPr/>
            </p:nvSpPr>
            <p:spPr bwMode="auto">
              <a:xfrm>
                <a:off x="1063626" y="1312863"/>
                <a:ext cx="10213974" cy="43640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r>
                  <a:rPr lang="en-US" altLang="en-US" b="1" kern="0" dirty="0">
                    <a:solidFill>
                      <a:srgbClr val="FF0000"/>
                    </a:solidFill>
                  </a:rPr>
                  <a:t>Generalized Forces</a:t>
                </a:r>
              </a:p>
              <a:p>
                <a:pPr lvl="1"/>
                <a:r>
                  <a:rPr lang="en-US" altLang="en-US" kern="0" dirty="0"/>
                  <a:t>Grivation forces</a:t>
                </a:r>
              </a:p>
              <a:p>
                <a:pPr lvl="1"/>
                <a:r>
                  <a:rPr lang="en-US" altLang="en-US" kern="0" dirty="0"/>
                  <a:t>Inertial forces</a:t>
                </a:r>
              </a:p>
              <a:p>
                <a:pPr lvl="1"/>
                <a:r>
                  <a:rPr lang="en-US" altLang="en-US" kern="0" dirty="0"/>
                  <a:t>All the rest</a:t>
                </a:r>
              </a:p>
              <a:p>
                <a:pPr lvl="1"/>
                <a:endParaRPr lang="en-US" altLang="en-US" kern="0" dirty="0"/>
              </a:p>
              <a:p>
                <a:r>
                  <a:rPr lang="en-US" altLang="en-US" kern="0" dirty="0"/>
                  <a:t>All the forces acting on a robot arm that consistent with the mechanical constraints</a:t>
                </a:r>
              </a:p>
              <a:p>
                <a:endParaRPr lang="en-US" altLang="en-US" kern="0" dirty="0"/>
              </a:p>
              <a:p>
                <a:r>
                  <a:rPr lang="en-US" altLang="en-US" kern="0" dirty="0"/>
                  <a:t>The vector of generalized forces </a:t>
                </a:r>
                <a14:m>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𝑛</m:t>
                                </m:r>
                              </m:sub>
                            </m:sSub>
                          </m:e>
                        </m:d>
                      </m:e>
                      <m:sup>
                        <m:r>
                          <a:rPr lang="en-US" b="0" i="1" smtClean="0">
                            <a:latin typeface="Cambria Math" panose="02040503050406030204" pitchFamily="18" charset="0"/>
                          </a:rPr>
                          <m:t>𝑇</m:t>
                        </m:r>
                      </m:sup>
                    </m:sSup>
                  </m:oMath>
                </a14:m>
                <a:r>
                  <a:rPr lang="en-US" altLang="en-US" kern="0" dirty="0"/>
                  <a:t> is defined by the principle of virtual work as </a:t>
                </a:r>
              </a:p>
              <a:p>
                <a:endParaRPr lang="en-US" altLang="en-US" kern="0" dirty="0"/>
              </a:p>
              <a:p>
                <a:endParaRPr lang="en-US" altLang="en-US" kern="0" dirty="0"/>
              </a:p>
              <a:p>
                <a:endParaRPr lang="en-US" altLang="en-US" kern="0" dirty="0"/>
              </a:p>
              <a:p>
                <a:r>
                  <a:rPr lang="en-US" altLang="en-US" kern="0" dirty="0"/>
                  <a:t>Actuators -&gt; Force/Torque at the joint </a:t>
                </a:r>
              </a:p>
              <a:p>
                <a:r>
                  <a:rPr lang="en-US" altLang="en-US" kern="0" dirty="0"/>
                  <a:t>External Forces/Moment -&gt; End Effector</a:t>
                </a:r>
              </a:p>
            </p:txBody>
          </p:sp>
        </mc:Choice>
        <mc:Fallback xmlns="">
          <p:sp>
            <p:nvSpPr>
              <p:cNvPr id="3" name="Rectangle 3">
                <a:extLst>
                  <a:ext uri="{FF2B5EF4-FFF2-40B4-BE49-F238E27FC236}">
                    <a16:creationId xmlns:a16="http://schemas.microsoft.com/office/drawing/2014/main" id="{6CD56B0B-CD93-EE47-9A33-3AEF0E357719}"/>
                  </a:ext>
                </a:extLst>
              </p:cNvPr>
              <p:cNvSpPr txBox="1">
                <a:spLocks noRot="1" noChangeAspect="1" noMove="1" noResize="1" noEditPoints="1" noAdjustHandles="1" noChangeArrowheads="1" noChangeShapeType="1" noTextEdit="1"/>
              </p:cNvSpPr>
              <p:nvPr/>
            </p:nvSpPr>
            <p:spPr bwMode="auto">
              <a:xfrm>
                <a:off x="1063626" y="1312863"/>
                <a:ext cx="10213974" cy="4364037"/>
              </a:xfrm>
              <a:prstGeom prst="rect">
                <a:avLst/>
              </a:prstGeom>
              <a:blipFill>
                <a:blip r:embed="rId4"/>
                <a:stretch>
                  <a:fillRect l="-239" t="-41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AD260CF-6826-8633-3FA5-18ACBF5F1C70}"/>
                  </a:ext>
                </a:extLst>
              </p:cNvPr>
              <p:cNvSpPr txBox="1"/>
              <p:nvPr/>
            </p:nvSpPr>
            <p:spPr>
              <a:xfrm>
                <a:off x="5042763" y="4056545"/>
                <a:ext cx="111075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𝛿</m:t>
                      </m:r>
                      <m:r>
                        <a:rPr lang="en-US" sz="1600" b="0" i="1" smtClean="0">
                          <a:latin typeface="Cambria Math" panose="02040503050406030204" pitchFamily="18" charset="0"/>
                        </a:rPr>
                        <m:t>𝑊</m:t>
                      </m:r>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𝑄</m:t>
                          </m:r>
                        </m:e>
                        <m:sup>
                          <m:r>
                            <a:rPr lang="en-US" sz="1600" b="0" i="1" smtClean="0">
                              <a:latin typeface="Cambria Math" panose="02040503050406030204" pitchFamily="18" charset="0"/>
                            </a:rPr>
                            <m:t>𝑇</m:t>
                          </m:r>
                        </m:sup>
                      </m:sSup>
                      <m:r>
                        <a:rPr lang="en-US" sz="1600" i="1" smtClean="0">
                          <a:latin typeface="Cambria Math" panose="02040503050406030204" pitchFamily="18" charset="0"/>
                        </a:rPr>
                        <m:t>𝛿</m:t>
                      </m:r>
                      <m:r>
                        <a:rPr lang="en-US" sz="1600" b="0" i="1" smtClean="0">
                          <a:latin typeface="Cambria Math" panose="02040503050406030204" pitchFamily="18" charset="0"/>
                        </a:rPr>
                        <m:t>𝑞</m:t>
                      </m:r>
                    </m:oMath>
                  </m:oMathPara>
                </a14:m>
                <a:endParaRPr lang="en-US" sz="1600" dirty="0"/>
              </a:p>
            </p:txBody>
          </p:sp>
        </mc:Choice>
        <mc:Fallback xmlns="">
          <p:sp>
            <p:nvSpPr>
              <p:cNvPr id="2" name="TextBox 1">
                <a:extLst>
                  <a:ext uri="{FF2B5EF4-FFF2-40B4-BE49-F238E27FC236}">
                    <a16:creationId xmlns:a16="http://schemas.microsoft.com/office/drawing/2014/main" id="{EAD260CF-6826-8633-3FA5-18ACBF5F1C70}"/>
                  </a:ext>
                </a:extLst>
              </p:cNvPr>
              <p:cNvSpPr txBox="1">
                <a:spLocks noRot="1" noChangeAspect="1" noMove="1" noResize="1" noEditPoints="1" noAdjustHandles="1" noChangeArrowheads="1" noChangeShapeType="1" noTextEdit="1"/>
              </p:cNvSpPr>
              <p:nvPr/>
            </p:nvSpPr>
            <p:spPr>
              <a:xfrm>
                <a:off x="5042763" y="4056545"/>
                <a:ext cx="1110753" cy="246221"/>
              </a:xfrm>
              <a:prstGeom prst="rect">
                <a:avLst/>
              </a:prstGeom>
              <a:blipFill>
                <a:blip r:embed="rId5"/>
                <a:stretch>
                  <a:fillRect l="-3846" r="-3297" b="-29268"/>
                </a:stretch>
              </a:blipFill>
            </p:spPr>
            <p:txBody>
              <a:bodyPr/>
              <a:lstStyle/>
              <a:p>
                <a:r>
                  <a:rPr lang="en-US">
                    <a:noFill/>
                  </a:rPr>
                  <a:t> </a:t>
                </a:r>
              </a:p>
            </p:txBody>
          </p:sp>
        </mc:Fallback>
      </mc:AlternateContent>
    </p:spTree>
    <p:extLst>
      <p:ext uri="{BB962C8B-B14F-4D97-AF65-F5344CB8AC3E}">
        <p14:creationId xmlns:p14="http://schemas.microsoft.com/office/powerpoint/2010/main" val="355377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71A52-1F7F-747C-A3FC-CECAE1F8981E}"/>
            </a:ext>
          </a:extLst>
        </p:cNvPr>
        <p:cNvGrpSpPr/>
        <p:nvPr/>
      </p:nvGrpSpPr>
      <p:grpSpPr>
        <a:xfrm>
          <a:off x="0" y="0"/>
          <a:ext cx="0" cy="0"/>
          <a:chOff x="0" y="0"/>
          <a:chExt cx="0" cy="0"/>
        </a:xfrm>
      </p:grpSpPr>
      <p:sp>
        <p:nvSpPr>
          <p:cNvPr id="46082" name="Rectangle 2">
            <a:extLst>
              <a:ext uri="{FF2B5EF4-FFF2-40B4-BE49-F238E27FC236}">
                <a16:creationId xmlns:a16="http://schemas.microsoft.com/office/drawing/2014/main" id="{E2575688-FD9C-CDD1-DC60-0870EA621CC1}"/>
              </a:ext>
            </a:extLst>
          </p:cNvPr>
          <p:cNvSpPr>
            <a:spLocks noGrp="1" noChangeArrowheads="1"/>
          </p:cNvSpPr>
          <p:nvPr>
            <p:ph type="title"/>
          </p:nvPr>
        </p:nvSpPr>
        <p:spPr/>
        <p:txBody>
          <a:bodyPr/>
          <a:lstStyle/>
          <a:p>
            <a:r>
              <a:rPr lang="en-US" altLang="en-US" dirty="0" err="1"/>
              <a:t>Lagrangian</a:t>
            </a:r>
            <a:r>
              <a:rPr lang="en-US" altLang="en-US" dirty="0"/>
              <a:t> Formulation of Manipulator Dynamics</a:t>
            </a:r>
          </a:p>
        </p:txBody>
      </p:sp>
      <p:sp>
        <p:nvSpPr>
          <p:cNvPr id="7" name="Footer Placeholder 2">
            <a:extLst>
              <a:ext uri="{FF2B5EF4-FFF2-40B4-BE49-F238E27FC236}">
                <a16:creationId xmlns:a16="http://schemas.microsoft.com/office/drawing/2014/main" id="{A98037EF-27BE-A969-7C1E-169CDC80DE2F}"/>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5" name="Picture 2" descr="http://brand.ucla.edu/wp-content/uploads/2013/08/ucla-logotype-main-11.jpg">
            <a:extLst>
              <a:ext uri="{FF2B5EF4-FFF2-40B4-BE49-F238E27FC236}">
                <a16:creationId xmlns:a16="http://schemas.microsoft.com/office/drawing/2014/main" id="{D9A51EE6-4831-98BD-B14E-4486EB1423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2DBDCB92-84F0-1B9E-9AE8-5CEA0EB33B79}"/>
                  </a:ext>
                </a:extLst>
              </p:cNvPr>
              <p:cNvSpPr txBox="1">
                <a:spLocks noChangeArrowheads="1"/>
              </p:cNvSpPr>
              <p:nvPr/>
            </p:nvSpPr>
            <p:spPr bwMode="auto">
              <a:xfrm>
                <a:off x="1063626" y="1312863"/>
                <a:ext cx="10213974" cy="43640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endParaRPr lang="en-US" altLang="en-US" sz="2000" kern="0" dirty="0"/>
              </a:p>
              <a:p>
                <a:endParaRPr lang="en-US" altLang="en-US" sz="2000" kern="0" dirty="0"/>
              </a:p>
              <a:p>
                <a:endParaRPr lang="en-US" altLang="en-US" sz="2000" kern="0" dirty="0"/>
              </a:p>
              <a:p>
                <a:endParaRPr lang="en-US" altLang="en-US" sz="2000" kern="0" dirty="0"/>
              </a:p>
              <a:p>
                <a:endParaRPr lang="en-US" altLang="en-US" sz="2000" kern="0" dirty="0"/>
              </a:p>
              <a:p>
                <a:endParaRPr lang="en-US" altLang="en-US" sz="2000" kern="0" dirty="0"/>
              </a:p>
              <a:p>
                <a:endParaRPr lang="en-US" altLang="en-US" sz="2000" kern="0" dirty="0"/>
              </a:p>
              <a:p>
                <a:r>
                  <a:rPr lang="en-US" altLang="en-US" kern="0" dirty="0"/>
                  <a:t>Where</a:t>
                </a:r>
              </a:p>
              <a:p>
                <a:pPr lvl="1"/>
                <a14:m>
                  <m:oMath xmlns:m="http://schemas.openxmlformats.org/officeDocument/2006/math">
                    <m:r>
                      <a:rPr lang="en-US" altLang="en-US" i="1" kern="0" dirty="0" smtClean="0">
                        <a:latin typeface="Cambria Math" panose="02040503050406030204" pitchFamily="18" charset="0"/>
                        <a:ea typeface="Cambria Math" panose="02040503050406030204" pitchFamily="18" charset="0"/>
                      </a:rPr>
                      <m:t>𝜏</m:t>
                    </m:r>
                    <m:r>
                      <a:rPr lang="en-US" altLang="en-US" b="0" i="1" kern="0" dirty="0" smtClean="0">
                        <a:latin typeface="Cambria Math" panose="02040503050406030204" pitchFamily="18" charset="0"/>
                        <a:ea typeface="Cambria Math" panose="02040503050406030204" pitchFamily="18" charset="0"/>
                      </a:rPr>
                      <m:t>=</m:t>
                    </m:r>
                    <m:sSup>
                      <m:sSupPr>
                        <m:ctrlPr>
                          <a:rPr lang="en-US" altLang="en-US" b="0" i="1" kern="0" dirty="0" smtClean="0">
                            <a:latin typeface="Cambria Math" panose="02040503050406030204" pitchFamily="18" charset="0"/>
                            <a:ea typeface="Cambria Math" panose="02040503050406030204" pitchFamily="18" charset="0"/>
                          </a:rPr>
                        </m:ctrlPr>
                      </m:sSupPr>
                      <m:e>
                        <m:d>
                          <m:dPr>
                            <m:begChr m:val="["/>
                            <m:endChr m:val="]"/>
                            <m:ctrlPr>
                              <a:rPr lang="en-US" altLang="en-US" b="0" i="1" kern="0" dirty="0" smtClean="0">
                                <a:latin typeface="Cambria Math" panose="02040503050406030204" pitchFamily="18" charset="0"/>
                                <a:ea typeface="Cambria Math" panose="02040503050406030204" pitchFamily="18" charset="0"/>
                              </a:rPr>
                            </m:ctrlPr>
                          </m:dPr>
                          <m:e>
                            <m:sSub>
                              <m:sSubPr>
                                <m:ctrlPr>
                                  <a:rPr lang="en-US" altLang="en-US" b="0" i="1" kern="0" dirty="0" smtClean="0">
                                    <a:latin typeface="Cambria Math" panose="02040503050406030204" pitchFamily="18" charset="0"/>
                                    <a:ea typeface="Cambria Math" panose="02040503050406030204" pitchFamily="18" charset="0"/>
                                  </a:rPr>
                                </m:ctrlPr>
                              </m:sSubPr>
                              <m:e>
                                <m:r>
                                  <a:rPr lang="en-US" altLang="en-US" b="0" i="1" kern="0" dirty="0" smtClean="0">
                                    <a:latin typeface="Cambria Math" panose="02040503050406030204" pitchFamily="18" charset="0"/>
                                    <a:ea typeface="Cambria Math" panose="02040503050406030204" pitchFamily="18" charset="0"/>
                                  </a:rPr>
                                  <m:t>𝜏</m:t>
                                </m:r>
                              </m:e>
                              <m:sub>
                                <m:r>
                                  <a:rPr lang="en-US" altLang="en-US" b="0" i="1" kern="0" dirty="0" smtClean="0">
                                    <a:latin typeface="Cambria Math" panose="02040503050406030204" pitchFamily="18" charset="0"/>
                                    <a:ea typeface="Cambria Math" panose="02040503050406030204" pitchFamily="18" charset="0"/>
                                  </a:rPr>
                                  <m:t>1</m:t>
                                </m:r>
                              </m:sub>
                            </m:sSub>
                            <m:r>
                              <a:rPr lang="en-US" altLang="en-US" b="0" i="1" kern="0" dirty="0" smtClean="0">
                                <a:latin typeface="Cambria Math" panose="02040503050406030204" pitchFamily="18" charset="0"/>
                                <a:ea typeface="Cambria Math" panose="02040503050406030204" pitchFamily="18" charset="0"/>
                              </a:rPr>
                              <m:t>, </m:t>
                            </m:r>
                            <m:sSub>
                              <m:sSubPr>
                                <m:ctrlPr>
                                  <a:rPr lang="en-US" altLang="en-US" b="0" i="1" kern="0" dirty="0" smtClean="0">
                                    <a:latin typeface="Cambria Math" panose="02040503050406030204" pitchFamily="18" charset="0"/>
                                    <a:ea typeface="Cambria Math" panose="02040503050406030204" pitchFamily="18" charset="0"/>
                                  </a:rPr>
                                </m:ctrlPr>
                              </m:sSubPr>
                              <m:e>
                                <m:r>
                                  <a:rPr lang="en-US" altLang="en-US" b="0" i="1" kern="0" dirty="0" smtClean="0">
                                    <a:latin typeface="Cambria Math" panose="02040503050406030204" pitchFamily="18" charset="0"/>
                                    <a:ea typeface="Cambria Math" panose="02040503050406030204" pitchFamily="18" charset="0"/>
                                  </a:rPr>
                                  <m:t>𝜏</m:t>
                                </m:r>
                              </m:e>
                              <m:sub>
                                <m:r>
                                  <a:rPr lang="en-US" altLang="en-US" b="0" i="1" kern="0" dirty="0" smtClean="0">
                                    <a:latin typeface="Cambria Math" panose="02040503050406030204" pitchFamily="18" charset="0"/>
                                    <a:ea typeface="Cambria Math" panose="02040503050406030204" pitchFamily="18" charset="0"/>
                                  </a:rPr>
                                  <m:t>2</m:t>
                                </m:r>
                              </m:sub>
                            </m:sSub>
                            <m:r>
                              <a:rPr lang="en-US" altLang="en-US" b="0" i="1" kern="0" dirty="0" smtClean="0">
                                <a:latin typeface="Cambria Math" panose="02040503050406030204" pitchFamily="18" charset="0"/>
                                <a:ea typeface="Cambria Math" panose="02040503050406030204" pitchFamily="18" charset="0"/>
                              </a:rPr>
                              <m:t>, …</m:t>
                            </m:r>
                            <m:sSub>
                              <m:sSubPr>
                                <m:ctrlPr>
                                  <a:rPr lang="en-US" altLang="en-US" b="0" i="1" kern="0" dirty="0" smtClean="0">
                                    <a:latin typeface="Cambria Math" panose="02040503050406030204" pitchFamily="18" charset="0"/>
                                    <a:ea typeface="Cambria Math" panose="02040503050406030204" pitchFamily="18" charset="0"/>
                                  </a:rPr>
                                </m:ctrlPr>
                              </m:sSubPr>
                              <m:e>
                                <m:r>
                                  <a:rPr lang="en-US" altLang="en-US" b="0" i="1" kern="0" dirty="0" smtClean="0">
                                    <a:latin typeface="Cambria Math" panose="02040503050406030204" pitchFamily="18" charset="0"/>
                                    <a:ea typeface="Cambria Math" panose="02040503050406030204" pitchFamily="18" charset="0"/>
                                  </a:rPr>
                                  <m:t>𝜏</m:t>
                                </m:r>
                              </m:e>
                              <m:sub>
                                <m:r>
                                  <a:rPr lang="en-US" altLang="en-US" b="0" i="1" kern="0" dirty="0" smtClean="0">
                                    <a:latin typeface="Cambria Math" panose="02040503050406030204" pitchFamily="18" charset="0"/>
                                    <a:ea typeface="Cambria Math" panose="02040503050406030204" pitchFamily="18" charset="0"/>
                                  </a:rPr>
                                  <m:t>𝑛</m:t>
                                </m:r>
                              </m:sub>
                            </m:sSub>
                          </m:e>
                        </m:d>
                      </m:e>
                      <m:sup>
                        <m:r>
                          <a:rPr lang="en-US" altLang="en-US" b="0" i="1" kern="0" dirty="0" smtClean="0">
                            <a:latin typeface="Cambria Math" panose="02040503050406030204" pitchFamily="18" charset="0"/>
                            <a:ea typeface="Cambria Math" panose="02040503050406030204" pitchFamily="18" charset="0"/>
                          </a:rPr>
                          <m:t>𝑇</m:t>
                        </m:r>
                      </m:sup>
                    </m:sSup>
                    <m:r>
                      <a:rPr lang="en-US" altLang="en-US" i="1" kern="0" dirty="0" smtClean="0">
                        <a:latin typeface="Cambria Math" panose="02040503050406030204" pitchFamily="18" charset="0"/>
                      </a:rPr>
                      <m:t> </m:t>
                    </m:r>
                  </m:oMath>
                </a14:m>
                <a:r>
                  <a:rPr lang="en-US" altLang="en-US" kern="0" dirty="0"/>
                  <a:t> - n dimensional vector of joint torques generated by the actuators</a:t>
                </a:r>
              </a:p>
              <a:p>
                <a:pPr lvl="1"/>
                <a14:m>
                  <m:oMath xmlns:m="http://schemas.openxmlformats.org/officeDocument/2006/math">
                    <m:r>
                      <a:rPr lang="en-US" i="1">
                        <a:latin typeface="Cambria Math" panose="02040503050406030204" pitchFamily="18" charset="0"/>
                      </a:rPr>
                      <m:t>𝛿</m:t>
                    </m:r>
                    <m:r>
                      <a:rPr lang="en-US" altLang="en-US" b="0" i="1" kern="0" dirty="0" smtClean="0">
                        <a:latin typeface="Cambria Math" panose="02040503050406030204" pitchFamily="18" charset="0"/>
                        <a:ea typeface="Cambria Math" panose="02040503050406030204" pitchFamily="18" charset="0"/>
                      </a:rPr>
                      <m:t>𝑞</m:t>
                    </m:r>
                    <m:r>
                      <a:rPr lang="en-US" altLang="en-US" b="0" i="1" kern="0" dirty="0" smtClean="0">
                        <a:latin typeface="Cambria Math" panose="02040503050406030204" pitchFamily="18" charset="0"/>
                        <a:ea typeface="Cambria Math" panose="02040503050406030204" pitchFamily="18" charset="0"/>
                      </a:rPr>
                      <m:t>=</m:t>
                    </m:r>
                    <m:sSup>
                      <m:sSupPr>
                        <m:ctrlPr>
                          <a:rPr lang="en-US" altLang="en-US" b="0" i="1" kern="0" dirty="0" smtClean="0">
                            <a:latin typeface="Cambria Math" panose="02040503050406030204" pitchFamily="18" charset="0"/>
                            <a:ea typeface="Cambria Math" panose="02040503050406030204" pitchFamily="18" charset="0"/>
                          </a:rPr>
                        </m:ctrlPr>
                      </m:sSupPr>
                      <m:e>
                        <m:d>
                          <m:dPr>
                            <m:begChr m:val="["/>
                            <m:endChr m:val="]"/>
                            <m:ctrlPr>
                              <a:rPr lang="en-US" altLang="en-US" b="0" i="1" kern="0" dirty="0" smtClean="0">
                                <a:latin typeface="Cambria Math" panose="02040503050406030204" pitchFamily="18" charset="0"/>
                                <a:ea typeface="Cambria Math" panose="02040503050406030204" pitchFamily="18" charset="0"/>
                              </a:rPr>
                            </m:ctrlPr>
                          </m:dPr>
                          <m:e>
                            <m:sSub>
                              <m:sSubPr>
                                <m:ctrlPr>
                                  <a:rPr lang="en-US" altLang="en-US" b="0" i="1" kern="0" dirty="0" smtClean="0">
                                    <a:latin typeface="Cambria Math" panose="02040503050406030204" pitchFamily="18" charset="0"/>
                                    <a:ea typeface="Cambria Math" panose="02040503050406030204" pitchFamily="18" charset="0"/>
                                  </a:rPr>
                                </m:ctrlPr>
                              </m:sSubPr>
                              <m:e>
                                <m:r>
                                  <a:rPr lang="en-US" altLang="en-US" b="0" i="1" kern="0" dirty="0" smtClean="0">
                                    <a:latin typeface="Cambria Math" panose="02040503050406030204" pitchFamily="18" charset="0"/>
                                    <a:ea typeface="Cambria Math" panose="02040503050406030204" pitchFamily="18" charset="0"/>
                                  </a:rPr>
                                  <m:t>𝜏</m:t>
                                </m:r>
                              </m:e>
                              <m:sub>
                                <m:r>
                                  <a:rPr lang="en-US" altLang="en-US" b="0" i="1" kern="0" dirty="0" smtClean="0">
                                    <a:latin typeface="Cambria Math" panose="02040503050406030204" pitchFamily="18" charset="0"/>
                                    <a:ea typeface="Cambria Math" panose="02040503050406030204" pitchFamily="18" charset="0"/>
                                  </a:rPr>
                                  <m:t>1</m:t>
                                </m:r>
                              </m:sub>
                            </m:sSub>
                            <m:r>
                              <a:rPr lang="en-US" altLang="en-US" b="0" i="1" kern="0" dirty="0" smtClean="0">
                                <a:latin typeface="Cambria Math" panose="02040503050406030204" pitchFamily="18" charset="0"/>
                                <a:ea typeface="Cambria Math" panose="02040503050406030204" pitchFamily="18" charset="0"/>
                              </a:rPr>
                              <m:t>, </m:t>
                            </m:r>
                            <m:sSub>
                              <m:sSubPr>
                                <m:ctrlPr>
                                  <a:rPr lang="en-US" altLang="en-US" b="0" i="1" kern="0" dirty="0" smtClean="0">
                                    <a:latin typeface="Cambria Math" panose="02040503050406030204" pitchFamily="18" charset="0"/>
                                    <a:ea typeface="Cambria Math" panose="02040503050406030204" pitchFamily="18" charset="0"/>
                                  </a:rPr>
                                </m:ctrlPr>
                              </m:sSubPr>
                              <m:e>
                                <m:r>
                                  <a:rPr lang="en-US" altLang="en-US" b="0" i="1" kern="0" dirty="0" smtClean="0">
                                    <a:latin typeface="Cambria Math" panose="02040503050406030204" pitchFamily="18" charset="0"/>
                                    <a:ea typeface="Cambria Math" panose="02040503050406030204" pitchFamily="18" charset="0"/>
                                  </a:rPr>
                                  <m:t>𝜏</m:t>
                                </m:r>
                              </m:e>
                              <m:sub>
                                <m:r>
                                  <a:rPr lang="en-US" altLang="en-US" b="0" i="1" kern="0" dirty="0" smtClean="0">
                                    <a:latin typeface="Cambria Math" panose="02040503050406030204" pitchFamily="18" charset="0"/>
                                    <a:ea typeface="Cambria Math" panose="02040503050406030204" pitchFamily="18" charset="0"/>
                                  </a:rPr>
                                  <m:t>2</m:t>
                                </m:r>
                              </m:sub>
                            </m:sSub>
                            <m:r>
                              <a:rPr lang="en-US" altLang="en-US" b="0" i="1" kern="0" dirty="0" smtClean="0">
                                <a:latin typeface="Cambria Math" panose="02040503050406030204" pitchFamily="18" charset="0"/>
                                <a:ea typeface="Cambria Math" panose="02040503050406030204" pitchFamily="18" charset="0"/>
                              </a:rPr>
                              <m:t>, …</m:t>
                            </m:r>
                            <m:sSub>
                              <m:sSubPr>
                                <m:ctrlPr>
                                  <a:rPr lang="en-US" altLang="en-US" b="0" i="1" kern="0" dirty="0" smtClean="0">
                                    <a:latin typeface="Cambria Math" panose="02040503050406030204" pitchFamily="18" charset="0"/>
                                    <a:ea typeface="Cambria Math" panose="02040503050406030204" pitchFamily="18" charset="0"/>
                                  </a:rPr>
                                </m:ctrlPr>
                              </m:sSubPr>
                              <m:e>
                                <m:r>
                                  <a:rPr lang="en-US" altLang="en-US" b="0" i="1" kern="0" dirty="0" smtClean="0">
                                    <a:latin typeface="Cambria Math" panose="02040503050406030204" pitchFamily="18" charset="0"/>
                                    <a:ea typeface="Cambria Math" panose="02040503050406030204" pitchFamily="18" charset="0"/>
                                  </a:rPr>
                                  <m:t>𝜏</m:t>
                                </m:r>
                              </m:e>
                              <m:sub>
                                <m:r>
                                  <a:rPr lang="en-US" altLang="en-US" b="0" i="1" kern="0" dirty="0" smtClean="0">
                                    <a:latin typeface="Cambria Math" panose="02040503050406030204" pitchFamily="18" charset="0"/>
                                    <a:ea typeface="Cambria Math" panose="02040503050406030204" pitchFamily="18" charset="0"/>
                                  </a:rPr>
                                  <m:t>𝑛</m:t>
                                </m:r>
                              </m:sub>
                            </m:sSub>
                          </m:e>
                        </m:d>
                      </m:e>
                      <m:sup>
                        <m:r>
                          <a:rPr lang="en-US" altLang="en-US" b="0" i="1" kern="0" dirty="0" smtClean="0">
                            <a:latin typeface="Cambria Math" panose="02040503050406030204" pitchFamily="18" charset="0"/>
                            <a:ea typeface="Cambria Math" panose="02040503050406030204" pitchFamily="18" charset="0"/>
                          </a:rPr>
                          <m:t> </m:t>
                        </m:r>
                      </m:sup>
                    </m:sSup>
                    <m:r>
                      <a:rPr lang="en-US" altLang="en-US" i="1" kern="0" dirty="0" smtClean="0">
                        <a:latin typeface="Cambria Math" panose="02040503050406030204" pitchFamily="18" charset="0"/>
                      </a:rPr>
                      <m:t> </m:t>
                    </m:r>
                  </m:oMath>
                </a14:m>
                <a:r>
                  <a:rPr lang="en-US" altLang="en-US" kern="0" dirty="0"/>
                  <a:t> - n dimensional vector of joint displacement generated at the joint </a:t>
                </a:r>
              </a:p>
              <a:p>
                <a:pPr lvl="1"/>
                <a14:m>
                  <m:oMath xmlns:m="http://schemas.openxmlformats.org/officeDocument/2006/math">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ℱ</m:t>
                        </m:r>
                      </m:e>
                      <m:sub>
                        <m:r>
                          <a:rPr lang="en-US" i="1">
                            <a:latin typeface="Cambria Math" panose="02040503050406030204" pitchFamily="18" charset="0"/>
                            <a:ea typeface="Cambria Math" panose="02040503050406030204" pitchFamily="18" charset="0"/>
                          </a:rPr>
                          <m:t>𝑒</m:t>
                        </m:r>
                      </m:sub>
                      <m:sup>
                        <m:r>
                          <a:rPr lang="en-US" i="1">
                            <a:latin typeface="Cambria Math" panose="02040503050406030204" pitchFamily="18" charset="0"/>
                            <a:ea typeface="Cambria Math" panose="02040503050406030204" pitchFamily="18" charset="0"/>
                          </a:rPr>
                          <m:t>𝑇</m:t>
                        </m:r>
                      </m:sup>
                    </m:sSubSup>
                    <m:r>
                      <a:rPr lang="en-US" b="0" i="1" dirty="0" smtClean="0">
                        <a:latin typeface="Cambria Math" panose="02040503050406030204" pitchFamily="18" charset="0"/>
                      </a:rPr>
                      <m:t>=[</m:t>
                    </m:r>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𝑓</m:t>
                        </m:r>
                      </m:e>
                      <m:sub>
                        <m:r>
                          <a:rPr lang="en-US" b="0" i="1" dirty="0" smtClean="0">
                            <a:latin typeface="Cambria Math" panose="02040503050406030204" pitchFamily="18" charset="0"/>
                          </a:rPr>
                          <m:t>𝑒</m:t>
                        </m:r>
                      </m:sub>
                      <m:sup>
                        <m:r>
                          <a:rPr lang="en-US" b="0" i="1" dirty="0" smtClean="0">
                            <a:latin typeface="Cambria Math" panose="02040503050406030204" pitchFamily="18" charset="0"/>
                          </a:rPr>
                          <m:t>𝑇</m:t>
                        </m:r>
                      </m:sup>
                    </m:sSubSup>
                    <m:r>
                      <a:rPr lang="en-US" b="0" i="1" dirty="0" smtClean="0">
                        <a:latin typeface="Cambria Math" panose="02040503050406030204" pitchFamily="18" charset="0"/>
                      </a:rPr>
                      <m:t>  </m:t>
                    </m:r>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𝑛</m:t>
                        </m:r>
                      </m:e>
                      <m:sub>
                        <m:r>
                          <a:rPr lang="en-US" b="0" i="1" dirty="0" smtClean="0">
                            <a:latin typeface="Cambria Math" panose="02040503050406030204" pitchFamily="18" charset="0"/>
                          </a:rPr>
                          <m:t>𝑒</m:t>
                        </m:r>
                      </m:sub>
                      <m:sup>
                        <m:r>
                          <a:rPr lang="en-US" b="0" i="1" dirty="0" smtClean="0">
                            <a:latin typeface="Cambria Math" panose="02040503050406030204" pitchFamily="18" charset="0"/>
                          </a:rPr>
                          <m:t>𝑇</m:t>
                        </m:r>
                      </m:sup>
                    </m:sSubSup>
                    <m:r>
                      <a:rPr lang="en-US" b="0" i="1" dirty="0" smtClean="0">
                        <a:latin typeface="Cambria Math" panose="02040503050406030204" pitchFamily="18" charset="0"/>
                      </a:rPr>
                      <m:t>]</m:t>
                    </m:r>
                  </m:oMath>
                </a14:m>
                <a:r>
                  <a:rPr lang="en-US" altLang="en-US" kern="0" dirty="0"/>
                  <a:t> – six dimensional vector of resultant force and moments exerted at the end effector</a:t>
                </a:r>
              </a:p>
              <a:p>
                <a:pPr lvl="1"/>
                <a14:m>
                  <m:oMath xmlns:m="http://schemas.openxmlformats.org/officeDocument/2006/math">
                    <m:r>
                      <a:rPr lang="en-US" i="1" smtClean="0">
                        <a:latin typeface="Cambria Math" panose="02040503050406030204" pitchFamily="18" charset="0"/>
                      </a:rPr>
                      <m:t>𝛿</m:t>
                    </m:r>
                    <m:r>
                      <a:rPr lang="en-US" b="0" i="1" smtClean="0">
                        <a:latin typeface="Cambria Math" panose="02040503050406030204" pitchFamily="18" charset="0"/>
                      </a:rPr>
                      <m:t>𝑥</m:t>
                    </m:r>
                  </m:oMath>
                </a14:m>
                <a:r>
                  <a:rPr lang="en-US" altLang="en-US" kern="0" dirty="0"/>
                  <a:t> – six dimensional virtual displacement vector of the end effector </a:t>
                </a:r>
              </a:p>
              <a:p>
                <a:pPr lvl="1"/>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𝑊</m:t>
                    </m:r>
                  </m:oMath>
                </a14:m>
                <a:r>
                  <a:rPr lang="en-US" altLang="en-US" kern="0" dirty="0"/>
                  <a:t> – virtual work</a:t>
                </a:r>
              </a:p>
            </p:txBody>
          </p:sp>
        </mc:Choice>
        <mc:Fallback xmlns="">
          <p:sp>
            <p:nvSpPr>
              <p:cNvPr id="3" name="Rectangle 3">
                <a:extLst>
                  <a:ext uri="{FF2B5EF4-FFF2-40B4-BE49-F238E27FC236}">
                    <a16:creationId xmlns:a16="http://schemas.microsoft.com/office/drawing/2014/main" id="{2DBDCB92-84F0-1B9E-9AE8-5CEA0EB33B79}"/>
                  </a:ext>
                </a:extLst>
              </p:cNvPr>
              <p:cNvSpPr txBox="1">
                <a:spLocks noRot="1" noChangeAspect="1" noMove="1" noResize="1" noEditPoints="1" noAdjustHandles="1" noChangeArrowheads="1" noChangeShapeType="1" noTextEdit="1"/>
              </p:cNvSpPr>
              <p:nvPr/>
            </p:nvSpPr>
            <p:spPr bwMode="auto">
              <a:xfrm>
                <a:off x="1063626" y="1312863"/>
                <a:ext cx="10213974" cy="4364037"/>
              </a:xfrm>
              <a:prstGeom prst="rect">
                <a:avLst/>
              </a:prstGeom>
              <a:blipFill>
                <a:blip r:embed="rId4"/>
                <a:stretch>
                  <a:fillRect l="-239" b="-139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9785E60-006F-A85E-C446-72F60931CEA5}"/>
                  </a:ext>
                </a:extLst>
              </p:cNvPr>
              <p:cNvSpPr txBox="1"/>
              <p:nvPr/>
            </p:nvSpPr>
            <p:spPr>
              <a:xfrm>
                <a:off x="3814849" y="2404308"/>
                <a:ext cx="180331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𝛿</m:t>
                      </m:r>
                      <m:r>
                        <a:rPr lang="en-US" sz="1600" b="0" i="1" smtClean="0">
                          <a:latin typeface="Cambria Math" panose="02040503050406030204" pitchFamily="18" charset="0"/>
                        </a:rPr>
                        <m:t>𝑊</m:t>
                      </m:r>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𝜏</m:t>
                          </m:r>
                        </m:e>
                        <m:sup>
                          <m:r>
                            <a:rPr lang="en-US" sz="1600" b="0" i="1" smtClean="0">
                              <a:latin typeface="Cambria Math" panose="02040503050406030204" pitchFamily="18" charset="0"/>
                            </a:rPr>
                            <m:t>𝑇</m:t>
                          </m:r>
                        </m:sup>
                      </m:sSup>
                      <m:r>
                        <a:rPr lang="en-US" sz="1600" i="1">
                          <a:latin typeface="Cambria Math" panose="02040503050406030204" pitchFamily="18" charset="0"/>
                        </a:rPr>
                        <m:t>𝛿</m:t>
                      </m:r>
                      <m:r>
                        <a:rPr lang="en-US" sz="1600" b="0" i="1" smtClean="0">
                          <a:latin typeface="Cambria Math" panose="02040503050406030204" pitchFamily="18" charset="0"/>
                        </a:rPr>
                        <m:t>𝑞</m:t>
                      </m:r>
                      <m:r>
                        <a:rPr lang="en-US" sz="1600" b="0" i="1" smtClean="0">
                          <a:latin typeface="Cambria Math" panose="02040503050406030204" pitchFamily="18" charset="0"/>
                        </a:rPr>
                        <m:t>+</m:t>
                      </m:r>
                      <m:sSubSup>
                        <m:sSubSupPr>
                          <m:ctrlPr>
                            <a:rPr lang="en-US" sz="1600" b="0" i="1" smtClean="0">
                              <a:latin typeface="Cambria Math" panose="02040503050406030204" pitchFamily="18" charset="0"/>
                              <a:ea typeface="Cambria Math" panose="02040503050406030204" pitchFamily="18" charset="0"/>
                            </a:rPr>
                          </m:ctrlPr>
                        </m:sSubSupPr>
                        <m:e>
                          <m:r>
                            <a:rPr lang="en-US" sz="1600" i="1">
                              <a:latin typeface="Cambria Math" panose="02040503050406030204" pitchFamily="18" charset="0"/>
                              <a:ea typeface="Cambria Math" panose="02040503050406030204" pitchFamily="18" charset="0"/>
                            </a:rPr>
                            <m:t>ℱ</m:t>
                          </m:r>
                        </m:e>
                        <m:sub>
                          <m:r>
                            <a:rPr lang="en-US" sz="1600" b="0" i="1" smtClean="0">
                              <a:latin typeface="Cambria Math" panose="02040503050406030204" pitchFamily="18" charset="0"/>
                              <a:ea typeface="Cambria Math" panose="02040503050406030204" pitchFamily="18" charset="0"/>
                            </a:rPr>
                            <m:t>𝑒</m:t>
                          </m:r>
                        </m:sub>
                        <m:sup>
                          <m:r>
                            <a:rPr lang="en-US" sz="1600" b="0" i="1" smtClean="0">
                              <a:latin typeface="Cambria Math" panose="02040503050406030204" pitchFamily="18" charset="0"/>
                              <a:ea typeface="Cambria Math" panose="02040503050406030204" pitchFamily="18" charset="0"/>
                            </a:rPr>
                            <m:t>𝑇</m:t>
                          </m:r>
                        </m:sup>
                      </m:sSubSup>
                      <m:r>
                        <a:rPr lang="en-US" sz="1600" i="1">
                          <a:latin typeface="Cambria Math" panose="02040503050406030204" pitchFamily="18" charset="0"/>
                        </a:rPr>
                        <m:t>𝛿</m:t>
                      </m:r>
                      <m:r>
                        <a:rPr lang="en-US" sz="1600" b="0" i="1" smtClean="0">
                          <a:latin typeface="Cambria Math" panose="02040503050406030204" pitchFamily="18" charset="0"/>
                        </a:rPr>
                        <m:t>𝑥</m:t>
                      </m:r>
                    </m:oMath>
                  </m:oMathPara>
                </a14:m>
                <a:endParaRPr lang="en-US" sz="1600" dirty="0"/>
              </a:p>
            </p:txBody>
          </p:sp>
        </mc:Choice>
        <mc:Fallback xmlns="">
          <p:sp>
            <p:nvSpPr>
              <p:cNvPr id="2" name="TextBox 1">
                <a:extLst>
                  <a:ext uri="{FF2B5EF4-FFF2-40B4-BE49-F238E27FC236}">
                    <a16:creationId xmlns:a16="http://schemas.microsoft.com/office/drawing/2014/main" id="{59785E60-006F-A85E-C446-72F60931CEA5}"/>
                  </a:ext>
                </a:extLst>
              </p:cNvPr>
              <p:cNvSpPr txBox="1">
                <a:spLocks noRot="1" noChangeAspect="1" noMove="1" noResize="1" noEditPoints="1" noAdjustHandles="1" noChangeArrowheads="1" noChangeShapeType="1" noTextEdit="1"/>
              </p:cNvSpPr>
              <p:nvPr/>
            </p:nvSpPr>
            <p:spPr>
              <a:xfrm>
                <a:off x="3814849" y="2404308"/>
                <a:ext cx="1803314" cy="246221"/>
              </a:xfrm>
              <a:prstGeom prst="rect">
                <a:avLst/>
              </a:prstGeom>
              <a:blipFill>
                <a:blip r:embed="rId5"/>
                <a:stretch>
                  <a:fillRect l="-2365" r="-338" b="-24390"/>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519E85D5-DD47-E0C9-9202-8D4A5936CF26}"/>
                  </a:ext>
                </a:extLst>
              </p14:cNvPr>
              <p14:cNvContentPartPr/>
              <p14:nvPr/>
            </p14:nvContentPartPr>
            <p14:xfrm>
              <a:off x="8697108" y="3276579"/>
              <a:ext cx="85680" cy="170640"/>
            </p14:xfrm>
          </p:contentPart>
        </mc:Choice>
        <mc:Fallback xmlns="">
          <p:pic>
            <p:nvPicPr>
              <p:cNvPr id="4" name="Ink 3">
                <a:extLst>
                  <a:ext uri="{FF2B5EF4-FFF2-40B4-BE49-F238E27FC236}">
                    <a16:creationId xmlns:a16="http://schemas.microsoft.com/office/drawing/2014/main" id="{519E85D5-DD47-E0C9-9202-8D4A5936CF26}"/>
                  </a:ext>
                </a:extLst>
              </p:cNvPr>
              <p:cNvPicPr/>
              <p:nvPr/>
            </p:nvPicPr>
            <p:blipFill>
              <a:blip r:embed="rId7"/>
              <a:stretch>
                <a:fillRect/>
              </a:stretch>
            </p:blipFill>
            <p:spPr>
              <a:xfrm>
                <a:off x="8692788" y="3272259"/>
                <a:ext cx="94320" cy="179280"/>
              </a:xfrm>
              <a:prstGeom prst="rect">
                <a:avLst/>
              </a:prstGeom>
            </p:spPr>
          </p:pic>
        </mc:Fallback>
      </mc:AlternateContent>
      <p:grpSp>
        <p:nvGrpSpPr>
          <p:cNvPr id="16" name="Group 15">
            <a:extLst>
              <a:ext uri="{FF2B5EF4-FFF2-40B4-BE49-F238E27FC236}">
                <a16:creationId xmlns:a16="http://schemas.microsoft.com/office/drawing/2014/main" id="{3E07BA5F-92F0-64DF-C400-F58F4BDE9558}"/>
              </a:ext>
            </a:extLst>
          </p:cNvPr>
          <p:cNvGrpSpPr/>
          <p:nvPr/>
        </p:nvGrpSpPr>
        <p:grpSpPr>
          <a:xfrm>
            <a:off x="8491908" y="2087139"/>
            <a:ext cx="1862280" cy="1589040"/>
            <a:chOff x="8491908" y="2087139"/>
            <a:chExt cx="1862280" cy="1589040"/>
          </a:xfrm>
        </p:grpSpPr>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1D8E1182-4E62-010E-2EFA-1D9C25AD8B2D}"/>
                    </a:ext>
                  </a:extLst>
                </p14:cNvPr>
                <p14:cNvContentPartPr/>
                <p14:nvPr/>
              </p14:nvContentPartPr>
              <p14:xfrm>
                <a:off x="8491908" y="2997939"/>
                <a:ext cx="876240" cy="334440"/>
              </p14:xfrm>
            </p:contentPart>
          </mc:Choice>
          <mc:Fallback xmlns="">
            <p:pic>
              <p:nvPicPr>
                <p:cNvPr id="5" name="Ink 4">
                  <a:extLst>
                    <a:ext uri="{FF2B5EF4-FFF2-40B4-BE49-F238E27FC236}">
                      <a16:creationId xmlns:a16="http://schemas.microsoft.com/office/drawing/2014/main" id="{1D8E1182-4E62-010E-2EFA-1D9C25AD8B2D}"/>
                    </a:ext>
                  </a:extLst>
                </p:cNvPr>
                <p:cNvPicPr/>
                <p:nvPr/>
              </p:nvPicPr>
              <p:blipFill>
                <a:blip r:embed="rId9"/>
                <a:stretch>
                  <a:fillRect/>
                </a:stretch>
              </p:blipFill>
              <p:spPr>
                <a:xfrm>
                  <a:off x="8487588" y="2993619"/>
                  <a:ext cx="88488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3FEDBA72-C1B7-402F-B468-EBC31E95F980}"/>
                    </a:ext>
                  </a:extLst>
                </p14:cNvPr>
                <p14:cNvContentPartPr/>
                <p14:nvPr/>
              </p14:nvContentPartPr>
              <p14:xfrm>
                <a:off x="8513508" y="3200259"/>
                <a:ext cx="43200" cy="406080"/>
              </p14:xfrm>
            </p:contentPart>
          </mc:Choice>
          <mc:Fallback xmlns="">
            <p:pic>
              <p:nvPicPr>
                <p:cNvPr id="6" name="Ink 5">
                  <a:extLst>
                    <a:ext uri="{FF2B5EF4-FFF2-40B4-BE49-F238E27FC236}">
                      <a16:creationId xmlns:a16="http://schemas.microsoft.com/office/drawing/2014/main" id="{3FEDBA72-C1B7-402F-B468-EBC31E95F980}"/>
                    </a:ext>
                  </a:extLst>
                </p:cNvPr>
                <p:cNvPicPr/>
                <p:nvPr/>
              </p:nvPicPr>
              <p:blipFill>
                <a:blip r:embed="rId11"/>
                <a:stretch>
                  <a:fillRect/>
                </a:stretch>
              </p:blipFill>
              <p:spPr>
                <a:xfrm>
                  <a:off x="8509188" y="3195939"/>
                  <a:ext cx="51840" cy="414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B2C1725F-7AD1-499F-D5C5-D8A11883A766}"/>
                    </a:ext>
                  </a:extLst>
                </p14:cNvPr>
                <p14:cNvContentPartPr/>
                <p14:nvPr/>
              </p14:nvContentPartPr>
              <p14:xfrm>
                <a:off x="8504508" y="3488259"/>
                <a:ext cx="731160" cy="187920"/>
              </p14:xfrm>
            </p:contentPart>
          </mc:Choice>
          <mc:Fallback xmlns="">
            <p:pic>
              <p:nvPicPr>
                <p:cNvPr id="8" name="Ink 7">
                  <a:extLst>
                    <a:ext uri="{FF2B5EF4-FFF2-40B4-BE49-F238E27FC236}">
                      <a16:creationId xmlns:a16="http://schemas.microsoft.com/office/drawing/2014/main" id="{B2C1725F-7AD1-499F-D5C5-D8A11883A766}"/>
                    </a:ext>
                  </a:extLst>
                </p:cNvPr>
                <p:cNvPicPr/>
                <p:nvPr/>
              </p:nvPicPr>
              <p:blipFill>
                <a:blip r:embed="rId13"/>
                <a:stretch>
                  <a:fillRect/>
                </a:stretch>
              </p:blipFill>
              <p:spPr>
                <a:xfrm>
                  <a:off x="8500188" y="3483939"/>
                  <a:ext cx="7398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32ABB030-BF21-FEB2-3E0A-FA6C8B03DF0A}"/>
                    </a:ext>
                  </a:extLst>
                </p14:cNvPr>
                <p14:cNvContentPartPr/>
                <p14:nvPr/>
              </p14:nvContentPartPr>
              <p14:xfrm>
                <a:off x="9214068" y="3251019"/>
                <a:ext cx="34920" cy="374760"/>
              </p14:xfrm>
            </p:contentPart>
          </mc:Choice>
          <mc:Fallback xmlns="">
            <p:pic>
              <p:nvPicPr>
                <p:cNvPr id="9" name="Ink 8">
                  <a:extLst>
                    <a:ext uri="{FF2B5EF4-FFF2-40B4-BE49-F238E27FC236}">
                      <a16:creationId xmlns:a16="http://schemas.microsoft.com/office/drawing/2014/main" id="{32ABB030-BF21-FEB2-3E0A-FA6C8B03DF0A}"/>
                    </a:ext>
                  </a:extLst>
                </p:cNvPr>
                <p:cNvPicPr/>
                <p:nvPr/>
              </p:nvPicPr>
              <p:blipFill>
                <a:blip r:embed="rId15"/>
                <a:stretch>
                  <a:fillRect/>
                </a:stretch>
              </p:blipFill>
              <p:spPr>
                <a:xfrm>
                  <a:off x="9209748" y="3246699"/>
                  <a:ext cx="43560" cy="383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4A42FAB3-3F26-D635-F199-FAB74AD68582}"/>
                    </a:ext>
                  </a:extLst>
                </p14:cNvPr>
                <p14:cNvContentPartPr/>
                <p14:nvPr/>
              </p14:nvContentPartPr>
              <p14:xfrm>
                <a:off x="8876388" y="2466939"/>
                <a:ext cx="43200" cy="754560"/>
              </p14:xfrm>
            </p:contentPart>
          </mc:Choice>
          <mc:Fallback xmlns="">
            <p:pic>
              <p:nvPicPr>
                <p:cNvPr id="11" name="Ink 10">
                  <a:extLst>
                    <a:ext uri="{FF2B5EF4-FFF2-40B4-BE49-F238E27FC236}">
                      <a16:creationId xmlns:a16="http://schemas.microsoft.com/office/drawing/2014/main" id="{4A42FAB3-3F26-D635-F199-FAB74AD68582}"/>
                    </a:ext>
                  </a:extLst>
                </p:cNvPr>
                <p:cNvPicPr/>
                <p:nvPr/>
              </p:nvPicPr>
              <p:blipFill>
                <a:blip r:embed="rId17"/>
                <a:stretch>
                  <a:fillRect/>
                </a:stretch>
              </p:blipFill>
              <p:spPr>
                <a:xfrm>
                  <a:off x="8872068" y="2462619"/>
                  <a:ext cx="51840" cy="763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BC15132C-738C-638B-F10E-8ACF9E3380C3}"/>
                    </a:ext>
                  </a:extLst>
                </p14:cNvPr>
                <p14:cNvContentPartPr/>
                <p14:nvPr/>
              </p14:nvContentPartPr>
              <p14:xfrm>
                <a:off x="8836068" y="2087139"/>
                <a:ext cx="565560" cy="440280"/>
              </p14:xfrm>
            </p:contentPart>
          </mc:Choice>
          <mc:Fallback xmlns="">
            <p:pic>
              <p:nvPicPr>
                <p:cNvPr id="12" name="Ink 11">
                  <a:extLst>
                    <a:ext uri="{FF2B5EF4-FFF2-40B4-BE49-F238E27FC236}">
                      <a16:creationId xmlns:a16="http://schemas.microsoft.com/office/drawing/2014/main" id="{BC15132C-738C-638B-F10E-8ACF9E3380C3}"/>
                    </a:ext>
                  </a:extLst>
                </p:cNvPr>
                <p:cNvPicPr/>
                <p:nvPr/>
              </p:nvPicPr>
              <p:blipFill>
                <a:blip r:embed="rId19"/>
                <a:stretch>
                  <a:fillRect/>
                </a:stretch>
              </p:blipFill>
              <p:spPr>
                <a:xfrm>
                  <a:off x="8831748" y="2082819"/>
                  <a:ext cx="574200" cy="448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3A8CD6A6-F184-969A-34E7-25E06D1D4A1F}"/>
                    </a:ext>
                  </a:extLst>
                </p14:cNvPr>
                <p14:cNvContentPartPr/>
                <p14:nvPr/>
              </p14:nvContentPartPr>
              <p14:xfrm>
                <a:off x="9350868" y="2137179"/>
                <a:ext cx="799200" cy="281880"/>
              </p14:xfrm>
            </p:contentPart>
          </mc:Choice>
          <mc:Fallback xmlns="">
            <p:pic>
              <p:nvPicPr>
                <p:cNvPr id="13" name="Ink 12">
                  <a:extLst>
                    <a:ext uri="{FF2B5EF4-FFF2-40B4-BE49-F238E27FC236}">
                      <a16:creationId xmlns:a16="http://schemas.microsoft.com/office/drawing/2014/main" id="{3A8CD6A6-F184-969A-34E7-25E06D1D4A1F}"/>
                    </a:ext>
                  </a:extLst>
                </p:cNvPr>
                <p:cNvPicPr/>
                <p:nvPr/>
              </p:nvPicPr>
              <p:blipFill>
                <a:blip r:embed="rId21"/>
                <a:stretch>
                  <a:fillRect/>
                </a:stretch>
              </p:blipFill>
              <p:spPr>
                <a:xfrm>
                  <a:off x="9346548" y="2132859"/>
                  <a:ext cx="80784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828D7B0E-4C4E-4B11-38C0-16D5DE146BD5}"/>
                    </a:ext>
                  </a:extLst>
                </p14:cNvPr>
                <p14:cNvContentPartPr/>
                <p14:nvPr/>
              </p14:nvContentPartPr>
              <p14:xfrm>
                <a:off x="10068348" y="2303499"/>
                <a:ext cx="285840" cy="315000"/>
              </p14:xfrm>
            </p:contentPart>
          </mc:Choice>
          <mc:Fallback xmlns="">
            <p:pic>
              <p:nvPicPr>
                <p:cNvPr id="15" name="Ink 14">
                  <a:extLst>
                    <a:ext uri="{FF2B5EF4-FFF2-40B4-BE49-F238E27FC236}">
                      <a16:creationId xmlns:a16="http://schemas.microsoft.com/office/drawing/2014/main" id="{828D7B0E-4C4E-4B11-38C0-16D5DE146BD5}"/>
                    </a:ext>
                  </a:extLst>
                </p:cNvPr>
                <p:cNvPicPr/>
                <p:nvPr/>
              </p:nvPicPr>
              <p:blipFill>
                <a:blip r:embed="rId23"/>
                <a:stretch>
                  <a:fillRect/>
                </a:stretch>
              </p:blipFill>
              <p:spPr>
                <a:xfrm>
                  <a:off x="10064028" y="2299179"/>
                  <a:ext cx="294480" cy="323640"/>
                </a:xfrm>
                <a:prstGeom prst="rect">
                  <a:avLst/>
                </a:prstGeom>
              </p:spPr>
            </p:pic>
          </mc:Fallback>
        </mc:AlternateContent>
      </p:grpSp>
      <p:grpSp>
        <p:nvGrpSpPr>
          <p:cNvPr id="19" name="Group 18">
            <a:extLst>
              <a:ext uri="{FF2B5EF4-FFF2-40B4-BE49-F238E27FC236}">
                <a16:creationId xmlns:a16="http://schemas.microsoft.com/office/drawing/2014/main" id="{07660A20-3F2F-267C-C859-CC79A6E734BD}"/>
              </a:ext>
            </a:extLst>
          </p:cNvPr>
          <p:cNvGrpSpPr/>
          <p:nvPr/>
        </p:nvGrpSpPr>
        <p:grpSpPr>
          <a:xfrm>
            <a:off x="10243308" y="2183259"/>
            <a:ext cx="462240" cy="257760"/>
            <a:chOff x="10243308" y="2183259"/>
            <a:chExt cx="462240" cy="257760"/>
          </a:xfrm>
        </p:grpSpPr>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3979D58E-2742-28F5-CF04-7BE907898A47}"/>
                    </a:ext>
                  </a:extLst>
                </p14:cNvPr>
                <p14:cNvContentPartPr/>
                <p14:nvPr/>
              </p14:nvContentPartPr>
              <p14:xfrm>
                <a:off x="10281828" y="2183259"/>
                <a:ext cx="423720" cy="257760"/>
              </p14:xfrm>
            </p:contentPart>
          </mc:Choice>
          <mc:Fallback xmlns="">
            <p:pic>
              <p:nvPicPr>
                <p:cNvPr id="17" name="Ink 16">
                  <a:extLst>
                    <a:ext uri="{FF2B5EF4-FFF2-40B4-BE49-F238E27FC236}">
                      <a16:creationId xmlns:a16="http://schemas.microsoft.com/office/drawing/2014/main" id="{3979D58E-2742-28F5-CF04-7BE907898A47}"/>
                    </a:ext>
                  </a:extLst>
                </p:cNvPr>
                <p:cNvPicPr/>
                <p:nvPr/>
              </p:nvPicPr>
              <p:blipFill>
                <a:blip r:embed="rId25"/>
                <a:stretch>
                  <a:fillRect/>
                </a:stretch>
              </p:blipFill>
              <p:spPr>
                <a:xfrm>
                  <a:off x="10277508" y="2178939"/>
                  <a:ext cx="43236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BDF65CDB-E54B-C2BF-5AED-9E1B1B40DAF5}"/>
                    </a:ext>
                  </a:extLst>
                </p14:cNvPr>
                <p14:cNvContentPartPr/>
                <p14:nvPr/>
              </p14:nvContentPartPr>
              <p14:xfrm>
                <a:off x="10243308" y="2350659"/>
                <a:ext cx="154440" cy="88200"/>
              </p14:xfrm>
            </p:contentPart>
          </mc:Choice>
          <mc:Fallback xmlns="">
            <p:pic>
              <p:nvPicPr>
                <p:cNvPr id="18" name="Ink 17">
                  <a:extLst>
                    <a:ext uri="{FF2B5EF4-FFF2-40B4-BE49-F238E27FC236}">
                      <a16:creationId xmlns:a16="http://schemas.microsoft.com/office/drawing/2014/main" id="{BDF65CDB-E54B-C2BF-5AED-9E1B1B40DAF5}"/>
                    </a:ext>
                  </a:extLst>
                </p:cNvPr>
                <p:cNvPicPr/>
                <p:nvPr/>
              </p:nvPicPr>
              <p:blipFill>
                <a:blip r:embed="rId27"/>
                <a:stretch>
                  <a:fillRect/>
                </a:stretch>
              </p:blipFill>
              <p:spPr>
                <a:xfrm>
                  <a:off x="10238988" y="2346339"/>
                  <a:ext cx="163080" cy="96840"/>
                </a:xfrm>
                <a:prstGeom prst="rect">
                  <a:avLst/>
                </a:prstGeom>
              </p:spPr>
            </p:pic>
          </mc:Fallback>
        </mc:AlternateContent>
      </p:grpSp>
      <p:grpSp>
        <p:nvGrpSpPr>
          <p:cNvPr id="24" name="Group 23">
            <a:extLst>
              <a:ext uri="{FF2B5EF4-FFF2-40B4-BE49-F238E27FC236}">
                <a16:creationId xmlns:a16="http://schemas.microsoft.com/office/drawing/2014/main" id="{C6C74017-8666-95D3-84B2-AF9674D0FFD1}"/>
              </a:ext>
            </a:extLst>
          </p:cNvPr>
          <p:cNvGrpSpPr/>
          <p:nvPr/>
        </p:nvGrpSpPr>
        <p:grpSpPr>
          <a:xfrm>
            <a:off x="10636428" y="1830099"/>
            <a:ext cx="244080" cy="237960"/>
            <a:chOff x="10636428" y="1830099"/>
            <a:chExt cx="244080" cy="237960"/>
          </a:xfrm>
        </p:grpSpPr>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8E4BC5E6-0FD1-7B90-FC3D-A541CB2DC574}"/>
                    </a:ext>
                  </a:extLst>
                </p14:cNvPr>
                <p14:cNvContentPartPr/>
                <p14:nvPr/>
              </p14:nvContentPartPr>
              <p14:xfrm>
                <a:off x="10636428" y="1830099"/>
                <a:ext cx="119880" cy="231120"/>
              </p14:xfrm>
            </p:contentPart>
          </mc:Choice>
          <mc:Fallback xmlns="">
            <p:pic>
              <p:nvPicPr>
                <p:cNvPr id="20" name="Ink 19">
                  <a:extLst>
                    <a:ext uri="{FF2B5EF4-FFF2-40B4-BE49-F238E27FC236}">
                      <a16:creationId xmlns:a16="http://schemas.microsoft.com/office/drawing/2014/main" id="{8E4BC5E6-0FD1-7B90-FC3D-A541CB2DC574}"/>
                    </a:ext>
                  </a:extLst>
                </p:cNvPr>
                <p:cNvPicPr/>
                <p:nvPr/>
              </p:nvPicPr>
              <p:blipFill>
                <a:blip r:embed="rId29"/>
                <a:stretch>
                  <a:fillRect/>
                </a:stretch>
              </p:blipFill>
              <p:spPr>
                <a:xfrm>
                  <a:off x="10632108" y="1825779"/>
                  <a:ext cx="1285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B8B7993E-6627-1DE9-B123-1440A46C4D41}"/>
                    </a:ext>
                  </a:extLst>
                </p14:cNvPr>
                <p14:cNvContentPartPr/>
                <p14:nvPr/>
              </p14:nvContentPartPr>
              <p14:xfrm>
                <a:off x="10645068" y="1919019"/>
                <a:ext cx="90000" cy="31680"/>
              </p14:xfrm>
            </p:contentPart>
          </mc:Choice>
          <mc:Fallback xmlns="">
            <p:pic>
              <p:nvPicPr>
                <p:cNvPr id="21" name="Ink 20">
                  <a:extLst>
                    <a:ext uri="{FF2B5EF4-FFF2-40B4-BE49-F238E27FC236}">
                      <a16:creationId xmlns:a16="http://schemas.microsoft.com/office/drawing/2014/main" id="{B8B7993E-6627-1DE9-B123-1440A46C4D41}"/>
                    </a:ext>
                  </a:extLst>
                </p:cNvPr>
                <p:cNvPicPr/>
                <p:nvPr/>
              </p:nvPicPr>
              <p:blipFill>
                <a:blip r:embed="rId31"/>
                <a:stretch>
                  <a:fillRect/>
                </a:stretch>
              </p:blipFill>
              <p:spPr>
                <a:xfrm>
                  <a:off x="10640748" y="1914699"/>
                  <a:ext cx="986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215A004B-062B-8A5C-9071-6D4641403353}"/>
                    </a:ext>
                  </a:extLst>
                </p14:cNvPr>
                <p14:cNvContentPartPr/>
                <p14:nvPr/>
              </p14:nvContentPartPr>
              <p14:xfrm>
                <a:off x="10811748" y="2019819"/>
                <a:ext cx="68760" cy="48240"/>
              </p14:xfrm>
            </p:contentPart>
          </mc:Choice>
          <mc:Fallback xmlns="">
            <p:pic>
              <p:nvPicPr>
                <p:cNvPr id="22" name="Ink 21">
                  <a:extLst>
                    <a:ext uri="{FF2B5EF4-FFF2-40B4-BE49-F238E27FC236}">
                      <a16:creationId xmlns:a16="http://schemas.microsoft.com/office/drawing/2014/main" id="{215A004B-062B-8A5C-9071-6D4641403353}"/>
                    </a:ext>
                  </a:extLst>
                </p:cNvPr>
                <p:cNvPicPr/>
                <p:nvPr/>
              </p:nvPicPr>
              <p:blipFill>
                <a:blip r:embed="rId33"/>
                <a:stretch>
                  <a:fillRect/>
                </a:stretch>
              </p:blipFill>
              <p:spPr>
                <a:xfrm>
                  <a:off x="10807428" y="2015499"/>
                  <a:ext cx="774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F7104F3F-3A21-641D-B6D6-E07F119C84BD}"/>
                    </a:ext>
                  </a:extLst>
                </p14:cNvPr>
                <p14:cNvContentPartPr/>
                <p14:nvPr/>
              </p14:nvContentPartPr>
              <p14:xfrm>
                <a:off x="10832988" y="1923699"/>
                <a:ext cx="360" cy="19440"/>
              </p14:xfrm>
            </p:contentPart>
          </mc:Choice>
          <mc:Fallback xmlns="">
            <p:pic>
              <p:nvPicPr>
                <p:cNvPr id="23" name="Ink 22">
                  <a:extLst>
                    <a:ext uri="{FF2B5EF4-FFF2-40B4-BE49-F238E27FC236}">
                      <a16:creationId xmlns:a16="http://schemas.microsoft.com/office/drawing/2014/main" id="{F7104F3F-3A21-641D-B6D6-E07F119C84BD}"/>
                    </a:ext>
                  </a:extLst>
                </p:cNvPr>
                <p:cNvPicPr/>
                <p:nvPr/>
              </p:nvPicPr>
              <p:blipFill>
                <a:blip r:embed="rId35"/>
                <a:stretch>
                  <a:fillRect/>
                </a:stretch>
              </p:blipFill>
              <p:spPr>
                <a:xfrm>
                  <a:off x="10828668" y="1919379"/>
                  <a:ext cx="9000" cy="28080"/>
                </a:xfrm>
                <a:prstGeom prst="rect">
                  <a:avLst/>
                </a:prstGeom>
              </p:spPr>
            </p:pic>
          </mc:Fallback>
        </mc:AlternateContent>
      </p:grpSp>
      <p:grpSp>
        <p:nvGrpSpPr>
          <p:cNvPr id="27" name="Group 26">
            <a:extLst>
              <a:ext uri="{FF2B5EF4-FFF2-40B4-BE49-F238E27FC236}">
                <a16:creationId xmlns:a16="http://schemas.microsoft.com/office/drawing/2014/main" id="{50AF7373-151D-5C82-4825-30CBAA30BDAC}"/>
              </a:ext>
            </a:extLst>
          </p:cNvPr>
          <p:cNvGrpSpPr/>
          <p:nvPr/>
        </p:nvGrpSpPr>
        <p:grpSpPr>
          <a:xfrm>
            <a:off x="10294788" y="2577459"/>
            <a:ext cx="346680" cy="360360"/>
            <a:chOff x="10294788" y="2577459"/>
            <a:chExt cx="346680" cy="360360"/>
          </a:xfrm>
        </p:grpSpPr>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0FB3199E-E07C-1B87-A2A7-71DBE7332F84}"/>
                    </a:ext>
                  </a:extLst>
                </p14:cNvPr>
                <p14:cNvContentPartPr/>
                <p14:nvPr/>
              </p14:nvContentPartPr>
              <p14:xfrm>
                <a:off x="10307748" y="2603739"/>
                <a:ext cx="333720" cy="334080"/>
              </p14:xfrm>
            </p:contentPart>
          </mc:Choice>
          <mc:Fallback xmlns="">
            <p:pic>
              <p:nvPicPr>
                <p:cNvPr id="25" name="Ink 24">
                  <a:extLst>
                    <a:ext uri="{FF2B5EF4-FFF2-40B4-BE49-F238E27FC236}">
                      <a16:creationId xmlns:a16="http://schemas.microsoft.com/office/drawing/2014/main" id="{0FB3199E-E07C-1B87-A2A7-71DBE7332F84}"/>
                    </a:ext>
                  </a:extLst>
                </p:cNvPr>
                <p:cNvPicPr/>
                <p:nvPr/>
              </p:nvPicPr>
              <p:blipFill>
                <a:blip r:embed="rId37"/>
                <a:stretch>
                  <a:fillRect/>
                </a:stretch>
              </p:blipFill>
              <p:spPr>
                <a:xfrm>
                  <a:off x="10303428" y="2599419"/>
                  <a:ext cx="34236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333FFBD6-CFBE-3A53-DBE8-A7F6151B1C27}"/>
                    </a:ext>
                  </a:extLst>
                </p14:cNvPr>
                <p14:cNvContentPartPr/>
                <p14:nvPr/>
              </p14:nvContentPartPr>
              <p14:xfrm>
                <a:off x="10294788" y="2577459"/>
                <a:ext cx="94680" cy="115560"/>
              </p14:xfrm>
            </p:contentPart>
          </mc:Choice>
          <mc:Fallback xmlns="">
            <p:pic>
              <p:nvPicPr>
                <p:cNvPr id="26" name="Ink 25">
                  <a:extLst>
                    <a:ext uri="{FF2B5EF4-FFF2-40B4-BE49-F238E27FC236}">
                      <a16:creationId xmlns:a16="http://schemas.microsoft.com/office/drawing/2014/main" id="{333FFBD6-CFBE-3A53-DBE8-A7F6151B1C27}"/>
                    </a:ext>
                  </a:extLst>
                </p:cNvPr>
                <p:cNvPicPr/>
                <p:nvPr/>
              </p:nvPicPr>
              <p:blipFill>
                <a:blip r:embed="rId39"/>
                <a:stretch>
                  <a:fillRect/>
                </a:stretch>
              </p:blipFill>
              <p:spPr>
                <a:xfrm>
                  <a:off x="10290468" y="2573139"/>
                  <a:ext cx="103320" cy="124200"/>
                </a:xfrm>
                <a:prstGeom prst="rect">
                  <a:avLst/>
                </a:prstGeom>
              </p:spPr>
            </p:pic>
          </mc:Fallback>
        </mc:AlternateContent>
      </p:grpSp>
      <p:grpSp>
        <p:nvGrpSpPr>
          <p:cNvPr id="32" name="Group 31">
            <a:extLst>
              <a:ext uri="{FF2B5EF4-FFF2-40B4-BE49-F238E27FC236}">
                <a16:creationId xmlns:a16="http://schemas.microsoft.com/office/drawing/2014/main" id="{65FAF5D2-18D6-248D-C0F1-BCDDB7152845}"/>
              </a:ext>
            </a:extLst>
          </p:cNvPr>
          <p:cNvGrpSpPr/>
          <p:nvPr/>
        </p:nvGrpSpPr>
        <p:grpSpPr>
          <a:xfrm>
            <a:off x="10661988" y="3125739"/>
            <a:ext cx="180000" cy="153720"/>
            <a:chOff x="10661988" y="3125739"/>
            <a:chExt cx="180000" cy="153720"/>
          </a:xfrm>
        </p:grpSpPr>
        <mc:AlternateContent xmlns:mc="http://schemas.openxmlformats.org/markup-compatibility/2006" xmlns:p14="http://schemas.microsoft.com/office/powerpoint/2010/main">
          <mc:Choice Requires="p14">
            <p:contentPart p14:bwMode="auto" r:id="rId40">
              <p14:nvContentPartPr>
                <p14:cNvPr id="28" name="Ink 27">
                  <a:extLst>
                    <a:ext uri="{FF2B5EF4-FFF2-40B4-BE49-F238E27FC236}">
                      <a16:creationId xmlns:a16="http://schemas.microsoft.com/office/drawing/2014/main" id="{40DDECEC-7E90-E8BC-2493-D68269AB6510}"/>
                    </a:ext>
                  </a:extLst>
                </p14:cNvPr>
                <p14:cNvContentPartPr/>
                <p14:nvPr/>
              </p14:nvContentPartPr>
              <p14:xfrm>
                <a:off x="10679268" y="3125739"/>
                <a:ext cx="13320" cy="117720"/>
              </p14:xfrm>
            </p:contentPart>
          </mc:Choice>
          <mc:Fallback xmlns="">
            <p:pic>
              <p:nvPicPr>
                <p:cNvPr id="28" name="Ink 27">
                  <a:extLst>
                    <a:ext uri="{FF2B5EF4-FFF2-40B4-BE49-F238E27FC236}">
                      <a16:creationId xmlns:a16="http://schemas.microsoft.com/office/drawing/2014/main" id="{40DDECEC-7E90-E8BC-2493-D68269AB6510}"/>
                    </a:ext>
                  </a:extLst>
                </p:cNvPr>
                <p:cNvPicPr/>
                <p:nvPr/>
              </p:nvPicPr>
              <p:blipFill>
                <a:blip r:embed="rId41"/>
                <a:stretch>
                  <a:fillRect/>
                </a:stretch>
              </p:blipFill>
              <p:spPr>
                <a:xfrm>
                  <a:off x="10674948" y="3121419"/>
                  <a:ext cx="219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Ink 28">
                  <a:extLst>
                    <a:ext uri="{FF2B5EF4-FFF2-40B4-BE49-F238E27FC236}">
                      <a16:creationId xmlns:a16="http://schemas.microsoft.com/office/drawing/2014/main" id="{313365C9-2494-B24C-9FD6-36128E0715BB}"/>
                    </a:ext>
                  </a:extLst>
                </p14:cNvPr>
                <p14:cNvContentPartPr/>
                <p14:nvPr/>
              </p14:nvContentPartPr>
              <p14:xfrm>
                <a:off x="10661988" y="3154179"/>
                <a:ext cx="90360" cy="118080"/>
              </p14:xfrm>
            </p:contentPart>
          </mc:Choice>
          <mc:Fallback xmlns="">
            <p:pic>
              <p:nvPicPr>
                <p:cNvPr id="29" name="Ink 28">
                  <a:extLst>
                    <a:ext uri="{FF2B5EF4-FFF2-40B4-BE49-F238E27FC236}">
                      <a16:creationId xmlns:a16="http://schemas.microsoft.com/office/drawing/2014/main" id="{313365C9-2494-B24C-9FD6-36128E0715BB}"/>
                    </a:ext>
                  </a:extLst>
                </p:cNvPr>
                <p:cNvPicPr/>
                <p:nvPr/>
              </p:nvPicPr>
              <p:blipFill>
                <a:blip r:embed="rId43"/>
                <a:stretch>
                  <a:fillRect/>
                </a:stretch>
              </p:blipFill>
              <p:spPr>
                <a:xfrm>
                  <a:off x="10657668" y="3149859"/>
                  <a:ext cx="990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Ink 29">
                  <a:extLst>
                    <a:ext uri="{FF2B5EF4-FFF2-40B4-BE49-F238E27FC236}">
                      <a16:creationId xmlns:a16="http://schemas.microsoft.com/office/drawing/2014/main" id="{24684017-99B0-273B-3155-95EFC29788E9}"/>
                    </a:ext>
                  </a:extLst>
                </p14:cNvPr>
                <p14:cNvContentPartPr/>
                <p14:nvPr/>
              </p14:nvContentPartPr>
              <p14:xfrm>
                <a:off x="10807428" y="3247419"/>
                <a:ext cx="34560" cy="32040"/>
              </p14:xfrm>
            </p:contentPart>
          </mc:Choice>
          <mc:Fallback xmlns="">
            <p:pic>
              <p:nvPicPr>
                <p:cNvPr id="30" name="Ink 29">
                  <a:extLst>
                    <a:ext uri="{FF2B5EF4-FFF2-40B4-BE49-F238E27FC236}">
                      <a16:creationId xmlns:a16="http://schemas.microsoft.com/office/drawing/2014/main" id="{24684017-99B0-273B-3155-95EFC29788E9}"/>
                    </a:ext>
                  </a:extLst>
                </p:cNvPr>
                <p:cNvPicPr/>
                <p:nvPr/>
              </p:nvPicPr>
              <p:blipFill>
                <a:blip r:embed="rId45"/>
                <a:stretch>
                  <a:fillRect/>
                </a:stretch>
              </p:blipFill>
              <p:spPr>
                <a:xfrm>
                  <a:off x="10803108" y="3243099"/>
                  <a:ext cx="432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Ink 30">
                  <a:extLst>
                    <a:ext uri="{FF2B5EF4-FFF2-40B4-BE49-F238E27FC236}">
                      <a16:creationId xmlns:a16="http://schemas.microsoft.com/office/drawing/2014/main" id="{40D6188B-3BF3-1F4B-BD8E-E032211C647D}"/>
                    </a:ext>
                  </a:extLst>
                </p14:cNvPr>
                <p14:cNvContentPartPr/>
                <p14:nvPr/>
              </p14:nvContentPartPr>
              <p14:xfrm>
                <a:off x="10824708" y="3166419"/>
                <a:ext cx="4680" cy="14400"/>
              </p14:xfrm>
            </p:contentPart>
          </mc:Choice>
          <mc:Fallback xmlns="">
            <p:pic>
              <p:nvPicPr>
                <p:cNvPr id="31" name="Ink 30">
                  <a:extLst>
                    <a:ext uri="{FF2B5EF4-FFF2-40B4-BE49-F238E27FC236}">
                      <a16:creationId xmlns:a16="http://schemas.microsoft.com/office/drawing/2014/main" id="{40D6188B-3BF3-1F4B-BD8E-E032211C647D}"/>
                    </a:ext>
                  </a:extLst>
                </p:cNvPr>
                <p:cNvPicPr/>
                <p:nvPr/>
              </p:nvPicPr>
              <p:blipFill>
                <a:blip r:embed="rId47"/>
                <a:stretch>
                  <a:fillRect/>
                </a:stretch>
              </p:blipFill>
              <p:spPr>
                <a:xfrm>
                  <a:off x="10820388" y="3162099"/>
                  <a:ext cx="13320" cy="23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
            <p14:nvContentPartPr>
              <p14:cNvPr id="33" name="Ink 32">
                <a:extLst>
                  <a:ext uri="{FF2B5EF4-FFF2-40B4-BE49-F238E27FC236}">
                    <a16:creationId xmlns:a16="http://schemas.microsoft.com/office/drawing/2014/main" id="{7CD22EE9-BD81-F52B-4B15-BC17A99478FD}"/>
                  </a:ext>
                </a:extLst>
              </p14:cNvPr>
              <p14:cNvContentPartPr/>
              <p14:nvPr/>
            </p14:nvContentPartPr>
            <p14:xfrm>
              <a:off x="11063748" y="2123139"/>
              <a:ext cx="120240" cy="920880"/>
            </p14:xfrm>
          </p:contentPart>
        </mc:Choice>
        <mc:Fallback xmlns="">
          <p:pic>
            <p:nvPicPr>
              <p:cNvPr id="33" name="Ink 32">
                <a:extLst>
                  <a:ext uri="{FF2B5EF4-FFF2-40B4-BE49-F238E27FC236}">
                    <a16:creationId xmlns:a16="http://schemas.microsoft.com/office/drawing/2014/main" id="{7CD22EE9-BD81-F52B-4B15-BC17A99478FD}"/>
                  </a:ext>
                </a:extLst>
              </p:cNvPr>
              <p:cNvPicPr/>
              <p:nvPr/>
            </p:nvPicPr>
            <p:blipFill>
              <a:blip r:embed="rId49"/>
              <a:stretch>
                <a:fillRect/>
              </a:stretch>
            </p:blipFill>
            <p:spPr>
              <a:xfrm>
                <a:off x="11059428" y="2118819"/>
                <a:ext cx="128880" cy="929520"/>
              </a:xfrm>
              <a:prstGeom prst="rect">
                <a:avLst/>
              </a:prstGeom>
            </p:spPr>
          </p:pic>
        </mc:Fallback>
      </mc:AlternateContent>
      <p:grpSp>
        <p:nvGrpSpPr>
          <p:cNvPr id="40" name="Group 39">
            <a:extLst>
              <a:ext uri="{FF2B5EF4-FFF2-40B4-BE49-F238E27FC236}">
                <a16:creationId xmlns:a16="http://schemas.microsoft.com/office/drawing/2014/main" id="{8C59B3BA-AB8C-5AB3-DFD6-E08161949CA0}"/>
              </a:ext>
            </a:extLst>
          </p:cNvPr>
          <p:cNvGrpSpPr/>
          <p:nvPr/>
        </p:nvGrpSpPr>
        <p:grpSpPr>
          <a:xfrm>
            <a:off x="11375508" y="2370819"/>
            <a:ext cx="338040" cy="341640"/>
            <a:chOff x="11375508" y="2370819"/>
            <a:chExt cx="338040" cy="341640"/>
          </a:xfrm>
        </p:grpSpPr>
        <mc:AlternateContent xmlns:mc="http://schemas.openxmlformats.org/markup-compatibility/2006" xmlns:p14="http://schemas.microsoft.com/office/powerpoint/2010/main">
          <mc:Choice Requires="p14">
            <p:contentPart p14:bwMode="auto" r:id="rId50">
              <p14:nvContentPartPr>
                <p14:cNvPr id="34" name="Ink 33">
                  <a:extLst>
                    <a:ext uri="{FF2B5EF4-FFF2-40B4-BE49-F238E27FC236}">
                      <a16:creationId xmlns:a16="http://schemas.microsoft.com/office/drawing/2014/main" id="{07C2A139-4F44-4079-8C0B-8A22BF9EA8D8}"/>
                    </a:ext>
                  </a:extLst>
                </p14:cNvPr>
                <p14:cNvContentPartPr/>
                <p14:nvPr/>
              </p14:nvContentPartPr>
              <p14:xfrm>
                <a:off x="11375508" y="2370819"/>
                <a:ext cx="239760" cy="91800"/>
              </p14:xfrm>
            </p:contentPart>
          </mc:Choice>
          <mc:Fallback xmlns="">
            <p:pic>
              <p:nvPicPr>
                <p:cNvPr id="34" name="Ink 33">
                  <a:extLst>
                    <a:ext uri="{FF2B5EF4-FFF2-40B4-BE49-F238E27FC236}">
                      <a16:creationId xmlns:a16="http://schemas.microsoft.com/office/drawing/2014/main" id="{07C2A139-4F44-4079-8C0B-8A22BF9EA8D8}"/>
                    </a:ext>
                  </a:extLst>
                </p:cNvPr>
                <p:cNvPicPr/>
                <p:nvPr/>
              </p:nvPicPr>
              <p:blipFill>
                <a:blip r:embed="rId51"/>
                <a:stretch>
                  <a:fillRect/>
                </a:stretch>
              </p:blipFill>
              <p:spPr>
                <a:xfrm>
                  <a:off x="11371188" y="2366499"/>
                  <a:ext cx="2484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Ink 34">
                  <a:extLst>
                    <a:ext uri="{FF2B5EF4-FFF2-40B4-BE49-F238E27FC236}">
                      <a16:creationId xmlns:a16="http://schemas.microsoft.com/office/drawing/2014/main" id="{A5F88794-DCD0-4F11-E893-455E25820915}"/>
                    </a:ext>
                  </a:extLst>
                </p14:cNvPr>
                <p14:cNvContentPartPr/>
                <p14:nvPr/>
              </p14:nvContentPartPr>
              <p14:xfrm>
                <a:off x="11431308" y="2449659"/>
                <a:ext cx="34560" cy="224640"/>
              </p14:xfrm>
            </p:contentPart>
          </mc:Choice>
          <mc:Fallback xmlns="">
            <p:pic>
              <p:nvPicPr>
                <p:cNvPr id="35" name="Ink 34">
                  <a:extLst>
                    <a:ext uri="{FF2B5EF4-FFF2-40B4-BE49-F238E27FC236}">
                      <a16:creationId xmlns:a16="http://schemas.microsoft.com/office/drawing/2014/main" id="{A5F88794-DCD0-4F11-E893-455E25820915}"/>
                    </a:ext>
                  </a:extLst>
                </p:cNvPr>
                <p:cNvPicPr/>
                <p:nvPr/>
              </p:nvPicPr>
              <p:blipFill>
                <a:blip r:embed="rId53"/>
                <a:stretch>
                  <a:fillRect/>
                </a:stretch>
              </p:blipFill>
              <p:spPr>
                <a:xfrm>
                  <a:off x="11426988" y="2445339"/>
                  <a:ext cx="432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7" name="Ink 36">
                  <a:extLst>
                    <a:ext uri="{FF2B5EF4-FFF2-40B4-BE49-F238E27FC236}">
                      <a16:creationId xmlns:a16="http://schemas.microsoft.com/office/drawing/2014/main" id="{A2783C8E-23D9-FC1C-9643-FA12AD88ED24}"/>
                    </a:ext>
                  </a:extLst>
                </p14:cNvPr>
                <p14:cNvContentPartPr/>
                <p14:nvPr/>
              </p14:nvContentPartPr>
              <p14:xfrm>
                <a:off x="11443908" y="2553339"/>
                <a:ext cx="115920" cy="33840"/>
              </p14:xfrm>
            </p:contentPart>
          </mc:Choice>
          <mc:Fallback xmlns="">
            <p:pic>
              <p:nvPicPr>
                <p:cNvPr id="37" name="Ink 36">
                  <a:extLst>
                    <a:ext uri="{FF2B5EF4-FFF2-40B4-BE49-F238E27FC236}">
                      <a16:creationId xmlns:a16="http://schemas.microsoft.com/office/drawing/2014/main" id="{A2783C8E-23D9-FC1C-9643-FA12AD88ED24}"/>
                    </a:ext>
                  </a:extLst>
                </p:cNvPr>
                <p:cNvPicPr/>
                <p:nvPr/>
              </p:nvPicPr>
              <p:blipFill>
                <a:blip r:embed="rId55"/>
                <a:stretch>
                  <a:fillRect/>
                </a:stretch>
              </p:blipFill>
              <p:spPr>
                <a:xfrm>
                  <a:off x="11439588" y="2549019"/>
                  <a:ext cx="1245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Ink 38">
                  <a:extLst>
                    <a:ext uri="{FF2B5EF4-FFF2-40B4-BE49-F238E27FC236}">
                      <a16:creationId xmlns:a16="http://schemas.microsoft.com/office/drawing/2014/main" id="{9CD826E3-E3B1-0E68-4587-26657066C3D0}"/>
                    </a:ext>
                  </a:extLst>
                </p14:cNvPr>
                <p14:cNvContentPartPr/>
                <p14:nvPr/>
              </p14:nvContentPartPr>
              <p14:xfrm>
                <a:off x="11606268" y="2627859"/>
                <a:ext cx="107280" cy="84600"/>
              </p14:xfrm>
            </p:contentPart>
          </mc:Choice>
          <mc:Fallback xmlns="">
            <p:pic>
              <p:nvPicPr>
                <p:cNvPr id="39" name="Ink 38">
                  <a:extLst>
                    <a:ext uri="{FF2B5EF4-FFF2-40B4-BE49-F238E27FC236}">
                      <a16:creationId xmlns:a16="http://schemas.microsoft.com/office/drawing/2014/main" id="{9CD826E3-E3B1-0E68-4587-26657066C3D0}"/>
                    </a:ext>
                  </a:extLst>
                </p:cNvPr>
                <p:cNvPicPr/>
                <p:nvPr/>
              </p:nvPicPr>
              <p:blipFill>
                <a:blip r:embed="rId57"/>
                <a:stretch>
                  <a:fillRect/>
                </a:stretch>
              </p:blipFill>
              <p:spPr>
                <a:xfrm>
                  <a:off x="11601948" y="2623539"/>
                  <a:ext cx="115920" cy="93240"/>
                </a:xfrm>
                <a:prstGeom prst="rect">
                  <a:avLst/>
                </a:prstGeom>
              </p:spPr>
            </p:pic>
          </mc:Fallback>
        </mc:AlternateContent>
      </p:grpSp>
      <p:grpSp>
        <p:nvGrpSpPr>
          <p:cNvPr id="47" name="Group 46">
            <a:extLst>
              <a:ext uri="{FF2B5EF4-FFF2-40B4-BE49-F238E27FC236}">
                <a16:creationId xmlns:a16="http://schemas.microsoft.com/office/drawing/2014/main" id="{8F2494B7-FD3D-E7B6-45E7-F1D0A4A3930B}"/>
              </a:ext>
            </a:extLst>
          </p:cNvPr>
          <p:cNvGrpSpPr/>
          <p:nvPr/>
        </p:nvGrpSpPr>
        <p:grpSpPr>
          <a:xfrm>
            <a:off x="8483628" y="2105499"/>
            <a:ext cx="585720" cy="568440"/>
            <a:chOff x="8483628" y="2105499"/>
            <a:chExt cx="585720" cy="568440"/>
          </a:xfrm>
        </p:grpSpPr>
        <mc:AlternateContent xmlns:mc="http://schemas.openxmlformats.org/markup-compatibility/2006" xmlns:p14="http://schemas.microsoft.com/office/powerpoint/2010/main">
          <mc:Choice Requires="p14">
            <p:contentPart p14:bwMode="auto" r:id="rId58">
              <p14:nvContentPartPr>
                <p14:cNvPr id="41" name="Ink 40">
                  <a:extLst>
                    <a:ext uri="{FF2B5EF4-FFF2-40B4-BE49-F238E27FC236}">
                      <a16:creationId xmlns:a16="http://schemas.microsoft.com/office/drawing/2014/main" id="{D523126B-0031-DA36-997E-2B3F506A0A09}"/>
                    </a:ext>
                  </a:extLst>
                </p14:cNvPr>
                <p14:cNvContentPartPr/>
                <p14:nvPr/>
              </p14:nvContentPartPr>
              <p14:xfrm>
                <a:off x="8657508" y="2406819"/>
                <a:ext cx="411840" cy="248040"/>
              </p14:xfrm>
            </p:contentPart>
          </mc:Choice>
          <mc:Fallback xmlns="">
            <p:pic>
              <p:nvPicPr>
                <p:cNvPr id="41" name="Ink 40">
                  <a:extLst>
                    <a:ext uri="{FF2B5EF4-FFF2-40B4-BE49-F238E27FC236}">
                      <a16:creationId xmlns:a16="http://schemas.microsoft.com/office/drawing/2014/main" id="{D523126B-0031-DA36-997E-2B3F506A0A09}"/>
                    </a:ext>
                  </a:extLst>
                </p:cNvPr>
                <p:cNvPicPr/>
                <p:nvPr/>
              </p:nvPicPr>
              <p:blipFill>
                <a:blip r:embed="rId59"/>
                <a:stretch>
                  <a:fillRect/>
                </a:stretch>
              </p:blipFill>
              <p:spPr>
                <a:xfrm>
                  <a:off x="8653188" y="2402499"/>
                  <a:ext cx="4204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Ink 41">
                  <a:extLst>
                    <a:ext uri="{FF2B5EF4-FFF2-40B4-BE49-F238E27FC236}">
                      <a16:creationId xmlns:a16="http://schemas.microsoft.com/office/drawing/2014/main" id="{AF3D8378-B0CD-584B-5813-D9BE655D51B8}"/>
                    </a:ext>
                  </a:extLst>
                </p14:cNvPr>
                <p14:cNvContentPartPr/>
                <p14:nvPr/>
              </p14:nvContentPartPr>
              <p14:xfrm>
                <a:off x="8646348" y="2596539"/>
                <a:ext cx="89640" cy="77400"/>
              </p14:xfrm>
            </p:contentPart>
          </mc:Choice>
          <mc:Fallback xmlns="">
            <p:pic>
              <p:nvPicPr>
                <p:cNvPr id="42" name="Ink 41">
                  <a:extLst>
                    <a:ext uri="{FF2B5EF4-FFF2-40B4-BE49-F238E27FC236}">
                      <a16:creationId xmlns:a16="http://schemas.microsoft.com/office/drawing/2014/main" id="{AF3D8378-B0CD-584B-5813-D9BE655D51B8}"/>
                    </a:ext>
                  </a:extLst>
                </p:cNvPr>
                <p:cNvPicPr/>
                <p:nvPr/>
              </p:nvPicPr>
              <p:blipFill>
                <a:blip r:embed="rId61"/>
                <a:stretch>
                  <a:fillRect/>
                </a:stretch>
              </p:blipFill>
              <p:spPr>
                <a:xfrm>
                  <a:off x="8642028" y="2592219"/>
                  <a:ext cx="982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Ink 42">
                  <a:extLst>
                    <a:ext uri="{FF2B5EF4-FFF2-40B4-BE49-F238E27FC236}">
                      <a16:creationId xmlns:a16="http://schemas.microsoft.com/office/drawing/2014/main" id="{F1896D59-1AC5-8DB3-0D21-C996C9E6D3AE}"/>
                    </a:ext>
                  </a:extLst>
                </p14:cNvPr>
                <p14:cNvContentPartPr/>
                <p14:nvPr/>
              </p14:nvContentPartPr>
              <p14:xfrm>
                <a:off x="8483628" y="2105499"/>
                <a:ext cx="141480" cy="20520"/>
              </p14:xfrm>
            </p:contentPart>
          </mc:Choice>
          <mc:Fallback xmlns="">
            <p:pic>
              <p:nvPicPr>
                <p:cNvPr id="43" name="Ink 42">
                  <a:extLst>
                    <a:ext uri="{FF2B5EF4-FFF2-40B4-BE49-F238E27FC236}">
                      <a16:creationId xmlns:a16="http://schemas.microsoft.com/office/drawing/2014/main" id="{F1896D59-1AC5-8DB3-0D21-C996C9E6D3AE}"/>
                    </a:ext>
                  </a:extLst>
                </p:cNvPr>
                <p:cNvPicPr/>
                <p:nvPr/>
              </p:nvPicPr>
              <p:blipFill>
                <a:blip r:embed="rId63"/>
                <a:stretch>
                  <a:fillRect/>
                </a:stretch>
              </p:blipFill>
              <p:spPr>
                <a:xfrm>
                  <a:off x="8479308" y="2101179"/>
                  <a:ext cx="1501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 name="Ink 43">
                  <a:extLst>
                    <a:ext uri="{FF2B5EF4-FFF2-40B4-BE49-F238E27FC236}">
                      <a16:creationId xmlns:a16="http://schemas.microsoft.com/office/drawing/2014/main" id="{883B1458-6A82-8747-5636-11F87C7F05F9}"/>
                    </a:ext>
                  </a:extLst>
                </p14:cNvPr>
                <p14:cNvContentPartPr/>
                <p14:nvPr/>
              </p14:nvContentPartPr>
              <p14:xfrm>
                <a:off x="8509188" y="2159499"/>
                <a:ext cx="81720" cy="146520"/>
              </p14:xfrm>
            </p:contentPart>
          </mc:Choice>
          <mc:Fallback xmlns="">
            <p:pic>
              <p:nvPicPr>
                <p:cNvPr id="44" name="Ink 43">
                  <a:extLst>
                    <a:ext uri="{FF2B5EF4-FFF2-40B4-BE49-F238E27FC236}">
                      <a16:creationId xmlns:a16="http://schemas.microsoft.com/office/drawing/2014/main" id="{883B1458-6A82-8747-5636-11F87C7F05F9}"/>
                    </a:ext>
                  </a:extLst>
                </p:cNvPr>
                <p:cNvPicPr/>
                <p:nvPr/>
              </p:nvPicPr>
              <p:blipFill>
                <a:blip r:embed="rId65"/>
                <a:stretch>
                  <a:fillRect/>
                </a:stretch>
              </p:blipFill>
              <p:spPr>
                <a:xfrm>
                  <a:off x="8504868" y="2155179"/>
                  <a:ext cx="903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Ink 44">
                  <a:extLst>
                    <a:ext uri="{FF2B5EF4-FFF2-40B4-BE49-F238E27FC236}">
                      <a16:creationId xmlns:a16="http://schemas.microsoft.com/office/drawing/2014/main" id="{FDE00689-AB15-4B15-BEFD-0D2BA78D1E67}"/>
                    </a:ext>
                  </a:extLst>
                </p14:cNvPr>
                <p14:cNvContentPartPr/>
                <p14:nvPr/>
              </p14:nvContentPartPr>
              <p14:xfrm>
                <a:off x="8718348" y="2243379"/>
                <a:ext cx="34560" cy="46080"/>
              </p14:xfrm>
            </p:contentPart>
          </mc:Choice>
          <mc:Fallback xmlns="">
            <p:pic>
              <p:nvPicPr>
                <p:cNvPr id="45" name="Ink 44">
                  <a:extLst>
                    <a:ext uri="{FF2B5EF4-FFF2-40B4-BE49-F238E27FC236}">
                      <a16:creationId xmlns:a16="http://schemas.microsoft.com/office/drawing/2014/main" id="{FDE00689-AB15-4B15-BEFD-0D2BA78D1E67}"/>
                    </a:ext>
                  </a:extLst>
                </p:cNvPr>
                <p:cNvPicPr/>
                <p:nvPr/>
              </p:nvPicPr>
              <p:blipFill>
                <a:blip r:embed="rId67"/>
                <a:stretch>
                  <a:fillRect/>
                </a:stretch>
              </p:blipFill>
              <p:spPr>
                <a:xfrm>
                  <a:off x="8714028" y="2239059"/>
                  <a:ext cx="432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Ink 45">
                  <a:extLst>
                    <a:ext uri="{FF2B5EF4-FFF2-40B4-BE49-F238E27FC236}">
                      <a16:creationId xmlns:a16="http://schemas.microsoft.com/office/drawing/2014/main" id="{C778B17D-749D-40DD-BD1E-BB02D817502D}"/>
                    </a:ext>
                  </a:extLst>
                </p14:cNvPr>
                <p14:cNvContentPartPr/>
                <p14:nvPr/>
              </p14:nvContentPartPr>
              <p14:xfrm>
                <a:off x="8717988" y="2159499"/>
                <a:ext cx="9360" cy="24480"/>
              </p14:xfrm>
            </p:contentPart>
          </mc:Choice>
          <mc:Fallback xmlns="">
            <p:pic>
              <p:nvPicPr>
                <p:cNvPr id="46" name="Ink 45">
                  <a:extLst>
                    <a:ext uri="{FF2B5EF4-FFF2-40B4-BE49-F238E27FC236}">
                      <a16:creationId xmlns:a16="http://schemas.microsoft.com/office/drawing/2014/main" id="{C778B17D-749D-40DD-BD1E-BB02D817502D}"/>
                    </a:ext>
                  </a:extLst>
                </p:cNvPr>
                <p:cNvPicPr/>
                <p:nvPr/>
              </p:nvPicPr>
              <p:blipFill>
                <a:blip r:embed="rId69"/>
                <a:stretch>
                  <a:fillRect/>
                </a:stretch>
              </p:blipFill>
              <p:spPr>
                <a:xfrm>
                  <a:off x="8713668" y="2155179"/>
                  <a:ext cx="18000" cy="33120"/>
                </a:xfrm>
                <a:prstGeom prst="rect">
                  <a:avLst/>
                </a:prstGeom>
              </p:spPr>
            </p:pic>
          </mc:Fallback>
        </mc:AlternateContent>
      </p:grpSp>
    </p:spTree>
    <p:extLst>
      <p:ext uri="{BB962C8B-B14F-4D97-AF65-F5344CB8AC3E}">
        <p14:creationId xmlns:p14="http://schemas.microsoft.com/office/powerpoint/2010/main" val="1892289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0A44E-6A20-7CA3-405E-6A1555E9AD77}"/>
            </a:ext>
          </a:extLst>
        </p:cNvPr>
        <p:cNvGrpSpPr/>
        <p:nvPr/>
      </p:nvGrpSpPr>
      <p:grpSpPr>
        <a:xfrm>
          <a:off x="0" y="0"/>
          <a:ext cx="0" cy="0"/>
          <a:chOff x="0" y="0"/>
          <a:chExt cx="0" cy="0"/>
        </a:xfrm>
      </p:grpSpPr>
      <p:sp>
        <p:nvSpPr>
          <p:cNvPr id="46082" name="Rectangle 2">
            <a:extLst>
              <a:ext uri="{FF2B5EF4-FFF2-40B4-BE49-F238E27FC236}">
                <a16:creationId xmlns:a16="http://schemas.microsoft.com/office/drawing/2014/main" id="{73913228-7CD3-D7FB-86E8-EE353FF10D9E}"/>
              </a:ext>
            </a:extLst>
          </p:cNvPr>
          <p:cNvSpPr>
            <a:spLocks noGrp="1" noChangeArrowheads="1"/>
          </p:cNvSpPr>
          <p:nvPr>
            <p:ph type="title"/>
          </p:nvPr>
        </p:nvSpPr>
        <p:spPr/>
        <p:txBody>
          <a:bodyPr/>
          <a:lstStyle/>
          <a:p>
            <a:r>
              <a:rPr lang="en-US" altLang="en-US" dirty="0" err="1"/>
              <a:t>Lagrangian</a:t>
            </a:r>
            <a:r>
              <a:rPr lang="en-US" altLang="en-US" dirty="0"/>
              <a:t> Formulation of Manipulator Dynamics</a:t>
            </a:r>
          </a:p>
        </p:txBody>
      </p:sp>
      <p:sp>
        <p:nvSpPr>
          <p:cNvPr id="7" name="Footer Placeholder 2">
            <a:extLst>
              <a:ext uri="{FF2B5EF4-FFF2-40B4-BE49-F238E27FC236}">
                <a16:creationId xmlns:a16="http://schemas.microsoft.com/office/drawing/2014/main" id="{FBDAA3E8-0C76-AB1D-7553-08850A73E029}"/>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5" name="Picture 2" descr="http://brand.ucla.edu/wp-content/uploads/2013/08/ucla-logotype-main-11.jpg">
            <a:extLst>
              <a:ext uri="{FF2B5EF4-FFF2-40B4-BE49-F238E27FC236}">
                <a16:creationId xmlns:a16="http://schemas.microsoft.com/office/drawing/2014/main" id="{A5A94BE6-C327-433E-16DE-0702544ED7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a:extLst>
              <a:ext uri="{FF2B5EF4-FFF2-40B4-BE49-F238E27FC236}">
                <a16:creationId xmlns:a16="http://schemas.microsoft.com/office/drawing/2014/main" id="{F85FDCA5-072E-3811-F203-ADC4332939ED}"/>
              </a:ext>
            </a:extLst>
          </p:cNvPr>
          <p:cNvSpPr txBox="1">
            <a:spLocks noChangeArrowheads="1"/>
          </p:cNvSpPr>
          <p:nvPr/>
        </p:nvSpPr>
        <p:spPr bwMode="auto">
          <a:xfrm>
            <a:off x="1063626" y="1312861"/>
            <a:ext cx="10213974" cy="436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r>
              <a:rPr lang="en-US" altLang="en-US" kern="0" dirty="0"/>
              <a:t>Substituting</a:t>
            </a:r>
          </a:p>
          <a:p>
            <a:endParaRPr lang="en-US" altLang="en-US" kern="0" dirty="0"/>
          </a:p>
          <a:p>
            <a:pPr marL="0" indent="0">
              <a:buNone/>
            </a:pPr>
            <a:endParaRPr lang="en-US" altLang="en-US" kern="0" dirty="0"/>
          </a:p>
          <a:p>
            <a:r>
              <a:rPr lang="en-US" altLang="en-US" kern="0" dirty="0"/>
              <a:t>We have</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7E19EF7-4D18-45BC-A84E-0A3BC2B3D363}"/>
                  </a:ext>
                </a:extLst>
              </p:cNvPr>
              <p:cNvSpPr txBox="1"/>
              <p:nvPr/>
            </p:nvSpPr>
            <p:spPr>
              <a:xfrm>
                <a:off x="3801971" y="1849277"/>
                <a:ext cx="1970179"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𝛿</m:t>
                      </m:r>
                      <m:r>
                        <a:rPr lang="en-US" sz="1600" b="0" i="1" smtClean="0">
                          <a:latin typeface="Cambria Math" panose="02040503050406030204" pitchFamily="18" charset="0"/>
                        </a:rPr>
                        <m:t>𝑥</m:t>
                      </m:r>
                      <m:r>
                        <a:rPr lang="en-US" sz="1600" b="0" i="1" smtClean="0">
                          <a:latin typeface="Cambria Math" panose="02040503050406030204" pitchFamily="18" charset="0"/>
                        </a:rPr>
                        <m:t>=</m:t>
                      </m:r>
                      <m:r>
                        <a:rPr lang="en-US" sz="1600" b="0" i="1" smtClean="0">
                          <a:latin typeface="Cambria Math" panose="02040503050406030204" pitchFamily="18" charset="0"/>
                        </a:rPr>
                        <m:t>𝐽</m:t>
                      </m:r>
                      <m:r>
                        <a:rPr lang="en-US" sz="1600" i="1">
                          <a:latin typeface="Cambria Math" panose="02040503050406030204" pitchFamily="18" charset="0"/>
                        </a:rPr>
                        <m:t>𝛿</m:t>
                      </m:r>
                      <m:r>
                        <a:rPr lang="en-US" sz="1600" b="0" i="1" smtClean="0">
                          <a:latin typeface="Cambria Math" panose="02040503050406030204" pitchFamily="18" charset="0"/>
                        </a:rPr>
                        <m:t>𝑞</m:t>
                      </m:r>
                    </m:oMath>
                  </m:oMathPara>
                </a14:m>
                <a:endParaRPr lang="en-US" sz="1600" dirty="0"/>
              </a:p>
            </p:txBody>
          </p:sp>
        </mc:Choice>
        <mc:Fallback xmlns="">
          <p:sp>
            <p:nvSpPr>
              <p:cNvPr id="2" name="TextBox 1">
                <a:extLst>
                  <a:ext uri="{FF2B5EF4-FFF2-40B4-BE49-F238E27FC236}">
                    <a16:creationId xmlns:a16="http://schemas.microsoft.com/office/drawing/2014/main" id="{87E19EF7-4D18-45BC-A84E-0A3BC2B3D363}"/>
                  </a:ext>
                </a:extLst>
              </p:cNvPr>
              <p:cNvSpPr txBox="1">
                <a:spLocks noRot="1" noChangeAspect="1" noMove="1" noResize="1" noEditPoints="1" noAdjustHandles="1" noChangeArrowheads="1" noChangeShapeType="1" noTextEdit="1"/>
              </p:cNvSpPr>
              <p:nvPr/>
            </p:nvSpPr>
            <p:spPr>
              <a:xfrm>
                <a:off x="3801971" y="1849277"/>
                <a:ext cx="1970179" cy="246221"/>
              </a:xfrm>
              <a:prstGeom prst="rect">
                <a:avLst/>
              </a:prstGeom>
              <a:blipFill>
                <a:blip r:embed="rId4"/>
                <a:stretch>
                  <a:fillRect b="-317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5908D2B-9DCB-E668-FDF3-431983AD5A2D}"/>
                  </a:ext>
                </a:extLst>
              </p:cNvPr>
              <p:cNvSpPr txBox="1"/>
              <p:nvPr/>
            </p:nvSpPr>
            <p:spPr>
              <a:xfrm>
                <a:off x="2227263" y="2897335"/>
                <a:ext cx="6351680" cy="100598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𝑄</m:t>
                          </m:r>
                        </m:e>
                        <m:sup>
                          <m:r>
                            <a:rPr lang="en-US" sz="1600" b="0" i="1" smtClean="0">
                              <a:latin typeface="Cambria Math" panose="02040503050406030204" pitchFamily="18" charset="0"/>
                            </a:rPr>
                            <m:t>𝑇</m:t>
                          </m:r>
                        </m:sup>
                      </m:sSup>
                      <m:r>
                        <a:rPr lang="en-US" sz="1600" b="0" i="1" smtClean="0">
                          <a:latin typeface="Cambria Math" panose="02040503050406030204" pitchFamily="18" charset="0"/>
                        </a:rPr>
                        <m:t>𝛿</m:t>
                      </m:r>
                      <m:r>
                        <a:rPr lang="en-US" sz="1600" b="0" i="1" smtClean="0">
                          <a:latin typeface="Cambria Math" panose="02040503050406030204" pitchFamily="18" charset="0"/>
                        </a:rPr>
                        <m:t>𝑞</m:t>
                      </m:r>
                      <m:r>
                        <a:rPr lang="en-US" sz="1600" b="0" i="1" smtClean="0">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𝜏</m:t>
                          </m:r>
                        </m:e>
                        <m:sup>
                          <m:r>
                            <a:rPr lang="en-US" sz="1600" i="1">
                              <a:latin typeface="Cambria Math" panose="02040503050406030204" pitchFamily="18" charset="0"/>
                            </a:rPr>
                            <m:t>𝑇</m:t>
                          </m:r>
                        </m:sup>
                      </m:sSup>
                      <m:r>
                        <a:rPr lang="en-US" sz="1600" i="1">
                          <a:latin typeface="Cambria Math" panose="02040503050406030204" pitchFamily="18" charset="0"/>
                        </a:rPr>
                        <m:t>𝛿</m:t>
                      </m:r>
                      <m:r>
                        <a:rPr lang="en-US" sz="1600" i="1">
                          <a:latin typeface="Cambria Math" panose="02040503050406030204" pitchFamily="18" charset="0"/>
                        </a:rPr>
                        <m:t>𝑞</m:t>
                      </m:r>
                      <m:r>
                        <a:rPr lang="en-US" sz="1600" i="1">
                          <a:latin typeface="Cambria Math" panose="02040503050406030204" pitchFamily="18" charset="0"/>
                        </a:rPr>
                        <m:t>+</m:t>
                      </m:r>
                      <m:sSubSup>
                        <m:sSubSupPr>
                          <m:ctrlPr>
                            <a:rPr lang="en-US" sz="1600" i="1">
                              <a:latin typeface="Cambria Math" panose="02040503050406030204" pitchFamily="18" charset="0"/>
                              <a:ea typeface="Cambria Math" panose="02040503050406030204" pitchFamily="18" charset="0"/>
                            </a:rPr>
                          </m:ctrlPr>
                        </m:sSubSupPr>
                        <m:e>
                          <m:r>
                            <a:rPr lang="en-US" sz="1600" i="1">
                              <a:latin typeface="Cambria Math" panose="02040503050406030204" pitchFamily="18" charset="0"/>
                              <a:ea typeface="Cambria Math" panose="02040503050406030204" pitchFamily="18" charset="0"/>
                            </a:rPr>
                            <m:t>ℱ</m:t>
                          </m:r>
                        </m:e>
                        <m:sub>
                          <m:r>
                            <a:rPr lang="en-US" sz="1600" i="1">
                              <a:latin typeface="Cambria Math" panose="02040503050406030204" pitchFamily="18" charset="0"/>
                              <a:ea typeface="Cambria Math" panose="02040503050406030204" pitchFamily="18" charset="0"/>
                            </a:rPr>
                            <m:t>𝑒</m:t>
                          </m:r>
                        </m:sub>
                        <m:sup>
                          <m:r>
                            <a:rPr lang="en-US" sz="1600" i="1">
                              <a:latin typeface="Cambria Math" panose="02040503050406030204" pitchFamily="18" charset="0"/>
                              <a:ea typeface="Cambria Math" panose="02040503050406030204" pitchFamily="18" charset="0"/>
                            </a:rPr>
                            <m:t>𝑇</m:t>
                          </m:r>
                        </m:sup>
                      </m:sSubSup>
                      <m:r>
                        <a:rPr lang="en-US" sz="1600" b="0" i="1" dirty="0" smtClean="0">
                          <a:latin typeface="Cambria Math" panose="02040503050406030204" pitchFamily="18" charset="0"/>
                        </a:rPr>
                        <m:t>𝐽</m:t>
                      </m:r>
                      <m:r>
                        <a:rPr lang="en-US" sz="1600" i="1">
                          <a:latin typeface="Cambria Math" panose="02040503050406030204" pitchFamily="18" charset="0"/>
                        </a:rPr>
                        <m:t>𝛿</m:t>
                      </m:r>
                      <m:r>
                        <a:rPr lang="en-US" sz="1600" b="0" i="1" smtClean="0">
                          <a:latin typeface="Cambria Math" panose="02040503050406030204" pitchFamily="18" charset="0"/>
                        </a:rPr>
                        <m:t>𝑞</m:t>
                      </m:r>
                    </m:oMath>
                  </m:oMathPara>
                </a14:m>
                <a:endParaRPr lang="en-US" sz="1600" dirty="0"/>
              </a:p>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 </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𝑄</m:t>
                          </m:r>
                        </m:e>
                        <m:sup>
                          <m:r>
                            <a:rPr lang="en-US" sz="1600" b="0" i="1" smtClean="0">
                              <a:latin typeface="Cambria Math" panose="02040503050406030204" pitchFamily="18" charset="0"/>
                            </a:rPr>
                            <m:t>𝑇</m:t>
                          </m:r>
                        </m:sup>
                      </m:sSup>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𝜏</m:t>
                          </m:r>
                        </m:e>
                        <m:sup>
                          <m:r>
                            <a:rPr lang="en-US" sz="1600" b="0" i="1" smtClean="0">
                              <a:latin typeface="Cambria Math" panose="02040503050406030204" pitchFamily="18" charset="0"/>
                            </a:rPr>
                            <m:t>𝑇</m:t>
                          </m:r>
                        </m:sup>
                      </m:sSup>
                      <m:r>
                        <a:rPr lang="en-US" sz="1600" b="0" i="1" smtClean="0">
                          <a:latin typeface="Cambria Math" panose="02040503050406030204" pitchFamily="18" charset="0"/>
                        </a:rPr>
                        <m:t>+</m:t>
                      </m:r>
                      <m:sSubSup>
                        <m:sSubSupPr>
                          <m:ctrlPr>
                            <a:rPr lang="en-US" sz="1600" i="1">
                              <a:latin typeface="Cambria Math" panose="02040503050406030204" pitchFamily="18" charset="0"/>
                              <a:ea typeface="Cambria Math" panose="02040503050406030204" pitchFamily="18" charset="0"/>
                            </a:rPr>
                          </m:ctrlPr>
                        </m:sSubSupPr>
                        <m:e>
                          <m:r>
                            <a:rPr lang="en-US" sz="1600" i="1">
                              <a:latin typeface="Cambria Math" panose="02040503050406030204" pitchFamily="18" charset="0"/>
                              <a:ea typeface="Cambria Math" panose="02040503050406030204" pitchFamily="18" charset="0"/>
                            </a:rPr>
                            <m:t>ℱ</m:t>
                          </m:r>
                        </m:e>
                        <m:sub>
                          <m:r>
                            <a:rPr lang="en-US" sz="1600" i="1">
                              <a:latin typeface="Cambria Math" panose="02040503050406030204" pitchFamily="18" charset="0"/>
                              <a:ea typeface="Cambria Math" panose="02040503050406030204" pitchFamily="18" charset="0"/>
                            </a:rPr>
                            <m:t>𝑒</m:t>
                          </m:r>
                        </m:sub>
                        <m:sup>
                          <m:r>
                            <a:rPr lang="en-US" sz="1600" i="1">
                              <a:latin typeface="Cambria Math" panose="02040503050406030204" pitchFamily="18" charset="0"/>
                              <a:ea typeface="Cambria Math" panose="02040503050406030204" pitchFamily="18" charset="0"/>
                            </a:rPr>
                            <m:t>𝑇</m:t>
                          </m:r>
                        </m:sup>
                      </m:sSubSup>
                      <m:r>
                        <a:rPr lang="en-US" sz="1600" b="0" i="1" dirty="0" smtClean="0">
                          <a:latin typeface="Cambria Math" panose="02040503050406030204" pitchFamily="18" charset="0"/>
                        </a:rPr>
                        <m:t>𝐽</m:t>
                      </m:r>
                    </m:oMath>
                  </m:oMathPara>
                </a14:m>
                <a:endParaRPr lang="en-US" sz="1600" dirty="0"/>
              </a:p>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sSup>
                            <m:sSupPr>
                              <m:ctrlPr>
                                <a:rPr lang="en-US" sz="1600" i="1">
                                  <a:latin typeface="Cambria Math" panose="02040503050406030204" pitchFamily="18" charset="0"/>
                                </a:rPr>
                              </m:ctrlPr>
                            </m:sSupPr>
                            <m:e>
                              <m:r>
                                <a:rPr lang="en-US" sz="1600" i="1">
                                  <a:latin typeface="Cambria Math" panose="02040503050406030204" pitchFamily="18" charset="0"/>
                                </a:rPr>
                                <m:t>(</m:t>
                              </m:r>
                              <m:r>
                                <a:rPr lang="en-US" sz="1600" i="1">
                                  <a:latin typeface="Cambria Math" panose="02040503050406030204" pitchFamily="18" charset="0"/>
                                </a:rPr>
                                <m:t>𝑄</m:t>
                              </m:r>
                            </m:e>
                            <m:sup>
                              <m:r>
                                <a:rPr lang="en-US" sz="1600" i="1">
                                  <a:latin typeface="Cambria Math" panose="02040503050406030204" pitchFamily="18" charset="0"/>
                                </a:rPr>
                                <m:t>𝑇</m:t>
                              </m:r>
                            </m:sup>
                          </m:sSup>
                          <m:r>
                            <a:rPr lang="en-US" sz="1600" i="1">
                              <a:latin typeface="Cambria Math" panose="02040503050406030204" pitchFamily="18" charset="0"/>
                            </a:rPr>
                            <m:t>)</m:t>
                          </m:r>
                        </m:e>
                        <m:sup>
                          <m:r>
                            <a:rPr lang="en-US" sz="1600" b="0" i="1" smtClean="0">
                              <a:latin typeface="Cambria Math" panose="02040503050406030204" pitchFamily="18" charset="0"/>
                            </a:rPr>
                            <m:t>𝑇</m:t>
                          </m:r>
                        </m:sup>
                      </m:sSup>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𝜏</m:t>
                                  </m:r>
                                </m:e>
                                <m:sup>
                                  <m:r>
                                    <a:rPr lang="en-US" sz="1600" b="0" i="1" smtClean="0">
                                      <a:latin typeface="Cambria Math" panose="02040503050406030204" pitchFamily="18" charset="0"/>
                                    </a:rPr>
                                    <m:t>𝑇</m:t>
                                  </m:r>
                                </m:sup>
                              </m:sSup>
                              <m:r>
                                <a:rPr lang="en-US" sz="1600" b="0" i="1" smtClean="0">
                                  <a:latin typeface="Cambria Math" panose="02040503050406030204" pitchFamily="18" charset="0"/>
                                </a:rPr>
                                <m:t>+</m:t>
                              </m:r>
                              <m:sSubSup>
                                <m:sSubSupPr>
                                  <m:ctrlPr>
                                    <a:rPr lang="en-US" sz="1600" i="1">
                                      <a:latin typeface="Cambria Math" panose="02040503050406030204" pitchFamily="18" charset="0"/>
                                      <a:ea typeface="Cambria Math" panose="02040503050406030204" pitchFamily="18" charset="0"/>
                                    </a:rPr>
                                  </m:ctrlPr>
                                </m:sSubSupPr>
                                <m:e>
                                  <m:r>
                                    <a:rPr lang="en-US" sz="1600" i="1">
                                      <a:latin typeface="Cambria Math" panose="02040503050406030204" pitchFamily="18" charset="0"/>
                                      <a:ea typeface="Cambria Math" panose="02040503050406030204" pitchFamily="18" charset="0"/>
                                    </a:rPr>
                                    <m:t>ℱ</m:t>
                                  </m:r>
                                </m:e>
                                <m:sub>
                                  <m:r>
                                    <a:rPr lang="en-US" sz="1600" i="1">
                                      <a:latin typeface="Cambria Math" panose="02040503050406030204" pitchFamily="18" charset="0"/>
                                      <a:ea typeface="Cambria Math" panose="02040503050406030204" pitchFamily="18" charset="0"/>
                                    </a:rPr>
                                    <m:t>𝑒</m:t>
                                  </m:r>
                                </m:sub>
                                <m:sup>
                                  <m:r>
                                    <a:rPr lang="en-US" sz="1600" i="1">
                                      <a:latin typeface="Cambria Math" panose="02040503050406030204" pitchFamily="18" charset="0"/>
                                      <a:ea typeface="Cambria Math" panose="02040503050406030204" pitchFamily="18" charset="0"/>
                                    </a:rPr>
                                    <m:t>𝑇</m:t>
                                  </m:r>
                                </m:sup>
                              </m:sSubSup>
                              <m:r>
                                <a:rPr lang="en-US" sz="1600" i="1" dirty="0">
                                  <a:latin typeface="Cambria Math" panose="02040503050406030204" pitchFamily="18" charset="0"/>
                                </a:rPr>
                                <m:t>𝐽</m:t>
                              </m:r>
                            </m:e>
                          </m:d>
                        </m:e>
                        <m:sup>
                          <m:r>
                            <a:rPr lang="en-US" sz="1600" b="0" i="1" smtClean="0">
                              <a:latin typeface="Cambria Math" panose="02040503050406030204" pitchFamily="18" charset="0"/>
                            </a:rPr>
                            <m:t>𝑇</m:t>
                          </m:r>
                        </m:sup>
                      </m:sSup>
                    </m:oMath>
                  </m:oMathPara>
                </a14:m>
                <a:endParaRPr lang="en-US" sz="1600" dirty="0"/>
              </a:p>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𝑄</m:t>
                      </m:r>
                      <m:r>
                        <a:rPr lang="en-US" sz="1600" b="0" i="1" smtClean="0">
                          <a:latin typeface="Cambria Math" panose="02040503050406030204" pitchFamily="18" charset="0"/>
                        </a:rPr>
                        <m:t>=</m:t>
                      </m:r>
                      <m:r>
                        <a:rPr lang="en-US" sz="1600" b="0" i="1" smtClean="0">
                          <a:latin typeface="Cambria Math" panose="02040503050406030204" pitchFamily="18" charset="0"/>
                        </a:rPr>
                        <m:t>𝜏</m:t>
                      </m:r>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𝐽</m:t>
                          </m:r>
                        </m:e>
                        <m:sup>
                          <m:r>
                            <a:rPr lang="en-US" sz="1600" b="0" i="1" smtClean="0">
                              <a:latin typeface="Cambria Math" panose="02040503050406030204" pitchFamily="18" charset="0"/>
                            </a:rPr>
                            <m:t>𝑇</m:t>
                          </m:r>
                        </m:sup>
                      </m:sSup>
                      <m:sSubSup>
                        <m:sSubSupPr>
                          <m:ctrlPr>
                            <a:rPr lang="en-US" sz="1600" i="1">
                              <a:latin typeface="Cambria Math" panose="02040503050406030204" pitchFamily="18" charset="0"/>
                              <a:ea typeface="Cambria Math" panose="02040503050406030204" pitchFamily="18" charset="0"/>
                            </a:rPr>
                          </m:ctrlPr>
                        </m:sSubSupPr>
                        <m:e>
                          <m:r>
                            <a:rPr lang="en-US" sz="1600" i="1">
                              <a:latin typeface="Cambria Math" panose="02040503050406030204" pitchFamily="18" charset="0"/>
                              <a:ea typeface="Cambria Math" panose="02040503050406030204" pitchFamily="18" charset="0"/>
                            </a:rPr>
                            <m:t>ℱ</m:t>
                          </m:r>
                        </m:e>
                        <m:sub>
                          <m:r>
                            <a:rPr lang="en-US" sz="1600" i="1">
                              <a:latin typeface="Cambria Math" panose="02040503050406030204" pitchFamily="18" charset="0"/>
                              <a:ea typeface="Cambria Math" panose="02040503050406030204" pitchFamily="18" charset="0"/>
                            </a:rPr>
                            <m:t>𝑒</m:t>
                          </m:r>
                        </m:sub>
                        <m:sup>
                          <m:r>
                            <a:rPr lang="en-US" sz="1600" b="0" i="1" smtClean="0">
                              <a:latin typeface="Cambria Math" panose="02040503050406030204" pitchFamily="18" charset="0"/>
                              <a:ea typeface="Cambria Math" panose="02040503050406030204" pitchFamily="18" charset="0"/>
                            </a:rPr>
                            <m:t> </m:t>
                          </m:r>
                        </m:sup>
                      </m:sSubSup>
                    </m:oMath>
                  </m:oMathPara>
                </a14:m>
                <a:endParaRPr lang="en-US" sz="1600" dirty="0"/>
              </a:p>
            </p:txBody>
          </p:sp>
        </mc:Choice>
        <mc:Fallback xmlns="">
          <p:sp>
            <p:nvSpPr>
              <p:cNvPr id="4" name="TextBox 3">
                <a:extLst>
                  <a:ext uri="{FF2B5EF4-FFF2-40B4-BE49-F238E27FC236}">
                    <a16:creationId xmlns:a16="http://schemas.microsoft.com/office/drawing/2014/main" id="{25908D2B-9DCB-E668-FDF3-431983AD5A2D}"/>
                  </a:ext>
                </a:extLst>
              </p:cNvPr>
              <p:cNvSpPr txBox="1">
                <a:spLocks noRot="1" noChangeAspect="1" noMove="1" noResize="1" noEditPoints="1" noAdjustHandles="1" noChangeArrowheads="1" noChangeShapeType="1" noTextEdit="1"/>
              </p:cNvSpPr>
              <p:nvPr/>
            </p:nvSpPr>
            <p:spPr>
              <a:xfrm>
                <a:off x="2227263" y="2897335"/>
                <a:ext cx="6351680" cy="1005981"/>
              </a:xfrm>
              <a:prstGeom prst="rect">
                <a:avLst/>
              </a:prstGeom>
              <a:blipFill>
                <a:blip r:embed="rId5"/>
                <a:stretch>
                  <a:fillRect b="-5455"/>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E123F425-6194-EE0A-8B97-2CCFC28E8207}"/>
              </a:ext>
            </a:extLst>
          </p:cNvPr>
          <p:cNvSpPr txBox="1"/>
          <p:nvPr/>
        </p:nvSpPr>
        <p:spPr>
          <a:xfrm>
            <a:off x="3801971" y="4371172"/>
            <a:ext cx="1590675" cy="400110"/>
          </a:xfrm>
          <a:prstGeom prst="rect">
            <a:avLst/>
          </a:prstGeom>
          <a:noFill/>
        </p:spPr>
        <p:txBody>
          <a:bodyPr wrap="square" rtlCol="0">
            <a:spAutoFit/>
          </a:bodyPr>
          <a:lstStyle/>
          <a:p>
            <a:r>
              <a:rPr lang="en-US" sz="2000" dirty="0"/>
              <a:t>Joint Torque</a:t>
            </a:r>
          </a:p>
        </p:txBody>
      </p:sp>
      <p:sp>
        <p:nvSpPr>
          <p:cNvPr id="6" name="TextBox 5">
            <a:extLst>
              <a:ext uri="{FF2B5EF4-FFF2-40B4-BE49-F238E27FC236}">
                <a16:creationId xmlns:a16="http://schemas.microsoft.com/office/drawing/2014/main" id="{9D665600-0762-1CAB-6D94-1C508F4410FF}"/>
              </a:ext>
            </a:extLst>
          </p:cNvPr>
          <p:cNvSpPr txBox="1"/>
          <p:nvPr/>
        </p:nvSpPr>
        <p:spPr>
          <a:xfrm>
            <a:off x="5767922" y="4361040"/>
            <a:ext cx="2302622" cy="400110"/>
          </a:xfrm>
          <a:prstGeom prst="rect">
            <a:avLst/>
          </a:prstGeom>
          <a:noFill/>
        </p:spPr>
        <p:txBody>
          <a:bodyPr wrap="square" rtlCol="0">
            <a:spAutoFit/>
          </a:bodyPr>
          <a:lstStyle/>
          <a:p>
            <a:r>
              <a:rPr lang="en-US" sz="2000" dirty="0"/>
              <a:t>External Forces</a:t>
            </a:r>
          </a:p>
        </p:txBody>
      </p:sp>
      <p:sp>
        <p:nvSpPr>
          <p:cNvPr id="8" name="Freeform: Shape 7">
            <a:extLst>
              <a:ext uri="{FF2B5EF4-FFF2-40B4-BE49-F238E27FC236}">
                <a16:creationId xmlns:a16="http://schemas.microsoft.com/office/drawing/2014/main" id="{F9139D04-8FE4-E9F7-AA9B-0204940688BC}"/>
              </a:ext>
            </a:extLst>
          </p:cNvPr>
          <p:cNvSpPr/>
          <p:nvPr/>
        </p:nvSpPr>
        <p:spPr bwMode="auto">
          <a:xfrm>
            <a:off x="4652299" y="3914402"/>
            <a:ext cx="590550" cy="361950"/>
          </a:xfrm>
          <a:custGeom>
            <a:avLst/>
            <a:gdLst>
              <a:gd name="connsiteX0" fmla="*/ 590550 w 590550"/>
              <a:gd name="connsiteY0" fmla="*/ 0 h 361950"/>
              <a:gd name="connsiteX1" fmla="*/ 542925 w 590550"/>
              <a:gd name="connsiteY1" fmla="*/ 19050 h 361950"/>
              <a:gd name="connsiteX2" fmla="*/ 485775 w 590550"/>
              <a:gd name="connsiteY2" fmla="*/ 57150 h 361950"/>
              <a:gd name="connsiteX3" fmla="*/ 333375 w 590550"/>
              <a:gd name="connsiteY3" fmla="*/ 76200 h 361950"/>
              <a:gd name="connsiteX4" fmla="*/ 295275 w 590550"/>
              <a:gd name="connsiteY4" fmla="*/ 104775 h 361950"/>
              <a:gd name="connsiteX5" fmla="*/ 323850 w 590550"/>
              <a:gd name="connsiteY5" fmla="*/ 171450 h 361950"/>
              <a:gd name="connsiteX6" fmla="*/ 333375 w 590550"/>
              <a:gd name="connsiteY6" fmla="*/ 200025 h 361950"/>
              <a:gd name="connsiteX7" fmla="*/ 266700 w 590550"/>
              <a:gd name="connsiteY7" fmla="*/ 276225 h 361950"/>
              <a:gd name="connsiteX8" fmla="*/ 190500 w 590550"/>
              <a:gd name="connsiteY8" fmla="*/ 295275 h 361950"/>
              <a:gd name="connsiteX9" fmla="*/ 76200 w 590550"/>
              <a:gd name="connsiteY9" fmla="*/ 323850 h 361950"/>
              <a:gd name="connsiteX10" fmla="*/ 28575 w 590550"/>
              <a:gd name="connsiteY10" fmla="*/ 342900 h 361950"/>
              <a:gd name="connsiteX11" fmla="*/ 0 w 590550"/>
              <a:gd name="connsiteY11" fmla="*/ 361950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0550" h="361950">
                <a:moveTo>
                  <a:pt x="590550" y="0"/>
                </a:moveTo>
                <a:cubicBezTo>
                  <a:pt x="574675" y="6350"/>
                  <a:pt x="557935" y="10863"/>
                  <a:pt x="542925" y="19050"/>
                </a:cubicBezTo>
                <a:cubicBezTo>
                  <a:pt x="522825" y="30013"/>
                  <a:pt x="507144" y="48931"/>
                  <a:pt x="485775" y="57150"/>
                </a:cubicBezTo>
                <a:cubicBezTo>
                  <a:pt x="474732" y="61397"/>
                  <a:pt x="333720" y="76162"/>
                  <a:pt x="333375" y="76200"/>
                </a:cubicBezTo>
                <a:cubicBezTo>
                  <a:pt x="320675" y="85725"/>
                  <a:pt x="296855" y="88979"/>
                  <a:pt x="295275" y="104775"/>
                </a:cubicBezTo>
                <a:cubicBezTo>
                  <a:pt x="292869" y="128835"/>
                  <a:pt x="314870" y="148999"/>
                  <a:pt x="323850" y="171450"/>
                </a:cubicBezTo>
                <a:cubicBezTo>
                  <a:pt x="327579" y="180772"/>
                  <a:pt x="330200" y="190500"/>
                  <a:pt x="333375" y="200025"/>
                </a:cubicBezTo>
                <a:cubicBezTo>
                  <a:pt x="315509" y="226824"/>
                  <a:pt x="295674" y="260623"/>
                  <a:pt x="266700" y="276225"/>
                </a:cubicBezTo>
                <a:cubicBezTo>
                  <a:pt x="243648" y="288638"/>
                  <a:pt x="215524" y="287575"/>
                  <a:pt x="190500" y="295275"/>
                </a:cubicBezTo>
                <a:cubicBezTo>
                  <a:pt x="83687" y="328141"/>
                  <a:pt x="210148" y="304715"/>
                  <a:pt x="76200" y="323850"/>
                </a:cubicBezTo>
                <a:cubicBezTo>
                  <a:pt x="60325" y="330200"/>
                  <a:pt x="43868" y="335254"/>
                  <a:pt x="28575" y="342900"/>
                </a:cubicBezTo>
                <a:cubicBezTo>
                  <a:pt x="18336" y="348020"/>
                  <a:pt x="0" y="361950"/>
                  <a:pt x="0" y="361950"/>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 name="Freeform: Shape 8">
            <a:extLst>
              <a:ext uri="{FF2B5EF4-FFF2-40B4-BE49-F238E27FC236}">
                <a16:creationId xmlns:a16="http://schemas.microsoft.com/office/drawing/2014/main" id="{E0FADE0D-D7A4-E4FB-5377-DD0FC8ACA749}"/>
              </a:ext>
            </a:extLst>
          </p:cNvPr>
          <p:cNvSpPr/>
          <p:nvPr/>
        </p:nvSpPr>
        <p:spPr bwMode="auto">
          <a:xfrm>
            <a:off x="5767922" y="3940557"/>
            <a:ext cx="402691" cy="304956"/>
          </a:xfrm>
          <a:custGeom>
            <a:avLst/>
            <a:gdLst>
              <a:gd name="connsiteX0" fmla="*/ 69316 w 402691"/>
              <a:gd name="connsiteY0" fmla="*/ 0 h 304956"/>
              <a:gd name="connsiteX1" fmla="*/ 31216 w 402691"/>
              <a:gd name="connsiteY1" fmla="*/ 47625 h 304956"/>
              <a:gd name="connsiteX2" fmla="*/ 2641 w 402691"/>
              <a:gd name="connsiteY2" fmla="*/ 95250 h 304956"/>
              <a:gd name="connsiteX3" fmla="*/ 174091 w 402691"/>
              <a:gd name="connsiteY3" fmla="*/ 152400 h 304956"/>
              <a:gd name="connsiteX4" fmla="*/ 164566 w 402691"/>
              <a:gd name="connsiteY4" fmla="*/ 209550 h 304956"/>
              <a:gd name="connsiteX5" fmla="*/ 155041 w 402691"/>
              <a:gd name="connsiteY5" fmla="*/ 247650 h 304956"/>
              <a:gd name="connsiteX6" fmla="*/ 202666 w 402691"/>
              <a:gd name="connsiteY6" fmla="*/ 257175 h 304956"/>
              <a:gd name="connsiteX7" fmla="*/ 393166 w 402691"/>
              <a:gd name="connsiteY7" fmla="*/ 304800 h 304956"/>
              <a:gd name="connsiteX8" fmla="*/ 402691 w 402691"/>
              <a:gd name="connsiteY8" fmla="*/ 304800 h 30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691" h="304956">
                <a:moveTo>
                  <a:pt x="69316" y="0"/>
                </a:moveTo>
                <a:cubicBezTo>
                  <a:pt x="56616" y="15875"/>
                  <a:pt x="42874" y="30970"/>
                  <a:pt x="31216" y="47625"/>
                </a:cubicBezTo>
                <a:cubicBezTo>
                  <a:pt x="20599" y="62792"/>
                  <a:pt x="-8924" y="80794"/>
                  <a:pt x="2641" y="95250"/>
                </a:cubicBezTo>
                <a:cubicBezTo>
                  <a:pt x="37892" y="139313"/>
                  <a:pt x="122085" y="144971"/>
                  <a:pt x="174091" y="152400"/>
                </a:cubicBezTo>
                <a:cubicBezTo>
                  <a:pt x="225404" y="186609"/>
                  <a:pt x="198533" y="155203"/>
                  <a:pt x="164566" y="209550"/>
                </a:cubicBezTo>
                <a:cubicBezTo>
                  <a:pt x="157628" y="220651"/>
                  <a:pt x="158216" y="234950"/>
                  <a:pt x="155041" y="247650"/>
                </a:cubicBezTo>
                <a:cubicBezTo>
                  <a:pt x="170916" y="250825"/>
                  <a:pt x="187134" y="252607"/>
                  <a:pt x="202666" y="257175"/>
                </a:cubicBezTo>
                <a:cubicBezTo>
                  <a:pt x="357128" y="302605"/>
                  <a:pt x="266995" y="290781"/>
                  <a:pt x="393166" y="304800"/>
                </a:cubicBezTo>
                <a:cubicBezTo>
                  <a:pt x="396322" y="305151"/>
                  <a:pt x="399516" y="304800"/>
                  <a:pt x="402691" y="304800"/>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578102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7A867-FE3F-761F-C478-42AA0C7BCEA2}"/>
            </a:ext>
          </a:extLst>
        </p:cNvPr>
        <p:cNvGrpSpPr/>
        <p:nvPr/>
      </p:nvGrpSpPr>
      <p:grpSpPr>
        <a:xfrm>
          <a:off x="0" y="0"/>
          <a:ext cx="0" cy="0"/>
          <a:chOff x="0" y="0"/>
          <a:chExt cx="0" cy="0"/>
        </a:xfrm>
      </p:grpSpPr>
      <p:sp>
        <p:nvSpPr>
          <p:cNvPr id="46082" name="Rectangle 2">
            <a:extLst>
              <a:ext uri="{FF2B5EF4-FFF2-40B4-BE49-F238E27FC236}">
                <a16:creationId xmlns:a16="http://schemas.microsoft.com/office/drawing/2014/main" id="{94B14AB5-D446-C5DC-0C62-23624CCA6FB4}"/>
              </a:ext>
            </a:extLst>
          </p:cNvPr>
          <p:cNvSpPr>
            <a:spLocks noGrp="1" noChangeArrowheads="1"/>
          </p:cNvSpPr>
          <p:nvPr>
            <p:ph type="title"/>
          </p:nvPr>
        </p:nvSpPr>
        <p:spPr/>
        <p:txBody>
          <a:bodyPr/>
          <a:lstStyle/>
          <a:p>
            <a:r>
              <a:rPr lang="en-US" altLang="en-US" dirty="0" err="1"/>
              <a:t>Lagrangian</a:t>
            </a:r>
            <a:r>
              <a:rPr lang="en-US" altLang="en-US" dirty="0"/>
              <a:t> Formulation of Manipulator Dynamics</a:t>
            </a:r>
          </a:p>
        </p:txBody>
      </p:sp>
      <p:sp>
        <p:nvSpPr>
          <p:cNvPr id="7" name="Footer Placeholder 2">
            <a:extLst>
              <a:ext uri="{FF2B5EF4-FFF2-40B4-BE49-F238E27FC236}">
                <a16:creationId xmlns:a16="http://schemas.microsoft.com/office/drawing/2014/main" id="{D010EF90-8A6B-A71F-E151-B78432DC06FE}"/>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5" name="Picture 2" descr="http://brand.ucla.edu/wp-content/uploads/2013/08/ucla-logotype-main-11.jpg">
            <a:extLst>
              <a:ext uri="{FF2B5EF4-FFF2-40B4-BE49-F238E27FC236}">
                <a16:creationId xmlns:a16="http://schemas.microsoft.com/office/drawing/2014/main" id="{A9D7AE13-E45B-B68F-6C7E-F44B3753C1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BADD126B-1B14-A689-2E44-F4B751592760}"/>
                  </a:ext>
                </a:extLst>
              </p:cNvPr>
              <p:cNvSpPr txBox="1">
                <a:spLocks noChangeArrowheads="1"/>
              </p:cNvSpPr>
              <p:nvPr/>
            </p:nvSpPr>
            <p:spPr bwMode="auto">
              <a:xfrm>
                <a:off x="1063626" y="1385914"/>
                <a:ext cx="10213974" cy="43640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r>
                  <a:rPr lang="en-US" altLang="en-US" b="1" kern="0" dirty="0">
                    <a:solidFill>
                      <a:srgbClr val="FF0000"/>
                    </a:solidFill>
                  </a:rPr>
                  <a:t>Joint Frictions</a:t>
                </a:r>
              </a:p>
              <a:p>
                <a:pPr lvl="1"/>
                <a:r>
                  <a:rPr lang="en-US" altLang="en-US" kern="0" dirty="0"/>
                  <a:t>Highly Non-linear</a:t>
                </a:r>
              </a:p>
              <a:p>
                <a:pPr lvl="1"/>
                <a:r>
                  <a:rPr lang="en-US" altLang="en-US" kern="0" dirty="0"/>
                  <a:t>Grease/oil lubricated bearing – Types of frictions </a:t>
                </a:r>
              </a:p>
              <a:p>
                <a:pPr lvl="2"/>
                <a:r>
                  <a:rPr lang="en-US" altLang="en-US" kern="0" dirty="0"/>
                  <a:t>Static friction</a:t>
                </a:r>
              </a:p>
              <a:p>
                <a:pPr lvl="2"/>
                <a:r>
                  <a:rPr lang="en-US" altLang="en-US" kern="0" dirty="0"/>
                  <a:t>Boundary lubrication</a:t>
                </a:r>
              </a:p>
              <a:p>
                <a:pPr lvl="2"/>
                <a:r>
                  <a:rPr lang="en-US" altLang="en-US" kern="0" dirty="0"/>
                  <a:t>Partial fluid lubrication</a:t>
                </a:r>
              </a:p>
              <a:p>
                <a:pPr lvl="2"/>
                <a:r>
                  <a:rPr lang="en-US" altLang="en-US" kern="0" dirty="0"/>
                  <a:t>Full fluid lubrication</a:t>
                </a:r>
              </a:p>
              <a:p>
                <a:pPr lvl="1"/>
                <a:r>
                  <a:rPr lang="en-US" altLang="en-US" kern="0" dirty="0"/>
                  <a:t>Full fluid lubrication</a:t>
                </a:r>
              </a:p>
              <a:p>
                <a:pPr lvl="1"/>
                <a:endParaRPr lang="en-US" altLang="en-US" kern="0" dirty="0"/>
              </a:p>
              <a:p>
                <a:pPr lvl="1"/>
                <a:endParaRPr lang="en-US" altLang="en-US" kern="0" dirty="0"/>
              </a:p>
              <a:p>
                <a:pPr lvl="1"/>
                <a:endParaRPr lang="en-US" altLang="en-US" kern="0" dirty="0"/>
              </a:p>
              <a:p>
                <a:pPr lvl="1"/>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𝑓</m:t>
                        </m:r>
                      </m:e>
                      <m:sub>
                        <m:r>
                          <a:rPr lang="en-US" sz="1600" b="0" i="1" smtClean="0">
                            <a:latin typeface="Cambria Math" panose="02040503050406030204" pitchFamily="18" charset="0"/>
                          </a:rPr>
                          <m:t>𝑟</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1</m:t>
                        </m:r>
                      </m:sub>
                    </m:sSub>
                    <m:sSub>
                      <m:sSubPr>
                        <m:ctrlPr>
                          <a:rPr lang="en-US" sz="1600" b="0" i="1" smtClean="0">
                            <a:latin typeface="Cambria Math" panose="02040503050406030204" pitchFamily="18" charset="0"/>
                          </a:rPr>
                        </m:ctrlPr>
                      </m:sSubPr>
                      <m:e>
                        <m:acc>
                          <m:accPr>
                            <m:chr m:val="̇"/>
                            <m:ctrlPr>
                              <a:rPr lang="en-US" sz="1600" i="1">
                                <a:latin typeface="Cambria Math" panose="02040503050406030204" pitchFamily="18" charset="0"/>
                              </a:rPr>
                            </m:ctrlPr>
                          </m:accPr>
                          <m:e>
                            <m:r>
                              <a:rPr lang="en-US" sz="1600" i="1">
                                <a:latin typeface="Cambria Math" panose="02040503050406030204" pitchFamily="18" charset="0"/>
                              </a:rPr>
                              <m:t>𝑞</m:t>
                            </m:r>
                          </m:e>
                        </m:acc>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𝑏</m:t>
                        </m:r>
                      </m:e>
                      <m:sub>
                        <m:r>
                          <a:rPr lang="en-US" sz="1600" b="0" i="1" smtClean="0">
                            <a:latin typeface="Cambria Math" panose="02040503050406030204" pitchFamily="18" charset="0"/>
                          </a:rPr>
                          <m:t>2</m:t>
                        </m:r>
                      </m:sub>
                    </m:sSub>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a:rPr lang="en-US" sz="1600" i="1">
                                <a:latin typeface="Cambria Math" panose="02040503050406030204" pitchFamily="18" charset="0"/>
                              </a:rPr>
                              <m:t>𝑞</m:t>
                            </m:r>
                          </m:e>
                        </m:acc>
                      </m:e>
                      <m:sub>
                        <m:r>
                          <a:rPr lang="en-US" sz="1600" b="0" i="1" smtClean="0">
                            <a:latin typeface="Cambria Math" panose="02040503050406030204" pitchFamily="18" charset="0"/>
                          </a:rPr>
                          <m:t>2</m:t>
                        </m:r>
                      </m:sub>
                    </m:sSub>
                    <m:r>
                      <a:rPr lang="en-US" sz="1600" b="0" i="1" smtClean="0">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𝑏</m:t>
                        </m:r>
                      </m:e>
                      <m:sub>
                        <m:r>
                          <a:rPr lang="en-US" sz="1600" b="0" i="1" smtClean="0">
                            <a:latin typeface="Cambria Math" panose="02040503050406030204" pitchFamily="18" charset="0"/>
                          </a:rPr>
                          <m:t>𝑛</m:t>
                        </m:r>
                      </m:sub>
                    </m:sSub>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a:rPr lang="en-US" sz="1600" i="1">
                                <a:latin typeface="Cambria Math" panose="02040503050406030204" pitchFamily="18" charset="0"/>
                              </a:rPr>
                              <m:t>𝑞</m:t>
                            </m:r>
                          </m:e>
                        </m:acc>
                      </m:e>
                      <m:sub>
                        <m:r>
                          <a:rPr lang="en-US" sz="1600" b="0" i="1" smtClean="0">
                            <a:latin typeface="Cambria Math" panose="02040503050406030204" pitchFamily="18" charset="0"/>
                          </a:rPr>
                          <m:t>𝑛</m:t>
                        </m:r>
                      </m:sub>
                    </m:sSub>
                    <m:r>
                      <a:rPr lang="en-US" sz="1600" b="0" i="1" smtClean="0">
                        <a:latin typeface="Cambria Math" panose="02040503050406030204" pitchFamily="18" charset="0"/>
                      </a:rPr>
                      <m:t>]</m:t>
                    </m:r>
                  </m:oMath>
                </a14:m>
                <a:r>
                  <a:rPr lang="en-US" altLang="en-US" sz="1600" kern="0" dirty="0"/>
                  <a:t> – The frictional torques or forces in the joints. The minus sign indicates that the direction of the frictional torque or forces is always opposite to the joint velocity.</a:t>
                </a:r>
              </a:p>
              <a:p>
                <a:pPr lvl="1"/>
                <a:endParaRPr lang="en-US" altLang="en-US" kern="0" dirty="0"/>
              </a:p>
              <a:p>
                <a:pPr marL="0" indent="0">
                  <a:buNone/>
                </a:pPr>
                <a:endParaRPr lang="en-US" altLang="en-US" sz="2000" kern="0" dirty="0"/>
              </a:p>
            </p:txBody>
          </p:sp>
        </mc:Choice>
        <mc:Fallback xmlns="">
          <p:sp>
            <p:nvSpPr>
              <p:cNvPr id="3" name="Rectangle 3">
                <a:extLst>
                  <a:ext uri="{FF2B5EF4-FFF2-40B4-BE49-F238E27FC236}">
                    <a16:creationId xmlns:a16="http://schemas.microsoft.com/office/drawing/2014/main" id="{BADD126B-1B14-A689-2E44-F4B751592760}"/>
                  </a:ext>
                </a:extLst>
              </p:cNvPr>
              <p:cNvSpPr txBox="1">
                <a:spLocks noRot="1" noChangeAspect="1" noMove="1" noResize="1" noEditPoints="1" noAdjustHandles="1" noChangeArrowheads="1" noChangeShapeType="1" noTextEdit="1"/>
              </p:cNvSpPr>
              <p:nvPr/>
            </p:nvSpPr>
            <p:spPr bwMode="auto">
              <a:xfrm>
                <a:off x="1063626" y="1385914"/>
                <a:ext cx="10213974" cy="4364037"/>
              </a:xfrm>
              <a:prstGeom prst="rect">
                <a:avLst/>
              </a:prstGeom>
              <a:blipFill>
                <a:blip r:embed="rId4"/>
                <a:stretch>
                  <a:fillRect l="-239" t="-41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42CE8A8-BB20-F074-AB07-8EA3872B00CC}"/>
                  </a:ext>
                </a:extLst>
              </p:cNvPr>
              <p:cNvSpPr txBox="1"/>
              <p:nvPr/>
            </p:nvSpPr>
            <p:spPr>
              <a:xfrm>
                <a:off x="3000376" y="4012042"/>
                <a:ext cx="6096000" cy="36266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𝑓</m:t>
                          </m:r>
                        </m:e>
                        <m: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𝑟</m:t>
                              </m:r>
                            </m:e>
                            <m:sub>
                              <m:r>
                                <a:rPr lang="en-US" sz="1600" b="0" i="1" smtClean="0">
                                  <a:latin typeface="Cambria Math" panose="02040503050406030204" pitchFamily="18" charset="0"/>
                                </a:rPr>
                                <m:t>𝑖</m:t>
                              </m:r>
                            </m:sub>
                          </m:sSub>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 </m:t>
                      </m:r>
                      <m:sSub>
                        <m:sSubPr>
                          <m:ctrlPr>
                            <a:rPr lang="en-US" sz="1600" b="0" i="1" smtClean="0">
                              <a:latin typeface="Cambria Math" panose="02040503050406030204" pitchFamily="18" charset="0"/>
                            </a:rPr>
                          </m:ctrlPr>
                        </m:sSubPr>
                        <m:e>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𝑞</m:t>
                              </m:r>
                            </m:e>
                          </m:acc>
                        </m:e>
                        <m:sub>
                          <m:r>
                            <a:rPr lang="en-US" sz="1600" b="0" i="1" smtClean="0">
                              <a:latin typeface="Cambria Math" panose="02040503050406030204" pitchFamily="18" charset="0"/>
                            </a:rPr>
                            <m:t>𝑖</m:t>
                          </m:r>
                        </m:sub>
                      </m:sSub>
                    </m:oMath>
                  </m:oMathPara>
                </a14:m>
                <a:endParaRPr lang="en-US" sz="1600" dirty="0"/>
              </a:p>
            </p:txBody>
          </p:sp>
        </mc:Choice>
        <mc:Fallback xmlns="">
          <p:sp>
            <p:nvSpPr>
              <p:cNvPr id="11" name="TextBox 10">
                <a:extLst>
                  <a:ext uri="{FF2B5EF4-FFF2-40B4-BE49-F238E27FC236}">
                    <a16:creationId xmlns:a16="http://schemas.microsoft.com/office/drawing/2014/main" id="{742CE8A8-BB20-F074-AB07-8EA3872B00CC}"/>
                  </a:ext>
                </a:extLst>
              </p:cNvPr>
              <p:cNvSpPr txBox="1">
                <a:spLocks noRot="1" noChangeAspect="1" noMove="1" noResize="1" noEditPoints="1" noAdjustHandles="1" noChangeArrowheads="1" noChangeShapeType="1" noTextEdit="1"/>
              </p:cNvSpPr>
              <p:nvPr/>
            </p:nvSpPr>
            <p:spPr>
              <a:xfrm>
                <a:off x="3000376" y="4012042"/>
                <a:ext cx="6096000" cy="362663"/>
              </a:xfrm>
              <a:prstGeom prst="rect">
                <a:avLst/>
              </a:prstGeom>
              <a:blipFill>
                <a:blip r:embed="rId5"/>
                <a:stretch>
                  <a:fillRect b="-3333"/>
                </a:stretch>
              </a:blipFill>
            </p:spPr>
            <p:txBody>
              <a:bodyPr/>
              <a:lstStyle/>
              <a:p>
                <a:r>
                  <a:rPr lang="en-US">
                    <a:noFill/>
                  </a:rPr>
                  <a:t> </a:t>
                </a:r>
              </a:p>
            </p:txBody>
          </p:sp>
        </mc:Fallback>
      </mc:AlternateContent>
    </p:spTree>
    <p:extLst>
      <p:ext uri="{BB962C8B-B14F-4D97-AF65-F5344CB8AC3E}">
        <p14:creationId xmlns:p14="http://schemas.microsoft.com/office/powerpoint/2010/main" val="697533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0489B-D7D5-69FF-0501-777938F51141}"/>
            </a:ext>
          </a:extLst>
        </p:cNvPr>
        <p:cNvGrpSpPr/>
        <p:nvPr/>
      </p:nvGrpSpPr>
      <p:grpSpPr>
        <a:xfrm>
          <a:off x="0" y="0"/>
          <a:ext cx="0" cy="0"/>
          <a:chOff x="0" y="0"/>
          <a:chExt cx="0" cy="0"/>
        </a:xfrm>
      </p:grpSpPr>
      <p:sp>
        <p:nvSpPr>
          <p:cNvPr id="46082" name="Rectangle 2">
            <a:extLst>
              <a:ext uri="{FF2B5EF4-FFF2-40B4-BE49-F238E27FC236}">
                <a16:creationId xmlns:a16="http://schemas.microsoft.com/office/drawing/2014/main" id="{2D8A7707-991D-B7E5-C02C-4861CC488E68}"/>
              </a:ext>
            </a:extLst>
          </p:cNvPr>
          <p:cNvSpPr>
            <a:spLocks noGrp="1" noChangeArrowheads="1"/>
          </p:cNvSpPr>
          <p:nvPr>
            <p:ph type="title"/>
          </p:nvPr>
        </p:nvSpPr>
        <p:spPr/>
        <p:txBody>
          <a:bodyPr/>
          <a:lstStyle/>
          <a:p>
            <a:r>
              <a:rPr lang="en-US" altLang="en-US" dirty="0" err="1"/>
              <a:t>Lagrangian</a:t>
            </a:r>
            <a:r>
              <a:rPr lang="en-US" altLang="en-US" dirty="0"/>
              <a:t> Formulation of Manipulator Dynamics</a:t>
            </a:r>
          </a:p>
        </p:txBody>
      </p:sp>
      <p:sp>
        <p:nvSpPr>
          <p:cNvPr id="7" name="Footer Placeholder 2">
            <a:extLst>
              <a:ext uri="{FF2B5EF4-FFF2-40B4-BE49-F238E27FC236}">
                <a16:creationId xmlns:a16="http://schemas.microsoft.com/office/drawing/2014/main" id="{0C8D9028-37AB-F88B-6B20-99D96C3FDC45}"/>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5" name="Picture 2" descr="http://brand.ucla.edu/wp-content/uploads/2013/08/ucla-logotype-main-11.jpg">
            <a:extLst>
              <a:ext uri="{FF2B5EF4-FFF2-40B4-BE49-F238E27FC236}">
                <a16:creationId xmlns:a16="http://schemas.microsoft.com/office/drawing/2014/main" id="{BA0FB124-1692-F32C-4A4D-EAE5BD6F4A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DAF7E8BD-BD07-8E1F-DE7E-D525B1E9AB24}"/>
                  </a:ext>
                </a:extLst>
              </p:cNvPr>
              <p:cNvSpPr txBox="1">
                <a:spLocks noChangeArrowheads="1"/>
              </p:cNvSpPr>
              <p:nvPr/>
            </p:nvSpPr>
            <p:spPr bwMode="auto">
              <a:xfrm>
                <a:off x="1063626" y="1385914"/>
                <a:ext cx="10213974" cy="43640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r>
                  <a:rPr lang="en-US" altLang="en-US" kern="0" dirty="0"/>
                  <a:t>Total Generalized forces including the joint’s fluid lubrication resulted in </a:t>
                </a:r>
              </a:p>
              <a:p>
                <a:pPr marL="457200" lvl="1" indent="0">
                  <a:buNone/>
                </a:pPr>
                <a:endParaRPr lang="en-US" altLang="en-US" sz="2000" kern="0" dirty="0"/>
              </a:p>
              <a:p>
                <a:pPr marL="457200" lvl="1"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𝜏</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𝐽</m:t>
                          </m:r>
                        </m:e>
                        <m:sup>
                          <m:r>
                            <a:rPr lang="en-US" i="1">
                              <a:latin typeface="Cambria Math" panose="02040503050406030204" pitchFamily="18" charset="0"/>
                            </a:rPr>
                            <m:t>𝑇</m:t>
                          </m:r>
                        </m:sup>
                      </m:sSup>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ℱ</m:t>
                          </m:r>
                        </m:e>
                        <m:sub>
                          <m:r>
                            <a:rPr lang="en-US" i="1">
                              <a:latin typeface="Cambria Math" panose="02040503050406030204" pitchFamily="18" charset="0"/>
                              <a:ea typeface="Cambria Math" panose="02040503050406030204" pitchFamily="18" charset="0"/>
                            </a:rPr>
                            <m:t>𝑒</m:t>
                          </m:r>
                        </m:sub>
                        <m:sup>
                          <m:r>
                            <a:rPr lang="en-US" i="1">
                              <a:latin typeface="Cambria Math" panose="02040503050406030204" pitchFamily="18" charset="0"/>
                              <a:ea typeface="Cambria Math" panose="02040503050406030204" pitchFamily="18" charset="0"/>
                            </a:rPr>
                            <m:t> </m:t>
                          </m:r>
                        </m:sup>
                      </m:sSubSup>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𝑓</m:t>
                          </m:r>
                        </m:e>
                        <m:sub>
                          <m:r>
                            <a:rPr lang="en-US" b="0" i="1" dirty="0" smtClean="0">
                              <a:latin typeface="Cambria Math" panose="02040503050406030204" pitchFamily="18" charset="0"/>
                            </a:rPr>
                            <m:t>𝑟</m:t>
                          </m:r>
                        </m:sub>
                      </m:sSub>
                    </m:oMath>
                  </m:oMathPara>
                </a14:m>
                <a:endParaRPr lang="en-US" altLang="en-US" kern="0" dirty="0"/>
              </a:p>
              <a:p>
                <a:pPr marL="0" indent="0">
                  <a:buNone/>
                </a:pPr>
                <a:endParaRPr lang="en-US" altLang="en-US" sz="2000" kern="0" dirty="0"/>
              </a:p>
            </p:txBody>
          </p:sp>
        </mc:Choice>
        <mc:Fallback xmlns="">
          <p:sp>
            <p:nvSpPr>
              <p:cNvPr id="3" name="Rectangle 3">
                <a:extLst>
                  <a:ext uri="{FF2B5EF4-FFF2-40B4-BE49-F238E27FC236}">
                    <a16:creationId xmlns:a16="http://schemas.microsoft.com/office/drawing/2014/main" id="{DAF7E8BD-BD07-8E1F-DE7E-D525B1E9AB24}"/>
                  </a:ext>
                </a:extLst>
              </p:cNvPr>
              <p:cNvSpPr txBox="1">
                <a:spLocks noRot="1" noChangeAspect="1" noMove="1" noResize="1" noEditPoints="1" noAdjustHandles="1" noChangeArrowheads="1" noChangeShapeType="1" noTextEdit="1"/>
              </p:cNvSpPr>
              <p:nvPr/>
            </p:nvSpPr>
            <p:spPr bwMode="auto">
              <a:xfrm>
                <a:off x="1063626" y="1385914"/>
                <a:ext cx="10213974" cy="4364037"/>
              </a:xfrm>
              <a:prstGeom prst="rect">
                <a:avLst/>
              </a:prstGeom>
              <a:blipFill>
                <a:blip r:embed="rId4"/>
                <a:stretch>
                  <a:fillRect l="-239" t="-41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4058381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255001B-B232-1CAA-8344-FE8FAE7C2D8A}"/>
              </a:ext>
            </a:extLst>
          </p:cNvPr>
          <p:cNvSpPr>
            <a:spLocks noGrp="1" noChangeArrowheads="1"/>
          </p:cNvSpPr>
          <p:nvPr>
            <p:ph type="title"/>
          </p:nvPr>
        </p:nvSpPr>
        <p:spPr/>
        <p:txBody>
          <a:bodyPr/>
          <a:lstStyle/>
          <a:p>
            <a:r>
              <a:rPr lang="en-US" altLang="en-US" dirty="0" err="1"/>
              <a:t>Lagrangian</a:t>
            </a:r>
            <a:r>
              <a:rPr lang="en-US" altLang="en-US" dirty="0"/>
              <a:t> Formulation of Manipulator Dynamics - Summary</a:t>
            </a:r>
          </a:p>
        </p:txBody>
      </p:sp>
      <mc:AlternateContent xmlns:mc="http://schemas.openxmlformats.org/markup-compatibility/2006" xmlns:a14="http://schemas.microsoft.com/office/drawing/2010/main">
        <mc:Choice Requires="a14">
          <p:sp>
            <p:nvSpPr>
              <p:cNvPr id="17411" name="Rectangle 3">
                <a:extLst>
                  <a:ext uri="{FF2B5EF4-FFF2-40B4-BE49-F238E27FC236}">
                    <a16:creationId xmlns:a16="http://schemas.microsoft.com/office/drawing/2014/main" id="{DB2D526C-21DA-1612-BDBC-3220F633F164}"/>
                  </a:ext>
                </a:extLst>
              </p:cNvPr>
              <p:cNvSpPr>
                <a:spLocks noGrp="1" noChangeArrowheads="1"/>
              </p:cNvSpPr>
              <p:nvPr>
                <p:ph type="body" idx="1"/>
              </p:nvPr>
            </p:nvSpPr>
            <p:spPr/>
            <p:txBody>
              <a:bodyPr/>
              <a:lstStyle/>
              <a:p>
                <a:pPr>
                  <a:buFontTx/>
                  <a:buNone/>
                </a:pPr>
                <a:r>
                  <a:rPr lang="en-US" altLang="en-US" b="1" dirty="0"/>
                  <a:t>1.   </a:t>
                </a:r>
                <a:r>
                  <a:rPr lang="en-US" altLang="en-US" dirty="0"/>
                  <a:t>Define a set of </a:t>
                </a:r>
                <a:r>
                  <a:rPr lang="en-US" altLang="en-US" b="1" i="1" dirty="0"/>
                  <a:t>generalized coordinates</a:t>
                </a:r>
                <a:r>
                  <a:rPr lang="en-US" altLang="en-US" dirty="0"/>
                  <a:t>  for </a:t>
                </a:r>
                <a:r>
                  <a:rPr lang="en-US" altLang="en-US" b="1" i="1" dirty="0" err="1">
                    <a:latin typeface="Times New Roman" panose="02020603050405020304" pitchFamily="18" charset="0"/>
                  </a:rPr>
                  <a:t>i</a:t>
                </a:r>
                <a:r>
                  <a:rPr lang="en-US" altLang="en-US" b="1" i="1" dirty="0">
                    <a:latin typeface="Times New Roman" panose="02020603050405020304" pitchFamily="18" charset="0"/>
                  </a:rPr>
                  <a:t>=1,2,3…N.</a:t>
                </a:r>
              </a:p>
              <a:p>
                <a:pPr>
                  <a:buFontTx/>
                  <a:buNone/>
                </a:pPr>
                <a:r>
                  <a:rPr lang="en-US" altLang="en-US" dirty="0"/>
                  <a:t>	These coordinates can be chosen arbitrarily as long as they provide a set of independent variables that map the system in a 1-to-1 manner.  The usual variable set for serial manipulators is:</a:t>
                </a:r>
              </a:p>
              <a:p>
                <a:pPr>
                  <a:buFontTx/>
                  <a:buNone/>
                </a:pPr>
                <a:endParaRPr lang="en-US" altLang="en-US" dirty="0"/>
              </a:p>
              <a:p>
                <a:pPr>
                  <a:buFontTx/>
                  <a:buNone/>
                </a:pPr>
                <a:endParaRPr lang="en-US" altLang="en-US" dirty="0"/>
              </a:p>
              <a:p>
                <a:pPr>
                  <a:buFontTx/>
                  <a:buNone/>
                </a:pPr>
                <a:endParaRPr lang="en-US" altLang="en-US" b="1" dirty="0"/>
              </a:p>
              <a:p>
                <a:pPr>
                  <a:buFontTx/>
                  <a:buNone/>
                </a:pPr>
                <a:r>
                  <a:rPr lang="en-US" altLang="en-US" b="1" dirty="0"/>
                  <a:t>2.</a:t>
                </a:r>
                <a:r>
                  <a:rPr lang="en-US" altLang="en-US" dirty="0"/>
                  <a:t>    Define a set of </a:t>
                </a:r>
                <a:r>
                  <a:rPr lang="en-US" altLang="en-US" b="1" i="1" dirty="0"/>
                  <a:t>generalized velocities</a:t>
                </a:r>
                <a:r>
                  <a:rPr lang="en-US" altLang="en-US" dirty="0"/>
                  <a:t> </a:t>
                </a:r>
                <a14:m>
                  <m:oMath xmlns:m="http://schemas.openxmlformats.org/officeDocument/2006/math">
                    <m:sSub>
                      <m:sSubPr>
                        <m:ctrlPr>
                          <a:rPr lang="en-US" i="1" smtClean="0">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𝑞</m:t>
                            </m:r>
                          </m:e>
                        </m:acc>
                      </m:e>
                      <m:sub>
                        <m:r>
                          <a:rPr lang="en-US" i="1">
                            <a:solidFill>
                              <a:srgbClr val="000000"/>
                            </a:solidFill>
                            <a:latin typeface="Cambria Math" panose="02040503050406030204" pitchFamily="18" charset="0"/>
                          </a:rPr>
                          <m:t>𝑖</m:t>
                        </m:r>
                      </m:sub>
                    </m:sSub>
                  </m:oMath>
                </a14:m>
                <a:r>
                  <a:rPr lang="en-US" altLang="en-US" dirty="0"/>
                  <a:t>     for </a:t>
                </a:r>
                <a:r>
                  <a:rPr lang="en-US" altLang="en-US" b="1" i="1" dirty="0" err="1">
                    <a:latin typeface="Times New Roman" panose="02020603050405020304" pitchFamily="18" charset="0"/>
                  </a:rPr>
                  <a:t>i</a:t>
                </a:r>
                <a:r>
                  <a:rPr lang="en-US" altLang="en-US" b="1" i="1" dirty="0">
                    <a:latin typeface="Times New Roman" panose="02020603050405020304" pitchFamily="18" charset="0"/>
                  </a:rPr>
                  <a:t>=1,2,3…N</a:t>
                </a:r>
              </a:p>
              <a:p>
                <a:pPr>
                  <a:buFontTx/>
                  <a:buNone/>
                </a:pPr>
                <a:endParaRPr lang="en-US" altLang="en-US" dirty="0"/>
              </a:p>
              <a:p>
                <a:pPr>
                  <a:buFontTx/>
                  <a:buNone/>
                </a:pPr>
                <a:r>
                  <a:rPr lang="en-US" altLang="en-US" b="1" dirty="0"/>
                  <a:t>3.</a:t>
                </a:r>
                <a:r>
                  <a:rPr lang="en-US" altLang="en-US" dirty="0"/>
                  <a:t>    Define a set of </a:t>
                </a:r>
                <a:r>
                  <a:rPr lang="en-US" altLang="en-US" b="1" i="1" dirty="0"/>
                  <a:t>generalized forces (and moments)</a:t>
                </a:r>
                <a:r>
                  <a:rPr lang="en-US" altLang="en-US" dirty="0"/>
                  <a:t> </a:t>
                </a:r>
                <a14:m>
                  <m:oMath xmlns:m="http://schemas.openxmlformats.org/officeDocument/2006/math">
                    <m:sSub>
                      <m:sSubPr>
                        <m:ctrlPr>
                          <a:rPr lang="en-US" i="1" smtClean="0">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𝑄</m:t>
                        </m:r>
                      </m:e>
                      <m:sub>
                        <m:r>
                          <a:rPr lang="en-US" i="1">
                            <a:solidFill>
                              <a:srgbClr val="000000"/>
                            </a:solidFill>
                            <a:latin typeface="Cambria Math" panose="02040503050406030204" pitchFamily="18" charset="0"/>
                          </a:rPr>
                          <m:t>𝑖</m:t>
                        </m:r>
                      </m:sub>
                    </m:sSub>
                  </m:oMath>
                </a14:m>
                <a:r>
                  <a:rPr lang="en-US" altLang="en-US" dirty="0"/>
                  <a:t>       for </a:t>
                </a:r>
                <a:r>
                  <a:rPr lang="en-US" altLang="en-US" b="1" i="1" dirty="0" err="1">
                    <a:latin typeface="Times New Roman" panose="02020603050405020304" pitchFamily="18" charset="0"/>
                  </a:rPr>
                  <a:t>i</a:t>
                </a:r>
                <a:r>
                  <a:rPr lang="en-US" altLang="en-US" b="1" i="1" dirty="0">
                    <a:latin typeface="Times New Roman" panose="02020603050405020304" pitchFamily="18" charset="0"/>
                  </a:rPr>
                  <a:t>=1,2,3…N</a:t>
                </a:r>
              </a:p>
              <a:p>
                <a:pPr>
                  <a:buFontTx/>
                  <a:buNone/>
                </a:pPr>
                <a:r>
                  <a:rPr lang="en-US" altLang="en-US" dirty="0"/>
                  <a:t>       The generalized forces must satisfy </a:t>
                </a:r>
                <a14:m>
                  <m:oMath xmlns:m="http://schemas.openxmlformats.org/officeDocument/2006/math">
                    <m:sSub>
                      <m:sSubPr>
                        <m:ctrlPr>
                          <a:rPr lang="en-US" i="1" smtClean="0">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𝑄</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𝛿</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𝑞</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𝛿</m:t>
                    </m:r>
                    <m:r>
                      <a:rPr lang="en-US" i="1">
                        <a:solidFill>
                          <a:srgbClr val="000000"/>
                        </a:solidFill>
                        <a:latin typeface="Cambria Math" panose="02040503050406030204" pitchFamily="18" charset="0"/>
                      </a:rPr>
                      <m:t>𝑊</m:t>
                    </m:r>
                  </m:oMath>
                </a14:m>
                <a:endParaRPr lang="en-US" altLang="en-US" dirty="0"/>
              </a:p>
              <a:p>
                <a:pPr>
                  <a:buFontTx/>
                  <a:buNone/>
                </a:pPr>
                <a:endParaRPr lang="en-US" altLang="en-US" dirty="0"/>
              </a:p>
              <a:p>
                <a:pPr>
                  <a:buFontTx/>
                  <a:buNone/>
                </a:pPr>
                <a:endParaRPr lang="en-US" altLang="en-US" dirty="0"/>
              </a:p>
              <a:p>
                <a:pPr>
                  <a:buNone/>
                </a:pPr>
                <a:r>
                  <a:rPr lang="en-US" altLang="en-US" dirty="0"/>
                  <a:t>       where </a:t>
                </a:r>
                <a14:m>
                  <m:oMath xmlns:m="http://schemas.openxmlformats.org/officeDocument/2006/math">
                    <m:r>
                      <a:rPr lang="en-US" i="1" smtClean="0">
                        <a:solidFill>
                          <a:srgbClr val="000000"/>
                        </a:solidFill>
                        <a:latin typeface="Cambria Math" panose="02040503050406030204" pitchFamily="18" charset="0"/>
                      </a:rPr>
                      <m:t>𝛿</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𝑞</m:t>
                        </m:r>
                      </m:e>
                      <m:sub>
                        <m:r>
                          <a:rPr lang="en-US" i="1">
                            <a:solidFill>
                              <a:srgbClr val="000000"/>
                            </a:solidFill>
                            <a:latin typeface="Cambria Math" panose="02040503050406030204" pitchFamily="18" charset="0"/>
                          </a:rPr>
                          <m:t>𝑖</m:t>
                        </m:r>
                      </m:sub>
                    </m:sSub>
                  </m:oMath>
                </a14:m>
                <a:r>
                  <a:rPr lang="en-US" altLang="en-US" dirty="0"/>
                  <a:t>  is a small change in the generalized coordinate and  </a:t>
                </a:r>
                <a14:m>
                  <m:oMath xmlns:m="http://schemas.openxmlformats.org/officeDocument/2006/math">
                    <m:r>
                      <a:rPr lang="en-US" i="1">
                        <a:solidFill>
                          <a:srgbClr val="000000"/>
                        </a:solidFill>
                        <a:latin typeface="Cambria Math" panose="02040503050406030204" pitchFamily="18" charset="0"/>
                      </a:rPr>
                      <m:t>𝛿</m:t>
                    </m:r>
                    <m:r>
                      <a:rPr lang="en-US" i="1">
                        <a:solidFill>
                          <a:srgbClr val="000000"/>
                        </a:solidFill>
                        <a:latin typeface="Cambria Math" panose="02040503050406030204" pitchFamily="18" charset="0"/>
                      </a:rPr>
                      <m:t>𝑊</m:t>
                    </m:r>
                  </m:oMath>
                </a14:m>
                <a:r>
                  <a:rPr lang="en-US" altLang="en-US" dirty="0"/>
                  <a:t> is the work done corresponding to that small change, </a:t>
                </a:r>
                <a14:m>
                  <m:oMath xmlns:m="http://schemas.openxmlformats.org/officeDocument/2006/math">
                    <m:r>
                      <a:rPr lang="en-US" i="1">
                        <a:latin typeface="Cambria Math" panose="02040503050406030204" pitchFamily="18" charset="0"/>
                      </a:rPr>
                      <m:t>𝜏</m:t>
                    </m:r>
                  </m:oMath>
                </a14:m>
                <a:r>
                  <a:rPr lang="en-US" altLang="en-US" dirty="0"/>
                  <a:t> is the joint torque vector generated by the actuators,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𝐽</m:t>
                        </m:r>
                      </m:e>
                      <m:sup>
                        <m:r>
                          <a:rPr lang="en-US" i="1">
                            <a:latin typeface="Cambria Math" panose="02040503050406030204" pitchFamily="18" charset="0"/>
                          </a:rPr>
                          <m:t>𝑇</m:t>
                        </m:r>
                      </m:sup>
                    </m:sSup>
                  </m:oMath>
                </a14:m>
                <a:r>
                  <a:rPr lang="en-US" altLang="en-US" dirty="0"/>
                  <a:t> is the Jacobian matrix transposed, </a:t>
                </a:r>
                <a14:m>
                  <m:oMath xmlns:m="http://schemas.openxmlformats.org/officeDocument/2006/math">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ℱ</m:t>
                        </m:r>
                      </m:e>
                      <m:sub>
                        <m:r>
                          <a:rPr lang="en-US" i="1">
                            <a:latin typeface="Cambria Math" panose="02040503050406030204" pitchFamily="18" charset="0"/>
                            <a:ea typeface="Cambria Math" panose="02040503050406030204" pitchFamily="18" charset="0"/>
                          </a:rPr>
                          <m:t>𝑒</m:t>
                        </m:r>
                      </m:sub>
                      <m:sup>
                        <m:r>
                          <a:rPr lang="en-US" i="1">
                            <a:latin typeface="Cambria Math" panose="02040503050406030204" pitchFamily="18" charset="0"/>
                            <a:ea typeface="Cambria Math" panose="02040503050406030204" pitchFamily="18" charset="0"/>
                          </a:rPr>
                          <m:t> </m:t>
                        </m:r>
                      </m:sup>
                    </m:sSubSup>
                  </m:oMath>
                </a14:m>
                <a:r>
                  <a:rPr lang="en-US" altLang="en-US" dirty="0"/>
                  <a:t> is the vector of the external forces and torques applied on the end effector, and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rPr>
                          <m:t>𝜏</m:t>
                        </m:r>
                      </m:e>
                      <m:sub>
                        <m:r>
                          <a:rPr lang="en-US" i="1">
                            <a:latin typeface="Cambria Math" panose="02040503050406030204" pitchFamily="18" charset="0"/>
                            <a:ea typeface="Cambria Math" panose="02040503050406030204" pitchFamily="18" charset="0"/>
                          </a:rPr>
                          <m:t>𝑓𝑟</m:t>
                        </m:r>
                      </m:sub>
                    </m:sSub>
                  </m:oMath>
                </a14:m>
                <a:r>
                  <a:rPr lang="en-US" altLang="en-US" dirty="0"/>
                  <a:t> is the friction torque vector generated at the joints </a:t>
                </a:r>
              </a:p>
            </p:txBody>
          </p:sp>
        </mc:Choice>
        <mc:Fallback xmlns="">
          <p:sp>
            <p:nvSpPr>
              <p:cNvPr id="17411" name="Rectangle 3">
                <a:extLst>
                  <a:ext uri="{FF2B5EF4-FFF2-40B4-BE49-F238E27FC236}">
                    <a16:creationId xmlns:a16="http://schemas.microsoft.com/office/drawing/2014/main" id="{DB2D526C-21DA-1612-BDBC-3220F633F164}"/>
                  </a:ext>
                </a:extLst>
              </p:cNvPr>
              <p:cNvSpPr>
                <a:spLocks noGrp="1" noRot="1" noChangeAspect="1" noMove="1" noResize="1" noEditPoints="1" noAdjustHandles="1" noChangeArrowheads="1" noChangeShapeType="1" noTextEdit="1"/>
              </p:cNvSpPr>
              <p:nvPr>
                <p:ph type="body" idx="1"/>
              </p:nvPr>
            </p:nvSpPr>
            <p:spPr>
              <a:blipFill>
                <a:blip r:embed="rId3"/>
                <a:stretch>
                  <a:fillRect l="-294" t="-3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412" name="Object 4">
                <a:extLst>
                  <a:ext uri="{FF2B5EF4-FFF2-40B4-BE49-F238E27FC236}">
                    <a16:creationId xmlns:a16="http://schemas.microsoft.com/office/drawing/2014/main" id="{F6C3897D-A49E-7C94-EEBD-9496BEB7ACD3}"/>
                  </a:ext>
                </a:extLst>
              </p:cNvPr>
              <p:cNvSpPr txBox="1"/>
              <p:nvPr/>
            </p:nvSpPr>
            <p:spPr bwMode="auto">
              <a:xfrm>
                <a:off x="4615197" y="2351089"/>
                <a:ext cx="2547938" cy="77152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𝑞</m:t>
                          </m:r>
                        </m:e>
                        <m:sub>
                          <m:r>
                            <a:rPr lang="en-US" sz="1600" i="1">
                              <a:solidFill>
                                <a:srgbClr val="000000"/>
                              </a:solidFill>
                              <a:latin typeface="Cambria Math" panose="02040503050406030204" pitchFamily="18" charset="0"/>
                            </a:rPr>
                            <m:t>𝑖</m:t>
                          </m:r>
                        </m:sub>
                      </m:sSub>
                      <m:r>
                        <a:rPr lang="en-US" sz="1600" i="1">
                          <a:solidFill>
                            <a:srgbClr val="000000"/>
                          </a:solidFill>
                          <a:latin typeface="Cambria Math" panose="02040503050406030204" pitchFamily="18" charset="0"/>
                        </a:rPr>
                        <m:t>=</m:t>
                      </m:r>
                      <m:d>
                        <m:dPr>
                          <m:begChr m:val="{"/>
                          <m:endChr m:val=""/>
                          <m:ctrlPr>
                            <a:rPr lang="en-US" sz="1600" i="1">
                              <a:solidFill>
                                <a:srgbClr val="000000"/>
                              </a:solidFill>
                              <a:latin typeface="Cambria Math" panose="02040503050406030204" pitchFamily="18" charset="0"/>
                            </a:rPr>
                          </m:ctrlPr>
                        </m:dPr>
                        <m:e>
                          <m:eqArr>
                            <m:eqArrPr>
                              <m:ctrlPr>
                                <a:rPr lang="en-US" sz="1600" i="1">
                                  <a:solidFill>
                                    <a:srgbClr val="000000"/>
                                  </a:solidFill>
                                  <a:latin typeface="Cambria Math" panose="02040503050406030204" pitchFamily="18" charset="0"/>
                                </a:rPr>
                              </m:ctrlPr>
                            </m:eqArrPr>
                            <m:e>
                              <m:r>
                                <a:rPr lang="en-US" sz="1600" i="1">
                                  <a:solidFill>
                                    <a:srgbClr val="000000"/>
                                  </a:solidFill>
                                  <a:latin typeface="Cambria Math" panose="02040503050406030204" pitchFamily="18" charset="0"/>
                                </a:rPr>
                                <m:t>&amp;</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𝜃</m:t>
                                  </m:r>
                                </m:e>
                                <m:sub>
                                  <m:r>
                                    <a:rPr lang="en-US" sz="1600" i="1">
                                      <a:solidFill>
                                        <a:srgbClr val="000000"/>
                                      </a:solidFill>
                                      <a:latin typeface="Cambria Math" panose="02040503050406030204" pitchFamily="18" charset="0"/>
                                    </a:rPr>
                                    <m:t>𝑖</m:t>
                                  </m:r>
                                </m:sub>
                              </m:sSub>
                              <m:r>
                                <a:rPr lang="en-US" sz="1600" i="1">
                                  <a:solidFill>
                                    <a:srgbClr val="000000"/>
                                  </a:solidFill>
                                  <a:latin typeface="Cambria Math" panose="02040503050406030204" pitchFamily="18" charset="0"/>
                                </a:rPr>
                                <m:t>  </m:t>
                              </m:r>
                              <m:r>
                                <m:rPr>
                                  <m:nor/>
                                </m:rPr>
                                <a:rPr lang="en-US" sz="1600" b="0" i="0" smtClean="0">
                                  <a:solidFill>
                                    <a:srgbClr val="000000"/>
                                  </a:solidFill>
                                  <a:latin typeface="Cambria Math" panose="02040503050406030204" pitchFamily="18" charset="0"/>
                                </a:rPr>
                                <m:t>R</m:t>
                              </m:r>
                              <m:r>
                                <m:rPr>
                                  <m:nor/>
                                </m:rPr>
                                <a:rPr lang="en-US" sz="1600">
                                  <a:solidFill>
                                    <a:srgbClr val="000000"/>
                                  </a:solidFill>
                                  <a:latin typeface="Cambria Math" panose="02040503050406030204" pitchFamily="18" charset="0"/>
                                </a:rPr>
                                <m:t>evolute</m:t>
                              </m:r>
                              <m:r>
                                <m:rPr>
                                  <m:nor/>
                                </m:rPr>
                                <a:rPr lang="en-US" sz="1600" b="0" i="0" smtClean="0">
                                  <a:solidFill>
                                    <a:srgbClr val="000000"/>
                                  </a:solidFill>
                                  <a:latin typeface="Cambria Math" panose="02040503050406030204" pitchFamily="18" charset="0"/>
                                </a:rPr>
                                <m:t> </m:t>
                              </m:r>
                              <m:r>
                                <m:rPr>
                                  <m:nor/>
                                </m:rPr>
                                <a:rPr lang="en-US" sz="1600" b="0" i="0" smtClean="0">
                                  <a:solidFill>
                                    <a:srgbClr val="000000"/>
                                  </a:solidFill>
                                  <a:latin typeface="Cambria Math" panose="02040503050406030204" pitchFamily="18" charset="0"/>
                                </a:rPr>
                                <m:t>Joint</m:t>
                              </m:r>
                            </m:e>
                            <m:e>
                              <m:r>
                                <a:rPr lang="en-US" sz="1600" i="1">
                                  <a:solidFill>
                                    <a:srgbClr val="000000"/>
                                  </a:solidFill>
                                  <a:latin typeface="Cambria Math" panose="02040503050406030204" pitchFamily="18" charset="0"/>
                                </a:rPr>
                                <m:t>&amp;</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𝑑</m:t>
                                  </m:r>
                                </m:e>
                                <m:sub>
                                  <m:r>
                                    <a:rPr lang="en-US" sz="1600" i="1">
                                      <a:solidFill>
                                        <a:srgbClr val="000000"/>
                                      </a:solidFill>
                                      <a:latin typeface="Cambria Math" panose="02040503050406030204" pitchFamily="18" charset="0"/>
                                    </a:rPr>
                                    <m:t>𝑖</m:t>
                                  </m:r>
                                </m:sub>
                              </m:sSub>
                              <m:r>
                                <a:rPr lang="en-US" sz="1600" i="1">
                                  <a:solidFill>
                                    <a:srgbClr val="000000"/>
                                  </a:solidFill>
                                  <a:latin typeface="Cambria Math" panose="02040503050406030204" pitchFamily="18" charset="0"/>
                                </a:rPr>
                                <m:t>  </m:t>
                              </m:r>
                              <m:r>
                                <m:rPr>
                                  <m:nor/>
                                </m:rPr>
                                <a:rPr lang="en-US" sz="1600" b="0" i="0" smtClean="0">
                                  <a:solidFill>
                                    <a:srgbClr val="000000"/>
                                  </a:solidFill>
                                  <a:latin typeface="Cambria Math" panose="02040503050406030204" pitchFamily="18" charset="0"/>
                                </a:rPr>
                                <m:t>P</m:t>
                              </m:r>
                              <m:r>
                                <m:rPr>
                                  <m:nor/>
                                </m:rPr>
                                <a:rPr lang="en-US" sz="1600">
                                  <a:solidFill>
                                    <a:srgbClr val="000000"/>
                                  </a:solidFill>
                                  <a:latin typeface="Cambria Math" panose="02040503050406030204" pitchFamily="18" charset="0"/>
                                </a:rPr>
                                <m:t>rismatic</m:t>
                              </m:r>
                              <m:r>
                                <m:rPr>
                                  <m:nor/>
                                </m:rPr>
                                <a:rPr lang="en-US" sz="1600" b="0" i="0" smtClean="0">
                                  <a:solidFill>
                                    <a:srgbClr val="000000"/>
                                  </a:solidFill>
                                  <a:latin typeface="Cambria Math" panose="02040503050406030204" pitchFamily="18" charset="0"/>
                                </a:rPr>
                                <m:t> </m:t>
                              </m:r>
                              <m:r>
                                <m:rPr>
                                  <m:nor/>
                                </m:rPr>
                                <a:rPr lang="en-US" sz="1600" b="0" i="0" smtClean="0">
                                  <a:solidFill>
                                    <a:srgbClr val="000000"/>
                                  </a:solidFill>
                                  <a:latin typeface="Cambria Math" panose="02040503050406030204" pitchFamily="18" charset="0"/>
                                </a:rPr>
                                <m:t>Joint</m:t>
                              </m:r>
                            </m:e>
                          </m:eqArr>
                        </m:e>
                      </m:d>
                    </m:oMath>
                  </m:oMathPara>
                </a14:m>
                <a:endParaRPr lang="en-US" sz="1600" dirty="0"/>
              </a:p>
            </p:txBody>
          </p:sp>
        </mc:Choice>
        <mc:Fallback xmlns="">
          <p:sp>
            <p:nvSpPr>
              <p:cNvPr id="17412" name="Object 4">
                <a:extLst>
                  <a:ext uri="{FF2B5EF4-FFF2-40B4-BE49-F238E27FC236}">
                    <a16:creationId xmlns:a16="http://schemas.microsoft.com/office/drawing/2014/main" id="{F6C3897D-A49E-7C94-EEBD-9496BEB7ACD3}"/>
                  </a:ext>
                </a:extLst>
              </p:cNvPr>
              <p:cNvSpPr txBox="1">
                <a:spLocks noRot="1" noChangeAspect="1" noMove="1" noResize="1" noEditPoints="1" noAdjustHandles="1" noChangeArrowheads="1" noChangeShapeType="1" noTextEdit="1"/>
              </p:cNvSpPr>
              <p:nvPr/>
            </p:nvSpPr>
            <p:spPr bwMode="auto">
              <a:xfrm>
                <a:off x="4615197" y="2351089"/>
                <a:ext cx="2547938" cy="771525"/>
              </a:xfrm>
              <a:prstGeom prst="rect">
                <a:avLst/>
              </a:prstGeom>
              <a:blipFill>
                <a:blip r:embed="rId4"/>
                <a:stretch>
                  <a:fillRect/>
                </a:stretch>
              </a:blipFill>
              <a:ln>
                <a:noFill/>
              </a:ln>
              <a:effectLst/>
            </p:spPr>
            <p:txBody>
              <a:bodyPr/>
              <a:lstStyle/>
              <a:p>
                <a:r>
                  <a:rPr lang="en-US">
                    <a:noFill/>
                  </a:rPr>
                  <a:t> </a:t>
                </a:r>
              </a:p>
            </p:txBody>
          </p:sp>
        </mc:Fallback>
      </mc:AlternateContent>
      <p:sp>
        <p:nvSpPr>
          <p:cNvPr id="17413" name="Object 5">
            <a:extLst>
              <a:ext uri="{FF2B5EF4-FFF2-40B4-BE49-F238E27FC236}">
                <a16:creationId xmlns:a16="http://schemas.microsoft.com/office/drawing/2014/main" id="{65E20E1B-69E3-1DCA-BF93-9BB8F50ECF03}"/>
              </a:ext>
            </a:extLst>
          </p:cNvPr>
          <p:cNvSpPr txBox="1"/>
          <p:nvPr/>
        </p:nvSpPr>
        <p:spPr bwMode="auto">
          <a:xfrm>
            <a:off x="6315076" y="3622676"/>
            <a:ext cx="238125" cy="360363"/>
          </a:xfrm>
          <a:prstGeom prst="rect">
            <a:avLst/>
          </a:prstGeom>
          <a:noFill/>
          <a:ln>
            <a:noFill/>
          </a:ln>
          <a:effectLst/>
        </p:spPr>
        <p:txBody>
          <a:bodyPr>
            <a:normAutofit fontScale="85000" lnSpcReduction="20000"/>
          </a:bodyPr>
          <a:lstStyle/>
          <a:p>
            <a:endParaRPr lang="en-US" dirty="0"/>
          </a:p>
        </p:txBody>
      </p:sp>
      <p:sp>
        <p:nvSpPr>
          <p:cNvPr id="12" name="Footer Placeholder 2">
            <a:extLst>
              <a:ext uri="{FF2B5EF4-FFF2-40B4-BE49-F238E27FC236}">
                <a16:creationId xmlns:a16="http://schemas.microsoft.com/office/drawing/2014/main" id="{B992EBC8-0CE7-0EF3-CF92-1D0805768C8A}"/>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7419" name="Picture 2" descr="http://brand.ucla.edu/wp-content/uploads/2013/08/ucla-logotype-main-11.jpg">
            <a:extLst>
              <a:ext uri="{FF2B5EF4-FFF2-40B4-BE49-F238E27FC236}">
                <a16:creationId xmlns:a16="http://schemas.microsoft.com/office/drawing/2014/main" id="{2CE47722-5AAE-24CE-E339-159D7B762D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7DEDF19-CEAC-052C-F832-876231507D6A}"/>
                  </a:ext>
                </a:extLst>
              </p:cNvPr>
              <p:cNvSpPr txBox="1"/>
              <p:nvPr/>
            </p:nvSpPr>
            <p:spPr>
              <a:xfrm>
                <a:off x="4421404" y="4427622"/>
                <a:ext cx="2624288" cy="36336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𝑄</m:t>
                      </m:r>
                      <m:r>
                        <a:rPr lang="en-US" sz="1600" b="0" i="1" smtClean="0">
                          <a:latin typeface="Cambria Math" panose="02040503050406030204" pitchFamily="18" charset="0"/>
                        </a:rPr>
                        <m:t>=</m:t>
                      </m:r>
                      <m:r>
                        <a:rPr lang="en-US" sz="1600" b="0" i="1" smtClean="0">
                          <a:latin typeface="Cambria Math" panose="02040503050406030204" pitchFamily="18" charset="0"/>
                        </a:rPr>
                        <m:t>𝜏</m:t>
                      </m:r>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𝐽</m:t>
                          </m:r>
                        </m:e>
                        <m:sup>
                          <m:r>
                            <a:rPr lang="en-US" sz="1600" b="0" i="1" smtClean="0">
                              <a:latin typeface="Cambria Math" panose="02040503050406030204" pitchFamily="18" charset="0"/>
                            </a:rPr>
                            <m:t>𝑇</m:t>
                          </m:r>
                        </m:sup>
                      </m:sSup>
                      <m:sSubSup>
                        <m:sSubSupPr>
                          <m:ctrlPr>
                            <a:rPr lang="en-US" sz="1600" i="1">
                              <a:latin typeface="Cambria Math" panose="02040503050406030204" pitchFamily="18" charset="0"/>
                              <a:ea typeface="Cambria Math" panose="02040503050406030204" pitchFamily="18" charset="0"/>
                            </a:rPr>
                          </m:ctrlPr>
                        </m:sSubSupPr>
                        <m:e>
                          <m:r>
                            <a:rPr lang="en-US" sz="1600" i="1">
                              <a:latin typeface="Cambria Math" panose="02040503050406030204" pitchFamily="18" charset="0"/>
                              <a:ea typeface="Cambria Math" panose="02040503050406030204" pitchFamily="18" charset="0"/>
                            </a:rPr>
                            <m:t>ℱ</m:t>
                          </m:r>
                        </m:e>
                        <m:sub>
                          <m:r>
                            <a:rPr lang="en-US" sz="1600" i="1">
                              <a:latin typeface="Cambria Math" panose="02040503050406030204" pitchFamily="18" charset="0"/>
                              <a:ea typeface="Cambria Math" panose="02040503050406030204" pitchFamily="18" charset="0"/>
                            </a:rPr>
                            <m:t>𝑒</m:t>
                          </m:r>
                        </m:sub>
                        <m:sup>
                          <m:r>
                            <a:rPr lang="en-US" sz="1600" b="0" i="1" smtClean="0">
                              <a:latin typeface="Cambria Math" panose="02040503050406030204" pitchFamily="18" charset="0"/>
                              <a:ea typeface="Cambria Math" panose="02040503050406030204" pitchFamily="18" charset="0"/>
                            </a:rPr>
                            <m:t> </m:t>
                          </m:r>
                        </m:sup>
                      </m:sSubSup>
                      <m:r>
                        <a:rPr lang="en-US" sz="1600" b="0" i="1" smtClean="0">
                          <a:latin typeface="Cambria Math" panose="02040503050406030204" pitchFamily="18" charset="0"/>
                          <a:ea typeface="Cambria Math" panose="02040503050406030204" pitchFamily="18" charset="0"/>
                        </a:rPr>
                        <m:t>−</m:t>
                      </m:r>
                      <m:sSub>
                        <m:sSubPr>
                          <m:ctrlPr>
                            <a:rPr lang="en-US" sz="1600" b="0" i="1" smtClean="0">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rPr>
                            <m:t>𝜏</m:t>
                          </m:r>
                        </m:e>
                        <m:sub>
                          <m:r>
                            <a:rPr lang="en-US" sz="1600" b="0" i="1" smtClean="0">
                              <a:latin typeface="Cambria Math" panose="02040503050406030204" pitchFamily="18" charset="0"/>
                              <a:ea typeface="Cambria Math" panose="02040503050406030204" pitchFamily="18" charset="0"/>
                            </a:rPr>
                            <m:t>𝑓𝑟</m:t>
                          </m:r>
                        </m:sub>
                      </m:sSub>
                    </m:oMath>
                  </m:oMathPara>
                </a14:m>
                <a:endParaRPr lang="en-US" sz="1600" dirty="0"/>
              </a:p>
            </p:txBody>
          </p:sp>
        </mc:Choice>
        <mc:Fallback xmlns="">
          <p:sp>
            <p:nvSpPr>
              <p:cNvPr id="3" name="TextBox 2">
                <a:extLst>
                  <a:ext uri="{FF2B5EF4-FFF2-40B4-BE49-F238E27FC236}">
                    <a16:creationId xmlns:a16="http://schemas.microsoft.com/office/drawing/2014/main" id="{57DEDF19-CEAC-052C-F832-876231507D6A}"/>
                  </a:ext>
                </a:extLst>
              </p:cNvPr>
              <p:cNvSpPr txBox="1">
                <a:spLocks noRot="1" noChangeAspect="1" noMove="1" noResize="1" noEditPoints="1" noAdjustHandles="1" noChangeArrowheads="1" noChangeShapeType="1" noTextEdit="1"/>
              </p:cNvSpPr>
              <p:nvPr/>
            </p:nvSpPr>
            <p:spPr>
              <a:xfrm>
                <a:off x="4421404" y="4427622"/>
                <a:ext cx="2624288" cy="363369"/>
              </a:xfrm>
              <a:prstGeom prst="rect">
                <a:avLst/>
              </a:prstGeom>
              <a:blipFill>
                <a:blip r:embed="rId6"/>
                <a:stretch>
                  <a:fillRect b="-6667"/>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3EE6F-3445-AD47-44D2-E286EA355404}"/>
            </a:ext>
          </a:extLst>
        </p:cNvPr>
        <p:cNvGrpSpPr/>
        <p:nvPr/>
      </p:nvGrpSpPr>
      <p:grpSpPr>
        <a:xfrm>
          <a:off x="0" y="0"/>
          <a:ext cx="0" cy="0"/>
          <a:chOff x="0" y="0"/>
          <a:chExt cx="0" cy="0"/>
        </a:xfrm>
      </p:grpSpPr>
      <p:sp>
        <p:nvSpPr>
          <p:cNvPr id="46082" name="Rectangle 2">
            <a:extLst>
              <a:ext uri="{FF2B5EF4-FFF2-40B4-BE49-F238E27FC236}">
                <a16:creationId xmlns:a16="http://schemas.microsoft.com/office/drawing/2014/main" id="{B91EDCDF-6CD2-4C5C-4973-3AE975CFE1AE}"/>
              </a:ext>
            </a:extLst>
          </p:cNvPr>
          <p:cNvSpPr>
            <a:spLocks noGrp="1" noChangeArrowheads="1"/>
          </p:cNvSpPr>
          <p:nvPr>
            <p:ph type="title"/>
          </p:nvPr>
        </p:nvSpPr>
        <p:spPr/>
        <p:txBody>
          <a:bodyPr/>
          <a:lstStyle/>
          <a:p>
            <a:r>
              <a:rPr lang="en-US" altLang="en-US" dirty="0" err="1"/>
              <a:t>Lagrangian</a:t>
            </a:r>
            <a:r>
              <a:rPr lang="en-US" altLang="en-US" dirty="0"/>
              <a:t> Formulation of Manipulator Dynamics</a:t>
            </a:r>
          </a:p>
        </p:txBody>
      </p:sp>
      <p:sp>
        <p:nvSpPr>
          <p:cNvPr id="7" name="Footer Placeholder 2">
            <a:extLst>
              <a:ext uri="{FF2B5EF4-FFF2-40B4-BE49-F238E27FC236}">
                <a16:creationId xmlns:a16="http://schemas.microsoft.com/office/drawing/2014/main" id="{971E966C-3BCA-3DC8-3F34-DE44DFE4F613}"/>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5" name="Picture 2" descr="http://brand.ucla.edu/wp-content/uploads/2013/08/ucla-logotype-main-11.jpg">
            <a:extLst>
              <a:ext uri="{FF2B5EF4-FFF2-40B4-BE49-F238E27FC236}">
                <a16:creationId xmlns:a16="http://schemas.microsoft.com/office/drawing/2014/main" id="{566D221E-B178-0245-9118-9C265E417A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869A853F-707F-9A46-2FBA-FE948766C791}"/>
                  </a:ext>
                </a:extLst>
              </p:cNvPr>
              <p:cNvSpPr txBox="1">
                <a:spLocks noChangeArrowheads="1"/>
              </p:cNvSpPr>
              <p:nvPr/>
            </p:nvSpPr>
            <p:spPr bwMode="auto">
              <a:xfrm>
                <a:off x="1063626" y="1385914"/>
                <a:ext cx="10213974" cy="43640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r>
                  <a:rPr lang="en-US" altLang="en-US" kern="0" dirty="0"/>
                  <a:t>General Form of Dynamical Equations</a:t>
                </a:r>
              </a:p>
              <a:p>
                <a:pPr marL="0" indent="0">
                  <a:buNone/>
                </a:pPr>
                <a:endParaRPr lang="en-US" altLang="en-US" kern="0" dirty="0"/>
              </a:p>
              <a:p>
                <a:pPr marL="0" indent="0">
                  <a:buNone/>
                </a:pPr>
                <a:endParaRPr lang="en-US" altLang="en-US" kern="0" dirty="0"/>
              </a:p>
              <a:p>
                <a:pPr marL="0" indent="0">
                  <a:buNone/>
                </a:pPr>
                <a:endParaRPr lang="en-US" altLang="en-US" kern="0" dirty="0"/>
              </a:p>
              <a:p>
                <a:pPr marL="0" indent="0">
                  <a:buNone/>
                </a:pPr>
                <a:endParaRPr lang="en-US" altLang="en-US" kern="0" dirty="0"/>
              </a:p>
              <a:p>
                <a:pPr marL="0" indent="0">
                  <a:buNone/>
                </a:pPr>
                <a:endParaRPr lang="en-US" altLang="en-US" kern="0" dirty="0"/>
              </a:p>
              <a:p>
                <a:r>
                  <a:rPr lang="en-US" altLang="en-US" kern="0" dirty="0"/>
                  <a:t>Expand the term for the kinetic energy into a sum of scalars</a:t>
                </a:r>
              </a:p>
              <a:p>
                <a14:m>
                  <m:oMath xmlns:m="http://schemas.openxmlformats.org/officeDocument/2006/math">
                    <m:sSub>
                      <m:sSubPr>
                        <m:ctrlPr>
                          <a:rPr lang="en-US" altLang="en-US" b="0" i="1" kern="0" smtClean="0">
                            <a:latin typeface="Cambria Math" panose="02040503050406030204" pitchFamily="18" charset="0"/>
                          </a:rPr>
                        </m:ctrlPr>
                      </m:sSubPr>
                      <m:e>
                        <m:r>
                          <a:rPr lang="en-US" altLang="en-US" b="0" i="1" kern="0" smtClean="0">
                            <a:latin typeface="Cambria Math" panose="02040503050406030204" pitchFamily="18" charset="0"/>
                          </a:rPr>
                          <m:t>𝑀</m:t>
                        </m:r>
                      </m:e>
                      <m:sub>
                        <m:r>
                          <a:rPr lang="en-US" altLang="en-US" b="0" i="1" kern="0" smtClean="0">
                            <a:latin typeface="Cambria Math" panose="02040503050406030204" pitchFamily="18" charset="0"/>
                          </a:rPr>
                          <m:t>𝑖𝑗</m:t>
                        </m:r>
                      </m:sub>
                    </m:sSub>
                  </m:oMath>
                </a14:m>
                <a:r>
                  <a:rPr lang="en-US" altLang="en-US" kern="0" dirty="0"/>
                  <a:t> - The (</a:t>
                </a:r>
                <a:r>
                  <a:rPr lang="en-US" altLang="en-US" kern="0" dirty="0" err="1"/>
                  <a:t>i,j</a:t>
                </a:r>
                <a:r>
                  <a:rPr lang="en-US" altLang="en-US" kern="0" dirty="0"/>
                  <a:t>) element of the manipulator inertia matrix M</a:t>
                </a:r>
              </a:p>
              <a:p>
                <a:pPr marL="0" indent="0">
                  <a:buNone/>
                </a:pPr>
                <a:r>
                  <a:rPr lang="en-US" altLang="en-US" sz="2000" kern="0" dirty="0"/>
                  <a:t>                     </a:t>
                </a:r>
              </a:p>
              <a:p>
                <a:pPr marL="0" indent="0">
                  <a:buNone/>
                </a:pPr>
                <a:r>
                  <a:rPr lang="en-US" altLang="en-US" sz="2000" kern="0" dirty="0"/>
                  <a:t>                                            </a:t>
                </a:r>
                <a:endParaRPr lang="en-US" altLang="en-US" kern="0" dirty="0"/>
              </a:p>
            </p:txBody>
          </p:sp>
        </mc:Choice>
        <mc:Fallback xmlns="">
          <p:sp>
            <p:nvSpPr>
              <p:cNvPr id="3" name="Rectangle 3">
                <a:extLst>
                  <a:ext uri="{FF2B5EF4-FFF2-40B4-BE49-F238E27FC236}">
                    <a16:creationId xmlns:a16="http://schemas.microsoft.com/office/drawing/2014/main" id="{869A853F-707F-9A46-2FBA-FE948766C791}"/>
                  </a:ext>
                </a:extLst>
              </p:cNvPr>
              <p:cNvSpPr txBox="1">
                <a:spLocks noRot="1" noChangeAspect="1" noMove="1" noResize="1" noEditPoints="1" noAdjustHandles="1" noChangeArrowheads="1" noChangeShapeType="1" noTextEdit="1"/>
              </p:cNvSpPr>
              <p:nvPr/>
            </p:nvSpPr>
            <p:spPr bwMode="auto">
              <a:xfrm>
                <a:off x="1063626" y="1385914"/>
                <a:ext cx="10213974" cy="4364037"/>
              </a:xfrm>
              <a:prstGeom prst="rect">
                <a:avLst/>
              </a:prstGeom>
              <a:blipFill>
                <a:blip r:embed="rId4"/>
                <a:stretch>
                  <a:fillRect l="-239" t="-41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9011BC9-93CE-6631-6E2E-557083343EDD}"/>
                  </a:ext>
                </a:extLst>
              </p:cNvPr>
              <p:cNvSpPr txBox="1"/>
              <p:nvPr/>
            </p:nvSpPr>
            <p:spPr>
              <a:xfrm>
                <a:off x="2373363" y="1832752"/>
                <a:ext cx="6096000" cy="12569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𝐿</m:t>
                      </m:r>
                      <m:r>
                        <a:rPr lang="en-US" sz="1600" b="0" i="1" smtClean="0">
                          <a:latin typeface="Cambria Math" panose="02040503050406030204" pitchFamily="18" charset="0"/>
                        </a:rPr>
                        <m:t>=</m:t>
                      </m:r>
                      <m:r>
                        <a:rPr lang="en-US" sz="1600" b="0" i="1" smtClean="0">
                          <a:latin typeface="Cambria Math" panose="02040503050406030204" pitchFamily="18" charset="0"/>
                        </a:rPr>
                        <m:t>𝐾𝐸</m:t>
                      </m:r>
                      <m:r>
                        <a:rPr lang="en-US" sz="1600" b="0" i="1" smtClean="0">
                          <a:latin typeface="Cambria Math" panose="02040503050406030204" pitchFamily="18" charset="0"/>
                        </a:rPr>
                        <m:t>−</m:t>
                      </m:r>
                      <m:r>
                        <a:rPr lang="en-US" sz="1600" b="0" i="1" smtClean="0">
                          <a:latin typeface="Cambria Math" panose="02040503050406030204" pitchFamily="18" charset="0"/>
                        </a:rPr>
                        <m:t>𝑃𝐸</m:t>
                      </m:r>
                    </m:oMath>
                  </m:oMathPara>
                </a14:m>
                <a:endParaRPr lang="en-US" sz="1600" dirty="0"/>
              </a:p>
              <a:p>
                <a:endParaRPr lang="en-US" sz="1600" dirty="0"/>
              </a:p>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𝐿</m:t>
                      </m:r>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2</m:t>
                          </m:r>
                        </m:den>
                      </m:f>
                      <m:sSup>
                        <m:sSupPr>
                          <m:ctrlPr>
                            <a:rPr lang="en-US" sz="1600" b="0" i="1" smtClean="0">
                              <a:latin typeface="Cambria Math" panose="02040503050406030204" pitchFamily="18" charset="0"/>
                            </a:rPr>
                          </m:ctrlPr>
                        </m:sSupPr>
                        <m:e>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𝑞</m:t>
                              </m:r>
                            </m:e>
                          </m:acc>
                        </m:e>
                        <m:sup>
                          <m:r>
                            <a:rPr lang="en-US" sz="1600" b="0" i="1" smtClean="0">
                              <a:latin typeface="Cambria Math" panose="02040503050406030204" pitchFamily="18" charset="0"/>
                            </a:rPr>
                            <m:t>𝑇</m:t>
                          </m:r>
                        </m:sup>
                      </m:sSup>
                      <m:r>
                        <a:rPr lang="en-US" sz="1600" b="0" i="1" smtClean="0">
                          <a:latin typeface="Cambria Math" panose="02040503050406030204" pitchFamily="18" charset="0"/>
                        </a:rPr>
                        <m:t>𝑀</m:t>
                      </m:r>
                      <m:acc>
                        <m:accPr>
                          <m:chr m:val="̇"/>
                          <m:ctrlPr>
                            <a:rPr lang="en-US" sz="1600" i="1">
                              <a:latin typeface="Cambria Math" panose="02040503050406030204" pitchFamily="18" charset="0"/>
                            </a:rPr>
                          </m:ctrlPr>
                        </m:accPr>
                        <m:e>
                          <m:r>
                            <a:rPr lang="en-US" sz="1600" i="1">
                              <a:latin typeface="Cambria Math" panose="02040503050406030204" pitchFamily="18" charset="0"/>
                            </a:rPr>
                            <m:t>𝑞</m:t>
                          </m:r>
                        </m:e>
                      </m:acc>
                      <m:r>
                        <a:rPr lang="en-US" sz="1600" b="0" i="1" smtClean="0">
                          <a:latin typeface="Cambria Math" panose="02040503050406030204" pitchFamily="18" charset="0"/>
                        </a:rPr>
                        <m:t>+</m:t>
                      </m:r>
                      <m:nary>
                        <m:naryPr>
                          <m:chr m:val="∑"/>
                          <m:ctrlPr>
                            <a:rPr lang="en-US" sz="1600" b="0" i="1" smtClean="0">
                              <a:latin typeface="Cambria Math" panose="02040503050406030204" pitchFamily="18" charset="0"/>
                            </a:rPr>
                          </m:ctrlPr>
                        </m:naryPr>
                        <m:sub>
                          <m:r>
                            <m:rPr>
                              <m:brk m:alnAt="23"/>
                            </m:rPr>
                            <a:rPr lang="en-US" sz="1600" b="0" i="1" smtClean="0">
                              <a:latin typeface="Cambria Math" panose="02040503050406030204" pitchFamily="18" charset="0"/>
                            </a:rPr>
                            <m:t>𝑖</m:t>
                          </m:r>
                          <m:r>
                            <a:rPr lang="en-US" sz="1600" b="0" i="1" smtClean="0">
                              <a:latin typeface="Cambria Math" panose="02040503050406030204" pitchFamily="18" charset="0"/>
                            </a:rPr>
                            <m:t>=1</m:t>
                          </m:r>
                        </m:sub>
                        <m:sup>
                          <m:r>
                            <a:rPr lang="en-US" sz="1600" b="0" i="1" smtClean="0">
                              <a:latin typeface="Cambria Math" panose="02040503050406030204" pitchFamily="18" charset="0"/>
                            </a:rPr>
                            <m:t>𝑛</m:t>
                          </m:r>
                        </m:sup>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𝑚</m:t>
                              </m:r>
                            </m:e>
                            <m:sub>
                              <m:r>
                                <a:rPr lang="en-US" sz="1600" b="0" i="1" smtClean="0">
                                  <a:latin typeface="Cambria Math" panose="02040503050406030204" pitchFamily="18" charset="0"/>
                                </a:rPr>
                                <m:t>𝑖</m:t>
                              </m:r>
                            </m:sub>
                          </m:sSub>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𝑔</m:t>
                              </m:r>
                            </m:e>
                            <m:sup>
                              <m:r>
                                <a:rPr lang="en-US" sz="1600" b="0" i="1" smtClean="0">
                                  <a:latin typeface="Cambria Math" panose="02040503050406030204" pitchFamily="18" charset="0"/>
                                </a:rPr>
                                <m:t>𝑇</m:t>
                              </m:r>
                            </m:sup>
                          </m:sSup>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𝑃</m:t>
                              </m:r>
                            </m:e>
                            <m: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𝑐</m:t>
                                  </m:r>
                                </m:e>
                                <m:sub>
                                  <m:r>
                                    <a:rPr lang="en-US" sz="1600" b="0" i="1" smtClean="0">
                                      <a:latin typeface="Cambria Math" panose="02040503050406030204" pitchFamily="18" charset="0"/>
                                    </a:rPr>
                                    <m:t>𝑖</m:t>
                                  </m:r>
                                </m:sub>
                              </m:sSub>
                            </m:sub>
                          </m:sSub>
                        </m:e>
                      </m:nary>
                    </m:oMath>
                  </m:oMathPara>
                </a14:m>
                <a:endParaRPr lang="en-US" sz="1600" dirty="0"/>
              </a:p>
            </p:txBody>
          </p:sp>
        </mc:Choice>
        <mc:Fallback xmlns="">
          <p:sp>
            <p:nvSpPr>
              <p:cNvPr id="11" name="TextBox 10">
                <a:extLst>
                  <a:ext uri="{FF2B5EF4-FFF2-40B4-BE49-F238E27FC236}">
                    <a16:creationId xmlns:a16="http://schemas.microsoft.com/office/drawing/2014/main" id="{49011BC9-93CE-6631-6E2E-557083343EDD}"/>
                  </a:ext>
                </a:extLst>
              </p:cNvPr>
              <p:cNvSpPr txBox="1">
                <a:spLocks noRot="1" noChangeAspect="1" noMove="1" noResize="1" noEditPoints="1" noAdjustHandles="1" noChangeArrowheads="1" noChangeShapeType="1" noTextEdit="1"/>
              </p:cNvSpPr>
              <p:nvPr/>
            </p:nvSpPr>
            <p:spPr>
              <a:xfrm>
                <a:off x="2373363" y="1832752"/>
                <a:ext cx="6096000" cy="125694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DC7E171-7132-4567-F0EC-C4EC0D70D17F}"/>
                  </a:ext>
                </a:extLst>
              </p:cNvPr>
              <p:cNvSpPr txBox="1"/>
              <p:nvPr/>
            </p:nvSpPr>
            <p:spPr>
              <a:xfrm>
                <a:off x="2530577" y="4334583"/>
                <a:ext cx="6096000" cy="79239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𝐿</m:t>
                      </m:r>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2</m:t>
                          </m:r>
                        </m:den>
                      </m:f>
                      <m:nary>
                        <m:naryPr>
                          <m:chr m:val="∑"/>
                          <m:ctrlPr>
                            <a:rPr lang="en-US" sz="1600" b="0" i="1" smtClean="0">
                              <a:latin typeface="Cambria Math" panose="02040503050406030204" pitchFamily="18" charset="0"/>
                            </a:rPr>
                          </m:ctrlPr>
                        </m:naryPr>
                        <m:sub>
                          <m:r>
                            <m:rPr>
                              <m:brk m:alnAt="23"/>
                            </m:rPr>
                            <a:rPr lang="en-US" sz="1600" b="0" i="1" smtClean="0">
                              <a:latin typeface="Cambria Math" panose="02040503050406030204" pitchFamily="18" charset="0"/>
                            </a:rPr>
                            <m:t>𝑖</m:t>
                          </m:r>
                          <m:r>
                            <a:rPr lang="en-US" sz="1600" b="0" i="1" smtClean="0">
                              <a:latin typeface="Cambria Math" panose="02040503050406030204" pitchFamily="18" charset="0"/>
                            </a:rPr>
                            <m:t>=1</m:t>
                          </m:r>
                        </m:sub>
                        <m:sup>
                          <m:r>
                            <a:rPr lang="en-US" sz="1600" b="0" i="1" smtClean="0">
                              <a:latin typeface="Cambria Math" panose="02040503050406030204" pitchFamily="18" charset="0"/>
                            </a:rPr>
                            <m:t>𝑛</m:t>
                          </m:r>
                        </m:sup>
                        <m:e>
                          <m:nary>
                            <m:naryPr>
                              <m:chr m:val="∑"/>
                              <m:ctrlPr>
                                <a:rPr lang="en-US" sz="1600" i="1">
                                  <a:latin typeface="Cambria Math" panose="02040503050406030204" pitchFamily="18" charset="0"/>
                                </a:rPr>
                              </m:ctrlPr>
                            </m:naryPr>
                            <m:sub>
                              <m:r>
                                <a:rPr lang="en-US" sz="1600" b="0" i="1" smtClean="0">
                                  <a:latin typeface="Cambria Math" panose="02040503050406030204" pitchFamily="18" charset="0"/>
                                </a:rPr>
                                <m:t>𝑗</m:t>
                              </m:r>
                              <m:r>
                                <a:rPr lang="en-US" sz="1600" i="1">
                                  <a:latin typeface="Cambria Math" panose="02040503050406030204" pitchFamily="18" charset="0"/>
                                </a:rPr>
                                <m:t>=1</m:t>
                              </m:r>
                            </m:sub>
                            <m:sup>
                              <m:r>
                                <a:rPr lang="en-US" sz="1600" i="1">
                                  <a:latin typeface="Cambria Math" panose="02040503050406030204" pitchFamily="18" charset="0"/>
                                </a:rPr>
                                <m:t>𝑛</m:t>
                              </m:r>
                            </m:sup>
                            <m:e>
                              <m:sSub>
                                <m:sSubPr>
                                  <m:ctrlPr>
                                    <a:rPr lang="en-US" sz="1600" i="1">
                                      <a:latin typeface="Cambria Math" panose="02040503050406030204" pitchFamily="18" charset="0"/>
                                    </a:rPr>
                                  </m:ctrlPr>
                                </m:sSubPr>
                                <m:e>
                                  <m:r>
                                    <a:rPr lang="en-US" sz="1600" b="0" i="1" smtClean="0">
                                      <a:latin typeface="Cambria Math" panose="02040503050406030204" pitchFamily="18" charset="0"/>
                                    </a:rPr>
                                    <m:t>𝑀</m:t>
                                  </m:r>
                                </m:e>
                                <m:sub>
                                  <m:r>
                                    <a:rPr lang="en-US" sz="1600" i="1">
                                      <a:latin typeface="Cambria Math" panose="02040503050406030204" pitchFamily="18" charset="0"/>
                                    </a:rPr>
                                    <m:t>𝑖</m:t>
                                  </m:r>
                                  <m:r>
                                    <a:rPr lang="en-US" sz="1600" b="0" i="1" smtClean="0">
                                      <a:latin typeface="Cambria Math" panose="02040503050406030204" pitchFamily="18" charset="0"/>
                                    </a:rPr>
                                    <m:t>𝑗</m:t>
                                  </m:r>
                                </m:sub>
                              </m:sSub>
                              <m:sSubSup>
                                <m:sSubSupPr>
                                  <m:ctrlPr>
                                    <a:rPr lang="en-US" altLang="en-US" sz="1600" i="1" kern="0">
                                      <a:latin typeface="Cambria Math" panose="02040503050406030204" pitchFamily="18" charset="0"/>
                                    </a:rPr>
                                  </m:ctrlPr>
                                </m:sSubSupPr>
                                <m:e>
                                  <m:acc>
                                    <m:accPr>
                                      <m:chr m:val="̇"/>
                                      <m:ctrlPr>
                                        <a:rPr lang="en-US" altLang="en-US" sz="1600" i="1" kern="0">
                                          <a:latin typeface="Cambria Math" panose="02040503050406030204" pitchFamily="18" charset="0"/>
                                        </a:rPr>
                                      </m:ctrlPr>
                                    </m:accPr>
                                    <m:e>
                                      <m:r>
                                        <a:rPr lang="en-US" altLang="en-US" sz="1600" i="1" kern="0">
                                          <a:latin typeface="Cambria Math" panose="02040503050406030204" pitchFamily="18" charset="0"/>
                                        </a:rPr>
                                        <m:t>𝑞</m:t>
                                      </m:r>
                                    </m:e>
                                  </m:acc>
                                </m:e>
                                <m:sub>
                                  <m:r>
                                    <a:rPr lang="en-US" altLang="en-US" sz="1600" i="1" kern="0">
                                      <a:latin typeface="Cambria Math" panose="02040503050406030204" pitchFamily="18" charset="0"/>
                                    </a:rPr>
                                    <m:t>𝑖</m:t>
                                  </m:r>
                                </m:sub>
                                <m:sup>
                                  <m:r>
                                    <a:rPr lang="en-US" altLang="en-US" sz="1600" i="1" kern="0">
                                      <a:latin typeface="Cambria Math" panose="02040503050406030204" pitchFamily="18" charset="0"/>
                                    </a:rPr>
                                    <m:t> </m:t>
                                  </m:r>
                                </m:sup>
                              </m:sSubSup>
                              <m:sSubSup>
                                <m:sSubSupPr>
                                  <m:ctrlPr>
                                    <a:rPr lang="en-US" altLang="en-US" sz="1600" i="1" kern="0">
                                      <a:latin typeface="Cambria Math" panose="02040503050406030204" pitchFamily="18" charset="0"/>
                                    </a:rPr>
                                  </m:ctrlPr>
                                </m:sSubSupPr>
                                <m:e>
                                  <m:acc>
                                    <m:accPr>
                                      <m:chr m:val="̇"/>
                                      <m:ctrlPr>
                                        <a:rPr lang="en-US" altLang="en-US" sz="1600" i="1" kern="0">
                                          <a:latin typeface="Cambria Math" panose="02040503050406030204" pitchFamily="18" charset="0"/>
                                        </a:rPr>
                                      </m:ctrlPr>
                                    </m:accPr>
                                    <m:e>
                                      <m:r>
                                        <a:rPr lang="en-US" altLang="en-US" sz="1600" i="1" kern="0">
                                          <a:latin typeface="Cambria Math" panose="02040503050406030204" pitchFamily="18" charset="0"/>
                                        </a:rPr>
                                        <m:t>𝑞</m:t>
                                      </m:r>
                                    </m:e>
                                  </m:acc>
                                </m:e>
                                <m:sub>
                                  <m:r>
                                    <a:rPr lang="en-US" altLang="en-US" sz="1600" i="1" kern="0">
                                      <a:latin typeface="Cambria Math" panose="02040503050406030204" pitchFamily="18" charset="0"/>
                                    </a:rPr>
                                    <m:t>𝑗</m:t>
                                  </m:r>
                                </m:sub>
                                <m:sup>
                                  <m:r>
                                    <a:rPr lang="en-US" altLang="en-US" sz="1600" i="1" kern="0">
                                      <a:latin typeface="Cambria Math" panose="02040503050406030204" pitchFamily="18" charset="0"/>
                                    </a:rPr>
                                    <m:t> </m:t>
                                  </m:r>
                                </m:sup>
                              </m:sSubSup>
                            </m:e>
                          </m:nary>
                        </m:e>
                      </m:nary>
                      <m:r>
                        <a:rPr lang="en-US" sz="1600" b="0" i="1" smtClean="0">
                          <a:latin typeface="Cambria Math" panose="02040503050406030204" pitchFamily="18" charset="0"/>
                        </a:rPr>
                        <m:t>+</m:t>
                      </m:r>
                      <m:nary>
                        <m:naryPr>
                          <m:chr m:val="∑"/>
                          <m:ctrlPr>
                            <a:rPr lang="en-US" sz="1600" b="0" i="1" smtClean="0">
                              <a:latin typeface="Cambria Math" panose="02040503050406030204" pitchFamily="18" charset="0"/>
                            </a:rPr>
                          </m:ctrlPr>
                        </m:naryPr>
                        <m:sub>
                          <m:r>
                            <m:rPr>
                              <m:brk m:alnAt="23"/>
                            </m:rPr>
                            <a:rPr lang="en-US" sz="1600" b="0" i="1" smtClean="0">
                              <a:latin typeface="Cambria Math" panose="02040503050406030204" pitchFamily="18" charset="0"/>
                            </a:rPr>
                            <m:t>𝑖</m:t>
                          </m:r>
                          <m:r>
                            <a:rPr lang="en-US" sz="1600" b="0" i="1" smtClean="0">
                              <a:latin typeface="Cambria Math" panose="02040503050406030204" pitchFamily="18" charset="0"/>
                            </a:rPr>
                            <m:t>=1</m:t>
                          </m:r>
                        </m:sub>
                        <m:sup>
                          <m:r>
                            <a:rPr lang="en-US" sz="1600" b="0" i="1" smtClean="0">
                              <a:latin typeface="Cambria Math" panose="02040503050406030204" pitchFamily="18" charset="0"/>
                            </a:rPr>
                            <m:t>𝑛</m:t>
                          </m:r>
                        </m:sup>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𝑚</m:t>
                              </m:r>
                            </m:e>
                            <m:sub>
                              <m:r>
                                <a:rPr lang="en-US" sz="1600" b="0" i="1" smtClean="0">
                                  <a:latin typeface="Cambria Math" panose="02040503050406030204" pitchFamily="18" charset="0"/>
                                </a:rPr>
                                <m:t>𝑖</m:t>
                              </m:r>
                            </m:sub>
                          </m:sSub>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𝑔</m:t>
                              </m:r>
                            </m:e>
                            <m:sup>
                              <m:r>
                                <a:rPr lang="en-US" sz="1600" b="0" i="1" smtClean="0">
                                  <a:latin typeface="Cambria Math" panose="02040503050406030204" pitchFamily="18" charset="0"/>
                                </a:rPr>
                                <m:t>𝑇</m:t>
                              </m:r>
                            </m:sup>
                          </m:sSup>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𝑃</m:t>
                              </m:r>
                            </m:e>
                            <m: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𝑐</m:t>
                                  </m:r>
                                </m:e>
                                <m:sub>
                                  <m:r>
                                    <a:rPr lang="en-US" sz="1600" b="0" i="1" smtClean="0">
                                      <a:latin typeface="Cambria Math" panose="02040503050406030204" pitchFamily="18" charset="0"/>
                                    </a:rPr>
                                    <m:t>𝑖</m:t>
                                  </m:r>
                                </m:sub>
                              </m:sSub>
                            </m:sub>
                          </m:sSub>
                        </m:e>
                      </m:nary>
                    </m:oMath>
                  </m:oMathPara>
                </a14:m>
                <a:endParaRPr lang="en-US" sz="1600" dirty="0"/>
              </a:p>
            </p:txBody>
          </p:sp>
        </mc:Choice>
        <mc:Fallback xmlns="">
          <p:sp>
            <p:nvSpPr>
              <p:cNvPr id="4" name="TextBox 3">
                <a:extLst>
                  <a:ext uri="{FF2B5EF4-FFF2-40B4-BE49-F238E27FC236}">
                    <a16:creationId xmlns:a16="http://schemas.microsoft.com/office/drawing/2014/main" id="{DDC7E171-7132-4567-F0EC-C4EC0D70D17F}"/>
                  </a:ext>
                </a:extLst>
              </p:cNvPr>
              <p:cNvSpPr txBox="1">
                <a:spLocks noRot="1" noChangeAspect="1" noMove="1" noResize="1" noEditPoints="1" noAdjustHandles="1" noChangeArrowheads="1" noChangeShapeType="1" noTextEdit="1"/>
              </p:cNvSpPr>
              <p:nvPr/>
            </p:nvSpPr>
            <p:spPr>
              <a:xfrm>
                <a:off x="2530577" y="4334583"/>
                <a:ext cx="6096000" cy="792396"/>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362230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D6BDA-FB68-953F-46FE-93A68901357E}"/>
            </a:ext>
          </a:extLst>
        </p:cNvPr>
        <p:cNvGrpSpPr/>
        <p:nvPr/>
      </p:nvGrpSpPr>
      <p:grpSpPr>
        <a:xfrm>
          <a:off x="0" y="0"/>
          <a:ext cx="0" cy="0"/>
          <a:chOff x="0" y="0"/>
          <a:chExt cx="0" cy="0"/>
        </a:xfrm>
      </p:grpSpPr>
      <p:sp>
        <p:nvSpPr>
          <p:cNvPr id="46082" name="Rectangle 2">
            <a:extLst>
              <a:ext uri="{FF2B5EF4-FFF2-40B4-BE49-F238E27FC236}">
                <a16:creationId xmlns:a16="http://schemas.microsoft.com/office/drawing/2014/main" id="{EBBB0365-64F8-0A00-5564-915317D0CF52}"/>
              </a:ext>
            </a:extLst>
          </p:cNvPr>
          <p:cNvSpPr>
            <a:spLocks noGrp="1" noChangeArrowheads="1"/>
          </p:cNvSpPr>
          <p:nvPr>
            <p:ph type="title"/>
          </p:nvPr>
        </p:nvSpPr>
        <p:spPr/>
        <p:txBody>
          <a:bodyPr/>
          <a:lstStyle/>
          <a:p>
            <a:r>
              <a:rPr lang="en-US" altLang="en-US" dirty="0" err="1"/>
              <a:t>Lagrangian</a:t>
            </a:r>
            <a:r>
              <a:rPr lang="en-US" altLang="en-US" dirty="0"/>
              <a:t> Formulation of Manipulator Dynamics</a:t>
            </a:r>
          </a:p>
        </p:txBody>
      </p:sp>
      <p:sp>
        <p:nvSpPr>
          <p:cNvPr id="7" name="Footer Placeholder 2">
            <a:extLst>
              <a:ext uri="{FF2B5EF4-FFF2-40B4-BE49-F238E27FC236}">
                <a16:creationId xmlns:a16="http://schemas.microsoft.com/office/drawing/2014/main" id="{AB71E8A0-088F-F9E5-A30A-E381885C83F8}"/>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5" name="Picture 2" descr="http://brand.ucla.edu/wp-content/uploads/2013/08/ucla-logotype-main-11.jpg">
            <a:extLst>
              <a:ext uri="{FF2B5EF4-FFF2-40B4-BE49-F238E27FC236}">
                <a16:creationId xmlns:a16="http://schemas.microsoft.com/office/drawing/2014/main" id="{61DD531B-555C-BF10-70B8-75A54BC36C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8B2F37D3-1857-6325-75B5-85C765AF3DC7}"/>
                  </a:ext>
                </a:extLst>
              </p:cNvPr>
              <p:cNvSpPr txBox="1">
                <a:spLocks noChangeArrowheads="1"/>
              </p:cNvSpPr>
              <p:nvPr/>
            </p:nvSpPr>
            <p:spPr bwMode="auto">
              <a:xfrm>
                <a:off x="1063626" y="1385914"/>
                <a:ext cx="10213974" cy="43640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endParaRPr lang="en-US" altLang="en-US" kern="0" dirty="0"/>
              </a:p>
              <a:p>
                <a:endParaRPr lang="en-US" altLang="en-US" kern="0" dirty="0"/>
              </a:p>
              <a:p>
                <a:endParaRPr lang="en-US" altLang="en-US" kern="0" dirty="0"/>
              </a:p>
              <a:p>
                <a:endParaRPr lang="en-US" altLang="en-US" kern="0" dirty="0"/>
              </a:p>
              <a:p>
                <a:r>
                  <a:rPr lang="en-US" altLang="en-US" kern="0" dirty="0"/>
                  <a:t>Take partial derivative of </a:t>
                </a:r>
                <a14:m>
                  <m:oMath xmlns:m="http://schemas.openxmlformats.org/officeDocument/2006/math">
                    <m:r>
                      <a:rPr lang="en-US" b="0" i="1" smtClean="0">
                        <a:latin typeface="Cambria Math" panose="02040503050406030204" pitchFamily="18" charset="0"/>
                      </a:rPr>
                      <m:t>𝐿</m:t>
                    </m:r>
                  </m:oMath>
                </a14:m>
                <a:r>
                  <a:rPr lang="en-US" altLang="en-US" kern="0" dirty="0"/>
                  <a:t> with respect to </a:t>
                </a:r>
                <a14:m>
                  <m:oMath xmlns:m="http://schemas.openxmlformats.org/officeDocument/2006/math">
                    <m:sSub>
                      <m:sSubPr>
                        <m:ctrlPr>
                          <a:rPr lang="en-US" b="0" i="1"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𝑞</m:t>
                            </m:r>
                          </m:e>
                        </m:acc>
                      </m:e>
                      <m:sub>
                        <m:r>
                          <a:rPr lang="en-US" b="0" i="1" smtClean="0">
                            <a:latin typeface="Cambria Math" panose="02040503050406030204" pitchFamily="18" charset="0"/>
                          </a:rPr>
                          <m:t>𝑖</m:t>
                        </m:r>
                      </m:sub>
                    </m:sSub>
                  </m:oMath>
                </a14:m>
                <a:endParaRPr lang="en-US" altLang="en-US" kern="0" dirty="0"/>
              </a:p>
              <a:p>
                <a:r>
                  <a:rPr lang="en-US" altLang="en-US" kern="0" dirty="0"/>
                  <a:t>Note that the potential energy does not depend on </a:t>
                </a:r>
                <a14:m>
                  <m:oMath xmlns:m="http://schemas.openxmlformats.org/officeDocument/2006/math">
                    <m:sSub>
                      <m:sSubPr>
                        <m:ctrlPr>
                          <a:rPr lang="en-US" b="0" i="1"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𝑞</m:t>
                            </m:r>
                          </m:e>
                        </m:acc>
                      </m:e>
                      <m:sub>
                        <m:r>
                          <a:rPr lang="en-US" b="0" i="1" smtClean="0">
                            <a:latin typeface="Cambria Math" panose="02040503050406030204" pitchFamily="18" charset="0"/>
                          </a:rPr>
                          <m:t>𝑖</m:t>
                        </m:r>
                      </m:sub>
                    </m:sSub>
                  </m:oMath>
                </a14:m>
                <a:endParaRPr lang="en-US" altLang="en-US" kern="0" dirty="0"/>
              </a:p>
              <a:p>
                <a:endParaRPr lang="en-US" altLang="en-US" kern="0" dirty="0"/>
              </a:p>
              <a:p>
                <a:pPr marL="0" indent="0">
                  <a:buNone/>
                </a:pPr>
                <a:endParaRPr lang="en-US" altLang="en-US" kern="0" dirty="0"/>
              </a:p>
              <a:p>
                <a:pPr marL="0" indent="0">
                  <a:buNone/>
                </a:pPr>
                <a:endParaRPr lang="en-US" altLang="en-US" kern="0" dirty="0"/>
              </a:p>
              <a:p>
                <a:r>
                  <a:rPr lang="en-US" altLang="en-US" kern="0" dirty="0"/>
                  <a:t>Taking the derivative of  </a:t>
                </a:r>
                <a14:m>
                  <m:oMath xmlns:m="http://schemas.openxmlformats.org/officeDocument/2006/math">
                    <m:f>
                      <m:fPr>
                        <m:ctrlPr>
                          <a:rPr lang="en-US" i="1" smtClean="0">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𝐿</m:t>
                        </m:r>
                      </m:num>
                      <m:den>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𝑞</m:t>
                                </m:r>
                              </m:e>
                            </m:acc>
                          </m:e>
                          <m:sub>
                            <m:r>
                              <a:rPr lang="en-US" i="1">
                                <a:solidFill>
                                  <a:srgbClr val="000000"/>
                                </a:solidFill>
                                <a:latin typeface="Cambria Math" panose="02040503050406030204" pitchFamily="18" charset="0"/>
                              </a:rPr>
                              <m:t>𝑖</m:t>
                            </m:r>
                          </m:sub>
                        </m:sSub>
                      </m:den>
                    </m:f>
                  </m:oMath>
                </a14:m>
                <a:r>
                  <a:rPr lang="en-US" altLang="en-US" kern="0" dirty="0"/>
                  <a:t> with respect to time</a:t>
                </a:r>
              </a:p>
              <a:p>
                <a:pPr marL="0" indent="0">
                  <a:buNone/>
                </a:pPr>
                <a:endParaRPr lang="en-US" b="0" i="1" dirty="0">
                  <a:solidFill>
                    <a:srgbClr val="000000"/>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m:t>
                          </m:r>
                        </m:num>
                        <m:den>
                          <m:r>
                            <a:rPr lang="en-US" i="1">
                              <a:solidFill>
                                <a:srgbClr val="000000"/>
                              </a:solidFill>
                              <a:latin typeface="Cambria Math" panose="02040503050406030204" pitchFamily="18" charset="0"/>
                            </a:rPr>
                            <m:t>𝑑𝑡</m:t>
                          </m:r>
                        </m:den>
                      </m:f>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𝐿</m:t>
                              </m:r>
                            </m:num>
                            <m:den>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𝑞</m:t>
                                      </m:r>
                                    </m:e>
                                  </m:acc>
                                </m:e>
                                <m:sub>
                                  <m:r>
                                    <a:rPr lang="en-US" i="1">
                                      <a:solidFill>
                                        <a:srgbClr val="000000"/>
                                      </a:solidFill>
                                      <a:latin typeface="Cambria Math" panose="02040503050406030204" pitchFamily="18" charset="0"/>
                                    </a:rPr>
                                    <m:t>𝑖</m:t>
                                  </m:r>
                                </m:sub>
                              </m:sSub>
                            </m:den>
                          </m:f>
                        </m:e>
                      </m:d>
                      <m:r>
                        <a:rPr lang="en-US" b="0" i="1" smtClean="0">
                          <a:solidFill>
                            <a:srgbClr val="000000"/>
                          </a:solidFill>
                          <a:latin typeface="Cambria Math" panose="02040503050406030204" pitchFamily="18" charset="0"/>
                        </a:rPr>
                        <m:t>=</m:t>
                      </m:r>
                      <m:f>
                        <m:fPr>
                          <m:ctrlPr>
                            <a:rPr lang="en-US" altLang="en-US" i="1" kern="0">
                              <a:latin typeface="Cambria Math" panose="02040503050406030204" pitchFamily="18" charset="0"/>
                            </a:rPr>
                          </m:ctrlPr>
                        </m:fPr>
                        <m:num>
                          <m:r>
                            <a:rPr lang="en-US" altLang="en-US" i="1" kern="0">
                              <a:latin typeface="Cambria Math" panose="02040503050406030204" pitchFamily="18" charset="0"/>
                            </a:rPr>
                            <m:t>1</m:t>
                          </m:r>
                        </m:num>
                        <m:den>
                          <m:r>
                            <a:rPr lang="en-US" altLang="en-US" i="1" kern="0">
                              <a:latin typeface="Cambria Math" panose="02040503050406030204" pitchFamily="18" charset="0"/>
                            </a:rPr>
                            <m:t>2</m:t>
                          </m:r>
                        </m:den>
                      </m:f>
                      <m:nary>
                        <m:naryPr>
                          <m:chr m:val="∑"/>
                          <m:ctrlPr>
                            <a:rPr lang="en-US" b="0" i="1" smtClean="0">
                              <a:solidFill>
                                <a:srgbClr val="000000"/>
                              </a:solidFill>
                              <a:latin typeface="Cambria Math" panose="02040503050406030204" pitchFamily="18" charset="0"/>
                            </a:rPr>
                          </m:ctrlPr>
                        </m:naryPr>
                        <m:sub>
                          <m:r>
                            <m:rPr>
                              <m:brk m:alnAt="23"/>
                            </m:rPr>
                            <a:rPr lang="en-US" b="0" i="1" smtClean="0">
                              <a:solidFill>
                                <a:srgbClr val="000000"/>
                              </a:solidFill>
                              <a:latin typeface="Cambria Math" panose="02040503050406030204" pitchFamily="18" charset="0"/>
                            </a:rPr>
                            <m:t>𝐽</m:t>
                          </m:r>
                          <m:r>
                            <a:rPr lang="en-US" b="0" i="1" smtClean="0">
                              <a:solidFill>
                                <a:srgbClr val="000000"/>
                              </a:solidFill>
                              <a:latin typeface="Cambria Math" panose="02040503050406030204" pitchFamily="18" charset="0"/>
                            </a:rPr>
                            <m:t>=1</m:t>
                          </m:r>
                        </m:sub>
                        <m:sup>
                          <m:r>
                            <a:rPr lang="en-US" b="0" i="1" smtClean="0">
                              <a:solidFill>
                                <a:srgbClr val="000000"/>
                              </a:solidFill>
                              <a:latin typeface="Cambria Math" panose="02040503050406030204" pitchFamily="18" charset="0"/>
                            </a:rPr>
                            <m:t>𝑛</m:t>
                          </m:r>
                        </m:sup>
                        <m:e>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𝑀</m:t>
                              </m:r>
                            </m:e>
                            <m:sub>
                              <m:r>
                                <a:rPr lang="en-US" b="0" i="1" smtClean="0">
                                  <a:solidFill>
                                    <a:srgbClr val="000000"/>
                                  </a:solidFill>
                                  <a:latin typeface="Cambria Math" panose="02040503050406030204" pitchFamily="18" charset="0"/>
                                </a:rPr>
                                <m:t>𝑖𝑗</m:t>
                              </m:r>
                            </m:sub>
                          </m:sSub>
                          <m:sSub>
                            <m:sSubPr>
                              <m:ctrlPr>
                                <a:rPr lang="en-US" b="0" i="1" smtClean="0">
                                  <a:solidFill>
                                    <a:srgbClr val="000000"/>
                                  </a:solidFill>
                                  <a:latin typeface="Cambria Math" panose="02040503050406030204" pitchFamily="18" charset="0"/>
                                </a:rPr>
                              </m:ctrlPr>
                            </m:sSubPr>
                            <m:e>
                              <m:acc>
                                <m:accPr>
                                  <m:chr m:val="̈"/>
                                  <m:ctrlPr>
                                    <a:rPr lang="en-US" b="0" i="1" smtClean="0">
                                      <a:solidFill>
                                        <a:srgbClr val="000000"/>
                                      </a:solidFill>
                                      <a:latin typeface="Cambria Math" panose="02040503050406030204" pitchFamily="18" charset="0"/>
                                    </a:rPr>
                                  </m:ctrlPr>
                                </m:accPr>
                                <m:e>
                                  <m:r>
                                    <a:rPr lang="en-US" b="0" i="1" smtClean="0">
                                      <a:solidFill>
                                        <a:srgbClr val="000000"/>
                                      </a:solidFill>
                                      <a:latin typeface="Cambria Math" panose="02040503050406030204" pitchFamily="18" charset="0"/>
                                    </a:rPr>
                                    <m:t>𝑞</m:t>
                                  </m:r>
                                </m:e>
                              </m:acc>
                            </m:e>
                            <m:sub>
                              <m:r>
                                <a:rPr lang="en-US" b="0" i="1" smtClean="0">
                                  <a:solidFill>
                                    <a:srgbClr val="000000"/>
                                  </a:solidFill>
                                  <a:latin typeface="Cambria Math" panose="02040503050406030204" pitchFamily="18" charset="0"/>
                                </a:rPr>
                                <m:t>𝑗</m:t>
                              </m:r>
                            </m:sub>
                          </m:sSub>
                          <m:r>
                            <a:rPr lang="en-US" b="0" i="1" smtClean="0">
                              <a:solidFill>
                                <a:srgbClr val="000000"/>
                              </a:solidFill>
                              <a:latin typeface="Cambria Math" panose="02040503050406030204" pitchFamily="18" charset="0"/>
                            </a:rPr>
                            <m:t>+</m:t>
                          </m:r>
                          <m:f>
                            <m:fPr>
                              <m:ctrlPr>
                                <a:rPr lang="en-US" altLang="en-US" i="1" kern="0">
                                  <a:latin typeface="Cambria Math" panose="02040503050406030204" pitchFamily="18" charset="0"/>
                                </a:rPr>
                              </m:ctrlPr>
                            </m:fPr>
                            <m:num>
                              <m:r>
                                <a:rPr lang="en-US" altLang="en-US" i="1" kern="0">
                                  <a:latin typeface="Cambria Math" panose="02040503050406030204" pitchFamily="18" charset="0"/>
                                </a:rPr>
                                <m:t>1</m:t>
                              </m:r>
                            </m:num>
                            <m:den>
                              <m:r>
                                <a:rPr lang="en-US" altLang="en-US" i="1" kern="0">
                                  <a:latin typeface="Cambria Math" panose="02040503050406030204" pitchFamily="18" charset="0"/>
                                </a:rPr>
                                <m:t>2</m:t>
                              </m:r>
                            </m:den>
                          </m:f>
                          <m:nary>
                            <m:naryPr>
                              <m:chr m:val="∑"/>
                              <m:ctrlPr>
                                <a:rPr lang="en-US" i="1">
                                  <a:solidFill>
                                    <a:srgbClr val="000000"/>
                                  </a:solidFill>
                                  <a:latin typeface="Cambria Math" panose="02040503050406030204" pitchFamily="18" charset="0"/>
                                </a:rPr>
                              </m:ctrlPr>
                            </m:naryPr>
                            <m:sub>
                              <m:r>
                                <m:rPr>
                                  <m:brk m:alnAt="23"/>
                                </m:rPr>
                                <a:rPr lang="en-US" i="1">
                                  <a:solidFill>
                                    <a:srgbClr val="000000"/>
                                  </a:solidFill>
                                  <a:latin typeface="Cambria Math" panose="02040503050406030204" pitchFamily="18" charset="0"/>
                                </a:rPr>
                                <m:t>𝐽</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𝑛</m:t>
                              </m:r>
                            </m:sup>
                            <m:e>
                              <m:sSub>
                                <m:sSubPr>
                                  <m:ctrlPr>
                                    <a:rPr lang="en-US" i="1">
                                      <a:solidFill>
                                        <a:srgbClr val="000000"/>
                                      </a:solidFill>
                                      <a:latin typeface="Cambria Math" panose="02040503050406030204" pitchFamily="18" charset="0"/>
                                    </a:rPr>
                                  </m:ctrlPr>
                                </m:sSubPr>
                                <m:e>
                                  <m:f>
                                    <m:fPr>
                                      <m:ctrlPr>
                                        <a:rPr lang="en-US" b="0" i="1" smtClean="0">
                                          <a:solidFill>
                                            <a:srgbClr val="000000"/>
                                          </a:solidFill>
                                          <a:latin typeface="Cambria Math" panose="02040503050406030204" pitchFamily="18" charset="0"/>
                                        </a:rPr>
                                      </m:ctrlPr>
                                    </m:fPr>
                                    <m:num>
                                      <m:r>
                                        <a:rPr lang="en-US" b="0" i="1" smtClean="0">
                                          <a:solidFill>
                                            <a:srgbClr val="000000"/>
                                          </a:solidFill>
                                          <a:latin typeface="Cambria Math" panose="02040503050406030204" pitchFamily="18" charset="0"/>
                                        </a:rPr>
                                        <m:t>𝑑</m:t>
                                      </m:r>
                                    </m:num>
                                    <m:den>
                                      <m:r>
                                        <a:rPr lang="en-US" b="0" i="1" smtClean="0">
                                          <a:solidFill>
                                            <a:srgbClr val="000000"/>
                                          </a:solidFill>
                                          <a:latin typeface="Cambria Math" panose="02040503050406030204" pitchFamily="18" charset="0"/>
                                        </a:rPr>
                                        <m:t>𝑑𝑡</m:t>
                                      </m:r>
                                    </m:den>
                                  </m:f>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𝑀</m:t>
                                  </m:r>
                                </m:e>
                                <m:sub>
                                  <m:r>
                                    <a:rPr lang="en-US" i="1">
                                      <a:solidFill>
                                        <a:srgbClr val="000000"/>
                                      </a:solidFill>
                                      <a:latin typeface="Cambria Math" panose="02040503050406030204" pitchFamily="18" charset="0"/>
                                    </a:rPr>
                                    <m:t>𝑖𝑗</m:t>
                                  </m:r>
                                </m:sub>
                              </m:sSub>
                              <m:r>
                                <a:rPr lang="en-US" b="0" i="1" smtClean="0">
                                  <a:solidFill>
                                    <a:srgbClr val="000000"/>
                                  </a:solidFill>
                                  <a:latin typeface="Cambria Math" panose="02040503050406030204" pitchFamily="18" charset="0"/>
                                </a:rPr>
                                <m:t>)</m:t>
                              </m:r>
                              <m:sSub>
                                <m:sSubPr>
                                  <m:ctrlPr>
                                    <a:rPr lang="en-US" b="0" i="1" smtClean="0">
                                      <a:solidFill>
                                        <a:srgbClr val="000000"/>
                                      </a:solidFill>
                                      <a:latin typeface="Cambria Math" panose="02040503050406030204" pitchFamily="18" charset="0"/>
                                    </a:rPr>
                                  </m:ctrlPr>
                                </m:sSubPr>
                                <m:e>
                                  <m:acc>
                                    <m:accPr>
                                      <m:chr m:val="̇"/>
                                      <m:ctrlPr>
                                        <a:rPr lang="en-US" b="0" i="1" smtClean="0">
                                          <a:solidFill>
                                            <a:srgbClr val="000000"/>
                                          </a:solidFill>
                                          <a:latin typeface="Cambria Math" panose="02040503050406030204" pitchFamily="18" charset="0"/>
                                        </a:rPr>
                                      </m:ctrlPr>
                                    </m:accPr>
                                    <m:e>
                                      <m:r>
                                        <a:rPr lang="en-US" b="0" i="1" smtClean="0">
                                          <a:solidFill>
                                            <a:srgbClr val="000000"/>
                                          </a:solidFill>
                                          <a:latin typeface="Cambria Math" panose="02040503050406030204" pitchFamily="18" charset="0"/>
                                        </a:rPr>
                                        <m:t>𝑞</m:t>
                                      </m:r>
                                    </m:e>
                                  </m:acc>
                                </m:e>
                                <m:sub>
                                  <m:r>
                                    <a:rPr lang="en-US" b="0" i="1" smtClean="0">
                                      <a:solidFill>
                                        <a:srgbClr val="000000"/>
                                      </a:solidFill>
                                      <a:latin typeface="Cambria Math" panose="02040503050406030204" pitchFamily="18" charset="0"/>
                                    </a:rPr>
                                    <m:t>𝑗</m:t>
                                  </m:r>
                                </m:sub>
                              </m:sSub>
                              <m:r>
                                <a:rPr lang="en-US" b="0" i="1" smtClean="0">
                                  <a:solidFill>
                                    <a:srgbClr val="000000"/>
                                  </a:solidFill>
                                  <a:latin typeface="Cambria Math" panose="02040503050406030204" pitchFamily="18" charset="0"/>
                                </a:rPr>
                                <m:t>=</m:t>
                              </m:r>
                              <m:f>
                                <m:fPr>
                                  <m:ctrlPr>
                                    <a:rPr lang="en-US" altLang="en-US" i="1" kern="0">
                                      <a:latin typeface="Cambria Math" panose="02040503050406030204" pitchFamily="18" charset="0"/>
                                    </a:rPr>
                                  </m:ctrlPr>
                                </m:fPr>
                                <m:num>
                                  <m:r>
                                    <a:rPr lang="en-US" altLang="en-US" i="1" kern="0">
                                      <a:latin typeface="Cambria Math" panose="02040503050406030204" pitchFamily="18" charset="0"/>
                                    </a:rPr>
                                    <m:t>1</m:t>
                                  </m:r>
                                </m:num>
                                <m:den>
                                  <m:r>
                                    <a:rPr lang="en-US" altLang="en-US" i="1" kern="0">
                                      <a:latin typeface="Cambria Math" panose="02040503050406030204" pitchFamily="18" charset="0"/>
                                    </a:rPr>
                                    <m:t>2</m:t>
                                  </m:r>
                                </m:den>
                              </m:f>
                              <m:nary>
                                <m:naryPr>
                                  <m:chr m:val="∑"/>
                                  <m:ctrlPr>
                                    <a:rPr lang="en-US" b="0" i="1" smtClean="0">
                                      <a:solidFill>
                                        <a:srgbClr val="000000"/>
                                      </a:solidFill>
                                      <a:latin typeface="Cambria Math" panose="02040503050406030204" pitchFamily="18" charset="0"/>
                                    </a:rPr>
                                  </m:ctrlPr>
                                </m:naryPr>
                                <m:sub>
                                  <m:r>
                                    <m:rPr>
                                      <m:brk m:alnAt="23"/>
                                    </m:rPr>
                                    <a:rPr lang="en-US" b="0" i="1" smtClean="0">
                                      <a:solidFill>
                                        <a:srgbClr val="000000"/>
                                      </a:solidFill>
                                      <a:latin typeface="Cambria Math" panose="02040503050406030204" pitchFamily="18" charset="0"/>
                                    </a:rPr>
                                    <m:t>𝐽</m:t>
                                  </m:r>
                                  <m:r>
                                    <a:rPr lang="en-US" b="0" i="1" smtClean="0">
                                      <a:solidFill>
                                        <a:srgbClr val="000000"/>
                                      </a:solidFill>
                                      <a:latin typeface="Cambria Math" panose="02040503050406030204" pitchFamily="18" charset="0"/>
                                    </a:rPr>
                                    <m:t>=1</m:t>
                                  </m:r>
                                </m:sub>
                                <m:sup>
                                  <m:r>
                                    <a:rPr lang="en-US" b="0" i="1" smtClean="0">
                                      <a:solidFill>
                                        <a:srgbClr val="000000"/>
                                      </a:solidFill>
                                      <a:latin typeface="Cambria Math" panose="02040503050406030204" pitchFamily="18" charset="0"/>
                                    </a:rPr>
                                    <m:t>𝑛</m:t>
                                  </m:r>
                                </m:sup>
                                <m:e>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𝑀</m:t>
                                      </m:r>
                                    </m:e>
                                    <m:sub>
                                      <m:r>
                                        <a:rPr lang="en-US" b="0" i="1" smtClean="0">
                                          <a:solidFill>
                                            <a:srgbClr val="000000"/>
                                          </a:solidFill>
                                          <a:latin typeface="Cambria Math" panose="02040503050406030204" pitchFamily="18" charset="0"/>
                                        </a:rPr>
                                        <m:t>𝑖𝑗</m:t>
                                      </m:r>
                                    </m:sub>
                                  </m:sSub>
                                </m:e>
                              </m:nary>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𝑞</m:t>
                                      </m:r>
                                    </m:e>
                                  </m:acc>
                                </m:e>
                                <m:sub>
                                  <m:r>
                                    <a:rPr lang="en-US" i="1">
                                      <a:solidFill>
                                        <a:srgbClr val="000000"/>
                                      </a:solidFill>
                                      <a:latin typeface="Cambria Math" panose="02040503050406030204" pitchFamily="18" charset="0"/>
                                    </a:rPr>
                                    <m:t>𝑗</m:t>
                                  </m:r>
                                </m:sub>
                              </m:sSub>
                              <m:r>
                                <a:rPr lang="en-US" b="0" i="1" smtClean="0">
                                  <a:solidFill>
                                    <a:srgbClr val="000000"/>
                                  </a:solidFill>
                                  <a:latin typeface="Cambria Math" panose="02040503050406030204" pitchFamily="18" charset="0"/>
                                </a:rPr>
                                <m:t>+</m:t>
                              </m:r>
                              <m:f>
                                <m:fPr>
                                  <m:ctrlPr>
                                    <a:rPr lang="en-US" altLang="en-US" i="1" kern="0">
                                      <a:latin typeface="Cambria Math" panose="02040503050406030204" pitchFamily="18" charset="0"/>
                                    </a:rPr>
                                  </m:ctrlPr>
                                </m:fPr>
                                <m:num>
                                  <m:r>
                                    <a:rPr lang="en-US" altLang="en-US" i="1" kern="0">
                                      <a:latin typeface="Cambria Math" panose="02040503050406030204" pitchFamily="18" charset="0"/>
                                    </a:rPr>
                                    <m:t>1</m:t>
                                  </m:r>
                                </m:num>
                                <m:den>
                                  <m:r>
                                    <a:rPr lang="en-US" altLang="en-US" i="1" kern="0">
                                      <a:latin typeface="Cambria Math" panose="02040503050406030204" pitchFamily="18" charset="0"/>
                                    </a:rPr>
                                    <m:t>2</m:t>
                                  </m:r>
                                </m:den>
                              </m:f>
                              <m:nary>
                                <m:naryPr>
                                  <m:chr m:val="∑"/>
                                  <m:ctrlPr>
                                    <a:rPr lang="en-US" b="0" i="1" smtClean="0">
                                      <a:solidFill>
                                        <a:srgbClr val="000000"/>
                                      </a:solidFill>
                                      <a:latin typeface="Cambria Math" panose="02040503050406030204" pitchFamily="18" charset="0"/>
                                    </a:rPr>
                                  </m:ctrlPr>
                                </m:naryPr>
                                <m:sub>
                                  <m:r>
                                    <m:rPr>
                                      <m:brk m:alnAt="23"/>
                                    </m:rPr>
                                    <a:rPr lang="en-US" b="0" i="1" smtClean="0">
                                      <a:solidFill>
                                        <a:srgbClr val="000000"/>
                                      </a:solidFill>
                                      <a:latin typeface="Cambria Math" panose="02040503050406030204" pitchFamily="18" charset="0"/>
                                    </a:rPr>
                                    <m:t>𝐽</m:t>
                                  </m:r>
                                  <m:r>
                                    <a:rPr lang="en-US" b="0" i="1" smtClean="0">
                                      <a:solidFill>
                                        <a:srgbClr val="000000"/>
                                      </a:solidFill>
                                      <a:latin typeface="Cambria Math" panose="02040503050406030204" pitchFamily="18" charset="0"/>
                                    </a:rPr>
                                    <m:t>=1</m:t>
                                  </m:r>
                                </m:sub>
                                <m:sup>
                                  <m:r>
                                    <a:rPr lang="en-US" b="0" i="1" smtClean="0">
                                      <a:solidFill>
                                        <a:srgbClr val="000000"/>
                                      </a:solidFill>
                                      <a:latin typeface="Cambria Math" panose="02040503050406030204" pitchFamily="18" charset="0"/>
                                    </a:rPr>
                                    <m:t>𝑛</m:t>
                                  </m:r>
                                </m:sup>
                                <m:e>
                                  <m:d>
                                    <m:dPr>
                                      <m:begChr m:val="["/>
                                      <m:endChr m:val="]"/>
                                      <m:ctrlPr>
                                        <a:rPr lang="en-US" b="0" i="1" smtClean="0">
                                          <a:solidFill>
                                            <a:srgbClr val="000000"/>
                                          </a:solidFill>
                                          <a:latin typeface="Cambria Math" panose="02040503050406030204" pitchFamily="18" charset="0"/>
                                        </a:rPr>
                                      </m:ctrlPr>
                                    </m:dPr>
                                    <m:e>
                                      <m:m>
                                        <m:mPr>
                                          <m:mcs>
                                            <m:mc>
                                              <m:mcPr>
                                                <m:count m:val="1"/>
                                                <m:mcJc m:val="center"/>
                                              </m:mcPr>
                                            </m:mc>
                                          </m:mcs>
                                          <m:ctrlPr>
                                            <a:rPr lang="en-US" b="0" i="1" smtClean="0">
                                              <a:solidFill>
                                                <a:srgbClr val="000000"/>
                                              </a:solidFill>
                                              <a:latin typeface="Cambria Math" panose="02040503050406030204" pitchFamily="18" charset="0"/>
                                            </a:rPr>
                                          </m:ctrlPr>
                                        </m:mPr>
                                        <m:mr>
                                          <m:e>
                                            <m:nary>
                                              <m:naryPr>
                                                <m:chr m:val="∑"/>
                                                <m:ctrlPr>
                                                  <a:rPr lang="en-US" i="1">
                                                    <a:solidFill>
                                                      <a:srgbClr val="000000"/>
                                                    </a:solidFill>
                                                    <a:latin typeface="Cambria Math" panose="02040503050406030204" pitchFamily="18" charset="0"/>
                                                  </a:rPr>
                                                </m:ctrlPr>
                                              </m:naryPr>
                                              <m:sub>
                                                <m:r>
                                                  <m:rPr>
                                                    <m:brk m:alnAt="23"/>
                                                  </m:rP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𝑛</m:t>
                                                </m:r>
                                              </m:sup>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𝑀</m:t>
                                                        </m:r>
                                                      </m:e>
                                                      <m:sub>
                                                        <m:r>
                                                          <a:rPr lang="en-US" i="1">
                                                            <a:solidFill>
                                                              <a:srgbClr val="000000"/>
                                                            </a:solidFill>
                                                            <a:latin typeface="Cambria Math" panose="02040503050406030204" pitchFamily="18" charset="0"/>
                                                          </a:rPr>
                                                          <m:t>𝑖𝑗</m:t>
                                                        </m:r>
                                                      </m:sub>
                                                    </m:sSub>
                                                  </m:num>
                                                  <m:den>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𝑞</m:t>
                                                        </m:r>
                                                      </m:e>
                                                      <m:sub>
                                                        <m:r>
                                                          <a:rPr lang="en-US" i="1">
                                                            <a:solidFill>
                                                              <a:srgbClr val="000000"/>
                                                            </a:solidFill>
                                                            <a:latin typeface="Cambria Math" panose="02040503050406030204" pitchFamily="18" charset="0"/>
                                                          </a:rPr>
                                                          <m:t>𝑘</m:t>
                                                        </m:r>
                                                      </m:sub>
                                                    </m:sSub>
                                                  </m:den>
                                                </m:f>
                                              </m:e>
                                            </m:nary>
                                          </m:e>
                                        </m:mr>
                                      </m:m>
                                      <m:acc>
                                        <m:accPr>
                                          <m:chr m:val="̇"/>
                                          <m:ctrlPr>
                                            <a:rPr lang="en-US" b="0" i="1" smtClean="0">
                                              <a:solidFill>
                                                <a:srgbClr val="000000"/>
                                              </a:solidFill>
                                              <a:latin typeface="Cambria Math" panose="02040503050406030204" pitchFamily="18" charset="0"/>
                                            </a:rPr>
                                          </m:ctrlPr>
                                        </m:accPr>
                                        <m:e>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𝑞</m:t>
                                              </m:r>
                                            </m:e>
                                            <m:sub>
                                              <m:r>
                                                <a:rPr lang="en-US" b="0" i="1" smtClean="0">
                                                  <a:solidFill>
                                                    <a:srgbClr val="000000"/>
                                                  </a:solidFill>
                                                  <a:latin typeface="Cambria Math" panose="02040503050406030204" pitchFamily="18" charset="0"/>
                                                </a:rPr>
                                                <m:t>𝑘</m:t>
                                              </m:r>
                                            </m:sub>
                                          </m:sSub>
                                        </m:e>
                                      </m:acc>
                                    </m:e>
                                  </m:d>
                                </m:e>
                              </m:nary>
                            </m:e>
                          </m:nary>
                        </m:e>
                      </m:nary>
                      <m:acc>
                        <m:accPr>
                          <m:chr m:val="̇"/>
                          <m:ctrlPr>
                            <a:rPr lang="en-US" b="0" i="1" smtClean="0">
                              <a:solidFill>
                                <a:srgbClr val="000000"/>
                              </a:solidFill>
                              <a:latin typeface="Cambria Math" panose="02040503050406030204" pitchFamily="18" charset="0"/>
                            </a:rPr>
                          </m:ctrlPr>
                        </m:accPr>
                        <m:e>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𝑞</m:t>
                              </m:r>
                            </m:e>
                            <m:sub>
                              <m:r>
                                <a:rPr lang="en-US" b="0" i="1" smtClean="0">
                                  <a:solidFill>
                                    <a:srgbClr val="000000"/>
                                  </a:solidFill>
                                  <a:latin typeface="Cambria Math" panose="02040503050406030204" pitchFamily="18" charset="0"/>
                                </a:rPr>
                                <m:t>𝐽</m:t>
                              </m:r>
                            </m:sub>
                          </m:sSub>
                        </m:e>
                      </m:acc>
                    </m:oMath>
                  </m:oMathPara>
                </a14:m>
                <a:endParaRPr lang="en-US" altLang="en-US" kern="0" dirty="0"/>
              </a:p>
            </p:txBody>
          </p:sp>
        </mc:Choice>
        <mc:Fallback xmlns="">
          <p:sp>
            <p:nvSpPr>
              <p:cNvPr id="3" name="Rectangle 3">
                <a:extLst>
                  <a:ext uri="{FF2B5EF4-FFF2-40B4-BE49-F238E27FC236}">
                    <a16:creationId xmlns:a16="http://schemas.microsoft.com/office/drawing/2014/main" id="{8B2F37D3-1857-6325-75B5-85C765AF3DC7}"/>
                  </a:ext>
                </a:extLst>
              </p:cNvPr>
              <p:cNvSpPr txBox="1">
                <a:spLocks noRot="1" noChangeAspect="1" noMove="1" noResize="1" noEditPoints="1" noAdjustHandles="1" noChangeArrowheads="1" noChangeShapeType="1" noTextEdit="1"/>
              </p:cNvSpPr>
              <p:nvPr/>
            </p:nvSpPr>
            <p:spPr bwMode="auto">
              <a:xfrm>
                <a:off x="1063626" y="1385914"/>
                <a:ext cx="10213974" cy="4364037"/>
              </a:xfrm>
              <a:prstGeom prst="rect">
                <a:avLst/>
              </a:prstGeom>
              <a:blipFill>
                <a:blip r:embed="rId4"/>
                <a:stretch>
                  <a:fillRect l="-23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06B845F-CDB7-C940-CCD1-EE5A5C802C1E}"/>
                  </a:ext>
                </a:extLst>
              </p:cNvPr>
              <p:cNvSpPr txBox="1"/>
              <p:nvPr/>
            </p:nvSpPr>
            <p:spPr>
              <a:xfrm>
                <a:off x="709249" y="3319600"/>
                <a:ext cx="6096000" cy="103611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600" i="1" smtClean="0">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𝐿</m:t>
                          </m:r>
                        </m:num>
                        <m:den>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acc>
                                <m:accPr>
                                  <m:chr m:val="̇"/>
                                  <m:ctrlPr>
                                    <a:rPr lang="en-US" sz="1600" i="1">
                                      <a:solidFill>
                                        <a:srgbClr val="000000"/>
                                      </a:solidFill>
                                      <a:latin typeface="Cambria Math" panose="02040503050406030204" pitchFamily="18" charset="0"/>
                                    </a:rPr>
                                  </m:ctrlPr>
                                </m:accPr>
                                <m:e>
                                  <m:r>
                                    <a:rPr lang="en-US" sz="1600" i="1">
                                      <a:solidFill>
                                        <a:srgbClr val="000000"/>
                                      </a:solidFill>
                                      <a:latin typeface="Cambria Math" panose="02040503050406030204" pitchFamily="18" charset="0"/>
                                    </a:rPr>
                                    <m:t>𝑞</m:t>
                                  </m:r>
                                </m:e>
                              </m:acc>
                            </m:e>
                            <m:sub>
                              <m:r>
                                <a:rPr lang="en-US" sz="1600" i="1">
                                  <a:solidFill>
                                    <a:srgbClr val="000000"/>
                                  </a:solidFill>
                                  <a:latin typeface="Cambria Math" panose="02040503050406030204" pitchFamily="18" charset="0"/>
                                </a:rPr>
                                <m:t>𝑖</m:t>
                              </m:r>
                            </m:sub>
                          </m:sSub>
                        </m:den>
                      </m:f>
                      <m:r>
                        <a:rPr lang="en-US" sz="1600" b="0" i="1" smtClean="0">
                          <a:solidFill>
                            <a:srgbClr val="000000"/>
                          </a:solidFill>
                          <a:latin typeface="Cambria Math" panose="02040503050406030204" pitchFamily="18" charset="0"/>
                        </a:rPr>
                        <m:t>=</m:t>
                      </m:r>
                      <m:f>
                        <m:fPr>
                          <m:ctrlPr>
                            <a:rPr lang="en-US" altLang="en-US" sz="1600" i="1" kern="0">
                              <a:latin typeface="Cambria Math" panose="02040503050406030204" pitchFamily="18" charset="0"/>
                            </a:rPr>
                          </m:ctrlPr>
                        </m:fPr>
                        <m:num>
                          <m:r>
                            <a:rPr lang="en-US" altLang="en-US" sz="1600" i="1" kern="0">
                              <a:latin typeface="Cambria Math" panose="02040503050406030204" pitchFamily="18" charset="0"/>
                            </a:rPr>
                            <m:t>1</m:t>
                          </m:r>
                        </m:num>
                        <m:den>
                          <m:r>
                            <a:rPr lang="en-US" altLang="en-US" sz="1600" i="1" kern="0">
                              <a:latin typeface="Cambria Math" panose="02040503050406030204" pitchFamily="18" charset="0"/>
                            </a:rPr>
                            <m:t>2</m:t>
                          </m:r>
                        </m:den>
                      </m:f>
                      <m:nary>
                        <m:naryPr>
                          <m:chr m:val="∑"/>
                          <m:ctrlPr>
                            <a:rPr lang="en-US" sz="1600" b="0" i="1" smtClean="0">
                              <a:solidFill>
                                <a:srgbClr val="000000"/>
                              </a:solidFill>
                              <a:latin typeface="Cambria Math" panose="02040503050406030204" pitchFamily="18" charset="0"/>
                            </a:rPr>
                          </m:ctrlPr>
                        </m:naryPr>
                        <m:sub>
                          <m:r>
                            <m:rPr>
                              <m:brk m:alnAt="23"/>
                            </m:rPr>
                            <a:rPr lang="en-US" sz="1600" b="0" i="1" smtClean="0">
                              <a:solidFill>
                                <a:srgbClr val="000000"/>
                              </a:solidFill>
                              <a:latin typeface="Cambria Math" panose="02040503050406030204" pitchFamily="18" charset="0"/>
                            </a:rPr>
                            <m:t>𝐽</m:t>
                          </m:r>
                          <m:r>
                            <a:rPr lang="en-US" sz="1600" b="0" i="1" smtClean="0">
                              <a:solidFill>
                                <a:srgbClr val="000000"/>
                              </a:solidFill>
                              <a:latin typeface="Cambria Math" panose="02040503050406030204" pitchFamily="18" charset="0"/>
                            </a:rPr>
                            <m:t>=1</m:t>
                          </m:r>
                        </m:sub>
                        <m:sup>
                          <m:r>
                            <a:rPr lang="en-US" sz="1600" b="0" i="1" smtClean="0">
                              <a:solidFill>
                                <a:srgbClr val="000000"/>
                              </a:solidFill>
                              <a:latin typeface="Cambria Math" panose="02040503050406030204" pitchFamily="18" charset="0"/>
                            </a:rPr>
                            <m:t>𝑛</m:t>
                          </m:r>
                        </m:sup>
                        <m:e>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𝑀</m:t>
                              </m:r>
                            </m:e>
                            <m:sub>
                              <m:r>
                                <a:rPr lang="en-US" sz="1600" b="0" i="1" smtClean="0">
                                  <a:solidFill>
                                    <a:srgbClr val="000000"/>
                                  </a:solidFill>
                                  <a:latin typeface="Cambria Math" panose="02040503050406030204" pitchFamily="18" charset="0"/>
                                </a:rPr>
                                <m:t>𝑖𝑗</m:t>
                              </m:r>
                            </m:sub>
                          </m:sSub>
                          <m:acc>
                            <m:accPr>
                              <m:chr m:val="̇"/>
                              <m:ctrlPr>
                                <a:rPr lang="en-US" sz="1600" b="0" i="1" smtClean="0">
                                  <a:solidFill>
                                    <a:srgbClr val="000000"/>
                                  </a:solidFill>
                                  <a:latin typeface="Cambria Math" panose="02040503050406030204" pitchFamily="18" charset="0"/>
                                </a:rPr>
                              </m:ctrlPr>
                            </m:accPr>
                            <m:e>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𝑞</m:t>
                                  </m:r>
                                </m:e>
                                <m:sub>
                                  <m:r>
                                    <a:rPr lang="en-US" sz="1600" b="0" i="1" smtClean="0">
                                      <a:solidFill>
                                        <a:srgbClr val="000000"/>
                                      </a:solidFill>
                                      <a:latin typeface="Cambria Math" panose="02040503050406030204" pitchFamily="18" charset="0"/>
                                    </a:rPr>
                                    <m:t>𝑗</m:t>
                                  </m:r>
                                </m:sub>
                              </m:sSub>
                            </m:e>
                          </m:acc>
                        </m:e>
                      </m:nary>
                    </m:oMath>
                  </m:oMathPara>
                </a14:m>
                <a:endParaRPr lang="en-US" sz="1600" dirty="0"/>
              </a:p>
              <a:p>
                <a:endParaRPr lang="en-US" sz="1600" dirty="0"/>
              </a:p>
            </p:txBody>
          </p:sp>
        </mc:Choice>
        <mc:Fallback xmlns="">
          <p:sp>
            <p:nvSpPr>
              <p:cNvPr id="11" name="TextBox 10">
                <a:extLst>
                  <a:ext uri="{FF2B5EF4-FFF2-40B4-BE49-F238E27FC236}">
                    <a16:creationId xmlns:a16="http://schemas.microsoft.com/office/drawing/2014/main" id="{C06B845F-CDB7-C940-CCD1-EE5A5C802C1E}"/>
                  </a:ext>
                </a:extLst>
              </p:cNvPr>
              <p:cNvSpPr txBox="1">
                <a:spLocks noRot="1" noChangeAspect="1" noMove="1" noResize="1" noEditPoints="1" noAdjustHandles="1" noChangeArrowheads="1" noChangeShapeType="1" noTextEdit="1"/>
              </p:cNvSpPr>
              <p:nvPr/>
            </p:nvSpPr>
            <p:spPr>
              <a:xfrm>
                <a:off x="709249" y="3319600"/>
                <a:ext cx="6096000" cy="103611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BE0D071-0AE3-B119-18D4-6730C045F34F}"/>
                  </a:ext>
                </a:extLst>
              </p:cNvPr>
              <p:cNvSpPr txBox="1"/>
              <p:nvPr/>
            </p:nvSpPr>
            <p:spPr>
              <a:xfrm>
                <a:off x="2259971" y="1565872"/>
                <a:ext cx="2840368" cy="6455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600" i="1" smtClean="0">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𝑑</m:t>
                          </m:r>
                        </m:num>
                        <m:den>
                          <m:r>
                            <a:rPr lang="en-US" sz="1600" i="1">
                              <a:solidFill>
                                <a:srgbClr val="000000"/>
                              </a:solidFill>
                              <a:latin typeface="Cambria Math" panose="02040503050406030204" pitchFamily="18" charset="0"/>
                            </a:rPr>
                            <m:t>𝑑𝑡</m:t>
                          </m:r>
                        </m:den>
                      </m:f>
                      <m:d>
                        <m:dPr>
                          <m:ctrlPr>
                            <a:rPr lang="en-US" sz="1600" i="1">
                              <a:solidFill>
                                <a:srgbClr val="000000"/>
                              </a:solidFill>
                              <a:latin typeface="Cambria Math" panose="02040503050406030204" pitchFamily="18" charset="0"/>
                            </a:rPr>
                          </m:ctrlPr>
                        </m:dPr>
                        <m:e>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𝐿</m:t>
                              </m:r>
                            </m:num>
                            <m:den>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acc>
                                    <m:accPr>
                                      <m:chr m:val="̇"/>
                                      <m:ctrlPr>
                                        <a:rPr lang="en-US" sz="1600" i="1">
                                          <a:solidFill>
                                            <a:srgbClr val="000000"/>
                                          </a:solidFill>
                                          <a:latin typeface="Cambria Math" panose="02040503050406030204" pitchFamily="18" charset="0"/>
                                        </a:rPr>
                                      </m:ctrlPr>
                                    </m:accPr>
                                    <m:e>
                                      <m:r>
                                        <a:rPr lang="en-US" sz="1600" i="1">
                                          <a:solidFill>
                                            <a:srgbClr val="000000"/>
                                          </a:solidFill>
                                          <a:latin typeface="Cambria Math" panose="02040503050406030204" pitchFamily="18" charset="0"/>
                                        </a:rPr>
                                        <m:t>𝑞</m:t>
                                      </m:r>
                                    </m:e>
                                  </m:acc>
                                </m:e>
                                <m:sub>
                                  <m:r>
                                    <a:rPr lang="en-US" sz="1600" i="1">
                                      <a:solidFill>
                                        <a:srgbClr val="000000"/>
                                      </a:solidFill>
                                      <a:latin typeface="Cambria Math" panose="02040503050406030204" pitchFamily="18" charset="0"/>
                                    </a:rPr>
                                    <m:t>𝑖</m:t>
                                  </m:r>
                                </m:sub>
                              </m:sSub>
                            </m:den>
                          </m:f>
                        </m:e>
                      </m:d>
                      <m:r>
                        <a:rPr lang="en-US" sz="1600" i="1">
                          <a:solidFill>
                            <a:srgbClr val="000000"/>
                          </a:solidFill>
                          <a:latin typeface="Cambria Math" panose="02040503050406030204" pitchFamily="18" charset="0"/>
                        </a:rPr>
                        <m:t>−</m:t>
                      </m:r>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𝐿</m:t>
                          </m:r>
                        </m:num>
                        <m:den>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𝑞</m:t>
                              </m:r>
                            </m:e>
                            <m:sub>
                              <m:r>
                                <a:rPr lang="en-US" sz="1600" i="1">
                                  <a:solidFill>
                                    <a:srgbClr val="000000"/>
                                  </a:solidFill>
                                  <a:latin typeface="Cambria Math" panose="02040503050406030204" pitchFamily="18" charset="0"/>
                                </a:rPr>
                                <m:t>𝑖</m:t>
                              </m:r>
                            </m:sub>
                          </m:sSub>
                        </m:den>
                      </m:f>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𝑄</m:t>
                          </m:r>
                        </m:e>
                        <m:sub>
                          <m:r>
                            <a:rPr lang="en-US" sz="1600" i="1">
                              <a:solidFill>
                                <a:srgbClr val="000000"/>
                              </a:solidFill>
                              <a:latin typeface="Cambria Math" panose="02040503050406030204" pitchFamily="18" charset="0"/>
                            </a:rPr>
                            <m:t>𝑖</m:t>
                          </m:r>
                        </m:sub>
                      </m:sSub>
                    </m:oMath>
                  </m:oMathPara>
                </a14:m>
                <a:endParaRPr lang="en-US" sz="1600" dirty="0"/>
              </a:p>
            </p:txBody>
          </p:sp>
        </mc:Choice>
        <mc:Fallback xmlns="">
          <p:sp>
            <p:nvSpPr>
              <p:cNvPr id="2" name="TextBox 1">
                <a:extLst>
                  <a:ext uri="{FF2B5EF4-FFF2-40B4-BE49-F238E27FC236}">
                    <a16:creationId xmlns:a16="http://schemas.microsoft.com/office/drawing/2014/main" id="{6BE0D071-0AE3-B119-18D4-6730C045F34F}"/>
                  </a:ext>
                </a:extLst>
              </p:cNvPr>
              <p:cNvSpPr txBox="1">
                <a:spLocks noRot="1" noChangeAspect="1" noMove="1" noResize="1" noEditPoints="1" noAdjustHandles="1" noChangeArrowheads="1" noChangeShapeType="1" noTextEdit="1"/>
              </p:cNvSpPr>
              <p:nvPr/>
            </p:nvSpPr>
            <p:spPr>
              <a:xfrm>
                <a:off x="2259971" y="1565872"/>
                <a:ext cx="2840368" cy="64556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685F7BBB-4886-119D-54DD-7526A4F307D7}"/>
                  </a:ext>
                </a:extLst>
              </p14:cNvPr>
              <p14:cNvContentPartPr/>
              <p14:nvPr/>
            </p14:nvContentPartPr>
            <p14:xfrm>
              <a:off x="10598988" y="5720619"/>
              <a:ext cx="123840" cy="132480"/>
            </p14:xfrm>
          </p:contentPart>
        </mc:Choice>
        <mc:Fallback xmlns="">
          <p:pic>
            <p:nvPicPr>
              <p:cNvPr id="4" name="Ink 3">
                <a:extLst>
                  <a:ext uri="{FF2B5EF4-FFF2-40B4-BE49-F238E27FC236}">
                    <a16:creationId xmlns:a16="http://schemas.microsoft.com/office/drawing/2014/main" id="{685F7BBB-4886-119D-54DD-7526A4F307D7}"/>
                  </a:ext>
                </a:extLst>
              </p:cNvPr>
              <p:cNvPicPr/>
              <p:nvPr/>
            </p:nvPicPr>
            <p:blipFill>
              <a:blip r:embed="rId8"/>
              <a:stretch>
                <a:fillRect/>
              </a:stretch>
            </p:blipFill>
            <p:spPr>
              <a:xfrm>
                <a:off x="10594668" y="5716299"/>
                <a:ext cx="132480" cy="141120"/>
              </a:xfrm>
              <a:prstGeom prst="rect">
                <a:avLst/>
              </a:prstGeom>
            </p:spPr>
          </p:pic>
        </mc:Fallback>
      </mc:AlternateContent>
      <p:grpSp>
        <p:nvGrpSpPr>
          <p:cNvPr id="8" name="Group 7">
            <a:extLst>
              <a:ext uri="{FF2B5EF4-FFF2-40B4-BE49-F238E27FC236}">
                <a16:creationId xmlns:a16="http://schemas.microsoft.com/office/drawing/2014/main" id="{C41A57BA-5B55-1D41-5D23-83B006919160}"/>
              </a:ext>
            </a:extLst>
          </p:cNvPr>
          <p:cNvGrpSpPr/>
          <p:nvPr/>
        </p:nvGrpSpPr>
        <p:grpSpPr>
          <a:xfrm>
            <a:off x="3659607" y="5247751"/>
            <a:ext cx="86040" cy="384480"/>
            <a:chOff x="3814068" y="5267019"/>
            <a:chExt cx="86040" cy="384480"/>
          </a:xfrm>
        </p:grpSpPr>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452B2733-5B99-77F3-9038-CE1BF27E92B5}"/>
                    </a:ext>
                  </a:extLst>
                </p14:cNvPr>
                <p14:cNvContentPartPr/>
                <p14:nvPr/>
              </p14:nvContentPartPr>
              <p14:xfrm>
                <a:off x="3839628" y="5276379"/>
                <a:ext cx="60480" cy="375120"/>
              </p14:xfrm>
            </p:contentPart>
          </mc:Choice>
          <mc:Fallback xmlns="">
            <p:pic>
              <p:nvPicPr>
                <p:cNvPr id="5" name="Ink 4">
                  <a:extLst>
                    <a:ext uri="{FF2B5EF4-FFF2-40B4-BE49-F238E27FC236}">
                      <a16:creationId xmlns:a16="http://schemas.microsoft.com/office/drawing/2014/main" id="{452B2733-5B99-77F3-9038-CE1BF27E92B5}"/>
                    </a:ext>
                  </a:extLst>
                </p:cNvPr>
                <p:cNvPicPr/>
                <p:nvPr/>
              </p:nvPicPr>
              <p:blipFill>
                <a:blip r:embed="rId10"/>
                <a:stretch>
                  <a:fillRect/>
                </a:stretch>
              </p:blipFill>
              <p:spPr>
                <a:xfrm>
                  <a:off x="3835308" y="5272059"/>
                  <a:ext cx="6912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Ink 5">
                  <a:extLst>
                    <a:ext uri="{FF2B5EF4-FFF2-40B4-BE49-F238E27FC236}">
                      <a16:creationId xmlns:a16="http://schemas.microsoft.com/office/drawing/2014/main" id="{1DC4DDEF-8616-2438-89DB-3A04D8D81914}"/>
                    </a:ext>
                  </a:extLst>
                </p14:cNvPr>
                <p14:cNvContentPartPr/>
                <p14:nvPr/>
              </p14:nvContentPartPr>
              <p14:xfrm>
                <a:off x="3814068" y="5267019"/>
                <a:ext cx="85680" cy="101160"/>
              </p14:xfrm>
            </p:contentPart>
          </mc:Choice>
          <mc:Fallback xmlns="">
            <p:pic>
              <p:nvPicPr>
                <p:cNvPr id="6" name="Ink 5">
                  <a:extLst>
                    <a:ext uri="{FF2B5EF4-FFF2-40B4-BE49-F238E27FC236}">
                      <a16:creationId xmlns:a16="http://schemas.microsoft.com/office/drawing/2014/main" id="{1DC4DDEF-8616-2438-89DB-3A04D8D81914}"/>
                    </a:ext>
                  </a:extLst>
                </p:cNvPr>
                <p:cNvPicPr/>
                <p:nvPr/>
              </p:nvPicPr>
              <p:blipFill>
                <a:blip r:embed="rId12"/>
                <a:stretch>
                  <a:fillRect/>
                </a:stretch>
              </p:blipFill>
              <p:spPr>
                <a:xfrm>
                  <a:off x="3809748" y="5262699"/>
                  <a:ext cx="94320" cy="109800"/>
                </a:xfrm>
                <a:prstGeom prst="rect">
                  <a:avLst/>
                </a:prstGeom>
              </p:spPr>
            </p:pic>
          </mc:Fallback>
        </mc:AlternateContent>
      </p:grpSp>
      <p:grpSp>
        <p:nvGrpSpPr>
          <p:cNvPr id="30" name="Group 29">
            <a:extLst>
              <a:ext uri="{FF2B5EF4-FFF2-40B4-BE49-F238E27FC236}">
                <a16:creationId xmlns:a16="http://schemas.microsoft.com/office/drawing/2014/main" id="{A597F91A-EDD2-9E16-0E65-5D5126B61FF5}"/>
              </a:ext>
            </a:extLst>
          </p:cNvPr>
          <p:cNvGrpSpPr/>
          <p:nvPr/>
        </p:nvGrpSpPr>
        <p:grpSpPr>
          <a:xfrm>
            <a:off x="3501588" y="5603259"/>
            <a:ext cx="1364040" cy="414720"/>
            <a:chOff x="3501588" y="5603259"/>
            <a:chExt cx="1364040" cy="414720"/>
          </a:xfrm>
        </p:grpSpPr>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A9751414-C543-1014-F3F9-78385576EC8F}"/>
                    </a:ext>
                  </a:extLst>
                </p14:cNvPr>
                <p14:cNvContentPartPr/>
                <p14:nvPr/>
              </p14:nvContentPartPr>
              <p14:xfrm>
                <a:off x="3629748" y="5795139"/>
                <a:ext cx="69840" cy="89640"/>
              </p14:xfrm>
            </p:contentPart>
          </mc:Choice>
          <mc:Fallback xmlns="">
            <p:pic>
              <p:nvPicPr>
                <p:cNvPr id="9" name="Ink 8">
                  <a:extLst>
                    <a:ext uri="{FF2B5EF4-FFF2-40B4-BE49-F238E27FC236}">
                      <a16:creationId xmlns:a16="http://schemas.microsoft.com/office/drawing/2014/main" id="{A9751414-C543-1014-F3F9-78385576EC8F}"/>
                    </a:ext>
                  </a:extLst>
                </p:cNvPr>
                <p:cNvPicPr/>
                <p:nvPr/>
              </p:nvPicPr>
              <p:blipFill>
                <a:blip r:embed="rId14"/>
                <a:stretch>
                  <a:fillRect/>
                </a:stretch>
              </p:blipFill>
              <p:spPr>
                <a:xfrm>
                  <a:off x="3625428" y="5790819"/>
                  <a:ext cx="784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 9">
                  <a:extLst>
                    <a:ext uri="{FF2B5EF4-FFF2-40B4-BE49-F238E27FC236}">
                      <a16:creationId xmlns:a16="http://schemas.microsoft.com/office/drawing/2014/main" id="{1473D774-21FA-0217-A7BA-C1FECEEC310D}"/>
                    </a:ext>
                  </a:extLst>
                </p14:cNvPr>
                <p14:cNvContentPartPr/>
                <p14:nvPr/>
              </p14:nvContentPartPr>
              <p14:xfrm>
                <a:off x="3659988" y="5805219"/>
                <a:ext cx="61560" cy="192600"/>
              </p14:xfrm>
            </p:contentPart>
          </mc:Choice>
          <mc:Fallback xmlns="">
            <p:pic>
              <p:nvPicPr>
                <p:cNvPr id="10" name="Ink 9">
                  <a:extLst>
                    <a:ext uri="{FF2B5EF4-FFF2-40B4-BE49-F238E27FC236}">
                      <a16:creationId xmlns:a16="http://schemas.microsoft.com/office/drawing/2014/main" id="{1473D774-21FA-0217-A7BA-C1FECEEC310D}"/>
                    </a:ext>
                  </a:extLst>
                </p:cNvPr>
                <p:cNvPicPr/>
                <p:nvPr/>
              </p:nvPicPr>
              <p:blipFill>
                <a:blip r:embed="rId16"/>
                <a:stretch>
                  <a:fillRect/>
                </a:stretch>
              </p:blipFill>
              <p:spPr>
                <a:xfrm>
                  <a:off x="3655668" y="5800899"/>
                  <a:ext cx="702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 11">
                  <a:extLst>
                    <a:ext uri="{FF2B5EF4-FFF2-40B4-BE49-F238E27FC236}">
                      <a16:creationId xmlns:a16="http://schemas.microsoft.com/office/drawing/2014/main" id="{DBACA62A-7F0A-D593-625D-B06B61E8A0AF}"/>
                    </a:ext>
                  </a:extLst>
                </p14:cNvPr>
                <p14:cNvContentPartPr/>
                <p14:nvPr/>
              </p14:nvContentPartPr>
              <p14:xfrm>
                <a:off x="3741348" y="5754459"/>
                <a:ext cx="360" cy="31680"/>
              </p14:xfrm>
            </p:contentPart>
          </mc:Choice>
          <mc:Fallback xmlns="">
            <p:pic>
              <p:nvPicPr>
                <p:cNvPr id="12" name="Ink 11">
                  <a:extLst>
                    <a:ext uri="{FF2B5EF4-FFF2-40B4-BE49-F238E27FC236}">
                      <a16:creationId xmlns:a16="http://schemas.microsoft.com/office/drawing/2014/main" id="{DBACA62A-7F0A-D593-625D-B06B61E8A0AF}"/>
                    </a:ext>
                  </a:extLst>
                </p:cNvPr>
                <p:cNvPicPr/>
                <p:nvPr/>
              </p:nvPicPr>
              <p:blipFill>
                <a:blip r:embed="rId18"/>
                <a:stretch>
                  <a:fillRect/>
                </a:stretch>
              </p:blipFill>
              <p:spPr>
                <a:xfrm>
                  <a:off x="3737028" y="5750139"/>
                  <a:ext cx="90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Ink 12">
                  <a:extLst>
                    <a:ext uri="{FF2B5EF4-FFF2-40B4-BE49-F238E27FC236}">
                      <a16:creationId xmlns:a16="http://schemas.microsoft.com/office/drawing/2014/main" id="{AA92BFDE-F244-2506-E6F1-C8AC4712F51D}"/>
                    </a:ext>
                  </a:extLst>
                </p14:cNvPr>
                <p14:cNvContentPartPr/>
                <p14:nvPr/>
              </p14:nvContentPartPr>
              <p14:xfrm>
                <a:off x="3741348" y="5735379"/>
                <a:ext cx="102960" cy="122040"/>
              </p14:xfrm>
            </p:contentPart>
          </mc:Choice>
          <mc:Fallback xmlns="">
            <p:pic>
              <p:nvPicPr>
                <p:cNvPr id="13" name="Ink 12">
                  <a:extLst>
                    <a:ext uri="{FF2B5EF4-FFF2-40B4-BE49-F238E27FC236}">
                      <a16:creationId xmlns:a16="http://schemas.microsoft.com/office/drawing/2014/main" id="{AA92BFDE-F244-2506-E6F1-C8AC4712F51D}"/>
                    </a:ext>
                  </a:extLst>
                </p:cNvPr>
                <p:cNvPicPr/>
                <p:nvPr/>
              </p:nvPicPr>
              <p:blipFill>
                <a:blip r:embed="rId20"/>
                <a:stretch>
                  <a:fillRect/>
                </a:stretch>
              </p:blipFill>
              <p:spPr>
                <a:xfrm>
                  <a:off x="3737028" y="5731059"/>
                  <a:ext cx="1116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Ink 13">
                  <a:extLst>
                    <a:ext uri="{FF2B5EF4-FFF2-40B4-BE49-F238E27FC236}">
                      <a16:creationId xmlns:a16="http://schemas.microsoft.com/office/drawing/2014/main" id="{0C2F9200-3FAA-005F-7319-16E8DAC65CED}"/>
                    </a:ext>
                  </a:extLst>
                </p14:cNvPr>
                <p14:cNvContentPartPr/>
                <p14:nvPr/>
              </p14:nvContentPartPr>
              <p14:xfrm>
                <a:off x="3865548" y="5742219"/>
                <a:ext cx="64800" cy="197640"/>
              </p14:xfrm>
            </p:contentPart>
          </mc:Choice>
          <mc:Fallback xmlns="">
            <p:pic>
              <p:nvPicPr>
                <p:cNvPr id="14" name="Ink 13">
                  <a:extLst>
                    <a:ext uri="{FF2B5EF4-FFF2-40B4-BE49-F238E27FC236}">
                      <a16:creationId xmlns:a16="http://schemas.microsoft.com/office/drawing/2014/main" id="{0C2F9200-3FAA-005F-7319-16E8DAC65CED}"/>
                    </a:ext>
                  </a:extLst>
                </p:cNvPr>
                <p:cNvPicPr/>
                <p:nvPr/>
              </p:nvPicPr>
              <p:blipFill>
                <a:blip r:embed="rId22"/>
                <a:stretch>
                  <a:fillRect/>
                </a:stretch>
              </p:blipFill>
              <p:spPr>
                <a:xfrm>
                  <a:off x="3861228" y="5737899"/>
                  <a:ext cx="734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Ink 14">
                  <a:extLst>
                    <a:ext uri="{FF2B5EF4-FFF2-40B4-BE49-F238E27FC236}">
                      <a16:creationId xmlns:a16="http://schemas.microsoft.com/office/drawing/2014/main" id="{7447F911-CE7C-604C-C2EB-D4AB05A7002F}"/>
                    </a:ext>
                  </a:extLst>
                </p14:cNvPr>
                <p14:cNvContentPartPr/>
                <p14:nvPr/>
              </p14:nvContentPartPr>
              <p14:xfrm>
                <a:off x="3501588" y="5756619"/>
                <a:ext cx="73800" cy="195120"/>
              </p14:xfrm>
            </p:contentPart>
          </mc:Choice>
          <mc:Fallback xmlns="">
            <p:pic>
              <p:nvPicPr>
                <p:cNvPr id="15" name="Ink 14">
                  <a:extLst>
                    <a:ext uri="{FF2B5EF4-FFF2-40B4-BE49-F238E27FC236}">
                      <a16:creationId xmlns:a16="http://schemas.microsoft.com/office/drawing/2014/main" id="{7447F911-CE7C-604C-C2EB-D4AB05A7002F}"/>
                    </a:ext>
                  </a:extLst>
                </p:cNvPr>
                <p:cNvPicPr/>
                <p:nvPr/>
              </p:nvPicPr>
              <p:blipFill>
                <a:blip r:embed="rId24"/>
                <a:stretch>
                  <a:fillRect/>
                </a:stretch>
              </p:blipFill>
              <p:spPr>
                <a:xfrm>
                  <a:off x="3497268" y="5752299"/>
                  <a:ext cx="824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Ink 15">
                  <a:extLst>
                    <a:ext uri="{FF2B5EF4-FFF2-40B4-BE49-F238E27FC236}">
                      <a16:creationId xmlns:a16="http://schemas.microsoft.com/office/drawing/2014/main" id="{EB9E46A7-EA10-A10E-34E2-85CB1C1832C2}"/>
                    </a:ext>
                  </a:extLst>
                </p14:cNvPr>
                <p14:cNvContentPartPr/>
                <p14:nvPr/>
              </p14:nvContentPartPr>
              <p14:xfrm>
                <a:off x="3989388" y="5650779"/>
                <a:ext cx="38880" cy="65160"/>
              </p14:xfrm>
            </p:contentPart>
          </mc:Choice>
          <mc:Fallback xmlns="">
            <p:pic>
              <p:nvPicPr>
                <p:cNvPr id="16" name="Ink 15">
                  <a:extLst>
                    <a:ext uri="{FF2B5EF4-FFF2-40B4-BE49-F238E27FC236}">
                      <a16:creationId xmlns:a16="http://schemas.microsoft.com/office/drawing/2014/main" id="{EB9E46A7-EA10-A10E-34E2-85CB1C1832C2}"/>
                    </a:ext>
                  </a:extLst>
                </p:cNvPr>
                <p:cNvPicPr/>
                <p:nvPr/>
              </p:nvPicPr>
              <p:blipFill>
                <a:blip r:embed="rId26"/>
                <a:stretch>
                  <a:fillRect/>
                </a:stretch>
              </p:blipFill>
              <p:spPr>
                <a:xfrm>
                  <a:off x="3985068" y="5646459"/>
                  <a:ext cx="475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Ink 17">
                  <a:extLst>
                    <a:ext uri="{FF2B5EF4-FFF2-40B4-BE49-F238E27FC236}">
                      <a16:creationId xmlns:a16="http://schemas.microsoft.com/office/drawing/2014/main" id="{7002D3D2-E17F-4D42-8531-477C18CC504D}"/>
                    </a:ext>
                  </a:extLst>
                </p14:cNvPr>
                <p14:cNvContentPartPr/>
                <p14:nvPr/>
              </p14:nvContentPartPr>
              <p14:xfrm>
                <a:off x="4027548" y="5823939"/>
                <a:ext cx="81360" cy="27000"/>
              </p14:xfrm>
            </p:contentPart>
          </mc:Choice>
          <mc:Fallback xmlns="">
            <p:pic>
              <p:nvPicPr>
                <p:cNvPr id="18" name="Ink 17">
                  <a:extLst>
                    <a:ext uri="{FF2B5EF4-FFF2-40B4-BE49-F238E27FC236}">
                      <a16:creationId xmlns:a16="http://schemas.microsoft.com/office/drawing/2014/main" id="{7002D3D2-E17F-4D42-8531-477C18CC504D}"/>
                    </a:ext>
                  </a:extLst>
                </p:cNvPr>
                <p:cNvPicPr/>
                <p:nvPr/>
              </p:nvPicPr>
              <p:blipFill>
                <a:blip r:embed="rId28"/>
                <a:stretch>
                  <a:fillRect/>
                </a:stretch>
              </p:blipFill>
              <p:spPr>
                <a:xfrm>
                  <a:off x="4023228" y="5819619"/>
                  <a:ext cx="900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Ink 18">
                  <a:extLst>
                    <a:ext uri="{FF2B5EF4-FFF2-40B4-BE49-F238E27FC236}">
                      <a16:creationId xmlns:a16="http://schemas.microsoft.com/office/drawing/2014/main" id="{B525FE6B-1733-20B6-A5C2-36636B8FF2CE}"/>
                    </a:ext>
                  </a:extLst>
                </p14:cNvPr>
                <p14:cNvContentPartPr/>
                <p14:nvPr/>
              </p14:nvContentPartPr>
              <p14:xfrm>
                <a:off x="4061748" y="5884059"/>
                <a:ext cx="77400" cy="15120"/>
              </p14:xfrm>
            </p:contentPart>
          </mc:Choice>
          <mc:Fallback xmlns="">
            <p:pic>
              <p:nvPicPr>
                <p:cNvPr id="19" name="Ink 18">
                  <a:extLst>
                    <a:ext uri="{FF2B5EF4-FFF2-40B4-BE49-F238E27FC236}">
                      <a16:creationId xmlns:a16="http://schemas.microsoft.com/office/drawing/2014/main" id="{B525FE6B-1733-20B6-A5C2-36636B8FF2CE}"/>
                    </a:ext>
                  </a:extLst>
                </p:cNvPr>
                <p:cNvPicPr/>
                <p:nvPr/>
              </p:nvPicPr>
              <p:blipFill>
                <a:blip r:embed="rId30"/>
                <a:stretch>
                  <a:fillRect/>
                </a:stretch>
              </p:blipFill>
              <p:spPr>
                <a:xfrm>
                  <a:off x="4057428" y="5879739"/>
                  <a:ext cx="860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Ink 19">
                  <a:extLst>
                    <a:ext uri="{FF2B5EF4-FFF2-40B4-BE49-F238E27FC236}">
                      <a16:creationId xmlns:a16="http://schemas.microsoft.com/office/drawing/2014/main" id="{79B3D5F3-72E4-6674-3B3E-33EC91C86B0F}"/>
                    </a:ext>
                  </a:extLst>
                </p14:cNvPr>
                <p14:cNvContentPartPr/>
                <p14:nvPr/>
              </p14:nvContentPartPr>
              <p14:xfrm>
                <a:off x="4202508" y="5780739"/>
                <a:ext cx="47880" cy="65160"/>
              </p14:xfrm>
            </p:contentPart>
          </mc:Choice>
          <mc:Fallback xmlns="">
            <p:pic>
              <p:nvPicPr>
                <p:cNvPr id="20" name="Ink 19">
                  <a:extLst>
                    <a:ext uri="{FF2B5EF4-FFF2-40B4-BE49-F238E27FC236}">
                      <a16:creationId xmlns:a16="http://schemas.microsoft.com/office/drawing/2014/main" id="{79B3D5F3-72E4-6674-3B3E-33EC91C86B0F}"/>
                    </a:ext>
                  </a:extLst>
                </p:cNvPr>
                <p:cNvPicPr/>
                <p:nvPr/>
              </p:nvPicPr>
              <p:blipFill>
                <a:blip r:embed="rId32"/>
                <a:stretch>
                  <a:fillRect/>
                </a:stretch>
              </p:blipFill>
              <p:spPr>
                <a:xfrm>
                  <a:off x="4198188" y="5776419"/>
                  <a:ext cx="565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Ink 20">
                  <a:extLst>
                    <a:ext uri="{FF2B5EF4-FFF2-40B4-BE49-F238E27FC236}">
                      <a16:creationId xmlns:a16="http://schemas.microsoft.com/office/drawing/2014/main" id="{36088A40-F485-90B4-CB54-733666413D5B}"/>
                    </a:ext>
                  </a:extLst>
                </p14:cNvPr>
                <p14:cNvContentPartPr/>
                <p14:nvPr/>
              </p14:nvContentPartPr>
              <p14:xfrm>
                <a:off x="4211508" y="5792979"/>
                <a:ext cx="73080" cy="225000"/>
              </p14:xfrm>
            </p:contentPart>
          </mc:Choice>
          <mc:Fallback xmlns="">
            <p:pic>
              <p:nvPicPr>
                <p:cNvPr id="21" name="Ink 20">
                  <a:extLst>
                    <a:ext uri="{FF2B5EF4-FFF2-40B4-BE49-F238E27FC236}">
                      <a16:creationId xmlns:a16="http://schemas.microsoft.com/office/drawing/2014/main" id="{36088A40-F485-90B4-CB54-733666413D5B}"/>
                    </a:ext>
                  </a:extLst>
                </p:cNvPr>
                <p:cNvPicPr/>
                <p:nvPr/>
              </p:nvPicPr>
              <p:blipFill>
                <a:blip r:embed="rId34"/>
                <a:stretch>
                  <a:fillRect/>
                </a:stretch>
              </p:blipFill>
              <p:spPr>
                <a:xfrm>
                  <a:off x="4207188" y="5788659"/>
                  <a:ext cx="817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Ink 21">
                  <a:extLst>
                    <a:ext uri="{FF2B5EF4-FFF2-40B4-BE49-F238E27FC236}">
                      <a16:creationId xmlns:a16="http://schemas.microsoft.com/office/drawing/2014/main" id="{EABAE888-D718-4537-3679-C222AFB38AC5}"/>
                    </a:ext>
                  </a:extLst>
                </p14:cNvPr>
                <p14:cNvContentPartPr/>
                <p14:nvPr/>
              </p14:nvContentPartPr>
              <p14:xfrm>
                <a:off x="4283508" y="5719899"/>
                <a:ext cx="90360" cy="104040"/>
              </p14:xfrm>
            </p:contentPart>
          </mc:Choice>
          <mc:Fallback xmlns="">
            <p:pic>
              <p:nvPicPr>
                <p:cNvPr id="22" name="Ink 21">
                  <a:extLst>
                    <a:ext uri="{FF2B5EF4-FFF2-40B4-BE49-F238E27FC236}">
                      <a16:creationId xmlns:a16="http://schemas.microsoft.com/office/drawing/2014/main" id="{EABAE888-D718-4537-3679-C222AFB38AC5}"/>
                    </a:ext>
                  </a:extLst>
                </p:cNvPr>
                <p:cNvPicPr/>
                <p:nvPr/>
              </p:nvPicPr>
              <p:blipFill>
                <a:blip r:embed="rId36"/>
                <a:stretch>
                  <a:fillRect/>
                </a:stretch>
              </p:blipFill>
              <p:spPr>
                <a:xfrm>
                  <a:off x="4279188" y="5715579"/>
                  <a:ext cx="990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Ink 22">
                  <a:extLst>
                    <a:ext uri="{FF2B5EF4-FFF2-40B4-BE49-F238E27FC236}">
                      <a16:creationId xmlns:a16="http://schemas.microsoft.com/office/drawing/2014/main" id="{107DBC85-91A1-5AD6-E166-A3CA05A2E8E4}"/>
                    </a:ext>
                  </a:extLst>
                </p14:cNvPr>
                <p14:cNvContentPartPr/>
                <p14:nvPr/>
              </p14:nvContentPartPr>
              <p14:xfrm>
                <a:off x="4386468" y="5684259"/>
                <a:ext cx="9000" cy="67680"/>
              </p14:xfrm>
            </p:contentPart>
          </mc:Choice>
          <mc:Fallback xmlns="">
            <p:pic>
              <p:nvPicPr>
                <p:cNvPr id="23" name="Ink 22">
                  <a:extLst>
                    <a:ext uri="{FF2B5EF4-FFF2-40B4-BE49-F238E27FC236}">
                      <a16:creationId xmlns:a16="http://schemas.microsoft.com/office/drawing/2014/main" id="{107DBC85-91A1-5AD6-E166-A3CA05A2E8E4}"/>
                    </a:ext>
                  </a:extLst>
                </p:cNvPr>
                <p:cNvPicPr/>
                <p:nvPr/>
              </p:nvPicPr>
              <p:blipFill>
                <a:blip r:embed="rId38"/>
                <a:stretch>
                  <a:fillRect/>
                </a:stretch>
              </p:blipFill>
              <p:spPr>
                <a:xfrm>
                  <a:off x="4382148" y="5679939"/>
                  <a:ext cx="176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Ink 23">
                  <a:extLst>
                    <a:ext uri="{FF2B5EF4-FFF2-40B4-BE49-F238E27FC236}">
                      <a16:creationId xmlns:a16="http://schemas.microsoft.com/office/drawing/2014/main" id="{472D143C-2B6C-F58C-7040-08C4E5ECEFD9}"/>
                    </a:ext>
                  </a:extLst>
                </p14:cNvPr>
                <p14:cNvContentPartPr/>
                <p14:nvPr/>
              </p14:nvContentPartPr>
              <p14:xfrm>
                <a:off x="4480428" y="5773539"/>
                <a:ext cx="80280" cy="36360"/>
              </p14:xfrm>
            </p:contentPart>
          </mc:Choice>
          <mc:Fallback xmlns="">
            <p:pic>
              <p:nvPicPr>
                <p:cNvPr id="24" name="Ink 23">
                  <a:extLst>
                    <a:ext uri="{FF2B5EF4-FFF2-40B4-BE49-F238E27FC236}">
                      <a16:creationId xmlns:a16="http://schemas.microsoft.com/office/drawing/2014/main" id="{472D143C-2B6C-F58C-7040-08C4E5ECEFD9}"/>
                    </a:ext>
                  </a:extLst>
                </p:cNvPr>
                <p:cNvPicPr/>
                <p:nvPr/>
              </p:nvPicPr>
              <p:blipFill>
                <a:blip r:embed="rId40"/>
                <a:stretch>
                  <a:fillRect/>
                </a:stretch>
              </p:blipFill>
              <p:spPr>
                <a:xfrm>
                  <a:off x="4476108" y="5769219"/>
                  <a:ext cx="889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Ink 24">
                  <a:extLst>
                    <a:ext uri="{FF2B5EF4-FFF2-40B4-BE49-F238E27FC236}">
                      <a16:creationId xmlns:a16="http://schemas.microsoft.com/office/drawing/2014/main" id="{CFBEC83D-72DF-D17D-4A17-1BFAE9911C55}"/>
                    </a:ext>
                  </a:extLst>
                </p14:cNvPr>
                <p14:cNvContentPartPr/>
                <p14:nvPr/>
              </p14:nvContentPartPr>
              <p14:xfrm>
                <a:off x="4501668" y="5747259"/>
                <a:ext cx="13320" cy="93960"/>
              </p14:xfrm>
            </p:contentPart>
          </mc:Choice>
          <mc:Fallback xmlns="">
            <p:pic>
              <p:nvPicPr>
                <p:cNvPr id="25" name="Ink 24">
                  <a:extLst>
                    <a:ext uri="{FF2B5EF4-FFF2-40B4-BE49-F238E27FC236}">
                      <a16:creationId xmlns:a16="http://schemas.microsoft.com/office/drawing/2014/main" id="{CFBEC83D-72DF-D17D-4A17-1BFAE9911C55}"/>
                    </a:ext>
                  </a:extLst>
                </p:cNvPr>
                <p:cNvPicPr/>
                <p:nvPr/>
              </p:nvPicPr>
              <p:blipFill>
                <a:blip r:embed="rId42"/>
                <a:stretch>
                  <a:fillRect/>
                </a:stretch>
              </p:blipFill>
              <p:spPr>
                <a:xfrm>
                  <a:off x="4497348" y="5742939"/>
                  <a:ext cx="219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Ink 26">
                  <a:extLst>
                    <a:ext uri="{FF2B5EF4-FFF2-40B4-BE49-F238E27FC236}">
                      <a16:creationId xmlns:a16="http://schemas.microsoft.com/office/drawing/2014/main" id="{725D1962-4187-1F63-2BDC-6C5DC70F1C7E}"/>
                    </a:ext>
                  </a:extLst>
                </p14:cNvPr>
                <p14:cNvContentPartPr/>
                <p14:nvPr/>
              </p14:nvContentPartPr>
              <p14:xfrm>
                <a:off x="4608228" y="5759139"/>
                <a:ext cx="73440" cy="228600"/>
              </p14:xfrm>
            </p:contentPart>
          </mc:Choice>
          <mc:Fallback xmlns="">
            <p:pic>
              <p:nvPicPr>
                <p:cNvPr id="27" name="Ink 26">
                  <a:extLst>
                    <a:ext uri="{FF2B5EF4-FFF2-40B4-BE49-F238E27FC236}">
                      <a16:creationId xmlns:a16="http://schemas.microsoft.com/office/drawing/2014/main" id="{725D1962-4187-1F63-2BDC-6C5DC70F1C7E}"/>
                    </a:ext>
                  </a:extLst>
                </p:cNvPr>
                <p:cNvPicPr/>
                <p:nvPr/>
              </p:nvPicPr>
              <p:blipFill>
                <a:blip r:embed="rId44"/>
                <a:stretch>
                  <a:fillRect/>
                </a:stretch>
              </p:blipFill>
              <p:spPr>
                <a:xfrm>
                  <a:off x="4603908" y="5754819"/>
                  <a:ext cx="8208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Ink 27">
                  <a:extLst>
                    <a:ext uri="{FF2B5EF4-FFF2-40B4-BE49-F238E27FC236}">
                      <a16:creationId xmlns:a16="http://schemas.microsoft.com/office/drawing/2014/main" id="{528DA79B-821B-666E-D48F-ADB1A62F922C}"/>
                    </a:ext>
                  </a:extLst>
                </p14:cNvPr>
                <p14:cNvContentPartPr/>
                <p14:nvPr/>
              </p14:nvContentPartPr>
              <p14:xfrm>
                <a:off x="4689948" y="5703699"/>
                <a:ext cx="17640" cy="60480"/>
              </p14:xfrm>
            </p:contentPart>
          </mc:Choice>
          <mc:Fallback xmlns="">
            <p:pic>
              <p:nvPicPr>
                <p:cNvPr id="28" name="Ink 27">
                  <a:extLst>
                    <a:ext uri="{FF2B5EF4-FFF2-40B4-BE49-F238E27FC236}">
                      <a16:creationId xmlns:a16="http://schemas.microsoft.com/office/drawing/2014/main" id="{528DA79B-821B-666E-D48F-ADB1A62F922C}"/>
                    </a:ext>
                  </a:extLst>
                </p:cNvPr>
                <p:cNvPicPr/>
                <p:nvPr/>
              </p:nvPicPr>
              <p:blipFill>
                <a:blip r:embed="rId46"/>
                <a:stretch>
                  <a:fillRect/>
                </a:stretch>
              </p:blipFill>
              <p:spPr>
                <a:xfrm>
                  <a:off x="4685628" y="5699379"/>
                  <a:ext cx="262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Ink 28">
                  <a:extLst>
                    <a:ext uri="{FF2B5EF4-FFF2-40B4-BE49-F238E27FC236}">
                      <a16:creationId xmlns:a16="http://schemas.microsoft.com/office/drawing/2014/main" id="{63331511-22B2-6F4E-5ADD-E2BF281AB624}"/>
                    </a:ext>
                  </a:extLst>
                </p14:cNvPr>
                <p14:cNvContentPartPr/>
                <p14:nvPr/>
              </p14:nvContentPartPr>
              <p14:xfrm>
                <a:off x="4762668" y="5603259"/>
                <a:ext cx="102960" cy="247680"/>
              </p14:xfrm>
            </p:contentPart>
          </mc:Choice>
          <mc:Fallback xmlns="">
            <p:pic>
              <p:nvPicPr>
                <p:cNvPr id="29" name="Ink 28">
                  <a:extLst>
                    <a:ext uri="{FF2B5EF4-FFF2-40B4-BE49-F238E27FC236}">
                      <a16:creationId xmlns:a16="http://schemas.microsoft.com/office/drawing/2014/main" id="{63331511-22B2-6F4E-5ADD-E2BF281AB624}"/>
                    </a:ext>
                  </a:extLst>
                </p:cNvPr>
                <p:cNvPicPr/>
                <p:nvPr/>
              </p:nvPicPr>
              <p:blipFill>
                <a:blip r:embed="rId48"/>
                <a:stretch>
                  <a:fillRect/>
                </a:stretch>
              </p:blipFill>
              <p:spPr>
                <a:xfrm>
                  <a:off x="4758348" y="5598939"/>
                  <a:ext cx="111600" cy="256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31" name="Ink 30">
                <a:extLst>
                  <a:ext uri="{FF2B5EF4-FFF2-40B4-BE49-F238E27FC236}">
                    <a16:creationId xmlns:a16="http://schemas.microsoft.com/office/drawing/2014/main" id="{00B4A49B-1914-8755-C663-6081FBFA2BF8}"/>
                  </a:ext>
                </a:extLst>
              </p14:cNvPr>
              <p14:cNvContentPartPr/>
              <p14:nvPr/>
            </p14:nvContentPartPr>
            <p14:xfrm>
              <a:off x="6125268" y="5367459"/>
              <a:ext cx="145440" cy="67680"/>
            </p14:xfrm>
          </p:contentPart>
        </mc:Choice>
        <mc:Fallback xmlns="">
          <p:pic>
            <p:nvPicPr>
              <p:cNvPr id="31" name="Ink 30">
                <a:extLst>
                  <a:ext uri="{FF2B5EF4-FFF2-40B4-BE49-F238E27FC236}">
                    <a16:creationId xmlns:a16="http://schemas.microsoft.com/office/drawing/2014/main" id="{00B4A49B-1914-8755-C663-6081FBFA2BF8}"/>
                  </a:ext>
                </a:extLst>
              </p:cNvPr>
              <p:cNvPicPr/>
              <p:nvPr/>
            </p:nvPicPr>
            <p:blipFill>
              <a:blip r:embed="rId50"/>
              <a:stretch>
                <a:fillRect/>
              </a:stretch>
            </p:blipFill>
            <p:spPr>
              <a:xfrm>
                <a:off x="6120948" y="5363139"/>
                <a:ext cx="154080" cy="76320"/>
              </a:xfrm>
              <a:prstGeom prst="rect">
                <a:avLst/>
              </a:prstGeom>
            </p:spPr>
          </p:pic>
        </mc:Fallback>
      </mc:AlternateContent>
      <p:grpSp>
        <p:nvGrpSpPr>
          <p:cNvPr id="39" name="Group 38">
            <a:extLst>
              <a:ext uri="{FF2B5EF4-FFF2-40B4-BE49-F238E27FC236}">
                <a16:creationId xmlns:a16="http://schemas.microsoft.com/office/drawing/2014/main" id="{92D7C829-4467-A72F-5DBC-48B1D492AC9C}"/>
              </a:ext>
            </a:extLst>
          </p:cNvPr>
          <p:cNvGrpSpPr/>
          <p:nvPr/>
        </p:nvGrpSpPr>
        <p:grpSpPr>
          <a:xfrm>
            <a:off x="5159748" y="5447739"/>
            <a:ext cx="893520" cy="174960"/>
            <a:chOff x="5159748" y="5447739"/>
            <a:chExt cx="893520" cy="174960"/>
          </a:xfrm>
        </p:grpSpPr>
        <mc:AlternateContent xmlns:mc="http://schemas.openxmlformats.org/markup-compatibility/2006" xmlns:p14="http://schemas.microsoft.com/office/powerpoint/2010/main">
          <mc:Choice Requires="p14">
            <p:contentPart p14:bwMode="auto" r:id="rId51">
              <p14:nvContentPartPr>
                <p14:cNvPr id="37" name="Ink 36">
                  <a:extLst>
                    <a:ext uri="{FF2B5EF4-FFF2-40B4-BE49-F238E27FC236}">
                      <a16:creationId xmlns:a16="http://schemas.microsoft.com/office/drawing/2014/main" id="{5E57B613-1EE2-698A-63C7-89A2CC2B9387}"/>
                    </a:ext>
                  </a:extLst>
                </p14:cNvPr>
                <p14:cNvContentPartPr/>
                <p14:nvPr/>
              </p14:nvContentPartPr>
              <p14:xfrm>
                <a:off x="5159748" y="5537739"/>
                <a:ext cx="25920" cy="51120"/>
              </p14:xfrm>
            </p:contentPart>
          </mc:Choice>
          <mc:Fallback xmlns="">
            <p:pic>
              <p:nvPicPr>
                <p:cNvPr id="37" name="Ink 36">
                  <a:extLst>
                    <a:ext uri="{FF2B5EF4-FFF2-40B4-BE49-F238E27FC236}">
                      <a16:creationId xmlns:a16="http://schemas.microsoft.com/office/drawing/2014/main" id="{5E57B613-1EE2-698A-63C7-89A2CC2B9387}"/>
                    </a:ext>
                  </a:extLst>
                </p:cNvPr>
                <p:cNvPicPr/>
                <p:nvPr/>
              </p:nvPicPr>
              <p:blipFill>
                <a:blip r:embed="rId52"/>
                <a:stretch>
                  <a:fillRect/>
                </a:stretch>
              </p:blipFill>
              <p:spPr>
                <a:xfrm>
                  <a:off x="5155428" y="5533419"/>
                  <a:ext cx="345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8" name="Ink 37">
                  <a:extLst>
                    <a:ext uri="{FF2B5EF4-FFF2-40B4-BE49-F238E27FC236}">
                      <a16:creationId xmlns:a16="http://schemas.microsoft.com/office/drawing/2014/main" id="{D0117C0B-466B-1051-BF27-11ACCE38889A}"/>
                    </a:ext>
                  </a:extLst>
                </p14:cNvPr>
                <p14:cNvContentPartPr/>
                <p14:nvPr/>
              </p14:nvContentPartPr>
              <p14:xfrm>
                <a:off x="5159748" y="5447739"/>
                <a:ext cx="893520" cy="174960"/>
              </p14:xfrm>
            </p:contentPart>
          </mc:Choice>
          <mc:Fallback xmlns="">
            <p:pic>
              <p:nvPicPr>
                <p:cNvPr id="38" name="Ink 37">
                  <a:extLst>
                    <a:ext uri="{FF2B5EF4-FFF2-40B4-BE49-F238E27FC236}">
                      <a16:creationId xmlns:a16="http://schemas.microsoft.com/office/drawing/2014/main" id="{D0117C0B-466B-1051-BF27-11ACCE38889A}"/>
                    </a:ext>
                  </a:extLst>
                </p:cNvPr>
                <p:cNvPicPr/>
                <p:nvPr/>
              </p:nvPicPr>
              <p:blipFill>
                <a:blip r:embed="rId54"/>
                <a:stretch>
                  <a:fillRect/>
                </a:stretch>
              </p:blipFill>
              <p:spPr>
                <a:xfrm>
                  <a:off x="5155428" y="5443419"/>
                  <a:ext cx="902160" cy="183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
            <p14:nvContentPartPr>
              <p14:cNvPr id="40" name="Ink 39">
                <a:extLst>
                  <a:ext uri="{FF2B5EF4-FFF2-40B4-BE49-F238E27FC236}">
                    <a16:creationId xmlns:a16="http://schemas.microsoft.com/office/drawing/2014/main" id="{B45D2C2C-7C52-030A-D8E5-ACF6775D7A6C}"/>
                  </a:ext>
                </a:extLst>
              </p14:cNvPr>
              <p14:cNvContentPartPr/>
              <p14:nvPr/>
            </p14:nvContentPartPr>
            <p14:xfrm>
              <a:off x="8268599" y="5426859"/>
              <a:ext cx="953640" cy="176400"/>
            </p14:xfrm>
          </p:contentPart>
        </mc:Choice>
        <mc:Fallback xmlns="">
          <p:pic>
            <p:nvPicPr>
              <p:cNvPr id="40" name="Ink 39">
                <a:extLst>
                  <a:ext uri="{FF2B5EF4-FFF2-40B4-BE49-F238E27FC236}">
                    <a16:creationId xmlns:a16="http://schemas.microsoft.com/office/drawing/2014/main" id="{B45D2C2C-7C52-030A-D8E5-ACF6775D7A6C}"/>
                  </a:ext>
                </a:extLst>
              </p:cNvPr>
              <p:cNvPicPr/>
              <p:nvPr/>
            </p:nvPicPr>
            <p:blipFill>
              <a:blip r:embed="rId56"/>
              <a:stretch>
                <a:fillRect/>
              </a:stretch>
            </p:blipFill>
            <p:spPr>
              <a:xfrm>
                <a:off x="8264277" y="5422539"/>
                <a:ext cx="962283" cy="185040"/>
              </a:xfrm>
              <a:prstGeom prst="rect">
                <a:avLst/>
              </a:prstGeom>
            </p:spPr>
          </p:pic>
        </mc:Fallback>
      </mc:AlternateContent>
      <p:grpSp>
        <p:nvGrpSpPr>
          <p:cNvPr id="62" name="Group 61">
            <a:extLst>
              <a:ext uri="{FF2B5EF4-FFF2-40B4-BE49-F238E27FC236}">
                <a16:creationId xmlns:a16="http://schemas.microsoft.com/office/drawing/2014/main" id="{B891D80E-99DB-29E4-CC96-C8D09AFBEBBF}"/>
              </a:ext>
            </a:extLst>
          </p:cNvPr>
          <p:cNvGrpSpPr/>
          <p:nvPr/>
        </p:nvGrpSpPr>
        <p:grpSpPr>
          <a:xfrm>
            <a:off x="5736468" y="5566899"/>
            <a:ext cx="2559240" cy="545400"/>
            <a:chOff x="5736468" y="5566899"/>
            <a:chExt cx="2559240" cy="545400"/>
          </a:xfrm>
        </p:grpSpPr>
        <mc:AlternateContent xmlns:mc="http://schemas.openxmlformats.org/markup-compatibility/2006" xmlns:p14="http://schemas.microsoft.com/office/powerpoint/2010/main">
          <mc:Choice Requires="p14">
            <p:contentPart p14:bwMode="auto" r:id="rId57">
              <p14:nvContentPartPr>
                <p14:cNvPr id="48" name="Ink 47">
                  <a:extLst>
                    <a:ext uri="{FF2B5EF4-FFF2-40B4-BE49-F238E27FC236}">
                      <a16:creationId xmlns:a16="http://schemas.microsoft.com/office/drawing/2014/main" id="{8748E930-63B3-983C-E9BB-8B4149C35199}"/>
                    </a:ext>
                  </a:extLst>
                </p14:cNvPr>
                <p14:cNvContentPartPr/>
                <p14:nvPr/>
              </p14:nvContentPartPr>
              <p14:xfrm>
                <a:off x="5736468" y="5566899"/>
                <a:ext cx="2559240" cy="102240"/>
              </p14:xfrm>
            </p:contentPart>
          </mc:Choice>
          <mc:Fallback xmlns="">
            <p:pic>
              <p:nvPicPr>
                <p:cNvPr id="48" name="Ink 47">
                  <a:extLst>
                    <a:ext uri="{FF2B5EF4-FFF2-40B4-BE49-F238E27FC236}">
                      <a16:creationId xmlns:a16="http://schemas.microsoft.com/office/drawing/2014/main" id="{8748E930-63B3-983C-E9BB-8B4149C35199}"/>
                    </a:ext>
                  </a:extLst>
                </p:cNvPr>
                <p:cNvPicPr/>
                <p:nvPr/>
              </p:nvPicPr>
              <p:blipFill>
                <a:blip r:embed="rId58"/>
                <a:stretch>
                  <a:fillRect/>
                </a:stretch>
              </p:blipFill>
              <p:spPr>
                <a:xfrm>
                  <a:off x="5732148" y="5562579"/>
                  <a:ext cx="25678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9" name="Ink 48">
                  <a:extLst>
                    <a:ext uri="{FF2B5EF4-FFF2-40B4-BE49-F238E27FC236}">
                      <a16:creationId xmlns:a16="http://schemas.microsoft.com/office/drawing/2014/main" id="{660E3BDE-8039-BD1D-BCCC-0566BEA6E5C2}"/>
                    </a:ext>
                  </a:extLst>
                </p14:cNvPr>
                <p14:cNvContentPartPr/>
                <p14:nvPr/>
              </p14:nvContentPartPr>
              <p14:xfrm>
                <a:off x="6531708" y="5710899"/>
                <a:ext cx="64080" cy="89280"/>
              </p14:xfrm>
            </p:contentPart>
          </mc:Choice>
          <mc:Fallback xmlns="">
            <p:pic>
              <p:nvPicPr>
                <p:cNvPr id="49" name="Ink 48">
                  <a:extLst>
                    <a:ext uri="{FF2B5EF4-FFF2-40B4-BE49-F238E27FC236}">
                      <a16:creationId xmlns:a16="http://schemas.microsoft.com/office/drawing/2014/main" id="{660E3BDE-8039-BD1D-BCCC-0566BEA6E5C2}"/>
                    </a:ext>
                  </a:extLst>
                </p:cNvPr>
                <p:cNvPicPr/>
                <p:nvPr/>
              </p:nvPicPr>
              <p:blipFill>
                <a:blip r:embed="rId60"/>
                <a:stretch>
                  <a:fillRect/>
                </a:stretch>
              </p:blipFill>
              <p:spPr>
                <a:xfrm>
                  <a:off x="6527388" y="5706579"/>
                  <a:ext cx="727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0" name="Ink 49">
                  <a:extLst>
                    <a:ext uri="{FF2B5EF4-FFF2-40B4-BE49-F238E27FC236}">
                      <a16:creationId xmlns:a16="http://schemas.microsoft.com/office/drawing/2014/main" id="{98F1CAB7-FB5B-C3BD-FF20-B08AA6354BF1}"/>
                    </a:ext>
                  </a:extLst>
                </p14:cNvPr>
                <p14:cNvContentPartPr/>
                <p14:nvPr/>
              </p14:nvContentPartPr>
              <p14:xfrm>
                <a:off x="6650508" y="5684619"/>
                <a:ext cx="112320" cy="112320"/>
              </p14:xfrm>
            </p:contentPart>
          </mc:Choice>
          <mc:Fallback xmlns="">
            <p:pic>
              <p:nvPicPr>
                <p:cNvPr id="50" name="Ink 49">
                  <a:extLst>
                    <a:ext uri="{FF2B5EF4-FFF2-40B4-BE49-F238E27FC236}">
                      <a16:creationId xmlns:a16="http://schemas.microsoft.com/office/drawing/2014/main" id="{98F1CAB7-FB5B-C3BD-FF20-B08AA6354BF1}"/>
                    </a:ext>
                  </a:extLst>
                </p:cNvPr>
                <p:cNvPicPr/>
                <p:nvPr/>
              </p:nvPicPr>
              <p:blipFill>
                <a:blip r:embed="rId62"/>
                <a:stretch>
                  <a:fillRect/>
                </a:stretch>
              </p:blipFill>
              <p:spPr>
                <a:xfrm>
                  <a:off x="6646188" y="5680299"/>
                  <a:ext cx="1209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2" name="Ink 51">
                  <a:extLst>
                    <a:ext uri="{FF2B5EF4-FFF2-40B4-BE49-F238E27FC236}">
                      <a16:creationId xmlns:a16="http://schemas.microsoft.com/office/drawing/2014/main" id="{4C3FBE85-A773-5BAE-432C-5FB9EA25E24A}"/>
                    </a:ext>
                  </a:extLst>
                </p14:cNvPr>
                <p14:cNvContentPartPr/>
                <p14:nvPr/>
              </p14:nvContentPartPr>
              <p14:xfrm>
                <a:off x="6526668" y="5857779"/>
                <a:ext cx="274320" cy="34200"/>
              </p14:xfrm>
            </p:contentPart>
          </mc:Choice>
          <mc:Fallback xmlns="">
            <p:pic>
              <p:nvPicPr>
                <p:cNvPr id="52" name="Ink 51">
                  <a:extLst>
                    <a:ext uri="{FF2B5EF4-FFF2-40B4-BE49-F238E27FC236}">
                      <a16:creationId xmlns:a16="http://schemas.microsoft.com/office/drawing/2014/main" id="{4C3FBE85-A773-5BAE-432C-5FB9EA25E24A}"/>
                    </a:ext>
                  </a:extLst>
                </p:cNvPr>
                <p:cNvPicPr/>
                <p:nvPr/>
              </p:nvPicPr>
              <p:blipFill>
                <a:blip r:embed="rId64"/>
                <a:stretch>
                  <a:fillRect/>
                </a:stretch>
              </p:blipFill>
              <p:spPr>
                <a:xfrm>
                  <a:off x="6522348" y="5853459"/>
                  <a:ext cx="2829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3" name="Ink 52">
                  <a:extLst>
                    <a:ext uri="{FF2B5EF4-FFF2-40B4-BE49-F238E27FC236}">
                      <a16:creationId xmlns:a16="http://schemas.microsoft.com/office/drawing/2014/main" id="{99E2EA25-E6E2-D978-D479-1A21502F7E1A}"/>
                    </a:ext>
                  </a:extLst>
                </p14:cNvPr>
                <p14:cNvContentPartPr/>
                <p14:nvPr/>
              </p14:nvContentPartPr>
              <p14:xfrm>
                <a:off x="6543948" y="5930139"/>
                <a:ext cx="85680" cy="150840"/>
              </p14:xfrm>
            </p:contentPart>
          </mc:Choice>
          <mc:Fallback xmlns="">
            <p:pic>
              <p:nvPicPr>
                <p:cNvPr id="53" name="Ink 52">
                  <a:extLst>
                    <a:ext uri="{FF2B5EF4-FFF2-40B4-BE49-F238E27FC236}">
                      <a16:creationId xmlns:a16="http://schemas.microsoft.com/office/drawing/2014/main" id="{99E2EA25-E6E2-D978-D479-1A21502F7E1A}"/>
                    </a:ext>
                  </a:extLst>
                </p:cNvPr>
                <p:cNvPicPr/>
                <p:nvPr/>
              </p:nvPicPr>
              <p:blipFill>
                <a:blip r:embed="rId66"/>
                <a:stretch>
                  <a:fillRect/>
                </a:stretch>
              </p:blipFill>
              <p:spPr>
                <a:xfrm>
                  <a:off x="6539628" y="5925819"/>
                  <a:ext cx="943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4" name="Ink 53">
                  <a:extLst>
                    <a:ext uri="{FF2B5EF4-FFF2-40B4-BE49-F238E27FC236}">
                      <a16:creationId xmlns:a16="http://schemas.microsoft.com/office/drawing/2014/main" id="{6A1CF27D-82BB-48FF-BA95-B96F246119D1}"/>
                    </a:ext>
                  </a:extLst>
                </p14:cNvPr>
                <p14:cNvContentPartPr/>
                <p14:nvPr/>
              </p14:nvContentPartPr>
              <p14:xfrm>
                <a:off x="6701988" y="5925459"/>
                <a:ext cx="99360" cy="186840"/>
              </p14:xfrm>
            </p:contentPart>
          </mc:Choice>
          <mc:Fallback xmlns="">
            <p:pic>
              <p:nvPicPr>
                <p:cNvPr id="54" name="Ink 53">
                  <a:extLst>
                    <a:ext uri="{FF2B5EF4-FFF2-40B4-BE49-F238E27FC236}">
                      <a16:creationId xmlns:a16="http://schemas.microsoft.com/office/drawing/2014/main" id="{6A1CF27D-82BB-48FF-BA95-B96F246119D1}"/>
                    </a:ext>
                  </a:extLst>
                </p:cNvPr>
                <p:cNvPicPr/>
                <p:nvPr/>
              </p:nvPicPr>
              <p:blipFill>
                <a:blip r:embed="rId68"/>
                <a:stretch>
                  <a:fillRect/>
                </a:stretch>
              </p:blipFill>
              <p:spPr>
                <a:xfrm>
                  <a:off x="6697668" y="5921139"/>
                  <a:ext cx="1080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6" name="Ink 55">
                  <a:extLst>
                    <a:ext uri="{FF2B5EF4-FFF2-40B4-BE49-F238E27FC236}">
                      <a16:creationId xmlns:a16="http://schemas.microsoft.com/office/drawing/2014/main" id="{1733AFF5-582C-075C-4960-EE9455434E3E}"/>
                    </a:ext>
                  </a:extLst>
                </p14:cNvPr>
                <p14:cNvContentPartPr/>
                <p14:nvPr/>
              </p14:nvContentPartPr>
              <p14:xfrm>
                <a:off x="6987468" y="5702619"/>
                <a:ext cx="74880" cy="131760"/>
              </p14:xfrm>
            </p:contentPart>
          </mc:Choice>
          <mc:Fallback xmlns="">
            <p:pic>
              <p:nvPicPr>
                <p:cNvPr id="56" name="Ink 55">
                  <a:extLst>
                    <a:ext uri="{FF2B5EF4-FFF2-40B4-BE49-F238E27FC236}">
                      <a16:creationId xmlns:a16="http://schemas.microsoft.com/office/drawing/2014/main" id="{1733AFF5-582C-075C-4960-EE9455434E3E}"/>
                    </a:ext>
                  </a:extLst>
                </p:cNvPr>
                <p:cNvPicPr/>
                <p:nvPr/>
              </p:nvPicPr>
              <p:blipFill>
                <a:blip r:embed="rId70"/>
                <a:stretch>
                  <a:fillRect/>
                </a:stretch>
              </p:blipFill>
              <p:spPr>
                <a:xfrm>
                  <a:off x="6983148" y="5698299"/>
                  <a:ext cx="835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7" name="Ink 56">
                  <a:extLst>
                    <a:ext uri="{FF2B5EF4-FFF2-40B4-BE49-F238E27FC236}">
                      <a16:creationId xmlns:a16="http://schemas.microsoft.com/office/drawing/2014/main" id="{D50AC9A7-852F-FD88-07EC-3D6882424FB9}"/>
                    </a:ext>
                  </a:extLst>
                </p14:cNvPr>
                <p14:cNvContentPartPr/>
                <p14:nvPr/>
              </p14:nvContentPartPr>
              <p14:xfrm>
                <a:off x="7150188" y="5715939"/>
                <a:ext cx="104040" cy="141120"/>
              </p14:xfrm>
            </p:contentPart>
          </mc:Choice>
          <mc:Fallback xmlns="">
            <p:pic>
              <p:nvPicPr>
                <p:cNvPr id="57" name="Ink 56">
                  <a:extLst>
                    <a:ext uri="{FF2B5EF4-FFF2-40B4-BE49-F238E27FC236}">
                      <a16:creationId xmlns:a16="http://schemas.microsoft.com/office/drawing/2014/main" id="{D50AC9A7-852F-FD88-07EC-3D6882424FB9}"/>
                    </a:ext>
                  </a:extLst>
                </p:cNvPr>
                <p:cNvPicPr/>
                <p:nvPr/>
              </p:nvPicPr>
              <p:blipFill>
                <a:blip r:embed="rId72"/>
                <a:stretch>
                  <a:fillRect/>
                </a:stretch>
              </p:blipFill>
              <p:spPr>
                <a:xfrm>
                  <a:off x="7145868" y="5711619"/>
                  <a:ext cx="1126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8" name="Ink 57">
                  <a:extLst>
                    <a:ext uri="{FF2B5EF4-FFF2-40B4-BE49-F238E27FC236}">
                      <a16:creationId xmlns:a16="http://schemas.microsoft.com/office/drawing/2014/main" id="{DEF1E802-4EF5-5927-0CE5-1AE3200CDC87}"/>
                    </a:ext>
                  </a:extLst>
                </p14:cNvPr>
                <p14:cNvContentPartPr/>
                <p14:nvPr/>
              </p14:nvContentPartPr>
              <p14:xfrm>
                <a:off x="7000788" y="5886579"/>
                <a:ext cx="342720" cy="55800"/>
              </p14:xfrm>
            </p:contentPart>
          </mc:Choice>
          <mc:Fallback xmlns="">
            <p:pic>
              <p:nvPicPr>
                <p:cNvPr id="58" name="Ink 57">
                  <a:extLst>
                    <a:ext uri="{FF2B5EF4-FFF2-40B4-BE49-F238E27FC236}">
                      <a16:creationId xmlns:a16="http://schemas.microsoft.com/office/drawing/2014/main" id="{DEF1E802-4EF5-5927-0CE5-1AE3200CDC87}"/>
                    </a:ext>
                  </a:extLst>
                </p:cNvPr>
                <p:cNvPicPr/>
                <p:nvPr/>
              </p:nvPicPr>
              <p:blipFill>
                <a:blip r:embed="rId74"/>
                <a:stretch>
                  <a:fillRect/>
                </a:stretch>
              </p:blipFill>
              <p:spPr>
                <a:xfrm>
                  <a:off x="6996468" y="5882259"/>
                  <a:ext cx="3513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9" name="Ink 58">
                  <a:extLst>
                    <a:ext uri="{FF2B5EF4-FFF2-40B4-BE49-F238E27FC236}">
                      <a16:creationId xmlns:a16="http://schemas.microsoft.com/office/drawing/2014/main" id="{5061FBA7-71C4-0156-5FFD-11008E0D3038}"/>
                    </a:ext>
                  </a:extLst>
                </p14:cNvPr>
                <p14:cNvContentPartPr/>
                <p14:nvPr/>
              </p14:nvContentPartPr>
              <p14:xfrm>
                <a:off x="7042908" y="5992419"/>
                <a:ext cx="86760" cy="113040"/>
              </p14:xfrm>
            </p:contentPart>
          </mc:Choice>
          <mc:Fallback xmlns="">
            <p:pic>
              <p:nvPicPr>
                <p:cNvPr id="59" name="Ink 58">
                  <a:extLst>
                    <a:ext uri="{FF2B5EF4-FFF2-40B4-BE49-F238E27FC236}">
                      <a16:creationId xmlns:a16="http://schemas.microsoft.com/office/drawing/2014/main" id="{5061FBA7-71C4-0156-5FFD-11008E0D3038}"/>
                    </a:ext>
                  </a:extLst>
                </p:cNvPr>
                <p:cNvPicPr/>
                <p:nvPr/>
              </p:nvPicPr>
              <p:blipFill>
                <a:blip r:embed="rId76"/>
                <a:stretch>
                  <a:fillRect/>
                </a:stretch>
              </p:blipFill>
              <p:spPr>
                <a:xfrm>
                  <a:off x="7038588" y="5988099"/>
                  <a:ext cx="954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0" name="Ink 59">
                  <a:extLst>
                    <a:ext uri="{FF2B5EF4-FFF2-40B4-BE49-F238E27FC236}">
                      <a16:creationId xmlns:a16="http://schemas.microsoft.com/office/drawing/2014/main" id="{6CDB02F3-5D69-8973-3516-A657473235C4}"/>
                    </a:ext>
                  </a:extLst>
                </p14:cNvPr>
                <p14:cNvContentPartPr/>
                <p14:nvPr/>
              </p14:nvContentPartPr>
              <p14:xfrm>
                <a:off x="7253148" y="5912859"/>
                <a:ext cx="60120" cy="156600"/>
              </p14:xfrm>
            </p:contentPart>
          </mc:Choice>
          <mc:Fallback xmlns="">
            <p:pic>
              <p:nvPicPr>
                <p:cNvPr id="60" name="Ink 59">
                  <a:extLst>
                    <a:ext uri="{FF2B5EF4-FFF2-40B4-BE49-F238E27FC236}">
                      <a16:creationId xmlns:a16="http://schemas.microsoft.com/office/drawing/2014/main" id="{6CDB02F3-5D69-8973-3516-A657473235C4}"/>
                    </a:ext>
                  </a:extLst>
                </p:cNvPr>
                <p:cNvPicPr/>
                <p:nvPr/>
              </p:nvPicPr>
              <p:blipFill>
                <a:blip r:embed="rId78"/>
                <a:stretch>
                  <a:fillRect/>
                </a:stretch>
              </p:blipFill>
              <p:spPr>
                <a:xfrm>
                  <a:off x="7248828" y="5908539"/>
                  <a:ext cx="687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1" name="Ink 60">
                  <a:extLst>
                    <a:ext uri="{FF2B5EF4-FFF2-40B4-BE49-F238E27FC236}">
                      <a16:creationId xmlns:a16="http://schemas.microsoft.com/office/drawing/2014/main" id="{F97C6512-D892-1107-01DE-0C6AB188F476}"/>
                    </a:ext>
                  </a:extLst>
                </p14:cNvPr>
                <p14:cNvContentPartPr/>
                <p14:nvPr/>
              </p14:nvContentPartPr>
              <p14:xfrm>
                <a:off x="7184748" y="5951379"/>
                <a:ext cx="137160" cy="36360"/>
              </p14:xfrm>
            </p:contentPart>
          </mc:Choice>
          <mc:Fallback xmlns="">
            <p:pic>
              <p:nvPicPr>
                <p:cNvPr id="61" name="Ink 60">
                  <a:extLst>
                    <a:ext uri="{FF2B5EF4-FFF2-40B4-BE49-F238E27FC236}">
                      <a16:creationId xmlns:a16="http://schemas.microsoft.com/office/drawing/2014/main" id="{F97C6512-D892-1107-01DE-0C6AB188F476}"/>
                    </a:ext>
                  </a:extLst>
                </p:cNvPr>
                <p:cNvPicPr/>
                <p:nvPr/>
              </p:nvPicPr>
              <p:blipFill>
                <a:blip r:embed="rId80"/>
                <a:stretch>
                  <a:fillRect/>
                </a:stretch>
              </p:blipFill>
              <p:spPr>
                <a:xfrm>
                  <a:off x="7180428" y="5947059"/>
                  <a:ext cx="145800" cy="45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1">
            <p14:nvContentPartPr>
              <p14:cNvPr id="46086" name="Ink 46085">
                <a:extLst>
                  <a:ext uri="{FF2B5EF4-FFF2-40B4-BE49-F238E27FC236}">
                    <a16:creationId xmlns:a16="http://schemas.microsoft.com/office/drawing/2014/main" id="{DAB2A92D-2ACF-BBA1-FB03-0F79931E2870}"/>
                  </a:ext>
                </a:extLst>
              </p14:cNvPr>
              <p14:cNvContentPartPr/>
              <p14:nvPr/>
            </p14:nvContentPartPr>
            <p14:xfrm>
              <a:off x="6338748" y="5343339"/>
              <a:ext cx="90360" cy="127800"/>
            </p14:xfrm>
          </p:contentPart>
        </mc:Choice>
        <mc:Fallback xmlns="">
          <p:pic>
            <p:nvPicPr>
              <p:cNvPr id="46086" name="Ink 46085">
                <a:extLst>
                  <a:ext uri="{FF2B5EF4-FFF2-40B4-BE49-F238E27FC236}">
                    <a16:creationId xmlns:a16="http://schemas.microsoft.com/office/drawing/2014/main" id="{DAB2A92D-2ACF-BBA1-FB03-0F79931E2870}"/>
                  </a:ext>
                </a:extLst>
              </p:cNvPr>
              <p:cNvPicPr/>
              <p:nvPr/>
            </p:nvPicPr>
            <p:blipFill>
              <a:blip r:embed="rId82"/>
              <a:stretch>
                <a:fillRect/>
              </a:stretch>
            </p:blipFill>
            <p:spPr>
              <a:xfrm>
                <a:off x="6334428" y="5339019"/>
                <a:ext cx="99000" cy="136440"/>
              </a:xfrm>
              <a:prstGeom prst="rect">
                <a:avLst/>
              </a:prstGeom>
            </p:spPr>
          </p:pic>
        </mc:Fallback>
      </mc:AlternateContent>
      <p:sp>
        <p:nvSpPr>
          <p:cNvPr id="46090" name="Rectangle 46089">
            <a:extLst>
              <a:ext uri="{FF2B5EF4-FFF2-40B4-BE49-F238E27FC236}">
                <a16:creationId xmlns:a16="http://schemas.microsoft.com/office/drawing/2014/main" id="{C70AC8D1-C68F-BAC0-0B58-269B5A14E9C7}"/>
              </a:ext>
            </a:extLst>
          </p:cNvPr>
          <p:cNvSpPr/>
          <p:nvPr/>
        </p:nvSpPr>
        <p:spPr bwMode="auto">
          <a:xfrm>
            <a:off x="3073828" y="1625497"/>
            <a:ext cx="464660" cy="566895"/>
          </a:xfrm>
          <a:prstGeom prst="rect">
            <a:avLst/>
          </a:prstGeom>
          <a:noFill/>
          <a:ln w="285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6091" name="Rectangle 46090">
            <a:extLst>
              <a:ext uri="{FF2B5EF4-FFF2-40B4-BE49-F238E27FC236}">
                <a16:creationId xmlns:a16="http://schemas.microsoft.com/office/drawing/2014/main" id="{B534161D-17A4-4F7D-3E23-069469B6C881}"/>
              </a:ext>
            </a:extLst>
          </p:cNvPr>
          <p:cNvSpPr/>
          <p:nvPr/>
        </p:nvSpPr>
        <p:spPr bwMode="auto">
          <a:xfrm>
            <a:off x="2967480" y="3429000"/>
            <a:ext cx="464660" cy="566895"/>
          </a:xfrm>
          <a:prstGeom prst="rect">
            <a:avLst/>
          </a:prstGeom>
          <a:noFill/>
          <a:ln w="285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6092" name="TextBox 46091">
            <a:extLst>
              <a:ext uri="{FF2B5EF4-FFF2-40B4-BE49-F238E27FC236}">
                <a16:creationId xmlns:a16="http://schemas.microsoft.com/office/drawing/2014/main" id="{5187AB8A-B5C7-E653-731A-4B09F928675A}"/>
              </a:ext>
            </a:extLst>
          </p:cNvPr>
          <p:cNvSpPr txBox="1"/>
          <p:nvPr/>
        </p:nvSpPr>
        <p:spPr>
          <a:xfrm>
            <a:off x="8295708" y="1875099"/>
            <a:ext cx="184731" cy="461665"/>
          </a:xfrm>
          <a:prstGeom prst="rect">
            <a:avLst/>
          </a:prstGeom>
          <a:noFill/>
        </p:spPr>
        <p:txBody>
          <a:bodyPr wrap="none" rtlCol="0">
            <a:spAutoFit/>
          </a:bodyPr>
          <a:lstStyle/>
          <a:p>
            <a:endParaRPr lang="en-US" dirty="0"/>
          </a:p>
        </p:txBody>
      </p:sp>
      <mc:AlternateContent xmlns:mc="http://schemas.openxmlformats.org/markup-compatibility/2006" xmlns:a14="http://schemas.microsoft.com/office/drawing/2010/main">
        <mc:Choice Requires="a14">
          <p:sp>
            <p:nvSpPr>
              <p:cNvPr id="46093" name="TextBox 46092">
                <a:extLst>
                  <a:ext uri="{FF2B5EF4-FFF2-40B4-BE49-F238E27FC236}">
                    <a16:creationId xmlns:a16="http://schemas.microsoft.com/office/drawing/2014/main" id="{8E908CBE-64AF-BDAE-8331-AAB9D6D8A061}"/>
                  </a:ext>
                </a:extLst>
              </p:cNvPr>
              <p:cNvSpPr txBox="1"/>
              <p:nvPr/>
            </p:nvSpPr>
            <p:spPr>
              <a:xfrm>
                <a:off x="5618163" y="1492454"/>
                <a:ext cx="3854999" cy="79239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en-US" sz="1600" b="0" i="1" kern="0" smtClean="0">
                          <a:latin typeface="Cambria Math" panose="02040503050406030204" pitchFamily="18" charset="0"/>
                        </a:rPr>
                        <m:t>𝐿</m:t>
                      </m:r>
                      <m:r>
                        <a:rPr lang="en-US" altLang="en-US" sz="1600" b="0" i="1" kern="0" smtClean="0">
                          <a:latin typeface="Cambria Math" panose="02040503050406030204" pitchFamily="18" charset="0"/>
                        </a:rPr>
                        <m:t>=</m:t>
                      </m:r>
                      <m:f>
                        <m:fPr>
                          <m:ctrlPr>
                            <a:rPr lang="en-US" altLang="en-US" sz="1600" b="0" i="1" kern="0" smtClean="0">
                              <a:latin typeface="Cambria Math" panose="02040503050406030204" pitchFamily="18" charset="0"/>
                            </a:rPr>
                          </m:ctrlPr>
                        </m:fPr>
                        <m:num>
                          <m:r>
                            <a:rPr lang="en-US" altLang="en-US" sz="1600" b="0" i="1" kern="0" smtClean="0">
                              <a:latin typeface="Cambria Math" panose="02040503050406030204" pitchFamily="18" charset="0"/>
                            </a:rPr>
                            <m:t>1</m:t>
                          </m:r>
                        </m:num>
                        <m:den>
                          <m:r>
                            <a:rPr lang="en-US" altLang="en-US" sz="1600" b="0" i="1" kern="0" smtClean="0">
                              <a:latin typeface="Cambria Math" panose="02040503050406030204" pitchFamily="18" charset="0"/>
                            </a:rPr>
                            <m:t>2</m:t>
                          </m:r>
                        </m:den>
                      </m:f>
                      <m:nary>
                        <m:naryPr>
                          <m:chr m:val="∑"/>
                          <m:ctrlPr>
                            <a:rPr lang="en-US" altLang="en-US" sz="1600" b="0" i="1" kern="0" smtClean="0">
                              <a:latin typeface="Cambria Math" panose="02040503050406030204" pitchFamily="18" charset="0"/>
                            </a:rPr>
                          </m:ctrlPr>
                        </m:naryPr>
                        <m:sub>
                          <m:r>
                            <m:rPr>
                              <m:brk m:alnAt="23"/>
                            </m:rPr>
                            <a:rPr lang="en-US" altLang="en-US" sz="1600" b="0" i="1" kern="0" smtClean="0">
                              <a:latin typeface="Cambria Math" panose="02040503050406030204" pitchFamily="18" charset="0"/>
                            </a:rPr>
                            <m:t>𝑖</m:t>
                          </m:r>
                          <m:r>
                            <a:rPr lang="en-US" altLang="en-US" sz="1600" b="0" i="1" kern="0" smtClean="0">
                              <a:latin typeface="Cambria Math" panose="02040503050406030204" pitchFamily="18" charset="0"/>
                            </a:rPr>
                            <m:t>=1</m:t>
                          </m:r>
                        </m:sub>
                        <m:sup>
                          <m:r>
                            <a:rPr lang="en-US" altLang="en-US" sz="1600" b="0" i="1" kern="0" smtClean="0">
                              <a:latin typeface="Cambria Math" panose="02040503050406030204" pitchFamily="18" charset="0"/>
                            </a:rPr>
                            <m:t>𝑛</m:t>
                          </m:r>
                        </m:sup>
                        <m:e>
                          <m:nary>
                            <m:naryPr>
                              <m:chr m:val="∑"/>
                              <m:ctrlPr>
                                <a:rPr lang="en-US" altLang="en-US" sz="1600" b="0" i="1" kern="0" smtClean="0">
                                  <a:latin typeface="Cambria Math" panose="02040503050406030204" pitchFamily="18" charset="0"/>
                                </a:rPr>
                              </m:ctrlPr>
                            </m:naryPr>
                            <m:sub>
                              <m:r>
                                <m:rPr>
                                  <m:brk m:alnAt="23"/>
                                </m:rPr>
                                <a:rPr lang="en-US" altLang="en-US" sz="1600" b="0" i="1" kern="0" smtClean="0">
                                  <a:latin typeface="Cambria Math" panose="02040503050406030204" pitchFamily="18" charset="0"/>
                                </a:rPr>
                                <m:t>𝑗</m:t>
                              </m:r>
                              <m:r>
                                <a:rPr lang="en-US" altLang="en-US" sz="1600" b="0" i="1" kern="0" smtClean="0">
                                  <a:latin typeface="Cambria Math" panose="02040503050406030204" pitchFamily="18" charset="0"/>
                                </a:rPr>
                                <m:t>=1</m:t>
                              </m:r>
                            </m:sub>
                            <m:sup>
                              <m:r>
                                <a:rPr lang="en-US" altLang="en-US" sz="1600" b="0" i="1" kern="0" smtClean="0">
                                  <a:latin typeface="Cambria Math" panose="02040503050406030204" pitchFamily="18" charset="0"/>
                                </a:rPr>
                                <m:t>𝑛</m:t>
                              </m:r>
                            </m:sup>
                            <m:e>
                              <m:sSub>
                                <m:sSubPr>
                                  <m:ctrlPr>
                                    <a:rPr lang="en-US" altLang="en-US" sz="1600" b="0" i="1" kern="0" smtClean="0">
                                      <a:latin typeface="Cambria Math" panose="02040503050406030204" pitchFamily="18" charset="0"/>
                                    </a:rPr>
                                  </m:ctrlPr>
                                </m:sSubPr>
                                <m:e>
                                  <m:r>
                                    <a:rPr lang="en-US" altLang="en-US" sz="1600" b="0" i="1" kern="0" smtClean="0">
                                      <a:latin typeface="Cambria Math" panose="02040503050406030204" pitchFamily="18" charset="0"/>
                                    </a:rPr>
                                    <m:t>𝑀</m:t>
                                  </m:r>
                                </m:e>
                                <m:sub>
                                  <m:r>
                                    <a:rPr lang="en-US" altLang="en-US" sz="1600" b="0" i="1" kern="0" smtClean="0">
                                      <a:latin typeface="Cambria Math" panose="02040503050406030204" pitchFamily="18" charset="0"/>
                                    </a:rPr>
                                    <m:t>𝑖𝑗</m:t>
                                  </m:r>
                                </m:sub>
                              </m:sSub>
                              <m:r>
                                <a:rPr lang="en-US" altLang="en-US" sz="1600" b="0" i="1" kern="0" smtClean="0">
                                  <a:latin typeface="Cambria Math" panose="02040503050406030204" pitchFamily="18" charset="0"/>
                                </a:rPr>
                                <m:t> </m:t>
                              </m:r>
                            </m:e>
                          </m:nary>
                        </m:e>
                      </m:nary>
                      <m:sSubSup>
                        <m:sSubSupPr>
                          <m:ctrlPr>
                            <a:rPr lang="en-US" altLang="en-US" sz="1600" b="0" i="1" kern="0" smtClean="0">
                              <a:latin typeface="Cambria Math" panose="02040503050406030204" pitchFamily="18" charset="0"/>
                            </a:rPr>
                          </m:ctrlPr>
                        </m:sSubSupPr>
                        <m:e>
                          <m:acc>
                            <m:accPr>
                              <m:chr m:val="̇"/>
                              <m:ctrlPr>
                                <a:rPr lang="en-US" altLang="en-US" sz="1600" i="1" kern="0">
                                  <a:latin typeface="Cambria Math" panose="02040503050406030204" pitchFamily="18" charset="0"/>
                                </a:rPr>
                              </m:ctrlPr>
                            </m:accPr>
                            <m:e>
                              <m:r>
                                <a:rPr lang="en-US" altLang="en-US" sz="1600" i="1" kern="0">
                                  <a:latin typeface="Cambria Math" panose="02040503050406030204" pitchFamily="18" charset="0"/>
                                </a:rPr>
                                <m:t>𝑞</m:t>
                              </m:r>
                            </m:e>
                          </m:acc>
                        </m:e>
                        <m:sub>
                          <m:r>
                            <a:rPr lang="en-US" altLang="en-US" sz="1600" b="0" i="1" kern="0" smtClean="0">
                              <a:latin typeface="Cambria Math" panose="02040503050406030204" pitchFamily="18" charset="0"/>
                            </a:rPr>
                            <m:t>𝑖</m:t>
                          </m:r>
                        </m:sub>
                        <m:sup>
                          <m:r>
                            <a:rPr lang="en-US" altLang="en-US" sz="1600" b="0" i="1" kern="0" smtClean="0">
                              <a:latin typeface="Cambria Math" panose="02040503050406030204" pitchFamily="18" charset="0"/>
                            </a:rPr>
                            <m:t> </m:t>
                          </m:r>
                        </m:sup>
                      </m:sSubSup>
                      <m:sSubSup>
                        <m:sSubSupPr>
                          <m:ctrlPr>
                            <a:rPr lang="en-US" altLang="en-US" sz="1600" i="1" kern="0">
                              <a:latin typeface="Cambria Math" panose="02040503050406030204" pitchFamily="18" charset="0"/>
                            </a:rPr>
                          </m:ctrlPr>
                        </m:sSubSupPr>
                        <m:e>
                          <m:acc>
                            <m:accPr>
                              <m:chr m:val="̇"/>
                              <m:ctrlPr>
                                <a:rPr lang="en-US" altLang="en-US" sz="1600" i="1" kern="0">
                                  <a:latin typeface="Cambria Math" panose="02040503050406030204" pitchFamily="18" charset="0"/>
                                </a:rPr>
                              </m:ctrlPr>
                            </m:accPr>
                            <m:e>
                              <m:r>
                                <a:rPr lang="en-US" altLang="en-US" sz="1600" i="1" kern="0">
                                  <a:latin typeface="Cambria Math" panose="02040503050406030204" pitchFamily="18" charset="0"/>
                                </a:rPr>
                                <m:t>𝑞</m:t>
                              </m:r>
                            </m:e>
                          </m:acc>
                        </m:e>
                        <m:sub>
                          <m:r>
                            <a:rPr lang="en-US" altLang="en-US" sz="1600" b="0" i="1" kern="0" smtClean="0">
                              <a:latin typeface="Cambria Math" panose="02040503050406030204" pitchFamily="18" charset="0"/>
                            </a:rPr>
                            <m:t>𝑗</m:t>
                          </m:r>
                        </m:sub>
                        <m:sup>
                          <m:r>
                            <a:rPr lang="en-US" altLang="en-US" sz="1600" i="1" kern="0">
                              <a:latin typeface="Cambria Math" panose="02040503050406030204" pitchFamily="18" charset="0"/>
                            </a:rPr>
                            <m:t> </m:t>
                          </m:r>
                        </m:sup>
                      </m:sSubSup>
                      <m:r>
                        <a:rPr lang="en-US" altLang="en-US" sz="1600" b="0" i="1" kern="0" smtClean="0">
                          <a:latin typeface="Cambria Math" panose="02040503050406030204" pitchFamily="18" charset="0"/>
                        </a:rPr>
                        <m:t>+</m:t>
                      </m:r>
                      <m:nary>
                        <m:naryPr>
                          <m:chr m:val="∑"/>
                          <m:ctrlPr>
                            <a:rPr lang="en-US" altLang="en-US" sz="1600" b="0" i="1" kern="0" smtClean="0">
                              <a:latin typeface="Cambria Math" panose="02040503050406030204" pitchFamily="18" charset="0"/>
                            </a:rPr>
                          </m:ctrlPr>
                        </m:naryPr>
                        <m:sub>
                          <m:r>
                            <m:rPr>
                              <m:brk m:alnAt="23"/>
                            </m:rPr>
                            <a:rPr lang="en-US" altLang="en-US" sz="1600" b="0" i="1" kern="0" smtClean="0">
                              <a:latin typeface="Cambria Math" panose="02040503050406030204" pitchFamily="18" charset="0"/>
                            </a:rPr>
                            <m:t>𝑖</m:t>
                          </m:r>
                          <m:r>
                            <a:rPr lang="en-US" altLang="en-US" sz="1600" b="0" i="1" kern="0" smtClean="0">
                              <a:latin typeface="Cambria Math" panose="02040503050406030204" pitchFamily="18" charset="0"/>
                            </a:rPr>
                            <m:t>=1</m:t>
                          </m:r>
                        </m:sub>
                        <m:sup>
                          <m:r>
                            <a:rPr lang="en-US" altLang="en-US" sz="1600" b="0" i="1" kern="0" smtClean="0">
                              <a:latin typeface="Cambria Math" panose="02040503050406030204" pitchFamily="18" charset="0"/>
                            </a:rPr>
                            <m:t>𝑛</m:t>
                          </m:r>
                        </m:sup>
                        <m:e>
                          <m:sSub>
                            <m:sSubPr>
                              <m:ctrlPr>
                                <a:rPr lang="en-US" altLang="en-US" sz="1600" b="0" i="1" kern="0" smtClean="0">
                                  <a:latin typeface="Cambria Math" panose="02040503050406030204" pitchFamily="18" charset="0"/>
                                </a:rPr>
                              </m:ctrlPr>
                            </m:sSubPr>
                            <m:e>
                              <m:r>
                                <a:rPr lang="en-US" altLang="en-US" sz="1600" b="0" i="1" kern="0" smtClean="0">
                                  <a:latin typeface="Cambria Math" panose="02040503050406030204" pitchFamily="18" charset="0"/>
                                </a:rPr>
                                <m:t>𝑚</m:t>
                              </m:r>
                            </m:e>
                            <m:sub>
                              <m:r>
                                <a:rPr lang="en-US" altLang="en-US" sz="1600" b="0" i="1" kern="0" smtClean="0">
                                  <a:latin typeface="Cambria Math" panose="02040503050406030204" pitchFamily="18" charset="0"/>
                                </a:rPr>
                                <m:t>𝑖</m:t>
                              </m:r>
                            </m:sub>
                          </m:sSub>
                          <m:sSup>
                            <m:sSupPr>
                              <m:ctrlPr>
                                <a:rPr lang="en-US" altLang="en-US" sz="1600" b="0" i="1" kern="0" smtClean="0">
                                  <a:latin typeface="Cambria Math" panose="02040503050406030204" pitchFamily="18" charset="0"/>
                                </a:rPr>
                              </m:ctrlPr>
                            </m:sSupPr>
                            <m:e>
                              <m:r>
                                <a:rPr lang="en-US" altLang="en-US" sz="1600" b="0" i="1" kern="0" smtClean="0">
                                  <a:latin typeface="Cambria Math" panose="02040503050406030204" pitchFamily="18" charset="0"/>
                                </a:rPr>
                                <m:t>𝑔</m:t>
                              </m:r>
                            </m:e>
                            <m:sup>
                              <m:r>
                                <a:rPr lang="en-US" altLang="en-US" sz="1600" b="0" i="1" kern="0" smtClean="0">
                                  <a:latin typeface="Cambria Math" panose="02040503050406030204" pitchFamily="18" charset="0"/>
                                </a:rPr>
                                <m:t>𝑇</m:t>
                              </m:r>
                            </m:sup>
                          </m:sSup>
                          <m:sSub>
                            <m:sSubPr>
                              <m:ctrlPr>
                                <a:rPr lang="en-US" altLang="en-US" sz="1600" b="0" i="1" kern="0" smtClean="0">
                                  <a:latin typeface="Cambria Math" panose="02040503050406030204" pitchFamily="18" charset="0"/>
                                </a:rPr>
                              </m:ctrlPr>
                            </m:sSubPr>
                            <m:e>
                              <m:r>
                                <a:rPr lang="en-US" altLang="en-US" sz="1600" b="0" i="1" kern="0" smtClean="0">
                                  <a:latin typeface="Cambria Math" panose="02040503050406030204" pitchFamily="18" charset="0"/>
                                </a:rPr>
                                <m:t>𝑃</m:t>
                              </m:r>
                            </m:e>
                            <m:sub>
                              <m:sSub>
                                <m:sSubPr>
                                  <m:ctrlPr>
                                    <a:rPr lang="en-US" altLang="en-US" sz="1600" b="0" i="1" kern="0" smtClean="0">
                                      <a:latin typeface="Cambria Math" panose="02040503050406030204" pitchFamily="18" charset="0"/>
                                    </a:rPr>
                                  </m:ctrlPr>
                                </m:sSubPr>
                                <m:e>
                                  <m:r>
                                    <a:rPr lang="en-US" altLang="en-US" sz="1600" b="0" i="1" kern="0" smtClean="0">
                                      <a:latin typeface="Cambria Math" panose="02040503050406030204" pitchFamily="18" charset="0"/>
                                    </a:rPr>
                                    <m:t>𝑐</m:t>
                                  </m:r>
                                </m:e>
                                <m:sub>
                                  <m:r>
                                    <a:rPr lang="en-US" altLang="en-US" sz="1600" b="0" i="1" kern="0" smtClean="0">
                                      <a:latin typeface="Cambria Math" panose="02040503050406030204" pitchFamily="18" charset="0"/>
                                    </a:rPr>
                                    <m:t>𝑖</m:t>
                                  </m:r>
                                </m:sub>
                              </m:sSub>
                            </m:sub>
                          </m:sSub>
                        </m:e>
                      </m:nary>
                    </m:oMath>
                  </m:oMathPara>
                </a14:m>
                <a:endParaRPr lang="en-US" sz="1600" dirty="0"/>
              </a:p>
            </p:txBody>
          </p:sp>
        </mc:Choice>
        <mc:Fallback xmlns="">
          <p:sp>
            <p:nvSpPr>
              <p:cNvPr id="46093" name="TextBox 46092">
                <a:extLst>
                  <a:ext uri="{FF2B5EF4-FFF2-40B4-BE49-F238E27FC236}">
                    <a16:creationId xmlns:a16="http://schemas.microsoft.com/office/drawing/2014/main" id="{8E908CBE-64AF-BDAE-8331-AAB9D6D8A061}"/>
                  </a:ext>
                </a:extLst>
              </p:cNvPr>
              <p:cNvSpPr txBox="1">
                <a:spLocks noRot="1" noChangeAspect="1" noMove="1" noResize="1" noEditPoints="1" noAdjustHandles="1" noChangeArrowheads="1" noChangeShapeType="1" noTextEdit="1"/>
              </p:cNvSpPr>
              <p:nvPr/>
            </p:nvSpPr>
            <p:spPr>
              <a:xfrm>
                <a:off x="5618163" y="1492454"/>
                <a:ext cx="3854999" cy="792396"/>
              </a:xfrm>
              <a:prstGeom prst="rect">
                <a:avLst/>
              </a:prstGeom>
              <a:blipFill>
                <a:blip r:embed="rId95"/>
                <a:stretch>
                  <a:fillRect/>
                </a:stretch>
              </a:blipFill>
            </p:spPr>
            <p:txBody>
              <a:bodyPr/>
              <a:lstStyle/>
              <a:p>
                <a:r>
                  <a:rPr lang="en-US">
                    <a:noFill/>
                  </a:rPr>
                  <a:t> </a:t>
                </a:r>
              </a:p>
            </p:txBody>
          </p:sp>
        </mc:Fallback>
      </mc:AlternateContent>
      <p:sp>
        <p:nvSpPr>
          <p:cNvPr id="46094" name="Rectangle 46093">
            <a:extLst>
              <a:ext uri="{FF2B5EF4-FFF2-40B4-BE49-F238E27FC236}">
                <a16:creationId xmlns:a16="http://schemas.microsoft.com/office/drawing/2014/main" id="{D077E158-C414-F323-9AA3-EE9FC5E05E6E}"/>
              </a:ext>
            </a:extLst>
          </p:cNvPr>
          <p:cNvSpPr/>
          <p:nvPr/>
        </p:nvSpPr>
        <p:spPr bwMode="auto">
          <a:xfrm>
            <a:off x="2718838" y="1565872"/>
            <a:ext cx="856550" cy="690200"/>
          </a:xfrm>
          <a:prstGeom prst="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6095" name="Rectangle 46094">
            <a:extLst>
              <a:ext uri="{FF2B5EF4-FFF2-40B4-BE49-F238E27FC236}">
                <a16:creationId xmlns:a16="http://schemas.microsoft.com/office/drawing/2014/main" id="{5045347C-3C2E-D1B6-1B5C-AF743C4BEF0A}"/>
              </a:ext>
            </a:extLst>
          </p:cNvPr>
          <p:cNvSpPr/>
          <p:nvPr/>
        </p:nvSpPr>
        <p:spPr bwMode="auto">
          <a:xfrm>
            <a:off x="2703337" y="4773684"/>
            <a:ext cx="856550" cy="690200"/>
          </a:xfrm>
          <a:prstGeom prst="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6096" name="Rectangle 46095">
            <a:extLst>
              <a:ext uri="{FF2B5EF4-FFF2-40B4-BE49-F238E27FC236}">
                <a16:creationId xmlns:a16="http://schemas.microsoft.com/office/drawing/2014/main" id="{78D5CB88-219E-CF35-DD57-9F49A7D5F5E3}"/>
              </a:ext>
            </a:extLst>
          </p:cNvPr>
          <p:cNvSpPr/>
          <p:nvPr/>
        </p:nvSpPr>
        <p:spPr bwMode="auto">
          <a:xfrm>
            <a:off x="3780617" y="1602887"/>
            <a:ext cx="358531" cy="566895"/>
          </a:xfrm>
          <a:prstGeom prst="rect">
            <a:avLst/>
          </a:prstGeom>
          <a:no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nvGrpSpPr>
          <p:cNvPr id="44" name="Group 43">
            <a:extLst>
              <a:ext uri="{FF2B5EF4-FFF2-40B4-BE49-F238E27FC236}">
                <a16:creationId xmlns:a16="http://schemas.microsoft.com/office/drawing/2014/main" id="{EEF8638D-B532-4505-78CD-EB39298F97C1}"/>
              </a:ext>
            </a:extLst>
          </p:cNvPr>
          <p:cNvGrpSpPr/>
          <p:nvPr/>
        </p:nvGrpSpPr>
        <p:grpSpPr>
          <a:xfrm>
            <a:off x="6076080" y="4480541"/>
            <a:ext cx="3490560" cy="510120"/>
            <a:chOff x="6076080" y="4480541"/>
            <a:chExt cx="3490560" cy="510120"/>
          </a:xfrm>
        </p:grpSpPr>
        <mc:AlternateContent xmlns:mc="http://schemas.openxmlformats.org/markup-compatibility/2006" xmlns:p14="http://schemas.microsoft.com/office/powerpoint/2010/main">
          <mc:Choice Requires="p14">
            <p:contentPart p14:bwMode="auto" r:id="rId96">
              <p14:nvContentPartPr>
                <p14:cNvPr id="17" name="Ink 16">
                  <a:extLst>
                    <a:ext uri="{FF2B5EF4-FFF2-40B4-BE49-F238E27FC236}">
                      <a16:creationId xmlns:a16="http://schemas.microsoft.com/office/drawing/2014/main" id="{F4638176-2581-5E98-7E7B-70504AA4B3B8}"/>
                    </a:ext>
                  </a:extLst>
                </p14:cNvPr>
                <p14:cNvContentPartPr/>
                <p14:nvPr/>
              </p14:nvContentPartPr>
              <p14:xfrm>
                <a:off x="6076080" y="4874381"/>
                <a:ext cx="36720" cy="102240"/>
              </p14:xfrm>
            </p:contentPart>
          </mc:Choice>
          <mc:Fallback xmlns="">
            <p:pic>
              <p:nvPicPr>
                <p:cNvPr id="17" name="Ink 16">
                  <a:extLst>
                    <a:ext uri="{FF2B5EF4-FFF2-40B4-BE49-F238E27FC236}">
                      <a16:creationId xmlns:a16="http://schemas.microsoft.com/office/drawing/2014/main" id="{F4638176-2581-5E98-7E7B-70504AA4B3B8}"/>
                    </a:ext>
                  </a:extLst>
                </p:cNvPr>
                <p:cNvPicPr/>
                <p:nvPr/>
              </p:nvPicPr>
              <p:blipFill>
                <a:blip r:embed="rId97"/>
                <a:stretch>
                  <a:fillRect/>
                </a:stretch>
              </p:blipFill>
              <p:spPr>
                <a:xfrm>
                  <a:off x="6071760" y="4870061"/>
                  <a:ext cx="453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6" name="Ink 25">
                  <a:extLst>
                    <a:ext uri="{FF2B5EF4-FFF2-40B4-BE49-F238E27FC236}">
                      <a16:creationId xmlns:a16="http://schemas.microsoft.com/office/drawing/2014/main" id="{FA24DBCD-582D-23D3-26AB-49D8123BAA7F}"/>
                    </a:ext>
                  </a:extLst>
                </p14:cNvPr>
                <p14:cNvContentPartPr/>
                <p14:nvPr/>
              </p14:nvContentPartPr>
              <p14:xfrm>
                <a:off x="6105600" y="4856381"/>
                <a:ext cx="192240" cy="134280"/>
              </p14:xfrm>
            </p:contentPart>
          </mc:Choice>
          <mc:Fallback xmlns="">
            <p:pic>
              <p:nvPicPr>
                <p:cNvPr id="26" name="Ink 25">
                  <a:extLst>
                    <a:ext uri="{FF2B5EF4-FFF2-40B4-BE49-F238E27FC236}">
                      <a16:creationId xmlns:a16="http://schemas.microsoft.com/office/drawing/2014/main" id="{FA24DBCD-582D-23D3-26AB-49D8123BAA7F}"/>
                    </a:ext>
                  </a:extLst>
                </p:cNvPr>
                <p:cNvPicPr/>
                <p:nvPr/>
              </p:nvPicPr>
              <p:blipFill>
                <a:blip r:embed="rId99"/>
                <a:stretch>
                  <a:fillRect/>
                </a:stretch>
              </p:blipFill>
              <p:spPr>
                <a:xfrm>
                  <a:off x="6101280" y="4852061"/>
                  <a:ext cx="2008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3" name="Ink 32">
                  <a:extLst>
                    <a:ext uri="{FF2B5EF4-FFF2-40B4-BE49-F238E27FC236}">
                      <a16:creationId xmlns:a16="http://schemas.microsoft.com/office/drawing/2014/main" id="{5EAAC2A6-E95A-00AD-6A94-A2BA694F8B83}"/>
                    </a:ext>
                  </a:extLst>
                </p14:cNvPr>
                <p14:cNvContentPartPr/>
                <p14:nvPr/>
              </p14:nvContentPartPr>
              <p14:xfrm>
                <a:off x="9256680" y="4838381"/>
                <a:ext cx="36000" cy="20520"/>
              </p14:xfrm>
            </p:contentPart>
          </mc:Choice>
          <mc:Fallback xmlns="">
            <p:pic>
              <p:nvPicPr>
                <p:cNvPr id="33" name="Ink 32">
                  <a:extLst>
                    <a:ext uri="{FF2B5EF4-FFF2-40B4-BE49-F238E27FC236}">
                      <a16:creationId xmlns:a16="http://schemas.microsoft.com/office/drawing/2014/main" id="{5EAAC2A6-E95A-00AD-6A94-A2BA694F8B83}"/>
                    </a:ext>
                  </a:extLst>
                </p:cNvPr>
                <p:cNvPicPr/>
                <p:nvPr/>
              </p:nvPicPr>
              <p:blipFill>
                <a:blip r:embed="rId101"/>
                <a:stretch>
                  <a:fillRect/>
                </a:stretch>
              </p:blipFill>
              <p:spPr>
                <a:xfrm>
                  <a:off x="9252360" y="4834061"/>
                  <a:ext cx="446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4" name="Ink 33">
                  <a:extLst>
                    <a:ext uri="{FF2B5EF4-FFF2-40B4-BE49-F238E27FC236}">
                      <a16:creationId xmlns:a16="http://schemas.microsoft.com/office/drawing/2014/main" id="{06427627-0A97-59BA-7AA9-BA75AC4EFF43}"/>
                    </a:ext>
                  </a:extLst>
                </p14:cNvPr>
                <p14:cNvContentPartPr/>
                <p14:nvPr/>
              </p14:nvContentPartPr>
              <p14:xfrm>
                <a:off x="9327600" y="4852061"/>
                <a:ext cx="71640" cy="93240"/>
              </p14:xfrm>
            </p:contentPart>
          </mc:Choice>
          <mc:Fallback xmlns="">
            <p:pic>
              <p:nvPicPr>
                <p:cNvPr id="34" name="Ink 33">
                  <a:extLst>
                    <a:ext uri="{FF2B5EF4-FFF2-40B4-BE49-F238E27FC236}">
                      <a16:creationId xmlns:a16="http://schemas.microsoft.com/office/drawing/2014/main" id="{06427627-0A97-59BA-7AA9-BA75AC4EFF43}"/>
                    </a:ext>
                  </a:extLst>
                </p:cNvPr>
                <p:cNvPicPr/>
                <p:nvPr/>
              </p:nvPicPr>
              <p:blipFill>
                <a:blip r:embed="rId103"/>
                <a:stretch>
                  <a:fillRect/>
                </a:stretch>
              </p:blipFill>
              <p:spPr>
                <a:xfrm>
                  <a:off x="9323280" y="4847741"/>
                  <a:ext cx="802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36" name="Ink 35">
                  <a:extLst>
                    <a:ext uri="{FF2B5EF4-FFF2-40B4-BE49-F238E27FC236}">
                      <a16:creationId xmlns:a16="http://schemas.microsoft.com/office/drawing/2014/main" id="{82C83B54-6D71-DE2C-7E3F-BD4AB154BA24}"/>
                    </a:ext>
                  </a:extLst>
                </p14:cNvPr>
                <p14:cNvContentPartPr/>
                <p14:nvPr/>
              </p14:nvContentPartPr>
              <p14:xfrm>
                <a:off x="9385920" y="4823981"/>
                <a:ext cx="180720" cy="164520"/>
              </p14:xfrm>
            </p:contentPart>
          </mc:Choice>
          <mc:Fallback xmlns="">
            <p:pic>
              <p:nvPicPr>
                <p:cNvPr id="36" name="Ink 35">
                  <a:extLst>
                    <a:ext uri="{FF2B5EF4-FFF2-40B4-BE49-F238E27FC236}">
                      <a16:creationId xmlns:a16="http://schemas.microsoft.com/office/drawing/2014/main" id="{82C83B54-6D71-DE2C-7E3F-BD4AB154BA24}"/>
                    </a:ext>
                  </a:extLst>
                </p:cNvPr>
                <p:cNvPicPr/>
                <p:nvPr/>
              </p:nvPicPr>
              <p:blipFill>
                <a:blip r:embed="rId105"/>
                <a:stretch>
                  <a:fillRect/>
                </a:stretch>
              </p:blipFill>
              <p:spPr>
                <a:xfrm>
                  <a:off x="9381600" y="4819661"/>
                  <a:ext cx="1893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42" name="Ink 41">
                  <a:extLst>
                    <a:ext uri="{FF2B5EF4-FFF2-40B4-BE49-F238E27FC236}">
                      <a16:creationId xmlns:a16="http://schemas.microsoft.com/office/drawing/2014/main" id="{F33414D5-08CC-1925-FB3E-7C9FC7958AC8}"/>
                    </a:ext>
                  </a:extLst>
                </p14:cNvPr>
                <p14:cNvContentPartPr/>
                <p14:nvPr/>
              </p14:nvContentPartPr>
              <p14:xfrm>
                <a:off x="6144480" y="4601501"/>
                <a:ext cx="60840" cy="182880"/>
              </p14:xfrm>
            </p:contentPart>
          </mc:Choice>
          <mc:Fallback xmlns="">
            <p:pic>
              <p:nvPicPr>
                <p:cNvPr id="42" name="Ink 41">
                  <a:extLst>
                    <a:ext uri="{FF2B5EF4-FFF2-40B4-BE49-F238E27FC236}">
                      <a16:creationId xmlns:a16="http://schemas.microsoft.com/office/drawing/2014/main" id="{F33414D5-08CC-1925-FB3E-7C9FC7958AC8}"/>
                    </a:ext>
                  </a:extLst>
                </p:cNvPr>
                <p:cNvPicPr/>
                <p:nvPr/>
              </p:nvPicPr>
              <p:blipFill>
                <a:blip r:embed="rId107"/>
                <a:stretch>
                  <a:fillRect/>
                </a:stretch>
              </p:blipFill>
              <p:spPr>
                <a:xfrm>
                  <a:off x="6140160" y="4597181"/>
                  <a:ext cx="694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3" name="Ink 42">
                  <a:extLst>
                    <a:ext uri="{FF2B5EF4-FFF2-40B4-BE49-F238E27FC236}">
                      <a16:creationId xmlns:a16="http://schemas.microsoft.com/office/drawing/2014/main" id="{726FBE20-DD64-572E-60F2-AB4C715D1B1A}"/>
                    </a:ext>
                  </a:extLst>
                </p14:cNvPr>
                <p14:cNvContentPartPr/>
                <p14:nvPr/>
              </p14:nvContentPartPr>
              <p14:xfrm>
                <a:off x="6197760" y="4480541"/>
                <a:ext cx="3230280" cy="310320"/>
              </p14:xfrm>
            </p:contentPart>
          </mc:Choice>
          <mc:Fallback xmlns="">
            <p:pic>
              <p:nvPicPr>
                <p:cNvPr id="43" name="Ink 42">
                  <a:extLst>
                    <a:ext uri="{FF2B5EF4-FFF2-40B4-BE49-F238E27FC236}">
                      <a16:creationId xmlns:a16="http://schemas.microsoft.com/office/drawing/2014/main" id="{726FBE20-DD64-572E-60F2-AB4C715D1B1A}"/>
                    </a:ext>
                  </a:extLst>
                </p:cNvPr>
                <p:cNvPicPr/>
                <p:nvPr/>
              </p:nvPicPr>
              <p:blipFill>
                <a:blip r:embed="rId109"/>
                <a:stretch>
                  <a:fillRect/>
                </a:stretch>
              </p:blipFill>
              <p:spPr>
                <a:xfrm>
                  <a:off x="6193440" y="4476221"/>
                  <a:ext cx="3238920" cy="318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0">
            <p14:nvContentPartPr>
              <p14:cNvPr id="45" name="Ink 44">
                <a:extLst>
                  <a:ext uri="{FF2B5EF4-FFF2-40B4-BE49-F238E27FC236}">
                    <a16:creationId xmlns:a16="http://schemas.microsoft.com/office/drawing/2014/main" id="{FC6D5BD5-1B00-B9F7-1983-EEF77577402D}"/>
                  </a:ext>
                </a:extLst>
              </p14:cNvPr>
              <p14:cNvContentPartPr/>
              <p14:nvPr/>
            </p14:nvContentPartPr>
            <p14:xfrm>
              <a:off x="7878240" y="5469461"/>
              <a:ext cx="426960" cy="113760"/>
            </p14:xfrm>
          </p:contentPart>
        </mc:Choice>
        <mc:Fallback xmlns="">
          <p:pic>
            <p:nvPicPr>
              <p:cNvPr id="45" name="Ink 44">
                <a:extLst>
                  <a:ext uri="{FF2B5EF4-FFF2-40B4-BE49-F238E27FC236}">
                    <a16:creationId xmlns:a16="http://schemas.microsoft.com/office/drawing/2014/main" id="{FC6D5BD5-1B00-B9F7-1983-EEF77577402D}"/>
                  </a:ext>
                </a:extLst>
              </p:cNvPr>
              <p:cNvPicPr/>
              <p:nvPr/>
            </p:nvPicPr>
            <p:blipFill>
              <a:blip r:embed="rId111"/>
              <a:stretch>
                <a:fillRect/>
              </a:stretch>
            </p:blipFill>
            <p:spPr>
              <a:xfrm>
                <a:off x="7873920" y="5465141"/>
                <a:ext cx="435600" cy="122400"/>
              </a:xfrm>
              <a:prstGeom prst="rect">
                <a:avLst/>
              </a:prstGeom>
            </p:spPr>
          </p:pic>
        </mc:Fallback>
      </mc:AlternateContent>
      <p:grpSp>
        <p:nvGrpSpPr>
          <p:cNvPr id="46101" name="Group 46100">
            <a:extLst>
              <a:ext uri="{FF2B5EF4-FFF2-40B4-BE49-F238E27FC236}">
                <a16:creationId xmlns:a16="http://schemas.microsoft.com/office/drawing/2014/main" id="{0903626D-1247-5CEE-727C-2936CE736569}"/>
              </a:ext>
            </a:extLst>
          </p:cNvPr>
          <p:cNvGrpSpPr/>
          <p:nvPr/>
        </p:nvGrpSpPr>
        <p:grpSpPr>
          <a:xfrm>
            <a:off x="3604320" y="4556501"/>
            <a:ext cx="3876480" cy="303480"/>
            <a:chOff x="3604320" y="4556501"/>
            <a:chExt cx="3876480" cy="303480"/>
          </a:xfrm>
        </p:grpSpPr>
        <mc:AlternateContent xmlns:mc="http://schemas.openxmlformats.org/markup-compatibility/2006" xmlns:p14="http://schemas.microsoft.com/office/powerpoint/2010/main">
          <mc:Choice Requires="p14">
            <p:contentPart p14:bwMode="auto" r:id="rId112">
              <p14:nvContentPartPr>
                <p14:cNvPr id="46" name="Ink 45">
                  <a:extLst>
                    <a:ext uri="{FF2B5EF4-FFF2-40B4-BE49-F238E27FC236}">
                      <a16:creationId xmlns:a16="http://schemas.microsoft.com/office/drawing/2014/main" id="{3A6F085B-597C-8C1D-DD20-A8F2FB9C360F}"/>
                    </a:ext>
                  </a:extLst>
                </p14:cNvPr>
                <p14:cNvContentPartPr/>
                <p14:nvPr/>
              </p14:nvContentPartPr>
              <p14:xfrm>
                <a:off x="6492600" y="4712741"/>
                <a:ext cx="32400" cy="91800"/>
              </p14:xfrm>
            </p:contentPart>
          </mc:Choice>
          <mc:Fallback xmlns="">
            <p:pic>
              <p:nvPicPr>
                <p:cNvPr id="46" name="Ink 45">
                  <a:extLst>
                    <a:ext uri="{FF2B5EF4-FFF2-40B4-BE49-F238E27FC236}">
                      <a16:creationId xmlns:a16="http://schemas.microsoft.com/office/drawing/2014/main" id="{3A6F085B-597C-8C1D-DD20-A8F2FB9C360F}"/>
                    </a:ext>
                  </a:extLst>
                </p:cNvPr>
                <p:cNvPicPr/>
                <p:nvPr/>
              </p:nvPicPr>
              <p:blipFill>
                <a:blip r:embed="rId113"/>
                <a:stretch>
                  <a:fillRect/>
                </a:stretch>
              </p:blipFill>
              <p:spPr>
                <a:xfrm>
                  <a:off x="6488280" y="4708421"/>
                  <a:ext cx="410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47" name="Ink 46">
                  <a:extLst>
                    <a:ext uri="{FF2B5EF4-FFF2-40B4-BE49-F238E27FC236}">
                      <a16:creationId xmlns:a16="http://schemas.microsoft.com/office/drawing/2014/main" id="{9BFBE011-D085-8EF0-5D61-7ED4B19291ED}"/>
                    </a:ext>
                  </a:extLst>
                </p14:cNvPr>
                <p14:cNvContentPartPr/>
                <p14:nvPr/>
              </p14:nvContentPartPr>
              <p14:xfrm>
                <a:off x="6506640" y="4698341"/>
                <a:ext cx="974160" cy="63720"/>
              </p14:xfrm>
            </p:contentPart>
          </mc:Choice>
          <mc:Fallback xmlns="">
            <p:pic>
              <p:nvPicPr>
                <p:cNvPr id="47" name="Ink 46">
                  <a:extLst>
                    <a:ext uri="{FF2B5EF4-FFF2-40B4-BE49-F238E27FC236}">
                      <a16:creationId xmlns:a16="http://schemas.microsoft.com/office/drawing/2014/main" id="{9BFBE011-D085-8EF0-5D61-7ED4B19291ED}"/>
                    </a:ext>
                  </a:extLst>
                </p:cNvPr>
                <p:cNvPicPr/>
                <p:nvPr/>
              </p:nvPicPr>
              <p:blipFill>
                <a:blip r:embed="rId115"/>
                <a:stretch>
                  <a:fillRect/>
                </a:stretch>
              </p:blipFill>
              <p:spPr>
                <a:xfrm>
                  <a:off x="6502320" y="4694021"/>
                  <a:ext cx="9828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55" name="Ink 54">
                  <a:extLst>
                    <a:ext uri="{FF2B5EF4-FFF2-40B4-BE49-F238E27FC236}">
                      <a16:creationId xmlns:a16="http://schemas.microsoft.com/office/drawing/2014/main" id="{2DE1611F-221A-C3B7-7346-385320503D4B}"/>
                    </a:ext>
                  </a:extLst>
                </p14:cNvPr>
                <p14:cNvContentPartPr/>
                <p14:nvPr/>
              </p14:nvContentPartPr>
              <p14:xfrm>
                <a:off x="3604320" y="4752341"/>
                <a:ext cx="92880" cy="60840"/>
              </p14:xfrm>
            </p:contentPart>
          </mc:Choice>
          <mc:Fallback xmlns="">
            <p:pic>
              <p:nvPicPr>
                <p:cNvPr id="55" name="Ink 54">
                  <a:extLst>
                    <a:ext uri="{FF2B5EF4-FFF2-40B4-BE49-F238E27FC236}">
                      <a16:creationId xmlns:a16="http://schemas.microsoft.com/office/drawing/2014/main" id="{2DE1611F-221A-C3B7-7346-385320503D4B}"/>
                    </a:ext>
                  </a:extLst>
                </p:cNvPr>
                <p:cNvPicPr/>
                <p:nvPr/>
              </p:nvPicPr>
              <p:blipFill>
                <a:blip r:embed="rId117"/>
                <a:stretch>
                  <a:fillRect/>
                </a:stretch>
              </p:blipFill>
              <p:spPr>
                <a:xfrm>
                  <a:off x="3600000" y="4748021"/>
                  <a:ext cx="1015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46083" name="Ink 46082">
                  <a:extLst>
                    <a:ext uri="{FF2B5EF4-FFF2-40B4-BE49-F238E27FC236}">
                      <a16:creationId xmlns:a16="http://schemas.microsoft.com/office/drawing/2014/main" id="{EEAA8376-6902-E8A2-A3BD-62D2F6644BF8}"/>
                    </a:ext>
                  </a:extLst>
                </p14:cNvPr>
                <p14:cNvContentPartPr/>
                <p14:nvPr/>
              </p14:nvContentPartPr>
              <p14:xfrm>
                <a:off x="3682800" y="4730741"/>
                <a:ext cx="25920" cy="105840"/>
              </p14:xfrm>
            </p:contentPart>
          </mc:Choice>
          <mc:Fallback xmlns="">
            <p:pic>
              <p:nvPicPr>
                <p:cNvPr id="46083" name="Ink 46082">
                  <a:extLst>
                    <a:ext uri="{FF2B5EF4-FFF2-40B4-BE49-F238E27FC236}">
                      <a16:creationId xmlns:a16="http://schemas.microsoft.com/office/drawing/2014/main" id="{EEAA8376-6902-E8A2-A3BD-62D2F6644BF8}"/>
                    </a:ext>
                  </a:extLst>
                </p:cNvPr>
                <p:cNvPicPr/>
                <p:nvPr/>
              </p:nvPicPr>
              <p:blipFill>
                <a:blip r:embed="rId119"/>
                <a:stretch>
                  <a:fillRect/>
                </a:stretch>
              </p:blipFill>
              <p:spPr>
                <a:xfrm>
                  <a:off x="3678480" y="4726421"/>
                  <a:ext cx="345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46097" name="Ink 46096">
                  <a:extLst>
                    <a:ext uri="{FF2B5EF4-FFF2-40B4-BE49-F238E27FC236}">
                      <a16:creationId xmlns:a16="http://schemas.microsoft.com/office/drawing/2014/main" id="{25AEE782-B88C-6D62-E97B-1E984B056F9B}"/>
                    </a:ext>
                  </a:extLst>
                </p14:cNvPr>
                <p14:cNvContentPartPr/>
                <p14:nvPr/>
              </p14:nvContentPartPr>
              <p14:xfrm>
                <a:off x="3704040" y="4708421"/>
                <a:ext cx="945360" cy="151560"/>
              </p14:xfrm>
            </p:contentPart>
          </mc:Choice>
          <mc:Fallback xmlns="">
            <p:pic>
              <p:nvPicPr>
                <p:cNvPr id="46097" name="Ink 46096">
                  <a:extLst>
                    <a:ext uri="{FF2B5EF4-FFF2-40B4-BE49-F238E27FC236}">
                      <a16:creationId xmlns:a16="http://schemas.microsoft.com/office/drawing/2014/main" id="{25AEE782-B88C-6D62-E97B-1E984B056F9B}"/>
                    </a:ext>
                  </a:extLst>
                </p:cNvPr>
                <p:cNvPicPr/>
                <p:nvPr/>
              </p:nvPicPr>
              <p:blipFill>
                <a:blip r:embed="rId121"/>
                <a:stretch>
                  <a:fillRect/>
                </a:stretch>
              </p:blipFill>
              <p:spPr>
                <a:xfrm>
                  <a:off x="3699720" y="4704101"/>
                  <a:ext cx="9540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46099" name="Ink 46098">
                  <a:extLst>
                    <a:ext uri="{FF2B5EF4-FFF2-40B4-BE49-F238E27FC236}">
                      <a16:creationId xmlns:a16="http://schemas.microsoft.com/office/drawing/2014/main" id="{16A564F4-70DC-C5C1-C57B-59AAF82C3B36}"/>
                    </a:ext>
                  </a:extLst>
                </p14:cNvPr>
                <p14:cNvContentPartPr/>
                <p14:nvPr/>
              </p14:nvContentPartPr>
              <p14:xfrm>
                <a:off x="4268520" y="4556501"/>
                <a:ext cx="22320" cy="161280"/>
              </p14:xfrm>
            </p:contentPart>
          </mc:Choice>
          <mc:Fallback xmlns="">
            <p:pic>
              <p:nvPicPr>
                <p:cNvPr id="46099" name="Ink 46098">
                  <a:extLst>
                    <a:ext uri="{FF2B5EF4-FFF2-40B4-BE49-F238E27FC236}">
                      <a16:creationId xmlns:a16="http://schemas.microsoft.com/office/drawing/2014/main" id="{16A564F4-70DC-C5C1-C57B-59AAF82C3B36}"/>
                    </a:ext>
                  </a:extLst>
                </p:cNvPr>
                <p:cNvPicPr/>
                <p:nvPr/>
              </p:nvPicPr>
              <p:blipFill>
                <a:blip r:embed="rId123"/>
                <a:stretch>
                  <a:fillRect/>
                </a:stretch>
              </p:blipFill>
              <p:spPr>
                <a:xfrm>
                  <a:off x="4264200" y="4552181"/>
                  <a:ext cx="309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46100" name="Ink 46099">
                  <a:extLst>
                    <a:ext uri="{FF2B5EF4-FFF2-40B4-BE49-F238E27FC236}">
                      <a16:creationId xmlns:a16="http://schemas.microsoft.com/office/drawing/2014/main" id="{C3CEEFA8-346E-0F0C-7096-982D8D66E47C}"/>
                    </a:ext>
                  </a:extLst>
                </p14:cNvPr>
                <p14:cNvContentPartPr/>
                <p14:nvPr/>
              </p14:nvContentPartPr>
              <p14:xfrm>
                <a:off x="4282920" y="4564061"/>
                <a:ext cx="2725200" cy="146520"/>
              </p14:xfrm>
            </p:contentPart>
          </mc:Choice>
          <mc:Fallback xmlns="">
            <p:pic>
              <p:nvPicPr>
                <p:cNvPr id="46100" name="Ink 46099">
                  <a:extLst>
                    <a:ext uri="{FF2B5EF4-FFF2-40B4-BE49-F238E27FC236}">
                      <a16:creationId xmlns:a16="http://schemas.microsoft.com/office/drawing/2014/main" id="{C3CEEFA8-346E-0F0C-7096-982D8D66E47C}"/>
                    </a:ext>
                  </a:extLst>
                </p:cNvPr>
                <p:cNvPicPr/>
                <p:nvPr/>
              </p:nvPicPr>
              <p:blipFill>
                <a:blip r:embed="rId125"/>
                <a:stretch>
                  <a:fillRect/>
                </a:stretch>
              </p:blipFill>
              <p:spPr>
                <a:xfrm>
                  <a:off x="4278600" y="4559741"/>
                  <a:ext cx="2733840" cy="155160"/>
                </a:xfrm>
                <a:prstGeom prst="rect">
                  <a:avLst/>
                </a:prstGeom>
              </p:spPr>
            </p:pic>
          </mc:Fallback>
        </mc:AlternateContent>
      </p:grpSp>
    </p:spTree>
    <p:extLst>
      <p:ext uri="{BB962C8B-B14F-4D97-AF65-F5344CB8AC3E}">
        <p14:creationId xmlns:p14="http://schemas.microsoft.com/office/powerpoint/2010/main" val="840200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27733-00D2-B1C4-3CD6-1DE8F1AED243}"/>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Rectangle 3">
                <a:extLst>
                  <a:ext uri="{FF2B5EF4-FFF2-40B4-BE49-F238E27FC236}">
                    <a16:creationId xmlns:a16="http://schemas.microsoft.com/office/drawing/2014/main" id="{8B5D38A3-79DF-018F-A957-8137E9E21FA3}"/>
                  </a:ext>
                </a:extLst>
              </p:cNvPr>
              <p:cNvSpPr txBox="1">
                <a:spLocks noChangeArrowheads="1"/>
              </p:cNvSpPr>
              <p:nvPr/>
            </p:nvSpPr>
            <p:spPr bwMode="auto">
              <a:xfrm>
                <a:off x="1063626" y="1414850"/>
                <a:ext cx="10213974" cy="43640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r>
                  <a:rPr lang="en-US" altLang="en-US" kern="0" dirty="0"/>
                  <a:t>Taking the partial derivative   </a:t>
                </a:r>
                <a14:m>
                  <m:oMath xmlns:m="http://schemas.openxmlformats.org/officeDocument/2006/math">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𝐿</m:t>
                        </m:r>
                      </m:num>
                      <m:den>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𝑞</m:t>
                            </m:r>
                          </m:e>
                          <m:sub>
                            <m:r>
                              <a:rPr lang="en-US" i="1">
                                <a:solidFill>
                                  <a:srgbClr val="000000"/>
                                </a:solidFill>
                                <a:latin typeface="Cambria Math" panose="02040503050406030204" pitchFamily="18" charset="0"/>
                              </a:rPr>
                              <m:t>𝑖</m:t>
                            </m:r>
                          </m:sub>
                        </m:sSub>
                      </m:den>
                    </m:f>
                  </m:oMath>
                </a14:m>
                <a:endParaRPr lang="en-US" altLang="en-US" kern="0" dirty="0"/>
              </a:p>
              <a:p>
                <a:endParaRPr lang="en-US" altLang="en-US" kern="0" dirty="0"/>
              </a:p>
            </p:txBody>
          </p:sp>
        </mc:Choice>
        <mc:Fallback>
          <p:sp>
            <p:nvSpPr>
              <p:cNvPr id="3" name="Rectangle 3">
                <a:extLst>
                  <a:ext uri="{FF2B5EF4-FFF2-40B4-BE49-F238E27FC236}">
                    <a16:creationId xmlns:a16="http://schemas.microsoft.com/office/drawing/2014/main" id="{8B5D38A3-79DF-018F-A957-8137E9E21FA3}"/>
                  </a:ext>
                </a:extLst>
              </p:cNvPr>
              <p:cNvSpPr txBox="1">
                <a:spLocks noRot="1" noChangeAspect="1" noMove="1" noResize="1" noEditPoints="1" noAdjustHandles="1" noChangeArrowheads="1" noChangeShapeType="1" noTextEdit="1"/>
              </p:cNvSpPr>
              <p:nvPr/>
            </p:nvSpPr>
            <p:spPr bwMode="auto">
              <a:xfrm>
                <a:off x="1063626" y="1414850"/>
                <a:ext cx="10213974" cy="4364037"/>
              </a:xfrm>
              <a:prstGeom prst="rect">
                <a:avLst/>
              </a:prstGeom>
              <a:blipFill>
                <a:blip r:embed="rId3"/>
                <a:stretch>
                  <a:fillRect l="-23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144676C8-FE7B-453F-C7BC-3D412D38C35C}"/>
                  </a:ext>
                </a:extLst>
              </p:cNvPr>
              <p:cNvSpPr txBox="1"/>
              <p:nvPr/>
            </p:nvSpPr>
            <p:spPr>
              <a:xfrm>
                <a:off x="2227263" y="2107205"/>
                <a:ext cx="4540667" cy="885050"/>
              </a:xfrm>
              <a:prstGeom prst="rect">
                <a:avLst/>
              </a:prstGeom>
              <a:noFill/>
              <a:ln>
                <a:noFill/>
              </a:ln>
            </p:spPr>
            <p:txBody>
              <a:bodyPr wrap="square" rtlCol="0">
                <a:spAutoFit/>
              </a:bodyPr>
              <a:lstStyle/>
              <a:p>
                <a14:m>
                  <m:oMathPara xmlns:m="http://schemas.openxmlformats.org/officeDocument/2006/math">
                    <m:oMathParaPr>
                      <m:jc m:val="centerGroup"/>
                    </m:oMathParaPr>
                    <m:oMath xmlns:m="http://schemas.openxmlformats.org/officeDocument/2006/math">
                      <m:f>
                        <m:fPr>
                          <m:ctrlPr>
                            <a:rPr lang="en-US" sz="1600" i="1">
                              <a:latin typeface="Cambria Math" panose="02040503050406030204" pitchFamily="18" charset="0"/>
                            </a:rPr>
                          </m:ctrlPr>
                        </m:fPr>
                        <m:num>
                          <m:r>
                            <a:rPr lang="en-US" sz="1600" i="1">
                              <a:latin typeface="Cambria Math" panose="02040503050406030204" pitchFamily="18" charset="0"/>
                            </a:rPr>
                            <m:t>𝜕</m:t>
                          </m:r>
                          <m:r>
                            <a:rPr lang="en-US" sz="1600" i="1">
                              <a:latin typeface="Cambria Math" panose="02040503050406030204" pitchFamily="18" charset="0"/>
                            </a:rPr>
                            <m:t>𝐿</m:t>
                          </m:r>
                        </m:num>
                        <m:den>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𝑞</m:t>
                              </m:r>
                            </m:e>
                            <m:sub>
                              <m:r>
                                <a:rPr lang="en-US" sz="1600" i="1">
                                  <a:latin typeface="Cambria Math" panose="02040503050406030204" pitchFamily="18" charset="0"/>
                                </a:rPr>
                                <m:t>𝑖</m:t>
                              </m:r>
                            </m:sub>
                          </m:sSub>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f>
                        <m:fPr>
                          <m:ctrlPr>
                            <a:rPr lang="en-US" sz="1600" i="1">
                              <a:latin typeface="Cambria Math" panose="02040503050406030204" pitchFamily="18" charset="0"/>
                            </a:rPr>
                          </m:ctrlPr>
                        </m:fPr>
                        <m:num>
                          <m:r>
                            <a:rPr lang="en-US" sz="1600" i="1">
                              <a:latin typeface="Cambria Math" panose="02040503050406030204" pitchFamily="18" charset="0"/>
                            </a:rPr>
                            <m:t>𝜕</m:t>
                          </m:r>
                        </m:num>
                        <m:den>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𝑞</m:t>
                              </m:r>
                            </m:e>
                            <m:sub>
                              <m:r>
                                <a:rPr lang="en-US" sz="1600" i="1">
                                  <a:latin typeface="Cambria Math" panose="02040503050406030204" pitchFamily="18" charset="0"/>
                                </a:rPr>
                                <m:t>𝑖</m:t>
                              </m:r>
                            </m:sub>
                          </m:sSub>
                        </m:den>
                      </m:f>
                      <m:d>
                        <m:dPr>
                          <m:ctrlPr>
                            <a:rPr lang="en-US" sz="1600" i="1">
                              <a:latin typeface="Cambria Math" panose="02040503050406030204" pitchFamily="18" charset="0"/>
                            </a:rPr>
                          </m:ctrlPr>
                        </m:dPr>
                        <m:e>
                          <m:nary>
                            <m:naryPr>
                              <m:chr m:val="∑"/>
                              <m:ctrlPr>
                                <a:rPr lang="en-US" sz="1600" i="1">
                                  <a:latin typeface="Cambria Math" panose="02040503050406030204" pitchFamily="18" charset="0"/>
                                </a:rPr>
                              </m:ctrlPr>
                            </m:naryPr>
                            <m:sub>
                              <m:r>
                                <m:rPr>
                                  <m:brk m:alnAt="23"/>
                                </m:rPr>
                                <a:rPr lang="en-US" sz="1600" i="1">
                                  <a:latin typeface="Cambria Math" panose="02040503050406030204" pitchFamily="18" charset="0"/>
                                </a:rPr>
                                <m:t>𝐽</m:t>
                              </m:r>
                              <m:r>
                                <a:rPr lang="en-US" sz="1600" i="1">
                                  <a:latin typeface="Cambria Math" panose="02040503050406030204" pitchFamily="18" charset="0"/>
                                </a:rPr>
                                <m:t>=1</m:t>
                              </m:r>
                            </m:sub>
                            <m:sup>
                              <m:r>
                                <a:rPr lang="en-US" sz="1600" i="1">
                                  <a:latin typeface="Cambria Math" panose="02040503050406030204" pitchFamily="18" charset="0"/>
                                </a:rPr>
                                <m:t>𝑛</m:t>
                              </m:r>
                            </m:sup>
                            <m:e>
                              <m:nary>
                                <m:naryPr>
                                  <m:chr m:val="∑"/>
                                  <m:ctrlPr>
                                    <a:rPr lang="en-US" sz="1600" i="1">
                                      <a:latin typeface="Cambria Math" panose="02040503050406030204" pitchFamily="18" charset="0"/>
                                    </a:rPr>
                                  </m:ctrlPr>
                                </m:naryPr>
                                <m:sub>
                                  <m:r>
                                    <m:rPr>
                                      <m:brk m:alnAt="23"/>
                                    </m:rPr>
                                    <a:rPr lang="en-US" sz="1600" i="1">
                                      <a:latin typeface="Cambria Math" panose="02040503050406030204" pitchFamily="18" charset="0"/>
                                    </a:rPr>
                                    <m:t>𝑘</m:t>
                                  </m:r>
                                  <m:r>
                                    <a:rPr lang="en-US" sz="1600" i="1">
                                      <a:latin typeface="Cambria Math" panose="02040503050406030204" pitchFamily="18" charset="0"/>
                                    </a:rPr>
                                    <m:t>=1</m:t>
                                  </m:r>
                                </m:sub>
                                <m:sup>
                                  <m:r>
                                    <a:rPr lang="en-US" sz="1600" i="1">
                                      <a:latin typeface="Cambria Math" panose="02040503050406030204" pitchFamily="18" charset="0"/>
                                    </a:rPr>
                                    <m:t>𝑛</m:t>
                                  </m:r>
                                </m:sup>
                                <m:e>
                                  <m:sSub>
                                    <m:sSubPr>
                                      <m:ctrlPr>
                                        <a:rPr lang="en-US" sz="1600" i="1">
                                          <a:latin typeface="Cambria Math" panose="02040503050406030204" pitchFamily="18" charset="0"/>
                                        </a:rPr>
                                      </m:ctrlPr>
                                    </m:sSubPr>
                                    <m:e>
                                      <m:r>
                                        <a:rPr lang="en-US" sz="1600" i="1">
                                          <a:latin typeface="Cambria Math" panose="02040503050406030204" pitchFamily="18" charset="0"/>
                                        </a:rPr>
                                        <m:t>𝑀</m:t>
                                      </m:r>
                                    </m:e>
                                    <m:sub>
                                      <m:r>
                                        <a:rPr lang="en-US" sz="1600" i="1">
                                          <a:latin typeface="Cambria Math" panose="02040503050406030204" pitchFamily="18" charset="0"/>
                                        </a:rPr>
                                        <m:t>𝑗𝑘</m:t>
                                      </m:r>
                                    </m:sub>
                                  </m:sSub>
                                </m:e>
                              </m:nary>
                            </m:e>
                          </m:nary>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a:rPr lang="en-US" sz="1600" i="1">
                                      <a:latin typeface="Cambria Math" panose="02040503050406030204" pitchFamily="18" charset="0"/>
                                    </a:rPr>
                                    <m:t>𝑞</m:t>
                                  </m:r>
                                </m:e>
                              </m:acc>
                            </m:e>
                            <m:sub>
                              <m:r>
                                <a:rPr lang="en-US" sz="1600" i="1">
                                  <a:latin typeface="Cambria Math" panose="02040503050406030204" pitchFamily="18" charset="0"/>
                                </a:rPr>
                                <m:t>𝑗</m:t>
                              </m:r>
                            </m:sub>
                          </m:sSub>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a:rPr lang="en-US" sz="1600" i="1">
                                      <a:latin typeface="Cambria Math" panose="02040503050406030204" pitchFamily="18" charset="0"/>
                                    </a:rPr>
                                    <m:t>𝑞</m:t>
                                  </m:r>
                                </m:e>
                              </m:acc>
                            </m:e>
                            <m:sub>
                              <m:r>
                                <a:rPr lang="en-US" sz="1600" i="1">
                                  <a:latin typeface="Cambria Math" panose="02040503050406030204" pitchFamily="18" charset="0"/>
                                </a:rPr>
                                <m:t>𝑘</m:t>
                              </m:r>
                            </m:sub>
                          </m:sSub>
                        </m:e>
                      </m:d>
                      <m:r>
                        <a:rPr lang="en-US" sz="1600" i="1">
                          <a:latin typeface="Cambria Math" panose="02040503050406030204" pitchFamily="18" charset="0"/>
                        </a:rPr>
                        <m:t>+</m:t>
                      </m:r>
                      <m:nary>
                        <m:naryPr>
                          <m:chr m:val="∑"/>
                          <m:ctrlPr>
                            <a:rPr lang="en-US" sz="1600" i="1">
                              <a:latin typeface="Cambria Math" panose="02040503050406030204" pitchFamily="18" charset="0"/>
                            </a:rPr>
                          </m:ctrlPr>
                        </m:naryPr>
                        <m:sub>
                          <m:r>
                            <m:rPr>
                              <m:brk m:alnAt="23"/>
                            </m:rPr>
                            <a:rPr lang="en-US" sz="1600" i="1">
                              <a:latin typeface="Cambria Math" panose="02040503050406030204" pitchFamily="18" charset="0"/>
                            </a:rPr>
                            <m:t>𝑗</m:t>
                          </m:r>
                        </m:sub>
                        <m:sup>
                          <m:r>
                            <a:rPr lang="en-US" sz="1600" i="1">
                              <a:latin typeface="Cambria Math" panose="02040503050406030204" pitchFamily="18" charset="0"/>
                            </a:rPr>
                            <m:t>𝑛</m:t>
                          </m:r>
                        </m:sup>
                        <m:e>
                          <m:sSub>
                            <m:sSubPr>
                              <m:ctrlPr>
                                <a:rPr lang="en-US" sz="1600" i="1">
                                  <a:latin typeface="Cambria Math" panose="02040503050406030204" pitchFamily="18" charset="0"/>
                                </a:rPr>
                              </m:ctrlPr>
                            </m:sSubPr>
                            <m:e>
                              <m:r>
                                <a:rPr lang="en-US" sz="1600" i="1">
                                  <a:latin typeface="Cambria Math" panose="02040503050406030204" pitchFamily="18" charset="0"/>
                                </a:rPr>
                                <m:t>𝑚</m:t>
                              </m:r>
                            </m:e>
                            <m:sub>
                              <m:r>
                                <a:rPr lang="en-US" sz="1600" i="1">
                                  <a:latin typeface="Cambria Math" panose="02040503050406030204" pitchFamily="18" charset="0"/>
                                </a:rPr>
                                <m:t>𝑗</m:t>
                              </m:r>
                            </m:sub>
                          </m:sSub>
                          <m:sSup>
                            <m:sSupPr>
                              <m:ctrlPr>
                                <a:rPr lang="en-US" sz="1600" i="1">
                                  <a:latin typeface="Cambria Math" panose="02040503050406030204" pitchFamily="18" charset="0"/>
                                </a:rPr>
                              </m:ctrlPr>
                            </m:sSupPr>
                            <m:e>
                              <m:r>
                                <a:rPr lang="en-US" sz="1600" i="1">
                                  <a:latin typeface="Cambria Math" panose="02040503050406030204" pitchFamily="18" charset="0"/>
                                </a:rPr>
                                <m:t>𝑔</m:t>
                              </m:r>
                            </m:e>
                            <m:sup>
                              <m:r>
                                <a:rPr lang="en-US" sz="1600" i="1">
                                  <a:latin typeface="Cambria Math" panose="02040503050406030204" pitchFamily="18" charset="0"/>
                                </a:rPr>
                                <m:t>𝑇</m:t>
                              </m:r>
                            </m:sup>
                          </m:sSup>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i="1">
                                      <a:latin typeface="Cambria Math" panose="02040503050406030204" pitchFamily="18" charset="0"/>
                                    </a:rPr>
                                    <m:t>𝑐𝑗</m:t>
                                  </m:r>
                                </m:sub>
                              </m:sSub>
                            </m:num>
                            <m:den>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𝑞</m:t>
                                  </m:r>
                                </m:e>
                                <m:sub>
                                  <m:r>
                                    <a:rPr lang="en-US" sz="1600" i="1">
                                      <a:latin typeface="Cambria Math" panose="02040503050406030204" pitchFamily="18" charset="0"/>
                                    </a:rPr>
                                    <m:t>𝑖</m:t>
                                  </m:r>
                                </m:sub>
                              </m:sSub>
                            </m:den>
                          </m:f>
                          <m:r>
                            <a:rPr lang="en-US" sz="1600" i="1">
                              <a:latin typeface="Cambria Math" panose="02040503050406030204" pitchFamily="18" charset="0"/>
                            </a:rPr>
                            <m:t>)</m:t>
                          </m:r>
                        </m:e>
                      </m:nary>
                    </m:oMath>
                  </m:oMathPara>
                </a14:m>
                <a:endParaRPr lang="en-US" sz="1600" b="1" dirty="0">
                  <a:solidFill>
                    <a:schemeClr val="tx1"/>
                  </a:solidFill>
                </a:endParaRPr>
              </a:p>
            </p:txBody>
          </p:sp>
        </mc:Choice>
        <mc:Fallback>
          <p:sp>
            <p:nvSpPr>
              <p:cNvPr id="6" name="TextBox 5">
                <a:extLst>
                  <a:ext uri="{FF2B5EF4-FFF2-40B4-BE49-F238E27FC236}">
                    <a16:creationId xmlns:a16="http://schemas.microsoft.com/office/drawing/2014/main" id="{144676C8-FE7B-453F-C7BC-3D412D38C35C}"/>
                  </a:ext>
                </a:extLst>
              </p:cNvPr>
              <p:cNvSpPr txBox="1">
                <a:spLocks noRot="1" noChangeAspect="1" noMove="1" noResize="1" noEditPoints="1" noAdjustHandles="1" noChangeArrowheads="1" noChangeShapeType="1" noTextEdit="1"/>
              </p:cNvSpPr>
              <p:nvPr/>
            </p:nvSpPr>
            <p:spPr>
              <a:xfrm>
                <a:off x="2227263" y="2107205"/>
                <a:ext cx="4540667" cy="885050"/>
              </a:xfrm>
              <a:prstGeom prst="rect">
                <a:avLst/>
              </a:prstGeom>
              <a:blipFill>
                <a:blip r:embed="rId4"/>
                <a:stretch>
                  <a:fillRect/>
                </a:stretch>
              </a:blipFill>
              <a:ln>
                <a:noFill/>
              </a:ln>
            </p:spPr>
            <p:txBody>
              <a:bodyPr/>
              <a:lstStyle/>
              <a:p>
                <a:r>
                  <a:rPr lang="en-US">
                    <a:noFill/>
                  </a:rPr>
                  <a:t> </a:t>
                </a:r>
              </a:p>
            </p:txBody>
          </p:sp>
        </mc:Fallback>
      </mc:AlternateContent>
      <p:sp>
        <p:nvSpPr>
          <p:cNvPr id="46082" name="Rectangle 2">
            <a:extLst>
              <a:ext uri="{FF2B5EF4-FFF2-40B4-BE49-F238E27FC236}">
                <a16:creationId xmlns:a16="http://schemas.microsoft.com/office/drawing/2014/main" id="{94698724-AD3B-7196-EED6-2F0C79D8C77B}"/>
              </a:ext>
            </a:extLst>
          </p:cNvPr>
          <p:cNvSpPr>
            <a:spLocks noGrp="1" noChangeArrowheads="1"/>
          </p:cNvSpPr>
          <p:nvPr>
            <p:ph type="title"/>
          </p:nvPr>
        </p:nvSpPr>
        <p:spPr/>
        <p:txBody>
          <a:bodyPr/>
          <a:lstStyle/>
          <a:p>
            <a:r>
              <a:rPr lang="en-US" altLang="en-US" dirty="0" err="1"/>
              <a:t>Lagrangian</a:t>
            </a:r>
            <a:r>
              <a:rPr lang="en-US" altLang="en-US" dirty="0"/>
              <a:t> Formulation of Manipulator Dynamics</a:t>
            </a:r>
          </a:p>
        </p:txBody>
      </p:sp>
      <p:sp>
        <p:nvSpPr>
          <p:cNvPr id="7" name="Footer Placeholder 2">
            <a:extLst>
              <a:ext uri="{FF2B5EF4-FFF2-40B4-BE49-F238E27FC236}">
                <a16:creationId xmlns:a16="http://schemas.microsoft.com/office/drawing/2014/main" id="{C9FB07C9-9910-3C1E-FE0E-516C75C7A163}"/>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5" name="Picture 2" descr="http://brand.ucla.edu/wp-content/uploads/2013/08/ucla-logotype-main-11.jpg">
            <a:extLst>
              <a:ext uri="{FF2B5EF4-FFF2-40B4-BE49-F238E27FC236}">
                <a16:creationId xmlns:a16="http://schemas.microsoft.com/office/drawing/2014/main" id="{FCE4F8C2-657D-B62D-5746-E3232CF1E2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2FF83FC-FBF2-DD4C-92B3-AD1620677D66}"/>
                  </a:ext>
                </a:extLst>
              </p:cNvPr>
              <p:cNvSpPr txBox="1"/>
              <p:nvPr/>
            </p:nvSpPr>
            <p:spPr>
              <a:xfrm>
                <a:off x="5706681" y="3332152"/>
                <a:ext cx="6127749" cy="338554"/>
              </a:xfrm>
              <a:prstGeom prst="rect">
                <a:avLst/>
              </a:prstGeom>
              <a:noFill/>
            </p:spPr>
            <p:txBody>
              <a:bodyPr wrap="square" rtlCol="0">
                <a:spAutoFit/>
              </a:bodyPr>
              <a:lstStyle/>
              <a:p>
                <a:r>
                  <a:rPr lang="en-US" sz="1600" dirty="0">
                    <a:latin typeface="+mn-lt"/>
                  </a:rPr>
                  <a:t>The </a:t>
                </a:r>
                <a:r>
                  <a:rPr lang="en-US" sz="1600" dirty="0" err="1">
                    <a:latin typeface="+mn-lt"/>
                  </a:rPr>
                  <a:t>ith</a:t>
                </a:r>
                <a:r>
                  <a:rPr lang="en-US" sz="1600" dirty="0">
                    <a:latin typeface="+mn-lt"/>
                  </a:rPr>
                  <a:t> column vector of the link Jacobian sub matrix </a:t>
                </a:r>
                <a14:m>
                  <m:oMath xmlns:m="http://schemas.openxmlformats.org/officeDocument/2006/math">
                    <m:sPre>
                      <m:sPrePr>
                        <m:ctrlPr>
                          <a:rPr lang="en-US" sz="1600" i="1" smtClean="0">
                            <a:latin typeface="Cambria Math" panose="02040503050406030204" pitchFamily="18" charset="0"/>
                          </a:rPr>
                        </m:ctrlPr>
                      </m:sPrePr>
                      <m:sub>
                        <m:r>
                          <a:rPr lang="en-US" sz="1600" b="0" i="1" smtClean="0">
                            <a:latin typeface="Cambria Math" panose="02040503050406030204" pitchFamily="18" charset="0"/>
                          </a:rPr>
                          <m:t> </m:t>
                        </m:r>
                      </m:sub>
                      <m:sup>
                        <m:r>
                          <a:rPr lang="en-US" sz="1600" i="1">
                            <a:latin typeface="Cambria Math" panose="02040503050406030204" pitchFamily="18" charset="0"/>
                          </a:rPr>
                          <m:t>0</m:t>
                        </m:r>
                      </m:sup>
                      <m:e>
                        <m:sSub>
                          <m:sSubPr>
                            <m:ctrlPr>
                              <a:rPr lang="en-US" sz="1600" i="1">
                                <a:latin typeface="Cambria Math" panose="02040503050406030204" pitchFamily="18" charset="0"/>
                              </a:rPr>
                            </m:ctrlPr>
                          </m:sSubPr>
                          <m:e>
                            <m:r>
                              <a:rPr lang="en-US" sz="1600" i="1">
                                <a:latin typeface="Cambria Math" panose="02040503050406030204" pitchFamily="18" charset="0"/>
                              </a:rPr>
                              <m:t>𝐽</m:t>
                            </m:r>
                          </m:e>
                          <m:sub>
                            <m:r>
                              <a:rPr lang="en-US" sz="1600" i="1">
                                <a:latin typeface="Cambria Math" panose="02040503050406030204" pitchFamily="18" charset="0"/>
                              </a:rPr>
                              <m:t>𝑣</m:t>
                            </m:r>
                            <m:r>
                              <a:rPr lang="en-US" sz="1600" b="0" i="1" smtClean="0">
                                <a:latin typeface="Cambria Math" panose="02040503050406030204" pitchFamily="18" charset="0"/>
                              </a:rPr>
                              <m:t>𝑖</m:t>
                            </m:r>
                          </m:sub>
                        </m:sSub>
                      </m:e>
                    </m:sPre>
                  </m:oMath>
                </a14:m>
                <a:endParaRPr lang="en-US" sz="1600" dirty="0">
                  <a:latin typeface="+mn-lt"/>
                </a:endParaRPr>
              </a:p>
            </p:txBody>
          </p:sp>
        </mc:Choice>
        <mc:Fallback xmlns="">
          <p:sp>
            <p:nvSpPr>
              <p:cNvPr id="2" name="TextBox 1">
                <a:extLst>
                  <a:ext uri="{FF2B5EF4-FFF2-40B4-BE49-F238E27FC236}">
                    <a16:creationId xmlns:a16="http://schemas.microsoft.com/office/drawing/2014/main" id="{62FF83FC-FBF2-DD4C-92B3-AD1620677D66}"/>
                  </a:ext>
                </a:extLst>
              </p:cNvPr>
              <p:cNvSpPr txBox="1">
                <a:spLocks noRot="1" noChangeAspect="1" noMove="1" noResize="1" noEditPoints="1" noAdjustHandles="1" noChangeArrowheads="1" noChangeShapeType="1" noTextEdit="1"/>
              </p:cNvSpPr>
              <p:nvPr/>
            </p:nvSpPr>
            <p:spPr>
              <a:xfrm>
                <a:off x="5706681" y="3332152"/>
                <a:ext cx="6127749" cy="338554"/>
              </a:xfrm>
              <a:prstGeom prst="rect">
                <a:avLst/>
              </a:prstGeom>
              <a:blipFill>
                <a:blip r:embed="rId6"/>
                <a:stretch>
                  <a:fillRect l="-498" t="-5455" b="-23636"/>
                </a:stretch>
              </a:blipFill>
            </p:spPr>
            <p:txBody>
              <a:bodyPr/>
              <a:lstStyle/>
              <a:p>
                <a:r>
                  <a:rPr lang="en-US">
                    <a:noFill/>
                  </a:rPr>
                  <a:t> </a:t>
                </a:r>
              </a:p>
            </p:txBody>
          </p:sp>
        </mc:Fallback>
      </mc:AlternateContent>
      <p:sp>
        <p:nvSpPr>
          <p:cNvPr id="5" name="Freeform: Shape 4">
            <a:extLst>
              <a:ext uri="{FF2B5EF4-FFF2-40B4-BE49-F238E27FC236}">
                <a16:creationId xmlns:a16="http://schemas.microsoft.com/office/drawing/2014/main" id="{8C668E2A-9DAE-5AC8-54B6-C38E450F9B41}"/>
              </a:ext>
            </a:extLst>
          </p:cNvPr>
          <p:cNvSpPr/>
          <p:nvPr/>
        </p:nvSpPr>
        <p:spPr bwMode="auto">
          <a:xfrm>
            <a:off x="6008688" y="2760091"/>
            <a:ext cx="323850" cy="485775"/>
          </a:xfrm>
          <a:custGeom>
            <a:avLst/>
            <a:gdLst>
              <a:gd name="connsiteX0" fmla="*/ 123825 w 323850"/>
              <a:gd name="connsiteY0" fmla="*/ 485775 h 485775"/>
              <a:gd name="connsiteX1" fmla="*/ 228600 w 323850"/>
              <a:gd name="connsiteY1" fmla="*/ 438150 h 485775"/>
              <a:gd name="connsiteX2" fmla="*/ 257175 w 323850"/>
              <a:gd name="connsiteY2" fmla="*/ 400050 h 485775"/>
              <a:gd name="connsiteX3" fmla="*/ 161925 w 323850"/>
              <a:gd name="connsiteY3" fmla="*/ 276225 h 485775"/>
              <a:gd name="connsiteX4" fmla="*/ 28575 w 323850"/>
              <a:gd name="connsiteY4" fmla="*/ 219075 h 485775"/>
              <a:gd name="connsiteX5" fmla="*/ 0 w 323850"/>
              <a:gd name="connsiteY5" fmla="*/ 200025 h 485775"/>
              <a:gd name="connsiteX6" fmla="*/ 76200 w 323850"/>
              <a:gd name="connsiteY6" fmla="*/ 152400 h 485775"/>
              <a:gd name="connsiteX7" fmla="*/ 142875 w 323850"/>
              <a:gd name="connsiteY7" fmla="*/ 133350 h 485775"/>
              <a:gd name="connsiteX8" fmla="*/ 266700 w 323850"/>
              <a:gd name="connsiteY8" fmla="*/ 47625 h 485775"/>
              <a:gd name="connsiteX9" fmla="*/ 323850 w 323850"/>
              <a:gd name="connsiteY9" fmla="*/ 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850" h="485775">
                <a:moveTo>
                  <a:pt x="123825" y="485775"/>
                </a:moveTo>
                <a:cubicBezTo>
                  <a:pt x="148464" y="475919"/>
                  <a:pt x="209424" y="453065"/>
                  <a:pt x="228600" y="438150"/>
                </a:cubicBezTo>
                <a:cubicBezTo>
                  <a:pt x="241131" y="428404"/>
                  <a:pt x="247650" y="412750"/>
                  <a:pt x="257175" y="400050"/>
                </a:cubicBezTo>
                <a:cubicBezTo>
                  <a:pt x="225425" y="358775"/>
                  <a:pt x="202753" y="308547"/>
                  <a:pt x="161925" y="276225"/>
                </a:cubicBezTo>
                <a:cubicBezTo>
                  <a:pt x="124008" y="246208"/>
                  <a:pt x="72332" y="239667"/>
                  <a:pt x="28575" y="219075"/>
                </a:cubicBezTo>
                <a:cubicBezTo>
                  <a:pt x="18217" y="214201"/>
                  <a:pt x="9525" y="206375"/>
                  <a:pt x="0" y="200025"/>
                </a:cubicBezTo>
                <a:cubicBezTo>
                  <a:pt x="97168" y="167636"/>
                  <a:pt x="-79102" y="230051"/>
                  <a:pt x="76200" y="152400"/>
                </a:cubicBezTo>
                <a:cubicBezTo>
                  <a:pt x="96874" y="142063"/>
                  <a:pt x="121630" y="142455"/>
                  <a:pt x="142875" y="133350"/>
                </a:cubicBezTo>
                <a:cubicBezTo>
                  <a:pt x="245603" y="89324"/>
                  <a:pt x="175817" y="105460"/>
                  <a:pt x="266700" y="47625"/>
                </a:cubicBezTo>
                <a:cubicBezTo>
                  <a:pt x="329342" y="7762"/>
                  <a:pt x="305574" y="54828"/>
                  <a:pt x="323850" y="0"/>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 name="Rectangle 3">
            <a:extLst>
              <a:ext uri="{FF2B5EF4-FFF2-40B4-BE49-F238E27FC236}">
                <a16:creationId xmlns:a16="http://schemas.microsoft.com/office/drawing/2014/main" id="{C7DE17F6-94D1-09E0-5A49-E2A83A5E6F9F}"/>
              </a:ext>
            </a:extLst>
          </p:cNvPr>
          <p:cNvSpPr/>
          <p:nvPr/>
        </p:nvSpPr>
        <p:spPr bwMode="auto">
          <a:xfrm>
            <a:off x="2368506" y="2254991"/>
            <a:ext cx="358531" cy="566895"/>
          </a:xfrm>
          <a:prstGeom prst="rect">
            <a:avLst/>
          </a:prstGeom>
          <a:no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BFFB395-FBD8-D400-06A1-D5BE784B01AF}"/>
                  </a:ext>
                </a:extLst>
              </p:cNvPr>
              <p:cNvSpPr txBox="1"/>
              <p:nvPr/>
            </p:nvSpPr>
            <p:spPr>
              <a:xfrm>
                <a:off x="5760489" y="1289897"/>
                <a:ext cx="3854999" cy="79239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en-US" sz="1600" b="0" i="1" kern="0" smtClean="0">
                          <a:latin typeface="Cambria Math" panose="02040503050406030204" pitchFamily="18" charset="0"/>
                        </a:rPr>
                        <m:t>𝐿</m:t>
                      </m:r>
                      <m:r>
                        <a:rPr lang="en-US" altLang="en-US" sz="1600" b="0" i="1" kern="0" smtClean="0">
                          <a:latin typeface="Cambria Math" panose="02040503050406030204" pitchFamily="18" charset="0"/>
                        </a:rPr>
                        <m:t>=</m:t>
                      </m:r>
                      <m:f>
                        <m:fPr>
                          <m:ctrlPr>
                            <a:rPr lang="en-US" altLang="en-US" sz="1600" b="0" i="1" kern="0" smtClean="0">
                              <a:latin typeface="Cambria Math" panose="02040503050406030204" pitchFamily="18" charset="0"/>
                            </a:rPr>
                          </m:ctrlPr>
                        </m:fPr>
                        <m:num>
                          <m:r>
                            <a:rPr lang="en-US" altLang="en-US" sz="1600" b="0" i="1" kern="0" smtClean="0">
                              <a:latin typeface="Cambria Math" panose="02040503050406030204" pitchFamily="18" charset="0"/>
                            </a:rPr>
                            <m:t>1</m:t>
                          </m:r>
                        </m:num>
                        <m:den>
                          <m:r>
                            <a:rPr lang="en-US" altLang="en-US" sz="1600" b="0" i="1" kern="0" smtClean="0">
                              <a:latin typeface="Cambria Math" panose="02040503050406030204" pitchFamily="18" charset="0"/>
                            </a:rPr>
                            <m:t>2</m:t>
                          </m:r>
                        </m:den>
                      </m:f>
                      <m:nary>
                        <m:naryPr>
                          <m:chr m:val="∑"/>
                          <m:ctrlPr>
                            <a:rPr lang="en-US" altLang="en-US" sz="1600" b="0" i="1" kern="0" smtClean="0">
                              <a:latin typeface="Cambria Math" panose="02040503050406030204" pitchFamily="18" charset="0"/>
                            </a:rPr>
                          </m:ctrlPr>
                        </m:naryPr>
                        <m:sub>
                          <m:r>
                            <m:rPr>
                              <m:brk m:alnAt="23"/>
                            </m:rPr>
                            <a:rPr lang="en-US" altLang="en-US" sz="1600" b="0" i="1" kern="0" smtClean="0">
                              <a:latin typeface="Cambria Math" panose="02040503050406030204" pitchFamily="18" charset="0"/>
                            </a:rPr>
                            <m:t>𝑖</m:t>
                          </m:r>
                          <m:r>
                            <a:rPr lang="en-US" altLang="en-US" sz="1600" b="0" i="1" kern="0" smtClean="0">
                              <a:latin typeface="Cambria Math" panose="02040503050406030204" pitchFamily="18" charset="0"/>
                            </a:rPr>
                            <m:t>=1</m:t>
                          </m:r>
                        </m:sub>
                        <m:sup>
                          <m:r>
                            <a:rPr lang="en-US" altLang="en-US" sz="1600" b="0" i="1" kern="0" smtClean="0">
                              <a:latin typeface="Cambria Math" panose="02040503050406030204" pitchFamily="18" charset="0"/>
                            </a:rPr>
                            <m:t>𝑛</m:t>
                          </m:r>
                        </m:sup>
                        <m:e>
                          <m:nary>
                            <m:naryPr>
                              <m:chr m:val="∑"/>
                              <m:ctrlPr>
                                <a:rPr lang="en-US" altLang="en-US" sz="1600" b="0" i="1" kern="0" smtClean="0">
                                  <a:latin typeface="Cambria Math" panose="02040503050406030204" pitchFamily="18" charset="0"/>
                                </a:rPr>
                              </m:ctrlPr>
                            </m:naryPr>
                            <m:sub>
                              <m:r>
                                <m:rPr>
                                  <m:brk m:alnAt="23"/>
                                </m:rPr>
                                <a:rPr lang="en-US" altLang="en-US" sz="1600" b="0" i="1" kern="0" smtClean="0">
                                  <a:latin typeface="Cambria Math" panose="02040503050406030204" pitchFamily="18" charset="0"/>
                                </a:rPr>
                                <m:t>𝑗</m:t>
                              </m:r>
                              <m:r>
                                <a:rPr lang="en-US" altLang="en-US" sz="1600" b="0" i="1" kern="0" smtClean="0">
                                  <a:latin typeface="Cambria Math" panose="02040503050406030204" pitchFamily="18" charset="0"/>
                                </a:rPr>
                                <m:t>=1</m:t>
                              </m:r>
                            </m:sub>
                            <m:sup>
                              <m:r>
                                <a:rPr lang="en-US" altLang="en-US" sz="1600" b="0" i="1" kern="0" smtClean="0">
                                  <a:latin typeface="Cambria Math" panose="02040503050406030204" pitchFamily="18" charset="0"/>
                                </a:rPr>
                                <m:t>𝑛</m:t>
                              </m:r>
                            </m:sup>
                            <m:e>
                              <m:sSub>
                                <m:sSubPr>
                                  <m:ctrlPr>
                                    <a:rPr lang="en-US" altLang="en-US" sz="1600" b="0" i="1" kern="0" smtClean="0">
                                      <a:latin typeface="Cambria Math" panose="02040503050406030204" pitchFamily="18" charset="0"/>
                                    </a:rPr>
                                  </m:ctrlPr>
                                </m:sSubPr>
                                <m:e>
                                  <m:r>
                                    <a:rPr lang="en-US" altLang="en-US" sz="1600" b="0" i="1" kern="0" smtClean="0">
                                      <a:latin typeface="Cambria Math" panose="02040503050406030204" pitchFamily="18" charset="0"/>
                                    </a:rPr>
                                    <m:t>𝑀</m:t>
                                  </m:r>
                                </m:e>
                                <m:sub>
                                  <m:r>
                                    <a:rPr lang="en-US" altLang="en-US" sz="1600" b="0" i="1" kern="0" smtClean="0">
                                      <a:latin typeface="Cambria Math" panose="02040503050406030204" pitchFamily="18" charset="0"/>
                                    </a:rPr>
                                    <m:t>𝑖𝑗</m:t>
                                  </m:r>
                                </m:sub>
                              </m:sSub>
                              <m:r>
                                <a:rPr lang="en-US" altLang="en-US" sz="1600" b="0" i="1" kern="0" smtClean="0">
                                  <a:latin typeface="Cambria Math" panose="02040503050406030204" pitchFamily="18" charset="0"/>
                                </a:rPr>
                                <m:t> </m:t>
                              </m:r>
                            </m:e>
                          </m:nary>
                        </m:e>
                      </m:nary>
                      <m:sSubSup>
                        <m:sSubSupPr>
                          <m:ctrlPr>
                            <a:rPr lang="en-US" altLang="en-US" sz="1600" b="0" i="1" kern="0" smtClean="0">
                              <a:latin typeface="Cambria Math" panose="02040503050406030204" pitchFamily="18" charset="0"/>
                            </a:rPr>
                          </m:ctrlPr>
                        </m:sSubSupPr>
                        <m:e>
                          <m:acc>
                            <m:accPr>
                              <m:chr m:val="̇"/>
                              <m:ctrlPr>
                                <a:rPr lang="en-US" altLang="en-US" sz="1600" i="1" kern="0">
                                  <a:latin typeface="Cambria Math" panose="02040503050406030204" pitchFamily="18" charset="0"/>
                                </a:rPr>
                              </m:ctrlPr>
                            </m:accPr>
                            <m:e>
                              <m:r>
                                <a:rPr lang="en-US" altLang="en-US" sz="1600" i="1" kern="0">
                                  <a:latin typeface="Cambria Math" panose="02040503050406030204" pitchFamily="18" charset="0"/>
                                </a:rPr>
                                <m:t>𝑞</m:t>
                              </m:r>
                            </m:e>
                          </m:acc>
                        </m:e>
                        <m:sub>
                          <m:r>
                            <a:rPr lang="en-US" altLang="en-US" sz="1600" b="0" i="1" kern="0" smtClean="0">
                              <a:latin typeface="Cambria Math" panose="02040503050406030204" pitchFamily="18" charset="0"/>
                            </a:rPr>
                            <m:t>𝑖</m:t>
                          </m:r>
                        </m:sub>
                        <m:sup>
                          <m:r>
                            <a:rPr lang="en-US" altLang="en-US" sz="1600" b="0" i="1" kern="0" smtClean="0">
                              <a:latin typeface="Cambria Math" panose="02040503050406030204" pitchFamily="18" charset="0"/>
                            </a:rPr>
                            <m:t> </m:t>
                          </m:r>
                        </m:sup>
                      </m:sSubSup>
                      <m:sSubSup>
                        <m:sSubSupPr>
                          <m:ctrlPr>
                            <a:rPr lang="en-US" altLang="en-US" sz="1600" i="1" kern="0">
                              <a:latin typeface="Cambria Math" panose="02040503050406030204" pitchFamily="18" charset="0"/>
                            </a:rPr>
                          </m:ctrlPr>
                        </m:sSubSupPr>
                        <m:e>
                          <m:acc>
                            <m:accPr>
                              <m:chr m:val="̇"/>
                              <m:ctrlPr>
                                <a:rPr lang="en-US" altLang="en-US" sz="1600" i="1" kern="0">
                                  <a:latin typeface="Cambria Math" panose="02040503050406030204" pitchFamily="18" charset="0"/>
                                </a:rPr>
                              </m:ctrlPr>
                            </m:accPr>
                            <m:e>
                              <m:r>
                                <a:rPr lang="en-US" altLang="en-US" sz="1600" i="1" kern="0">
                                  <a:latin typeface="Cambria Math" panose="02040503050406030204" pitchFamily="18" charset="0"/>
                                </a:rPr>
                                <m:t>𝑞</m:t>
                              </m:r>
                            </m:e>
                          </m:acc>
                        </m:e>
                        <m:sub>
                          <m:r>
                            <a:rPr lang="en-US" altLang="en-US" sz="1600" b="0" i="1" kern="0" smtClean="0">
                              <a:latin typeface="Cambria Math" panose="02040503050406030204" pitchFamily="18" charset="0"/>
                            </a:rPr>
                            <m:t>𝑗</m:t>
                          </m:r>
                        </m:sub>
                        <m:sup>
                          <m:r>
                            <a:rPr lang="en-US" altLang="en-US" sz="1600" i="1" kern="0">
                              <a:latin typeface="Cambria Math" panose="02040503050406030204" pitchFamily="18" charset="0"/>
                            </a:rPr>
                            <m:t> </m:t>
                          </m:r>
                        </m:sup>
                      </m:sSubSup>
                      <m:r>
                        <a:rPr lang="en-US" altLang="en-US" sz="1600" b="0" i="1" kern="0" smtClean="0">
                          <a:latin typeface="Cambria Math" panose="02040503050406030204" pitchFamily="18" charset="0"/>
                        </a:rPr>
                        <m:t>+</m:t>
                      </m:r>
                      <m:nary>
                        <m:naryPr>
                          <m:chr m:val="∑"/>
                          <m:ctrlPr>
                            <a:rPr lang="en-US" altLang="en-US" sz="1600" b="0" i="1" kern="0" smtClean="0">
                              <a:latin typeface="Cambria Math" panose="02040503050406030204" pitchFamily="18" charset="0"/>
                            </a:rPr>
                          </m:ctrlPr>
                        </m:naryPr>
                        <m:sub>
                          <m:r>
                            <m:rPr>
                              <m:brk m:alnAt="23"/>
                            </m:rPr>
                            <a:rPr lang="en-US" altLang="en-US" sz="1600" b="0" i="1" kern="0" smtClean="0">
                              <a:latin typeface="Cambria Math" panose="02040503050406030204" pitchFamily="18" charset="0"/>
                            </a:rPr>
                            <m:t>𝑖</m:t>
                          </m:r>
                          <m:r>
                            <a:rPr lang="en-US" altLang="en-US" sz="1600" b="0" i="1" kern="0" smtClean="0">
                              <a:latin typeface="Cambria Math" panose="02040503050406030204" pitchFamily="18" charset="0"/>
                            </a:rPr>
                            <m:t>=1</m:t>
                          </m:r>
                        </m:sub>
                        <m:sup>
                          <m:r>
                            <a:rPr lang="en-US" altLang="en-US" sz="1600" b="0" i="1" kern="0" smtClean="0">
                              <a:latin typeface="Cambria Math" panose="02040503050406030204" pitchFamily="18" charset="0"/>
                            </a:rPr>
                            <m:t>𝑛</m:t>
                          </m:r>
                        </m:sup>
                        <m:e>
                          <m:sSub>
                            <m:sSubPr>
                              <m:ctrlPr>
                                <a:rPr lang="en-US" altLang="en-US" sz="1600" b="0" i="1" kern="0" smtClean="0">
                                  <a:latin typeface="Cambria Math" panose="02040503050406030204" pitchFamily="18" charset="0"/>
                                </a:rPr>
                              </m:ctrlPr>
                            </m:sSubPr>
                            <m:e>
                              <m:r>
                                <a:rPr lang="en-US" altLang="en-US" sz="1600" b="0" i="1" kern="0" smtClean="0">
                                  <a:latin typeface="Cambria Math" panose="02040503050406030204" pitchFamily="18" charset="0"/>
                                </a:rPr>
                                <m:t>𝑚</m:t>
                              </m:r>
                            </m:e>
                            <m:sub>
                              <m:r>
                                <a:rPr lang="en-US" altLang="en-US" sz="1600" b="0" i="1" kern="0" smtClean="0">
                                  <a:latin typeface="Cambria Math" panose="02040503050406030204" pitchFamily="18" charset="0"/>
                                </a:rPr>
                                <m:t>𝑖</m:t>
                              </m:r>
                            </m:sub>
                          </m:sSub>
                          <m:sSup>
                            <m:sSupPr>
                              <m:ctrlPr>
                                <a:rPr lang="en-US" altLang="en-US" sz="1600" b="0" i="1" kern="0" smtClean="0">
                                  <a:latin typeface="Cambria Math" panose="02040503050406030204" pitchFamily="18" charset="0"/>
                                </a:rPr>
                              </m:ctrlPr>
                            </m:sSupPr>
                            <m:e>
                              <m:r>
                                <a:rPr lang="en-US" altLang="en-US" sz="1600" b="0" i="1" kern="0" smtClean="0">
                                  <a:latin typeface="Cambria Math" panose="02040503050406030204" pitchFamily="18" charset="0"/>
                                </a:rPr>
                                <m:t>𝑔</m:t>
                              </m:r>
                            </m:e>
                            <m:sup>
                              <m:r>
                                <a:rPr lang="en-US" altLang="en-US" sz="1600" b="0" i="1" kern="0" smtClean="0">
                                  <a:latin typeface="Cambria Math" panose="02040503050406030204" pitchFamily="18" charset="0"/>
                                </a:rPr>
                                <m:t>𝑇</m:t>
                              </m:r>
                            </m:sup>
                          </m:sSup>
                          <m:sSub>
                            <m:sSubPr>
                              <m:ctrlPr>
                                <a:rPr lang="en-US" altLang="en-US" sz="1600" b="0" i="1" kern="0" smtClean="0">
                                  <a:latin typeface="Cambria Math" panose="02040503050406030204" pitchFamily="18" charset="0"/>
                                </a:rPr>
                              </m:ctrlPr>
                            </m:sSubPr>
                            <m:e>
                              <m:r>
                                <a:rPr lang="en-US" altLang="en-US" sz="1600" b="0" i="1" kern="0" smtClean="0">
                                  <a:latin typeface="Cambria Math" panose="02040503050406030204" pitchFamily="18" charset="0"/>
                                </a:rPr>
                                <m:t>𝑃</m:t>
                              </m:r>
                            </m:e>
                            <m:sub>
                              <m:sSub>
                                <m:sSubPr>
                                  <m:ctrlPr>
                                    <a:rPr lang="en-US" altLang="en-US" sz="1600" b="0" i="1" kern="0" smtClean="0">
                                      <a:latin typeface="Cambria Math" panose="02040503050406030204" pitchFamily="18" charset="0"/>
                                    </a:rPr>
                                  </m:ctrlPr>
                                </m:sSubPr>
                                <m:e>
                                  <m:r>
                                    <a:rPr lang="en-US" altLang="en-US" sz="1600" b="0" i="1" kern="0" smtClean="0">
                                      <a:latin typeface="Cambria Math" panose="02040503050406030204" pitchFamily="18" charset="0"/>
                                    </a:rPr>
                                    <m:t>𝑐</m:t>
                                  </m:r>
                                </m:e>
                                <m:sub>
                                  <m:r>
                                    <a:rPr lang="en-US" altLang="en-US" sz="1600" b="0" i="1" kern="0" smtClean="0">
                                      <a:latin typeface="Cambria Math" panose="02040503050406030204" pitchFamily="18" charset="0"/>
                                    </a:rPr>
                                    <m:t>𝑖</m:t>
                                  </m:r>
                                </m:sub>
                              </m:sSub>
                            </m:sub>
                          </m:sSub>
                        </m:e>
                      </m:nary>
                    </m:oMath>
                  </m:oMathPara>
                </a14:m>
                <a:endParaRPr lang="en-US" sz="1600" dirty="0"/>
              </a:p>
            </p:txBody>
          </p:sp>
        </mc:Choice>
        <mc:Fallback xmlns="">
          <p:sp>
            <p:nvSpPr>
              <p:cNvPr id="8" name="TextBox 7">
                <a:extLst>
                  <a:ext uri="{FF2B5EF4-FFF2-40B4-BE49-F238E27FC236}">
                    <a16:creationId xmlns:a16="http://schemas.microsoft.com/office/drawing/2014/main" id="{8BFFB395-FBD8-D400-06A1-D5BE784B01AF}"/>
                  </a:ext>
                </a:extLst>
              </p:cNvPr>
              <p:cNvSpPr txBox="1">
                <a:spLocks noRot="1" noChangeAspect="1" noMove="1" noResize="1" noEditPoints="1" noAdjustHandles="1" noChangeArrowheads="1" noChangeShapeType="1" noTextEdit="1"/>
              </p:cNvSpPr>
              <p:nvPr/>
            </p:nvSpPr>
            <p:spPr>
              <a:xfrm>
                <a:off x="5760489" y="1289897"/>
                <a:ext cx="3854999" cy="79239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4B78C5A-BB53-E72F-4100-F6BC1BAEC6E1}"/>
                  </a:ext>
                </a:extLst>
              </p:cNvPr>
              <p:cNvSpPr txBox="1"/>
              <p:nvPr/>
            </p:nvSpPr>
            <p:spPr>
              <a:xfrm>
                <a:off x="3445949" y="4144246"/>
                <a:ext cx="5324606" cy="8850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𝐿</m:t>
                          </m:r>
                        </m:num>
                        <m:den>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𝑞</m:t>
                              </m:r>
                            </m:e>
                            <m:sub>
                              <m:r>
                                <a:rPr lang="en-US" sz="1600" i="1">
                                  <a:solidFill>
                                    <a:srgbClr val="000000"/>
                                  </a:solidFill>
                                  <a:latin typeface="Cambria Math" panose="02040503050406030204" pitchFamily="18" charset="0"/>
                                </a:rPr>
                                <m:t>𝑖</m:t>
                              </m:r>
                            </m:sub>
                          </m:sSub>
                        </m:den>
                      </m:f>
                      <m:r>
                        <a:rPr lang="en-US" altLang="en-US" sz="1600" b="0" i="1" kern="0" smtClean="0">
                          <a:latin typeface="Cambria Math" panose="02040503050406030204" pitchFamily="18" charset="0"/>
                        </a:rPr>
                        <m:t>=</m:t>
                      </m:r>
                      <m:f>
                        <m:fPr>
                          <m:ctrlPr>
                            <a:rPr lang="en-US" altLang="en-US" sz="1600" b="0" i="1" kern="0" smtClean="0">
                              <a:latin typeface="Cambria Math" panose="02040503050406030204" pitchFamily="18" charset="0"/>
                            </a:rPr>
                          </m:ctrlPr>
                        </m:fPr>
                        <m:num>
                          <m:r>
                            <a:rPr lang="en-US" altLang="en-US" sz="1600" b="0" i="1" kern="0" smtClean="0">
                              <a:latin typeface="Cambria Math" panose="02040503050406030204" pitchFamily="18" charset="0"/>
                            </a:rPr>
                            <m:t>1</m:t>
                          </m:r>
                        </m:num>
                        <m:den>
                          <m:r>
                            <a:rPr lang="en-US" altLang="en-US" sz="1600" b="0" i="1" kern="0" smtClean="0">
                              <a:latin typeface="Cambria Math" panose="02040503050406030204" pitchFamily="18" charset="0"/>
                            </a:rPr>
                            <m:t>2</m:t>
                          </m:r>
                        </m:den>
                      </m:f>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m:t>
                          </m:r>
                        </m:num>
                        <m:den>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𝑞</m:t>
                              </m:r>
                            </m:e>
                            <m:sub>
                              <m:r>
                                <a:rPr lang="en-US" sz="1600" i="1">
                                  <a:solidFill>
                                    <a:srgbClr val="000000"/>
                                  </a:solidFill>
                                  <a:latin typeface="Cambria Math" panose="02040503050406030204" pitchFamily="18" charset="0"/>
                                </a:rPr>
                                <m:t>𝑖</m:t>
                              </m:r>
                            </m:sub>
                          </m:sSub>
                        </m:den>
                      </m:f>
                      <m:d>
                        <m:dPr>
                          <m:ctrlPr>
                            <a:rPr lang="en-US" altLang="en-US" sz="1600" b="0" i="1" kern="0" smtClean="0">
                              <a:latin typeface="Cambria Math" panose="02040503050406030204" pitchFamily="18" charset="0"/>
                            </a:rPr>
                          </m:ctrlPr>
                        </m:dPr>
                        <m:e>
                          <m:nary>
                            <m:naryPr>
                              <m:chr m:val="∑"/>
                              <m:ctrlPr>
                                <a:rPr lang="en-US" altLang="en-US" sz="1600" i="1" kern="0">
                                  <a:latin typeface="Cambria Math" panose="02040503050406030204" pitchFamily="18" charset="0"/>
                                </a:rPr>
                              </m:ctrlPr>
                            </m:naryPr>
                            <m:sub>
                              <m:r>
                                <m:rPr>
                                  <m:brk m:alnAt="23"/>
                                </m:rPr>
                                <a:rPr lang="en-US" altLang="en-US" sz="1600" i="1" kern="0">
                                  <a:latin typeface="Cambria Math" panose="02040503050406030204" pitchFamily="18" charset="0"/>
                                </a:rPr>
                                <m:t>𝑖</m:t>
                              </m:r>
                              <m:r>
                                <a:rPr lang="en-US" altLang="en-US" sz="1600" i="1" kern="0">
                                  <a:latin typeface="Cambria Math" panose="02040503050406030204" pitchFamily="18" charset="0"/>
                                </a:rPr>
                                <m:t>=1</m:t>
                              </m:r>
                            </m:sub>
                            <m:sup>
                              <m:r>
                                <a:rPr lang="en-US" altLang="en-US" sz="1600" i="1" kern="0">
                                  <a:latin typeface="Cambria Math" panose="02040503050406030204" pitchFamily="18" charset="0"/>
                                </a:rPr>
                                <m:t>𝑛</m:t>
                              </m:r>
                            </m:sup>
                            <m:e>
                              <m:nary>
                                <m:naryPr>
                                  <m:chr m:val="∑"/>
                                  <m:ctrlPr>
                                    <a:rPr lang="en-US" altLang="en-US" sz="1600" i="1" kern="0">
                                      <a:latin typeface="Cambria Math" panose="02040503050406030204" pitchFamily="18" charset="0"/>
                                    </a:rPr>
                                  </m:ctrlPr>
                                </m:naryPr>
                                <m:sub>
                                  <m:r>
                                    <m:rPr>
                                      <m:brk m:alnAt="23"/>
                                    </m:rPr>
                                    <a:rPr lang="en-US" altLang="en-US" sz="1600" i="1" kern="0">
                                      <a:latin typeface="Cambria Math" panose="02040503050406030204" pitchFamily="18" charset="0"/>
                                    </a:rPr>
                                    <m:t>𝑗</m:t>
                                  </m:r>
                                  <m:r>
                                    <a:rPr lang="en-US" altLang="en-US" sz="1600" i="1" kern="0">
                                      <a:latin typeface="Cambria Math" panose="02040503050406030204" pitchFamily="18" charset="0"/>
                                    </a:rPr>
                                    <m:t>=1</m:t>
                                  </m:r>
                                </m:sub>
                                <m:sup>
                                  <m:r>
                                    <a:rPr lang="en-US" altLang="en-US" sz="1600" i="1" kern="0">
                                      <a:latin typeface="Cambria Math" panose="02040503050406030204" pitchFamily="18" charset="0"/>
                                    </a:rPr>
                                    <m:t>𝑛</m:t>
                                  </m:r>
                                </m:sup>
                                <m:e>
                                  <m:sSub>
                                    <m:sSubPr>
                                      <m:ctrlPr>
                                        <a:rPr lang="en-US" altLang="en-US" sz="1600" i="1" kern="0">
                                          <a:latin typeface="Cambria Math" panose="02040503050406030204" pitchFamily="18" charset="0"/>
                                        </a:rPr>
                                      </m:ctrlPr>
                                    </m:sSubPr>
                                    <m:e>
                                      <m:r>
                                        <a:rPr lang="en-US" altLang="en-US" sz="1600" i="1" kern="0">
                                          <a:latin typeface="Cambria Math" panose="02040503050406030204" pitchFamily="18" charset="0"/>
                                        </a:rPr>
                                        <m:t>𝑀</m:t>
                                      </m:r>
                                    </m:e>
                                    <m:sub>
                                      <m:r>
                                        <a:rPr lang="en-US" altLang="en-US" sz="1600" i="1" kern="0">
                                          <a:latin typeface="Cambria Math" panose="02040503050406030204" pitchFamily="18" charset="0"/>
                                        </a:rPr>
                                        <m:t>𝑖𝑗</m:t>
                                      </m:r>
                                    </m:sub>
                                  </m:sSub>
                                  <m:r>
                                    <a:rPr lang="en-US" altLang="en-US" sz="1600" i="1" kern="0">
                                      <a:latin typeface="Cambria Math" panose="02040503050406030204" pitchFamily="18" charset="0"/>
                                    </a:rPr>
                                    <m:t> </m:t>
                                  </m:r>
                                </m:e>
                              </m:nary>
                            </m:e>
                          </m:nary>
                          <m:sSubSup>
                            <m:sSubSupPr>
                              <m:ctrlPr>
                                <a:rPr lang="en-US" altLang="en-US" sz="1600" i="1" kern="0">
                                  <a:latin typeface="Cambria Math" panose="02040503050406030204" pitchFamily="18" charset="0"/>
                                </a:rPr>
                              </m:ctrlPr>
                            </m:sSubSupPr>
                            <m:e>
                              <m:acc>
                                <m:accPr>
                                  <m:chr m:val="̇"/>
                                  <m:ctrlPr>
                                    <a:rPr lang="en-US" altLang="en-US" sz="1600" i="1" kern="0">
                                      <a:latin typeface="Cambria Math" panose="02040503050406030204" pitchFamily="18" charset="0"/>
                                    </a:rPr>
                                  </m:ctrlPr>
                                </m:accPr>
                                <m:e>
                                  <m:r>
                                    <a:rPr lang="en-US" altLang="en-US" sz="1600" i="1" kern="0">
                                      <a:latin typeface="Cambria Math" panose="02040503050406030204" pitchFamily="18" charset="0"/>
                                    </a:rPr>
                                    <m:t>𝑞</m:t>
                                  </m:r>
                                </m:e>
                              </m:acc>
                            </m:e>
                            <m:sub>
                              <m:r>
                                <a:rPr lang="en-US" altLang="en-US" sz="1600" i="1" kern="0">
                                  <a:latin typeface="Cambria Math" panose="02040503050406030204" pitchFamily="18" charset="0"/>
                                </a:rPr>
                                <m:t>𝑖</m:t>
                              </m:r>
                            </m:sub>
                            <m:sup>
                              <m:r>
                                <a:rPr lang="en-US" altLang="en-US" sz="1600" i="1" kern="0">
                                  <a:latin typeface="Cambria Math" panose="02040503050406030204" pitchFamily="18" charset="0"/>
                                </a:rPr>
                                <m:t> </m:t>
                              </m:r>
                            </m:sup>
                          </m:sSubSup>
                          <m:sSubSup>
                            <m:sSubSupPr>
                              <m:ctrlPr>
                                <a:rPr lang="en-US" altLang="en-US" sz="1600" i="1" kern="0">
                                  <a:latin typeface="Cambria Math" panose="02040503050406030204" pitchFamily="18" charset="0"/>
                                </a:rPr>
                              </m:ctrlPr>
                            </m:sSubSupPr>
                            <m:e>
                              <m:acc>
                                <m:accPr>
                                  <m:chr m:val="̇"/>
                                  <m:ctrlPr>
                                    <a:rPr lang="en-US" altLang="en-US" sz="1600" i="1" kern="0">
                                      <a:latin typeface="Cambria Math" panose="02040503050406030204" pitchFamily="18" charset="0"/>
                                    </a:rPr>
                                  </m:ctrlPr>
                                </m:accPr>
                                <m:e>
                                  <m:r>
                                    <a:rPr lang="en-US" altLang="en-US" sz="1600" i="1" kern="0">
                                      <a:latin typeface="Cambria Math" panose="02040503050406030204" pitchFamily="18" charset="0"/>
                                    </a:rPr>
                                    <m:t>𝑞</m:t>
                                  </m:r>
                                </m:e>
                              </m:acc>
                            </m:e>
                            <m:sub>
                              <m:r>
                                <a:rPr lang="en-US" altLang="en-US" sz="1600" i="1" kern="0">
                                  <a:latin typeface="Cambria Math" panose="02040503050406030204" pitchFamily="18" charset="0"/>
                                </a:rPr>
                                <m:t>𝑗</m:t>
                              </m:r>
                            </m:sub>
                            <m:sup>
                              <m:r>
                                <a:rPr lang="en-US" altLang="en-US" sz="1600" i="1" kern="0">
                                  <a:latin typeface="Cambria Math" panose="02040503050406030204" pitchFamily="18" charset="0"/>
                                </a:rPr>
                                <m:t> </m:t>
                              </m:r>
                            </m:sup>
                          </m:sSubSup>
                        </m:e>
                      </m:d>
                      <m:r>
                        <a:rPr lang="en-US" altLang="en-US" sz="1600" b="0" i="1" kern="0" smtClean="0">
                          <a:latin typeface="Cambria Math" panose="02040503050406030204" pitchFamily="18" charset="0"/>
                        </a:rPr>
                        <m:t>+</m:t>
                      </m:r>
                      <m:nary>
                        <m:naryPr>
                          <m:chr m:val="∑"/>
                          <m:ctrlPr>
                            <a:rPr lang="en-US" altLang="en-US" sz="1600" b="0" i="1" kern="0" smtClean="0">
                              <a:latin typeface="Cambria Math" panose="02040503050406030204" pitchFamily="18" charset="0"/>
                            </a:rPr>
                          </m:ctrlPr>
                        </m:naryPr>
                        <m:sub>
                          <m:r>
                            <m:rPr>
                              <m:brk m:alnAt="23"/>
                            </m:rPr>
                            <a:rPr lang="en-US" altLang="en-US" sz="1600" b="0" i="1" kern="0" smtClean="0">
                              <a:latin typeface="Cambria Math" panose="02040503050406030204" pitchFamily="18" charset="0"/>
                            </a:rPr>
                            <m:t>𝑖</m:t>
                          </m:r>
                          <m:r>
                            <a:rPr lang="en-US" altLang="en-US" sz="1600" b="0" i="1" kern="0" smtClean="0">
                              <a:latin typeface="Cambria Math" panose="02040503050406030204" pitchFamily="18" charset="0"/>
                            </a:rPr>
                            <m:t>=1</m:t>
                          </m:r>
                        </m:sub>
                        <m:sup>
                          <m:r>
                            <a:rPr lang="en-US" altLang="en-US" sz="1600" b="0" i="1" kern="0" smtClean="0">
                              <a:latin typeface="Cambria Math" panose="02040503050406030204" pitchFamily="18" charset="0"/>
                            </a:rPr>
                            <m:t>𝑛</m:t>
                          </m:r>
                        </m:sup>
                        <m:e>
                          <m:sSub>
                            <m:sSubPr>
                              <m:ctrlPr>
                                <a:rPr lang="en-US" altLang="en-US" sz="1600" b="0" i="1" kern="0" smtClean="0">
                                  <a:latin typeface="Cambria Math" panose="02040503050406030204" pitchFamily="18" charset="0"/>
                                </a:rPr>
                              </m:ctrlPr>
                            </m:sSubPr>
                            <m:e>
                              <m:r>
                                <a:rPr lang="en-US" altLang="en-US" sz="1600" b="0" i="1" kern="0" smtClean="0">
                                  <a:latin typeface="Cambria Math" panose="02040503050406030204" pitchFamily="18" charset="0"/>
                                </a:rPr>
                                <m:t>𝑚</m:t>
                              </m:r>
                            </m:e>
                            <m:sub>
                              <m:r>
                                <a:rPr lang="en-US" altLang="en-US" sz="1600" b="0" i="1" kern="0" smtClean="0">
                                  <a:latin typeface="Cambria Math" panose="02040503050406030204" pitchFamily="18" charset="0"/>
                                </a:rPr>
                                <m:t>𝑖</m:t>
                              </m:r>
                            </m:sub>
                          </m:sSub>
                          <m:sSup>
                            <m:sSupPr>
                              <m:ctrlPr>
                                <a:rPr lang="en-US" altLang="en-US" sz="1600" b="0" i="1" kern="0" smtClean="0">
                                  <a:latin typeface="Cambria Math" panose="02040503050406030204" pitchFamily="18" charset="0"/>
                                </a:rPr>
                              </m:ctrlPr>
                            </m:sSupPr>
                            <m:e>
                              <m:r>
                                <a:rPr lang="en-US" altLang="en-US" sz="1600" b="0" i="1" kern="0" smtClean="0">
                                  <a:latin typeface="Cambria Math" panose="02040503050406030204" pitchFamily="18" charset="0"/>
                                </a:rPr>
                                <m:t>𝑔</m:t>
                              </m:r>
                            </m:e>
                            <m:sup>
                              <m:r>
                                <a:rPr lang="en-US" altLang="en-US" sz="1600" b="0" i="1" kern="0" smtClean="0">
                                  <a:latin typeface="Cambria Math" panose="02040503050406030204" pitchFamily="18" charset="0"/>
                                </a:rPr>
                                <m:t>𝑇</m:t>
                              </m:r>
                            </m:sup>
                          </m:sSup>
                          <m:d>
                            <m:dPr>
                              <m:ctrlPr>
                                <a:rPr lang="en-US" altLang="en-US" sz="1600" b="0" i="1" kern="0" smtClean="0">
                                  <a:latin typeface="Cambria Math" panose="02040503050406030204" pitchFamily="18" charset="0"/>
                                </a:rPr>
                              </m:ctrlPr>
                            </m:dPr>
                            <m:e>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𝑃</m:t>
                                      </m:r>
                                    </m:e>
                                    <m:sub>
                                      <m:r>
                                        <a:rPr lang="en-US" sz="1600" i="1">
                                          <a:solidFill>
                                            <a:srgbClr val="000000"/>
                                          </a:solidFill>
                                          <a:latin typeface="Cambria Math" panose="02040503050406030204" pitchFamily="18" charset="0"/>
                                        </a:rPr>
                                        <m:t>𝑐𝑗</m:t>
                                      </m:r>
                                    </m:sub>
                                  </m:sSub>
                                </m:num>
                                <m:den>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𝑞</m:t>
                                      </m:r>
                                    </m:e>
                                    <m:sub>
                                      <m:r>
                                        <a:rPr lang="en-US" sz="1600" i="1">
                                          <a:solidFill>
                                            <a:srgbClr val="000000"/>
                                          </a:solidFill>
                                          <a:latin typeface="Cambria Math" panose="02040503050406030204" pitchFamily="18" charset="0"/>
                                        </a:rPr>
                                        <m:t>𝑖</m:t>
                                      </m:r>
                                    </m:sub>
                                  </m:sSub>
                                </m:den>
                              </m:f>
                            </m:e>
                          </m:d>
                        </m:e>
                      </m:nary>
                    </m:oMath>
                  </m:oMathPara>
                </a14:m>
                <a:endParaRPr lang="en-US" sz="1600" dirty="0"/>
              </a:p>
            </p:txBody>
          </p:sp>
        </mc:Choice>
        <mc:Fallback xmlns="">
          <p:sp>
            <p:nvSpPr>
              <p:cNvPr id="9" name="TextBox 8">
                <a:extLst>
                  <a:ext uri="{FF2B5EF4-FFF2-40B4-BE49-F238E27FC236}">
                    <a16:creationId xmlns:a16="http://schemas.microsoft.com/office/drawing/2014/main" id="{A4B78C5A-BB53-E72F-4100-F6BC1BAEC6E1}"/>
                  </a:ext>
                </a:extLst>
              </p:cNvPr>
              <p:cNvSpPr txBox="1">
                <a:spLocks noRot="1" noChangeAspect="1" noMove="1" noResize="1" noEditPoints="1" noAdjustHandles="1" noChangeArrowheads="1" noChangeShapeType="1" noTextEdit="1"/>
              </p:cNvSpPr>
              <p:nvPr/>
            </p:nvSpPr>
            <p:spPr>
              <a:xfrm>
                <a:off x="3445949" y="4144246"/>
                <a:ext cx="5324606" cy="885050"/>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820890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68233-0925-A2B8-5E2E-FB231EB924FD}"/>
            </a:ext>
          </a:extLst>
        </p:cNvPr>
        <p:cNvGrpSpPr/>
        <p:nvPr/>
      </p:nvGrpSpPr>
      <p:grpSpPr>
        <a:xfrm>
          <a:off x="0" y="0"/>
          <a:ext cx="0" cy="0"/>
          <a:chOff x="0" y="0"/>
          <a:chExt cx="0" cy="0"/>
        </a:xfrm>
      </p:grpSpPr>
      <p:sp>
        <p:nvSpPr>
          <p:cNvPr id="46082" name="Rectangle 2">
            <a:extLst>
              <a:ext uri="{FF2B5EF4-FFF2-40B4-BE49-F238E27FC236}">
                <a16:creationId xmlns:a16="http://schemas.microsoft.com/office/drawing/2014/main" id="{7D84B4D2-7E4F-CAB2-0852-A361AA3BEB5E}"/>
              </a:ext>
            </a:extLst>
          </p:cNvPr>
          <p:cNvSpPr>
            <a:spLocks noGrp="1" noChangeArrowheads="1"/>
          </p:cNvSpPr>
          <p:nvPr>
            <p:ph type="title"/>
          </p:nvPr>
        </p:nvSpPr>
        <p:spPr/>
        <p:txBody>
          <a:bodyPr/>
          <a:lstStyle/>
          <a:p>
            <a:r>
              <a:rPr lang="en-US" altLang="en-US" dirty="0" err="1"/>
              <a:t>Lagrangian</a:t>
            </a:r>
            <a:r>
              <a:rPr lang="en-US" altLang="en-US" dirty="0"/>
              <a:t> Formulation of Manipulator Dynamics</a:t>
            </a:r>
          </a:p>
        </p:txBody>
      </p:sp>
      <p:sp>
        <p:nvSpPr>
          <p:cNvPr id="7" name="Footer Placeholder 2">
            <a:extLst>
              <a:ext uri="{FF2B5EF4-FFF2-40B4-BE49-F238E27FC236}">
                <a16:creationId xmlns:a16="http://schemas.microsoft.com/office/drawing/2014/main" id="{B4ECD114-CF5D-3BB6-D11A-81C0C20551D9}"/>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5" name="Picture 2" descr="http://brand.ucla.edu/wp-content/uploads/2013/08/ucla-logotype-main-11.jpg">
            <a:extLst>
              <a:ext uri="{FF2B5EF4-FFF2-40B4-BE49-F238E27FC236}">
                <a16:creationId xmlns:a16="http://schemas.microsoft.com/office/drawing/2014/main" id="{1F81B946-C35F-1E8B-8FCF-C58CFFDB3F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0EC10308-BFEE-88EA-8753-AE7C61CBF0EB}"/>
                  </a:ext>
                </a:extLst>
              </p:cNvPr>
              <p:cNvSpPr txBox="1">
                <a:spLocks noChangeArrowheads="1"/>
              </p:cNvSpPr>
              <p:nvPr/>
            </p:nvSpPr>
            <p:spPr bwMode="auto">
              <a:xfrm>
                <a:off x="1177926" y="1314450"/>
                <a:ext cx="10213974" cy="43640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r>
                  <a:rPr lang="en-US" altLang="en-US" kern="0" dirty="0"/>
                  <a:t>Substitute all the equation into the Lagrange Equation</a:t>
                </a:r>
              </a:p>
              <a:p>
                <a:endParaRPr lang="en-US" altLang="en-US" kern="0" dirty="0"/>
              </a:p>
              <a:p>
                <a:pPr marL="0" indent="0">
                  <a:buNone/>
                </a:pPr>
                <a14:m>
                  <m:oMathPara xmlns:m="http://schemas.openxmlformats.org/officeDocument/2006/math">
                    <m:oMathParaPr>
                      <m:jc m:val="centerGroup"/>
                    </m:oMathParaPr>
                    <m:oMath xmlns:m="http://schemas.openxmlformats.org/officeDocument/2006/math">
                      <m:f>
                        <m:fPr>
                          <m:ctrlPr>
                            <a:rPr lang="en-US" i="1" smtClean="0">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m:t>
                          </m:r>
                        </m:num>
                        <m:den>
                          <m:r>
                            <a:rPr lang="en-US" i="1">
                              <a:solidFill>
                                <a:srgbClr val="000000"/>
                              </a:solidFill>
                              <a:latin typeface="Cambria Math" panose="02040503050406030204" pitchFamily="18" charset="0"/>
                            </a:rPr>
                            <m:t>𝑑𝑡</m:t>
                          </m:r>
                        </m:den>
                      </m:f>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𝐿</m:t>
                              </m:r>
                            </m:num>
                            <m:den>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𝑞</m:t>
                                      </m:r>
                                    </m:e>
                                  </m:acc>
                                </m:e>
                                <m:sub>
                                  <m:r>
                                    <a:rPr lang="en-US" i="1">
                                      <a:solidFill>
                                        <a:srgbClr val="000000"/>
                                      </a:solidFill>
                                      <a:latin typeface="Cambria Math" panose="02040503050406030204" pitchFamily="18" charset="0"/>
                                    </a:rPr>
                                    <m:t>𝑖</m:t>
                                  </m:r>
                                </m:sub>
                              </m:sSub>
                            </m:den>
                          </m:f>
                        </m:e>
                      </m:d>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𝐿</m:t>
                          </m:r>
                        </m:num>
                        <m:den>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𝑞</m:t>
                              </m:r>
                            </m:e>
                            <m:sub>
                              <m:r>
                                <a:rPr lang="en-US" i="1">
                                  <a:solidFill>
                                    <a:srgbClr val="000000"/>
                                  </a:solidFill>
                                  <a:latin typeface="Cambria Math" panose="02040503050406030204" pitchFamily="18" charset="0"/>
                                </a:rPr>
                                <m:t>𝑖</m:t>
                              </m:r>
                            </m:sub>
                          </m:sSub>
                        </m:den>
                      </m:f>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𝑄</m:t>
                          </m:r>
                        </m:e>
                        <m:sub>
                          <m:r>
                            <a:rPr lang="en-US" i="1">
                              <a:solidFill>
                                <a:srgbClr val="000000"/>
                              </a:solidFill>
                              <a:latin typeface="Cambria Math" panose="02040503050406030204" pitchFamily="18" charset="0"/>
                            </a:rPr>
                            <m:t>𝑖</m:t>
                          </m:r>
                        </m:sub>
                      </m:sSub>
                    </m:oMath>
                  </m:oMathPara>
                </a14:m>
                <a:endParaRPr lang="en-US" altLang="en-US" kern="0" dirty="0"/>
              </a:p>
              <a:p>
                <a:pPr marL="0" indent="0">
                  <a:buNone/>
                </a:pPr>
                <a:endParaRPr lang="en-US" altLang="en-US" kern="0" dirty="0"/>
              </a:p>
              <a:p>
                <a:pPr marL="0" indent="0">
                  <a:buNone/>
                </a:pPr>
                <a:endParaRPr lang="en-US" altLang="en-US" kern="0" dirty="0"/>
              </a:p>
              <a:p>
                <a:pPr marL="0" indent="0">
                  <a:buNone/>
                </a:pPr>
                <a:endParaRPr lang="en-US" altLang="en-US" kern="0" dirty="0"/>
              </a:p>
              <a:p>
                <a:pPr marL="0" indent="0">
                  <a:buNone/>
                </a:pPr>
                <a:endParaRPr lang="en-US" altLang="en-US" kern="0" dirty="0"/>
              </a:p>
              <a:p>
                <a:pPr marL="0" indent="0">
                  <a:buNone/>
                </a:pPr>
                <a:endParaRPr lang="en-US" altLang="en-US" kern="0" dirty="0"/>
              </a:p>
              <a:p>
                <a:pPr marL="0" indent="0">
                  <a:buNone/>
                </a:pPr>
                <a:endParaRPr lang="en-US" altLang="en-US" kern="0" dirty="0"/>
              </a:p>
              <a:p>
                <a:pPr marL="0" indent="0">
                  <a:buNone/>
                </a:pPr>
                <a:endParaRPr lang="en-US" altLang="en-US" kern="0" dirty="0"/>
              </a:p>
              <a:p>
                <a:pPr marL="0" indent="0">
                  <a:buNone/>
                </a:pPr>
                <a14:m>
                  <m:oMathPara xmlns:m="http://schemas.openxmlformats.org/officeDocument/2006/math">
                    <m:oMathParaPr>
                      <m:jc m:val="centerGroup"/>
                    </m:oMathParaPr>
                    <m:oMath xmlns:m="http://schemas.openxmlformats.org/officeDocument/2006/math">
                      <m:nary>
                        <m:naryPr>
                          <m:chr m:val="∑"/>
                          <m:ctrlPr>
                            <a:rPr lang="en-US" b="0" i="1" smtClean="0">
                              <a:solidFill>
                                <a:srgbClr val="000000"/>
                              </a:solidFill>
                              <a:latin typeface="Cambria Math" panose="02040503050406030204" pitchFamily="18" charset="0"/>
                            </a:rPr>
                          </m:ctrlPr>
                        </m:naryPr>
                        <m:sub>
                          <m:r>
                            <m:rPr>
                              <m:brk m:alnAt="23"/>
                            </m:rPr>
                            <a:rPr lang="en-US" b="0" i="1" smtClean="0">
                              <a:solidFill>
                                <a:srgbClr val="000000"/>
                              </a:solidFill>
                              <a:latin typeface="Cambria Math" panose="02040503050406030204" pitchFamily="18" charset="0"/>
                            </a:rPr>
                            <m:t>𝐽</m:t>
                          </m:r>
                          <m:r>
                            <a:rPr lang="en-US" b="0" i="1" smtClean="0">
                              <a:solidFill>
                                <a:srgbClr val="000000"/>
                              </a:solidFill>
                              <a:latin typeface="Cambria Math" panose="02040503050406030204" pitchFamily="18" charset="0"/>
                            </a:rPr>
                            <m:t>=1</m:t>
                          </m:r>
                        </m:sub>
                        <m:sup>
                          <m:r>
                            <a:rPr lang="en-US" b="0" i="1" smtClean="0">
                              <a:solidFill>
                                <a:srgbClr val="000000"/>
                              </a:solidFill>
                              <a:latin typeface="Cambria Math" panose="02040503050406030204" pitchFamily="18" charset="0"/>
                            </a:rPr>
                            <m:t>𝑛</m:t>
                          </m:r>
                        </m:sup>
                        <m:e>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𝑀</m:t>
                              </m:r>
                            </m:e>
                            <m:sub>
                              <m:r>
                                <a:rPr lang="en-US" b="0" i="1" smtClean="0">
                                  <a:solidFill>
                                    <a:srgbClr val="000000"/>
                                  </a:solidFill>
                                  <a:latin typeface="Cambria Math" panose="02040503050406030204" pitchFamily="18" charset="0"/>
                                </a:rPr>
                                <m:t>𝑖𝑗</m:t>
                              </m:r>
                            </m:sub>
                          </m:sSub>
                        </m:e>
                      </m:nary>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𝑞</m:t>
                              </m:r>
                            </m:e>
                          </m:acc>
                        </m:e>
                        <m:sub>
                          <m:r>
                            <a:rPr lang="en-US" i="1">
                              <a:solidFill>
                                <a:srgbClr val="000000"/>
                              </a:solidFill>
                              <a:latin typeface="Cambria Math" panose="02040503050406030204" pitchFamily="18" charset="0"/>
                            </a:rPr>
                            <m:t>𝑗</m:t>
                          </m:r>
                        </m:sub>
                      </m:sSub>
                      <m:r>
                        <a:rPr lang="en-US" b="0" i="1" smtClean="0">
                          <a:solidFill>
                            <a:srgbClr val="000000"/>
                          </a:solidFill>
                          <a:latin typeface="Cambria Math" panose="02040503050406030204" pitchFamily="18" charset="0"/>
                        </a:rPr>
                        <m:t>+</m:t>
                      </m:r>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𝑉</m:t>
                          </m:r>
                        </m:e>
                        <m:sub>
                          <m:r>
                            <a:rPr lang="en-US" b="0" i="1" smtClean="0">
                              <a:solidFill>
                                <a:srgbClr val="000000"/>
                              </a:solidFill>
                              <a:latin typeface="Cambria Math" panose="02040503050406030204" pitchFamily="18" charset="0"/>
                            </a:rPr>
                            <m:t>𝑖</m:t>
                          </m:r>
                        </m:sub>
                      </m:sSub>
                      <m:r>
                        <a:rPr lang="en-US" b="0" i="1" smtClean="0">
                          <a:solidFill>
                            <a:srgbClr val="000000"/>
                          </a:solidFill>
                          <a:latin typeface="Cambria Math" panose="02040503050406030204" pitchFamily="18" charset="0"/>
                        </a:rPr>
                        <m:t>+</m:t>
                      </m:r>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𝐺</m:t>
                          </m:r>
                        </m:e>
                        <m:sub>
                          <m:r>
                            <a:rPr lang="en-US" b="0" i="1" smtClean="0">
                              <a:solidFill>
                                <a:srgbClr val="000000"/>
                              </a:solidFill>
                              <a:latin typeface="Cambria Math" panose="02040503050406030204" pitchFamily="18" charset="0"/>
                            </a:rPr>
                            <m:t>𝑖</m:t>
                          </m:r>
                        </m:sub>
                      </m:sSub>
                      <m:r>
                        <a:rPr lang="en-US" b="0" i="1" smtClean="0">
                          <a:solidFill>
                            <a:srgbClr val="000000"/>
                          </a:solidFill>
                          <a:latin typeface="Cambria Math" panose="02040503050406030204" pitchFamily="18" charset="0"/>
                        </a:rPr>
                        <m:t>=</m:t>
                      </m:r>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𝑄</m:t>
                          </m:r>
                        </m:e>
                        <m:sub>
                          <m:r>
                            <a:rPr lang="en-US" b="0" i="1" smtClean="0">
                              <a:solidFill>
                                <a:srgbClr val="000000"/>
                              </a:solidFill>
                              <a:latin typeface="Cambria Math" panose="02040503050406030204" pitchFamily="18" charset="0"/>
                            </a:rPr>
                            <m:t>𝑖</m:t>
                          </m:r>
                        </m:sub>
                      </m:sSub>
                    </m:oMath>
                  </m:oMathPara>
                </a14:m>
                <a:endParaRPr lang="en-US" altLang="en-US" kern="0" dirty="0"/>
              </a:p>
            </p:txBody>
          </p:sp>
        </mc:Choice>
        <mc:Fallback xmlns="">
          <p:sp>
            <p:nvSpPr>
              <p:cNvPr id="3" name="Rectangle 3">
                <a:extLst>
                  <a:ext uri="{FF2B5EF4-FFF2-40B4-BE49-F238E27FC236}">
                    <a16:creationId xmlns:a16="http://schemas.microsoft.com/office/drawing/2014/main" id="{0EC10308-BFEE-88EA-8753-AE7C61CBF0EB}"/>
                  </a:ext>
                </a:extLst>
              </p:cNvPr>
              <p:cNvSpPr txBox="1">
                <a:spLocks noRot="1" noChangeAspect="1" noMove="1" noResize="1" noEditPoints="1" noAdjustHandles="1" noChangeArrowheads="1" noChangeShapeType="1" noTextEdit="1"/>
              </p:cNvSpPr>
              <p:nvPr/>
            </p:nvSpPr>
            <p:spPr bwMode="auto">
              <a:xfrm>
                <a:off x="1177926" y="1314450"/>
                <a:ext cx="10213974" cy="4364037"/>
              </a:xfrm>
              <a:prstGeom prst="rect">
                <a:avLst/>
              </a:prstGeom>
              <a:blipFill>
                <a:blip r:embed="rId4"/>
                <a:stretch>
                  <a:fillRect l="-239" t="-41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8" name="Arrow: Down 7">
            <a:extLst>
              <a:ext uri="{FF2B5EF4-FFF2-40B4-BE49-F238E27FC236}">
                <a16:creationId xmlns:a16="http://schemas.microsoft.com/office/drawing/2014/main" id="{5E037CC8-E22D-AA15-0995-B4CBACE191A9}"/>
              </a:ext>
            </a:extLst>
          </p:cNvPr>
          <p:cNvSpPr/>
          <p:nvPr/>
        </p:nvSpPr>
        <p:spPr bwMode="auto">
          <a:xfrm>
            <a:off x="5980113" y="2524125"/>
            <a:ext cx="304800" cy="219075"/>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 name="Arrow: Down 8">
            <a:extLst>
              <a:ext uri="{FF2B5EF4-FFF2-40B4-BE49-F238E27FC236}">
                <a16:creationId xmlns:a16="http://schemas.microsoft.com/office/drawing/2014/main" id="{238E6FF0-2A3E-A9B3-1FAE-8C1B3C2F402C}"/>
              </a:ext>
            </a:extLst>
          </p:cNvPr>
          <p:cNvSpPr/>
          <p:nvPr/>
        </p:nvSpPr>
        <p:spPr bwMode="auto">
          <a:xfrm>
            <a:off x="5943600" y="3882231"/>
            <a:ext cx="304800" cy="219075"/>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1A83336-65E3-CFF0-15DF-3B5C2EA3C03D}"/>
                  </a:ext>
                </a:extLst>
              </p:cNvPr>
              <p:cNvSpPr txBox="1"/>
              <p:nvPr/>
            </p:nvSpPr>
            <p:spPr>
              <a:xfrm>
                <a:off x="2320724" y="2863364"/>
                <a:ext cx="7736157" cy="11312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1600" b="0" i="1" smtClean="0">
                              <a:solidFill>
                                <a:srgbClr val="000000"/>
                              </a:solidFill>
                              <a:latin typeface="Cambria Math" panose="02040503050406030204" pitchFamily="18" charset="0"/>
                            </a:rPr>
                          </m:ctrlPr>
                        </m:naryPr>
                        <m:sub>
                          <m:r>
                            <m:rPr>
                              <m:brk m:alnAt="23"/>
                            </m:rPr>
                            <a:rPr lang="en-US" sz="1600" b="0" i="1" smtClean="0">
                              <a:solidFill>
                                <a:srgbClr val="000000"/>
                              </a:solidFill>
                              <a:latin typeface="Cambria Math" panose="02040503050406030204" pitchFamily="18" charset="0"/>
                            </a:rPr>
                            <m:t>𝐽</m:t>
                          </m:r>
                          <m:r>
                            <a:rPr lang="en-US" sz="1600" b="0" i="1" smtClean="0">
                              <a:solidFill>
                                <a:srgbClr val="000000"/>
                              </a:solidFill>
                              <a:latin typeface="Cambria Math" panose="02040503050406030204" pitchFamily="18" charset="0"/>
                            </a:rPr>
                            <m:t>=1</m:t>
                          </m:r>
                        </m:sub>
                        <m:sup>
                          <m:r>
                            <a:rPr lang="en-US" sz="1600" b="0" i="1" smtClean="0">
                              <a:solidFill>
                                <a:srgbClr val="000000"/>
                              </a:solidFill>
                              <a:latin typeface="Cambria Math" panose="02040503050406030204" pitchFamily="18" charset="0"/>
                            </a:rPr>
                            <m:t>𝑛</m:t>
                          </m:r>
                        </m:sup>
                        <m:e>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𝑀</m:t>
                              </m:r>
                            </m:e>
                            <m:sub>
                              <m:r>
                                <a:rPr lang="en-US" sz="1600" b="0" i="1" smtClean="0">
                                  <a:solidFill>
                                    <a:srgbClr val="000000"/>
                                  </a:solidFill>
                                  <a:latin typeface="Cambria Math" panose="02040503050406030204" pitchFamily="18" charset="0"/>
                                </a:rPr>
                                <m:t>𝑖𝑗</m:t>
                              </m:r>
                            </m:sub>
                          </m:sSub>
                        </m:e>
                      </m:nary>
                      <m:sSub>
                        <m:sSubPr>
                          <m:ctrlPr>
                            <a:rPr lang="en-US" sz="1600" i="1">
                              <a:solidFill>
                                <a:srgbClr val="000000"/>
                              </a:solidFill>
                              <a:latin typeface="Cambria Math" panose="02040503050406030204" pitchFamily="18" charset="0"/>
                            </a:rPr>
                          </m:ctrlPr>
                        </m:sSubPr>
                        <m:e>
                          <m:acc>
                            <m:accPr>
                              <m:chr m:val="̈"/>
                              <m:ctrlPr>
                                <a:rPr lang="en-US" sz="1600" i="1">
                                  <a:solidFill>
                                    <a:srgbClr val="000000"/>
                                  </a:solidFill>
                                  <a:latin typeface="Cambria Math" panose="02040503050406030204" pitchFamily="18" charset="0"/>
                                </a:rPr>
                              </m:ctrlPr>
                            </m:accPr>
                            <m:e>
                              <m:r>
                                <a:rPr lang="en-US" sz="1600" i="1">
                                  <a:solidFill>
                                    <a:srgbClr val="000000"/>
                                  </a:solidFill>
                                  <a:latin typeface="Cambria Math" panose="02040503050406030204" pitchFamily="18" charset="0"/>
                                </a:rPr>
                                <m:t>𝑞</m:t>
                              </m:r>
                            </m:e>
                          </m:acc>
                        </m:e>
                        <m:sub>
                          <m:r>
                            <a:rPr lang="en-US" sz="1600" i="1">
                              <a:solidFill>
                                <a:srgbClr val="000000"/>
                              </a:solidFill>
                              <a:latin typeface="Cambria Math" panose="02040503050406030204" pitchFamily="18" charset="0"/>
                            </a:rPr>
                            <m:t>𝑗</m:t>
                          </m:r>
                        </m:sub>
                      </m:sSub>
                      <m:r>
                        <a:rPr lang="en-US" sz="1600" b="0" i="1" smtClean="0">
                          <a:solidFill>
                            <a:srgbClr val="000000"/>
                          </a:solidFill>
                          <a:latin typeface="Cambria Math" panose="02040503050406030204" pitchFamily="18" charset="0"/>
                        </a:rPr>
                        <m:t>+</m:t>
                      </m:r>
                      <m:nary>
                        <m:naryPr>
                          <m:chr m:val="∑"/>
                          <m:ctrlPr>
                            <a:rPr lang="en-US" sz="1600" b="0" i="1" smtClean="0">
                              <a:solidFill>
                                <a:srgbClr val="000000"/>
                              </a:solidFill>
                              <a:latin typeface="Cambria Math" panose="02040503050406030204" pitchFamily="18" charset="0"/>
                            </a:rPr>
                          </m:ctrlPr>
                        </m:naryPr>
                        <m:sub>
                          <m:r>
                            <m:rPr>
                              <m:brk m:alnAt="23"/>
                            </m:rPr>
                            <a:rPr lang="en-US" sz="1600" b="0" i="1" smtClean="0">
                              <a:solidFill>
                                <a:srgbClr val="000000"/>
                              </a:solidFill>
                              <a:latin typeface="Cambria Math" panose="02040503050406030204" pitchFamily="18" charset="0"/>
                            </a:rPr>
                            <m:t>𝐽</m:t>
                          </m:r>
                          <m:r>
                            <a:rPr lang="en-US" sz="1600" b="0" i="1" smtClean="0">
                              <a:solidFill>
                                <a:srgbClr val="000000"/>
                              </a:solidFill>
                              <a:latin typeface="Cambria Math" panose="02040503050406030204" pitchFamily="18" charset="0"/>
                            </a:rPr>
                            <m:t>=1</m:t>
                          </m:r>
                        </m:sub>
                        <m:sup>
                          <m:r>
                            <a:rPr lang="en-US" sz="1600" b="0" i="1" smtClean="0">
                              <a:solidFill>
                                <a:srgbClr val="000000"/>
                              </a:solidFill>
                              <a:latin typeface="Cambria Math" panose="02040503050406030204" pitchFamily="18" charset="0"/>
                            </a:rPr>
                            <m:t>𝑛</m:t>
                          </m:r>
                        </m:sup>
                        <m:e>
                          <m:d>
                            <m:dPr>
                              <m:begChr m:val="["/>
                              <m:endChr m:val="]"/>
                              <m:ctrlPr>
                                <a:rPr lang="en-US" sz="1600" b="0" i="1" smtClean="0">
                                  <a:solidFill>
                                    <a:srgbClr val="000000"/>
                                  </a:solidFill>
                                  <a:latin typeface="Cambria Math" panose="02040503050406030204" pitchFamily="18" charset="0"/>
                                </a:rPr>
                              </m:ctrlPr>
                            </m:dPr>
                            <m:e>
                              <m:m>
                                <m:mPr>
                                  <m:mcs>
                                    <m:mc>
                                      <m:mcPr>
                                        <m:count m:val="1"/>
                                        <m:mcJc m:val="center"/>
                                      </m:mcPr>
                                    </m:mc>
                                  </m:mcs>
                                  <m:ctrlPr>
                                    <a:rPr lang="en-US" sz="1600" b="0" i="1" smtClean="0">
                                      <a:solidFill>
                                        <a:srgbClr val="000000"/>
                                      </a:solidFill>
                                      <a:latin typeface="Cambria Math" panose="02040503050406030204" pitchFamily="18" charset="0"/>
                                    </a:rPr>
                                  </m:ctrlPr>
                                </m:mPr>
                                <m:mr>
                                  <m:e>
                                    <m:nary>
                                      <m:naryPr>
                                        <m:chr m:val="∑"/>
                                        <m:ctrlPr>
                                          <a:rPr lang="en-US" sz="1600" i="1">
                                            <a:solidFill>
                                              <a:srgbClr val="000000"/>
                                            </a:solidFill>
                                            <a:latin typeface="Cambria Math" panose="02040503050406030204" pitchFamily="18" charset="0"/>
                                          </a:rPr>
                                        </m:ctrlPr>
                                      </m:naryPr>
                                      <m:sub>
                                        <m:r>
                                          <m:rPr>
                                            <m:brk m:alnAt="23"/>
                                          </m:rPr>
                                          <a:rPr lang="en-US" sz="1600" i="1">
                                            <a:solidFill>
                                              <a:srgbClr val="000000"/>
                                            </a:solidFill>
                                            <a:latin typeface="Cambria Math" panose="02040503050406030204" pitchFamily="18" charset="0"/>
                                          </a:rPr>
                                          <m:t>𝑘</m:t>
                                        </m:r>
                                        <m:r>
                                          <a:rPr lang="en-US" sz="1600" i="1">
                                            <a:solidFill>
                                              <a:srgbClr val="000000"/>
                                            </a:solidFill>
                                            <a:latin typeface="Cambria Math" panose="02040503050406030204" pitchFamily="18" charset="0"/>
                                          </a:rPr>
                                          <m:t>=1</m:t>
                                        </m:r>
                                      </m:sub>
                                      <m:sup>
                                        <m:r>
                                          <a:rPr lang="en-US" sz="1600" i="1">
                                            <a:solidFill>
                                              <a:srgbClr val="000000"/>
                                            </a:solidFill>
                                            <a:latin typeface="Cambria Math" panose="02040503050406030204" pitchFamily="18" charset="0"/>
                                          </a:rPr>
                                          <m:t>𝑛</m:t>
                                        </m:r>
                                      </m:sup>
                                      <m:e>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𝑀</m:t>
                                                </m:r>
                                              </m:e>
                                              <m:sub>
                                                <m:r>
                                                  <a:rPr lang="en-US" sz="1600" i="1">
                                                    <a:solidFill>
                                                      <a:srgbClr val="000000"/>
                                                    </a:solidFill>
                                                    <a:latin typeface="Cambria Math" panose="02040503050406030204" pitchFamily="18" charset="0"/>
                                                  </a:rPr>
                                                  <m:t>𝑖𝑗</m:t>
                                                </m:r>
                                              </m:sub>
                                            </m:sSub>
                                          </m:num>
                                          <m:den>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𝑞</m:t>
                                                </m:r>
                                              </m:e>
                                              <m:sub>
                                                <m:r>
                                                  <a:rPr lang="en-US" sz="1600" i="1">
                                                    <a:solidFill>
                                                      <a:srgbClr val="000000"/>
                                                    </a:solidFill>
                                                    <a:latin typeface="Cambria Math" panose="02040503050406030204" pitchFamily="18" charset="0"/>
                                                  </a:rPr>
                                                  <m:t>𝑘</m:t>
                                                </m:r>
                                              </m:sub>
                                            </m:sSub>
                                          </m:den>
                                        </m:f>
                                      </m:e>
                                    </m:nary>
                                  </m:e>
                                </m:mr>
                              </m:m>
                              <m:acc>
                                <m:accPr>
                                  <m:chr m:val="̇"/>
                                  <m:ctrlPr>
                                    <a:rPr lang="en-US" sz="1600" b="0" i="1" smtClean="0">
                                      <a:solidFill>
                                        <a:srgbClr val="000000"/>
                                      </a:solidFill>
                                      <a:latin typeface="Cambria Math" panose="02040503050406030204" pitchFamily="18" charset="0"/>
                                    </a:rPr>
                                  </m:ctrlPr>
                                </m:accPr>
                                <m:e>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𝑞</m:t>
                                      </m:r>
                                    </m:e>
                                    <m:sub>
                                      <m:r>
                                        <a:rPr lang="en-US" sz="1600" b="0" i="1" smtClean="0">
                                          <a:solidFill>
                                            <a:srgbClr val="000000"/>
                                          </a:solidFill>
                                          <a:latin typeface="Cambria Math" panose="02040503050406030204" pitchFamily="18" charset="0"/>
                                        </a:rPr>
                                        <m:t>𝑘</m:t>
                                      </m:r>
                                    </m:sub>
                                  </m:sSub>
                                </m:e>
                              </m:acc>
                            </m:e>
                          </m:d>
                          <m:sSub>
                            <m:sSubPr>
                              <m:ctrlPr>
                                <a:rPr lang="en-US" sz="1600" b="0" i="1" smtClean="0">
                                  <a:solidFill>
                                    <a:srgbClr val="000000"/>
                                  </a:solidFill>
                                  <a:latin typeface="Cambria Math" panose="02040503050406030204" pitchFamily="18" charset="0"/>
                                </a:rPr>
                              </m:ctrlPr>
                            </m:sSubPr>
                            <m:e>
                              <m:acc>
                                <m:accPr>
                                  <m:chr m:val="̇"/>
                                  <m:ctrlPr>
                                    <a:rPr lang="en-US" sz="1600" b="0" i="1" smtClean="0">
                                      <a:solidFill>
                                        <a:srgbClr val="000000"/>
                                      </a:solidFill>
                                      <a:latin typeface="Cambria Math" panose="02040503050406030204" pitchFamily="18" charset="0"/>
                                    </a:rPr>
                                  </m:ctrlPr>
                                </m:accPr>
                                <m:e>
                                  <m:r>
                                    <a:rPr lang="en-US" sz="1600" b="0" i="1" smtClean="0">
                                      <a:solidFill>
                                        <a:srgbClr val="000000"/>
                                      </a:solidFill>
                                      <a:latin typeface="Cambria Math" panose="02040503050406030204" pitchFamily="18" charset="0"/>
                                    </a:rPr>
                                    <m:t>𝑞</m:t>
                                  </m:r>
                                </m:e>
                              </m:acc>
                            </m:e>
                            <m:sub>
                              <m:r>
                                <a:rPr lang="en-US" sz="1600" b="0" i="1" smtClean="0">
                                  <a:solidFill>
                                    <a:srgbClr val="000000"/>
                                  </a:solidFill>
                                  <a:latin typeface="Cambria Math" panose="02040503050406030204" pitchFamily="18" charset="0"/>
                                </a:rPr>
                                <m:t>𝑗</m:t>
                              </m:r>
                            </m:sub>
                          </m:sSub>
                          <m:r>
                            <a:rPr lang="en-US" sz="1600" b="0" i="1" smtClean="0">
                              <a:solidFill>
                                <a:srgbClr val="000000"/>
                              </a:solidFill>
                              <a:latin typeface="Cambria Math" panose="02040503050406030204" pitchFamily="18" charset="0"/>
                            </a:rPr>
                            <m:t>−</m:t>
                          </m:r>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1</m:t>
                              </m:r>
                            </m:num>
                            <m:den>
                              <m:r>
                                <a:rPr lang="en-US" sz="1600" i="1">
                                  <a:solidFill>
                                    <a:srgbClr val="000000"/>
                                  </a:solidFill>
                                  <a:latin typeface="Cambria Math" panose="02040503050406030204" pitchFamily="18" charset="0"/>
                                </a:rPr>
                                <m:t>2</m:t>
                              </m:r>
                            </m:den>
                          </m:f>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m:t>
                              </m:r>
                            </m:num>
                            <m:den>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acc>
                                    <m:accPr>
                                      <m:chr m:val="̇"/>
                                      <m:ctrlPr>
                                        <a:rPr lang="en-US" sz="1600" i="1">
                                          <a:solidFill>
                                            <a:srgbClr val="000000"/>
                                          </a:solidFill>
                                          <a:latin typeface="Cambria Math" panose="02040503050406030204" pitchFamily="18" charset="0"/>
                                        </a:rPr>
                                      </m:ctrlPr>
                                    </m:accPr>
                                    <m:e>
                                      <m:r>
                                        <a:rPr lang="en-US" sz="1600" i="1">
                                          <a:solidFill>
                                            <a:srgbClr val="000000"/>
                                          </a:solidFill>
                                          <a:latin typeface="Cambria Math" panose="02040503050406030204" pitchFamily="18" charset="0"/>
                                        </a:rPr>
                                        <m:t>𝑞</m:t>
                                      </m:r>
                                    </m:e>
                                  </m:acc>
                                </m:e>
                                <m:sub>
                                  <m:r>
                                    <a:rPr lang="en-US" sz="1600" i="1">
                                      <a:solidFill>
                                        <a:srgbClr val="000000"/>
                                      </a:solidFill>
                                      <a:latin typeface="Cambria Math" panose="02040503050406030204" pitchFamily="18" charset="0"/>
                                    </a:rPr>
                                    <m:t>𝑖</m:t>
                                  </m:r>
                                </m:sub>
                              </m:sSub>
                            </m:den>
                          </m:f>
                          <m:d>
                            <m:dPr>
                              <m:ctrlPr>
                                <a:rPr lang="en-US" sz="1600" i="1">
                                  <a:solidFill>
                                    <a:srgbClr val="000000"/>
                                  </a:solidFill>
                                  <a:latin typeface="Cambria Math" panose="02040503050406030204" pitchFamily="18" charset="0"/>
                                </a:rPr>
                              </m:ctrlPr>
                            </m:dPr>
                            <m:e>
                              <m:nary>
                                <m:naryPr>
                                  <m:chr m:val="∑"/>
                                  <m:ctrlPr>
                                    <a:rPr lang="en-US" sz="1600" i="1">
                                      <a:solidFill>
                                        <a:srgbClr val="000000"/>
                                      </a:solidFill>
                                      <a:latin typeface="Cambria Math" panose="02040503050406030204" pitchFamily="18" charset="0"/>
                                    </a:rPr>
                                  </m:ctrlPr>
                                </m:naryPr>
                                <m:sub>
                                  <m:r>
                                    <m:rPr>
                                      <m:brk m:alnAt="23"/>
                                    </m:rPr>
                                    <a:rPr lang="en-US" sz="1600" i="1">
                                      <a:solidFill>
                                        <a:srgbClr val="000000"/>
                                      </a:solidFill>
                                      <a:latin typeface="Cambria Math" panose="02040503050406030204" pitchFamily="18" charset="0"/>
                                    </a:rPr>
                                    <m:t>𝐽</m:t>
                                  </m:r>
                                  <m:r>
                                    <a:rPr lang="en-US" sz="1600" i="1">
                                      <a:solidFill>
                                        <a:srgbClr val="000000"/>
                                      </a:solidFill>
                                      <a:latin typeface="Cambria Math" panose="02040503050406030204" pitchFamily="18" charset="0"/>
                                    </a:rPr>
                                    <m:t>=1</m:t>
                                  </m:r>
                                </m:sub>
                                <m:sup>
                                  <m:r>
                                    <a:rPr lang="en-US" sz="1600" i="1">
                                      <a:solidFill>
                                        <a:srgbClr val="000000"/>
                                      </a:solidFill>
                                      <a:latin typeface="Cambria Math" panose="02040503050406030204" pitchFamily="18" charset="0"/>
                                    </a:rPr>
                                    <m:t>𝑛</m:t>
                                  </m:r>
                                </m:sup>
                                <m:e>
                                  <m:nary>
                                    <m:naryPr>
                                      <m:chr m:val="∑"/>
                                      <m:ctrlPr>
                                        <a:rPr lang="en-US" sz="1600" i="1">
                                          <a:solidFill>
                                            <a:srgbClr val="000000"/>
                                          </a:solidFill>
                                          <a:latin typeface="Cambria Math" panose="02040503050406030204" pitchFamily="18" charset="0"/>
                                        </a:rPr>
                                      </m:ctrlPr>
                                    </m:naryPr>
                                    <m:sub>
                                      <m:r>
                                        <m:rPr>
                                          <m:brk m:alnAt="23"/>
                                        </m:rPr>
                                        <a:rPr lang="en-US" sz="1600" i="1">
                                          <a:solidFill>
                                            <a:srgbClr val="000000"/>
                                          </a:solidFill>
                                          <a:latin typeface="Cambria Math" panose="02040503050406030204" pitchFamily="18" charset="0"/>
                                        </a:rPr>
                                        <m:t>𝑘</m:t>
                                      </m:r>
                                      <m:r>
                                        <a:rPr lang="en-US" sz="1600" i="1">
                                          <a:solidFill>
                                            <a:srgbClr val="000000"/>
                                          </a:solidFill>
                                          <a:latin typeface="Cambria Math" panose="02040503050406030204" pitchFamily="18" charset="0"/>
                                        </a:rPr>
                                        <m:t>=1</m:t>
                                      </m:r>
                                    </m:sub>
                                    <m:sup>
                                      <m:r>
                                        <a:rPr lang="en-US" sz="1600" i="1">
                                          <a:solidFill>
                                            <a:srgbClr val="000000"/>
                                          </a:solidFill>
                                          <a:latin typeface="Cambria Math" panose="02040503050406030204" pitchFamily="18" charset="0"/>
                                        </a:rPr>
                                        <m:t>𝑛</m:t>
                                      </m:r>
                                    </m:sup>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𝑀</m:t>
                                          </m:r>
                                        </m:e>
                                        <m:sub>
                                          <m:r>
                                            <a:rPr lang="en-US" sz="1600" i="1">
                                              <a:solidFill>
                                                <a:srgbClr val="000000"/>
                                              </a:solidFill>
                                              <a:latin typeface="Cambria Math" panose="02040503050406030204" pitchFamily="18" charset="0"/>
                                            </a:rPr>
                                            <m:t>𝑗𝑘</m:t>
                                          </m:r>
                                        </m:sub>
                                      </m:sSub>
                                    </m:e>
                                  </m:nary>
                                </m:e>
                              </m:nary>
                              <m:sSub>
                                <m:sSubPr>
                                  <m:ctrlPr>
                                    <a:rPr lang="en-US" sz="1600" i="1">
                                      <a:solidFill>
                                        <a:srgbClr val="000000"/>
                                      </a:solidFill>
                                      <a:latin typeface="Cambria Math" panose="02040503050406030204" pitchFamily="18" charset="0"/>
                                    </a:rPr>
                                  </m:ctrlPr>
                                </m:sSubPr>
                                <m:e>
                                  <m:acc>
                                    <m:accPr>
                                      <m:chr m:val="̇"/>
                                      <m:ctrlPr>
                                        <a:rPr lang="en-US" sz="1600" i="1">
                                          <a:solidFill>
                                            <a:srgbClr val="000000"/>
                                          </a:solidFill>
                                          <a:latin typeface="Cambria Math" panose="02040503050406030204" pitchFamily="18" charset="0"/>
                                        </a:rPr>
                                      </m:ctrlPr>
                                    </m:accPr>
                                    <m:e>
                                      <m:r>
                                        <a:rPr lang="en-US" sz="1600" i="1">
                                          <a:solidFill>
                                            <a:srgbClr val="000000"/>
                                          </a:solidFill>
                                          <a:latin typeface="Cambria Math" panose="02040503050406030204" pitchFamily="18" charset="0"/>
                                        </a:rPr>
                                        <m:t>𝑞</m:t>
                                      </m:r>
                                    </m:e>
                                  </m:acc>
                                </m:e>
                                <m:sub>
                                  <m:r>
                                    <a:rPr lang="en-US" sz="1600" i="1">
                                      <a:solidFill>
                                        <a:srgbClr val="000000"/>
                                      </a:solidFill>
                                      <a:latin typeface="Cambria Math" panose="02040503050406030204" pitchFamily="18" charset="0"/>
                                    </a:rPr>
                                    <m:t>𝑗</m:t>
                                  </m:r>
                                </m:sub>
                              </m:sSub>
                              <m:sSub>
                                <m:sSubPr>
                                  <m:ctrlPr>
                                    <a:rPr lang="en-US" sz="1600" i="1">
                                      <a:solidFill>
                                        <a:srgbClr val="000000"/>
                                      </a:solidFill>
                                      <a:latin typeface="Cambria Math" panose="02040503050406030204" pitchFamily="18" charset="0"/>
                                    </a:rPr>
                                  </m:ctrlPr>
                                </m:sSubPr>
                                <m:e>
                                  <m:acc>
                                    <m:accPr>
                                      <m:chr m:val="̇"/>
                                      <m:ctrlPr>
                                        <a:rPr lang="en-US" sz="1600" i="1">
                                          <a:solidFill>
                                            <a:srgbClr val="000000"/>
                                          </a:solidFill>
                                          <a:latin typeface="Cambria Math" panose="02040503050406030204" pitchFamily="18" charset="0"/>
                                        </a:rPr>
                                      </m:ctrlPr>
                                    </m:accPr>
                                    <m:e>
                                      <m:r>
                                        <a:rPr lang="en-US" sz="1600" i="1">
                                          <a:solidFill>
                                            <a:srgbClr val="000000"/>
                                          </a:solidFill>
                                          <a:latin typeface="Cambria Math" panose="02040503050406030204" pitchFamily="18" charset="0"/>
                                        </a:rPr>
                                        <m:t>𝑞</m:t>
                                      </m:r>
                                    </m:e>
                                  </m:acc>
                                </m:e>
                                <m:sub>
                                  <m:r>
                                    <a:rPr lang="en-US" sz="1600" i="1">
                                      <a:solidFill>
                                        <a:srgbClr val="000000"/>
                                      </a:solidFill>
                                      <a:latin typeface="Cambria Math" panose="02040503050406030204" pitchFamily="18" charset="0"/>
                                    </a:rPr>
                                    <m:t>𝑘</m:t>
                                  </m:r>
                                </m:sub>
                              </m:sSub>
                            </m:e>
                          </m:d>
                          <m:r>
                            <a:rPr lang="en-US" sz="1600" b="0" i="1" smtClean="0">
                              <a:solidFill>
                                <a:srgbClr val="000000"/>
                              </a:solidFill>
                              <a:latin typeface="Cambria Math" panose="02040503050406030204" pitchFamily="18" charset="0"/>
                            </a:rPr>
                            <m:t>+</m:t>
                          </m:r>
                          <m:nary>
                            <m:naryPr>
                              <m:chr m:val="∑"/>
                              <m:ctrlPr>
                                <a:rPr lang="en-US" sz="1600" i="1">
                                  <a:solidFill>
                                    <a:srgbClr val="000000"/>
                                  </a:solidFill>
                                  <a:latin typeface="Cambria Math" panose="02040503050406030204" pitchFamily="18" charset="0"/>
                                </a:rPr>
                              </m:ctrlPr>
                            </m:naryPr>
                            <m:sub>
                              <m:r>
                                <m:rPr>
                                  <m:brk m:alnAt="23"/>
                                </m:rPr>
                                <a:rPr lang="en-US" sz="1600" i="1">
                                  <a:solidFill>
                                    <a:srgbClr val="000000"/>
                                  </a:solidFill>
                                  <a:latin typeface="Cambria Math" panose="02040503050406030204" pitchFamily="18" charset="0"/>
                                </a:rPr>
                                <m:t>𝑗</m:t>
                              </m:r>
                            </m:sub>
                            <m:sup>
                              <m:r>
                                <a:rPr lang="en-US" sz="1600" i="1">
                                  <a:solidFill>
                                    <a:srgbClr val="000000"/>
                                  </a:solidFill>
                                  <a:latin typeface="Cambria Math" panose="02040503050406030204" pitchFamily="18" charset="0"/>
                                </a:rPr>
                                <m:t>𝑛</m:t>
                              </m:r>
                            </m:sup>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𝑚</m:t>
                                  </m:r>
                                </m:e>
                                <m:sub>
                                  <m:r>
                                    <a:rPr lang="en-US" sz="1600" i="1">
                                      <a:solidFill>
                                        <a:srgbClr val="000000"/>
                                      </a:solidFill>
                                      <a:latin typeface="Cambria Math" panose="02040503050406030204" pitchFamily="18" charset="0"/>
                                    </a:rPr>
                                    <m:t>𝑗</m:t>
                                  </m:r>
                                </m:sub>
                              </m:sSub>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𝑔</m:t>
                                  </m:r>
                                </m:e>
                                <m:sup>
                                  <m:r>
                                    <a:rPr lang="en-US" sz="1600" i="1">
                                      <a:solidFill>
                                        <a:srgbClr val="000000"/>
                                      </a:solidFill>
                                      <a:latin typeface="Cambria Math" panose="02040503050406030204" pitchFamily="18" charset="0"/>
                                    </a:rPr>
                                    <m:t>𝑇</m:t>
                                  </m:r>
                                </m:sup>
                              </m:sSup>
                              <m:d>
                                <m:dPr>
                                  <m:ctrlPr>
                                    <a:rPr lang="en-US" sz="1600" i="1">
                                      <a:solidFill>
                                        <a:srgbClr val="000000"/>
                                      </a:solidFill>
                                      <a:latin typeface="Cambria Math" panose="02040503050406030204" pitchFamily="18" charset="0"/>
                                    </a:rPr>
                                  </m:ctrlPr>
                                </m:dPr>
                                <m:e>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𝑃</m:t>
                                          </m:r>
                                        </m:e>
                                        <m:sub>
                                          <m:r>
                                            <a:rPr lang="en-US" sz="1600" i="1">
                                              <a:solidFill>
                                                <a:srgbClr val="000000"/>
                                              </a:solidFill>
                                              <a:latin typeface="Cambria Math" panose="02040503050406030204" pitchFamily="18" charset="0"/>
                                            </a:rPr>
                                            <m:t>𝑐𝑗</m:t>
                                          </m:r>
                                        </m:sub>
                                      </m:sSub>
                                    </m:num>
                                    <m:den>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𝑞</m:t>
                                          </m:r>
                                        </m:e>
                                        <m:sub>
                                          <m:r>
                                            <a:rPr lang="en-US" sz="1600" i="1">
                                              <a:solidFill>
                                                <a:srgbClr val="000000"/>
                                              </a:solidFill>
                                              <a:latin typeface="Cambria Math" panose="02040503050406030204" pitchFamily="18" charset="0"/>
                                            </a:rPr>
                                            <m:t>𝑖</m:t>
                                          </m:r>
                                        </m:sub>
                                      </m:sSub>
                                    </m:den>
                                  </m:f>
                                </m:e>
                              </m:d>
                            </m:e>
                          </m:nary>
                          <m:r>
                            <a:rPr lang="en-US" sz="1600" b="0" i="1" smtClean="0">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𝑄</m:t>
                              </m:r>
                            </m:e>
                            <m:sub>
                              <m:r>
                                <a:rPr lang="en-US" sz="1600" i="1">
                                  <a:solidFill>
                                    <a:srgbClr val="000000"/>
                                  </a:solidFill>
                                  <a:latin typeface="Cambria Math" panose="02040503050406030204" pitchFamily="18" charset="0"/>
                                </a:rPr>
                                <m:t>𝑖</m:t>
                              </m:r>
                            </m:sub>
                          </m:sSub>
                        </m:e>
                      </m:nary>
                    </m:oMath>
                  </m:oMathPara>
                </a14:m>
                <a:endParaRPr lang="en-US" sz="1600" dirty="0"/>
              </a:p>
              <a:p>
                <a:endParaRPr lang="en-US" sz="1600" dirty="0"/>
              </a:p>
            </p:txBody>
          </p:sp>
        </mc:Choice>
        <mc:Fallback xmlns="">
          <p:sp>
            <p:nvSpPr>
              <p:cNvPr id="2" name="TextBox 1">
                <a:extLst>
                  <a:ext uri="{FF2B5EF4-FFF2-40B4-BE49-F238E27FC236}">
                    <a16:creationId xmlns:a16="http://schemas.microsoft.com/office/drawing/2014/main" id="{61A83336-65E3-CFF0-15DF-3B5C2EA3C03D}"/>
                  </a:ext>
                </a:extLst>
              </p:cNvPr>
              <p:cNvSpPr txBox="1">
                <a:spLocks noRot="1" noChangeAspect="1" noMove="1" noResize="1" noEditPoints="1" noAdjustHandles="1" noChangeArrowheads="1" noChangeShapeType="1" noTextEdit="1"/>
              </p:cNvSpPr>
              <p:nvPr/>
            </p:nvSpPr>
            <p:spPr>
              <a:xfrm>
                <a:off x="2320724" y="2863364"/>
                <a:ext cx="7736157" cy="1131272"/>
              </a:xfrm>
              <a:prstGeom prst="rect">
                <a:avLst/>
              </a:prstGeom>
              <a:blipFill>
                <a:blip r:embed="rId5"/>
                <a:stretch>
                  <a:fillRect/>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79E6EC97-7E61-6E4A-E161-EC260352FECF}"/>
              </a:ext>
            </a:extLst>
          </p:cNvPr>
          <p:cNvSpPr/>
          <p:nvPr/>
        </p:nvSpPr>
        <p:spPr bwMode="auto">
          <a:xfrm>
            <a:off x="6373346" y="1904148"/>
            <a:ext cx="358531" cy="566895"/>
          </a:xfrm>
          <a:prstGeom prst="rect">
            <a:avLst/>
          </a:prstGeom>
          <a:no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 name="Rectangle 4">
            <a:extLst>
              <a:ext uri="{FF2B5EF4-FFF2-40B4-BE49-F238E27FC236}">
                <a16:creationId xmlns:a16="http://schemas.microsoft.com/office/drawing/2014/main" id="{BE6EE703-4ACF-17D5-44A2-503C7141AAAA}"/>
              </a:ext>
            </a:extLst>
          </p:cNvPr>
          <p:cNvSpPr/>
          <p:nvPr/>
        </p:nvSpPr>
        <p:spPr bwMode="auto">
          <a:xfrm>
            <a:off x="5503762" y="2863364"/>
            <a:ext cx="3825433" cy="898703"/>
          </a:xfrm>
          <a:prstGeom prst="rect">
            <a:avLst/>
          </a:prstGeom>
          <a:no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 name="Rectangle 5">
            <a:extLst>
              <a:ext uri="{FF2B5EF4-FFF2-40B4-BE49-F238E27FC236}">
                <a16:creationId xmlns:a16="http://schemas.microsoft.com/office/drawing/2014/main" id="{C049C7DD-3A37-40DE-3224-1892423E5C61}"/>
              </a:ext>
            </a:extLst>
          </p:cNvPr>
          <p:cNvSpPr/>
          <p:nvPr/>
        </p:nvSpPr>
        <p:spPr bwMode="auto">
          <a:xfrm>
            <a:off x="5332252" y="1833925"/>
            <a:ext cx="856550" cy="690200"/>
          </a:xfrm>
          <a:prstGeom prst="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 name="Rectangle 9">
            <a:extLst>
              <a:ext uri="{FF2B5EF4-FFF2-40B4-BE49-F238E27FC236}">
                <a16:creationId xmlns:a16="http://schemas.microsoft.com/office/drawing/2014/main" id="{301C003A-44BD-1290-1CFF-BFFBE9C79678}"/>
              </a:ext>
            </a:extLst>
          </p:cNvPr>
          <p:cNvSpPr/>
          <p:nvPr/>
        </p:nvSpPr>
        <p:spPr bwMode="auto">
          <a:xfrm>
            <a:off x="2532915" y="2857872"/>
            <a:ext cx="2799337" cy="898702"/>
          </a:xfrm>
          <a:prstGeom prst="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9156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2C0DF-843A-531F-482F-ADE147D3D759}"/>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Rectangle 3">
                <a:extLst>
                  <a:ext uri="{FF2B5EF4-FFF2-40B4-BE49-F238E27FC236}">
                    <a16:creationId xmlns:a16="http://schemas.microsoft.com/office/drawing/2014/main" id="{68CBDC8D-6659-92DE-7C93-00FE71F51312}"/>
                  </a:ext>
                </a:extLst>
              </p:cNvPr>
              <p:cNvSpPr txBox="1">
                <a:spLocks noChangeArrowheads="1"/>
              </p:cNvSpPr>
              <p:nvPr/>
            </p:nvSpPr>
            <p:spPr bwMode="auto">
              <a:xfrm>
                <a:off x="1177926" y="1314450"/>
                <a:ext cx="10213974" cy="43640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r>
                  <a:rPr lang="en-US" altLang="en-US" kern="0" dirty="0"/>
                  <a:t>Substitute all the equation into the Lagrange Equation</a:t>
                </a:r>
              </a:p>
              <a:p>
                <a:endParaRPr lang="en-US" altLang="en-US" kern="0" dirty="0"/>
              </a:p>
              <a:p>
                <a:pPr marL="0" indent="0">
                  <a:buNone/>
                </a:pPr>
                <a14:m>
                  <m:oMathPara xmlns:m="http://schemas.openxmlformats.org/officeDocument/2006/math">
                    <m:oMathParaPr>
                      <m:jc m:val="centerGroup"/>
                    </m:oMathParaPr>
                    <m:oMath xmlns:m="http://schemas.openxmlformats.org/officeDocument/2006/math">
                      <m:nary>
                        <m:naryPr>
                          <m:chr m:val="∑"/>
                          <m:ctrlPr>
                            <a:rPr lang="en-US" b="0" i="1" smtClean="0">
                              <a:solidFill>
                                <a:srgbClr val="000000"/>
                              </a:solidFill>
                              <a:latin typeface="Cambria Math" panose="02040503050406030204" pitchFamily="18" charset="0"/>
                            </a:rPr>
                          </m:ctrlPr>
                        </m:naryPr>
                        <m:sub>
                          <m:r>
                            <m:rPr>
                              <m:brk m:alnAt="23"/>
                            </m:rPr>
                            <a:rPr lang="en-US" b="0" i="1" smtClean="0">
                              <a:solidFill>
                                <a:srgbClr val="000000"/>
                              </a:solidFill>
                              <a:latin typeface="Cambria Math" panose="02040503050406030204" pitchFamily="18" charset="0"/>
                            </a:rPr>
                            <m:t>𝐽</m:t>
                          </m:r>
                          <m:r>
                            <a:rPr lang="en-US" b="0" i="1" smtClean="0">
                              <a:solidFill>
                                <a:srgbClr val="000000"/>
                              </a:solidFill>
                              <a:latin typeface="Cambria Math" panose="02040503050406030204" pitchFamily="18" charset="0"/>
                            </a:rPr>
                            <m:t>=1</m:t>
                          </m:r>
                        </m:sub>
                        <m:sup>
                          <m:r>
                            <a:rPr lang="en-US" b="0" i="1" smtClean="0">
                              <a:solidFill>
                                <a:srgbClr val="000000"/>
                              </a:solidFill>
                              <a:latin typeface="Cambria Math" panose="02040503050406030204" pitchFamily="18" charset="0"/>
                            </a:rPr>
                            <m:t>𝑛</m:t>
                          </m:r>
                        </m:sup>
                        <m:e>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𝑀</m:t>
                              </m:r>
                            </m:e>
                            <m:sub>
                              <m:r>
                                <a:rPr lang="en-US" b="0" i="1" smtClean="0">
                                  <a:solidFill>
                                    <a:srgbClr val="000000"/>
                                  </a:solidFill>
                                  <a:latin typeface="Cambria Math" panose="02040503050406030204" pitchFamily="18" charset="0"/>
                                </a:rPr>
                                <m:t>𝑖𝑗</m:t>
                              </m:r>
                            </m:sub>
                          </m:sSub>
                        </m:e>
                      </m:nary>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𝑞</m:t>
                              </m:r>
                            </m:e>
                          </m:acc>
                        </m:e>
                        <m:sub>
                          <m:r>
                            <a:rPr lang="en-US" i="1">
                              <a:solidFill>
                                <a:srgbClr val="000000"/>
                              </a:solidFill>
                              <a:latin typeface="Cambria Math" panose="02040503050406030204" pitchFamily="18" charset="0"/>
                            </a:rPr>
                            <m:t>𝑗</m:t>
                          </m:r>
                        </m:sub>
                      </m:sSub>
                      <m:r>
                        <a:rPr lang="en-US" b="0" i="1" smtClean="0">
                          <a:solidFill>
                            <a:srgbClr val="000000"/>
                          </a:solidFill>
                          <a:latin typeface="Cambria Math" panose="02040503050406030204" pitchFamily="18" charset="0"/>
                        </a:rPr>
                        <m:t>+</m:t>
                      </m:r>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𝑉</m:t>
                          </m:r>
                        </m:e>
                        <m:sub>
                          <m:r>
                            <a:rPr lang="en-US" b="0" i="1" smtClean="0">
                              <a:solidFill>
                                <a:srgbClr val="000000"/>
                              </a:solidFill>
                              <a:latin typeface="Cambria Math" panose="02040503050406030204" pitchFamily="18" charset="0"/>
                            </a:rPr>
                            <m:t>𝑖</m:t>
                          </m:r>
                        </m:sub>
                      </m:sSub>
                      <m:r>
                        <a:rPr lang="en-US" b="0" i="1" smtClean="0">
                          <a:solidFill>
                            <a:srgbClr val="000000"/>
                          </a:solidFill>
                          <a:latin typeface="Cambria Math" panose="02040503050406030204" pitchFamily="18" charset="0"/>
                        </a:rPr>
                        <m:t>+</m:t>
                      </m:r>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𝐺</m:t>
                          </m:r>
                        </m:e>
                        <m:sub>
                          <m:r>
                            <a:rPr lang="en-US" b="0" i="1" smtClean="0">
                              <a:solidFill>
                                <a:srgbClr val="000000"/>
                              </a:solidFill>
                              <a:latin typeface="Cambria Math" panose="02040503050406030204" pitchFamily="18" charset="0"/>
                            </a:rPr>
                            <m:t>𝑖</m:t>
                          </m:r>
                        </m:sub>
                      </m:sSub>
                      <m:r>
                        <a:rPr lang="en-US" b="0" i="1" smtClean="0">
                          <a:solidFill>
                            <a:srgbClr val="000000"/>
                          </a:solidFill>
                          <a:latin typeface="Cambria Math" panose="02040503050406030204" pitchFamily="18" charset="0"/>
                        </a:rPr>
                        <m:t>=</m:t>
                      </m:r>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𝑄</m:t>
                          </m:r>
                        </m:e>
                        <m:sub>
                          <m:r>
                            <a:rPr lang="en-US" b="0" i="1" smtClean="0">
                              <a:solidFill>
                                <a:srgbClr val="000000"/>
                              </a:solidFill>
                              <a:latin typeface="Cambria Math" panose="02040503050406030204" pitchFamily="18" charset="0"/>
                            </a:rPr>
                            <m:t>𝑖</m:t>
                          </m:r>
                        </m:sub>
                      </m:sSub>
                    </m:oMath>
                  </m:oMathPara>
                </a14:m>
                <a:endParaRPr lang="en-US" altLang="en-US" kern="0" dirty="0"/>
              </a:p>
              <a:p>
                <a:endParaRPr lang="en-US" altLang="en-US" kern="0" dirty="0"/>
              </a:p>
              <a:p>
                <a:endParaRPr lang="en-US" altLang="en-US" kern="0" dirty="0"/>
              </a:p>
              <a:p>
                <a:r>
                  <a:rPr lang="en-US" altLang="en-US" kern="0" dirty="0"/>
                  <a:t>Where</a:t>
                </a:r>
              </a:p>
              <a:p>
                <a:pPr marL="457200" lvl="1" indent="0">
                  <a:buNone/>
                </a:pPr>
                <a14:m>
                  <m:oMath xmlns:m="http://schemas.openxmlformats.org/officeDocument/2006/math">
                    <m:nary>
                      <m:naryPr>
                        <m:chr m:val="∑"/>
                        <m:ctrlPr>
                          <a:rPr lang="en-US" b="0" i="1" smtClean="0">
                            <a:solidFill>
                              <a:srgbClr val="000000"/>
                            </a:solidFill>
                            <a:latin typeface="Cambria Math" panose="02040503050406030204" pitchFamily="18" charset="0"/>
                          </a:rPr>
                        </m:ctrlPr>
                      </m:naryPr>
                      <m:sub>
                        <m:r>
                          <m:rPr>
                            <m:brk m:alnAt="23"/>
                          </m:rPr>
                          <a:rPr lang="en-US" b="0" i="1" smtClean="0">
                            <a:solidFill>
                              <a:srgbClr val="000000"/>
                            </a:solidFill>
                            <a:latin typeface="Cambria Math" panose="02040503050406030204" pitchFamily="18" charset="0"/>
                          </a:rPr>
                          <m:t>𝐽</m:t>
                        </m:r>
                        <m:r>
                          <a:rPr lang="en-US" b="0" i="1" smtClean="0">
                            <a:solidFill>
                              <a:srgbClr val="000000"/>
                            </a:solidFill>
                            <a:latin typeface="Cambria Math" panose="02040503050406030204" pitchFamily="18" charset="0"/>
                          </a:rPr>
                          <m:t>=1</m:t>
                        </m:r>
                      </m:sub>
                      <m:sup>
                        <m:r>
                          <a:rPr lang="en-US" b="0" i="1" smtClean="0">
                            <a:solidFill>
                              <a:srgbClr val="000000"/>
                            </a:solidFill>
                            <a:latin typeface="Cambria Math" panose="02040503050406030204" pitchFamily="18" charset="0"/>
                          </a:rPr>
                          <m:t>𝑛</m:t>
                        </m:r>
                      </m:sup>
                      <m:e>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𝑀</m:t>
                            </m:r>
                          </m:e>
                          <m:sub>
                            <m:r>
                              <a:rPr lang="en-US" b="0" i="1" smtClean="0">
                                <a:solidFill>
                                  <a:srgbClr val="000000"/>
                                </a:solidFill>
                                <a:latin typeface="Cambria Math" panose="02040503050406030204" pitchFamily="18" charset="0"/>
                              </a:rPr>
                              <m:t>𝑖𝑗</m:t>
                            </m:r>
                          </m:sub>
                        </m:sSub>
                      </m:e>
                    </m:nary>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𝑞</m:t>
                            </m:r>
                          </m:e>
                        </m:acc>
                      </m:e>
                      <m:sub>
                        <m:r>
                          <a:rPr lang="en-US" i="1">
                            <a:solidFill>
                              <a:srgbClr val="000000"/>
                            </a:solidFill>
                            <a:latin typeface="Cambria Math" panose="02040503050406030204" pitchFamily="18" charset="0"/>
                          </a:rPr>
                          <m:t>𝑗</m:t>
                        </m:r>
                      </m:sub>
                    </m:sSub>
                  </m:oMath>
                </a14:m>
                <a:r>
                  <a:rPr lang="en-US" altLang="en-US" kern="0" dirty="0"/>
                  <a:t>   - is the Inertia</a:t>
                </a:r>
              </a:p>
              <a:p>
                <a:pPr lvl="1"/>
                <a:endParaRPr lang="en-US" altLang="en-US" kern="0" dirty="0"/>
              </a:p>
              <a:p>
                <a:pPr marL="457200" lvl="1" indent="0">
                  <a:buNone/>
                </a:pPr>
                <a14:m>
                  <m:oMath xmlns:m="http://schemas.openxmlformats.org/officeDocument/2006/math">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𝑉</m:t>
                        </m:r>
                      </m:e>
                      <m:sub>
                        <m:r>
                          <a:rPr lang="en-US" b="0" i="1" smtClean="0">
                            <a:solidFill>
                              <a:srgbClr val="000000"/>
                            </a:solidFill>
                            <a:latin typeface="Cambria Math" panose="02040503050406030204" pitchFamily="18" charset="0"/>
                          </a:rPr>
                          <m:t>𝑖</m:t>
                        </m:r>
                      </m:sub>
                    </m:sSub>
                    <m:r>
                      <a:rPr lang="en-US" b="0" i="1" smtClean="0">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m:rPr>
                            <m:brk m:alnAt="23"/>
                          </m:rPr>
                          <a:rPr lang="en-US" i="1">
                            <a:solidFill>
                              <a:srgbClr val="000000"/>
                            </a:solidFill>
                            <a:latin typeface="Cambria Math" panose="02040503050406030204" pitchFamily="18" charset="0"/>
                          </a:rPr>
                          <m:t>𝐽</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𝑛</m:t>
                        </m:r>
                      </m:sup>
                      <m:e>
                        <m:nary>
                          <m:naryPr>
                            <m:chr m:val="∑"/>
                            <m:ctrlPr>
                              <a:rPr lang="en-US" i="1">
                                <a:solidFill>
                                  <a:srgbClr val="000000"/>
                                </a:solidFill>
                                <a:latin typeface="Cambria Math" panose="02040503050406030204" pitchFamily="18" charset="0"/>
                              </a:rPr>
                            </m:ctrlPr>
                          </m:naryPr>
                          <m:sub>
                            <m:r>
                              <m:rPr>
                                <m:brk m:alnAt="23"/>
                              </m:rP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𝑛</m:t>
                            </m:r>
                          </m:sup>
                          <m:e>
                            <m:r>
                              <a:rPr lang="en-US" i="1" smtClean="0">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𝑀</m:t>
                                    </m:r>
                                  </m:e>
                                  <m:sub>
                                    <m:r>
                                      <a:rPr lang="en-US" i="1">
                                        <a:solidFill>
                                          <a:srgbClr val="000000"/>
                                        </a:solidFill>
                                        <a:latin typeface="Cambria Math" panose="02040503050406030204" pitchFamily="18" charset="0"/>
                                      </a:rPr>
                                      <m:t>𝑖𝑗</m:t>
                                    </m:r>
                                  </m:sub>
                                </m:sSub>
                              </m:num>
                              <m:den>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𝑞</m:t>
                                    </m:r>
                                  </m:e>
                                  <m:sub>
                                    <m:r>
                                      <a:rPr lang="en-US" i="1">
                                        <a:solidFill>
                                          <a:srgbClr val="000000"/>
                                        </a:solidFill>
                                        <a:latin typeface="Cambria Math" panose="02040503050406030204" pitchFamily="18" charset="0"/>
                                      </a:rPr>
                                      <m:t>𝑘</m:t>
                                    </m:r>
                                  </m:sub>
                                </m:sSub>
                              </m:den>
                            </m:f>
                          </m:e>
                        </m:nary>
                        <m:r>
                          <a:rPr lang="en-US" b="0" i="1" smtClean="0">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2</m:t>
                            </m:r>
                          </m:den>
                        </m:f>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𝑀</m:t>
                                </m:r>
                              </m:e>
                              <m:sub>
                                <m:r>
                                  <a:rPr lang="en-US" b="0" i="1" smtClean="0">
                                    <a:solidFill>
                                      <a:srgbClr val="000000"/>
                                    </a:solidFill>
                                    <a:latin typeface="Cambria Math" panose="02040503050406030204" pitchFamily="18" charset="0"/>
                                  </a:rPr>
                                  <m:t>𝑗𝑘</m:t>
                                </m:r>
                              </m:sub>
                            </m:sSub>
                          </m:num>
                          <m:den>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𝑞</m:t>
                                </m:r>
                              </m:e>
                              <m:sub>
                                <m:r>
                                  <a:rPr lang="en-US" b="0" i="1" smtClean="0">
                                    <a:solidFill>
                                      <a:srgbClr val="000000"/>
                                    </a:solidFill>
                                    <a:latin typeface="Cambria Math" panose="02040503050406030204" pitchFamily="18" charset="0"/>
                                  </a:rPr>
                                  <m:t>𝑖</m:t>
                                </m:r>
                              </m:sub>
                            </m:sSub>
                          </m:den>
                        </m:f>
                        <m:r>
                          <a:rPr lang="en-US" b="0" i="1" smtClean="0">
                            <a:solidFill>
                              <a:srgbClr val="000000"/>
                            </a:solidFill>
                            <a:latin typeface="Cambria Math" panose="02040503050406030204" pitchFamily="18" charset="0"/>
                          </a:rPr>
                          <m:t>)</m:t>
                        </m:r>
                      </m:e>
                    </m:nary>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𝑞</m:t>
                            </m:r>
                          </m:e>
                        </m:acc>
                      </m:e>
                      <m:sub>
                        <m:r>
                          <a:rPr lang="en-US" b="0" i="1" smtClean="0">
                            <a:solidFill>
                              <a:srgbClr val="000000"/>
                            </a:solidFill>
                            <a:latin typeface="Cambria Math" panose="02040503050406030204" pitchFamily="18" charset="0"/>
                          </a:rPr>
                          <m:t>𝑘</m:t>
                        </m:r>
                      </m:sub>
                    </m:sSub>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𝑞</m:t>
                            </m:r>
                          </m:e>
                        </m:acc>
                      </m:e>
                      <m:sub>
                        <m:r>
                          <a:rPr lang="en-US" i="1">
                            <a:solidFill>
                              <a:srgbClr val="000000"/>
                            </a:solidFill>
                            <a:latin typeface="Cambria Math" panose="02040503050406030204" pitchFamily="18" charset="0"/>
                          </a:rPr>
                          <m:t>𝑗</m:t>
                        </m:r>
                      </m:sub>
                    </m:sSub>
                  </m:oMath>
                </a14:m>
                <a:r>
                  <a:rPr lang="en-US" altLang="en-US" kern="0" dirty="0"/>
                  <a:t> - is the Coriolis and centrifugal force</a:t>
                </a:r>
              </a:p>
              <a:p>
                <a:pPr lvl="1"/>
                <a:endParaRPr lang="en-US" altLang="en-US" kern="0" dirty="0"/>
              </a:p>
              <a:p>
                <a:pPr marL="457200" lvl="1" indent="0">
                  <a:buNone/>
                </a:pPr>
                <a14:m>
                  <m:oMath xmlns:m="http://schemas.openxmlformats.org/officeDocument/2006/math">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𝐺</m:t>
                        </m:r>
                      </m:e>
                      <m:sub>
                        <m:r>
                          <a:rPr lang="en-US" b="0" i="1" smtClean="0">
                            <a:solidFill>
                              <a:srgbClr val="000000"/>
                            </a:solidFill>
                            <a:latin typeface="Cambria Math" panose="02040503050406030204" pitchFamily="18" charset="0"/>
                          </a:rPr>
                          <m:t>𝑖</m:t>
                        </m:r>
                      </m:sub>
                    </m:sSub>
                    <m:r>
                      <a:rPr lang="en-US" b="0" i="1" smtClean="0">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m:rPr>
                            <m:brk m:alnAt="23"/>
                          </m:rPr>
                          <a:rPr lang="en-US" i="1" smtClean="0">
                            <a:solidFill>
                              <a:srgbClr val="000000"/>
                            </a:solidFill>
                            <a:latin typeface="Cambria Math" panose="02040503050406030204" pitchFamily="18" charset="0"/>
                          </a:rPr>
                          <m:t>𝑗</m:t>
                        </m:r>
                        <m:r>
                          <a:rPr lang="en-US" b="0" i="1" smtClean="0">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𝑛</m:t>
                        </m:r>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𝑚</m:t>
                            </m:r>
                          </m:e>
                          <m:sub>
                            <m:r>
                              <a:rPr lang="en-US" i="1">
                                <a:solidFill>
                                  <a:srgbClr val="000000"/>
                                </a:solidFill>
                                <a:latin typeface="Cambria Math" panose="02040503050406030204" pitchFamily="18" charset="0"/>
                              </a:rPr>
                              <m:t>𝑗</m:t>
                            </m:r>
                          </m:sub>
                        </m:sSub>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𝑔</m:t>
                            </m:r>
                          </m:e>
                          <m:sup>
                            <m:r>
                              <a:rPr lang="en-US" i="1">
                                <a:solidFill>
                                  <a:srgbClr val="000000"/>
                                </a:solidFill>
                                <a:latin typeface="Cambria Math" panose="02040503050406030204" pitchFamily="18" charset="0"/>
                              </a:rPr>
                              <m:t>𝑇</m:t>
                            </m:r>
                          </m:sup>
                        </m:sSup>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𝑐𝑗</m:t>
                                </m:r>
                              </m:sub>
                            </m:sSub>
                          </m:num>
                          <m:den>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𝑞</m:t>
                                </m:r>
                              </m:e>
                              <m:sub>
                                <m:r>
                                  <a:rPr lang="en-US" i="1">
                                    <a:solidFill>
                                      <a:srgbClr val="000000"/>
                                    </a:solidFill>
                                    <a:latin typeface="Cambria Math" panose="02040503050406030204" pitchFamily="18" charset="0"/>
                                  </a:rPr>
                                  <m:t>𝑖</m:t>
                                </m:r>
                              </m:sub>
                            </m:sSub>
                          </m:den>
                        </m:f>
                        <m:r>
                          <a:rPr lang="en-US" i="1">
                            <a:solidFill>
                              <a:srgbClr val="000000"/>
                            </a:solidFill>
                            <a:latin typeface="Cambria Math" panose="02040503050406030204" pitchFamily="18" charset="0"/>
                          </a:rPr>
                          <m:t>)</m:t>
                        </m:r>
                      </m:e>
                    </m:nary>
                  </m:oMath>
                </a14:m>
                <a:r>
                  <a:rPr lang="en-US" altLang="en-US" kern="0" dirty="0"/>
                  <a:t> - is the gravitational effects</a:t>
                </a:r>
              </a:p>
              <a:p>
                <a:pPr lvl="1"/>
                <a:endParaRPr lang="en-US" altLang="en-US" sz="2000" kern="0" dirty="0"/>
              </a:p>
            </p:txBody>
          </p:sp>
        </mc:Choice>
        <mc:Fallback>
          <p:sp>
            <p:nvSpPr>
              <p:cNvPr id="3" name="Rectangle 3">
                <a:extLst>
                  <a:ext uri="{FF2B5EF4-FFF2-40B4-BE49-F238E27FC236}">
                    <a16:creationId xmlns:a16="http://schemas.microsoft.com/office/drawing/2014/main" id="{68CBDC8D-6659-92DE-7C93-00FE71F51312}"/>
                  </a:ext>
                </a:extLst>
              </p:cNvPr>
              <p:cNvSpPr txBox="1">
                <a:spLocks noRot="1" noChangeAspect="1" noMove="1" noResize="1" noEditPoints="1" noAdjustHandles="1" noChangeArrowheads="1" noChangeShapeType="1" noTextEdit="1"/>
              </p:cNvSpPr>
              <p:nvPr/>
            </p:nvSpPr>
            <p:spPr bwMode="auto">
              <a:xfrm>
                <a:off x="1177926" y="1314450"/>
                <a:ext cx="10213974" cy="4364037"/>
              </a:xfrm>
              <a:prstGeom prst="rect">
                <a:avLst/>
              </a:prstGeom>
              <a:blipFill>
                <a:blip r:embed="rId3"/>
                <a:stretch>
                  <a:fillRect l="-239" t="-419" b="-488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6082" name="Rectangle 2">
            <a:extLst>
              <a:ext uri="{FF2B5EF4-FFF2-40B4-BE49-F238E27FC236}">
                <a16:creationId xmlns:a16="http://schemas.microsoft.com/office/drawing/2014/main" id="{4DB70F59-143B-8125-7178-BF2709D86EE1}"/>
              </a:ext>
            </a:extLst>
          </p:cNvPr>
          <p:cNvSpPr>
            <a:spLocks noGrp="1" noChangeArrowheads="1"/>
          </p:cNvSpPr>
          <p:nvPr>
            <p:ph type="title"/>
          </p:nvPr>
        </p:nvSpPr>
        <p:spPr/>
        <p:txBody>
          <a:bodyPr/>
          <a:lstStyle/>
          <a:p>
            <a:r>
              <a:rPr lang="en-US" altLang="en-US" dirty="0" err="1"/>
              <a:t>Lagrangian</a:t>
            </a:r>
            <a:r>
              <a:rPr lang="en-US" altLang="en-US" dirty="0"/>
              <a:t> Formulation of Manipulator Dynamics</a:t>
            </a:r>
          </a:p>
        </p:txBody>
      </p:sp>
      <p:sp>
        <p:nvSpPr>
          <p:cNvPr id="7" name="Footer Placeholder 2">
            <a:extLst>
              <a:ext uri="{FF2B5EF4-FFF2-40B4-BE49-F238E27FC236}">
                <a16:creationId xmlns:a16="http://schemas.microsoft.com/office/drawing/2014/main" id="{EE8E3D18-631E-ABE7-33DB-78A811E6F615}"/>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5" name="Picture 2" descr="http://brand.ucla.edu/wp-content/uploads/2013/08/ucla-logotype-main-11.jpg">
            <a:extLst>
              <a:ext uri="{FF2B5EF4-FFF2-40B4-BE49-F238E27FC236}">
                <a16:creationId xmlns:a16="http://schemas.microsoft.com/office/drawing/2014/main" id="{DE345D9D-573A-F4CE-0F45-AAE575486D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5178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26D697F-27FA-970E-65A1-68B6FFB22E3D}"/>
              </a:ext>
            </a:extLst>
          </p:cNvPr>
          <p:cNvSpPr>
            <a:spLocks noGrp="1" noChangeArrowheads="1"/>
          </p:cNvSpPr>
          <p:nvPr>
            <p:ph type="ctrTitle"/>
          </p:nvPr>
        </p:nvSpPr>
        <p:spPr>
          <a:xfrm>
            <a:off x="2209800" y="2286000"/>
            <a:ext cx="7772400" cy="1143000"/>
          </a:xfrm>
        </p:spPr>
        <p:txBody>
          <a:bodyPr/>
          <a:lstStyle/>
          <a:p>
            <a:r>
              <a:rPr lang="en-US" altLang="en-US" dirty="0"/>
              <a:t>Lagrange Method </a:t>
            </a:r>
            <a:br>
              <a:rPr lang="en-US" altLang="en-US" dirty="0"/>
            </a:br>
            <a:endParaRPr lang="en-US" altLang="en-US" dirty="0"/>
          </a:p>
        </p:txBody>
      </p:sp>
      <p:sp>
        <p:nvSpPr>
          <p:cNvPr id="15363" name="Rectangle 3">
            <a:extLst>
              <a:ext uri="{FF2B5EF4-FFF2-40B4-BE49-F238E27FC236}">
                <a16:creationId xmlns:a16="http://schemas.microsoft.com/office/drawing/2014/main" id="{DC6DC451-8A08-AE00-48CB-5F4DBF9CD11B}"/>
              </a:ext>
            </a:extLst>
          </p:cNvPr>
          <p:cNvSpPr>
            <a:spLocks noGrp="1" noChangeArrowheads="1"/>
          </p:cNvSpPr>
          <p:nvPr>
            <p:ph type="subTitle" idx="1"/>
          </p:nvPr>
        </p:nvSpPr>
        <p:spPr/>
        <p:txBody>
          <a:bodyPr/>
          <a:lstStyle/>
          <a:p>
            <a:r>
              <a:rPr lang="en-US" altLang="en-US" dirty="0"/>
              <a:t>2R - Example</a:t>
            </a:r>
          </a:p>
        </p:txBody>
      </p:sp>
      <p:sp>
        <p:nvSpPr>
          <p:cNvPr id="6" name="Footer Placeholder 2">
            <a:extLst>
              <a:ext uri="{FF2B5EF4-FFF2-40B4-BE49-F238E27FC236}">
                <a16:creationId xmlns:a16="http://schemas.microsoft.com/office/drawing/2014/main" id="{4C603289-20EB-1143-9A39-F9F9F228C0A9}"/>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5365" name="Picture 2" descr="http://brand.ucla.edu/wp-content/uploads/2013/08/ucla-logotype-main-11.jpg">
            <a:extLst>
              <a:ext uri="{FF2B5EF4-FFF2-40B4-BE49-F238E27FC236}">
                <a16:creationId xmlns:a16="http://schemas.microsoft.com/office/drawing/2014/main" id="{A21EA0EE-D88D-1E7A-0D4A-09102FB305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4489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49E16-7E18-F964-0BD5-7408E228526A}"/>
            </a:ext>
          </a:extLst>
        </p:cNvPr>
        <p:cNvGrpSpPr/>
        <p:nvPr/>
      </p:nvGrpSpPr>
      <p:grpSpPr>
        <a:xfrm>
          <a:off x="0" y="0"/>
          <a:ext cx="0" cy="0"/>
          <a:chOff x="0" y="0"/>
          <a:chExt cx="0" cy="0"/>
        </a:xfrm>
      </p:grpSpPr>
      <p:sp>
        <p:nvSpPr>
          <p:cNvPr id="46082" name="Rectangle 2">
            <a:extLst>
              <a:ext uri="{FF2B5EF4-FFF2-40B4-BE49-F238E27FC236}">
                <a16:creationId xmlns:a16="http://schemas.microsoft.com/office/drawing/2014/main" id="{43E025AA-7902-240A-66B0-B2B65C9154CF}"/>
              </a:ext>
            </a:extLst>
          </p:cNvPr>
          <p:cNvSpPr>
            <a:spLocks noGrp="1" noChangeArrowheads="1"/>
          </p:cNvSpPr>
          <p:nvPr>
            <p:ph type="title"/>
          </p:nvPr>
        </p:nvSpPr>
        <p:spPr/>
        <p:txBody>
          <a:bodyPr/>
          <a:lstStyle/>
          <a:p>
            <a:r>
              <a:rPr lang="en-US" altLang="en-US" dirty="0" err="1"/>
              <a:t>Lagrangian</a:t>
            </a:r>
            <a:r>
              <a:rPr lang="en-US" altLang="en-US" dirty="0"/>
              <a:t> Formulation of Manipulator Dynamics</a:t>
            </a:r>
          </a:p>
        </p:txBody>
      </p:sp>
      <p:sp>
        <p:nvSpPr>
          <p:cNvPr id="7" name="Footer Placeholder 2">
            <a:extLst>
              <a:ext uri="{FF2B5EF4-FFF2-40B4-BE49-F238E27FC236}">
                <a16:creationId xmlns:a16="http://schemas.microsoft.com/office/drawing/2014/main" id="{1310BE47-3390-7A41-9998-C84DF0A55A12}"/>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5" name="Picture 2" descr="http://brand.ucla.edu/wp-content/uploads/2013/08/ucla-logotype-main-11.jpg">
            <a:extLst>
              <a:ext uri="{FF2B5EF4-FFF2-40B4-BE49-F238E27FC236}">
                <a16:creationId xmlns:a16="http://schemas.microsoft.com/office/drawing/2014/main" id="{8FA1EC6A-34DF-BBDC-00C2-5296D7EE18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a:extLst>
              <a:ext uri="{FF2B5EF4-FFF2-40B4-BE49-F238E27FC236}">
                <a16:creationId xmlns:a16="http://schemas.microsoft.com/office/drawing/2014/main" id="{9AC260AA-3671-C8CA-156C-18F8427FEDA3}"/>
              </a:ext>
            </a:extLst>
          </p:cNvPr>
          <p:cNvSpPr txBox="1">
            <a:spLocks noChangeArrowheads="1"/>
          </p:cNvSpPr>
          <p:nvPr/>
        </p:nvSpPr>
        <p:spPr bwMode="auto">
          <a:xfrm>
            <a:off x="1177927" y="1314451"/>
            <a:ext cx="4918074" cy="474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r>
              <a:rPr lang="en-US" altLang="en-US" kern="0" dirty="0"/>
              <a:t>Example: 2DOF robot</a:t>
            </a:r>
          </a:p>
          <a:p>
            <a:pPr marL="0" indent="0">
              <a:buNone/>
            </a:pPr>
            <a:endParaRPr lang="en-US" altLang="en-US" kern="0" dirty="0"/>
          </a:p>
          <a:p>
            <a:endParaRPr lang="en-US" altLang="en-US" kern="0" dirty="0"/>
          </a:p>
          <a:p>
            <a:pPr lvl="1"/>
            <a:r>
              <a:rPr lang="en-US" altLang="en-US" kern="0" dirty="0"/>
              <a:t>Note: The link coordinate axes are aligned with the principal axes at each link</a:t>
            </a:r>
          </a:p>
          <a:p>
            <a:pPr lvl="1"/>
            <a:endParaRPr lang="en-US" altLang="en-US" kern="0" dirty="0"/>
          </a:p>
          <a:p>
            <a:pPr lvl="1"/>
            <a:endParaRPr lang="en-US" altLang="en-US" kern="0" dirty="0"/>
          </a:p>
          <a:p>
            <a:pPr lvl="1"/>
            <a:endParaRPr lang="en-US" altLang="en-US" kern="0" dirty="0"/>
          </a:p>
          <a:p>
            <a:pPr lvl="1"/>
            <a:endParaRPr lang="en-US" altLang="en-US" kern="0" dirty="0"/>
          </a:p>
          <a:p>
            <a:pPr marL="0" indent="0">
              <a:buNone/>
            </a:pPr>
            <a:endParaRPr lang="en-US" altLang="en-US" kern="0" dirty="0"/>
          </a:p>
        </p:txBody>
      </p:sp>
      <p:pic>
        <p:nvPicPr>
          <p:cNvPr id="4" name="Picture 38" descr="E:\Document\UW\ee543\Lagrangian_2R.tif">
            <a:extLst>
              <a:ext uri="{FF2B5EF4-FFF2-40B4-BE49-F238E27FC236}">
                <a16:creationId xmlns:a16="http://schemas.microsoft.com/office/drawing/2014/main" id="{C106EBF9-223E-5ABE-1687-94DDD05FA1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7672" y="1559588"/>
            <a:ext cx="3742781" cy="255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oup 25">
            <a:extLst>
              <a:ext uri="{FF2B5EF4-FFF2-40B4-BE49-F238E27FC236}">
                <a16:creationId xmlns:a16="http://schemas.microsoft.com/office/drawing/2014/main" id="{22C566C8-2D50-2BB3-92D9-16E7C6707700}"/>
              </a:ext>
            </a:extLst>
          </p:cNvPr>
          <p:cNvGrpSpPr/>
          <p:nvPr/>
        </p:nvGrpSpPr>
        <p:grpSpPr>
          <a:xfrm>
            <a:off x="7881708" y="4392579"/>
            <a:ext cx="832680" cy="944280"/>
            <a:chOff x="7881708" y="4392579"/>
            <a:chExt cx="832680" cy="944280"/>
          </a:xfrm>
        </p:grpSpPr>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E9E55102-6B4B-A509-3459-8B8A85948B0A}"/>
                    </a:ext>
                  </a:extLst>
                </p14:cNvPr>
                <p14:cNvContentPartPr/>
                <p14:nvPr/>
              </p14:nvContentPartPr>
              <p14:xfrm>
                <a:off x="8197068" y="4392579"/>
                <a:ext cx="54360" cy="530640"/>
              </p14:xfrm>
            </p:contentPart>
          </mc:Choice>
          <mc:Fallback xmlns="">
            <p:pic>
              <p:nvPicPr>
                <p:cNvPr id="19" name="Ink 18">
                  <a:extLst>
                    <a:ext uri="{FF2B5EF4-FFF2-40B4-BE49-F238E27FC236}">
                      <a16:creationId xmlns:a16="http://schemas.microsoft.com/office/drawing/2014/main" id="{E9E55102-6B4B-A509-3459-8B8A85948B0A}"/>
                    </a:ext>
                  </a:extLst>
                </p:cNvPr>
                <p:cNvPicPr/>
                <p:nvPr/>
              </p:nvPicPr>
              <p:blipFill>
                <a:blip r:embed="rId6"/>
                <a:stretch>
                  <a:fillRect/>
                </a:stretch>
              </p:blipFill>
              <p:spPr>
                <a:xfrm>
                  <a:off x="8192748" y="4388259"/>
                  <a:ext cx="63000" cy="539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 name="Ink 19">
                  <a:extLst>
                    <a:ext uri="{FF2B5EF4-FFF2-40B4-BE49-F238E27FC236}">
                      <a16:creationId xmlns:a16="http://schemas.microsoft.com/office/drawing/2014/main" id="{0EA9B1FC-E405-6394-8C1A-065BF762F76F}"/>
                    </a:ext>
                  </a:extLst>
                </p14:cNvPr>
                <p14:cNvContentPartPr/>
                <p14:nvPr/>
              </p14:nvContentPartPr>
              <p14:xfrm>
                <a:off x="8252868" y="4887219"/>
                <a:ext cx="414720" cy="52200"/>
              </p14:xfrm>
            </p:contentPart>
          </mc:Choice>
          <mc:Fallback xmlns="">
            <p:pic>
              <p:nvPicPr>
                <p:cNvPr id="20" name="Ink 19">
                  <a:extLst>
                    <a:ext uri="{FF2B5EF4-FFF2-40B4-BE49-F238E27FC236}">
                      <a16:creationId xmlns:a16="http://schemas.microsoft.com/office/drawing/2014/main" id="{0EA9B1FC-E405-6394-8C1A-065BF762F76F}"/>
                    </a:ext>
                  </a:extLst>
                </p:cNvPr>
                <p:cNvPicPr/>
                <p:nvPr/>
              </p:nvPicPr>
              <p:blipFill>
                <a:blip r:embed="rId8"/>
                <a:stretch>
                  <a:fillRect/>
                </a:stretch>
              </p:blipFill>
              <p:spPr>
                <a:xfrm>
                  <a:off x="8248548" y="4882899"/>
                  <a:ext cx="4233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2" name="Ink 21">
                  <a:extLst>
                    <a:ext uri="{FF2B5EF4-FFF2-40B4-BE49-F238E27FC236}">
                      <a16:creationId xmlns:a16="http://schemas.microsoft.com/office/drawing/2014/main" id="{5D229F74-0052-32E5-965F-2624E6AAC846}"/>
                    </a:ext>
                  </a:extLst>
                </p14:cNvPr>
                <p14:cNvContentPartPr/>
                <p14:nvPr/>
              </p14:nvContentPartPr>
              <p14:xfrm>
                <a:off x="7881708" y="4911339"/>
                <a:ext cx="392760" cy="425520"/>
              </p14:xfrm>
            </p:contentPart>
          </mc:Choice>
          <mc:Fallback xmlns="">
            <p:pic>
              <p:nvPicPr>
                <p:cNvPr id="22" name="Ink 21">
                  <a:extLst>
                    <a:ext uri="{FF2B5EF4-FFF2-40B4-BE49-F238E27FC236}">
                      <a16:creationId xmlns:a16="http://schemas.microsoft.com/office/drawing/2014/main" id="{5D229F74-0052-32E5-965F-2624E6AAC846}"/>
                    </a:ext>
                  </a:extLst>
                </p:cNvPr>
                <p:cNvPicPr/>
                <p:nvPr/>
              </p:nvPicPr>
              <p:blipFill>
                <a:blip r:embed="rId10"/>
                <a:stretch>
                  <a:fillRect/>
                </a:stretch>
              </p:blipFill>
              <p:spPr>
                <a:xfrm>
                  <a:off x="7877388" y="4907019"/>
                  <a:ext cx="40140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4" name="Ink 23">
                  <a:extLst>
                    <a:ext uri="{FF2B5EF4-FFF2-40B4-BE49-F238E27FC236}">
                      <a16:creationId xmlns:a16="http://schemas.microsoft.com/office/drawing/2014/main" id="{08601D10-00D7-226E-B426-0EE987C162C5}"/>
                    </a:ext>
                  </a:extLst>
                </p14:cNvPr>
                <p14:cNvContentPartPr/>
                <p14:nvPr/>
              </p14:nvContentPartPr>
              <p14:xfrm>
                <a:off x="8593428" y="4977939"/>
                <a:ext cx="120960" cy="106560"/>
              </p14:xfrm>
            </p:contentPart>
          </mc:Choice>
          <mc:Fallback xmlns="">
            <p:pic>
              <p:nvPicPr>
                <p:cNvPr id="24" name="Ink 23">
                  <a:extLst>
                    <a:ext uri="{FF2B5EF4-FFF2-40B4-BE49-F238E27FC236}">
                      <a16:creationId xmlns:a16="http://schemas.microsoft.com/office/drawing/2014/main" id="{08601D10-00D7-226E-B426-0EE987C162C5}"/>
                    </a:ext>
                  </a:extLst>
                </p:cNvPr>
                <p:cNvPicPr/>
                <p:nvPr/>
              </p:nvPicPr>
              <p:blipFill>
                <a:blip r:embed="rId12"/>
                <a:stretch>
                  <a:fillRect/>
                </a:stretch>
              </p:blipFill>
              <p:spPr>
                <a:xfrm>
                  <a:off x="8589108" y="4973619"/>
                  <a:ext cx="1296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5" name="Ink 24">
                  <a:extLst>
                    <a:ext uri="{FF2B5EF4-FFF2-40B4-BE49-F238E27FC236}">
                      <a16:creationId xmlns:a16="http://schemas.microsoft.com/office/drawing/2014/main" id="{C9638965-EFCE-4F9B-A9EC-76DC24A128B6}"/>
                    </a:ext>
                  </a:extLst>
                </p14:cNvPr>
                <p14:cNvContentPartPr/>
                <p14:nvPr/>
              </p14:nvContentPartPr>
              <p14:xfrm>
                <a:off x="8577228" y="4954539"/>
                <a:ext cx="94320" cy="118080"/>
              </p14:xfrm>
            </p:contentPart>
          </mc:Choice>
          <mc:Fallback xmlns="">
            <p:pic>
              <p:nvPicPr>
                <p:cNvPr id="25" name="Ink 24">
                  <a:extLst>
                    <a:ext uri="{FF2B5EF4-FFF2-40B4-BE49-F238E27FC236}">
                      <a16:creationId xmlns:a16="http://schemas.microsoft.com/office/drawing/2014/main" id="{C9638965-EFCE-4F9B-A9EC-76DC24A128B6}"/>
                    </a:ext>
                  </a:extLst>
                </p:cNvPr>
                <p:cNvPicPr/>
                <p:nvPr/>
              </p:nvPicPr>
              <p:blipFill>
                <a:blip r:embed="rId14"/>
                <a:stretch>
                  <a:fillRect/>
                </a:stretch>
              </p:blipFill>
              <p:spPr>
                <a:xfrm>
                  <a:off x="8572908" y="4950219"/>
                  <a:ext cx="102960" cy="126720"/>
                </a:xfrm>
                <a:prstGeom prst="rect">
                  <a:avLst/>
                </a:prstGeom>
              </p:spPr>
            </p:pic>
          </mc:Fallback>
        </mc:AlternateContent>
      </p:grpSp>
      <p:grpSp>
        <p:nvGrpSpPr>
          <p:cNvPr id="29" name="Group 28">
            <a:extLst>
              <a:ext uri="{FF2B5EF4-FFF2-40B4-BE49-F238E27FC236}">
                <a16:creationId xmlns:a16="http://schemas.microsoft.com/office/drawing/2014/main" id="{A1F827CA-9E6C-1BDD-4DE1-7EF34796E29B}"/>
              </a:ext>
            </a:extLst>
          </p:cNvPr>
          <p:cNvGrpSpPr/>
          <p:nvPr/>
        </p:nvGrpSpPr>
        <p:grpSpPr>
          <a:xfrm>
            <a:off x="8013468" y="4346499"/>
            <a:ext cx="81720" cy="151920"/>
            <a:chOff x="8013468" y="4346499"/>
            <a:chExt cx="81720" cy="151920"/>
          </a:xfrm>
        </p:grpSpPr>
        <mc:AlternateContent xmlns:mc="http://schemas.openxmlformats.org/markup-compatibility/2006" xmlns:p14="http://schemas.microsoft.com/office/powerpoint/2010/main">
          <mc:Choice Requires="p14">
            <p:contentPart p14:bwMode="auto" r:id="rId15">
              <p14:nvContentPartPr>
                <p14:cNvPr id="27" name="Ink 26">
                  <a:extLst>
                    <a:ext uri="{FF2B5EF4-FFF2-40B4-BE49-F238E27FC236}">
                      <a16:creationId xmlns:a16="http://schemas.microsoft.com/office/drawing/2014/main" id="{BF8FBE00-CED0-1917-7C68-DF98BD024807}"/>
                    </a:ext>
                  </a:extLst>
                </p14:cNvPr>
                <p14:cNvContentPartPr/>
                <p14:nvPr/>
              </p14:nvContentPartPr>
              <p14:xfrm>
                <a:off x="8026068" y="4346499"/>
                <a:ext cx="64800" cy="65160"/>
              </p14:xfrm>
            </p:contentPart>
          </mc:Choice>
          <mc:Fallback xmlns="">
            <p:pic>
              <p:nvPicPr>
                <p:cNvPr id="27" name="Ink 26">
                  <a:extLst>
                    <a:ext uri="{FF2B5EF4-FFF2-40B4-BE49-F238E27FC236}">
                      <a16:creationId xmlns:a16="http://schemas.microsoft.com/office/drawing/2014/main" id="{BF8FBE00-CED0-1917-7C68-DF98BD024807}"/>
                    </a:ext>
                  </a:extLst>
                </p:cNvPr>
                <p:cNvPicPr/>
                <p:nvPr/>
              </p:nvPicPr>
              <p:blipFill>
                <a:blip r:embed="rId16"/>
                <a:stretch>
                  <a:fillRect/>
                </a:stretch>
              </p:blipFill>
              <p:spPr>
                <a:xfrm>
                  <a:off x="8021748" y="4342179"/>
                  <a:ext cx="734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8" name="Ink 27">
                  <a:extLst>
                    <a:ext uri="{FF2B5EF4-FFF2-40B4-BE49-F238E27FC236}">
                      <a16:creationId xmlns:a16="http://schemas.microsoft.com/office/drawing/2014/main" id="{6AA317B7-F40A-2970-2CF6-0B6307BDAC65}"/>
                    </a:ext>
                  </a:extLst>
                </p14:cNvPr>
                <p14:cNvContentPartPr/>
                <p14:nvPr/>
              </p14:nvContentPartPr>
              <p14:xfrm>
                <a:off x="8013468" y="4346499"/>
                <a:ext cx="81720" cy="151920"/>
              </p14:xfrm>
            </p:contentPart>
          </mc:Choice>
          <mc:Fallback xmlns="">
            <p:pic>
              <p:nvPicPr>
                <p:cNvPr id="28" name="Ink 27">
                  <a:extLst>
                    <a:ext uri="{FF2B5EF4-FFF2-40B4-BE49-F238E27FC236}">
                      <a16:creationId xmlns:a16="http://schemas.microsoft.com/office/drawing/2014/main" id="{6AA317B7-F40A-2970-2CF6-0B6307BDAC65}"/>
                    </a:ext>
                  </a:extLst>
                </p:cNvPr>
                <p:cNvPicPr/>
                <p:nvPr/>
              </p:nvPicPr>
              <p:blipFill>
                <a:blip r:embed="rId18"/>
                <a:stretch>
                  <a:fillRect/>
                </a:stretch>
              </p:blipFill>
              <p:spPr>
                <a:xfrm>
                  <a:off x="8009148" y="4342179"/>
                  <a:ext cx="90360" cy="160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30" name="Ink 29">
                <a:extLst>
                  <a:ext uri="{FF2B5EF4-FFF2-40B4-BE49-F238E27FC236}">
                    <a16:creationId xmlns:a16="http://schemas.microsoft.com/office/drawing/2014/main" id="{EA9C1AC1-D463-CEB4-12ED-8D88B124C561}"/>
                  </a:ext>
                </a:extLst>
              </p14:cNvPr>
              <p14:cNvContentPartPr/>
              <p14:nvPr/>
            </p14:nvContentPartPr>
            <p14:xfrm>
              <a:off x="7859748" y="5461419"/>
              <a:ext cx="141480" cy="132840"/>
            </p14:xfrm>
          </p:contentPart>
        </mc:Choice>
        <mc:Fallback xmlns="">
          <p:pic>
            <p:nvPicPr>
              <p:cNvPr id="30" name="Ink 29">
                <a:extLst>
                  <a:ext uri="{FF2B5EF4-FFF2-40B4-BE49-F238E27FC236}">
                    <a16:creationId xmlns:a16="http://schemas.microsoft.com/office/drawing/2014/main" id="{EA9C1AC1-D463-CEB4-12ED-8D88B124C561}"/>
                  </a:ext>
                </a:extLst>
              </p:cNvPr>
              <p:cNvPicPr/>
              <p:nvPr/>
            </p:nvPicPr>
            <p:blipFill>
              <a:blip r:embed="rId20"/>
              <a:stretch>
                <a:fillRect/>
              </a:stretch>
            </p:blipFill>
            <p:spPr>
              <a:xfrm>
                <a:off x="7855428" y="5457099"/>
                <a:ext cx="150120" cy="141480"/>
              </a:xfrm>
              <a:prstGeom prst="rect">
                <a:avLst/>
              </a:prstGeom>
            </p:spPr>
          </p:pic>
        </mc:Fallback>
      </mc:AlternateContent>
      <p:grpSp>
        <p:nvGrpSpPr>
          <p:cNvPr id="46" name="Group 45">
            <a:extLst>
              <a:ext uri="{FF2B5EF4-FFF2-40B4-BE49-F238E27FC236}">
                <a16:creationId xmlns:a16="http://schemas.microsoft.com/office/drawing/2014/main" id="{F26387B1-1328-227C-9089-DB61D75C8291}"/>
              </a:ext>
            </a:extLst>
          </p:cNvPr>
          <p:cNvGrpSpPr/>
          <p:nvPr/>
        </p:nvGrpSpPr>
        <p:grpSpPr>
          <a:xfrm>
            <a:off x="8876388" y="4221939"/>
            <a:ext cx="987120" cy="1386720"/>
            <a:chOff x="8876388" y="4221939"/>
            <a:chExt cx="987120" cy="1386720"/>
          </a:xfrm>
        </p:grpSpPr>
        <mc:AlternateContent xmlns:mc="http://schemas.openxmlformats.org/markup-compatibility/2006" xmlns:p14="http://schemas.microsoft.com/office/powerpoint/2010/main">
          <mc:Choice Requires="p14">
            <p:contentPart p14:bwMode="auto" r:id="rId21">
              <p14:nvContentPartPr>
                <p14:cNvPr id="31" name="Ink 30">
                  <a:extLst>
                    <a:ext uri="{FF2B5EF4-FFF2-40B4-BE49-F238E27FC236}">
                      <a16:creationId xmlns:a16="http://schemas.microsoft.com/office/drawing/2014/main" id="{8C66571D-B3AD-A1F4-337B-44F3745070F5}"/>
                    </a:ext>
                  </a:extLst>
                </p14:cNvPr>
                <p14:cNvContentPartPr/>
                <p14:nvPr/>
              </p14:nvContentPartPr>
              <p14:xfrm>
                <a:off x="9085548" y="4279899"/>
                <a:ext cx="60480" cy="557280"/>
              </p14:xfrm>
            </p:contentPart>
          </mc:Choice>
          <mc:Fallback xmlns="">
            <p:pic>
              <p:nvPicPr>
                <p:cNvPr id="31" name="Ink 30">
                  <a:extLst>
                    <a:ext uri="{FF2B5EF4-FFF2-40B4-BE49-F238E27FC236}">
                      <a16:creationId xmlns:a16="http://schemas.microsoft.com/office/drawing/2014/main" id="{8C66571D-B3AD-A1F4-337B-44F3745070F5}"/>
                    </a:ext>
                  </a:extLst>
                </p:cNvPr>
                <p:cNvPicPr/>
                <p:nvPr/>
              </p:nvPicPr>
              <p:blipFill>
                <a:blip r:embed="rId22"/>
                <a:stretch>
                  <a:fillRect/>
                </a:stretch>
              </p:blipFill>
              <p:spPr>
                <a:xfrm>
                  <a:off x="9081228" y="4275579"/>
                  <a:ext cx="69120" cy="565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2" name="Ink 31">
                  <a:extLst>
                    <a:ext uri="{FF2B5EF4-FFF2-40B4-BE49-F238E27FC236}">
                      <a16:creationId xmlns:a16="http://schemas.microsoft.com/office/drawing/2014/main" id="{EFFEA11B-89E7-6E8A-F922-81D2E02961B1}"/>
                    </a:ext>
                  </a:extLst>
                </p14:cNvPr>
                <p14:cNvContentPartPr/>
                <p14:nvPr/>
              </p14:nvContentPartPr>
              <p14:xfrm>
                <a:off x="9149988" y="4800459"/>
                <a:ext cx="17640" cy="115200"/>
              </p14:xfrm>
            </p:contentPart>
          </mc:Choice>
          <mc:Fallback xmlns="">
            <p:pic>
              <p:nvPicPr>
                <p:cNvPr id="32" name="Ink 31">
                  <a:extLst>
                    <a:ext uri="{FF2B5EF4-FFF2-40B4-BE49-F238E27FC236}">
                      <a16:creationId xmlns:a16="http://schemas.microsoft.com/office/drawing/2014/main" id="{EFFEA11B-89E7-6E8A-F922-81D2E02961B1}"/>
                    </a:ext>
                  </a:extLst>
                </p:cNvPr>
                <p:cNvPicPr/>
                <p:nvPr/>
              </p:nvPicPr>
              <p:blipFill>
                <a:blip r:embed="rId24"/>
                <a:stretch>
                  <a:fillRect/>
                </a:stretch>
              </p:blipFill>
              <p:spPr>
                <a:xfrm>
                  <a:off x="9145668" y="4796139"/>
                  <a:ext cx="262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3" name="Ink 32">
                  <a:extLst>
                    <a:ext uri="{FF2B5EF4-FFF2-40B4-BE49-F238E27FC236}">
                      <a16:creationId xmlns:a16="http://schemas.microsoft.com/office/drawing/2014/main" id="{8EFBC245-600D-CE22-FA51-309D97FA612E}"/>
                    </a:ext>
                  </a:extLst>
                </p14:cNvPr>
                <p14:cNvContentPartPr/>
                <p14:nvPr/>
              </p14:nvContentPartPr>
              <p14:xfrm>
                <a:off x="9149628" y="4899099"/>
                <a:ext cx="425880" cy="38880"/>
              </p14:xfrm>
            </p:contentPart>
          </mc:Choice>
          <mc:Fallback xmlns="">
            <p:pic>
              <p:nvPicPr>
                <p:cNvPr id="33" name="Ink 32">
                  <a:extLst>
                    <a:ext uri="{FF2B5EF4-FFF2-40B4-BE49-F238E27FC236}">
                      <a16:creationId xmlns:a16="http://schemas.microsoft.com/office/drawing/2014/main" id="{8EFBC245-600D-CE22-FA51-309D97FA612E}"/>
                    </a:ext>
                  </a:extLst>
                </p:cNvPr>
                <p:cNvPicPr/>
                <p:nvPr/>
              </p:nvPicPr>
              <p:blipFill>
                <a:blip r:embed="rId26"/>
                <a:stretch>
                  <a:fillRect/>
                </a:stretch>
              </p:blipFill>
              <p:spPr>
                <a:xfrm>
                  <a:off x="9145308" y="4894779"/>
                  <a:ext cx="4345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4" name="Ink 33">
                  <a:extLst>
                    <a:ext uri="{FF2B5EF4-FFF2-40B4-BE49-F238E27FC236}">
                      <a16:creationId xmlns:a16="http://schemas.microsoft.com/office/drawing/2014/main" id="{4F78F5D9-134A-759E-085B-107C6BA9DB17}"/>
                    </a:ext>
                  </a:extLst>
                </p14:cNvPr>
                <p14:cNvContentPartPr/>
                <p14:nvPr/>
              </p14:nvContentPartPr>
              <p14:xfrm>
                <a:off x="9521148" y="4862379"/>
                <a:ext cx="86400" cy="94680"/>
              </p14:xfrm>
            </p:contentPart>
          </mc:Choice>
          <mc:Fallback xmlns="">
            <p:pic>
              <p:nvPicPr>
                <p:cNvPr id="34" name="Ink 33">
                  <a:extLst>
                    <a:ext uri="{FF2B5EF4-FFF2-40B4-BE49-F238E27FC236}">
                      <a16:creationId xmlns:a16="http://schemas.microsoft.com/office/drawing/2014/main" id="{4F78F5D9-134A-759E-085B-107C6BA9DB17}"/>
                    </a:ext>
                  </a:extLst>
                </p:cNvPr>
                <p:cNvPicPr/>
                <p:nvPr/>
              </p:nvPicPr>
              <p:blipFill>
                <a:blip r:embed="rId28"/>
                <a:stretch>
                  <a:fillRect/>
                </a:stretch>
              </p:blipFill>
              <p:spPr>
                <a:xfrm>
                  <a:off x="9516828" y="4858059"/>
                  <a:ext cx="950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7" name="Ink 36">
                  <a:extLst>
                    <a:ext uri="{FF2B5EF4-FFF2-40B4-BE49-F238E27FC236}">
                      <a16:creationId xmlns:a16="http://schemas.microsoft.com/office/drawing/2014/main" id="{DEF21B75-9704-F945-F95D-F0C8B77FB453}"/>
                    </a:ext>
                  </a:extLst>
                </p14:cNvPr>
                <p14:cNvContentPartPr/>
                <p14:nvPr/>
              </p14:nvContentPartPr>
              <p14:xfrm>
                <a:off x="9751908" y="4956699"/>
                <a:ext cx="111600" cy="75600"/>
              </p14:xfrm>
            </p:contentPart>
          </mc:Choice>
          <mc:Fallback xmlns="">
            <p:pic>
              <p:nvPicPr>
                <p:cNvPr id="37" name="Ink 36">
                  <a:extLst>
                    <a:ext uri="{FF2B5EF4-FFF2-40B4-BE49-F238E27FC236}">
                      <a16:creationId xmlns:a16="http://schemas.microsoft.com/office/drawing/2014/main" id="{DEF21B75-9704-F945-F95D-F0C8B77FB453}"/>
                    </a:ext>
                  </a:extLst>
                </p:cNvPr>
                <p:cNvPicPr/>
                <p:nvPr/>
              </p:nvPicPr>
              <p:blipFill>
                <a:blip r:embed="rId30"/>
                <a:stretch>
                  <a:fillRect/>
                </a:stretch>
              </p:blipFill>
              <p:spPr>
                <a:xfrm>
                  <a:off x="9747588" y="4952379"/>
                  <a:ext cx="1202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8" name="Ink 37">
                  <a:extLst>
                    <a:ext uri="{FF2B5EF4-FFF2-40B4-BE49-F238E27FC236}">
                      <a16:creationId xmlns:a16="http://schemas.microsoft.com/office/drawing/2014/main" id="{38F438C8-22AC-6B69-7925-40384B64E57D}"/>
                    </a:ext>
                  </a:extLst>
                </p14:cNvPr>
                <p14:cNvContentPartPr/>
                <p14:nvPr/>
              </p14:nvContentPartPr>
              <p14:xfrm>
                <a:off x="9683868" y="4922859"/>
                <a:ext cx="141480" cy="118440"/>
              </p14:xfrm>
            </p:contentPart>
          </mc:Choice>
          <mc:Fallback xmlns="">
            <p:pic>
              <p:nvPicPr>
                <p:cNvPr id="38" name="Ink 37">
                  <a:extLst>
                    <a:ext uri="{FF2B5EF4-FFF2-40B4-BE49-F238E27FC236}">
                      <a16:creationId xmlns:a16="http://schemas.microsoft.com/office/drawing/2014/main" id="{38F438C8-22AC-6B69-7925-40384B64E57D}"/>
                    </a:ext>
                  </a:extLst>
                </p:cNvPr>
                <p:cNvPicPr/>
                <p:nvPr/>
              </p:nvPicPr>
              <p:blipFill>
                <a:blip r:embed="rId32"/>
                <a:stretch>
                  <a:fillRect/>
                </a:stretch>
              </p:blipFill>
              <p:spPr>
                <a:xfrm>
                  <a:off x="9679548" y="4918539"/>
                  <a:ext cx="1501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6" name="Ink 35">
                  <a:extLst>
                    <a:ext uri="{FF2B5EF4-FFF2-40B4-BE49-F238E27FC236}">
                      <a16:creationId xmlns:a16="http://schemas.microsoft.com/office/drawing/2014/main" id="{0BD767AE-3C28-3AEB-41D9-792EAF1C5241}"/>
                    </a:ext>
                  </a:extLst>
                </p14:cNvPr>
                <p14:cNvContentPartPr/>
                <p14:nvPr/>
              </p14:nvContentPartPr>
              <p14:xfrm>
                <a:off x="9064308" y="4276299"/>
                <a:ext cx="115920" cy="125280"/>
              </p14:xfrm>
            </p:contentPart>
          </mc:Choice>
          <mc:Fallback xmlns="">
            <p:pic>
              <p:nvPicPr>
                <p:cNvPr id="36" name="Ink 35">
                  <a:extLst>
                    <a:ext uri="{FF2B5EF4-FFF2-40B4-BE49-F238E27FC236}">
                      <a16:creationId xmlns:a16="http://schemas.microsoft.com/office/drawing/2014/main" id="{0BD767AE-3C28-3AEB-41D9-792EAF1C5241}"/>
                    </a:ext>
                  </a:extLst>
                </p:cNvPr>
                <p:cNvPicPr/>
                <p:nvPr/>
              </p:nvPicPr>
              <p:blipFill>
                <a:blip r:embed="rId34"/>
                <a:stretch>
                  <a:fillRect/>
                </a:stretch>
              </p:blipFill>
              <p:spPr>
                <a:xfrm>
                  <a:off x="9059988" y="4271979"/>
                  <a:ext cx="1245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0" name="Ink 39">
                  <a:extLst>
                    <a:ext uri="{FF2B5EF4-FFF2-40B4-BE49-F238E27FC236}">
                      <a16:creationId xmlns:a16="http://schemas.microsoft.com/office/drawing/2014/main" id="{36893BE5-31CF-17D6-FCD7-726338B802FE}"/>
                    </a:ext>
                  </a:extLst>
                </p14:cNvPr>
                <p14:cNvContentPartPr/>
                <p14:nvPr/>
              </p14:nvContentPartPr>
              <p14:xfrm>
                <a:off x="9175548" y="4238499"/>
                <a:ext cx="94320" cy="55800"/>
              </p14:xfrm>
            </p:contentPart>
          </mc:Choice>
          <mc:Fallback xmlns="">
            <p:pic>
              <p:nvPicPr>
                <p:cNvPr id="40" name="Ink 39">
                  <a:extLst>
                    <a:ext uri="{FF2B5EF4-FFF2-40B4-BE49-F238E27FC236}">
                      <a16:creationId xmlns:a16="http://schemas.microsoft.com/office/drawing/2014/main" id="{36893BE5-31CF-17D6-FCD7-726338B802FE}"/>
                    </a:ext>
                  </a:extLst>
                </p:cNvPr>
                <p:cNvPicPr/>
                <p:nvPr/>
              </p:nvPicPr>
              <p:blipFill>
                <a:blip r:embed="rId36"/>
                <a:stretch>
                  <a:fillRect/>
                </a:stretch>
              </p:blipFill>
              <p:spPr>
                <a:xfrm>
                  <a:off x="9171228" y="4234179"/>
                  <a:ext cx="1029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1" name="Ink 40">
                  <a:extLst>
                    <a:ext uri="{FF2B5EF4-FFF2-40B4-BE49-F238E27FC236}">
                      <a16:creationId xmlns:a16="http://schemas.microsoft.com/office/drawing/2014/main" id="{3CE93A44-D9EA-CDD9-3AB8-F1FD7D5EB5DB}"/>
                    </a:ext>
                  </a:extLst>
                </p14:cNvPr>
                <p14:cNvContentPartPr/>
                <p14:nvPr/>
              </p14:nvContentPartPr>
              <p14:xfrm>
                <a:off x="9184188" y="4221939"/>
                <a:ext cx="91080" cy="194760"/>
              </p14:xfrm>
            </p:contentPart>
          </mc:Choice>
          <mc:Fallback xmlns="">
            <p:pic>
              <p:nvPicPr>
                <p:cNvPr id="41" name="Ink 40">
                  <a:extLst>
                    <a:ext uri="{FF2B5EF4-FFF2-40B4-BE49-F238E27FC236}">
                      <a16:creationId xmlns:a16="http://schemas.microsoft.com/office/drawing/2014/main" id="{3CE93A44-D9EA-CDD9-3AB8-F1FD7D5EB5DB}"/>
                    </a:ext>
                  </a:extLst>
                </p:cNvPr>
                <p:cNvPicPr/>
                <p:nvPr/>
              </p:nvPicPr>
              <p:blipFill>
                <a:blip r:embed="rId38"/>
                <a:stretch>
                  <a:fillRect/>
                </a:stretch>
              </p:blipFill>
              <p:spPr>
                <a:xfrm>
                  <a:off x="9179868" y="4217619"/>
                  <a:ext cx="997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3" name="Ink 42">
                  <a:extLst>
                    <a:ext uri="{FF2B5EF4-FFF2-40B4-BE49-F238E27FC236}">
                      <a16:creationId xmlns:a16="http://schemas.microsoft.com/office/drawing/2014/main" id="{A1CD0684-E4A8-58B8-2014-4305E7EA04EC}"/>
                    </a:ext>
                  </a:extLst>
                </p14:cNvPr>
                <p14:cNvContentPartPr/>
                <p14:nvPr/>
              </p14:nvContentPartPr>
              <p14:xfrm>
                <a:off x="8931828" y="4947699"/>
                <a:ext cx="235440" cy="488160"/>
              </p14:xfrm>
            </p:contentPart>
          </mc:Choice>
          <mc:Fallback xmlns="">
            <p:pic>
              <p:nvPicPr>
                <p:cNvPr id="43" name="Ink 42">
                  <a:extLst>
                    <a:ext uri="{FF2B5EF4-FFF2-40B4-BE49-F238E27FC236}">
                      <a16:creationId xmlns:a16="http://schemas.microsoft.com/office/drawing/2014/main" id="{A1CD0684-E4A8-58B8-2014-4305E7EA04EC}"/>
                    </a:ext>
                  </a:extLst>
                </p:cNvPr>
                <p:cNvPicPr/>
                <p:nvPr/>
              </p:nvPicPr>
              <p:blipFill>
                <a:blip r:embed="rId40"/>
                <a:stretch>
                  <a:fillRect/>
                </a:stretch>
              </p:blipFill>
              <p:spPr>
                <a:xfrm>
                  <a:off x="8927508" y="4943379"/>
                  <a:ext cx="244080" cy="4968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4" name="Ink 43">
                  <a:extLst>
                    <a:ext uri="{FF2B5EF4-FFF2-40B4-BE49-F238E27FC236}">
                      <a16:creationId xmlns:a16="http://schemas.microsoft.com/office/drawing/2014/main" id="{B7A89A3D-FD1B-510E-2C57-221335D7B917}"/>
                    </a:ext>
                  </a:extLst>
                </p14:cNvPr>
                <p14:cNvContentPartPr/>
                <p14:nvPr/>
              </p14:nvContentPartPr>
              <p14:xfrm>
                <a:off x="8876388" y="5420739"/>
                <a:ext cx="99360" cy="110880"/>
              </p14:xfrm>
            </p:contentPart>
          </mc:Choice>
          <mc:Fallback xmlns="">
            <p:pic>
              <p:nvPicPr>
                <p:cNvPr id="44" name="Ink 43">
                  <a:extLst>
                    <a:ext uri="{FF2B5EF4-FFF2-40B4-BE49-F238E27FC236}">
                      <a16:creationId xmlns:a16="http://schemas.microsoft.com/office/drawing/2014/main" id="{B7A89A3D-FD1B-510E-2C57-221335D7B917}"/>
                    </a:ext>
                  </a:extLst>
                </p:cNvPr>
                <p:cNvPicPr/>
                <p:nvPr/>
              </p:nvPicPr>
              <p:blipFill>
                <a:blip r:embed="rId42"/>
                <a:stretch>
                  <a:fillRect/>
                </a:stretch>
              </p:blipFill>
              <p:spPr>
                <a:xfrm>
                  <a:off x="8872068" y="5416419"/>
                  <a:ext cx="1080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5" name="Ink 44">
                  <a:extLst>
                    <a:ext uri="{FF2B5EF4-FFF2-40B4-BE49-F238E27FC236}">
                      <a16:creationId xmlns:a16="http://schemas.microsoft.com/office/drawing/2014/main" id="{F6CCA216-ED5A-E1A0-9D7C-4BF50401AAD1}"/>
                    </a:ext>
                  </a:extLst>
                </p14:cNvPr>
                <p14:cNvContentPartPr/>
                <p14:nvPr/>
              </p14:nvContentPartPr>
              <p14:xfrm>
                <a:off x="9081588" y="5488059"/>
                <a:ext cx="81360" cy="120600"/>
              </p14:xfrm>
            </p:contentPart>
          </mc:Choice>
          <mc:Fallback xmlns="">
            <p:pic>
              <p:nvPicPr>
                <p:cNvPr id="45" name="Ink 44">
                  <a:extLst>
                    <a:ext uri="{FF2B5EF4-FFF2-40B4-BE49-F238E27FC236}">
                      <a16:creationId xmlns:a16="http://schemas.microsoft.com/office/drawing/2014/main" id="{F6CCA216-ED5A-E1A0-9D7C-4BF50401AAD1}"/>
                    </a:ext>
                  </a:extLst>
                </p:cNvPr>
                <p:cNvPicPr/>
                <p:nvPr/>
              </p:nvPicPr>
              <p:blipFill>
                <a:blip r:embed="rId44"/>
                <a:stretch>
                  <a:fillRect/>
                </a:stretch>
              </p:blipFill>
              <p:spPr>
                <a:xfrm>
                  <a:off x="9077268" y="5483739"/>
                  <a:ext cx="90000" cy="129240"/>
                </a:xfrm>
                <a:prstGeom prst="rect">
                  <a:avLst/>
                </a:prstGeom>
              </p:spPr>
            </p:pic>
          </mc:Fallback>
        </mc:AlternateContent>
      </p:grpSp>
      <p:grpSp>
        <p:nvGrpSpPr>
          <p:cNvPr id="55" name="Group 54">
            <a:extLst>
              <a:ext uri="{FF2B5EF4-FFF2-40B4-BE49-F238E27FC236}">
                <a16:creationId xmlns:a16="http://schemas.microsoft.com/office/drawing/2014/main" id="{141F0322-9ECA-5095-EF03-B084A6236B90}"/>
              </a:ext>
            </a:extLst>
          </p:cNvPr>
          <p:cNvGrpSpPr/>
          <p:nvPr/>
        </p:nvGrpSpPr>
        <p:grpSpPr>
          <a:xfrm>
            <a:off x="8197068" y="4310499"/>
            <a:ext cx="1790280" cy="870120"/>
            <a:chOff x="8197068" y="4310499"/>
            <a:chExt cx="1790280" cy="870120"/>
          </a:xfrm>
        </p:grpSpPr>
        <mc:AlternateContent xmlns:mc="http://schemas.openxmlformats.org/markup-compatibility/2006" xmlns:p14="http://schemas.microsoft.com/office/powerpoint/2010/main">
          <mc:Choice Requires="p14">
            <p:contentPart p14:bwMode="auto" r:id="rId45">
              <p14:nvContentPartPr>
                <p14:cNvPr id="6" name="Ink 5">
                  <a:extLst>
                    <a:ext uri="{FF2B5EF4-FFF2-40B4-BE49-F238E27FC236}">
                      <a16:creationId xmlns:a16="http://schemas.microsoft.com/office/drawing/2014/main" id="{FE180EB4-85C3-6F7E-BAA9-04053B0C3938}"/>
                    </a:ext>
                  </a:extLst>
                </p14:cNvPr>
                <p14:cNvContentPartPr/>
                <p14:nvPr/>
              </p14:nvContentPartPr>
              <p14:xfrm>
                <a:off x="8197068" y="4826019"/>
                <a:ext cx="133200" cy="326520"/>
              </p14:xfrm>
            </p:contentPart>
          </mc:Choice>
          <mc:Fallback xmlns="">
            <p:pic>
              <p:nvPicPr>
                <p:cNvPr id="6" name="Ink 5">
                  <a:extLst>
                    <a:ext uri="{FF2B5EF4-FFF2-40B4-BE49-F238E27FC236}">
                      <a16:creationId xmlns:a16="http://schemas.microsoft.com/office/drawing/2014/main" id="{FE180EB4-85C3-6F7E-BAA9-04053B0C3938}"/>
                    </a:ext>
                  </a:extLst>
                </p:cNvPr>
                <p:cNvPicPr/>
                <p:nvPr/>
              </p:nvPicPr>
              <p:blipFill>
                <a:blip r:embed="rId46"/>
                <a:stretch>
                  <a:fillRect/>
                </a:stretch>
              </p:blipFill>
              <p:spPr>
                <a:xfrm>
                  <a:off x="8192748" y="4821699"/>
                  <a:ext cx="14184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8" name="Ink 7">
                  <a:extLst>
                    <a:ext uri="{FF2B5EF4-FFF2-40B4-BE49-F238E27FC236}">
                      <a16:creationId xmlns:a16="http://schemas.microsoft.com/office/drawing/2014/main" id="{3B3484FB-390C-D6E2-31A6-6252A9803689}"/>
                    </a:ext>
                  </a:extLst>
                </p14:cNvPr>
                <p14:cNvContentPartPr/>
                <p14:nvPr/>
              </p14:nvContentPartPr>
              <p14:xfrm>
                <a:off x="8269788" y="4721259"/>
                <a:ext cx="1579680" cy="103680"/>
              </p14:xfrm>
            </p:contentPart>
          </mc:Choice>
          <mc:Fallback xmlns="">
            <p:pic>
              <p:nvPicPr>
                <p:cNvPr id="8" name="Ink 7">
                  <a:extLst>
                    <a:ext uri="{FF2B5EF4-FFF2-40B4-BE49-F238E27FC236}">
                      <a16:creationId xmlns:a16="http://schemas.microsoft.com/office/drawing/2014/main" id="{3B3484FB-390C-D6E2-31A6-6252A9803689}"/>
                    </a:ext>
                  </a:extLst>
                </p:cNvPr>
                <p:cNvPicPr/>
                <p:nvPr/>
              </p:nvPicPr>
              <p:blipFill>
                <a:blip r:embed="rId48"/>
                <a:stretch>
                  <a:fillRect/>
                </a:stretch>
              </p:blipFill>
              <p:spPr>
                <a:xfrm>
                  <a:off x="8265468" y="4716939"/>
                  <a:ext cx="15883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9" name="Ink 8">
                  <a:extLst>
                    <a:ext uri="{FF2B5EF4-FFF2-40B4-BE49-F238E27FC236}">
                      <a16:creationId xmlns:a16="http://schemas.microsoft.com/office/drawing/2014/main" id="{66F3A87E-7AF7-7DB5-38A2-0C2E5719E6BC}"/>
                    </a:ext>
                  </a:extLst>
                </p14:cNvPr>
                <p14:cNvContentPartPr/>
                <p14:nvPr/>
              </p14:nvContentPartPr>
              <p14:xfrm>
                <a:off x="9898068" y="4685259"/>
                <a:ext cx="81000" cy="387360"/>
              </p14:xfrm>
            </p:contentPart>
          </mc:Choice>
          <mc:Fallback xmlns="">
            <p:pic>
              <p:nvPicPr>
                <p:cNvPr id="9" name="Ink 8">
                  <a:extLst>
                    <a:ext uri="{FF2B5EF4-FFF2-40B4-BE49-F238E27FC236}">
                      <a16:creationId xmlns:a16="http://schemas.microsoft.com/office/drawing/2014/main" id="{66F3A87E-7AF7-7DB5-38A2-0C2E5719E6BC}"/>
                    </a:ext>
                  </a:extLst>
                </p:cNvPr>
                <p:cNvPicPr/>
                <p:nvPr/>
              </p:nvPicPr>
              <p:blipFill>
                <a:blip r:embed="rId50"/>
                <a:stretch>
                  <a:fillRect/>
                </a:stretch>
              </p:blipFill>
              <p:spPr>
                <a:xfrm>
                  <a:off x="9893748" y="4680939"/>
                  <a:ext cx="89640" cy="396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1" name="Ink 10">
                  <a:extLst>
                    <a:ext uri="{FF2B5EF4-FFF2-40B4-BE49-F238E27FC236}">
                      <a16:creationId xmlns:a16="http://schemas.microsoft.com/office/drawing/2014/main" id="{9997FEE8-239E-4F35-7D5B-40E0AA9CEEEA}"/>
                    </a:ext>
                  </a:extLst>
                </p14:cNvPr>
                <p14:cNvContentPartPr/>
                <p14:nvPr/>
              </p14:nvContentPartPr>
              <p14:xfrm>
                <a:off x="8312268" y="5050659"/>
                <a:ext cx="1598040" cy="129960"/>
              </p14:xfrm>
            </p:contentPart>
          </mc:Choice>
          <mc:Fallback xmlns="">
            <p:pic>
              <p:nvPicPr>
                <p:cNvPr id="11" name="Ink 10">
                  <a:extLst>
                    <a:ext uri="{FF2B5EF4-FFF2-40B4-BE49-F238E27FC236}">
                      <a16:creationId xmlns:a16="http://schemas.microsoft.com/office/drawing/2014/main" id="{9997FEE8-239E-4F35-7D5B-40E0AA9CEEEA}"/>
                    </a:ext>
                  </a:extLst>
                </p:cNvPr>
                <p:cNvPicPr/>
                <p:nvPr/>
              </p:nvPicPr>
              <p:blipFill>
                <a:blip r:embed="rId52"/>
                <a:stretch>
                  <a:fillRect/>
                </a:stretch>
              </p:blipFill>
              <p:spPr>
                <a:xfrm>
                  <a:off x="8307948" y="5046339"/>
                  <a:ext cx="16066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3" name="Ink 12">
                  <a:extLst>
                    <a:ext uri="{FF2B5EF4-FFF2-40B4-BE49-F238E27FC236}">
                      <a16:creationId xmlns:a16="http://schemas.microsoft.com/office/drawing/2014/main" id="{6A7EFF91-BF12-C121-6D15-78E3E041E895}"/>
                    </a:ext>
                  </a:extLst>
                </p14:cNvPr>
                <p14:cNvContentPartPr/>
                <p14:nvPr/>
              </p14:nvContentPartPr>
              <p14:xfrm>
                <a:off x="9021828" y="4833939"/>
                <a:ext cx="196920" cy="174240"/>
              </p14:xfrm>
            </p:contentPart>
          </mc:Choice>
          <mc:Fallback xmlns="">
            <p:pic>
              <p:nvPicPr>
                <p:cNvPr id="13" name="Ink 12">
                  <a:extLst>
                    <a:ext uri="{FF2B5EF4-FFF2-40B4-BE49-F238E27FC236}">
                      <a16:creationId xmlns:a16="http://schemas.microsoft.com/office/drawing/2014/main" id="{6A7EFF91-BF12-C121-6D15-78E3E041E895}"/>
                    </a:ext>
                  </a:extLst>
                </p:cNvPr>
                <p:cNvPicPr/>
                <p:nvPr/>
              </p:nvPicPr>
              <p:blipFill>
                <a:blip r:embed="rId54"/>
                <a:stretch>
                  <a:fillRect/>
                </a:stretch>
              </p:blipFill>
              <p:spPr>
                <a:xfrm>
                  <a:off x="9017508" y="4829619"/>
                  <a:ext cx="2055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4" name="Ink 13">
                  <a:extLst>
                    <a:ext uri="{FF2B5EF4-FFF2-40B4-BE49-F238E27FC236}">
                      <a16:creationId xmlns:a16="http://schemas.microsoft.com/office/drawing/2014/main" id="{C1963070-CC01-082F-F48F-07D231FED238}"/>
                    </a:ext>
                  </a:extLst>
                </p14:cNvPr>
                <p14:cNvContentPartPr/>
                <p14:nvPr/>
              </p14:nvContentPartPr>
              <p14:xfrm>
                <a:off x="9119748" y="4824939"/>
                <a:ext cx="34920" cy="203760"/>
              </p14:xfrm>
            </p:contentPart>
          </mc:Choice>
          <mc:Fallback xmlns="">
            <p:pic>
              <p:nvPicPr>
                <p:cNvPr id="14" name="Ink 13">
                  <a:extLst>
                    <a:ext uri="{FF2B5EF4-FFF2-40B4-BE49-F238E27FC236}">
                      <a16:creationId xmlns:a16="http://schemas.microsoft.com/office/drawing/2014/main" id="{C1963070-CC01-082F-F48F-07D231FED238}"/>
                    </a:ext>
                  </a:extLst>
                </p:cNvPr>
                <p:cNvPicPr/>
                <p:nvPr/>
              </p:nvPicPr>
              <p:blipFill>
                <a:blip r:embed="rId56"/>
                <a:stretch>
                  <a:fillRect/>
                </a:stretch>
              </p:blipFill>
              <p:spPr>
                <a:xfrm>
                  <a:off x="9115428" y="4820619"/>
                  <a:ext cx="435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5" name="Ink 14">
                  <a:extLst>
                    <a:ext uri="{FF2B5EF4-FFF2-40B4-BE49-F238E27FC236}">
                      <a16:creationId xmlns:a16="http://schemas.microsoft.com/office/drawing/2014/main" id="{26CB5E87-F4A7-7E4A-92BE-6088071B8E48}"/>
                    </a:ext>
                  </a:extLst>
                </p14:cNvPr>
                <p14:cNvContentPartPr/>
                <p14:nvPr/>
              </p14:nvContentPartPr>
              <p14:xfrm>
                <a:off x="9052428" y="4906299"/>
                <a:ext cx="220320" cy="31680"/>
              </p14:xfrm>
            </p:contentPart>
          </mc:Choice>
          <mc:Fallback xmlns="">
            <p:pic>
              <p:nvPicPr>
                <p:cNvPr id="15" name="Ink 14">
                  <a:extLst>
                    <a:ext uri="{FF2B5EF4-FFF2-40B4-BE49-F238E27FC236}">
                      <a16:creationId xmlns:a16="http://schemas.microsoft.com/office/drawing/2014/main" id="{26CB5E87-F4A7-7E4A-92BE-6088071B8E48}"/>
                    </a:ext>
                  </a:extLst>
                </p:cNvPr>
                <p:cNvPicPr/>
                <p:nvPr/>
              </p:nvPicPr>
              <p:blipFill>
                <a:blip r:embed="rId58"/>
                <a:stretch>
                  <a:fillRect/>
                </a:stretch>
              </p:blipFill>
              <p:spPr>
                <a:xfrm>
                  <a:off x="9048108" y="4901979"/>
                  <a:ext cx="2289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6" name="Ink 15">
                  <a:extLst>
                    <a:ext uri="{FF2B5EF4-FFF2-40B4-BE49-F238E27FC236}">
                      <a16:creationId xmlns:a16="http://schemas.microsoft.com/office/drawing/2014/main" id="{55C63744-165C-384F-C8A5-D20FA7E943A4}"/>
                    </a:ext>
                  </a:extLst>
                </p14:cNvPr>
                <p14:cNvContentPartPr/>
                <p14:nvPr/>
              </p14:nvContentPartPr>
              <p14:xfrm>
                <a:off x="9145308" y="4863099"/>
                <a:ext cx="69120" cy="41760"/>
              </p14:xfrm>
            </p:contentPart>
          </mc:Choice>
          <mc:Fallback xmlns="">
            <p:pic>
              <p:nvPicPr>
                <p:cNvPr id="16" name="Ink 15">
                  <a:extLst>
                    <a:ext uri="{FF2B5EF4-FFF2-40B4-BE49-F238E27FC236}">
                      <a16:creationId xmlns:a16="http://schemas.microsoft.com/office/drawing/2014/main" id="{55C63744-165C-384F-C8A5-D20FA7E943A4}"/>
                    </a:ext>
                  </a:extLst>
                </p:cNvPr>
                <p:cNvPicPr/>
                <p:nvPr/>
              </p:nvPicPr>
              <p:blipFill>
                <a:blip r:embed="rId60"/>
                <a:stretch>
                  <a:fillRect/>
                </a:stretch>
              </p:blipFill>
              <p:spPr>
                <a:xfrm>
                  <a:off x="9140988" y="4858779"/>
                  <a:ext cx="777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7" name="Ink 16">
                  <a:extLst>
                    <a:ext uri="{FF2B5EF4-FFF2-40B4-BE49-F238E27FC236}">
                      <a16:creationId xmlns:a16="http://schemas.microsoft.com/office/drawing/2014/main" id="{71003B45-33CF-BAAD-FAF5-DF1C8E4F4F6D}"/>
                    </a:ext>
                  </a:extLst>
                </p14:cNvPr>
                <p14:cNvContentPartPr/>
                <p14:nvPr/>
              </p14:nvContentPartPr>
              <p14:xfrm>
                <a:off x="9048828" y="4946979"/>
                <a:ext cx="97920" cy="66960"/>
              </p14:xfrm>
            </p:contentPart>
          </mc:Choice>
          <mc:Fallback xmlns="">
            <p:pic>
              <p:nvPicPr>
                <p:cNvPr id="17" name="Ink 16">
                  <a:extLst>
                    <a:ext uri="{FF2B5EF4-FFF2-40B4-BE49-F238E27FC236}">
                      <a16:creationId xmlns:a16="http://schemas.microsoft.com/office/drawing/2014/main" id="{71003B45-33CF-BAAD-FAF5-DF1C8E4F4F6D}"/>
                    </a:ext>
                  </a:extLst>
                </p:cNvPr>
                <p:cNvPicPr/>
                <p:nvPr/>
              </p:nvPicPr>
              <p:blipFill>
                <a:blip r:embed="rId62"/>
                <a:stretch>
                  <a:fillRect/>
                </a:stretch>
              </p:blipFill>
              <p:spPr>
                <a:xfrm>
                  <a:off x="9044508" y="4942659"/>
                  <a:ext cx="1065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7" name="Ink 46">
                  <a:extLst>
                    <a:ext uri="{FF2B5EF4-FFF2-40B4-BE49-F238E27FC236}">
                      <a16:creationId xmlns:a16="http://schemas.microsoft.com/office/drawing/2014/main" id="{66867EA8-7ACC-1F49-638D-A46DC44B1598}"/>
                    </a:ext>
                  </a:extLst>
                </p14:cNvPr>
                <p14:cNvContentPartPr/>
                <p14:nvPr/>
              </p14:nvContentPartPr>
              <p14:xfrm>
                <a:off x="9128388" y="4791099"/>
                <a:ext cx="102960" cy="17640"/>
              </p14:xfrm>
            </p:contentPart>
          </mc:Choice>
          <mc:Fallback xmlns="">
            <p:pic>
              <p:nvPicPr>
                <p:cNvPr id="47" name="Ink 46">
                  <a:extLst>
                    <a:ext uri="{FF2B5EF4-FFF2-40B4-BE49-F238E27FC236}">
                      <a16:creationId xmlns:a16="http://schemas.microsoft.com/office/drawing/2014/main" id="{66867EA8-7ACC-1F49-638D-A46DC44B1598}"/>
                    </a:ext>
                  </a:extLst>
                </p:cNvPr>
                <p:cNvPicPr/>
                <p:nvPr/>
              </p:nvPicPr>
              <p:blipFill>
                <a:blip r:embed="rId64"/>
                <a:stretch>
                  <a:fillRect/>
                </a:stretch>
              </p:blipFill>
              <p:spPr>
                <a:xfrm>
                  <a:off x="9124068" y="4786779"/>
                  <a:ext cx="1116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8" name="Ink 47">
                  <a:extLst>
                    <a:ext uri="{FF2B5EF4-FFF2-40B4-BE49-F238E27FC236}">
                      <a16:creationId xmlns:a16="http://schemas.microsoft.com/office/drawing/2014/main" id="{5DA021B5-F6CF-E46C-BDC8-18730FCBFFEB}"/>
                    </a:ext>
                  </a:extLst>
                </p14:cNvPr>
                <p14:cNvContentPartPr/>
                <p14:nvPr/>
              </p14:nvContentPartPr>
              <p14:xfrm>
                <a:off x="9128388" y="4805499"/>
                <a:ext cx="38880" cy="14760"/>
              </p14:xfrm>
            </p:contentPart>
          </mc:Choice>
          <mc:Fallback xmlns="">
            <p:pic>
              <p:nvPicPr>
                <p:cNvPr id="48" name="Ink 47">
                  <a:extLst>
                    <a:ext uri="{FF2B5EF4-FFF2-40B4-BE49-F238E27FC236}">
                      <a16:creationId xmlns:a16="http://schemas.microsoft.com/office/drawing/2014/main" id="{5DA021B5-F6CF-E46C-BDC8-18730FCBFFEB}"/>
                    </a:ext>
                  </a:extLst>
                </p:cNvPr>
                <p:cNvPicPr/>
                <p:nvPr/>
              </p:nvPicPr>
              <p:blipFill>
                <a:blip r:embed="rId66"/>
                <a:stretch>
                  <a:fillRect/>
                </a:stretch>
              </p:blipFill>
              <p:spPr>
                <a:xfrm>
                  <a:off x="9124068" y="4801179"/>
                  <a:ext cx="475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9" name="Ink 48">
                  <a:extLst>
                    <a:ext uri="{FF2B5EF4-FFF2-40B4-BE49-F238E27FC236}">
                      <a16:creationId xmlns:a16="http://schemas.microsoft.com/office/drawing/2014/main" id="{B80C2BCA-ED0F-8CAB-79A6-3CE9778A5477}"/>
                    </a:ext>
                  </a:extLst>
                </p14:cNvPr>
                <p14:cNvContentPartPr/>
                <p14:nvPr/>
              </p14:nvContentPartPr>
              <p14:xfrm>
                <a:off x="9175548" y="4558539"/>
                <a:ext cx="423360" cy="297360"/>
              </p14:xfrm>
            </p:contentPart>
          </mc:Choice>
          <mc:Fallback xmlns="">
            <p:pic>
              <p:nvPicPr>
                <p:cNvPr id="49" name="Ink 48">
                  <a:extLst>
                    <a:ext uri="{FF2B5EF4-FFF2-40B4-BE49-F238E27FC236}">
                      <a16:creationId xmlns:a16="http://schemas.microsoft.com/office/drawing/2014/main" id="{B80C2BCA-ED0F-8CAB-79A6-3CE9778A5477}"/>
                    </a:ext>
                  </a:extLst>
                </p:cNvPr>
                <p:cNvPicPr/>
                <p:nvPr/>
              </p:nvPicPr>
              <p:blipFill>
                <a:blip r:embed="rId68"/>
                <a:stretch>
                  <a:fillRect/>
                </a:stretch>
              </p:blipFill>
              <p:spPr>
                <a:xfrm>
                  <a:off x="9171228" y="4554219"/>
                  <a:ext cx="43200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1" name="Ink 50">
                  <a:extLst>
                    <a:ext uri="{FF2B5EF4-FFF2-40B4-BE49-F238E27FC236}">
                      <a16:creationId xmlns:a16="http://schemas.microsoft.com/office/drawing/2014/main" id="{1C600BC9-C192-166D-EE0B-5F6D00120516}"/>
                    </a:ext>
                  </a:extLst>
                </p14:cNvPr>
                <p14:cNvContentPartPr/>
                <p14:nvPr/>
              </p14:nvContentPartPr>
              <p14:xfrm>
                <a:off x="9210468" y="4574379"/>
                <a:ext cx="119160" cy="164160"/>
              </p14:xfrm>
            </p:contentPart>
          </mc:Choice>
          <mc:Fallback xmlns="">
            <p:pic>
              <p:nvPicPr>
                <p:cNvPr id="51" name="Ink 50">
                  <a:extLst>
                    <a:ext uri="{FF2B5EF4-FFF2-40B4-BE49-F238E27FC236}">
                      <a16:creationId xmlns:a16="http://schemas.microsoft.com/office/drawing/2014/main" id="{1C600BC9-C192-166D-EE0B-5F6D00120516}"/>
                    </a:ext>
                  </a:extLst>
                </p:cNvPr>
                <p:cNvPicPr/>
                <p:nvPr/>
              </p:nvPicPr>
              <p:blipFill>
                <a:blip r:embed="rId70"/>
                <a:stretch>
                  <a:fillRect/>
                </a:stretch>
              </p:blipFill>
              <p:spPr>
                <a:xfrm>
                  <a:off x="9206148" y="4570059"/>
                  <a:ext cx="1278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2" name="Ink 51">
                  <a:extLst>
                    <a:ext uri="{FF2B5EF4-FFF2-40B4-BE49-F238E27FC236}">
                      <a16:creationId xmlns:a16="http://schemas.microsoft.com/office/drawing/2014/main" id="{DA14916E-A18F-AE0A-7608-1B24B4ECDF43}"/>
                    </a:ext>
                  </a:extLst>
                </p14:cNvPr>
                <p14:cNvContentPartPr/>
                <p14:nvPr/>
              </p14:nvContentPartPr>
              <p14:xfrm>
                <a:off x="9691788" y="4365579"/>
                <a:ext cx="108000" cy="118080"/>
              </p14:xfrm>
            </p:contentPart>
          </mc:Choice>
          <mc:Fallback xmlns="">
            <p:pic>
              <p:nvPicPr>
                <p:cNvPr id="52" name="Ink 51">
                  <a:extLst>
                    <a:ext uri="{FF2B5EF4-FFF2-40B4-BE49-F238E27FC236}">
                      <a16:creationId xmlns:a16="http://schemas.microsoft.com/office/drawing/2014/main" id="{DA14916E-A18F-AE0A-7608-1B24B4ECDF43}"/>
                    </a:ext>
                  </a:extLst>
                </p:cNvPr>
                <p:cNvPicPr/>
                <p:nvPr/>
              </p:nvPicPr>
              <p:blipFill>
                <a:blip r:embed="rId72"/>
                <a:stretch>
                  <a:fillRect/>
                </a:stretch>
              </p:blipFill>
              <p:spPr>
                <a:xfrm>
                  <a:off x="9687468" y="4361259"/>
                  <a:ext cx="1166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3" name="Ink 52">
                  <a:extLst>
                    <a:ext uri="{FF2B5EF4-FFF2-40B4-BE49-F238E27FC236}">
                      <a16:creationId xmlns:a16="http://schemas.microsoft.com/office/drawing/2014/main" id="{D64958D8-1D92-443E-913A-FB1C53D3D807}"/>
                    </a:ext>
                  </a:extLst>
                </p14:cNvPr>
                <p14:cNvContentPartPr/>
                <p14:nvPr/>
              </p14:nvContentPartPr>
              <p14:xfrm>
                <a:off x="9837588" y="4310499"/>
                <a:ext cx="149760" cy="137520"/>
              </p14:xfrm>
            </p:contentPart>
          </mc:Choice>
          <mc:Fallback xmlns="">
            <p:pic>
              <p:nvPicPr>
                <p:cNvPr id="53" name="Ink 52">
                  <a:extLst>
                    <a:ext uri="{FF2B5EF4-FFF2-40B4-BE49-F238E27FC236}">
                      <a16:creationId xmlns:a16="http://schemas.microsoft.com/office/drawing/2014/main" id="{D64958D8-1D92-443E-913A-FB1C53D3D807}"/>
                    </a:ext>
                  </a:extLst>
                </p:cNvPr>
                <p:cNvPicPr/>
                <p:nvPr/>
              </p:nvPicPr>
              <p:blipFill>
                <a:blip r:embed="rId74"/>
                <a:stretch>
                  <a:fillRect/>
                </a:stretch>
              </p:blipFill>
              <p:spPr>
                <a:xfrm>
                  <a:off x="9833268" y="4306179"/>
                  <a:ext cx="158400" cy="146160"/>
                </a:xfrm>
                <a:prstGeom prst="rect">
                  <a:avLst/>
                </a:prstGeom>
              </p:spPr>
            </p:pic>
          </mc:Fallback>
        </mc:AlternateContent>
      </p:grpSp>
    </p:spTree>
    <p:extLst>
      <p:ext uri="{BB962C8B-B14F-4D97-AF65-F5344CB8AC3E}">
        <p14:creationId xmlns:p14="http://schemas.microsoft.com/office/powerpoint/2010/main" val="8484258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01DA0-0016-11CF-7C95-E67A87C90B02}"/>
            </a:ext>
          </a:extLst>
        </p:cNvPr>
        <p:cNvGrpSpPr/>
        <p:nvPr/>
      </p:nvGrpSpPr>
      <p:grpSpPr>
        <a:xfrm>
          <a:off x="0" y="0"/>
          <a:ext cx="0" cy="0"/>
          <a:chOff x="0" y="0"/>
          <a:chExt cx="0" cy="0"/>
        </a:xfrm>
      </p:grpSpPr>
      <p:sp>
        <p:nvSpPr>
          <p:cNvPr id="46082" name="Rectangle 2">
            <a:extLst>
              <a:ext uri="{FF2B5EF4-FFF2-40B4-BE49-F238E27FC236}">
                <a16:creationId xmlns:a16="http://schemas.microsoft.com/office/drawing/2014/main" id="{3862EAB2-1DD8-FFE5-2175-40E7376D6B8A}"/>
              </a:ext>
            </a:extLst>
          </p:cNvPr>
          <p:cNvSpPr>
            <a:spLocks noGrp="1" noChangeArrowheads="1"/>
          </p:cNvSpPr>
          <p:nvPr>
            <p:ph type="title"/>
          </p:nvPr>
        </p:nvSpPr>
        <p:spPr/>
        <p:txBody>
          <a:bodyPr/>
          <a:lstStyle/>
          <a:p>
            <a:r>
              <a:rPr lang="en-US" altLang="en-US" dirty="0" err="1"/>
              <a:t>Lagrangian</a:t>
            </a:r>
            <a:r>
              <a:rPr lang="en-US" altLang="en-US" dirty="0"/>
              <a:t> Formulation of Manipulator Dynamics</a:t>
            </a:r>
          </a:p>
        </p:txBody>
      </p:sp>
      <p:sp>
        <p:nvSpPr>
          <p:cNvPr id="7" name="Footer Placeholder 2">
            <a:extLst>
              <a:ext uri="{FF2B5EF4-FFF2-40B4-BE49-F238E27FC236}">
                <a16:creationId xmlns:a16="http://schemas.microsoft.com/office/drawing/2014/main" id="{9E9A763D-8583-A54E-2255-FCB384EA3A32}"/>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5" name="Picture 2" descr="http://brand.ucla.edu/wp-content/uploads/2013/08/ucla-logotype-main-11.jpg">
            <a:extLst>
              <a:ext uri="{FF2B5EF4-FFF2-40B4-BE49-F238E27FC236}">
                <a16:creationId xmlns:a16="http://schemas.microsoft.com/office/drawing/2014/main" id="{ACFAF3FE-8A2D-919C-7626-F31A9C7CE5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a:extLst>
              <a:ext uri="{FF2B5EF4-FFF2-40B4-BE49-F238E27FC236}">
                <a16:creationId xmlns:a16="http://schemas.microsoft.com/office/drawing/2014/main" id="{3462808A-31C9-5948-0B3F-FEE24A978542}"/>
              </a:ext>
            </a:extLst>
          </p:cNvPr>
          <p:cNvSpPr txBox="1">
            <a:spLocks noChangeArrowheads="1"/>
          </p:cNvSpPr>
          <p:nvPr/>
        </p:nvSpPr>
        <p:spPr bwMode="auto">
          <a:xfrm>
            <a:off x="1177926" y="1314451"/>
            <a:ext cx="10199988"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r>
              <a:rPr lang="en-US" altLang="en-US" b="1" kern="0" dirty="0">
                <a:solidFill>
                  <a:srgbClr val="FF0000"/>
                </a:solidFill>
              </a:rPr>
              <a:t>(a) Link Inertia Matrix: </a:t>
            </a:r>
            <a:r>
              <a:rPr lang="en-US" altLang="en-US" kern="0" dirty="0"/>
              <a:t>Assume that the length of the link is much longer than the radius of the link </a:t>
            </a:r>
            <a:r>
              <a:rPr lang="en-US" dirty="0"/>
              <a:t>L&gt;&gt;r</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08FB535-D5EA-16DC-86C6-F7940FF24FD3}"/>
                  </a:ext>
                </a:extLst>
              </p:cNvPr>
              <p:cNvSpPr txBox="1"/>
              <p:nvPr/>
            </p:nvSpPr>
            <p:spPr>
              <a:xfrm>
                <a:off x="2470229" y="3397619"/>
                <a:ext cx="6096000" cy="38311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Pre>
                        <m:sPrePr>
                          <m:ctrlPr>
                            <a:rPr lang="en-US" altLang="en-US" sz="1600" i="1" kern="0" smtClean="0">
                              <a:latin typeface="Cambria Math" panose="02040503050406030204" pitchFamily="18" charset="0"/>
                            </a:rPr>
                          </m:ctrlPr>
                        </m:sPrePr>
                        <m:sub>
                          <m:r>
                            <a:rPr lang="en-US" altLang="en-US" sz="1600" b="0" i="1" kern="0" smtClean="0">
                              <a:latin typeface="Cambria Math" panose="02040503050406030204" pitchFamily="18" charset="0"/>
                            </a:rPr>
                            <m:t> </m:t>
                          </m:r>
                        </m:sub>
                        <m:sup>
                          <m:r>
                            <a:rPr lang="en-US" altLang="en-US" sz="1600" b="0" i="1" kern="0" smtClean="0">
                              <a:latin typeface="Cambria Math" panose="02040503050406030204" pitchFamily="18" charset="0"/>
                            </a:rPr>
                            <m:t>0</m:t>
                          </m:r>
                        </m:sup>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𝐼</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m:t>
                          </m:r>
                          <m:sPre>
                            <m:sPrePr>
                              <m:ctrlPr>
                                <a:rPr lang="en-US" sz="1600" b="0" i="1" smtClean="0">
                                  <a:latin typeface="Cambria Math" panose="02040503050406030204" pitchFamily="18" charset="0"/>
                                </a:rPr>
                              </m:ctrlPr>
                            </m:sPrePr>
                            <m:sub>
                              <m:r>
                                <a:rPr lang="en-US" sz="1600" b="0" i="1" smtClean="0">
                                  <a:latin typeface="Cambria Math" panose="02040503050406030204" pitchFamily="18" charset="0"/>
                                </a:rPr>
                                <m:t>𝑖</m:t>
                              </m:r>
                            </m:sub>
                            <m:sup>
                              <m:r>
                                <a:rPr lang="en-US" sz="1600" b="0" i="1" smtClean="0">
                                  <a:latin typeface="Cambria Math" panose="02040503050406030204" pitchFamily="18" charset="0"/>
                                </a:rPr>
                                <m:t>0</m:t>
                              </m:r>
                            </m:sup>
                            <m:e>
                              <m:r>
                                <a:rPr lang="en-US" sz="1600" b="0" i="1" smtClean="0">
                                  <a:latin typeface="Cambria Math" panose="02040503050406030204" pitchFamily="18" charset="0"/>
                                </a:rPr>
                                <m:t>𝑅</m:t>
                              </m:r>
                              <m:sPre>
                                <m:sPrePr>
                                  <m:ctrlPr>
                                    <a:rPr lang="en-US" sz="1600" b="0" i="1" smtClean="0">
                                      <a:latin typeface="Cambria Math" panose="02040503050406030204" pitchFamily="18" charset="0"/>
                                    </a:rPr>
                                  </m:ctrlPr>
                                </m:sPrePr>
                                <m:sub>
                                  <m:r>
                                    <a:rPr lang="en-US" sz="1600" b="0" i="1" smtClean="0">
                                      <a:latin typeface="Cambria Math" panose="02040503050406030204" pitchFamily="18" charset="0"/>
                                    </a:rPr>
                                    <m:t> </m:t>
                                  </m:r>
                                </m:sub>
                                <m:sup>
                                  <m:r>
                                    <a:rPr lang="en-US" sz="1600" b="0" i="1" smtClean="0">
                                      <a:latin typeface="Cambria Math" panose="02040503050406030204" pitchFamily="18" charset="0"/>
                                    </a:rPr>
                                    <m:t>𝑖</m:t>
                                  </m:r>
                                </m:sup>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𝐼</m:t>
                                      </m:r>
                                    </m:e>
                                    <m: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𝑐</m:t>
                                          </m:r>
                                        </m:e>
                                        <m:sub>
                                          <m:r>
                                            <a:rPr lang="en-US" sz="1600" b="0" i="1" smtClean="0">
                                              <a:latin typeface="Cambria Math" panose="02040503050406030204" pitchFamily="18" charset="0"/>
                                            </a:rPr>
                                            <m:t>𝑖</m:t>
                                          </m:r>
                                        </m:sub>
                                      </m:sSub>
                                    </m:sub>
                                  </m:sSub>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m:t>
                                      </m:r>
                                      <m:sPre>
                                        <m:sPrePr>
                                          <m:ctrlPr>
                                            <a:rPr lang="en-US" sz="1600" i="1">
                                              <a:latin typeface="Cambria Math" panose="02040503050406030204" pitchFamily="18" charset="0"/>
                                            </a:rPr>
                                          </m:ctrlPr>
                                        </m:sPrePr>
                                        <m:sub>
                                          <m:r>
                                            <a:rPr lang="en-US" sz="1600" b="0" i="1" smtClean="0">
                                              <a:latin typeface="Cambria Math" panose="02040503050406030204" pitchFamily="18" charset="0"/>
                                            </a:rPr>
                                            <m:t>𝑖</m:t>
                                          </m:r>
                                        </m:sub>
                                        <m:sup>
                                          <m:r>
                                            <a:rPr lang="en-US" sz="1600" i="1">
                                              <a:latin typeface="Cambria Math" panose="02040503050406030204" pitchFamily="18" charset="0"/>
                                            </a:rPr>
                                            <m:t>0</m:t>
                                          </m:r>
                                        </m:sup>
                                        <m:e>
                                          <m:r>
                                            <a:rPr lang="en-US" sz="1600" i="1">
                                              <a:latin typeface="Cambria Math" panose="02040503050406030204" pitchFamily="18" charset="0"/>
                                            </a:rPr>
                                            <m:t>𝑅</m:t>
                                          </m:r>
                                        </m:e>
                                      </m:sPre>
                                      <m:r>
                                        <a:rPr lang="en-US" sz="1600" b="0" i="1" smtClean="0">
                                          <a:latin typeface="Cambria Math" panose="02040503050406030204" pitchFamily="18" charset="0"/>
                                        </a:rPr>
                                        <m:t>)</m:t>
                                      </m:r>
                                    </m:e>
                                    <m:sup>
                                      <m:r>
                                        <a:rPr lang="en-US" sz="1600" b="0" i="1" smtClean="0">
                                          <a:latin typeface="Cambria Math" panose="02040503050406030204" pitchFamily="18" charset="0"/>
                                        </a:rPr>
                                        <m:t>𝑇</m:t>
                                      </m:r>
                                    </m:sup>
                                  </m:sSup>
                                </m:e>
                              </m:sPre>
                            </m:e>
                          </m:sPre>
                        </m:e>
                      </m:sPre>
                    </m:oMath>
                  </m:oMathPara>
                </a14:m>
                <a:endParaRPr lang="en-US" sz="1600" dirty="0"/>
              </a:p>
            </p:txBody>
          </p:sp>
        </mc:Choice>
        <mc:Fallback xmlns="">
          <p:sp>
            <p:nvSpPr>
              <p:cNvPr id="6" name="TextBox 5">
                <a:extLst>
                  <a:ext uri="{FF2B5EF4-FFF2-40B4-BE49-F238E27FC236}">
                    <a16:creationId xmlns:a16="http://schemas.microsoft.com/office/drawing/2014/main" id="{508FB535-D5EA-16DC-86C6-F7940FF24FD3}"/>
                  </a:ext>
                </a:extLst>
              </p:cNvPr>
              <p:cNvSpPr txBox="1">
                <a:spLocks noRot="1" noChangeAspect="1" noMove="1" noResize="1" noEditPoints="1" noAdjustHandles="1" noChangeArrowheads="1" noChangeShapeType="1" noTextEdit="1"/>
              </p:cNvSpPr>
              <p:nvPr/>
            </p:nvSpPr>
            <p:spPr>
              <a:xfrm>
                <a:off x="2470229" y="3397619"/>
                <a:ext cx="6096000" cy="383118"/>
              </a:xfrm>
              <a:prstGeom prst="rect">
                <a:avLst/>
              </a:prstGeom>
              <a:blipFill>
                <a:blip r:embed="rId4"/>
                <a:stretch>
                  <a:fillRect b="-15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bject 1">
                <a:extLst>
                  <a:ext uri="{FF2B5EF4-FFF2-40B4-BE49-F238E27FC236}">
                    <a16:creationId xmlns:a16="http://schemas.microsoft.com/office/drawing/2014/main" id="{739D6E2E-1328-2053-2805-C1C83C668996}"/>
                  </a:ext>
                </a:extLst>
              </p:cNvPr>
              <p:cNvSpPr txBox="1"/>
              <p:nvPr/>
            </p:nvSpPr>
            <p:spPr bwMode="auto">
              <a:xfrm>
                <a:off x="1738312" y="3971417"/>
                <a:ext cx="1685131" cy="537064"/>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1600" i="1" smtClean="0">
                          <a:solidFill>
                            <a:srgbClr val="000000"/>
                          </a:solidFill>
                          <a:latin typeface="Cambria Math" panose="02040503050406030204" pitchFamily="18" charset="0"/>
                        </a:rPr>
                        <m:t>𝑖</m:t>
                      </m:r>
                      <m:r>
                        <a:rPr lang="en-US" sz="1600" i="1" smtClean="0">
                          <a:solidFill>
                            <a:srgbClr val="000000"/>
                          </a:solidFill>
                          <a:latin typeface="Cambria Math" panose="02040503050406030204" pitchFamily="18" charset="0"/>
                        </a:rPr>
                        <m:t>=1</m:t>
                      </m:r>
                    </m:oMath>
                  </m:oMathPara>
                </a14:m>
                <a:endParaRPr lang="en-US" sz="1600" dirty="0"/>
              </a:p>
            </p:txBody>
          </p:sp>
        </mc:Choice>
        <mc:Fallback xmlns="">
          <p:sp>
            <p:nvSpPr>
              <p:cNvPr id="8" name="Object 1">
                <a:extLst>
                  <a:ext uri="{FF2B5EF4-FFF2-40B4-BE49-F238E27FC236}">
                    <a16:creationId xmlns:a16="http://schemas.microsoft.com/office/drawing/2014/main" id="{739D6E2E-1328-2053-2805-C1C83C668996}"/>
                  </a:ext>
                </a:extLst>
              </p:cNvPr>
              <p:cNvSpPr txBox="1">
                <a:spLocks noRot="1" noChangeAspect="1" noMove="1" noResize="1" noEditPoints="1" noAdjustHandles="1" noChangeArrowheads="1" noChangeShapeType="1" noTextEdit="1"/>
              </p:cNvSpPr>
              <p:nvPr/>
            </p:nvSpPr>
            <p:spPr bwMode="auto">
              <a:xfrm>
                <a:off x="1738312" y="3971417"/>
                <a:ext cx="1685131" cy="537064"/>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2ED12E2-D61E-BE46-C125-26B0DB957C10}"/>
                  </a:ext>
                </a:extLst>
              </p:cNvPr>
              <p:cNvSpPr txBox="1"/>
              <p:nvPr/>
            </p:nvSpPr>
            <p:spPr>
              <a:xfrm>
                <a:off x="2522315" y="4031405"/>
                <a:ext cx="6096000" cy="36901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Pre>
                        <m:sPrePr>
                          <m:ctrlPr>
                            <a:rPr lang="en-US" altLang="en-US" sz="1600" i="1" kern="0" smtClean="0">
                              <a:latin typeface="Cambria Math" panose="02040503050406030204" pitchFamily="18" charset="0"/>
                            </a:rPr>
                          </m:ctrlPr>
                        </m:sPrePr>
                        <m:sub>
                          <m:r>
                            <a:rPr lang="en-US" altLang="en-US" sz="1600" b="0" i="1" kern="0" smtClean="0">
                              <a:latin typeface="Cambria Math" panose="02040503050406030204" pitchFamily="18" charset="0"/>
                            </a:rPr>
                            <m:t> </m:t>
                          </m:r>
                        </m:sub>
                        <m:sup>
                          <m:r>
                            <a:rPr lang="en-US" altLang="en-US" sz="1600" b="0" i="1" kern="0" smtClean="0">
                              <a:latin typeface="Cambria Math" panose="02040503050406030204" pitchFamily="18" charset="0"/>
                            </a:rPr>
                            <m:t>0</m:t>
                          </m:r>
                        </m:sup>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𝐼</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sPre>
                            <m:sPrePr>
                              <m:ctrlPr>
                                <a:rPr lang="en-US" sz="1600" b="0" i="1" smtClean="0">
                                  <a:latin typeface="Cambria Math" panose="02040503050406030204" pitchFamily="18" charset="0"/>
                                </a:rPr>
                              </m:ctrlPr>
                            </m:sPrePr>
                            <m:sub>
                              <m:r>
                                <a:rPr lang="en-US" sz="1600" b="0" i="1" smtClean="0">
                                  <a:latin typeface="Cambria Math" panose="02040503050406030204" pitchFamily="18" charset="0"/>
                                </a:rPr>
                                <m:t>1</m:t>
                              </m:r>
                            </m:sub>
                            <m:sup>
                              <m:r>
                                <a:rPr lang="en-US" sz="1600" b="0" i="1" smtClean="0">
                                  <a:latin typeface="Cambria Math" panose="02040503050406030204" pitchFamily="18" charset="0"/>
                                </a:rPr>
                                <m:t>0</m:t>
                              </m:r>
                            </m:sup>
                            <m:e>
                              <m:r>
                                <a:rPr lang="en-US" sz="1600" b="0" i="1" smtClean="0">
                                  <a:latin typeface="Cambria Math" panose="02040503050406030204" pitchFamily="18" charset="0"/>
                                </a:rPr>
                                <m:t>𝑅</m:t>
                              </m:r>
                              <m:sPre>
                                <m:sPrePr>
                                  <m:ctrlPr>
                                    <a:rPr lang="en-US" sz="1600" b="0" i="1" smtClean="0">
                                      <a:latin typeface="Cambria Math" panose="02040503050406030204" pitchFamily="18" charset="0"/>
                                    </a:rPr>
                                  </m:ctrlPr>
                                </m:sPrePr>
                                <m:sub>
                                  <m:r>
                                    <a:rPr lang="en-US" sz="1600" b="0" i="1" smtClean="0">
                                      <a:latin typeface="Cambria Math" panose="02040503050406030204" pitchFamily="18" charset="0"/>
                                    </a:rPr>
                                    <m:t> </m:t>
                                  </m:r>
                                </m:sub>
                                <m:sup>
                                  <m:r>
                                    <a:rPr lang="en-US" sz="1600" b="0" i="1" smtClean="0">
                                      <a:latin typeface="Cambria Math" panose="02040503050406030204" pitchFamily="18" charset="0"/>
                                    </a:rPr>
                                    <m:t>1</m:t>
                                  </m:r>
                                </m:sup>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𝐼</m:t>
                                      </m:r>
                                    </m:e>
                                    <m: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𝑐</m:t>
                                          </m:r>
                                        </m:e>
                                        <m:sub>
                                          <m:r>
                                            <a:rPr lang="en-US" sz="1600" b="0" i="1" smtClean="0">
                                              <a:latin typeface="Cambria Math" panose="02040503050406030204" pitchFamily="18" charset="0"/>
                                            </a:rPr>
                                            <m:t>1</m:t>
                                          </m:r>
                                        </m:sub>
                                      </m:sSub>
                                    </m:sub>
                                  </m:sSub>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m:t>
                                      </m:r>
                                      <m:sPre>
                                        <m:sPrePr>
                                          <m:ctrlPr>
                                            <a:rPr lang="en-US" sz="1600" i="1">
                                              <a:latin typeface="Cambria Math" panose="02040503050406030204" pitchFamily="18" charset="0"/>
                                            </a:rPr>
                                          </m:ctrlPr>
                                        </m:sPrePr>
                                        <m:sub>
                                          <m:r>
                                            <a:rPr lang="en-US" sz="1600" i="1">
                                              <a:latin typeface="Cambria Math" panose="02040503050406030204" pitchFamily="18" charset="0"/>
                                            </a:rPr>
                                            <m:t>1</m:t>
                                          </m:r>
                                        </m:sub>
                                        <m:sup>
                                          <m:r>
                                            <a:rPr lang="en-US" sz="1600" i="1">
                                              <a:latin typeface="Cambria Math" panose="02040503050406030204" pitchFamily="18" charset="0"/>
                                            </a:rPr>
                                            <m:t>0</m:t>
                                          </m:r>
                                        </m:sup>
                                        <m:e>
                                          <m:r>
                                            <a:rPr lang="en-US" sz="1600" i="1">
                                              <a:latin typeface="Cambria Math" panose="02040503050406030204" pitchFamily="18" charset="0"/>
                                            </a:rPr>
                                            <m:t>𝑅</m:t>
                                          </m:r>
                                        </m:e>
                                      </m:sPre>
                                      <m:r>
                                        <a:rPr lang="en-US" sz="1600" b="0" i="1" smtClean="0">
                                          <a:latin typeface="Cambria Math" panose="02040503050406030204" pitchFamily="18" charset="0"/>
                                        </a:rPr>
                                        <m:t>)</m:t>
                                      </m:r>
                                    </m:e>
                                    <m:sup>
                                      <m:r>
                                        <a:rPr lang="en-US" sz="1600" b="0" i="1" smtClean="0">
                                          <a:latin typeface="Cambria Math" panose="02040503050406030204" pitchFamily="18" charset="0"/>
                                        </a:rPr>
                                        <m:t>𝑇</m:t>
                                      </m:r>
                                    </m:sup>
                                  </m:sSup>
                                </m:e>
                              </m:sPre>
                            </m:e>
                          </m:sPre>
                        </m:e>
                      </m:sPre>
                    </m:oMath>
                  </m:oMathPara>
                </a14:m>
                <a:endParaRPr lang="en-US" sz="1600" dirty="0"/>
              </a:p>
            </p:txBody>
          </p:sp>
        </mc:Choice>
        <mc:Fallback xmlns="">
          <p:sp>
            <p:nvSpPr>
              <p:cNvPr id="10" name="TextBox 9">
                <a:extLst>
                  <a:ext uri="{FF2B5EF4-FFF2-40B4-BE49-F238E27FC236}">
                    <a16:creationId xmlns:a16="http://schemas.microsoft.com/office/drawing/2014/main" id="{42ED12E2-D61E-BE46-C125-26B0DB957C10}"/>
                  </a:ext>
                </a:extLst>
              </p:cNvPr>
              <p:cNvSpPr txBox="1">
                <a:spLocks noRot="1" noChangeAspect="1" noMove="1" noResize="1" noEditPoints="1" noAdjustHandles="1" noChangeArrowheads="1" noChangeShapeType="1" noTextEdit="1"/>
              </p:cNvSpPr>
              <p:nvPr/>
            </p:nvSpPr>
            <p:spPr>
              <a:xfrm>
                <a:off x="2522315" y="4031405"/>
                <a:ext cx="6096000" cy="369012"/>
              </a:xfrm>
              <a:prstGeom prst="rect">
                <a:avLst/>
              </a:prstGeom>
              <a:blipFill>
                <a:blip r:embed="rId6"/>
                <a:stretch>
                  <a:fillRect b="-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43B428A-4AB6-D183-DCF7-BC3BF87BAE71}"/>
                  </a:ext>
                </a:extLst>
              </p:cNvPr>
              <p:cNvSpPr txBox="1"/>
              <p:nvPr/>
            </p:nvSpPr>
            <p:spPr>
              <a:xfrm>
                <a:off x="1738312" y="4661364"/>
                <a:ext cx="8715376" cy="1244251"/>
              </a:xfrm>
              <a:prstGeom prst="rect">
                <a:avLst/>
              </a:prstGeom>
              <a:noFill/>
            </p:spPr>
            <p:txBody>
              <a:bodyPr wrap="square">
                <a:spAutoFit/>
              </a:bodyPr>
              <a:lstStyle/>
              <a:p>
                <a14:m>
                  <m:oMath xmlns:m="http://schemas.openxmlformats.org/officeDocument/2006/math">
                    <m:sPre>
                      <m:sPrePr>
                        <m:ctrlPr>
                          <a:rPr lang="en-US" sz="1600" b="0" i="1" smtClean="0">
                            <a:latin typeface="Cambria Math" panose="02040503050406030204" pitchFamily="18" charset="0"/>
                          </a:rPr>
                        </m:ctrlPr>
                      </m:sPrePr>
                      <m:sub>
                        <m:r>
                          <a:rPr lang="en-US" sz="1600" b="0" i="1" smtClean="0">
                            <a:latin typeface="Cambria Math" panose="02040503050406030204" pitchFamily="18" charset="0"/>
                          </a:rPr>
                          <m:t> </m:t>
                        </m:r>
                      </m:sub>
                      <m:sup>
                        <m:r>
                          <a:rPr lang="en-US" sz="1600" b="0" i="1" smtClean="0">
                            <a:latin typeface="Cambria Math" panose="02040503050406030204" pitchFamily="18" charset="0"/>
                          </a:rPr>
                          <m:t>0</m:t>
                        </m:r>
                      </m:sup>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𝐼</m:t>
                            </m:r>
                          </m:e>
                          <m:sub>
                            <m:r>
                              <a:rPr lang="en-US" sz="1600" b="0" i="1" smtClean="0">
                                <a:latin typeface="Cambria Math" panose="02040503050406030204" pitchFamily="18" charset="0"/>
                              </a:rPr>
                              <m:t>1</m:t>
                            </m:r>
                          </m:sub>
                        </m:sSub>
                      </m:e>
                    </m:sPre>
                    <m:r>
                      <a:rPr lang="en-US" sz="1600" b="0" i="1" smtClean="0">
                        <a:latin typeface="Cambria Math" panose="02040503050406030204" pitchFamily="18" charset="0"/>
                      </a:rPr>
                      <m:t>=</m:t>
                    </m:r>
                    <m:d>
                      <m:dPr>
                        <m:begChr m:val="["/>
                        <m:endChr m:val="]"/>
                        <m:ctrlPr>
                          <a:rPr lang="en-US" sz="1600" b="0" i="1" smtClean="0">
                            <a:latin typeface="Cambria Math" panose="02040503050406030204" pitchFamily="18" charset="0"/>
                          </a:rPr>
                        </m:ctrlPr>
                      </m:dPr>
                      <m:e>
                        <m:m>
                          <m:mPr>
                            <m:mcs>
                              <m:mc>
                                <m:mcPr>
                                  <m:count m:val="3"/>
                                  <m:mcJc m:val="center"/>
                                </m:mcPr>
                              </m:mc>
                            </m:mcs>
                            <m:ctrlPr>
                              <a:rPr lang="en-US" sz="1600" b="0" i="1" smtClean="0">
                                <a:latin typeface="Cambria Math" panose="02040503050406030204" pitchFamily="18" charset="0"/>
                              </a:rPr>
                            </m:ctrlPr>
                          </m:mPr>
                          <m:m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𝑐</m:t>
                                  </m:r>
                                </m:e>
                                <m:sub>
                                  <m:r>
                                    <a:rPr lang="en-US" sz="1600" b="0" i="1" smtClean="0">
                                      <a:latin typeface="Cambria Math" panose="02040503050406030204" pitchFamily="18" charset="0"/>
                                    </a:rPr>
                                    <m:t>1</m:t>
                                  </m:r>
                                </m:sub>
                              </m:sSub>
                            </m:e>
                            <m:e>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𝑠</m:t>
                                  </m:r>
                                </m:e>
                                <m:sub>
                                  <m:r>
                                    <a:rPr lang="en-US" sz="1600" b="0" i="1" smtClean="0">
                                      <a:latin typeface="Cambria Math" panose="02040503050406030204" pitchFamily="18" charset="0"/>
                                    </a:rPr>
                                    <m:t>1</m:t>
                                  </m:r>
                                </m:sub>
                              </m:sSub>
                            </m:e>
                            <m:e>
                              <m:r>
                                <a:rPr lang="en-US" sz="1600" b="0" i="1" smtClean="0">
                                  <a:latin typeface="Cambria Math" panose="02040503050406030204" pitchFamily="18" charset="0"/>
                                </a:rPr>
                                <m:t>0</m:t>
                              </m:r>
                            </m:e>
                          </m:mr>
                          <m:m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𝑠</m:t>
                                  </m:r>
                                </m:e>
                                <m:sub>
                                  <m:r>
                                    <a:rPr lang="en-US" sz="1600" b="0" i="1" smtClean="0">
                                      <a:latin typeface="Cambria Math" panose="02040503050406030204" pitchFamily="18" charset="0"/>
                                    </a:rPr>
                                    <m:t>1</m:t>
                                  </m:r>
                                </m:sub>
                              </m:sSub>
                            </m:e>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𝑐</m:t>
                                  </m:r>
                                </m:e>
                                <m:sub>
                                  <m:r>
                                    <a:rPr lang="en-US" sz="1600" b="0" i="1" smtClean="0">
                                      <a:latin typeface="Cambria Math" panose="02040503050406030204" pitchFamily="18" charset="0"/>
                                    </a:rPr>
                                    <m:t>1</m:t>
                                  </m:r>
                                </m:sub>
                              </m:sSub>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e>
                              <m:r>
                                <a:rPr lang="en-US" sz="1600" b="0" i="1" smtClean="0">
                                  <a:latin typeface="Cambria Math" panose="02040503050406030204" pitchFamily="18" charset="0"/>
                                </a:rPr>
                                <m:t>1</m:t>
                              </m:r>
                            </m:e>
                          </m:mr>
                        </m:m>
                      </m:e>
                    </m:d>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12</m:t>
                        </m:r>
                      </m:den>
                    </m:f>
                    <m:r>
                      <a:rPr lang="en-US" sz="1600" i="1">
                        <a:latin typeface="Cambria Math" panose="02040503050406030204" pitchFamily="18" charset="0"/>
                      </a:rPr>
                      <m:t>𝑚</m:t>
                    </m:r>
                    <m:sSubSup>
                      <m:sSubSupPr>
                        <m:ctrlPr>
                          <a:rPr lang="en-US" sz="1600" i="1">
                            <a:latin typeface="Cambria Math" panose="02040503050406030204" pitchFamily="18" charset="0"/>
                          </a:rPr>
                        </m:ctrlPr>
                      </m:sSubSupPr>
                      <m:e>
                        <m:r>
                          <a:rPr lang="en-US" sz="1600" i="1">
                            <a:latin typeface="Cambria Math" panose="02040503050406030204" pitchFamily="18" charset="0"/>
                          </a:rPr>
                          <m:t>𝐿</m:t>
                        </m:r>
                      </m:e>
                      <m:sub>
                        <m:r>
                          <a:rPr lang="en-US" sz="1600" i="1">
                            <a:latin typeface="Cambria Math" panose="02040503050406030204" pitchFamily="18" charset="0"/>
                          </a:rPr>
                          <m:t>𝑖</m:t>
                        </m:r>
                      </m:sub>
                      <m:sup>
                        <m:r>
                          <a:rPr lang="en-US" sz="1600" i="1">
                            <a:latin typeface="Cambria Math" panose="02040503050406030204" pitchFamily="18" charset="0"/>
                          </a:rPr>
                          <m:t>2</m:t>
                        </m:r>
                      </m:sup>
                    </m:sSubSup>
                    <m:d>
                      <m:dPr>
                        <m:begChr m:val="["/>
                        <m:endChr m:val="]"/>
                        <m:ctrlPr>
                          <a:rPr lang="en-US" sz="1600" i="1">
                            <a:latin typeface="Cambria Math" panose="02040503050406030204" pitchFamily="18" charset="0"/>
                          </a:rPr>
                        </m:ctrlPr>
                      </m:dPr>
                      <m:e>
                        <m:m>
                          <m:mPr>
                            <m:mcs>
                              <m:mc>
                                <m:mcPr>
                                  <m:count m:val="3"/>
                                  <m:mcJc m:val="center"/>
                                </m:mcPr>
                              </m:mc>
                            </m:mcs>
                            <m:ctrlPr>
                              <a:rPr lang="en-US" sz="1600" i="1">
                                <a:latin typeface="Cambria Math" panose="02040503050406030204" pitchFamily="18" charset="0"/>
                              </a:rPr>
                            </m:ctrlPr>
                          </m:mPr>
                          <m:mr>
                            <m:e>
                              <m:r>
                                <m:rPr>
                                  <m:brk m:alnAt="7"/>
                                </m:rPr>
                                <a:rPr lang="en-US" sz="1600" i="1">
                                  <a:latin typeface="Cambria Math" panose="02040503050406030204" pitchFamily="18" charset="0"/>
                                </a:rPr>
                                <m:t>0</m:t>
                              </m:r>
                            </m:e>
                            <m:e>
                              <m:r>
                                <a:rPr lang="en-US" sz="1600" i="1">
                                  <a:latin typeface="Cambria Math" panose="02040503050406030204" pitchFamily="18" charset="0"/>
                                </a:rPr>
                                <m:t>0</m:t>
                              </m:r>
                            </m:e>
                            <m:e>
                              <m:r>
                                <a:rPr lang="en-US" sz="1600" i="1">
                                  <a:latin typeface="Cambria Math" panose="02040503050406030204" pitchFamily="18" charset="0"/>
                                </a:rPr>
                                <m:t>0</m:t>
                              </m:r>
                            </m:e>
                          </m:mr>
                          <m:mr>
                            <m:e>
                              <m:r>
                                <a:rPr lang="en-US" sz="1600" i="1">
                                  <a:latin typeface="Cambria Math" panose="02040503050406030204" pitchFamily="18" charset="0"/>
                                </a:rPr>
                                <m:t>0</m:t>
                              </m:r>
                            </m:e>
                            <m:e>
                              <m:r>
                                <a:rPr lang="en-US" sz="1600" i="1">
                                  <a:latin typeface="Cambria Math" panose="02040503050406030204" pitchFamily="18" charset="0"/>
                                </a:rPr>
                                <m:t>1</m:t>
                              </m:r>
                            </m:e>
                            <m:e>
                              <m:r>
                                <a:rPr lang="en-US" sz="1600" i="1">
                                  <a:latin typeface="Cambria Math" panose="02040503050406030204" pitchFamily="18" charset="0"/>
                                </a:rPr>
                                <m:t>0</m:t>
                              </m:r>
                            </m:e>
                          </m:mr>
                          <m:mr>
                            <m:e>
                              <m:r>
                                <a:rPr lang="en-US" sz="1600" i="1">
                                  <a:latin typeface="Cambria Math" panose="02040503050406030204" pitchFamily="18" charset="0"/>
                                </a:rPr>
                                <m:t>0</m:t>
                              </m:r>
                            </m:e>
                            <m:e>
                              <m:r>
                                <a:rPr lang="en-US" sz="1600" i="1">
                                  <a:latin typeface="Cambria Math" panose="02040503050406030204" pitchFamily="18" charset="0"/>
                                </a:rPr>
                                <m:t>0</m:t>
                              </m:r>
                            </m:e>
                            <m:e>
                              <m:r>
                                <a:rPr lang="en-US" sz="1600" i="1">
                                  <a:latin typeface="Cambria Math" panose="02040503050406030204" pitchFamily="18" charset="0"/>
                                </a:rPr>
                                <m:t>1</m:t>
                              </m:r>
                            </m:e>
                          </m:mr>
                        </m:m>
                      </m:e>
                    </m:d>
                    <m:d>
                      <m:dPr>
                        <m:begChr m:val="["/>
                        <m:endChr m:val="]"/>
                        <m:ctrlPr>
                          <a:rPr lang="en-US" sz="1600" i="1">
                            <a:latin typeface="Cambria Math" panose="02040503050406030204" pitchFamily="18" charset="0"/>
                          </a:rPr>
                        </m:ctrlPr>
                      </m:dPr>
                      <m:e>
                        <m:m>
                          <m:mPr>
                            <m:mcs>
                              <m:mc>
                                <m:mcPr>
                                  <m:count m:val="3"/>
                                  <m:mcJc m:val="center"/>
                                </m:mcPr>
                              </m:mc>
                            </m:mcs>
                            <m:ctrlPr>
                              <a:rPr lang="en-US" sz="1600" i="1">
                                <a:latin typeface="Cambria Math" panose="02040503050406030204" pitchFamily="18" charset="0"/>
                              </a:rPr>
                            </m:ctrlPr>
                          </m:mPr>
                          <m:mr>
                            <m:e>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m:t>
                                  </m:r>
                                </m:sub>
                              </m:sSub>
                            </m:e>
                            <m:e>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1</m:t>
                                  </m:r>
                                </m:sub>
                              </m:sSub>
                            </m:e>
                            <m:e>
                              <m:r>
                                <a:rPr lang="en-US" sz="1600" i="1">
                                  <a:latin typeface="Cambria Math" panose="02040503050406030204" pitchFamily="18" charset="0"/>
                                </a:rPr>
                                <m:t>0</m:t>
                              </m:r>
                            </m:e>
                          </m:mr>
                          <m:mr>
                            <m:e>
                              <m:sSub>
                                <m:sSubPr>
                                  <m:ctrlPr>
                                    <a:rPr lang="en-US" sz="1600" i="1">
                                      <a:latin typeface="Cambria Math" panose="02040503050406030204" pitchFamily="18" charset="0"/>
                                    </a:rPr>
                                  </m:ctrlPr>
                                </m:sSubPr>
                                <m:e>
                                  <m:r>
                                    <a:rPr lang="en-US" sz="1600" b="0" i="1" smtClean="0">
                                      <a:latin typeface="Cambria Math" panose="02040503050406030204" pitchFamily="18" charset="0"/>
                                    </a:rPr>
                                    <m:t>−</m:t>
                                  </m:r>
                                  <m:r>
                                    <a:rPr lang="en-US" sz="1600" i="1">
                                      <a:latin typeface="Cambria Math" panose="02040503050406030204" pitchFamily="18" charset="0"/>
                                    </a:rPr>
                                    <m:t>𝑠</m:t>
                                  </m:r>
                                </m:e>
                                <m:sub>
                                  <m:r>
                                    <a:rPr lang="en-US" sz="1600" i="1">
                                      <a:latin typeface="Cambria Math" panose="02040503050406030204" pitchFamily="18" charset="0"/>
                                    </a:rPr>
                                    <m:t>1</m:t>
                                  </m:r>
                                </m:sub>
                              </m:sSub>
                            </m:e>
                            <m:e>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m:t>
                                  </m:r>
                                </m:sub>
                              </m:sSub>
                            </m:e>
                            <m:e>
                              <m:r>
                                <a:rPr lang="en-US" sz="1600" i="1">
                                  <a:latin typeface="Cambria Math" panose="02040503050406030204" pitchFamily="18" charset="0"/>
                                </a:rPr>
                                <m:t>0</m:t>
                              </m:r>
                            </m:e>
                          </m:mr>
                          <m:mr>
                            <m:e>
                              <m:r>
                                <a:rPr lang="en-US" sz="1600" i="1">
                                  <a:latin typeface="Cambria Math" panose="02040503050406030204" pitchFamily="18" charset="0"/>
                                </a:rPr>
                                <m:t>0</m:t>
                              </m:r>
                            </m:e>
                            <m:e>
                              <m:r>
                                <a:rPr lang="en-US" sz="1600" i="1">
                                  <a:latin typeface="Cambria Math" panose="02040503050406030204" pitchFamily="18" charset="0"/>
                                </a:rPr>
                                <m:t>0</m:t>
                              </m:r>
                            </m:e>
                            <m:e>
                              <m:r>
                                <a:rPr lang="en-US" sz="1600" i="1">
                                  <a:latin typeface="Cambria Math" panose="02040503050406030204" pitchFamily="18" charset="0"/>
                                </a:rPr>
                                <m:t>1</m:t>
                              </m:r>
                            </m:e>
                          </m:mr>
                        </m:m>
                      </m:e>
                    </m:d>
                    <m:r>
                      <a:rPr lang="en-US" sz="1600" b="0" i="0" smtClean="0">
                        <a:latin typeface="Cambria Math" panose="02040503050406030204" pitchFamily="18" charset="0"/>
                      </a:rPr>
                      <m:t>= </m:t>
                    </m:r>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12</m:t>
                        </m:r>
                      </m:den>
                    </m:f>
                    <m:r>
                      <a:rPr lang="en-US" sz="1600" i="1">
                        <a:latin typeface="Cambria Math" panose="02040503050406030204" pitchFamily="18" charset="0"/>
                      </a:rPr>
                      <m:t>𝑚</m:t>
                    </m:r>
                    <m:sSubSup>
                      <m:sSubSupPr>
                        <m:ctrlPr>
                          <a:rPr lang="en-US" sz="1600" i="1">
                            <a:latin typeface="Cambria Math" panose="02040503050406030204" pitchFamily="18" charset="0"/>
                          </a:rPr>
                        </m:ctrlPr>
                      </m:sSubSupPr>
                      <m:e>
                        <m:r>
                          <a:rPr lang="en-US" sz="1600" i="1">
                            <a:latin typeface="Cambria Math" panose="02040503050406030204" pitchFamily="18" charset="0"/>
                          </a:rPr>
                          <m:t>𝐿</m:t>
                        </m:r>
                      </m:e>
                      <m:sub>
                        <m:r>
                          <a:rPr lang="en-US" sz="1600" i="1">
                            <a:latin typeface="Cambria Math" panose="02040503050406030204" pitchFamily="18" charset="0"/>
                          </a:rPr>
                          <m:t>𝑖</m:t>
                        </m:r>
                      </m:sub>
                      <m:sup>
                        <m:r>
                          <a:rPr lang="en-US" sz="1600" i="1">
                            <a:latin typeface="Cambria Math" panose="02040503050406030204" pitchFamily="18" charset="0"/>
                          </a:rPr>
                          <m:t>2</m:t>
                        </m:r>
                      </m:sup>
                    </m:sSubSup>
                    <m:d>
                      <m:dPr>
                        <m:begChr m:val="["/>
                        <m:endChr m:val="]"/>
                        <m:ctrlPr>
                          <a:rPr lang="en-US" sz="1600" i="1">
                            <a:latin typeface="Cambria Math" panose="02040503050406030204" pitchFamily="18" charset="0"/>
                          </a:rPr>
                        </m:ctrlPr>
                      </m:dPr>
                      <m:e>
                        <m:m>
                          <m:mPr>
                            <m:mcs>
                              <m:mc>
                                <m:mcPr>
                                  <m:count m:val="3"/>
                                  <m:mcJc m:val="center"/>
                                </m:mcPr>
                              </m:mc>
                            </m:mcs>
                            <m:ctrlPr>
                              <a:rPr lang="en-US" sz="1600" i="1">
                                <a:latin typeface="Cambria Math" panose="02040503050406030204" pitchFamily="18" charset="0"/>
                              </a:rPr>
                            </m:ctrlPr>
                          </m:mPr>
                          <m:mr>
                            <m:e>
                              <m:sSubSup>
                                <m:sSubSupPr>
                                  <m:ctrlPr>
                                    <a:rPr lang="en-US" sz="1600" b="0" i="1" smtClean="0">
                                      <a:latin typeface="Cambria Math" panose="02040503050406030204" pitchFamily="18" charset="0"/>
                                    </a:rPr>
                                  </m:ctrlPr>
                                </m:sSubSupPr>
                                <m:e>
                                  <m:r>
                                    <m:rPr>
                                      <m:brk m:alnAt="7"/>
                                    </m:rPr>
                                    <a:rPr lang="en-US" sz="1600" b="0" i="1" smtClean="0">
                                      <a:latin typeface="Cambria Math" panose="02040503050406030204" pitchFamily="18" charset="0"/>
                                    </a:rPr>
                                    <m:t>𝑠</m:t>
                                  </m:r>
                                </m:e>
                                <m:sub>
                                  <m:r>
                                    <m:rPr>
                                      <m:brk m:alnAt="7"/>
                                    </m:rPr>
                                    <a:rPr lang="en-US" sz="1600" b="0" i="1" smtClean="0">
                                      <a:latin typeface="Cambria Math" panose="02040503050406030204" pitchFamily="18" charset="0"/>
                                    </a:rPr>
                                    <m:t>1</m:t>
                                  </m:r>
                                </m:sub>
                                <m:sup>
                                  <m:r>
                                    <m:rPr>
                                      <m:brk m:alnAt="7"/>
                                    </m:rPr>
                                    <a:rPr lang="en-US" sz="1600" b="0" i="1" smtClean="0">
                                      <a:latin typeface="Cambria Math" panose="02040503050406030204" pitchFamily="18" charset="0"/>
                                    </a:rPr>
                                    <m:t>2</m:t>
                                  </m:r>
                                </m:sup>
                              </m:sSubSup>
                            </m:e>
                            <m:e>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𝑐</m:t>
                                  </m:r>
                                </m:e>
                                <m:sub>
                                  <m:r>
                                    <a:rPr lang="en-US" sz="1600" b="0" i="1" smtClean="0">
                                      <a:latin typeface="Cambria Math" panose="02040503050406030204" pitchFamily="18" charset="0"/>
                                    </a:rPr>
                                    <m:t>1</m:t>
                                  </m:r>
                                </m:sub>
                              </m:s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𝑠</m:t>
                                  </m:r>
                                </m:e>
                                <m:sub>
                                  <m:r>
                                    <a:rPr lang="en-US" sz="1600" b="0" i="1" smtClean="0">
                                      <a:latin typeface="Cambria Math" panose="02040503050406030204" pitchFamily="18" charset="0"/>
                                    </a:rPr>
                                    <m:t>1</m:t>
                                  </m:r>
                                </m:sub>
                              </m:sSub>
                            </m:e>
                            <m:e>
                              <m:r>
                                <a:rPr lang="en-US" sz="1600" i="1">
                                  <a:latin typeface="Cambria Math" panose="02040503050406030204" pitchFamily="18" charset="0"/>
                                </a:rPr>
                                <m:t>0</m:t>
                              </m:r>
                            </m:e>
                          </m:mr>
                          <m:mr>
                            <m:e>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𝑐</m:t>
                                  </m:r>
                                </m:e>
                                <m:sub>
                                  <m:r>
                                    <a:rPr lang="en-US" sz="1600" b="0" i="1" smtClean="0">
                                      <a:latin typeface="Cambria Math" panose="02040503050406030204" pitchFamily="18" charset="0"/>
                                    </a:rPr>
                                    <m:t>1</m:t>
                                  </m:r>
                                </m:sub>
                              </m:s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𝑠</m:t>
                                  </m:r>
                                </m:e>
                                <m:sub>
                                  <m:r>
                                    <a:rPr lang="en-US" sz="1600" b="0" i="1" smtClean="0">
                                      <a:latin typeface="Cambria Math" panose="02040503050406030204" pitchFamily="18" charset="0"/>
                                    </a:rPr>
                                    <m:t>1</m:t>
                                  </m:r>
                                </m:sub>
                              </m:sSub>
                            </m:e>
                            <m:e>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𝑐</m:t>
                                  </m:r>
                                </m:e>
                                <m:sub>
                                  <m:r>
                                    <a:rPr lang="en-US" sz="1600" b="0" i="1" smtClean="0">
                                      <a:latin typeface="Cambria Math" panose="02040503050406030204" pitchFamily="18" charset="0"/>
                                    </a:rPr>
                                    <m:t>1</m:t>
                                  </m:r>
                                </m:sub>
                                <m:sup>
                                  <m:r>
                                    <a:rPr lang="en-US" sz="1600" b="0" i="1" smtClean="0">
                                      <a:latin typeface="Cambria Math" panose="02040503050406030204" pitchFamily="18" charset="0"/>
                                    </a:rPr>
                                    <m:t>2</m:t>
                                  </m:r>
                                </m:sup>
                              </m:sSubSup>
                            </m:e>
                            <m:e>
                              <m:r>
                                <a:rPr lang="en-US" sz="1600" i="1">
                                  <a:latin typeface="Cambria Math" panose="02040503050406030204" pitchFamily="18" charset="0"/>
                                </a:rPr>
                                <m:t>0</m:t>
                              </m:r>
                            </m:e>
                          </m:mr>
                          <m:mr>
                            <m:e>
                              <m:r>
                                <a:rPr lang="en-US" sz="1600" i="1">
                                  <a:latin typeface="Cambria Math" panose="02040503050406030204" pitchFamily="18" charset="0"/>
                                </a:rPr>
                                <m:t>0</m:t>
                              </m:r>
                            </m:e>
                            <m:e>
                              <m:r>
                                <a:rPr lang="en-US" sz="1600" i="1">
                                  <a:latin typeface="Cambria Math" panose="02040503050406030204" pitchFamily="18" charset="0"/>
                                </a:rPr>
                                <m:t>0</m:t>
                              </m:r>
                            </m:e>
                            <m:e>
                              <m:r>
                                <a:rPr lang="en-US" sz="1600" i="1">
                                  <a:latin typeface="Cambria Math" panose="02040503050406030204" pitchFamily="18" charset="0"/>
                                </a:rPr>
                                <m:t>1</m:t>
                              </m:r>
                            </m:e>
                          </m:mr>
                        </m:m>
                      </m:e>
                    </m:d>
                  </m:oMath>
                </a14:m>
                <a:r>
                  <a:rPr lang="en-US" sz="1600" dirty="0"/>
                  <a:t>	</a:t>
                </a:r>
              </a:p>
              <a:p>
                <a:endParaRPr lang="en-US" dirty="0"/>
              </a:p>
            </p:txBody>
          </p:sp>
        </mc:Choice>
        <mc:Fallback xmlns="">
          <p:sp>
            <p:nvSpPr>
              <p:cNvPr id="12" name="TextBox 11">
                <a:extLst>
                  <a:ext uri="{FF2B5EF4-FFF2-40B4-BE49-F238E27FC236}">
                    <a16:creationId xmlns:a16="http://schemas.microsoft.com/office/drawing/2014/main" id="{443B428A-4AB6-D183-DCF7-BC3BF87BAE71}"/>
                  </a:ext>
                </a:extLst>
              </p:cNvPr>
              <p:cNvSpPr txBox="1">
                <a:spLocks noRot="1" noChangeAspect="1" noMove="1" noResize="1" noEditPoints="1" noAdjustHandles="1" noChangeArrowheads="1" noChangeShapeType="1" noTextEdit="1"/>
              </p:cNvSpPr>
              <p:nvPr/>
            </p:nvSpPr>
            <p:spPr>
              <a:xfrm>
                <a:off x="1738312" y="4661364"/>
                <a:ext cx="8715376" cy="124425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07B96AE-3AB4-44DA-1DA8-61B7B2511230}"/>
                  </a:ext>
                </a:extLst>
              </p:cNvPr>
              <p:cNvSpPr txBox="1"/>
              <p:nvPr/>
            </p:nvSpPr>
            <p:spPr>
              <a:xfrm>
                <a:off x="4394096" y="2445272"/>
                <a:ext cx="2352439" cy="7435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Pre>
                        <m:sPrePr>
                          <m:ctrlPr>
                            <a:rPr lang="en-US" altLang="en-US" sz="1600" i="1" kern="0" smtClean="0">
                              <a:latin typeface="Cambria Math" panose="02040503050406030204" pitchFamily="18" charset="0"/>
                            </a:rPr>
                          </m:ctrlPr>
                        </m:sPrePr>
                        <m:sub>
                          <m:r>
                            <a:rPr lang="en-US" altLang="en-US" sz="1600" b="0" i="1" kern="0" smtClean="0">
                              <a:latin typeface="Cambria Math" panose="02040503050406030204" pitchFamily="18" charset="0"/>
                            </a:rPr>
                            <m:t> </m:t>
                          </m:r>
                        </m:sub>
                        <m:sup>
                          <m:r>
                            <a:rPr lang="en-US" sz="1600" b="0" i="1" smtClean="0">
                              <a:latin typeface="Cambria Math" panose="02040503050406030204" pitchFamily="18" charset="0"/>
                            </a:rPr>
                            <m:t>𝑖</m:t>
                          </m:r>
                        </m:sup>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𝐼</m:t>
                              </m:r>
                            </m:e>
                            <m: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𝑐</m:t>
                                  </m:r>
                                </m:e>
                                <m:sub>
                                  <m:r>
                                    <a:rPr lang="en-US" sz="1600" b="0" i="1" smtClean="0">
                                      <a:latin typeface="Cambria Math" panose="02040503050406030204" pitchFamily="18" charset="0"/>
                                    </a:rPr>
                                    <m:t>𝑖</m:t>
                                  </m:r>
                                </m:sub>
                              </m:sSub>
                            </m:sub>
                          </m:sSub>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12</m:t>
                              </m:r>
                            </m:den>
                          </m:f>
                          <m:r>
                            <a:rPr lang="en-US" sz="1600" b="0" i="1" smtClean="0">
                              <a:latin typeface="Cambria Math" panose="02040503050406030204" pitchFamily="18" charset="0"/>
                            </a:rPr>
                            <m:t>𝑚</m:t>
                          </m:r>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𝐿</m:t>
                              </m:r>
                            </m:e>
                            <m:sub>
                              <m:r>
                                <a:rPr lang="en-US" sz="1600" b="0" i="1" smtClean="0">
                                  <a:latin typeface="Cambria Math" panose="02040503050406030204" pitchFamily="18" charset="0"/>
                                </a:rPr>
                                <m:t>𝑖</m:t>
                              </m:r>
                            </m:sub>
                            <m:sup>
                              <m:r>
                                <a:rPr lang="en-US" sz="1600" b="0" i="1" smtClean="0">
                                  <a:latin typeface="Cambria Math" panose="02040503050406030204" pitchFamily="18" charset="0"/>
                                </a:rPr>
                                <m:t>2</m:t>
                              </m:r>
                            </m:sup>
                          </m:sSubSup>
                          <m:d>
                            <m:dPr>
                              <m:begChr m:val="["/>
                              <m:endChr m:val="]"/>
                              <m:ctrlPr>
                                <a:rPr lang="en-US" sz="1600" b="0" i="1" smtClean="0">
                                  <a:latin typeface="Cambria Math" panose="02040503050406030204" pitchFamily="18" charset="0"/>
                                </a:rPr>
                              </m:ctrlPr>
                            </m:dPr>
                            <m:e>
                              <m:m>
                                <m:mPr>
                                  <m:mcs>
                                    <m:mc>
                                      <m:mcPr>
                                        <m:count m:val="3"/>
                                        <m:mcJc m:val="center"/>
                                      </m:mcPr>
                                    </m:mc>
                                  </m:mcs>
                                  <m:ctrlPr>
                                    <a:rPr lang="en-US" sz="1600" b="0" i="1" smtClean="0">
                                      <a:latin typeface="Cambria Math" panose="02040503050406030204" pitchFamily="18" charset="0"/>
                                    </a:rPr>
                                  </m:ctrlPr>
                                </m:mPr>
                                <m:mr>
                                  <m:e>
                                    <m:r>
                                      <m:rPr>
                                        <m:brk m:alnAt="7"/>
                                      </m:rPr>
                                      <a:rPr lang="en-US" sz="1600" b="0" i="1" smtClean="0">
                                        <a:latin typeface="Cambria Math" panose="02040503050406030204" pitchFamily="18" charset="0"/>
                                      </a:rPr>
                                      <m:t>0</m:t>
                                    </m:r>
                                  </m:e>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1</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e>
                                    <m:r>
                                      <a:rPr lang="en-US" sz="1600" b="0" i="1" smtClean="0">
                                        <a:latin typeface="Cambria Math" panose="02040503050406030204" pitchFamily="18" charset="0"/>
                                      </a:rPr>
                                      <m:t>1</m:t>
                                    </m:r>
                                  </m:e>
                                </m:mr>
                              </m:m>
                            </m:e>
                          </m:d>
                        </m:e>
                      </m:sPre>
                    </m:oMath>
                  </m:oMathPara>
                </a14:m>
                <a:endParaRPr lang="en-US" sz="1600" dirty="0"/>
              </a:p>
            </p:txBody>
          </p:sp>
        </mc:Choice>
        <mc:Fallback xmlns="">
          <p:sp>
            <p:nvSpPr>
              <p:cNvPr id="2" name="TextBox 1">
                <a:extLst>
                  <a:ext uri="{FF2B5EF4-FFF2-40B4-BE49-F238E27FC236}">
                    <a16:creationId xmlns:a16="http://schemas.microsoft.com/office/drawing/2014/main" id="{807B96AE-3AB4-44DA-1DA8-61B7B2511230}"/>
                  </a:ext>
                </a:extLst>
              </p:cNvPr>
              <p:cNvSpPr txBox="1">
                <a:spLocks noRot="1" noChangeAspect="1" noMove="1" noResize="1" noEditPoints="1" noAdjustHandles="1" noChangeArrowheads="1" noChangeShapeType="1" noTextEdit="1"/>
              </p:cNvSpPr>
              <p:nvPr/>
            </p:nvSpPr>
            <p:spPr>
              <a:xfrm>
                <a:off x="4394096" y="2445272"/>
                <a:ext cx="2352439" cy="743537"/>
              </a:xfrm>
              <a:prstGeom prst="rect">
                <a:avLst/>
              </a:prstGeom>
              <a:blipFill>
                <a:blip r:embed="rId8"/>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3E16494E-EFED-F443-11B1-73296C3FA057}"/>
              </a:ext>
            </a:extLst>
          </p:cNvPr>
          <p:cNvSpPr txBox="1"/>
          <p:nvPr/>
        </p:nvSpPr>
        <p:spPr>
          <a:xfrm>
            <a:off x="6365954" y="2050797"/>
            <a:ext cx="2200275" cy="338554"/>
          </a:xfrm>
          <a:prstGeom prst="rect">
            <a:avLst/>
          </a:prstGeom>
          <a:noFill/>
        </p:spPr>
        <p:txBody>
          <a:bodyPr wrap="square" rtlCol="0">
            <a:spAutoFit/>
          </a:bodyPr>
          <a:lstStyle/>
          <a:p>
            <a:r>
              <a:rPr lang="en-US" sz="1600" dirty="0">
                <a:latin typeface="+mn-lt"/>
              </a:rPr>
              <a:t>Assume L&gt;&gt;r</a:t>
            </a:r>
          </a:p>
        </p:txBody>
      </p:sp>
      <p:cxnSp>
        <p:nvCxnSpPr>
          <p:cNvPr id="9" name="Straight Arrow Connector 8">
            <a:extLst>
              <a:ext uri="{FF2B5EF4-FFF2-40B4-BE49-F238E27FC236}">
                <a16:creationId xmlns:a16="http://schemas.microsoft.com/office/drawing/2014/main" id="{10A4C47B-B474-45AA-C433-01E4E366F3D8}"/>
              </a:ext>
            </a:extLst>
          </p:cNvPr>
          <p:cNvCxnSpPr>
            <a:cxnSpLocks/>
          </p:cNvCxnSpPr>
          <p:nvPr/>
        </p:nvCxnSpPr>
        <p:spPr bwMode="auto">
          <a:xfrm flipH="1">
            <a:off x="5899230" y="2214870"/>
            <a:ext cx="393539" cy="25973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nvGrpSpPr>
          <p:cNvPr id="25" name="Group 24">
            <a:extLst>
              <a:ext uri="{FF2B5EF4-FFF2-40B4-BE49-F238E27FC236}">
                <a16:creationId xmlns:a16="http://schemas.microsoft.com/office/drawing/2014/main" id="{BEC8A005-6B7F-C0D4-50F7-88B2D553B4F3}"/>
              </a:ext>
            </a:extLst>
          </p:cNvPr>
          <p:cNvGrpSpPr/>
          <p:nvPr/>
        </p:nvGrpSpPr>
        <p:grpSpPr>
          <a:xfrm>
            <a:off x="9191748" y="2265339"/>
            <a:ext cx="1338120" cy="589320"/>
            <a:chOff x="9191748" y="2265339"/>
            <a:chExt cx="1338120" cy="589320"/>
          </a:xfrm>
        </p:grpSpPr>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573904B6-7E49-4300-B4CF-A43E3388F10D}"/>
                    </a:ext>
                  </a:extLst>
                </p14:cNvPr>
                <p14:cNvContentPartPr/>
                <p14:nvPr/>
              </p14:nvContentPartPr>
              <p14:xfrm>
                <a:off x="9191748" y="2741259"/>
                <a:ext cx="99360" cy="113400"/>
              </p14:xfrm>
            </p:contentPart>
          </mc:Choice>
          <mc:Fallback xmlns="">
            <p:pic>
              <p:nvPicPr>
                <p:cNvPr id="13" name="Ink 12">
                  <a:extLst>
                    <a:ext uri="{FF2B5EF4-FFF2-40B4-BE49-F238E27FC236}">
                      <a16:creationId xmlns:a16="http://schemas.microsoft.com/office/drawing/2014/main" id="{573904B6-7E49-4300-B4CF-A43E3388F10D}"/>
                    </a:ext>
                  </a:extLst>
                </p:cNvPr>
                <p:cNvPicPr/>
                <p:nvPr/>
              </p:nvPicPr>
              <p:blipFill>
                <a:blip r:embed="rId10"/>
                <a:stretch>
                  <a:fillRect/>
                </a:stretch>
              </p:blipFill>
              <p:spPr>
                <a:xfrm>
                  <a:off x="9187428" y="2736939"/>
                  <a:ext cx="1080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A8BAB341-B98A-A873-569C-9623A341DCF1}"/>
                    </a:ext>
                  </a:extLst>
                </p14:cNvPr>
                <p14:cNvContentPartPr/>
                <p14:nvPr/>
              </p14:nvContentPartPr>
              <p14:xfrm>
                <a:off x="9230988" y="2265339"/>
                <a:ext cx="1260720" cy="488160"/>
              </p14:xfrm>
            </p:contentPart>
          </mc:Choice>
          <mc:Fallback xmlns="">
            <p:pic>
              <p:nvPicPr>
                <p:cNvPr id="14" name="Ink 13">
                  <a:extLst>
                    <a:ext uri="{FF2B5EF4-FFF2-40B4-BE49-F238E27FC236}">
                      <a16:creationId xmlns:a16="http://schemas.microsoft.com/office/drawing/2014/main" id="{A8BAB341-B98A-A873-569C-9623A341DCF1}"/>
                    </a:ext>
                  </a:extLst>
                </p:cNvPr>
                <p:cNvPicPr/>
                <p:nvPr/>
              </p:nvPicPr>
              <p:blipFill>
                <a:blip r:embed="rId12"/>
                <a:stretch>
                  <a:fillRect/>
                </a:stretch>
              </p:blipFill>
              <p:spPr>
                <a:xfrm>
                  <a:off x="9226668" y="2261019"/>
                  <a:ext cx="1269360" cy="496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E0DC9F4B-1E8D-37BA-A24C-C6B11863F477}"/>
                    </a:ext>
                  </a:extLst>
                </p14:cNvPr>
                <p14:cNvContentPartPr/>
                <p14:nvPr/>
              </p14:nvContentPartPr>
              <p14:xfrm>
                <a:off x="9266988" y="2404659"/>
                <a:ext cx="1262880" cy="442800"/>
              </p14:xfrm>
            </p:contentPart>
          </mc:Choice>
          <mc:Fallback xmlns="">
            <p:pic>
              <p:nvPicPr>
                <p:cNvPr id="16" name="Ink 15">
                  <a:extLst>
                    <a:ext uri="{FF2B5EF4-FFF2-40B4-BE49-F238E27FC236}">
                      <a16:creationId xmlns:a16="http://schemas.microsoft.com/office/drawing/2014/main" id="{E0DC9F4B-1E8D-37BA-A24C-C6B11863F477}"/>
                    </a:ext>
                  </a:extLst>
                </p:cNvPr>
                <p:cNvPicPr/>
                <p:nvPr/>
              </p:nvPicPr>
              <p:blipFill>
                <a:blip r:embed="rId14"/>
                <a:stretch>
                  <a:fillRect/>
                </a:stretch>
              </p:blipFill>
              <p:spPr>
                <a:xfrm>
                  <a:off x="9262668" y="2400339"/>
                  <a:ext cx="1271520" cy="451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id="{6EDDA434-EB66-A576-EC16-D61705CB3348}"/>
                    </a:ext>
                  </a:extLst>
                </p14:cNvPr>
                <p14:cNvContentPartPr/>
                <p14:nvPr/>
              </p14:nvContentPartPr>
              <p14:xfrm>
                <a:off x="10448148" y="2299539"/>
                <a:ext cx="64800" cy="110520"/>
              </p14:xfrm>
            </p:contentPart>
          </mc:Choice>
          <mc:Fallback xmlns="">
            <p:pic>
              <p:nvPicPr>
                <p:cNvPr id="17" name="Ink 16">
                  <a:extLst>
                    <a:ext uri="{FF2B5EF4-FFF2-40B4-BE49-F238E27FC236}">
                      <a16:creationId xmlns:a16="http://schemas.microsoft.com/office/drawing/2014/main" id="{6EDDA434-EB66-A576-EC16-D61705CB3348}"/>
                    </a:ext>
                  </a:extLst>
                </p:cNvPr>
                <p:cNvPicPr/>
                <p:nvPr/>
              </p:nvPicPr>
              <p:blipFill>
                <a:blip r:embed="rId16"/>
                <a:stretch>
                  <a:fillRect/>
                </a:stretch>
              </p:blipFill>
              <p:spPr>
                <a:xfrm>
                  <a:off x="10443828" y="2295219"/>
                  <a:ext cx="734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 name="Ink 18">
                  <a:extLst>
                    <a:ext uri="{FF2B5EF4-FFF2-40B4-BE49-F238E27FC236}">
                      <a16:creationId xmlns:a16="http://schemas.microsoft.com/office/drawing/2014/main" id="{0FF34B0E-3E32-33FE-9393-FDBE6A4177C0}"/>
                    </a:ext>
                  </a:extLst>
                </p14:cNvPr>
                <p14:cNvContentPartPr/>
                <p14:nvPr/>
              </p14:nvContentPartPr>
              <p14:xfrm>
                <a:off x="9824988" y="2520219"/>
                <a:ext cx="150120" cy="147240"/>
              </p14:xfrm>
            </p:contentPart>
          </mc:Choice>
          <mc:Fallback xmlns="">
            <p:pic>
              <p:nvPicPr>
                <p:cNvPr id="19" name="Ink 18">
                  <a:extLst>
                    <a:ext uri="{FF2B5EF4-FFF2-40B4-BE49-F238E27FC236}">
                      <a16:creationId xmlns:a16="http://schemas.microsoft.com/office/drawing/2014/main" id="{0FF34B0E-3E32-33FE-9393-FDBE6A4177C0}"/>
                    </a:ext>
                  </a:extLst>
                </p:cNvPr>
                <p:cNvPicPr/>
                <p:nvPr/>
              </p:nvPicPr>
              <p:blipFill>
                <a:blip r:embed="rId18"/>
                <a:stretch>
                  <a:fillRect/>
                </a:stretch>
              </p:blipFill>
              <p:spPr>
                <a:xfrm>
                  <a:off x="9820668" y="2515899"/>
                  <a:ext cx="1587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 20">
                  <a:extLst>
                    <a:ext uri="{FF2B5EF4-FFF2-40B4-BE49-F238E27FC236}">
                      <a16:creationId xmlns:a16="http://schemas.microsoft.com/office/drawing/2014/main" id="{9BE5CAA0-59B4-7927-8A8B-053854F334F2}"/>
                    </a:ext>
                  </a:extLst>
                </p14:cNvPr>
                <p14:cNvContentPartPr/>
                <p14:nvPr/>
              </p14:nvContentPartPr>
              <p14:xfrm>
                <a:off x="9884028" y="2513379"/>
                <a:ext cx="18000" cy="160560"/>
              </p14:xfrm>
            </p:contentPart>
          </mc:Choice>
          <mc:Fallback xmlns="">
            <p:pic>
              <p:nvPicPr>
                <p:cNvPr id="21" name="Ink 20">
                  <a:extLst>
                    <a:ext uri="{FF2B5EF4-FFF2-40B4-BE49-F238E27FC236}">
                      <a16:creationId xmlns:a16="http://schemas.microsoft.com/office/drawing/2014/main" id="{9BE5CAA0-59B4-7927-8A8B-053854F334F2}"/>
                    </a:ext>
                  </a:extLst>
                </p:cNvPr>
                <p:cNvPicPr/>
                <p:nvPr/>
              </p:nvPicPr>
              <p:blipFill>
                <a:blip r:embed="rId20"/>
                <a:stretch>
                  <a:fillRect/>
                </a:stretch>
              </p:blipFill>
              <p:spPr>
                <a:xfrm>
                  <a:off x="9879708" y="2509059"/>
                  <a:ext cx="266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Ink 21">
                  <a:extLst>
                    <a:ext uri="{FF2B5EF4-FFF2-40B4-BE49-F238E27FC236}">
                      <a16:creationId xmlns:a16="http://schemas.microsoft.com/office/drawing/2014/main" id="{9F762E72-E701-94A8-A29F-359DCFD8FEB5}"/>
                    </a:ext>
                  </a:extLst>
                </p14:cNvPr>
                <p14:cNvContentPartPr/>
                <p14:nvPr/>
              </p14:nvContentPartPr>
              <p14:xfrm>
                <a:off x="9846228" y="2582499"/>
                <a:ext cx="99000" cy="46080"/>
              </p14:xfrm>
            </p:contentPart>
          </mc:Choice>
          <mc:Fallback xmlns="">
            <p:pic>
              <p:nvPicPr>
                <p:cNvPr id="22" name="Ink 21">
                  <a:extLst>
                    <a:ext uri="{FF2B5EF4-FFF2-40B4-BE49-F238E27FC236}">
                      <a16:creationId xmlns:a16="http://schemas.microsoft.com/office/drawing/2014/main" id="{9F762E72-E701-94A8-A29F-359DCFD8FEB5}"/>
                    </a:ext>
                  </a:extLst>
                </p:cNvPr>
                <p:cNvPicPr/>
                <p:nvPr/>
              </p:nvPicPr>
              <p:blipFill>
                <a:blip r:embed="rId22"/>
                <a:stretch>
                  <a:fillRect/>
                </a:stretch>
              </p:blipFill>
              <p:spPr>
                <a:xfrm>
                  <a:off x="9841908" y="2578179"/>
                  <a:ext cx="1076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Ink 22">
                  <a:extLst>
                    <a:ext uri="{FF2B5EF4-FFF2-40B4-BE49-F238E27FC236}">
                      <a16:creationId xmlns:a16="http://schemas.microsoft.com/office/drawing/2014/main" id="{09B89A22-0D13-F037-3142-DA04B192F29B}"/>
                    </a:ext>
                  </a:extLst>
                </p14:cNvPr>
                <p14:cNvContentPartPr/>
                <p14:nvPr/>
              </p14:nvContentPartPr>
              <p14:xfrm>
                <a:off x="9898788" y="2532099"/>
                <a:ext cx="46080" cy="65520"/>
              </p14:xfrm>
            </p:contentPart>
          </mc:Choice>
          <mc:Fallback xmlns="">
            <p:pic>
              <p:nvPicPr>
                <p:cNvPr id="23" name="Ink 22">
                  <a:extLst>
                    <a:ext uri="{FF2B5EF4-FFF2-40B4-BE49-F238E27FC236}">
                      <a16:creationId xmlns:a16="http://schemas.microsoft.com/office/drawing/2014/main" id="{09B89A22-0D13-F037-3142-DA04B192F29B}"/>
                    </a:ext>
                  </a:extLst>
                </p:cNvPr>
                <p:cNvPicPr/>
                <p:nvPr/>
              </p:nvPicPr>
              <p:blipFill>
                <a:blip r:embed="rId24"/>
                <a:stretch>
                  <a:fillRect/>
                </a:stretch>
              </p:blipFill>
              <p:spPr>
                <a:xfrm>
                  <a:off x="9894468" y="2527779"/>
                  <a:ext cx="547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Ink 23">
                  <a:extLst>
                    <a:ext uri="{FF2B5EF4-FFF2-40B4-BE49-F238E27FC236}">
                      <a16:creationId xmlns:a16="http://schemas.microsoft.com/office/drawing/2014/main" id="{BD4E0ED7-76BD-F1DA-330F-C33551973D7C}"/>
                    </a:ext>
                  </a:extLst>
                </p14:cNvPr>
                <p14:cNvContentPartPr/>
                <p14:nvPr/>
              </p14:nvContentPartPr>
              <p14:xfrm>
                <a:off x="9852348" y="2630739"/>
                <a:ext cx="54000" cy="26640"/>
              </p14:xfrm>
            </p:contentPart>
          </mc:Choice>
          <mc:Fallback xmlns="">
            <p:pic>
              <p:nvPicPr>
                <p:cNvPr id="24" name="Ink 23">
                  <a:extLst>
                    <a:ext uri="{FF2B5EF4-FFF2-40B4-BE49-F238E27FC236}">
                      <a16:creationId xmlns:a16="http://schemas.microsoft.com/office/drawing/2014/main" id="{BD4E0ED7-76BD-F1DA-330F-C33551973D7C}"/>
                    </a:ext>
                  </a:extLst>
                </p:cNvPr>
                <p:cNvPicPr/>
                <p:nvPr/>
              </p:nvPicPr>
              <p:blipFill>
                <a:blip r:embed="rId26"/>
                <a:stretch>
                  <a:fillRect/>
                </a:stretch>
              </p:blipFill>
              <p:spPr>
                <a:xfrm>
                  <a:off x="9848028" y="2626419"/>
                  <a:ext cx="62640" cy="35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26" name="Ink 25">
                <a:extLst>
                  <a:ext uri="{FF2B5EF4-FFF2-40B4-BE49-F238E27FC236}">
                    <a16:creationId xmlns:a16="http://schemas.microsoft.com/office/drawing/2014/main" id="{71FC0E9D-1834-8D1F-6583-8DA868A06306}"/>
                  </a:ext>
                </a:extLst>
              </p14:cNvPr>
              <p14:cNvContentPartPr/>
              <p14:nvPr/>
            </p14:nvContentPartPr>
            <p14:xfrm>
              <a:off x="9978708" y="2258139"/>
              <a:ext cx="812160" cy="346320"/>
            </p14:xfrm>
          </p:contentPart>
        </mc:Choice>
        <mc:Fallback xmlns="">
          <p:pic>
            <p:nvPicPr>
              <p:cNvPr id="26" name="Ink 25">
                <a:extLst>
                  <a:ext uri="{FF2B5EF4-FFF2-40B4-BE49-F238E27FC236}">
                    <a16:creationId xmlns:a16="http://schemas.microsoft.com/office/drawing/2014/main" id="{71FC0E9D-1834-8D1F-6583-8DA868A06306}"/>
                  </a:ext>
                </a:extLst>
              </p:cNvPr>
              <p:cNvPicPr/>
              <p:nvPr/>
            </p:nvPicPr>
            <p:blipFill>
              <a:blip r:embed="rId28"/>
              <a:stretch>
                <a:fillRect/>
              </a:stretch>
            </p:blipFill>
            <p:spPr>
              <a:xfrm>
                <a:off x="9974388" y="2253819"/>
                <a:ext cx="820800"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7" name="Ink 26">
                <a:extLst>
                  <a:ext uri="{FF2B5EF4-FFF2-40B4-BE49-F238E27FC236}">
                    <a16:creationId xmlns:a16="http://schemas.microsoft.com/office/drawing/2014/main" id="{E51600BA-828A-1B43-CD67-262774220CE9}"/>
                  </a:ext>
                </a:extLst>
              </p14:cNvPr>
              <p14:cNvContentPartPr/>
              <p14:nvPr/>
            </p14:nvContentPartPr>
            <p14:xfrm>
              <a:off x="9850188" y="1963299"/>
              <a:ext cx="81720" cy="506880"/>
            </p14:xfrm>
          </p:contentPart>
        </mc:Choice>
        <mc:Fallback xmlns="">
          <p:pic>
            <p:nvPicPr>
              <p:cNvPr id="27" name="Ink 26">
                <a:extLst>
                  <a:ext uri="{FF2B5EF4-FFF2-40B4-BE49-F238E27FC236}">
                    <a16:creationId xmlns:a16="http://schemas.microsoft.com/office/drawing/2014/main" id="{E51600BA-828A-1B43-CD67-262774220CE9}"/>
                  </a:ext>
                </a:extLst>
              </p:cNvPr>
              <p:cNvPicPr/>
              <p:nvPr/>
            </p:nvPicPr>
            <p:blipFill>
              <a:blip r:embed="rId30"/>
              <a:stretch>
                <a:fillRect/>
              </a:stretch>
            </p:blipFill>
            <p:spPr>
              <a:xfrm>
                <a:off x="9845868" y="1958979"/>
                <a:ext cx="90360" cy="515520"/>
              </a:xfrm>
              <a:prstGeom prst="rect">
                <a:avLst/>
              </a:prstGeom>
            </p:spPr>
          </p:pic>
        </mc:Fallback>
      </mc:AlternateContent>
      <p:grpSp>
        <p:nvGrpSpPr>
          <p:cNvPr id="35" name="Group 34">
            <a:extLst>
              <a:ext uri="{FF2B5EF4-FFF2-40B4-BE49-F238E27FC236}">
                <a16:creationId xmlns:a16="http://schemas.microsoft.com/office/drawing/2014/main" id="{372B4B67-4850-65F3-0AA5-011A9729ECDA}"/>
              </a:ext>
            </a:extLst>
          </p:cNvPr>
          <p:cNvGrpSpPr/>
          <p:nvPr/>
        </p:nvGrpSpPr>
        <p:grpSpPr>
          <a:xfrm>
            <a:off x="9986988" y="2647659"/>
            <a:ext cx="743760" cy="267120"/>
            <a:chOff x="9986988" y="2647659"/>
            <a:chExt cx="743760" cy="267120"/>
          </a:xfrm>
        </p:grpSpPr>
        <mc:AlternateContent xmlns:mc="http://schemas.openxmlformats.org/markup-compatibility/2006" xmlns:p14="http://schemas.microsoft.com/office/powerpoint/2010/main">
          <mc:Choice Requires="p14">
            <p:contentPart p14:bwMode="auto" r:id="rId31">
              <p14:nvContentPartPr>
                <p14:cNvPr id="28" name="Ink 27">
                  <a:extLst>
                    <a:ext uri="{FF2B5EF4-FFF2-40B4-BE49-F238E27FC236}">
                      <a16:creationId xmlns:a16="http://schemas.microsoft.com/office/drawing/2014/main" id="{327A0FE8-D65C-A774-CDB2-76E369FBB6D8}"/>
                    </a:ext>
                  </a:extLst>
                </p14:cNvPr>
                <p14:cNvContentPartPr/>
                <p14:nvPr/>
              </p14:nvContentPartPr>
              <p14:xfrm>
                <a:off x="9986988" y="2647659"/>
                <a:ext cx="567720" cy="176040"/>
              </p14:xfrm>
            </p:contentPart>
          </mc:Choice>
          <mc:Fallback xmlns="">
            <p:pic>
              <p:nvPicPr>
                <p:cNvPr id="28" name="Ink 27">
                  <a:extLst>
                    <a:ext uri="{FF2B5EF4-FFF2-40B4-BE49-F238E27FC236}">
                      <a16:creationId xmlns:a16="http://schemas.microsoft.com/office/drawing/2014/main" id="{327A0FE8-D65C-A774-CDB2-76E369FBB6D8}"/>
                    </a:ext>
                  </a:extLst>
                </p:cNvPr>
                <p:cNvPicPr/>
                <p:nvPr/>
              </p:nvPicPr>
              <p:blipFill>
                <a:blip r:embed="rId32"/>
                <a:stretch>
                  <a:fillRect/>
                </a:stretch>
              </p:blipFill>
              <p:spPr>
                <a:xfrm>
                  <a:off x="9982668" y="2643339"/>
                  <a:ext cx="5763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9" name="Ink 28">
                  <a:extLst>
                    <a:ext uri="{FF2B5EF4-FFF2-40B4-BE49-F238E27FC236}">
                      <a16:creationId xmlns:a16="http://schemas.microsoft.com/office/drawing/2014/main" id="{2905EE23-4B58-77A9-14CB-DE238D757F9C}"/>
                    </a:ext>
                  </a:extLst>
                </p14:cNvPr>
                <p14:cNvContentPartPr/>
                <p14:nvPr/>
              </p14:nvContentPartPr>
              <p14:xfrm>
                <a:off x="10474788" y="2753139"/>
                <a:ext cx="89280" cy="82080"/>
              </p14:xfrm>
            </p:contentPart>
          </mc:Choice>
          <mc:Fallback xmlns="">
            <p:pic>
              <p:nvPicPr>
                <p:cNvPr id="29" name="Ink 28">
                  <a:extLst>
                    <a:ext uri="{FF2B5EF4-FFF2-40B4-BE49-F238E27FC236}">
                      <a16:creationId xmlns:a16="http://schemas.microsoft.com/office/drawing/2014/main" id="{2905EE23-4B58-77A9-14CB-DE238D757F9C}"/>
                    </a:ext>
                  </a:extLst>
                </p:cNvPr>
                <p:cNvPicPr/>
                <p:nvPr/>
              </p:nvPicPr>
              <p:blipFill>
                <a:blip r:embed="rId34"/>
                <a:stretch>
                  <a:fillRect/>
                </a:stretch>
              </p:blipFill>
              <p:spPr>
                <a:xfrm>
                  <a:off x="10470468" y="2748819"/>
                  <a:ext cx="979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1" name="Ink 30">
                  <a:extLst>
                    <a:ext uri="{FF2B5EF4-FFF2-40B4-BE49-F238E27FC236}">
                      <a16:creationId xmlns:a16="http://schemas.microsoft.com/office/drawing/2014/main" id="{2861BBC5-6139-AA6F-34E1-97C8AD77C04D}"/>
                    </a:ext>
                  </a:extLst>
                </p14:cNvPr>
                <p14:cNvContentPartPr/>
                <p14:nvPr/>
              </p14:nvContentPartPr>
              <p14:xfrm>
                <a:off x="10628508" y="2834859"/>
                <a:ext cx="102240" cy="79920"/>
              </p14:xfrm>
            </p:contentPart>
          </mc:Choice>
          <mc:Fallback xmlns="">
            <p:pic>
              <p:nvPicPr>
                <p:cNvPr id="31" name="Ink 30">
                  <a:extLst>
                    <a:ext uri="{FF2B5EF4-FFF2-40B4-BE49-F238E27FC236}">
                      <a16:creationId xmlns:a16="http://schemas.microsoft.com/office/drawing/2014/main" id="{2861BBC5-6139-AA6F-34E1-97C8AD77C04D}"/>
                    </a:ext>
                  </a:extLst>
                </p:cNvPr>
                <p:cNvPicPr/>
                <p:nvPr/>
              </p:nvPicPr>
              <p:blipFill>
                <a:blip r:embed="rId36"/>
                <a:stretch>
                  <a:fillRect/>
                </a:stretch>
              </p:blipFill>
              <p:spPr>
                <a:xfrm>
                  <a:off x="10624188" y="2830539"/>
                  <a:ext cx="110880" cy="88560"/>
                </a:xfrm>
                <a:prstGeom prst="rect">
                  <a:avLst/>
                </a:prstGeom>
              </p:spPr>
            </p:pic>
          </mc:Fallback>
        </mc:AlternateContent>
      </p:grpSp>
      <p:grpSp>
        <p:nvGrpSpPr>
          <p:cNvPr id="34" name="Group 33">
            <a:extLst>
              <a:ext uri="{FF2B5EF4-FFF2-40B4-BE49-F238E27FC236}">
                <a16:creationId xmlns:a16="http://schemas.microsoft.com/office/drawing/2014/main" id="{51C7822E-44A5-B3C7-234C-2144565B7ED5}"/>
              </a:ext>
            </a:extLst>
          </p:cNvPr>
          <p:cNvGrpSpPr/>
          <p:nvPr/>
        </p:nvGrpSpPr>
        <p:grpSpPr>
          <a:xfrm>
            <a:off x="10820388" y="2216019"/>
            <a:ext cx="171360" cy="138600"/>
            <a:chOff x="10820388" y="2216019"/>
            <a:chExt cx="171360" cy="138600"/>
          </a:xfrm>
        </p:grpSpPr>
        <mc:AlternateContent xmlns:mc="http://schemas.openxmlformats.org/markup-compatibility/2006" xmlns:p14="http://schemas.microsoft.com/office/powerpoint/2010/main">
          <mc:Choice Requires="p14">
            <p:contentPart p14:bwMode="auto" r:id="rId37">
              <p14:nvContentPartPr>
                <p14:cNvPr id="32" name="Ink 31">
                  <a:extLst>
                    <a:ext uri="{FF2B5EF4-FFF2-40B4-BE49-F238E27FC236}">
                      <a16:creationId xmlns:a16="http://schemas.microsoft.com/office/drawing/2014/main" id="{7E9F14A6-D88A-5466-6BE4-8A44C43895D6}"/>
                    </a:ext>
                  </a:extLst>
                </p14:cNvPr>
                <p14:cNvContentPartPr/>
                <p14:nvPr/>
              </p14:nvContentPartPr>
              <p14:xfrm>
                <a:off x="10884108" y="2264979"/>
                <a:ext cx="107640" cy="80280"/>
              </p14:xfrm>
            </p:contentPart>
          </mc:Choice>
          <mc:Fallback xmlns="">
            <p:pic>
              <p:nvPicPr>
                <p:cNvPr id="32" name="Ink 31">
                  <a:extLst>
                    <a:ext uri="{FF2B5EF4-FFF2-40B4-BE49-F238E27FC236}">
                      <a16:creationId xmlns:a16="http://schemas.microsoft.com/office/drawing/2014/main" id="{7E9F14A6-D88A-5466-6BE4-8A44C43895D6}"/>
                    </a:ext>
                  </a:extLst>
                </p:cNvPr>
                <p:cNvPicPr/>
                <p:nvPr/>
              </p:nvPicPr>
              <p:blipFill>
                <a:blip r:embed="rId38"/>
                <a:stretch>
                  <a:fillRect/>
                </a:stretch>
              </p:blipFill>
              <p:spPr>
                <a:xfrm>
                  <a:off x="10879788" y="2260659"/>
                  <a:ext cx="1162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3" name="Ink 32">
                  <a:extLst>
                    <a:ext uri="{FF2B5EF4-FFF2-40B4-BE49-F238E27FC236}">
                      <a16:creationId xmlns:a16="http://schemas.microsoft.com/office/drawing/2014/main" id="{81839E1F-60D8-30D6-CF6B-2B6209B6B43F}"/>
                    </a:ext>
                  </a:extLst>
                </p14:cNvPr>
                <p14:cNvContentPartPr/>
                <p14:nvPr/>
              </p14:nvContentPartPr>
              <p14:xfrm>
                <a:off x="10820388" y="2216019"/>
                <a:ext cx="111600" cy="138600"/>
              </p14:xfrm>
            </p:contentPart>
          </mc:Choice>
          <mc:Fallback xmlns="">
            <p:pic>
              <p:nvPicPr>
                <p:cNvPr id="33" name="Ink 32">
                  <a:extLst>
                    <a:ext uri="{FF2B5EF4-FFF2-40B4-BE49-F238E27FC236}">
                      <a16:creationId xmlns:a16="http://schemas.microsoft.com/office/drawing/2014/main" id="{81839E1F-60D8-30D6-CF6B-2B6209B6B43F}"/>
                    </a:ext>
                  </a:extLst>
                </p:cNvPr>
                <p:cNvPicPr/>
                <p:nvPr/>
              </p:nvPicPr>
              <p:blipFill>
                <a:blip r:embed="rId40"/>
                <a:stretch>
                  <a:fillRect/>
                </a:stretch>
              </p:blipFill>
              <p:spPr>
                <a:xfrm>
                  <a:off x="10816068" y="2211699"/>
                  <a:ext cx="120240" cy="147240"/>
                </a:xfrm>
                <a:prstGeom prst="rect">
                  <a:avLst/>
                </a:prstGeom>
              </p:spPr>
            </p:pic>
          </mc:Fallback>
        </mc:AlternateContent>
      </p:grpSp>
      <p:grpSp>
        <p:nvGrpSpPr>
          <p:cNvPr id="38" name="Group 37">
            <a:extLst>
              <a:ext uri="{FF2B5EF4-FFF2-40B4-BE49-F238E27FC236}">
                <a16:creationId xmlns:a16="http://schemas.microsoft.com/office/drawing/2014/main" id="{EC2C9B9A-6DD5-C3D4-0C28-1FDE2F22B2A1}"/>
              </a:ext>
            </a:extLst>
          </p:cNvPr>
          <p:cNvGrpSpPr/>
          <p:nvPr/>
        </p:nvGrpSpPr>
        <p:grpSpPr>
          <a:xfrm>
            <a:off x="9675228" y="1926939"/>
            <a:ext cx="107280" cy="158400"/>
            <a:chOff x="9675228" y="1926939"/>
            <a:chExt cx="107280" cy="158400"/>
          </a:xfrm>
        </p:grpSpPr>
        <mc:AlternateContent xmlns:mc="http://schemas.openxmlformats.org/markup-compatibility/2006" xmlns:p14="http://schemas.microsoft.com/office/powerpoint/2010/main">
          <mc:Choice Requires="p14">
            <p:contentPart p14:bwMode="auto" r:id="rId41">
              <p14:nvContentPartPr>
                <p14:cNvPr id="36" name="Ink 35">
                  <a:extLst>
                    <a:ext uri="{FF2B5EF4-FFF2-40B4-BE49-F238E27FC236}">
                      <a16:creationId xmlns:a16="http://schemas.microsoft.com/office/drawing/2014/main" id="{088975E9-F6E7-A68E-518A-BA7ECDA91653}"/>
                    </a:ext>
                  </a:extLst>
                </p14:cNvPr>
                <p14:cNvContentPartPr/>
                <p14:nvPr/>
              </p14:nvContentPartPr>
              <p14:xfrm>
                <a:off x="9735708" y="1935939"/>
                <a:ext cx="46800" cy="48600"/>
              </p14:xfrm>
            </p:contentPart>
          </mc:Choice>
          <mc:Fallback xmlns="">
            <p:pic>
              <p:nvPicPr>
                <p:cNvPr id="36" name="Ink 35">
                  <a:extLst>
                    <a:ext uri="{FF2B5EF4-FFF2-40B4-BE49-F238E27FC236}">
                      <a16:creationId xmlns:a16="http://schemas.microsoft.com/office/drawing/2014/main" id="{088975E9-F6E7-A68E-518A-BA7ECDA91653}"/>
                    </a:ext>
                  </a:extLst>
                </p:cNvPr>
                <p:cNvPicPr/>
                <p:nvPr/>
              </p:nvPicPr>
              <p:blipFill>
                <a:blip r:embed="rId42"/>
                <a:stretch>
                  <a:fillRect/>
                </a:stretch>
              </p:blipFill>
              <p:spPr>
                <a:xfrm>
                  <a:off x="9731388" y="1931619"/>
                  <a:ext cx="554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7" name="Ink 36">
                  <a:extLst>
                    <a:ext uri="{FF2B5EF4-FFF2-40B4-BE49-F238E27FC236}">
                      <a16:creationId xmlns:a16="http://schemas.microsoft.com/office/drawing/2014/main" id="{35B87907-9711-EEED-8413-B40DC6B01AE5}"/>
                    </a:ext>
                  </a:extLst>
                </p14:cNvPr>
                <p14:cNvContentPartPr/>
                <p14:nvPr/>
              </p14:nvContentPartPr>
              <p14:xfrm>
                <a:off x="9675228" y="1926939"/>
                <a:ext cx="107280" cy="158400"/>
              </p14:xfrm>
            </p:contentPart>
          </mc:Choice>
          <mc:Fallback xmlns="">
            <p:pic>
              <p:nvPicPr>
                <p:cNvPr id="37" name="Ink 36">
                  <a:extLst>
                    <a:ext uri="{FF2B5EF4-FFF2-40B4-BE49-F238E27FC236}">
                      <a16:creationId xmlns:a16="http://schemas.microsoft.com/office/drawing/2014/main" id="{35B87907-9711-EEED-8413-B40DC6B01AE5}"/>
                    </a:ext>
                  </a:extLst>
                </p:cNvPr>
                <p:cNvPicPr/>
                <p:nvPr/>
              </p:nvPicPr>
              <p:blipFill>
                <a:blip r:embed="rId44"/>
                <a:stretch>
                  <a:fillRect/>
                </a:stretch>
              </p:blipFill>
              <p:spPr>
                <a:xfrm>
                  <a:off x="9670908" y="1922619"/>
                  <a:ext cx="115920" cy="167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
            <p14:nvContentPartPr>
              <p14:cNvPr id="39" name="Ink 38">
                <a:extLst>
                  <a:ext uri="{FF2B5EF4-FFF2-40B4-BE49-F238E27FC236}">
                    <a16:creationId xmlns:a16="http://schemas.microsoft.com/office/drawing/2014/main" id="{6F54A38B-EEC6-33FF-E18B-94936965D0DF}"/>
                  </a:ext>
                </a:extLst>
              </p14:cNvPr>
              <p14:cNvContentPartPr/>
              <p14:nvPr/>
            </p14:nvContentPartPr>
            <p14:xfrm>
              <a:off x="9282108" y="2983899"/>
              <a:ext cx="27000" cy="168480"/>
            </p14:xfrm>
          </p:contentPart>
        </mc:Choice>
        <mc:Fallback xmlns="">
          <p:pic>
            <p:nvPicPr>
              <p:cNvPr id="39" name="Ink 38">
                <a:extLst>
                  <a:ext uri="{FF2B5EF4-FFF2-40B4-BE49-F238E27FC236}">
                    <a16:creationId xmlns:a16="http://schemas.microsoft.com/office/drawing/2014/main" id="{6F54A38B-EEC6-33FF-E18B-94936965D0DF}"/>
                  </a:ext>
                </a:extLst>
              </p:cNvPr>
              <p:cNvPicPr/>
              <p:nvPr/>
            </p:nvPicPr>
            <p:blipFill>
              <a:blip r:embed="rId46"/>
              <a:stretch>
                <a:fillRect/>
              </a:stretch>
            </p:blipFill>
            <p:spPr>
              <a:xfrm>
                <a:off x="9277788" y="2979579"/>
                <a:ext cx="356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0" name="Ink 39">
                <a:extLst>
                  <a:ext uri="{FF2B5EF4-FFF2-40B4-BE49-F238E27FC236}">
                    <a16:creationId xmlns:a16="http://schemas.microsoft.com/office/drawing/2014/main" id="{52CAAC0A-C835-92E8-54EE-ED1DBF4EF79E}"/>
                  </a:ext>
                </a:extLst>
              </p14:cNvPr>
              <p14:cNvContentPartPr/>
              <p14:nvPr/>
            </p14:nvContentPartPr>
            <p14:xfrm>
              <a:off x="10542108" y="2462619"/>
              <a:ext cx="21960" cy="129960"/>
            </p14:xfrm>
          </p:contentPart>
        </mc:Choice>
        <mc:Fallback xmlns="">
          <p:pic>
            <p:nvPicPr>
              <p:cNvPr id="40" name="Ink 39">
                <a:extLst>
                  <a:ext uri="{FF2B5EF4-FFF2-40B4-BE49-F238E27FC236}">
                    <a16:creationId xmlns:a16="http://schemas.microsoft.com/office/drawing/2014/main" id="{52CAAC0A-C835-92E8-54EE-ED1DBF4EF79E}"/>
                  </a:ext>
                </a:extLst>
              </p:cNvPr>
              <p:cNvPicPr/>
              <p:nvPr/>
            </p:nvPicPr>
            <p:blipFill>
              <a:blip r:embed="rId48"/>
              <a:stretch>
                <a:fillRect/>
              </a:stretch>
            </p:blipFill>
            <p:spPr>
              <a:xfrm>
                <a:off x="10537788" y="2458299"/>
                <a:ext cx="30600" cy="138600"/>
              </a:xfrm>
              <a:prstGeom prst="rect">
                <a:avLst/>
              </a:prstGeom>
            </p:spPr>
          </p:pic>
        </mc:Fallback>
      </mc:AlternateContent>
      <p:grpSp>
        <p:nvGrpSpPr>
          <p:cNvPr id="44" name="Group 43">
            <a:extLst>
              <a:ext uri="{FF2B5EF4-FFF2-40B4-BE49-F238E27FC236}">
                <a16:creationId xmlns:a16="http://schemas.microsoft.com/office/drawing/2014/main" id="{4DC199D1-E62D-E443-DF13-961D4DE6CC31}"/>
              </a:ext>
            </a:extLst>
          </p:cNvPr>
          <p:cNvGrpSpPr/>
          <p:nvPr/>
        </p:nvGrpSpPr>
        <p:grpSpPr>
          <a:xfrm>
            <a:off x="9286428" y="2894979"/>
            <a:ext cx="278280" cy="137520"/>
            <a:chOff x="9286428" y="2894979"/>
            <a:chExt cx="278280" cy="137520"/>
          </a:xfrm>
        </p:grpSpPr>
        <mc:AlternateContent xmlns:mc="http://schemas.openxmlformats.org/markup-compatibility/2006" xmlns:p14="http://schemas.microsoft.com/office/powerpoint/2010/main">
          <mc:Choice Requires="p14">
            <p:contentPart p14:bwMode="auto" r:id="rId49">
              <p14:nvContentPartPr>
                <p14:cNvPr id="41" name="Ink 40">
                  <a:extLst>
                    <a:ext uri="{FF2B5EF4-FFF2-40B4-BE49-F238E27FC236}">
                      <a16:creationId xmlns:a16="http://schemas.microsoft.com/office/drawing/2014/main" id="{7F4285AE-9DB0-EEA7-FBF3-753530F03B19}"/>
                    </a:ext>
                  </a:extLst>
                </p14:cNvPr>
                <p14:cNvContentPartPr/>
                <p14:nvPr/>
              </p14:nvContentPartPr>
              <p14:xfrm>
                <a:off x="9307668" y="2894979"/>
                <a:ext cx="257040" cy="127800"/>
              </p14:xfrm>
            </p:contentPart>
          </mc:Choice>
          <mc:Fallback xmlns="">
            <p:pic>
              <p:nvPicPr>
                <p:cNvPr id="41" name="Ink 40">
                  <a:extLst>
                    <a:ext uri="{FF2B5EF4-FFF2-40B4-BE49-F238E27FC236}">
                      <a16:creationId xmlns:a16="http://schemas.microsoft.com/office/drawing/2014/main" id="{7F4285AE-9DB0-EEA7-FBF3-753530F03B19}"/>
                    </a:ext>
                  </a:extLst>
                </p:cNvPr>
                <p:cNvPicPr/>
                <p:nvPr/>
              </p:nvPicPr>
              <p:blipFill>
                <a:blip r:embed="rId50"/>
                <a:stretch>
                  <a:fillRect/>
                </a:stretch>
              </p:blipFill>
              <p:spPr>
                <a:xfrm>
                  <a:off x="9303348" y="2890659"/>
                  <a:ext cx="2656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2" name="Ink 41">
                  <a:extLst>
                    <a:ext uri="{FF2B5EF4-FFF2-40B4-BE49-F238E27FC236}">
                      <a16:creationId xmlns:a16="http://schemas.microsoft.com/office/drawing/2014/main" id="{13C9933F-BB39-C871-70AD-4708F77E1EF0}"/>
                    </a:ext>
                  </a:extLst>
                </p14:cNvPr>
                <p14:cNvContentPartPr/>
                <p14:nvPr/>
              </p14:nvContentPartPr>
              <p14:xfrm>
                <a:off x="9286428" y="2919099"/>
                <a:ext cx="146160" cy="113400"/>
              </p14:xfrm>
            </p:contentPart>
          </mc:Choice>
          <mc:Fallback xmlns="">
            <p:pic>
              <p:nvPicPr>
                <p:cNvPr id="42" name="Ink 41">
                  <a:extLst>
                    <a:ext uri="{FF2B5EF4-FFF2-40B4-BE49-F238E27FC236}">
                      <a16:creationId xmlns:a16="http://schemas.microsoft.com/office/drawing/2014/main" id="{13C9933F-BB39-C871-70AD-4708F77E1EF0}"/>
                    </a:ext>
                  </a:extLst>
                </p:cNvPr>
                <p:cNvPicPr/>
                <p:nvPr/>
              </p:nvPicPr>
              <p:blipFill>
                <a:blip r:embed="rId52"/>
                <a:stretch>
                  <a:fillRect/>
                </a:stretch>
              </p:blipFill>
              <p:spPr>
                <a:xfrm>
                  <a:off x="9282108" y="2914779"/>
                  <a:ext cx="154800" cy="122040"/>
                </a:xfrm>
                <a:prstGeom prst="rect">
                  <a:avLst/>
                </a:prstGeom>
              </p:spPr>
            </p:pic>
          </mc:Fallback>
        </mc:AlternateContent>
      </p:grpSp>
      <p:grpSp>
        <p:nvGrpSpPr>
          <p:cNvPr id="52" name="Group 51">
            <a:extLst>
              <a:ext uri="{FF2B5EF4-FFF2-40B4-BE49-F238E27FC236}">
                <a16:creationId xmlns:a16="http://schemas.microsoft.com/office/drawing/2014/main" id="{A56EA17C-A64A-CC0C-6948-E4F05AAFADAA}"/>
              </a:ext>
            </a:extLst>
          </p:cNvPr>
          <p:cNvGrpSpPr/>
          <p:nvPr/>
        </p:nvGrpSpPr>
        <p:grpSpPr>
          <a:xfrm>
            <a:off x="10238988" y="2500779"/>
            <a:ext cx="257040" cy="125640"/>
            <a:chOff x="10238988" y="2500779"/>
            <a:chExt cx="257040" cy="125640"/>
          </a:xfrm>
        </p:grpSpPr>
        <mc:AlternateContent xmlns:mc="http://schemas.openxmlformats.org/markup-compatibility/2006" xmlns:p14="http://schemas.microsoft.com/office/powerpoint/2010/main">
          <mc:Choice Requires="p14">
            <p:contentPart p14:bwMode="auto" r:id="rId53">
              <p14:nvContentPartPr>
                <p14:cNvPr id="50" name="Ink 49">
                  <a:extLst>
                    <a:ext uri="{FF2B5EF4-FFF2-40B4-BE49-F238E27FC236}">
                      <a16:creationId xmlns:a16="http://schemas.microsoft.com/office/drawing/2014/main" id="{C38A4248-A1AA-D1E6-F194-A52BED2326E5}"/>
                    </a:ext>
                  </a:extLst>
                </p14:cNvPr>
                <p14:cNvContentPartPr/>
                <p14:nvPr/>
              </p14:nvContentPartPr>
              <p14:xfrm>
                <a:off x="10238988" y="2505819"/>
                <a:ext cx="254520" cy="120600"/>
              </p14:xfrm>
            </p:contentPart>
          </mc:Choice>
          <mc:Fallback xmlns="">
            <p:pic>
              <p:nvPicPr>
                <p:cNvPr id="50" name="Ink 49">
                  <a:extLst>
                    <a:ext uri="{FF2B5EF4-FFF2-40B4-BE49-F238E27FC236}">
                      <a16:creationId xmlns:a16="http://schemas.microsoft.com/office/drawing/2014/main" id="{C38A4248-A1AA-D1E6-F194-A52BED2326E5}"/>
                    </a:ext>
                  </a:extLst>
                </p:cNvPr>
                <p:cNvPicPr/>
                <p:nvPr/>
              </p:nvPicPr>
              <p:blipFill>
                <a:blip r:embed="rId54"/>
                <a:stretch>
                  <a:fillRect/>
                </a:stretch>
              </p:blipFill>
              <p:spPr>
                <a:xfrm>
                  <a:off x="10234668" y="2501499"/>
                  <a:ext cx="2631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1" name="Ink 50">
                  <a:extLst>
                    <a:ext uri="{FF2B5EF4-FFF2-40B4-BE49-F238E27FC236}">
                      <a16:creationId xmlns:a16="http://schemas.microsoft.com/office/drawing/2014/main" id="{3C051AF5-E61B-44EE-E0B8-C186A9B21075}"/>
                    </a:ext>
                  </a:extLst>
                </p14:cNvPr>
                <p14:cNvContentPartPr/>
                <p14:nvPr/>
              </p14:nvContentPartPr>
              <p14:xfrm>
                <a:off x="10393068" y="2500779"/>
                <a:ext cx="102960" cy="76680"/>
              </p14:xfrm>
            </p:contentPart>
          </mc:Choice>
          <mc:Fallback xmlns="">
            <p:pic>
              <p:nvPicPr>
                <p:cNvPr id="51" name="Ink 50">
                  <a:extLst>
                    <a:ext uri="{FF2B5EF4-FFF2-40B4-BE49-F238E27FC236}">
                      <a16:creationId xmlns:a16="http://schemas.microsoft.com/office/drawing/2014/main" id="{3C051AF5-E61B-44EE-E0B8-C186A9B21075}"/>
                    </a:ext>
                  </a:extLst>
                </p:cNvPr>
                <p:cNvPicPr/>
                <p:nvPr/>
              </p:nvPicPr>
              <p:blipFill>
                <a:blip r:embed="rId56"/>
                <a:stretch>
                  <a:fillRect/>
                </a:stretch>
              </p:blipFill>
              <p:spPr>
                <a:xfrm>
                  <a:off x="10388748" y="2496459"/>
                  <a:ext cx="111600" cy="85320"/>
                </a:xfrm>
                <a:prstGeom prst="rect">
                  <a:avLst/>
                </a:prstGeom>
              </p:spPr>
            </p:pic>
          </mc:Fallback>
        </mc:AlternateContent>
      </p:grpSp>
      <p:grpSp>
        <p:nvGrpSpPr>
          <p:cNvPr id="60" name="Group 59">
            <a:extLst>
              <a:ext uri="{FF2B5EF4-FFF2-40B4-BE49-F238E27FC236}">
                <a16:creationId xmlns:a16="http://schemas.microsoft.com/office/drawing/2014/main" id="{ECD62526-B80B-150C-2C5F-8CC98280DA1A}"/>
              </a:ext>
            </a:extLst>
          </p:cNvPr>
          <p:cNvGrpSpPr/>
          <p:nvPr/>
        </p:nvGrpSpPr>
        <p:grpSpPr>
          <a:xfrm>
            <a:off x="8970348" y="2407899"/>
            <a:ext cx="316440" cy="386640"/>
            <a:chOff x="8970348" y="2407899"/>
            <a:chExt cx="316440" cy="386640"/>
          </a:xfrm>
        </p:grpSpPr>
        <mc:AlternateContent xmlns:mc="http://schemas.openxmlformats.org/markup-compatibility/2006" xmlns:p14="http://schemas.microsoft.com/office/powerpoint/2010/main">
          <mc:Choice Requires="p14">
            <p:contentPart p14:bwMode="auto" r:id="rId57">
              <p14:nvContentPartPr>
                <p14:cNvPr id="53" name="Ink 52">
                  <a:extLst>
                    <a:ext uri="{FF2B5EF4-FFF2-40B4-BE49-F238E27FC236}">
                      <a16:creationId xmlns:a16="http://schemas.microsoft.com/office/drawing/2014/main" id="{600A772E-CFB4-3F5F-9A57-14B3AE664D75}"/>
                    </a:ext>
                  </a:extLst>
                </p14:cNvPr>
                <p14:cNvContentPartPr/>
                <p14:nvPr/>
              </p14:nvContentPartPr>
              <p14:xfrm>
                <a:off x="9222348" y="2748459"/>
                <a:ext cx="64440" cy="46080"/>
              </p14:xfrm>
            </p:contentPart>
          </mc:Choice>
          <mc:Fallback xmlns="">
            <p:pic>
              <p:nvPicPr>
                <p:cNvPr id="53" name="Ink 52">
                  <a:extLst>
                    <a:ext uri="{FF2B5EF4-FFF2-40B4-BE49-F238E27FC236}">
                      <a16:creationId xmlns:a16="http://schemas.microsoft.com/office/drawing/2014/main" id="{600A772E-CFB4-3F5F-9A57-14B3AE664D75}"/>
                    </a:ext>
                  </a:extLst>
                </p:cNvPr>
                <p:cNvPicPr/>
                <p:nvPr/>
              </p:nvPicPr>
              <p:blipFill>
                <a:blip r:embed="rId58"/>
                <a:stretch>
                  <a:fillRect/>
                </a:stretch>
              </p:blipFill>
              <p:spPr>
                <a:xfrm>
                  <a:off x="9218028" y="2744139"/>
                  <a:ext cx="730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4" name="Ink 53">
                  <a:extLst>
                    <a:ext uri="{FF2B5EF4-FFF2-40B4-BE49-F238E27FC236}">
                      <a16:creationId xmlns:a16="http://schemas.microsoft.com/office/drawing/2014/main" id="{B9D253E6-1A51-34BB-288E-D8C5D37E180F}"/>
                    </a:ext>
                  </a:extLst>
                </p14:cNvPr>
                <p14:cNvContentPartPr/>
                <p14:nvPr/>
              </p14:nvContentPartPr>
              <p14:xfrm>
                <a:off x="9085908" y="2588979"/>
                <a:ext cx="97560" cy="109440"/>
              </p14:xfrm>
            </p:contentPart>
          </mc:Choice>
          <mc:Fallback xmlns="">
            <p:pic>
              <p:nvPicPr>
                <p:cNvPr id="54" name="Ink 53">
                  <a:extLst>
                    <a:ext uri="{FF2B5EF4-FFF2-40B4-BE49-F238E27FC236}">
                      <a16:creationId xmlns:a16="http://schemas.microsoft.com/office/drawing/2014/main" id="{B9D253E6-1A51-34BB-288E-D8C5D37E180F}"/>
                    </a:ext>
                  </a:extLst>
                </p:cNvPr>
                <p:cNvPicPr/>
                <p:nvPr/>
              </p:nvPicPr>
              <p:blipFill>
                <a:blip r:embed="rId60"/>
                <a:stretch>
                  <a:fillRect/>
                </a:stretch>
              </p:blipFill>
              <p:spPr>
                <a:xfrm>
                  <a:off x="9081588" y="2584659"/>
                  <a:ext cx="1062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6" name="Ink 55">
                  <a:extLst>
                    <a:ext uri="{FF2B5EF4-FFF2-40B4-BE49-F238E27FC236}">
                      <a16:creationId xmlns:a16="http://schemas.microsoft.com/office/drawing/2014/main" id="{19FF12DD-9553-8788-704E-09DB2106D69D}"/>
                    </a:ext>
                  </a:extLst>
                </p14:cNvPr>
                <p14:cNvContentPartPr/>
                <p14:nvPr/>
              </p14:nvContentPartPr>
              <p14:xfrm>
                <a:off x="8983308" y="2429139"/>
                <a:ext cx="9000" cy="79200"/>
              </p14:xfrm>
            </p:contentPart>
          </mc:Choice>
          <mc:Fallback xmlns="">
            <p:pic>
              <p:nvPicPr>
                <p:cNvPr id="56" name="Ink 55">
                  <a:extLst>
                    <a:ext uri="{FF2B5EF4-FFF2-40B4-BE49-F238E27FC236}">
                      <a16:creationId xmlns:a16="http://schemas.microsoft.com/office/drawing/2014/main" id="{19FF12DD-9553-8788-704E-09DB2106D69D}"/>
                    </a:ext>
                  </a:extLst>
                </p:cNvPr>
                <p:cNvPicPr/>
                <p:nvPr/>
              </p:nvPicPr>
              <p:blipFill>
                <a:blip r:embed="rId62"/>
                <a:stretch>
                  <a:fillRect/>
                </a:stretch>
              </p:blipFill>
              <p:spPr>
                <a:xfrm>
                  <a:off x="8978988" y="2424819"/>
                  <a:ext cx="176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7" name="Ink 56">
                  <a:extLst>
                    <a:ext uri="{FF2B5EF4-FFF2-40B4-BE49-F238E27FC236}">
                      <a16:creationId xmlns:a16="http://schemas.microsoft.com/office/drawing/2014/main" id="{7D37C72A-7E66-7498-D8A2-01E6A7A2D0FB}"/>
                    </a:ext>
                  </a:extLst>
                </p14:cNvPr>
                <p14:cNvContentPartPr/>
                <p14:nvPr/>
              </p14:nvContentPartPr>
              <p14:xfrm>
                <a:off x="8970348" y="2414379"/>
                <a:ext cx="128520" cy="82080"/>
              </p14:xfrm>
            </p:contentPart>
          </mc:Choice>
          <mc:Fallback xmlns="">
            <p:pic>
              <p:nvPicPr>
                <p:cNvPr id="57" name="Ink 56">
                  <a:extLst>
                    <a:ext uri="{FF2B5EF4-FFF2-40B4-BE49-F238E27FC236}">
                      <a16:creationId xmlns:a16="http://schemas.microsoft.com/office/drawing/2014/main" id="{7D37C72A-7E66-7498-D8A2-01E6A7A2D0FB}"/>
                    </a:ext>
                  </a:extLst>
                </p:cNvPr>
                <p:cNvPicPr/>
                <p:nvPr/>
              </p:nvPicPr>
              <p:blipFill>
                <a:blip r:embed="rId64"/>
                <a:stretch>
                  <a:fillRect/>
                </a:stretch>
              </p:blipFill>
              <p:spPr>
                <a:xfrm>
                  <a:off x="8966028" y="2410059"/>
                  <a:ext cx="1371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8" name="Ink 57">
                  <a:extLst>
                    <a:ext uri="{FF2B5EF4-FFF2-40B4-BE49-F238E27FC236}">
                      <a16:creationId xmlns:a16="http://schemas.microsoft.com/office/drawing/2014/main" id="{1C80C090-F13C-08D5-0DD4-77D109480EFF}"/>
                    </a:ext>
                  </a:extLst>
                </p14:cNvPr>
                <p14:cNvContentPartPr/>
                <p14:nvPr/>
              </p14:nvContentPartPr>
              <p14:xfrm>
                <a:off x="9145668" y="2440659"/>
                <a:ext cx="60120" cy="70560"/>
              </p14:xfrm>
            </p:contentPart>
          </mc:Choice>
          <mc:Fallback xmlns="">
            <p:pic>
              <p:nvPicPr>
                <p:cNvPr id="58" name="Ink 57">
                  <a:extLst>
                    <a:ext uri="{FF2B5EF4-FFF2-40B4-BE49-F238E27FC236}">
                      <a16:creationId xmlns:a16="http://schemas.microsoft.com/office/drawing/2014/main" id="{1C80C090-F13C-08D5-0DD4-77D109480EFF}"/>
                    </a:ext>
                  </a:extLst>
                </p:cNvPr>
                <p:cNvPicPr/>
                <p:nvPr/>
              </p:nvPicPr>
              <p:blipFill>
                <a:blip r:embed="rId66"/>
                <a:stretch>
                  <a:fillRect/>
                </a:stretch>
              </p:blipFill>
              <p:spPr>
                <a:xfrm>
                  <a:off x="9141348" y="2436339"/>
                  <a:ext cx="687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9" name="Ink 58">
                  <a:extLst>
                    <a:ext uri="{FF2B5EF4-FFF2-40B4-BE49-F238E27FC236}">
                      <a16:creationId xmlns:a16="http://schemas.microsoft.com/office/drawing/2014/main" id="{FBA663DB-3A21-CC1C-858D-33A754F19950}"/>
                    </a:ext>
                  </a:extLst>
                </p14:cNvPr>
                <p14:cNvContentPartPr/>
                <p14:nvPr/>
              </p14:nvContentPartPr>
              <p14:xfrm>
                <a:off x="9162588" y="2407899"/>
                <a:ext cx="360" cy="19080"/>
              </p14:xfrm>
            </p:contentPart>
          </mc:Choice>
          <mc:Fallback xmlns="">
            <p:pic>
              <p:nvPicPr>
                <p:cNvPr id="59" name="Ink 58">
                  <a:extLst>
                    <a:ext uri="{FF2B5EF4-FFF2-40B4-BE49-F238E27FC236}">
                      <a16:creationId xmlns:a16="http://schemas.microsoft.com/office/drawing/2014/main" id="{FBA663DB-3A21-CC1C-858D-33A754F19950}"/>
                    </a:ext>
                  </a:extLst>
                </p:cNvPr>
                <p:cNvPicPr/>
                <p:nvPr/>
              </p:nvPicPr>
              <p:blipFill>
                <a:blip r:embed="rId68"/>
                <a:stretch>
                  <a:fillRect/>
                </a:stretch>
              </p:blipFill>
              <p:spPr>
                <a:xfrm>
                  <a:off x="9158268" y="2403579"/>
                  <a:ext cx="9000" cy="27720"/>
                </a:xfrm>
                <a:prstGeom prst="rect">
                  <a:avLst/>
                </a:prstGeom>
              </p:spPr>
            </p:pic>
          </mc:Fallback>
        </mc:AlternateContent>
      </p:grpSp>
      <p:grpSp>
        <p:nvGrpSpPr>
          <p:cNvPr id="62" name="Group 61">
            <a:extLst>
              <a:ext uri="{FF2B5EF4-FFF2-40B4-BE49-F238E27FC236}">
                <a16:creationId xmlns:a16="http://schemas.microsoft.com/office/drawing/2014/main" id="{8E337522-0911-6603-9233-783F0E73ABB4}"/>
              </a:ext>
            </a:extLst>
          </p:cNvPr>
          <p:cNvGrpSpPr/>
          <p:nvPr/>
        </p:nvGrpSpPr>
        <p:grpSpPr>
          <a:xfrm>
            <a:off x="9867468" y="2780499"/>
            <a:ext cx="192960" cy="183600"/>
            <a:chOff x="9867468" y="2780499"/>
            <a:chExt cx="192960" cy="183600"/>
          </a:xfrm>
        </p:grpSpPr>
        <mc:AlternateContent xmlns:mc="http://schemas.openxmlformats.org/markup-compatibility/2006" xmlns:p14="http://schemas.microsoft.com/office/powerpoint/2010/main">
          <mc:Choice Requires="p14">
            <p:contentPart p14:bwMode="auto" r:id="rId69">
              <p14:nvContentPartPr>
                <p14:cNvPr id="43" name="Ink 42">
                  <a:extLst>
                    <a:ext uri="{FF2B5EF4-FFF2-40B4-BE49-F238E27FC236}">
                      <a16:creationId xmlns:a16="http://schemas.microsoft.com/office/drawing/2014/main" id="{4E7F9EB4-9D56-CB89-AAB8-5C73ED16CD3A}"/>
                    </a:ext>
                  </a:extLst>
                </p14:cNvPr>
                <p14:cNvContentPartPr/>
                <p14:nvPr/>
              </p14:nvContentPartPr>
              <p14:xfrm>
                <a:off x="9867468" y="2794179"/>
                <a:ext cx="85680" cy="144720"/>
              </p14:xfrm>
            </p:contentPart>
          </mc:Choice>
          <mc:Fallback xmlns="">
            <p:pic>
              <p:nvPicPr>
                <p:cNvPr id="43" name="Ink 42">
                  <a:extLst>
                    <a:ext uri="{FF2B5EF4-FFF2-40B4-BE49-F238E27FC236}">
                      <a16:creationId xmlns:a16="http://schemas.microsoft.com/office/drawing/2014/main" id="{4E7F9EB4-9D56-CB89-AAB8-5C73ED16CD3A}"/>
                    </a:ext>
                  </a:extLst>
                </p:cNvPr>
                <p:cNvPicPr/>
                <p:nvPr/>
              </p:nvPicPr>
              <p:blipFill>
                <a:blip r:embed="rId70"/>
                <a:stretch>
                  <a:fillRect/>
                </a:stretch>
              </p:blipFill>
              <p:spPr>
                <a:xfrm>
                  <a:off x="9863148" y="2789859"/>
                  <a:ext cx="943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Ink 44">
                  <a:extLst>
                    <a:ext uri="{FF2B5EF4-FFF2-40B4-BE49-F238E27FC236}">
                      <a16:creationId xmlns:a16="http://schemas.microsoft.com/office/drawing/2014/main" id="{CC353DE9-6838-316C-BC71-D46B39985426}"/>
                    </a:ext>
                  </a:extLst>
                </p14:cNvPr>
                <p14:cNvContentPartPr/>
                <p14:nvPr/>
              </p14:nvContentPartPr>
              <p14:xfrm>
                <a:off x="9948828" y="2892459"/>
                <a:ext cx="32760" cy="38880"/>
              </p14:xfrm>
            </p:contentPart>
          </mc:Choice>
          <mc:Fallback xmlns="">
            <p:pic>
              <p:nvPicPr>
                <p:cNvPr id="45" name="Ink 44">
                  <a:extLst>
                    <a:ext uri="{FF2B5EF4-FFF2-40B4-BE49-F238E27FC236}">
                      <a16:creationId xmlns:a16="http://schemas.microsoft.com/office/drawing/2014/main" id="{CC353DE9-6838-316C-BC71-D46B39985426}"/>
                    </a:ext>
                  </a:extLst>
                </p:cNvPr>
                <p:cNvPicPr/>
                <p:nvPr/>
              </p:nvPicPr>
              <p:blipFill>
                <a:blip r:embed="rId72"/>
                <a:stretch>
                  <a:fillRect/>
                </a:stretch>
              </p:blipFill>
              <p:spPr>
                <a:xfrm>
                  <a:off x="9944508" y="2888139"/>
                  <a:ext cx="414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Ink 46">
                  <a:extLst>
                    <a:ext uri="{FF2B5EF4-FFF2-40B4-BE49-F238E27FC236}">
                      <a16:creationId xmlns:a16="http://schemas.microsoft.com/office/drawing/2014/main" id="{F7B1A613-97DC-E7F0-F8A8-F85D383681FA}"/>
                    </a:ext>
                  </a:extLst>
                </p14:cNvPr>
                <p14:cNvContentPartPr/>
                <p14:nvPr/>
              </p14:nvContentPartPr>
              <p14:xfrm>
                <a:off x="10042788" y="2915139"/>
                <a:ext cx="17640" cy="48960"/>
              </p14:xfrm>
            </p:contentPart>
          </mc:Choice>
          <mc:Fallback xmlns="">
            <p:pic>
              <p:nvPicPr>
                <p:cNvPr id="47" name="Ink 46">
                  <a:extLst>
                    <a:ext uri="{FF2B5EF4-FFF2-40B4-BE49-F238E27FC236}">
                      <a16:creationId xmlns:a16="http://schemas.microsoft.com/office/drawing/2014/main" id="{F7B1A613-97DC-E7F0-F8A8-F85D383681FA}"/>
                    </a:ext>
                  </a:extLst>
                </p:cNvPr>
                <p:cNvPicPr/>
                <p:nvPr/>
              </p:nvPicPr>
              <p:blipFill>
                <a:blip r:embed="rId74"/>
                <a:stretch>
                  <a:fillRect/>
                </a:stretch>
              </p:blipFill>
              <p:spPr>
                <a:xfrm>
                  <a:off x="10038468" y="2910819"/>
                  <a:ext cx="262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Ink 47">
                  <a:extLst>
                    <a:ext uri="{FF2B5EF4-FFF2-40B4-BE49-F238E27FC236}">
                      <a16:creationId xmlns:a16="http://schemas.microsoft.com/office/drawing/2014/main" id="{E4EF1161-ED9B-2BCC-13A6-128B6B7ED182}"/>
                    </a:ext>
                  </a:extLst>
                </p14:cNvPr>
                <p14:cNvContentPartPr/>
                <p14:nvPr/>
              </p14:nvContentPartPr>
              <p14:xfrm>
                <a:off x="10021188" y="2851779"/>
                <a:ext cx="9000" cy="19440"/>
              </p14:xfrm>
            </p:contentPart>
          </mc:Choice>
          <mc:Fallback xmlns="">
            <p:pic>
              <p:nvPicPr>
                <p:cNvPr id="48" name="Ink 47">
                  <a:extLst>
                    <a:ext uri="{FF2B5EF4-FFF2-40B4-BE49-F238E27FC236}">
                      <a16:creationId xmlns:a16="http://schemas.microsoft.com/office/drawing/2014/main" id="{E4EF1161-ED9B-2BCC-13A6-128B6B7ED182}"/>
                    </a:ext>
                  </a:extLst>
                </p:cNvPr>
                <p:cNvPicPr/>
                <p:nvPr/>
              </p:nvPicPr>
              <p:blipFill>
                <a:blip r:embed="rId76"/>
                <a:stretch>
                  <a:fillRect/>
                </a:stretch>
              </p:blipFill>
              <p:spPr>
                <a:xfrm>
                  <a:off x="10016868" y="2847459"/>
                  <a:ext cx="176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1" name="Ink 60">
                  <a:extLst>
                    <a:ext uri="{FF2B5EF4-FFF2-40B4-BE49-F238E27FC236}">
                      <a16:creationId xmlns:a16="http://schemas.microsoft.com/office/drawing/2014/main" id="{97D25B5E-F39E-E3BA-DA30-E1532651BAD1}"/>
                    </a:ext>
                  </a:extLst>
                </p14:cNvPr>
                <p14:cNvContentPartPr/>
                <p14:nvPr/>
              </p14:nvContentPartPr>
              <p14:xfrm>
                <a:off x="9901308" y="2780499"/>
                <a:ext cx="133200" cy="158400"/>
              </p14:xfrm>
            </p:contentPart>
          </mc:Choice>
          <mc:Fallback xmlns="">
            <p:pic>
              <p:nvPicPr>
                <p:cNvPr id="61" name="Ink 60">
                  <a:extLst>
                    <a:ext uri="{FF2B5EF4-FFF2-40B4-BE49-F238E27FC236}">
                      <a16:creationId xmlns:a16="http://schemas.microsoft.com/office/drawing/2014/main" id="{97D25B5E-F39E-E3BA-DA30-E1532651BAD1}"/>
                    </a:ext>
                  </a:extLst>
                </p:cNvPr>
                <p:cNvPicPr/>
                <p:nvPr/>
              </p:nvPicPr>
              <p:blipFill>
                <a:blip r:embed="rId78"/>
                <a:stretch>
                  <a:fillRect/>
                </a:stretch>
              </p:blipFill>
              <p:spPr>
                <a:xfrm>
                  <a:off x="9896988" y="2776179"/>
                  <a:ext cx="141840" cy="167040"/>
                </a:xfrm>
                <a:prstGeom prst="rect">
                  <a:avLst/>
                </a:prstGeom>
              </p:spPr>
            </p:pic>
          </mc:Fallback>
        </mc:AlternateContent>
      </p:grpSp>
    </p:spTree>
    <p:extLst>
      <p:ext uri="{BB962C8B-B14F-4D97-AF65-F5344CB8AC3E}">
        <p14:creationId xmlns:p14="http://schemas.microsoft.com/office/powerpoint/2010/main" val="17219707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BAFF2-5E42-0E63-0B2C-ADF70D5BD16E}"/>
            </a:ext>
          </a:extLst>
        </p:cNvPr>
        <p:cNvGrpSpPr/>
        <p:nvPr/>
      </p:nvGrpSpPr>
      <p:grpSpPr>
        <a:xfrm>
          <a:off x="0" y="0"/>
          <a:ext cx="0" cy="0"/>
          <a:chOff x="0" y="0"/>
          <a:chExt cx="0" cy="0"/>
        </a:xfrm>
      </p:grpSpPr>
      <p:sp>
        <p:nvSpPr>
          <p:cNvPr id="46082" name="Rectangle 2">
            <a:extLst>
              <a:ext uri="{FF2B5EF4-FFF2-40B4-BE49-F238E27FC236}">
                <a16:creationId xmlns:a16="http://schemas.microsoft.com/office/drawing/2014/main" id="{B1B37E11-B1FE-C4CA-F99B-8FFCC11387EF}"/>
              </a:ext>
            </a:extLst>
          </p:cNvPr>
          <p:cNvSpPr>
            <a:spLocks noGrp="1" noChangeArrowheads="1"/>
          </p:cNvSpPr>
          <p:nvPr>
            <p:ph type="title"/>
          </p:nvPr>
        </p:nvSpPr>
        <p:spPr/>
        <p:txBody>
          <a:bodyPr/>
          <a:lstStyle/>
          <a:p>
            <a:r>
              <a:rPr lang="en-US" altLang="en-US" dirty="0" err="1"/>
              <a:t>Lagrangian</a:t>
            </a:r>
            <a:r>
              <a:rPr lang="en-US" altLang="en-US" dirty="0"/>
              <a:t> Formulation of Manipulator Dynamics</a:t>
            </a:r>
          </a:p>
        </p:txBody>
      </p:sp>
      <p:sp>
        <p:nvSpPr>
          <p:cNvPr id="7" name="Footer Placeholder 2">
            <a:extLst>
              <a:ext uri="{FF2B5EF4-FFF2-40B4-BE49-F238E27FC236}">
                <a16:creationId xmlns:a16="http://schemas.microsoft.com/office/drawing/2014/main" id="{86CE7355-B08C-0C5B-7530-6ED94C7E3CCF}"/>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5" name="Picture 2" descr="http://brand.ucla.edu/wp-content/uploads/2013/08/ucla-logotype-main-11.jpg">
            <a:extLst>
              <a:ext uri="{FF2B5EF4-FFF2-40B4-BE49-F238E27FC236}">
                <a16:creationId xmlns:a16="http://schemas.microsoft.com/office/drawing/2014/main" id="{FF6A7698-32C9-D907-353D-3FE0E82971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C70BD9-33F7-2F30-A25B-D9D25E92FA1B}"/>
                  </a:ext>
                </a:extLst>
              </p:cNvPr>
              <p:cNvSpPr txBox="1"/>
              <p:nvPr/>
            </p:nvSpPr>
            <p:spPr>
              <a:xfrm>
                <a:off x="730444" y="2584702"/>
                <a:ext cx="9638958" cy="75379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Pre>
                        <m:sPrePr>
                          <m:ctrlPr>
                            <a:rPr lang="en-US" sz="1600" i="1" smtClean="0">
                              <a:latin typeface="Cambria Math" panose="02040503050406030204" pitchFamily="18" charset="0"/>
                            </a:rPr>
                          </m:ctrlPr>
                        </m:sPrePr>
                        <m:sub>
                          <m:r>
                            <a:rPr lang="en-US" sz="1600" b="0" i="1" smtClean="0">
                              <a:latin typeface="Cambria Math" panose="02040503050406030204" pitchFamily="18" charset="0"/>
                            </a:rPr>
                            <m:t>2</m:t>
                          </m:r>
                        </m:sub>
                        <m:sup>
                          <m:r>
                            <a:rPr lang="en-US" sz="1600" b="0" i="1" smtClean="0">
                              <a:latin typeface="Cambria Math" panose="02040503050406030204" pitchFamily="18" charset="0"/>
                            </a:rPr>
                            <m:t>0</m:t>
                          </m:r>
                        </m:sup>
                        <m:e>
                          <m:r>
                            <a:rPr lang="en-US" sz="1600" b="0" i="1" smtClean="0">
                              <a:latin typeface="Cambria Math" panose="02040503050406030204" pitchFamily="18" charset="0"/>
                            </a:rPr>
                            <m:t>𝑅</m:t>
                          </m:r>
                        </m:e>
                      </m:sPre>
                      <m:r>
                        <a:rPr lang="en-US" sz="1600" b="0" i="1" smtClean="0">
                          <a:latin typeface="Cambria Math" panose="02040503050406030204" pitchFamily="18" charset="0"/>
                        </a:rPr>
                        <m:t>=</m:t>
                      </m:r>
                      <m:sPre>
                        <m:sPrePr>
                          <m:ctrlPr>
                            <a:rPr lang="en-US" sz="1600" i="1">
                              <a:latin typeface="Cambria Math" panose="02040503050406030204" pitchFamily="18" charset="0"/>
                            </a:rPr>
                          </m:ctrlPr>
                        </m:sPrePr>
                        <m:sub>
                          <m:r>
                            <a:rPr lang="en-US" sz="1600" b="0" i="1" smtClean="0">
                              <a:latin typeface="Cambria Math" panose="02040503050406030204" pitchFamily="18" charset="0"/>
                            </a:rPr>
                            <m:t>1</m:t>
                          </m:r>
                        </m:sub>
                        <m:sup>
                          <m:r>
                            <a:rPr lang="en-US" sz="1600" i="1">
                              <a:latin typeface="Cambria Math" panose="02040503050406030204" pitchFamily="18" charset="0"/>
                            </a:rPr>
                            <m:t>0</m:t>
                          </m:r>
                        </m:sup>
                        <m:e>
                          <m:r>
                            <a:rPr lang="en-US" sz="1600" i="1">
                              <a:latin typeface="Cambria Math" panose="02040503050406030204" pitchFamily="18" charset="0"/>
                            </a:rPr>
                            <m:t>𝑅</m:t>
                          </m:r>
                        </m:e>
                      </m:sPre>
                      <m:sPre>
                        <m:sPrePr>
                          <m:ctrlPr>
                            <a:rPr lang="en-US" sz="1600" i="1">
                              <a:latin typeface="Cambria Math" panose="02040503050406030204" pitchFamily="18" charset="0"/>
                            </a:rPr>
                          </m:ctrlPr>
                        </m:sPrePr>
                        <m:sub>
                          <m:r>
                            <a:rPr lang="en-US" sz="1600" i="1">
                              <a:latin typeface="Cambria Math" panose="02040503050406030204" pitchFamily="18" charset="0"/>
                            </a:rPr>
                            <m:t>2</m:t>
                          </m:r>
                        </m:sub>
                        <m:sup>
                          <m:r>
                            <a:rPr lang="en-US" sz="1600" b="0" i="1" smtClean="0">
                              <a:latin typeface="Cambria Math" panose="02040503050406030204" pitchFamily="18" charset="0"/>
                            </a:rPr>
                            <m:t>1</m:t>
                          </m:r>
                        </m:sup>
                        <m:e>
                          <m:r>
                            <a:rPr lang="en-US" sz="1600" i="1">
                              <a:latin typeface="Cambria Math" panose="02040503050406030204" pitchFamily="18" charset="0"/>
                            </a:rPr>
                            <m:t>𝑅</m:t>
                          </m:r>
                        </m:e>
                      </m:sPre>
                      <m:r>
                        <a:rPr lang="en-US" sz="1600" b="0" i="1" smtClean="0">
                          <a:latin typeface="Cambria Math" panose="02040503050406030204" pitchFamily="18" charset="0"/>
                        </a:rPr>
                        <m:t>=</m:t>
                      </m:r>
                      <m:d>
                        <m:dPr>
                          <m:begChr m:val="["/>
                          <m:endChr m:val="]"/>
                          <m:ctrlPr>
                            <a:rPr lang="en-US" sz="1600" i="1">
                              <a:latin typeface="Cambria Math" panose="02040503050406030204" pitchFamily="18" charset="0"/>
                            </a:rPr>
                          </m:ctrlPr>
                        </m:dPr>
                        <m:e>
                          <m:m>
                            <m:mPr>
                              <m:mcs>
                                <m:mc>
                                  <m:mcPr>
                                    <m:count m:val="3"/>
                                    <m:mcJc m:val="center"/>
                                  </m:mcPr>
                                </m:mc>
                              </m:mcs>
                              <m:ctrlPr>
                                <a:rPr lang="en-US" sz="1600" i="1">
                                  <a:latin typeface="Cambria Math" panose="02040503050406030204" pitchFamily="18" charset="0"/>
                                </a:rPr>
                              </m:ctrlPr>
                            </m:mPr>
                            <m:mr>
                              <m:e>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m:t>
                                    </m:r>
                                  </m:sub>
                                </m:sSub>
                              </m:e>
                              <m:e>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1</m:t>
                                    </m:r>
                                  </m:sub>
                                </m:sSub>
                              </m:e>
                              <m:e>
                                <m:r>
                                  <a:rPr lang="en-US" sz="1600" i="1">
                                    <a:latin typeface="Cambria Math" panose="02040503050406030204" pitchFamily="18" charset="0"/>
                                  </a:rPr>
                                  <m:t>0</m:t>
                                </m:r>
                              </m:e>
                            </m:mr>
                            <m:mr>
                              <m:e>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1</m:t>
                                    </m:r>
                                  </m:sub>
                                </m:sSub>
                              </m:e>
                              <m:e>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m:t>
                                    </m:r>
                                  </m:sub>
                                </m:sSub>
                              </m:e>
                              <m:e>
                                <m:r>
                                  <a:rPr lang="en-US" sz="1600" i="1">
                                    <a:latin typeface="Cambria Math" panose="02040503050406030204" pitchFamily="18" charset="0"/>
                                  </a:rPr>
                                  <m:t>0</m:t>
                                </m:r>
                              </m:e>
                            </m:mr>
                            <m:mr>
                              <m:e>
                                <m:r>
                                  <a:rPr lang="en-US" sz="1600" i="1">
                                    <a:latin typeface="Cambria Math" panose="02040503050406030204" pitchFamily="18" charset="0"/>
                                  </a:rPr>
                                  <m:t>0</m:t>
                                </m:r>
                              </m:e>
                              <m:e>
                                <m:r>
                                  <a:rPr lang="en-US" sz="1600" i="1">
                                    <a:latin typeface="Cambria Math" panose="02040503050406030204" pitchFamily="18" charset="0"/>
                                  </a:rPr>
                                  <m:t>0</m:t>
                                </m:r>
                              </m:e>
                              <m:e>
                                <m:r>
                                  <a:rPr lang="en-US" sz="1600" i="1">
                                    <a:latin typeface="Cambria Math" panose="02040503050406030204" pitchFamily="18" charset="0"/>
                                  </a:rPr>
                                  <m:t>1</m:t>
                                </m:r>
                              </m:e>
                            </m:mr>
                          </m:m>
                        </m:e>
                      </m:d>
                      <m:d>
                        <m:dPr>
                          <m:begChr m:val="["/>
                          <m:endChr m:val="]"/>
                          <m:ctrlPr>
                            <a:rPr lang="en-US" sz="1600" i="1">
                              <a:latin typeface="Cambria Math" panose="02040503050406030204" pitchFamily="18" charset="0"/>
                            </a:rPr>
                          </m:ctrlPr>
                        </m:dPr>
                        <m:e>
                          <m:m>
                            <m:mPr>
                              <m:mcs>
                                <m:mc>
                                  <m:mcPr>
                                    <m:count m:val="3"/>
                                    <m:mcJc m:val="center"/>
                                  </m:mcPr>
                                </m:mc>
                              </m:mcs>
                              <m:ctrlPr>
                                <a:rPr lang="en-US" sz="1600" i="1">
                                  <a:latin typeface="Cambria Math" panose="02040503050406030204" pitchFamily="18" charset="0"/>
                                </a:rPr>
                              </m:ctrlPr>
                            </m:mPr>
                            <m:mr>
                              <m:e>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b="0" i="1" smtClean="0">
                                        <a:latin typeface="Cambria Math" panose="02040503050406030204" pitchFamily="18" charset="0"/>
                                      </a:rPr>
                                      <m:t>2</m:t>
                                    </m:r>
                                  </m:sub>
                                </m:sSub>
                              </m:e>
                              <m:e>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b="0" i="1" smtClean="0">
                                        <a:latin typeface="Cambria Math" panose="02040503050406030204" pitchFamily="18" charset="0"/>
                                      </a:rPr>
                                      <m:t>2</m:t>
                                    </m:r>
                                  </m:sub>
                                </m:sSub>
                              </m:e>
                              <m:e>
                                <m:r>
                                  <a:rPr lang="en-US" sz="1600" i="1">
                                    <a:latin typeface="Cambria Math" panose="02040503050406030204" pitchFamily="18" charset="0"/>
                                  </a:rPr>
                                  <m:t>0</m:t>
                                </m:r>
                              </m:e>
                            </m:mr>
                            <m:mr>
                              <m:e>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b="0" i="1" smtClean="0">
                                        <a:latin typeface="Cambria Math" panose="02040503050406030204" pitchFamily="18" charset="0"/>
                                      </a:rPr>
                                      <m:t>2</m:t>
                                    </m:r>
                                  </m:sub>
                                </m:sSub>
                              </m:e>
                              <m:e>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b="0" i="1" smtClean="0">
                                        <a:latin typeface="Cambria Math" panose="02040503050406030204" pitchFamily="18" charset="0"/>
                                      </a:rPr>
                                      <m:t>2</m:t>
                                    </m:r>
                                  </m:sub>
                                </m:sSub>
                              </m:e>
                              <m:e>
                                <m:r>
                                  <a:rPr lang="en-US" sz="1600" i="1">
                                    <a:latin typeface="Cambria Math" panose="02040503050406030204" pitchFamily="18" charset="0"/>
                                  </a:rPr>
                                  <m:t>0</m:t>
                                </m:r>
                              </m:e>
                            </m:mr>
                            <m:mr>
                              <m:e>
                                <m:r>
                                  <a:rPr lang="en-US" sz="1600" i="1">
                                    <a:latin typeface="Cambria Math" panose="02040503050406030204" pitchFamily="18" charset="0"/>
                                  </a:rPr>
                                  <m:t>0</m:t>
                                </m:r>
                              </m:e>
                              <m:e>
                                <m:r>
                                  <a:rPr lang="en-US" sz="1600" i="1">
                                    <a:latin typeface="Cambria Math" panose="02040503050406030204" pitchFamily="18" charset="0"/>
                                  </a:rPr>
                                  <m:t>0</m:t>
                                </m:r>
                              </m:e>
                              <m:e>
                                <m:r>
                                  <a:rPr lang="en-US" sz="1600" i="1">
                                    <a:latin typeface="Cambria Math" panose="02040503050406030204" pitchFamily="18" charset="0"/>
                                  </a:rPr>
                                  <m:t>1</m:t>
                                </m:r>
                              </m:e>
                            </m:mr>
                          </m:m>
                        </m:e>
                      </m:d>
                      <m:r>
                        <a:rPr lang="en-US" sz="1600" b="0" i="1" smtClean="0">
                          <a:latin typeface="Cambria Math" panose="02040503050406030204" pitchFamily="18" charset="0"/>
                        </a:rPr>
                        <m:t>=</m:t>
                      </m:r>
                      <m:d>
                        <m:dPr>
                          <m:begChr m:val="["/>
                          <m:endChr m:val="]"/>
                          <m:ctrlPr>
                            <a:rPr lang="en-US" sz="1600" i="1">
                              <a:latin typeface="Cambria Math" panose="02040503050406030204" pitchFamily="18" charset="0"/>
                            </a:rPr>
                          </m:ctrlPr>
                        </m:dPr>
                        <m:e>
                          <m:m>
                            <m:mPr>
                              <m:mcs>
                                <m:mc>
                                  <m:mcPr>
                                    <m:count m:val="3"/>
                                    <m:mcJc m:val="center"/>
                                  </m:mcPr>
                                </m:mc>
                              </m:mcs>
                              <m:ctrlPr>
                                <a:rPr lang="en-US" sz="1600" i="1">
                                  <a:latin typeface="Cambria Math" panose="02040503050406030204" pitchFamily="18" charset="0"/>
                                </a:rPr>
                              </m:ctrlPr>
                            </m:mPr>
                            <m:mr>
                              <m:e>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m:t>
                                    </m:r>
                                  </m:sub>
                                </m:s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𝑐</m:t>
                                    </m:r>
                                  </m:e>
                                  <m:sub>
                                    <m:r>
                                      <a:rPr lang="en-US" sz="1600" b="0" i="1" smtClean="0">
                                        <a:latin typeface="Cambria Math" panose="02040503050406030204" pitchFamily="18" charset="0"/>
                                      </a:rPr>
                                      <m:t>2</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𝑠</m:t>
                                    </m:r>
                                  </m:e>
                                  <m:sub>
                                    <m:r>
                                      <a:rPr lang="en-US" sz="1600" b="0" i="1" smtClean="0">
                                        <a:latin typeface="Cambria Math" panose="02040503050406030204" pitchFamily="18" charset="0"/>
                                      </a:rPr>
                                      <m:t>1</m:t>
                                    </m:r>
                                  </m:sub>
                                </m:s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𝑠</m:t>
                                    </m:r>
                                  </m:e>
                                  <m:sub>
                                    <m:r>
                                      <a:rPr lang="en-US" sz="1600" b="0" i="1" smtClean="0">
                                        <a:latin typeface="Cambria Math" panose="02040503050406030204" pitchFamily="18" charset="0"/>
                                      </a:rPr>
                                      <m:t>2</m:t>
                                    </m:r>
                                  </m:sub>
                                </m:sSub>
                              </m:e>
                              <m:e>
                                <m:r>
                                  <a:rPr lang="en-US" sz="1600" i="1">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𝑐</m:t>
                                    </m:r>
                                  </m:e>
                                  <m:sub>
                                    <m:r>
                                      <a:rPr lang="en-US" sz="1600" b="0" i="1" smtClean="0">
                                        <a:latin typeface="Cambria Math" panose="02040503050406030204" pitchFamily="18" charset="0"/>
                                      </a:rPr>
                                      <m:t>1</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b="0" i="1" smtClean="0">
                                        <a:latin typeface="Cambria Math" panose="02040503050406030204" pitchFamily="18" charset="0"/>
                                      </a:rPr>
                                      <m:t>2</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𝑠</m:t>
                                    </m:r>
                                  </m:e>
                                  <m:sub>
                                    <m:r>
                                      <a:rPr lang="en-US" sz="1600" b="0" i="1" smtClean="0">
                                        <a:latin typeface="Cambria Math" panose="02040503050406030204" pitchFamily="18" charset="0"/>
                                      </a:rPr>
                                      <m:t>1</m:t>
                                    </m:r>
                                  </m:sub>
                                </m:s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𝑐</m:t>
                                    </m:r>
                                  </m:e>
                                  <m:sub>
                                    <m:r>
                                      <a:rPr lang="en-US" sz="1600" b="0" i="1" smtClean="0">
                                        <a:latin typeface="Cambria Math" panose="02040503050406030204" pitchFamily="18" charset="0"/>
                                      </a:rPr>
                                      <m:t>2</m:t>
                                    </m:r>
                                  </m:sub>
                                </m:sSub>
                              </m:e>
                              <m:e>
                                <m:r>
                                  <a:rPr lang="en-US" sz="1600" i="1">
                                    <a:latin typeface="Cambria Math" panose="02040503050406030204" pitchFamily="18" charset="0"/>
                                  </a:rPr>
                                  <m:t>0</m:t>
                                </m:r>
                              </m:e>
                            </m:mr>
                            <m:mr>
                              <m:e>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1</m:t>
                                    </m:r>
                                  </m:sub>
                                </m:s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𝑐</m:t>
                                    </m:r>
                                  </m:e>
                                  <m:sub>
                                    <m:r>
                                      <a:rPr lang="en-US" sz="1600" b="0" i="1" smtClean="0">
                                        <a:latin typeface="Cambria Math" panose="02040503050406030204" pitchFamily="18" charset="0"/>
                                      </a:rPr>
                                      <m:t>2</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𝑐</m:t>
                                    </m:r>
                                  </m:e>
                                  <m:sub>
                                    <m:r>
                                      <a:rPr lang="en-US" sz="1600" b="0" i="1" smtClean="0">
                                        <a:latin typeface="Cambria Math" panose="02040503050406030204" pitchFamily="18" charset="0"/>
                                      </a:rPr>
                                      <m:t>1</m:t>
                                    </m:r>
                                  </m:sub>
                                </m:s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𝑠</m:t>
                                    </m:r>
                                  </m:e>
                                  <m:sub>
                                    <m:r>
                                      <a:rPr lang="en-US" sz="1600" b="0" i="1" smtClean="0">
                                        <a:latin typeface="Cambria Math" panose="02040503050406030204" pitchFamily="18" charset="0"/>
                                      </a:rPr>
                                      <m:t>2</m:t>
                                    </m:r>
                                  </m:sub>
                                </m:sSub>
                              </m:e>
                              <m:e>
                                <m:sSub>
                                  <m:sSubPr>
                                    <m:ctrlPr>
                                      <a:rPr lang="en-US" sz="1600" i="1">
                                        <a:latin typeface="Cambria Math" panose="02040503050406030204" pitchFamily="18" charset="0"/>
                                      </a:rPr>
                                    </m:ctrlPr>
                                  </m:sSubPr>
                                  <m:e>
                                    <m:r>
                                      <a:rPr lang="en-US" sz="1600" b="0" i="1" smtClean="0">
                                        <a:latin typeface="Cambria Math" panose="02040503050406030204" pitchFamily="18" charset="0"/>
                                      </a:rPr>
                                      <m:t>−</m:t>
                                    </m:r>
                                    <m:r>
                                      <a:rPr lang="en-US" sz="1600" b="0" i="1" smtClean="0">
                                        <a:latin typeface="Cambria Math" panose="02040503050406030204" pitchFamily="18" charset="0"/>
                                      </a:rPr>
                                      <m:t>𝑠</m:t>
                                    </m:r>
                                  </m:e>
                                  <m:sub>
                                    <m:r>
                                      <a:rPr lang="en-US" sz="1600" i="1">
                                        <a:latin typeface="Cambria Math" panose="02040503050406030204" pitchFamily="18" charset="0"/>
                                      </a:rPr>
                                      <m:t>1</m:t>
                                    </m:r>
                                  </m:sub>
                                </m:s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𝑠</m:t>
                                    </m:r>
                                  </m:e>
                                  <m:sub>
                                    <m:r>
                                      <a:rPr lang="en-US" sz="1600" b="0" i="1" smtClean="0">
                                        <a:latin typeface="Cambria Math" panose="02040503050406030204" pitchFamily="18" charset="0"/>
                                      </a:rPr>
                                      <m:t>2</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𝑐</m:t>
                                    </m:r>
                                  </m:e>
                                  <m:sub>
                                    <m:r>
                                      <a:rPr lang="en-US" sz="1600" b="0" i="1" smtClean="0">
                                        <a:latin typeface="Cambria Math" panose="02040503050406030204" pitchFamily="18" charset="0"/>
                                      </a:rPr>
                                      <m:t>1</m:t>
                                    </m:r>
                                  </m:sub>
                                </m:s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𝑐</m:t>
                                    </m:r>
                                  </m:e>
                                  <m:sub>
                                    <m:r>
                                      <a:rPr lang="en-US" sz="1600" b="0" i="1" smtClean="0">
                                        <a:latin typeface="Cambria Math" panose="02040503050406030204" pitchFamily="18" charset="0"/>
                                      </a:rPr>
                                      <m:t>2</m:t>
                                    </m:r>
                                  </m:sub>
                                </m:sSub>
                              </m:e>
                              <m:e>
                                <m:r>
                                  <a:rPr lang="en-US" sz="1600" i="1">
                                    <a:latin typeface="Cambria Math" panose="02040503050406030204" pitchFamily="18" charset="0"/>
                                  </a:rPr>
                                  <m:t>0</m:t>
                                </m:r>
                              </m:e>
                            </m:mr>
                            <m:mr>
                              <m:e>
                                <m:r>
                                  <a:rPr lang="en-US" sz="1600" i="1">
                                    <a:latin typeface="Cambria Math" panose="02040503050406030204" pitchFamily="18" charset="0"/>
                                  </a:rPr>
                                  <m:t>0</m:t>
                                </m:r>
                              </m:e>
                              <m:e>
                                <m:r>
                                  <a:rPr lang="en-US" sz="1600" i="1">
                                    <a:latin typeface="Cambria Math" panose="02040503050406030204" pitchFamily="18" charset="0"/>
                                  </a:rPr>
                                  <m:t>0</m:t>
                                </m:r>
                              </m:e>
                              <m:e>
                                <m:r>
                                  <a:rPr lang="en-US" sz="1600" i="1">
                                    <a:latin typeface="Cambria Math" panose="02040503050406030204" pitchFamily="18" charset="0"/>
                                  </a:rPr>
                                  <m:t>1</m:t>
                                </m:r>
                              </m:e>
                            </m:mr>
                          </m:m>
                        </m:e>
                      </m:d>
                      <m:r>
                        <a:rPr lang="en-US" sz="1600" b="0" i="1" smtClean="0">
                          <a:latin typeface="Cambria Math" panose="02040503050406030204" pitchFamily="18" charset="0"/>
                        </a:rPr>
                        <m:t>=</m:t>
                      </m:r>
                      <m:d>
                        <m:dPr>
                          <m:begChr m:val="["/>
                          <m:endChr m:val="]"/>
                          <m:ctrlPr>
                            <a:rPr lang="en-US" sz="1600" i="1">
                              <a:latin typeface="Cambria Math" panose="02040503050406030204" pitchFamily="18" charset="0"/>
                            </a:rPr>
                          </m:ctrlPr>
                        </m:dPr>
                        <m:e>
                          <m:m>
                            <m:mPr>
                              <m:mcs>
                                <m:mc>
                                  <m:mcPr>
                                    <m:count m:val="3"/>
                                    <m:mcJc m:val="center"/>
                                  </m:mcPr>
                                </m:mc>
                              </m:mcs>
                              <m:ctrlPr>
                                <a:rPr lang="en-US" sz="1600" i="1">
                                  <a:latin typeface="Cambria Math" panose="02040503050406030204" pitchFamily="18" charset="0"/>
                                </a:rPr>
                              </m:ctrlPr>
                            </m:mPr>
                            <m:mr>
                              <m:e>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m:t>
                                    </m:r>
                                    <m:r>
                                      <a:rPr lang="en-US" sz="1600" b="0" i="1" smtClean="0">
                                        <a:latin typeface="Cambria Math" panose="02040503050406030204" pitchFamily="18" charset="0"/>
                                      </a:rPr>
                                      <m:t>2</m:t>
                                    </m:r>
                                  </m:sub>
                                </m:sSub>
                              </m:e>
                              <m:e>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1</m:t>
                                    </m:r>
                                    <m:r>
                                      <a:rPr lang="en-US" sz="1600" b="0" i="1" smtClean="0">
                                        <a:latin typeface="Cambria Math" panose="02040503050406030204" pitchFamily="18" charset="0"/>
                                      </a:rPr>
                                      <m:t>2</m:t>
                                    </m:r>
                                  </m:sub>
                                </m:sSub>
                              </m:e>
                              <m:e>
                                <m:r>
                                  <a:rPr lang="en-US" sz="1600" i="1">
                                    <a:latin typeface="Cambria Math" panose="02040503050406030204" pitchFamily="18" charset="0"/>
                                  </a:rPr>
                                  <m:t>0</m:t>
                                </m:r>
                              </m:e>
                            </m:mr>
                            <m:mr>
                              <m:e>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1</m:t>
                                    </m:r>
                                    <m:r>
                                      <a:rPr lang="en-US" sz="1600" b="0" i="1" smtClean="0">
                                        <a:latin typeface="Cambria Math" panose="02040503050406030204" pitchFamily="18" charset="0"/>
                                      </a:rPr>
                                      <m:t>2</m:t>
                                    </m:r>
                                  </m:sub>
                                </m:sSub>
                              </m:e>
                              <m:e>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m:t>
                                    </m:r>
                                    <m:r>
                                      <a:rPr lang="en-US" sz="1600" b="0" i="1" smtClean="0">
                                        <a:latin typeface="Cambria Math" panose="02040503050406030204" pitchFamily="18" charset="0"/>
                                      </a:rPr>
                                      <m:t>2</m:t>
                                    </m:r>
                                  </m:sub>
                                </m:sSub>
                              </m:e>
                              <m:e>
                                <m:r>
                                  <a:rPr lang="en-US" sz="1600" i="1">
                                    <a:latin typeface="Cambria Math" panose="02040503050406030204" pitchFamily="18" charset="0"/>
                                  </a:rPr>
                                  <m:t>0</m:t>
                                </m:r>
                              </m:e>
                            </m:mr>
                            <m:mr>
                              <m:e>
                                <m:r>
                                  <a:rPr lang="en-US" sz="1600" i="1">
                                    <a:latin typeface="Cambria Math" panose="02040503050406030204" pitchFamily="18" charset="0"/>
                                  </a:rPr>
                                  <m:t>0</m:t>
                                </m:r>
                              </m:e>
                              <m:e>
                                <m:r>
                                  <a:rPr lang="en-US" sz="1600" i="1">
                                    <a:latin typeface="Cambria Math" panose="02040503050406030204" pitchFamily="18" charset="0"/>
                                  </a:rPr>
                                  <m:t>0</m:t>
                                </m:r>
                              </m:e>
                              <m:e>
                                <m:r>
                                  <a:rPr lang="en-US" sz="1600" i="1">
                                    <a:latin typeface="Cambria Math" panose="02040503050406030204" pitchFamily="18" charset="0"/>
                                  </a:rPr>
                                  <m:t>1</m:t>
                                </m:r>
                              </m:e>
                            </m:mr>
                          </m:m>
                        </m:e>
                      </m:d>
                    </m:oMath>
                  </m:oMathPara>
                </a14:m>
                <a:endParaRPr lang="en-US" sz="1600" dirty="0"/>
              </a:p>
            </p:txBody>
          </p:sp>
        </mc:Choice>
        <mc:Fallback xmlns="">
          <p:sp>
            <p:nvSpPr>
              <p:cNvPr id="6" name="TextBox 5">
                <a:extLst>
                  <a:ext uri="{FF2B5EF4-FFF2-40B4-BE49-F238E27FC236}">
                    <a16:creationId xmlns:a16="http://schemas.microsoft.com/office/drawing/2014/main" id="{77C70BD9-33F7-2F30-A25B-D9D25E92FA1B}"/>
                  </a:ext>
                </a:extLst>
              </p:cNvPr>
              <p:cNvSpPr txBox="1">
                <a:spLocks noRot="1" noChangeAspect="1" noMove="1" noResize="1" noEditPoints="1" noAdjustHandles="1" noChangeArrowheads="1" noChangeShapeType="1" noTextEdit="1"/>
              </p:cNvSpPr>
              <p:nvPr/>
            </p:nvSpPr>
            <p:spPr>
              <a:xfrm>
                <a:off x="730444" y="2584702"/>
                <a:ext cx="9638958" cy="75379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bject 1">
                <a:extLst>
                  <a:ext uri="{FF2B5EF4-FFF2-40B4-BE49-F238E27FC236}">
                    <a16:creationId xmlns:a16="http://schemas.microsoft.com/office/drawing/2014/main" id="{C2207B32-2751-A1B3-9867-8CE429DB5848}"/>
                  </a:ext>
                </a:extLst>
              </p:cNvPr>
              <p:cNvSpPr txBox="1"/>
              <p:nvPr/>
            </p:nvSpPr>
            <p:spPr bwMode="auto">
              <a:xfrm>
                <a:off x="1338417" y="1491288"/>
                <a:ext cx="1685131" cy="537064"/>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1600" i="1" smtClean="0">
                          <a:solidFill>
                            <a:srgbClr val="000000"/>
                          </a:solidFill>
                          <a:latin typeface="Cambria Math" panose="02040503050406030204" pitchFamily="18" charset="0"/>
                        </a:rPr>
                        <m:t>𝑖</m:t>
                      </m:r>
                      <m:r>
                        <a:rPr lang="en-US" sz="1600" i="1" smtClean="0">
                          <a:solidFill>
                            <a:srgbClr val="000000"/>
                          </a:solidFill>
                          <a:latin typeface="Cambria Math" panose="02040503050406030204" pitchFamily="18" charset="0"/>
                        </a:rPr>
                        <m:t>=2</m:t>
                      </m:r>
                    </m:oMath>
                  </m:oMathPara>
                </a14:m>
                <a:endParaRPr lang="en-US" sz="1600" dirty="0"/>
              </a:p>
            </p:txBody>
          </p:sp>
        </mc:Choice>
        <mc:Fallback xmlns="">
          <p:sp>
            <p:nvSpPr>
              <p:cNvPr id="8" name="Object 1">
                <a:extLst>
                  <a:ext uri="{FF2B5EF4-FFF2-40B4-BE49-F238E27FC236}">
                    <a16:creationId xmlns:a16="http://schemas.microsoft.com/office/drawing/2014/main" id="{C2207B32-2751-A1B3-9867-8CE429DB5848}"/>
                  </a:ext>
                </a:extLst>
              </p:cNvPr>
              <p:cNvSpPr txBox="1">
                <a:spLocks noRot="1" noChangeAspect="1" noMove="1" noResize="1" noEditPoints="1" noAdjustHandles="1" noChangeArrowheads="1" noChangeShapeType="1" noTextEdit="1"/>
              </p:cNvSpPr>
              <p:nvPr/>
            </p:nvSpPr>
            <p:spPr bwMode="auto">
              <a:xfrm>
                <a:off x="1338417" y="1491288"/>
                <a:ext cx="1685131" cy="537064"/>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6792CD5-CC68-2069-502D-CEEEF3672D19}"/>
                  </a:ext>
                </a:extLst>
              </p:cNvPr>
              <p:cNvSpPr txBox="1"/>
              <p:nvPr/>
            </p:nvSpPr>
            <p:spPr>
              <a:xfrm>
                <a:off x="2570163" y="1544032"/>
                <a:ext cx="6096000" cy="36901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Pre>
                        <m:sPrePr>
                          <m:ctrlPr>
                            <a:rPr lang="en-US" altLang="en-US" sz="1600" i="1" kern="0" smtClean="0">
                              <a:latin typeface="Cambria Math" panose="02040503050406030204" pitchFamily="18" charset="0"/>
                            </a:rPr>
                          </m:ctrlPr>
                        </m:sPrePr>
                        <m:sub>
                          <m:r>
                            <a:rPr lang="en-US" altLang="en-US" sz="1600" b="0" i="1" kern="0" smtClean="0">
                              <a:latin typeface="Cambria Math" panose="02040503050406030204" pitchFamily="18" charset="0"/>
                            </a:rPr>
                            <m:t> </m:t>
                          </m:r>
                        </m:sub>
                        <m:sup>
                          <m:r>
                            <a:rPr lang="en-US" altLang="en-US" sz="1600" b="0" i="1" kern="0" smtClean="0">
                              <a:latin typeface="Cambria Math" panose="02040503050406030204" pitchFamily="18" charset="0"/>
                            </a:rPr>
                            <m:t>0</m:t>
                          </m:r>
                        </m:sup>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𝐼</m:t>
                              </m:r>
                            </m:e>
                            <m:sub>
                              <m:r>
                                <a:rPr lang="en-US" sz="1600" b="0" i="1" smtClean="0">
                                  <a:latin typeface="Cambria Math" panose="02040503050406030204" pitchFamily="18" charset="0"/>
                                </a:rPr>
                                <m:t>2</m:t>
                              </m:r>
                            </m:sub>
                          </m:sSub>
                          <m:r>
                            <a:rPr lang="en-US" sz="1600" b="0" i="1" smtClean="0">
                              <a:latin typeface="Cambria Math" panose="02040503050406030204" pitchFamily="18" charset="0"/>
                            </a:rPr>
                            <m:t>=</m:t>
                          </m:r>
                          <m:sPre>
                            <m:sPrePr>
                              <m:ctrlPr>
                                <a:rPr lang="en-US" sz="1600" b="0" i="1" smtClean="0">
                                  <a:latin typeface="Cambria Math" panose="02040503050406030204" pitchFamily="18" charset="0"/>
                                </a:rPr>
                              </m:ctrlPr>
                            </m:sPrePr>
                            <m:sub>
                              <m:r>
                                <a:rPr lang="en-US" sz="1600" b="0" i="1" smtClean="0">
                                  <a:latin typeface="Cambria Math" panose="02040503050406030204" pitchFamily="18" charset="0"/>
                                </a:rPr>
                                <m:t>2</m:t>
                              </m:r>
                            </m:sub>
                            <m:sup>
                              <m:r>
                                <a:rPr lang="en-US" sz="1600" b="0" i="1" smtClean="0">
                                  <a:latin typeface="Cambria Math" panose="02040503050406030204" pitchFamily="18" charset="0"/>
                                </a:rPr>
                                <m:t>0</m:t>
                              </m:r>
                            </m:sup>
                            <m:e>
                              <m:r>
                                <a:rPr lang="en-US" sz="1600" b="0" i="1" smtClean="0">
                                  <a:latin typeface="Cambria Math" panose="02040503050406030204" pitchFamily="18" charset="0"/>
                                </a:rPr>
                                <m:t>𝑅</m:t>
                              </m:r>
                              <m:sPre>
                                <m:sPrePr>
                                  <m:ctrlPr>
                                    <a:rPr lang="en-US" sz="1600" b="0" i="1" smtClean="0">
                                      <a:latin typeface="Cambria Math" panose="02040503050406030204" pitchFamily="18" charset="0"/>
                                    </a:rPr>
                                  </m:ctrlPr>
                                </m:sPrePr>
                                <m:sub>
                                  <m:r>
                                    <a:rPr lang="en-US" sz="1600" b="0" i="1" smtClean="0">
                                      <a:latin typeface="Cambria Math" panose="02040503050406030204" pitchFamily="18" charset="0"/>
                                    </a:rPr>
                                    <m:t> </m:t>
                                  </m:r>
                                </m:sub>
                                <m:sup>
                                  <m:r>
                                    <a:rPr lang="en-US" sz="1600" b="0" i="1" smtClean="0">
                                      <a:latin typeface="Cambria Math" panose="02040503050406030204" pitchFamily="18" charset="0"/>
                                    </a:rPr>
                                    <m:t>1</m:t>
                                  </m:r>
                                </m:sup>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𝐼</m:t>
                                      </m:r>
                                    </m:e>
                                    <m: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𝑐</m:t>
                                          </m:r>
                                        </m:e>
                                        <m:sub>
                                          <m:r>
                                            <a:rPr lang="en-US" sz="1600" b="0" i="1" smtClean="0">
                                              <a:latin typeface="Cambria Math" panose="02040503050406030204" pitchFamily="18" charset="0"/>
                                            </a:rPr>
                                            <m:t>1</m:t>
                                          </m:r>
                                        </m:sub>
                                      </m:sSub>
                                    </m:sub>
                                  </m:sSub>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m:t>
                                      </m:r>
                                      <m:sPre>
                                        <m:sPrePr>
                                          <m:ctrlPr>
                                            <a:rPr lang="en-US" sz="1600" i="1">
                                              <a:latin typeface="Cambria Math" panose="02040503050406030204" pitchFamily="18" charset="0"/>
                                            </a:rPr>
                                          </m:ctrlPr>
                                        </m:sPrePr>
                                        <m:sub>
                                          <m:r>
                                            <a:rPr lang="en-US" sz="1600" i="1">
                                              <a:latin typeface="Cambria Math" panose="02040503050406030204" pitchFamily="18" charset="0"/>
                                            </a:rPr>
                                            <m:t>2</m:t>
                                          </m:r>
                                        </m:sub>
                                        <m:sup>
                                          <m:r>
                                            <a:rPr lang="en-US" sz="1600" i="1">
                                              <a:latin typeface="Cambria Math" panose="02040503050406030204" pitchFamily="18" charset="0"/>
                                            </a:rPr>
                                            <m:t>0</m:t>
                                          </m:r>
                                        </m:sup>
                                        <m:e>
                                          <m:r>
                                            <a:rPr lang="en-US" sz="1600" i="1">
                                              <a:latin typeface="Cambria Math" panose="02040503050406030204" pitchFamily="18" charset="0"/>
                                            </a:rPr>
                                            <m:t>𝑅</m:t>
                                          </m:r>
                                        </m:e>
                                      </m:sPre>
                                      <m:r>
                                        <a:rPr lang="en-US" sz="1600" b="0" i="1" smtClean="0">
                                          <a:latin typeface="Cambria Math" panose="02040503050406030204" pitchFamily="18" charset="0"/>
                                        </a:rPr>
                                        <m:t>)</m:t>
                                      </m:r>
                                    </m:e>
                                    <m:sup>
                                      <m:r>
                                        <a:rPr lang="en-US" sz="1600" b="0" i="1" smtClean="0">
                                          <a:latin typeface="Cambria Math" panose="02040503050406030204" pitchFamily="18" charset="0"/>
                                        </a:rPr>
                                        <m:t>𝑇</m:t>
                                      </m:r>
                                    </m:sup>
                                  </m:sSup>
                                </m:e>
                              </m:sPre>
                            </m:e>
                          </m:sPre>
                        </m:e>
                      </m:sPre>
                    </m:oMath>
                  </m:oMathPara>
                </a14:m>
                <a:endParaRPr lang="en-US" sz="1600" dirty="0"/>
              </a:p>
            </p:txBody>
          </p:sp>
        </mc:Choice>
        <mc:Fallback xmlns="">
          <p:sp>
            <p:nvSpPr>
              <p:cNvPr id="10" name="TextBox 9">
                <a:extLst>
                  <a:ext uri="{FF2B5EF4-FFF2-40B4-BE49-F238E27FC236}">
                    <a16:creationId xmlns:a16="http://schemas.microsoft.com/office/drawing/2014/main" id="{06792CD5-CC68-2069-502D-CEEEF3672D19}"/>
                  </a:ext>
                </a:extLst>
              </p:cNvPr>
              <p:cNvSpPr txBox="1">
                <a:spLocks noRot="1" noChangeAspect="1" noMove="1" noResize="1" noEditPoints="1" noAdjustHandles="1" noChangeArrowheads="1" noChangeShapeType="1" noTextEdit="1"/>
              </p:cNvSpPr>
              <p:nvPr/>
            </p:nvSpPr>
            <p:spPr>
              <a:xfrm>
                <a:off x="2570163" y="1544032"/>
                <a:ext cx="6096000" cy="369012"/>
              </a:xfrm>
              <a:prstGeom prst="rect">
                <a:avLst/>
              </a:prstGeom>
              <a:blipFill>
                <a:blip r:embed="rId6"/>
                <a:stretch>
                  <a:fillRect b="-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E08313C-62FC-4434-D141-EF6C8E784824}"/>
                  </a:ext>
                </a:extLst>
              </p:cNvPr>
              <p:cNvSpPr txBox="1"/>
              <p:nvPr/>
            </p:nvSpPr>
            <p:spPr>
              <a:xfrm>
                <a:off x="387752" y="4010157"/>
                <a:ext cx="11603620" cy="1367362"/>
              </a:xfrm>
              <a:prstGeom prst="rect">
                <a:avLst/>
              </a:prstGeom>
              <a:noFill/>
            </p:spPr>
            <p:txBody>
              <a:bodyPr wrap="square">
                <a:spAutoFit/>
              </a:bodyPr>
              <a:lstStyle/>
              <a:p>
                <a14:m>
                  <m:oMath xmlns:m="http://schemas.openxmlformats.org/officeDocument/2006/math">
                    <m:sPre>
                      <m:sPrePr>
                        <m:ctrlPr>
                          <a:rPr lang="en-US" sz="1600" b="0" i="1" smtClean="0">
                            <a:latin typeface="Cambria Math" panose="02040503050406030204" pitchFamily="18" charset="0"/>
                          </a:rPr>
                        </m:ctrlPr>
                      </m:sPrePr>
                      <m:sub>
                        <m:r>
                          <a:rPr lang="en-US" sz="1600" b="0" i="1" smtClean="0">
                            <a:latin typeface="Cambria Math" panose="02040503050406030204" pitchFamily="18" charset="0"/>
                          </a:rPr>
                          <m:t> </m:t>
                        </m:r>
                      </m:sub>
                      <m:sup>
                        <m:r>
                          <a:rPr lang="en-US" sz="1600" b="0" i="1" smtClean="0">
                            <a:latin typeface="Cambria Math" panose="02040503050406030204" pitchFamily="18" charset="0"/>
                          </a:rPr>
                          <m:t>0</m:t>
                        </m:r>
                      </m:sup>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𝐼</m:t>
                            </m:r>
                          </m:e>
                          <m:sub>
                            <m:r>
                              <a:rPr lang="en-US" sz="1600" b="0" i="1" smtClean="0">
                                <a:latin typeface="Cambria Math" panose="02040503050406030204" pitchFamily="18" charset="0"/>
                              </a:rPr>
                              <m:t>2</m:t>
                            </m:r>
                          </m:sub>
                        </m:sSub>
                      </m:e>
                    </m:sPre>
                    <m:r>
                      <a:rPr lang="en-US" sz="1600" b="0" i="1" smtClean="0">
                        <a:latin typeface="Cambria Math" panose="02040503050406030204" pitchFamily="18" charset="0"/>
                      </a:rPr>
                      <m:t>=</m:t>
                    </m:r>
                    <m:d>
                      <m:dPr>
                        <m:begChr m:val="["/>
                        <m:endChr m:val="]"/>
                        <m:ctrlPr>
                          <a:rPr lang="en-US" sz="1600" b="0" i="1" smtClean="0">
                            <a:latin typeface="Cambria Math" panose="02040503050406030204" pitchFamily="18" charset="0"/>
                          </a:rPr>
                        </m:ctrlPr>
                      </m:dPr>
                      <m:e>
                        <m:m>
                          <m:mPr>
                            <m:mcs>
                              <m:mc>
                                <m:mcPr>
                                  <m:count m:val="3"/>
                                  <m:mcJc m:val="center"/>
                                </m:mcPr>
                              </m:mc>
                            </m:mcs>
                            <m:ctrlPr>
                              <a:rPr lang="en-US" sz="1600" i="1">
                                <a:latin typeface="Cambria Math" panose="02040503050406030204" pitchFamily="18" charset="0"/>
                              </a:rPr>
                            </m:ctrlPr>
                          </m:mPr>
                          <m:mr>
                            <m:e>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12</m:t>
                                  </m:r>
                                </m:sub>
                              </m:sSub>
                            </m:e>
                            <m:e>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12</m:t>
                                  </m:r>
                                </m:sub>
                              </m:sSub>
                            </m:e>
                            <m:e>
                              <m:r>
                                <a:rPr lang="en-US" sz="1600" i="1">
                                  <a:latin typeface="Cambria Math" panose="02040503050406030204" pitchFamily="18" charset="0"/>
                                </a:rPr>
                                <m:t>0</m:t>
                              </m:r>
                            </m:e>
                          </m:mr>
                          <m:mr>
                            <m:e>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12</m:t>
                                  </m:r>
                                </m:sub>
                              </m:sSub>
                            </m:e>
                            <m:e>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12</m:t>
                                  </m:r>
                                </m:sub>
                              </m:sSub>
                            </m:e>
                            <m:e>
                              <m:r>
                                <a:rPr lang="en-US" sz="1600" i="1">
                                  <a:latin typeface="Cambria Math" panose="02040503050406030204" pitchFamily="18" charset="0"/>
                                </a:rPr>
                                <m:t>0</m:t>
                              </m:r>
                            </m:e>
                          </m:mr>
                          <m:mr>
                            <m:e>
                              <m:r>
                                <a:rPr lang="en-US" sz="1600" i="1">
                                  <a:latin typeface="Cambria Math" panose="02040503050406030204" pitchFamily="18" charset="0"/>
                                </a:rPr>
                                <m:t>0</m:t>
                              </m:r>
                            </m:e>
                            <m:e>
                              <m:r>
                                <a:rPr lang="en-US" sz="1600" i="1">
                                  <a:latin typeface="Cambria Math" panose="02040503050406030204" pitchFamily="18" charset="0"/>
                                </a:rPr>
                                <m:t>0</m:t>
                              </m:r>
                            </m:e>
                            <m:e>
                              <m:r>
                                <a:rPr lang="en-US" sz="1600" i="1">
                                  <a:latin typeface="Cambria Math" panose="02040503050406030204" pitchFamily="18" charset="0"/>
                                </a:rPr>
                                <m:t>1</m:t>
                              </m:r>
                            </m:e>
                          </m:mr>
                        </m:m>
                      </m:e>
                    </m:d>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12</m:t>
                        </m:r>
                      </m:den>
                    </m:f>
                    <m:r>
                      <a:rPr lang="en-US" sz="1600" i="1">
                        <a:latin typeface="Cambria Math" panose="02040503050406030204" pitchFamily="18" charset="0"/>
                      </a:rPr>
                      <m:t>𝑚</m:t>
                    </m:r>
                    <m:sSubSup>
                      <m:sSubSupPr>
                        <m:ctrlPr>
                          <a:rPr lang="en-US" sz="1600" i="1">
                            <a:latin typeface="Cambria Math" panose="02040503050406030204" pitchFamily="18" charset="0"/>
                          </a:rPr>
                        </m:ctrlPr>
                      </m:sSubSupPr>
                      <m:e>
                        <m:r>
                          <a:rPr lang="en-US" sz="1600" i="1">
                            <a:latin typeface="Cambria Math" panose="02040503050406030204" pitchFamily="18" charset="0"/>
                          </a:rPr>
                          <m:t>𝐿</m:t>
                        </m:r>
                      </m:e>
                      <m:sub>
                        <m:r>
                          <a:rPr lang="en-US" sz="1600" i="1">
                            <a:latin typeface="Cambria Math" panose="02040503050406030204" pitchFamily="18" charset="0"/>
                          </a:rPr>
                          <m:t>𝑖</m:t>
                        </m:r>
                      </m:sub>
                      <m:sup>
                        <m:r>
                          <a:rPr lang="en-US" sz="1600" i="1">
                            <a:latin typeface="Cambria Math" panose="02040503050406030204" pitchFamily="18" charset="0"/>
                          </a:rPr>
                          <m:t>2</m:t>
                        </m:r>
                      </m:sup>
                    </m:sSubSup>
                    <m:d>
                      <m:dPr>
                        <m:begChr m:val="["/>
                        <m:endChr m:val="]"/>
                        <m:ctrlPr>
                          <a:rPr lang="en-US" sz="1600" i="1">
                            <a:latin typeface="Cambria Math" panose="02040503050406030204" pitchFamily="18" charset="0"/>
                          </a:rPr>
                        </m:ctrlPr>
                      </m:dPr>
                      <m:e>
                        <m:m>
                          <m:mPr>
                            <m:mcs>
                              <m:mc>
                                <m:mcPr>
                                  <m:count m:val="3"/>
                                  <m:mcJc m:val="center"/>
                                </m:mcPr>
                              </m:mc>
                            </m:mcs>
                            <m:ctrlPr>
                              <a:rPr lang="en-US" sz="1600" i="1">
                                <a:latin typeface="Cambria Math" panose="02040503050406030204" pitchFamily="18" charset="0"/>
                              </a:rPr>
                            </m:ctrlPr>
                          </m:mPr>
                          <m:mr>
                            <m:e>
                              <m:r>
                                <m:rPr>
                                  <m:brk m:alnAt="7"/>
                                </m:rPr>
                                <a:rPr lang="en-US" sz="1600" i="1">
                                  <a:latin typeface="Cambria Math" panose="02040503050406030204" pitchFamily="18" charset="0"/>
                                </a:rPr>
                                <m:t>0</m:t>
                              </m:r>
                            </m:e>
                            <m:e>
                              <m:r>
                                <a:rPr lang="en-US" sz="1600" i="1">
                                  <a:latin typeface="Cambria Math" panose="02040503050406030204" pitchFamily="18" charset="0"/>
                                </a:rPr>
                                <m:t>0</m:t>
                              </m:r>
                            </m:e>
                            <m:e>
                              <m:r>
                                <a:rPr lang="en-US" sz="1600" i="1">
                                  <a:latin typeface="Cambria Math" panose="02040503050406030204" pitchFamily="18" charset="0"/>
                                </a:rPr>
                                <m:t>0</m:t>
                              </m:r>
                            </m:e>
                          </m:mr>
                          <m:mr>
                            <m:e>
                              <m:r>
                                <a:rPr lang="en-US" sz="1600" i="1">
                                  <a:latin typeface="Cambria Math" panose="02040503050406030204" pitchFamily="18" charset="0"/>
                                </a:rPr>
                                <m:t>0</m:t>
                              </m:r>
                            </m:e>
                            <m:e>
                              <m:r>
                                <a:rPr lang="en-US" sz="1600" i="1">
                                  <a:latin typeface="Cambria Math" panose="02040503050406030204" pitchFamily="18" charset="0"/>
                                </a:rPr>
                                <m:t>1</m:t>
                              </m:r>
                            </m:e>
                            <m:e>
                              <m:r>
                                <a:rPr lang="en-US" sz="1600" i="1">
                                  <a:latin typeface="Cambria Math" panose="02040503050406030204" pitchFamily="18" charset="0"/>
                                </a:rPr>
                                <m:t>0</m:t>
                              </m:r>
                            </m:e>
                          </m:mr>
                          <m:mr>
                            <m:e>
                              <m:r>
                                <a:rPr lang="en-US" sz="1600" i="1">
                                  <a:latin typeface="Cambria Math" panose="02040503050406030204" pitchFamily="18" charset="0"/>
                                </a:rPr>
                                <m:t>0</m:t>
                              </m:r>
                            </m:e>
                            <m:e>
                              <m:r>
                                <a:rPr lang="en-US" sz="1600" i="1">
                                  <a:latin typeface="Cambria Math" panose="02040503050406030204" pitchFamily="18" charset="0"/>
                                </a:rPr>
                                <m:t>0</m:t>
                              </m:r>
                            </m:e>
                            <m:e>
                              <m:r>
                                <a:rPr lang="en-US" sz="1600" i="1">
                                  <a:latin typeface="Cambria Math" panose="02040503050406030204" pitchFamily="18" charset="0"/>
                                </a:rPr>
                                <m:t>1</m:t>
                              </m:r>
                            </m:e>
                          </m:mr>
                        </m:m>
                      </m:e>
                    </m:d>
                    <m:d>
                      <m:dPr>
                        <m:begChr m:val="["/>
                        <m:endChr m:val="]"/>
                        <m:ctrlPr>
                          <a:rPr lang="en-US" sz="1600" i="1">
                            <a:latin typeface="Cambria Math" panose="02040503050406030204" pitchFamily="18" charset="0"/>
                          </a:rPr>
                        </m:ctrlPr>
                      </m:dPr>
                      <m:e>
                        <m:m>
                          <m:mPr>
                            <m:mcs>
                              <m:mc>
                                <m:mcPr>
                                  <m:count m:val="3"/>
                                  <m:mcJc m:val="center"/>
                                </m:mcPr>
                              </m:mc>
                            </m:mcs>
                            <m:ctrlPr>
                              <a:rPr lang="en-US" sz="1600" i="1">
                                <a:latin typeface="Cambria Math" panose="02040503050406030204" pitchFamily="18" charset="0"/>
                              </a:rPr>
                            </m:ctrlPr>
                          </m:mPr>
                          <m:mr>
                            <m:e>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12</m:t>
                                  </m:r>
                                </m:sub>
                              </m:sSub>
                            </m:e>
                            <m:e>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12</m:t>
                                  </m:r>
                                </m:sub>
                              </m:sSub>
                            </m:e>
                            <m:e>
                              <m:r>
                                <a:rPr lang="en-US" sz="1600" i="1">
                                  <a:latin typeface="Cambria Math" panose="02040503050406030204" pitchFamily="18" charset="0"/>
                                </a:rPr>
                                <m:t>0</m:t>
                              </m:r>
                            </m:e>
                          </m:mr>
                          <m:mr>
                            <m:e>
                              <m:sSub>
                                <m:sSubPr>
                                  <m:ctrlPr>
                                    <a:rPr lang="en-US" sz="1600" i="1">
                                      <a:latin typeface="Cambria Math" panose="02040503050406030204" pitchFamily="18" charset="0"/>
                                    </a:rPr>
                                  </m:ctrlPr>
                                </m:sSubPr>
                                <m:e>
                                  <m:r>
                                    <a:rPr lang="en-US" sz="1600" b="0" i="1" smtClean="0">
                                      <a:latin typeface="Cambria Math" panose="02040503050406030204" pitchFamily="18" charset="0"/>
                                    </a:rPr>
                                    <m:t>−</m:t>
                                  </m:r>
                                  <m:r>
                                    <a:rPr lang="en-US" sz="1600" i="1">
                                      <a:latin typeface="Cambria Math" panose="02040503050406030204" pitchFamily="18" charset="0"/>
                                    </a:rPr>
                                    <m:t>𝑠</m:t>
                                  </m:r>
                                </m:e>
                                <m:sub>
                                  <m:r>
                                    <a:rPr lang="en-US" sz="1600" i="1">
                                      <a:latin typeface="Cambria Math" panose="02040503050406030204" pitchFamily="18" charset="0"/>
                                    </a:rPr>
                                    <m:t>12</m:t>
                                  </m:r>
                                </m:sub>
                              </m:sSub>
                            </m:e>
                            <m:e>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12</m:t>
                                  </m:r>
                                </m:sub>
                              </m:sSub>
                            </m:e>
                            <m:e>
                              <m:r>
                                <a:rPr lang="en-US" sz="1600" i="1">
                                  <a:latin typeface="Cambria Math" panose="02040503050406030204" pitchFamily="18" charset="0"/>
                                </a:rPr>
                                <m:t>0</m:t>
                              </m:r>
                            </m:e>
                          </m:mr>
                          <m:mr>
                            <m:e>
                              <m:r>
                                <a:rPr lang="en-US" sz="1600" i="1">
                                  <a:latin typeface="Cambria Math" panose="02040503050406030204" pitchFamily="18" charset="0"/>
                                </a:rPr>
                                <m:t>0</m:t>
                              </m:r>
                            </m:e>
                            <m:e>
                              <m:r>
                                <a:rPr lang="en-US" sz="1600" i="1">
                                  <a:latin typeface="Cambria Math" panose="02040503050406030204" pitchFamily="18" charset="0"/>
                                </a:rPr>
                                <m:t>0</m:t>
                              </m:r>
                            </m:e>
                            <m:e>
                              <m:r>
                                <a:rPr lang="en-US" sz="1600" i="1">
                                  <a:latin typeface="Cambria Math" panose="02040503050406030204" pitchFamily="18" charset="0"/>
                                </a:rPr>
                                <m:t>1</m:t>
                              </m:r>
                            </m:e>
                          </m:mr>
                        </m:m>
                      </m:e>
                    </m:d>
                  </m:oMath>
                </a14:m>
                <a:r>
                  <a:rPr lang="en-US" sz="1600" dirty="0"/>
                  <a:t> = </a:t>
                </a:r>
                <a14:m>
                  <m:oMath xmlns:m="http://schemas.openxmlformats.org/officeDocument/2006/math">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12</m:t>
                        </m:r>
                      </m:den>
                    </m:f>
                    <m:r>
                      <a:rPr lang="en-US" sz="1600" i="1">
                        <a:latin typeface="Cambria Math" panose="02040503050406030204" pitchFamily="18" charset="0"/>
                      </a:rPr>
                      <m:t>𝑚</m:t>
                    </m:r>
                    <m:sSubSup>
                      <m:sSubSupPr>
                        <m:ctrlPr>
                          <a:rPr lang="en-US" sz="1600" i="1">
                            <a:latin typeface="Cambria Math" panose="02040503050406030204" pitchFamily="18" charset="0"/>
                          </a:rPr>
                        </m:ctrlPr>
                      </m:sSubSupPr>
                      <m:e>
                        <m:r>
                          <a:rPr lang="en-US" sz="1600" i="1">
                            <a:latin typeface="Cambria Math" panose="02040503050406030204" pitchFamily="18" charset="0"/>
                          </a:rPr>
                          <m:t>𝐿</m:t>
                        </m:r>
                      </m:e>
                      <m:sub>
                        <m:r>
                          <a:rPr lang="en-US" sz="1600" i="1">
                            <a:latin typeface="Cambria Math" panose="02040503050406030204" pitchFamily="18" charset="0"/>
                          </a:rPr>
                          <m:t>𝑖</m:t>
                        </m:r>
                      </m:sub>
                      <m:sup>
                        <m:r>
                          <a:rPr lang="en-US" sz="1600" i="1">
                            <a:latin typeface="Cambria Math" panose="02040503050406030204" pitchFamily="18" charset="0"/>
                          </a:rPr>
                          <m:t>2</m:t>
                        </m:r>
                      </m:sup>
                    </m:sSubSup>
                    <m:r>
                      <a:rPr lang="en-US" sz="1600" i="1">
                        <a:latin typeface="Cambria Math" panose="02040503050406030204" pitchFamily="18" charset="0"/>
                      </a:rPr>
                      <m:t> </m:t>
                    </m:r>
                    <m:d>
                      <m:dPr>
                        <m:begChr m:val="["/>
                        <m:endChr m:val="]"/>
                        <m:ctrlPr>
                          <a:rPr lang="en-US" sz="1600" i="1">
                            <a:latin typeface="Cambria Math" panose="02040503050406030204" pitchFamily="18" charset="0"/>
                          </a:rPr>
                        </m:ctrlPr>
                      </m:dPr>
                      <m:e>
                        <m:m>
                          <m:mPr>
                            <m:mcs>
                              <m:mc>
                                <m:mcPr>
                                  <m:count m:val="3"/>
                                  <m:mcJc m:val="center"/>
                                </m:mcPr>
                              </m:mc>
                            </m:mcs>
                            <m:ctrlPr>
                              <a:rPr lang="en-US" sz="1600" i="1">
                                <a:latin typeface="Cambria Math" panose="02040503050406030204" pitchFamily="18" charset="0"/>
                              </a:rPr>
                            </m:ctrlPr>
                          </m:mPr>
                          <m:mr>
                            <m:e>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12</m:t>
                                  </m:r>
                                </m:sub>
                              </m:sSub>
                            </m:e>
                            <m:e>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12</m:t>
                                  </m:r>
                                </m:sub>
                              </m:sSub>
                            </m:e>
                            <m:e>
                              <m:r>
                                <a:rPr lang="en-US" sz="1600" i="1">
                                  <a:latin typeface="Cambria Math" panose="02040503050406030204" pitchFamily="18" charset="0"/>
                                </a:rPr>
                                <m:t>0</m:t>
                              </m:r>
                            </m:e>
                          </m:mr>
                          <m:mr>
                            <m:e>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12</m:t>
                                  </m:r>
                                </m:sub>
                              </m:sSub>
                            </m:e>
                            <m:e>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12</m:t>
                                  </m:r>
                                </m:sub>
                              </m:sSub>
                            </m:e>
                            <m:e>
                              <m:r>
                                <a:rPr lang="en-US" sz="1600" i="1">
                                  <a:latin typeface="Cambria Math" panose="02040503050406030204" pitchFamily="18" charset="0"/>
                                </a:rPr>
                                <m:t>0</m:t>
                              </m:r>
                            </m:e>
                          </m:mr>
                          <m:mr>
                            <m:e>
                              <m:r>
                                <a:rPr lang="en-US" sz="1600" i="1">
                                  <a:latin typeface="Cambria Math" panose="02040503050406030204" pitchFamily="18" charset="0"/>
                                </a:rPr>
                                <m:t>0</m:t>
                              </m:r>
                            </m:e>
                            <m:e>
                              <m:r>
                                <a:rPr lang="en-US" sz="1600" i="1">
                                  <a:latin typeface="Cambria Math" panose="02040503050406030204" pitchFamily="18" charset="0"/>
                                </a:rPr>
                                <m:t>0</m:t>
                              </m:r>
                            </m:e>
                            <m:e>
                              <m:r>
                                <a:rPr lang="en-US" sz="1600" i="1">
                                  <a:latin typeface="Cambria Math" panose="02040503050406030204" pitchFamily="18" charset="0"/>
                                </a:rPr>
                                <m:t>1</m:t>
                              </m:r>
                            </m:e>
                          </m:mr>
                        </m:m>
                      </m:e>
                    </m:d>
                    <m:r>
                      <a:rPr lang="en-US" sz="1600" i="1">
                        <a:latin typeface="Cambria Math" panose="02040503050406030204" pitchFamily="18" charset="0"/>
                      </a:rPr>
                      <m:t> </m:t>
                    </m:r>
                    <m:d>
                      <m:dPr>
                        <m:begChr m:val="["/>
                        <m:endChr m:val="]"/>
                        <m:ctrlPr>
                          <a:rPr lang="en-US" sz="1600" i="1">
                            <a:latin typeface="Cambria Math" panose="02040503050406030204" pitchFamily="18" charset="0"/>
                          </a:rPr>
                        </m:ctrlPr>
                      </m:dPr>
                      <m:e>
                        <m:m>
                          <m:mPr>
                            <m:mcs>
                              <m:mc>
                                <m:mcPr>
                                  <m:count m:val="3"/>
                                  <m:mcJc m:val="center"/>
                                </m:mcPr>
                              </m:mc>
                            </m:mcs>
                            <m:ctrlPr>
                              <a:rPr lang="en-US" sz="1600" i="1">
                                <a:latin typeface="Cambria Math" panose="02040503050406030204" pitchFamily="18" charset="0"/>
                              </a:rPr>
                            </m:ctrlPr>
                          </m:mPr>
                          <m:mr>
                            <m:e>
                              <m:r>
                                <m:rPr>
                                  <m:brk m:alnAt="7"/>
                                </m:rPr>
                                <a:rPr lang="en-US" sz="1600" i="1">
                                  <a:latin typeface="Cambria Math" panose="02040503050406030204" pitchFamily="18" charset="0"/>
                                </a:rPr>
                                <m:t>0</m:t>
                              </m:r>
                            </m:e>
                            <m:e>
                              <m:r>
                                <a:rPr lang="en-US" sz="1600" i="1">
                                  <a:latin typeface="Cambria Math" panose="02040503050406030204" pitchFamily="18" charset="0"/>
                                </a:rPr>
                                <m:t>0</m:t>
                              </m:r>
                            </m:e>
                            <m:e>
                              <m:r>
                                <a:rPr lang="en-US" sz="1600" i="1">
                                  <a:latin typeface="Cambria Math" panose="02040503050406030204" pitchFamily="18" charset="0"/>
                                </a:rPr>
                                <m:t>0</m:t>
                              </m:r>
                            </m:e>
                          </m:mr>
                          <m:mr>
                            <m:e>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12</m:t>
                                  </m:r>
                                </m:sub>
                              </m:sSub>
                            </m:e>
                            <m:e>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12</m:t>
                                  </m:r>
                                </m:sub>
                              </m:sSub>
                            </m:e>
                            <m:e>
                              <m:r>
                                <a:rPr lang="en-US" sz="1600" i="1">
                                  <a:latin typeface="Cambria Math" panose="02040503050406030204" pitchFamily="18" charset="0"/>
                                </a:rPr>
                                <m:t>0</m:t>
                              </m:r>
                            </m:e>
                          </m:mr>
                          <m:mr>
                            <m:e>
                              <m:r>
                                <a:rPr lang="en-US" sz="1600" i="1">
                                  <a:latin typeface="Cambria Math" panose="02040503050406030204" pitchFamily="18" charset="0"/>
                                </a:rPr>
                                <m:t>0</m:t>
                              </m:r>
                            </m:e>
                            <m:e>
                              <m:r>
                                <a:rPr lang="en-US" sz="1600" i="1">
                                  <a:latin typeface="Cambria Math" panose="02040503050406030204" pitchFamily="18" charset="0"/>
                                </a:rPr>
                                <m:t>0</m:t>
                              </m:r>
                            </m:e>
                            <m:e>
                              <m:r>
                                <a:rPr lang="en-US" sz="1600" i="1">
                                  <a:latin typeface="Cambria Math" panose="02040503050406030204" pitchFamily="18" charset="0"/>
                                </a:rPr>
                                <m:t>1</m:t>
                              </m:r>
                            </m:e>
                          </m:mr>
                        </m:m>
                      </m:e>
                    </m:d>
                    <m:r>
                      <a:rPr lang="en-US" sz="1600" i="1">
                        <a:latin typeface="Cambria Math" panose="02040503050406030204" pitchFamily="18" charset="0"/>
                      </a:rPr>
                      <m:t> </m:t>
                    </m:r>
                  </m:oMath>
                </a14:m>
                <a:r>
                  <a:rPr lang="en-US" sz="1600" dirty="0"/>
                  <a:t>=</a:t>
                </a:r>
                <a14:m>
                  <m:oMath xmlns:m="http://schemas.openxmlformats.org/officeDocument/2006/math">
                    <m:r>
                      <a:rPr lang="en-US" sz="1600" b="0" i="0" smtClean="0">
                        <a:latin typeface="Cambria Math" panose="02040503050406030204" pitchFamily="18" charset="0"/>
                      </a:rPr>
                      <m:t> </m:t>
                    </m:r>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12</m:t>
                        </m:r>
                      </m:den>
                    </m:f>
                    <m:r>
                      <a:rPr lang="en-US" sz="1600" i="1">
                        <a:latin typeface="Cambria Math" panose="02040503050406030204" pitchFamily="18" charset="0"/>
                      </a:rPr>
                      <m:t>𝑚</m:t>
                    </m:r>
                    <m:sSubSup>
                      <m:sSubSupPr>
                        <m:ctrlPr>
                          <a:rPr lang="en-US" sz="1600" i="1">
                            <a:latin typeface="Cambria Math" panose="02040503050406030204" pitchFamily="18" charset="0"/>
                          </a:rPr>
                        </m:ctrlPr>
                      </m:sSubSupPr>
                      <m:e>
                        <m:r>
                          <a:rPr lang="en-US" sz="1600" i="1">
                            <a:latin typeface="Cambria Math" panose="02040503050406030204" pitchFamily="18" charset="0"/>
                          </a:rPr>
                          <m:t>𝐿</m:t>
                        </m:r>
                      </m:e>
                      <m:sub>
                        <m:r>
                          <a:rPr lang="en-US" sz="1600" i="1">
                            <a:latin typeface="Cambria Math" panose="02040503050406030204" pitchFamily="18" charset="0"/>
                          </a:rPr>
                          <m:t>𝑖</m:t>
                        </m:r>
                      </m:sub>
                      <m:sup>
                        <m:r>
                          <a:rPr lang="en-US" sz="1600" i="1">
                            <a:latin typeface="Cambria Math" panose="02040503050406030204" pitchFamily="18" charset="0"/>
                          </a:rPr>
                          <m:t>2</m:t>
                        </m:r>
                      </m:sup>
                    </m:sSubSup>
                    <m:d>
                      <m:dPr>
                        <m:begChr m:val="["/>
                        <m:endChr m:val="]"/>
                        <m:ctrlPr>
                          <a:rPr lang="en-US" sz="1600" i="1">
                            <a:latin typeface="Cambria Math" panose="02040503050406030204" pitchFamily="18" charset="0"/>
                          </a:rPr>
                        </m:ctrlPr>
                      </m:dPr>
                      <m:e>
                        <m:m>
                          <m:mPr>
                            <m:mcs>
                              <m:mc>
                                <m:mcPr>
                                  <m:count m:val="3"/>
                                  <m:mcJc m:val="center"/>
                                </m:mcPr>
                              </m:mc>
                            </m:mcs>
                            <m:ctrlPr>
                              <a:rPr lang="en-US" sz="1600" i="1">
                                <a:latin typeface="Cambria Math" panose="02040503050406030204" pitchFamily="18" charset="0"/>
                              </a:rPr>
                            </m:ctrlPr>
                          </m:mPr>
                          <m:mr>
                            <m:e>
                              <m:sSubSup>
                                <m:sSubSupPr>
                                  <m:ctrlPr>
                                    <a:rPr lang="en-US" sz="1600" b="0" i="1" smtClean="0">
                                      <a:latin typeface="Cambria Math" panose="02040503050406030204" pitchFamily="18" charset="0"/>
                                    </a:rPr>
                                  </m:ctrlPr>
                                </m:sSubSupPr>
                                <m:e>
                                  <m:r>
                                    <m:rPr>
                                      <m:brk m:alnAt="7"/>
                                    </m:rPr>
                                    <a:rPr lang="en-US" sz="1600" b="0" i="1" smtClean="0">
                                      <a:latin typeface="Cambria Math" panose="02040503050406030204" pitchFamily="18" charset="0"/>
                                    </a:rPr>
                                    <m:t>𝑠</m:t>
                                  </m:r>
                                </m:e>
                                <m:sub>
                                  <m:r>
                                    <m:rPr>
                                      <m:brk m:alnAt="7"/>
                                    </m:rPr>
                                    <a:rPr lang="en-US" sz="1600" b="0" i="1" smtClean="0">
                                      <a:latin typeface="Cambria Math" panose="02040503050406030204" pitchFamily="18" charset="0"/>
                                    </a:rPr>
                                    <m:t>1</m:t>
                                  </m:r>
                                  <m:r>
                                    <a:rPr lang="en-US" sz="1600" b="0" i="1" smtClean="0">
                                      <a:latin typeface="Cambria Math" panose="02040503050406030204" pitchFamily="18" charset="0"/>
                                    </a:rPr>
                                    <m:t>2</m:t>
                                  </m:r>
                                </m:sub>
                                <m:sup>
                                  <m:r>
                                    <m:rPr>
                                      <m:brk m:alnAt="7"/>
                                    </m:rPr>
                                    <a:rPr lang="en-US" sz="1600" b="0" i="1" smtClean="0">
                                      <a:latin typeface="Cambria Math" panose="02040503050406030204" pitchFamily="18" charset="0"/>
                                    </a:rPr>
                                    <m:t>2</m:t>
                                  </m:r>
                                </m:sup>
                              </m:sSubSup>
                            </m:e>
                            <m:e>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𝑠</m:t>
                                  </m:r>
                                </m:e>
                                <m:sub>
                                  <m:r>
                                    <a:rPr lang="en-US" sz="1600" b="0" i="1" smtClean="0">
                                      <a:latin typeface="Cambria Math" panose="02040503050406030204" pitchFamily="18" charset="0"/>
                                    </a:rPr>
                                    <m:t>12</m:t>
                                  </m:r>
                                </m:sub>
                              </m:s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𝑐</m:t>
                                  </m:r>
                                </m:e>
                                <m:sub>
                                  <m:r>
                                    <a:rPr lang="en-US" sz="1600" b="0" i="1" smtClean="0">
                                      <a:latin typeface="Cambria Math" panose="02040503050406030204" pitchFamily="18" charset="0"/>
                                    </a:rPr>
                                    <m:t>12</m:t>
                                  </m:r>
                                </m:sub>
                              </m:sSub>
                            </m:e>
                            <m:e>
                              <m:r>
                                <a:rPr lang="en-US" sz="1600" i="1">
                                  <a:latin typeface="Cambria Math" panose="02040503050406030204" pitchFamily="18" charset="0"/>
                                </a:rPr>
                                <m:t>0</m:t>
                              </m:r>
                            </m:e>
                          </m:mr>
                          <m:mr>
                            <m:e>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12</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12</m:t>
                                  </m:r>
                                </m:sub>
                              </m:sSub>
                            </m:e>
                            <m:e>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𝑐</m:t>
                                  </m:r>
                                </m:e>
                                <m:sub>
                                  <m:r>
                                    <a:rPr lang="en-US" sz="1600" b="0" i="1" smtClean="0">
                                      <a:latin typeface="Cambria Math" panose="02040503050406030204" pitchFamily="18" charset="0"/>
                                    </a:rPr>
                                    <m:t>12</m:t>
                                  </m:r>
                                </m:sub>
                                <m:sup>
                                  <m:r>
                                    <a:rPr lang="en-US" sz="1600" b="0" i="1" smtClean="0">
                                      <a:latin typeface="Cambria Math" panose="02040503050406030204" pitchFamily="18" charset="0"/>
                                    </a:rPr>
                                    <m:t>2</m:t>
                                  </m:r>
                                </m:sup>
                              </m:sSubSup>
                            </m:e>
                            <m:e>
                              <m:r>
                                <a:rPr lang="en-US" sz="1600" i="1">
                                  <a:latin typeface="Cambria Math" panose="02040503050406030204" pitchFamily="18" charset="0"/>
                                </a:rPr>
                                <m:t>0</m:t>
                              </m:r>
                            </m:e>
                          </m:mr>
                          <m:mr>
                            <m:e>
                              <m:r>
                                <a:rPr lang="en-US" sz="1600" i="1">
                                  <a:latin typeface="Cambria Math" panose="02040503050406030204" pitchFamily="18" charset="0"/>
                                </a:rPr>
                                <m:t>0</m:t>
                              </m:r>
                            </m:e>
                            <m:e>
                              <m:r>
                                <a:rPr lang="en-US" sz="1600" i="1">
                                  <a:latin typeface="Cambria Math" panose="02040503050406030204" pitchFamily="18" charset="0"/>
                                </a:rPr>
                                <m:t>0</m:t>
                              </m:r>
                            </m:e>
                            <m:e>
                              <m:r>
                                <a:rPr lang="en-US" sz="1600" i="1">
                                  <a:latin typeface="Cambria Math" panose="02040503050406030204" pitchFamily="18" charset="0"/>
                                </a:rPr>
                                <m:t>1</m:t>
                              </m:r>
                            </m:e>
                          </m:mr>
                        </m:m>
                      </m:e>
                    </m:d>
                  </m:oMath>
                </a14:m>
                <a:r>
                  <a:rPr lang="en-US" sz="1600" dirty="0"/>
                  <a:t>	</a:t>
                </a:r>
              </a:p>
              <a:p>
                <a:endParaRPr lang="en-US" sz="1600" dirty="0"/>
              </a:p>
            </p:txBody>
          </p:sp>
        </mc:Choice>
        <mc:Fallback xmlns="">
          <p:sp>
            <p:nvSpPr>
              <p:cNvPr id="12" name="TextBox 11">
                <a:extLst>
                  <a:ext uri="{FF2B5EF4-FFF2-40B4-BE49-F238E27FC236}">
                    <a16:creationId xmlns:a16="http://schemas.microsoft.com/office/drawing/2014/main" id="{4E08313C-62FC-4434-D141-EF6C8E784824}"/>
                  </a:ext>
                </a:extLst>
              </p:cNvPr>
              <p:cNvSpPr txBox="1">
                <a:spLocks noRot="1" noChangeAspect="1" noMove="1" noResize="1" noEditPoints="1" noAdjustHandles="1" noChangeArrowheads="1" noChangeShapeType="1" noTextEdit="1"/>
              </p:cNvSpPr>
              <p:nvPr/>
            </p:nvSpPr>
            <p:spPr>
              <a:xfrm>
                <a:off x="387752" y="4010157"/>
                <a:ext cx="11603620" cy="1367362"/>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863917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7FAC2-F88C-A601-329B-6AA85AE24A69}"/>
            </a:ext>
          </a:extLst>
        </p:cNvPr>
        <p:cNvGrpSpPr/>
        <p:nvPr/>
      </p:nvGrpSpPr>
      <p:grpSpPr>
        <a:xfrm>
          <a:off x="0" y="0"/>
          <a:ext cx="0" cy="0"/>
          <a:chOff x="0" y="0"/>
          <a:chExt cx="0" cy="0"/>
        </a:xfrm>
      </p:grpSpPr>
      <p:sp>
        <p:nvSpPr>
          <p:cNvPr id="46082" name="Rectangle 2">
            <a:extLst>
              <a:ext uri="{FF2B5EF4-FFF2-40B4-BE49-F238E27FC236}">
                <a16:creationId xmlns:a16="http://schemas.microsoft.com/office/drawing/2014/main" id="{146A0ABE-2BF4-3B80-C5D3-2845D48D0D4D}"/>
              </a:ext>
            </a:extLst>
          </p:cNvPr>
          <p:cNvSpPr>
            <a:spLocks noGrp="1" noChangeArrowheads="1"/>
          </p:cNvSpPr>
          <p:nvPr>
            <p:ph type="title"/>
          </p:nvPr>
        </p:nvSpPr>
        <p:spPr/>
        <p:txBody>
          <a:bodyPr/>
          <a:lstStyle/>
          <a:p>
            <a:r>
              <a:rPr lang="en-US" altLang="en-US" dirty="0" err="1"/>
              <a:t>Lagrangian</a:t>
            </a:r>
            <a:r>
              <a:rPr lang="en-US" altLang="en-US" dirty="0"/>
              <a:t> Formulation of Manipulator Dynamics</a:t>
            </a:r>
          </a:p>
        </p:txBody>
      </p:sp>
      <p:sp>
        <p:nvSpPr>
          <p:cNvPr id="7" name="Footer Placeholder 2">
            <a:extLst>
              <a:ext uri="{FF2B5EF4-FFF2-40B4-BE49-F238E27FC236}">
                <a16:creationId xmlns:a16="http://schemas.microsoft.com/office/drawing/2014/main" id="{D8C8A274-72FA-C71F-2776-6D5CA61DA227}"/>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5" name="Picture 2" descr="http://brand.ucla.edu/wp-content/uploads/2013/08/ucla-logotype-main-11.jpg">
            <a:extLst>
              <a:ext uri="{FF2B5EF4-FFF2-40B4-BE49-F238E27FC236}">
                <a16:creationId xmlns:a16="http://schemas.microsoft.com/office/drawing/2014/main" id="{757633C0-785F-3ACC-BB3D-9FEA533740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a:extLst>
              <a:ext uri="{FF2B5EF4-FFF2-40B4-BE49-F238E27FC236}">
                <a16:creationId xmlns:a16="http://schemas.microsoft.com/office/drawing/2014/main" id="{0D5435E0-BF14-2E74-3891-95616DB6A803}"/>
              </a:ext>
            </a:extLst>
          </p:cNvPr>
          <p:cNvSpPr txBox="1">
            <a:spLocks noChangeArrowheads="1"/>
          </p:cNvSpPr>
          <p:nvPr/>
        </p:nvSpPr>
        <p:spPr bwMode="auto">
          <a:xfrm>
            <a:off x="1177926" y="1314451"/>
            <a:ext cx="9423399" cy="70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r>
              <a:rPr lang="en-US" altLang="en-US" b="1" kern="0" dirty="0">
                <a:solidFill>
                  <a:srgbClr val="FF0000"/>
                </a:solidFill>
              </a:rPr>
              <a:t>(b) Link Jacobian Matrix</a:t>
            </a:r>
            <a:r>
              <a:rPr lang="en-US" altLang="en-US" kern="0" dirty="0"/>
              <a:t>:</a:t>
            </a:r>
          </a:p>
          <a:p>
            <a:pPr marL="0" indent="0">
              <a:buNone/>
            </a:pPr>
            <a:endParaRPr lang="en-US" altLang="en-US" kern="0" dirty="0"/>
          </a:p>
          <a:p>
            <a:pPr lvl="1"/>
            <a:endParaRPr lang="en-US" altLang="en-US" kern="0"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C24D82F-D90E-BF7F-833D-F4D135271988}"/>
                  </a:ext>
                </a:extLst>
              </p:cNvPr>
              <p:cNvSpPr txBox="1"/>
              <p:nvPr/>
            </p:nvSpPr>
            <p:spPr>
              <a:xfrm>
                <a:off x="6313885" y="2282848"/>
                <a:ext cx="1156983" cy="6582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en-US" sz="1600" b="0" i="1" smtClean="0">
                              <a:latin typeface="Cambria Math" panose="02040503050406030204" pitchFamily="18" charset="0"/>
                            </a:rPr>
                          </m:ctrlPr>
                        </m:sPrePr>
                        <m:sub>
                          <m:r>
                            <a:rPr lang="en-US" sz="1600" b="0" i="1" smtClean="0">
                              <a:latin typeface="Cambria Math" panose="02040503050406030204" pitchFamily="18" charset="0"/>
                            </a:rPr>
                            <m:t> </m:t>
                          </m:r>
                        </m:sub>
                        <m:sup>
                          <m:r>
                            <a:rPr lang="en-US" sz="1600" b="0" i="1" smtClean="0">
                              <a:latin typeface="Cambria Math" panose="02040503050406030204" pitchFamily="18" charset="0"/>
                            </a:rPr>
                            <m:t>0</m:t>
                          </m:r>
                        </m:sup>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𝑃</m:t>
                              </m:r>
                            </m:e>
                            <m:sub>
                              <m:r>
                                <a:rPr lang="en-US" sz="1600" b="0" i="1" smtClean="0">
                                  <a:latin typeface="Cambria Math" panose="02040503050406030204" pitchFamily="18" charset="0"/>
                                </a:rPr>
                                <m:t>2</m:t>
                              </m:r>
                            </m:sub>
                          </m:sSub>
                        </m:e>
                      </m:sPre>
                      <m:r>
                        <a:rPr lang="en-US" sz="1600" b="0" i="1" smtClean="0">
                          <a:latin typeface="Cambria Math" panose="02040503050406030204" pitchFamily="18" charset="0"/>
                        </a:rPr>
                        <m:t>=</m:t>
                      </m:r>
                      <m:d>
                        <m:dPr>
                          <m:begChr m:val="["/>
                          <m:endChr m:val="]"/>
                          <m:ctrlPr>
                            <a:rPr lang="en-US" sz="1600" i="1">
                              <a:latin typeface="Cambria Math" panose="02040503050406030204" pitchFamily="18" charset="0"/>
                            </a:rPr>
                          </m:ctrlPr>
                        </m:dPr>
                        <m:e>
                          <m:m>
                            <m:mPr>
                              <m:mcs>
                                <m:mc>
                                  <m:mcPr>
                                    <m:count m:val="1"/>
                                    <m:mcJc m:val="center"/>
                                  </m:mcPr>
                                </m:mc>
                              </m:mcs>
                              <m:ctrlPr>
                                <a:rPr lang="en-US" sz="1600" b="0" i="1" smtClean="0">
                                  <a:latin typeface="Cambria Math" panose="02040503050406030204" pitchFamily="18" charset="0"/>
                                </a:rPr>
                              </m:ctrlPr>
                            </m:mPr>
                            <m:mr>
                              <m:e>
                                <m:sSub>
                                  <m:sSubPr>
                                    <m:ctrlPr>
                                      <a:rPr lang="en-US" sz="1600" b="0" i="1" smtClean="0">
                                        <a:latin typeface="Cambria Math" panose="02040503050406030204" pitchFamily="18" charset="0"/>
                                      </a:rPr>
                                    </m:ctrlPr>
                                  </m:sSubPr>
                                  <m:e>
                                    <m:r>
                                      <m:rPr>
                                        <m:brk m:alnAt="7"/>
                                      </m:rPr>
                                      <a:rPr lang="en-US" sz="1600" b="0" i="1" smtClean="0">
                                        <a:latin typeface="Cambria Math" panose="02040503050406030204" pitchFamily="18" charset="0"/>
                                      </a:rPr>
                                      <m:t>𝐿</m:t>
                                    </m:r>
                                  </m:e>
                                  <m:sub>
                                    <m:r>
                                      <m:rPr>
                                        <m:brk m:alnAt="7"/>
                                      </m:rPr>
                                      <a:rPr lang="en-US" sz="1600" b="0" i="1" smtClean="0">
                                        <a:latin typeface="Cambria Math" panose="02040503050406030204" pitchFamily="18" charset="0"/>
                                      </a:rPr>
                                      <m:t>1</m:t>
                                    </m:r>
                                  </m:sub>
                                </m:s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𝑐</m:t>
                                    </m:r>
                                  </m:e>
                                  <m:sub>
                                    <m:r>
                                      <a:rPr lang="en-US" sz="1600" b="0" i="1" smtClean="0">
                                        <a:latin typeface="Cambria Math" panose="02040503050406030204" pitchFamily="18" charset="0"/>
                                      </a:rPr>
                                      <m:t>1</m:t>
                                    </m:r>
                                  </m:sub>
                                </m:sSub>
                              </m:e>
                            </m:mr>
                            <m:mr>
                              <m:e>
                                <m:sSub>
                                  <m:sSubPr>
                                    <m:ctrlPr>
                                      <a:rPr lang="en-US" sz="1600" i="1">
                                        <a:latin typeface="Cambria Math" panose="02040503050406030204" pitchFamily="18" charset="0"/>
                                      </a:rPr>
                                    </m:ctrlPr>
                                  </m:sSubPr>
                                  <m:e>
                                    <m:r>
                                      <a:rPr lang="en-US" sz="1600" i="1">
                                        <a:latin typeface="Cambria Math" panose="02040503050406030204" pitchFamily="18" charset="0"/>
                                      </a:rPr>
                                      <m:t>𝐿</m:t>
                                    </m:r>
                                  </m:e>
                                  <m:sub>
                                    <m:r>
                                      <a:rPr lang="en-US" sz="1600" i="1">
                                        <a:latin typeface="Cambria Math" panose="02040503050406030204" pitchFamily="18" charset="0"/>
                                      </a:rPr>
                                      <m:t>1</m:t>
                                    </m:r>
                                  </m:sub>
                                </m:sSub>
                                <m:sSub>
                                  <m:sSubPr>
                                    <m:ctrlPr>
                                      <a:rPr lang="en-US" sz="1600" b="0" i="1" smtClean="0">
                                        <a:latin typeface="Cambria Math" panose="02040503050406030204" pitchFamily="18" charset="0"/>
                                      </a:rPr>
                                    </m:ctrlPr>
                                  </m:sSubPr>
                                  <m:e>
                                    <m:r>
                                      <a:rPr lang="en-US" sz="1600" i="1" smtClean="0">
                                        <a:latin typeface="Cambria Math" panose="02040503050406030204" pitchFamily="18" charset="0"/>
                                      </a:rPr>
                                      <m:t>𝑠</m:t>
                                    </m:r>
                                  </m:e>
                                  <m:sub>
                                    <m:r>
                                      <a:rPr lang="en-US" sz="1600" b="0" i="1" smtClean="0">
                                        <a:latin typeface="Cambria Math" panose="02040503050406030204" pitchFamily="18" charset="0"/>
                                      </a:rPr>
                                      <m:t>1</m:t>
                                    </m:r>
                                  </m:sub>
                                </m:sSub>
                              </m:e>
                            </m:mr>
                            <m:mr>
                              <m:e>
                                <m:r>
                                  <a:rPr lang="en-US" sz="1600" b="0" i="1" smtClean="0">
                                    <a:latin typeface="Cambria Math" panose="02040503050406030204" pitchFamily="18" charset="0"/>
                                  </a:rPr>
                                  <m:t>0</m:t>
                                </m:r>
                              </m:e>
                            </m:mr>
                          </m:m>
                        </m:e>
                      </m:d>
                    </m:oMath>
                  </m:oMathPara>
                </a14:m>
                <a:endParaRPr lang="en-US" sz="1600" dirty="0"/>
              </a:p>
            </p:txBody>
          </p:sp>
        </mc:Choice>
        <mc:Fallback xmlns="">
          <p:sp>
            <p:nvSpPr>
              <p:cNvPr id="9" name="TextBox 8">
                <a:extLst>
                  <a:ext uri="{FF2B5EF4-FFF2-40B4-BE49-F238E27FC236}">
                    <a16:creationId xmlns:a16="http://schemas.microsoft.com/office/drawing/2014/main" id="{5C24D82F-D90E-BF7F-833D-F4D135271988}"/>
                  </a:ext>
                </a:extLst>
              </p:cNvPr>
              <p:cNvSpPr txBox="1">
                <a:spLocks noRot="1" noChangeAspect="1" noMove="1" noResize="1" noEditPoints="1" noAdjustHandles="1" noChangeArrowheads="1" noChangeShapeType="1" noTextEdit="1"/>
              </p:cNvSpPr>
              <p:nvPr/>
            </p:nvSpPr>
            <p:spPr>
              <a:xfrm>
                <a:off x="6313885" y="2282848"/>
                <a:ext cx="1156983" cy="65825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75E3530-102D-D6E0-5ACD-6E6E59EDDA8D}"/>
                  </a:ext>
                </a:extLst>
              </p:cNvPr>
              <p:cNvSpPr txBox="1"/>
              <p:nvPr/>
            </p:nvSpPr>
            <p:spPr>
              <a:xfrm>
                <a:off x="3524547" y="4039043"/>
                <a:ext cx="5571829" cy="9994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sPre>
                            <m:sPrePr>
                              <m:ctrlPr>
                                <a:rPr lang="en-US" sz="1600" i="1" smtClean="0">
                                  <a:latin typeface="Cambria Math" panose="02040503050406030204" pitchFamily="18" charset="0"/>
                                </a:rPr>
                              </m:ctrlPr>
                            </m:sPrePr>
                            <m:sub>
                              <m:r>
                                <a:rPr lang="en-US" sz="1600" b="0" i="1" smtClean="0">
                                  <a:latin typeface="Cambria Math" panose="02040503050406030204" pitchFamily="18" charset="0"/>
                                </a:rPr>
                                <m:t> </m:t>
                              </m:r>
                            </m:sub>
                            <m:sup>
                              <m:r>
                                <a:rPr lang="en-US" sz="1600" b="0" i="1" smtClean="0">
                                  <a:latin typeface="Cambria Math" panose="02040503050406030204" pitchFamily="18" charset="0"/>
                                </a:rPr>
                                <m:t>0</m:t>
                              </m:r>
                            </m:sup>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𝑃</m:t>
                                  </m:r>
                                </m:e>
                                <m:sub>
                                  <m:r>
                                    <a:rPr lang="en-US" sz="1600" b="0" i="1" smtClean="0">
                                      <a:latin typeface="Cambria Math" panose="02040503050406030204" pitchFamily="18" charset="0"/>
                                    </a:rPr>
                                    <m:t> </m:t>
                                  </m:r>
                                </m:sub>
                              </m:sSub>
                            </m:e>
                          </m:sPre>
                        </m:e>
                        <m:sub>
                          <m:r>
                            <a:rPr lang="en-US" sz="1600" b="0" i="1" smtClean="0">
                              <a:latin typeface="Cambria Math" panose="02040503050406030204" pitchFamily="18" charset="0"/>
                            </a:rPr>
                            <m:t>2</m:t>
                          </m:r>
                        </m:sub>
                      </m:sSub>
                      <m:r>
                        <a:rPr lang="en-US" sz="1600" b="0" i="1" smtClean="0">
                          <a:latin typeface="Cambria Math" panose="02040503050406030204" pitchFamily="18" charset="0"/>
                        </a:rPr>
                        <m:t>=</m:t>
                      </m:r>
                      <m:sPre>
                        <m:sPrePr>
                          <m:ctrlPr>
                            <a:rPr lang="en-US" sz="1600" i="1">
                              <a:latin typeface="Cambria Math" panose="02040503050406030204" pitchFamily="18" charset="0"/>
                            </a:rPr>
                          </m:ctrlPr>
                        </m:sPrePr>
                        <m:sub>
                          <m:r>
                            <a:rPr lang="en-US" sz="1600" b="0" i="1" smtClean="0">
                              <a:latin typeface="Cambria Math" panose="02040503050406030204" pitchFamily="18" charset="0"/>
                            </a:rPr>
                            <m:t>1</m:t>
                          </m:r>
                        </m:sub>
                        <m:sup>
                          <m:r>
                            <a:rPr lang="en-US" sz="1600" i="1">
                              <a:latin typeface="Cambria Math" panose="02040503050406030204" pitchFamily="18" charset="0"/>
                            </a:rPr>
                            <m:t>0</m:t>
                          </m:r>
                        </m:sup>
                        <m:e>
                          <m:r>
                            <a:rPr lang="en-US" sz="1600" i="1">
                              <a:latin typeface="Cambria Math" panose="02040503050406030204" pitchFamily="18" charset="0"/>
                            </a:rPr>
                            <m:t>𝑇</m:t>
                          </m:r>
                        </m:e>
                      </m:sPre>
                      <m:r>
                        <m:rPr>
                          <m:nor/>
                        </m:rPr>
                        <a:rPr lang="en-US" sz="1600" dirty="0"/>
                        <m:t> </m:t>
                      </m:r>
                      <m:sSub>
                        <m:sSubPr>
                          <m:ctrlPr>
                            <a:rPr lang="en-US" sz="1600" i="1">
                              <a:latin typeface="Cambria Math" panose="02040503050406030204" pitchFamily="18" charset="0"/>
                            </a:rPr>
                          </m:ctrlPr>
                        </m:sSubPr>
                        <m: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b="0" i="1" smtClean="0">
                                  <a:latin typeface="Cambria Math" panose="02040503050406030204" pitchFamily="18" charset="0"/>
                                </a:rPr>
                                <m:t>1</m:t>
                              </m:r>
                            </m:sup>
                            <m:e>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b="0" i="1" smtClean="0">
                                      <a:latin typeface="Cambria Math" panose="02040503050406030204" pitchFamily="18" charset="0"/>
                                    </a:rPr>
                                    <m:t> </m:t>
                                  </m:r>
                                </m:sub>
                              </m:sSub>
                            </m:e>
                          </m:sPre>
                        </m:e>
                        <m:sub>
                          <m:r>
                            <a:rPr lang="en-US" sz="1600" i="1">
                              <a:latin typeface="Cambria Math" panose="02040503050406030204" pitchFamily="18" charset="0"/>
                            </a:rPr>
                            <m:t>2</m:t>
                          </m:r>
                        </m:sub>
                      </m:sSub>
                      <m:r>
                        <a:rPr lang="en-US" sz="1600" b="0" i="1" smtClean="0">
                          <a:latin typeface="Cambria Math" panose="02040503050406030204" pitchFamily="18" charset="0"/>
                        </a:rPr>
                        <m:t>=</m:t>
                      </m:r>
                      <m:d>
                        <m:dPr>
                          <m:begChr m:val="["/>
                          <m:endChr m:val="]"/>
                          <m:ctrlPr>
                            <a:rPr lang="en-US" sz="1600" i="1">
                              <a:latin typeface="Cambria Math" panose="02040503050406030204" pitchFamily="18" charset="0"/>
                            </a:rPr>
                          </m:ctrlPr>
                        </m:dPr>
                        <m:e>
                          <m:m>
                            <m:mPr>
                              <m:mcs>
                                <m:mc>
                                  <m:mcPr>
                                    <m:count m:val="4"/>
                                    <m:mcJc m:val="center"/>
                                  </m:mcPr>
                                </m:mc>
                              </m:mcs>
                              <m:ctrlPr>
                                <a:rPr lang="en-US" sz="1600" i="1">
                                  <a:latin typeface="Cambria Math" panose="02040503050406030204" pitchFamily="18" charset="0"/>
                                </a:rPr>
                              </m:ctrlPr>
                            </m:mPr>
                            <m:mr>
                              <m:e>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m:t>
                                    </m:r>
                                  </m:sub>
                                </m:sSub>
                              </m:e>
                              <m:e>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1</m:t>
                                    </m:r>
                                  </m:sub>
                                </m:sSub>
                              </m:e>
                              <m:e>
                                <m:r>
                                  <a:rPr lang="en-US" sz="1600" i="1">
                                    <a:latin typeface="Cambria Math" panose="02040503050406030204" pitchFamily="18" charset="0"/>
                                  </a:rPr>
                                  <m:t>0</m:t>
                                </m:r>
                              </m:e>
                              <m:e>
                                <m:r>
                                  <a:rPr lang="en-US" sz="1600" b="0" i="1" smtClean="0">
                                    <a:latin typeface="Cambria Math" panose="02040503050406030204" pitchFamily="18" charset="0"/>
                                  </a:rPr>
                                  <m:t>0</m:t>
                                </m:r>
                              </m:e>
                            </m:mr>
                            <m:mr>
                              <m:e>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1</m:t>
                                    </m:r>
                                  </m:sub>
                                </m:sSub>
                              </m:e>
                              <m:e>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m:t>
                                    </m:r>
                                  </m:sub>
                                </m:sSub>
                              </m:e>
                              <m:e>
                                <m:r>
                                  <a:rPr lang="en-US" sz="1600" i="1">
                                    <a:latin typeface="Cambria Math" panose="02040503050406030204" pitchFamily="18" charset="0"/>
                                  </a:rPr>
                                  <m:t>0</m:t>
                                </m:r>
                              </m:e>
                              <m:e>
                                <m:r>
                                  <a:rPr lang="en-US" sz="1600" b="0" i="1" smtClean="0">
                                    <a:latin typeface="Cambria Math" panose="02040503050406030204" pitchFamily="18" charset="0"/>
                                  </a:rPr>
                                  <m:t>0</m:t>
                                </m:r>
                              </m:e>
                            </m:mr>
                            <m:mr>
                              <m:e>
                                <m:r>
                                  <a:rPr lang="en-US" sz="1600" i="1">
                                    <a:latin typeface="Cambria Math" panose="02040503050406030204" pitchFamily="18" charset="0"/>
                                  </a:rPr>
                                  <m:t>0</m:t>
                                </m:r>
                              </m:e>
                              <m:e>
                                <m:r>
                                  <a:rPr lang="en-US" sz="1600" i="1">
                                    <a:latin typeface="Cambria Math" panose="02040503050406030204" pitchFamily="18" charset="0"/>
                                  </a:rPr>
                                  <m:t>0</m:t>
                                </m:r>
                              </m:e>
                              <m:e>
                                <m:r>
                                  <a:rPr lang="en-US" sz="1600" i="1">
                                    <a:latin typeface="Cambria Math" panose="02040503050406030204" pitchFamily="18" charset="0"/>
                                  </a:rPr>
                                  <m:t>1</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e>
                                <m:r>
                                  <a:rPr lang="en-US" sz="1600" b="0" i="1" smtClean="0">
                                    <a:latin typeface="Cambria Math" panose="02040503050406030204" pitchFamily="18" charset="0"/>
                                  </a:rPr>
                                  <m:t>0</m:t>
                                </m:r>
                              </m:e>
                              <m:e>
                                <m:r>
                                  <a:rPr lang="en-US" sz="1600" b="0" i="1" smtClean="0">
                                    <a:latin typeface="Cambria Math" panose="02040503050406030204" pitchFamily="18" charset="0"/>
                                  </a:rPr>
                                  <m:t>1</m:t>
                                </m:r>
                              </m:e>
                            </m:mr>
                          </m:m>
                        </m:e>
                      </m:d>
                      <m:d>
                        <m:dPr>
                          <m:begChr m:val="["/>
                          <m:endChr m:val="]"/>
                          <m:ctrlPr>
                            <a:rPr lang="en-US" sz="1600" i="1">
                              <a:latin typeface="Cambria Math" panose="02040503050406030204" pitchFamily="18" charset="0"/>
                            </a:rPr>
                          </m:ctrlPr>
                        </m:dPr>
                        <m:e>
                          <m:m>
                            <m:mPr>
                              <m:mcs>
                                <m:mc>
                                  <m:mcPr>
                                    <m:count m:val="1"/>
                                    <m:mcJc m:val="center"/>
                                  </m:mcPr>
                                </m:mc>
                              </m:mcs>
                              <m:ctrlPr>
                                <a:rPr lang="en-US" sz="1600" i="1">
                                  <a:latin typeface="Cambria Math" panose="02040503050406030204" pitchFamily="18" charset="0"/>
                                </a:rPr>
                              </m:ctrlPr>
                            </m:mPr>
                            <m:mr>
                              <m:e>
                                <m:sSub>
                                  <m:sSubPr>
                                    <m:ctrlPr>
                                      <a:rPr lang="en-US" sz="1600" i="1">
                                        <a:latin typeface="Cambria Math" panose="02040503050406030204" pitchFamily="18" charset="0"/>
                                      </a:rPr>
                                    </m:ctrlPr>
                                  </m:sSubPr>
                                  <m:e>
                                    <m:r>
                                      <a:rPr lang="en-US" sz="1600" i="1">
                                        <a:latin typeface="Cambria Math" panose="02040503050406030204" pitchFamily="18" charset="0"/>
                                      </a:rPr>
                                      <m:t>𝐿</m:t>
                                    </m:r>
                                  </m:e>
                                  <m:sub>
                                    <m:r>
                                      <a:rPr lang="en-US" sz="1600" i="1">
                                        <a:latin typeface="Cambria Math" panose="02040503050406030204" pitchFamily="18" charset="0"/>
                                      </a:rPr>
                                      <m:t>1</m:t>
                                    </m:r>
                                  </m:sub>
                                </m:sSub>
                              </m:e>
                            </m:mr>
                            <m:mr>
                              <m:e>
                                <m:r>
                                  <a:rPr lang="en-US" sz="1600" i="1">
                                    <a:latin typeface="Cambria Math" panose="02040503050406030204" pitchFamily="18" charset="0"/>
                                  </a:rPr>
                                  <m:t>0</m:t>
                                </m:r>
                              </m:e>
                            </m:mr>
                            <m:mr>
                              <m:e>
                                <m:r>
                                  <a:rPr lang="en-US" sz="1600" i="1">
                                    <a:latin typeface="Cambria Math" panose="02040503050406030204" pitchFamily="18" charset="0"/>
                                  </a:rPr>
                                  <m:t>0</m:t>
                                </m:r>
                              </m:e>
                            </m:mr>
                            <m:mr>
                              <m:e>
                                <m:r>
                                  <a:rPr lang="en-US" sz="1600" i="1">
                                    <a:latin typeface="Cambria Math" panose="02040503050406030204" pitchFamily="18" charset="0"/>
                                  </a:rPr>
                                  <m:t>1</m:t>
                                </m:r>
                              </m:e>
                            </m:mr>
                          </m:m>
                        </m:e>
                      </m:d>
                      <m:r>
                        <a:rPr lang="en-US" sz="1600" i="1" smtClean="0">
                          <a:latin typeface="Cambria Math" panose="02040503050406030204" pitchFamily="18" charset="0"/>
                        </a:rPr>
                        <m:t>=</m:t>
                      </m:r>
                      <m:d>
                        <m:dPr>
                          <m:begChr m:val="["/>
                          <m:endChr m:val="]"/>
                          <m:ctrlPr>
                            <a:rPr lang="en-US" sz="1600" i="1">
                              <a:latin typeface="Cambria Math" panose="02040503050406030204" pitchFamily="18" charset="0"/>
                            </a:rPr>
                          </m:ctrlPr>
                        </m:dPr>
                        <m:e>
                          <m:m>
                            <m:mPr>
                              <m:mcs>
                                <m:mc>
                                  <m:mcPr>
                                    <m:count m:val="1"/>
                                    <m:mcJc m:val="center"/>
                                  </m:mcPr>
                                </m:mc>
                              </m:mcs>
                              <m:ctrlPr>
                                <a:rPr lang="en-US" sz="1600" b="0" i="1" smtClean="0">
                                  <a:latin typeface="Cambria Math" panose="02040503050406030204" pitchFamily="18" charset="0"/>
                                </a:rPr>
                              </m:ctrlPr>
                            </m:mPr>
                            <m:mr>
                              <m:e>
                                <m:sSub>
                                  <m:sSubPr>
                                    <m:ctrlPr>
                                      <a:rPr lang="en-US" sz="1600" i="1">
                                        <a:latin typeface="Cambria Math" panose="02040503050406030204" pitchFamily="18" charset="0"/>
                                      </a:rPr>
                                    </m:ctrlPr>
                                  </m:sSubPr>
                                  <m:e>
                                    <m:r>
                                      <m:rPr>
                                        <m:brk m:alnAt="7"/>
                                      </m:rPr>
                                      <a:rPr lang="en-US" sz="1600" i="1">
                                        <a:latin typeface="Cambria Math" panose="02040503050406030204" pitchFamily="18" charset="0"/>
                                      </a:rPr>
                                      <m:t>𝐿</m:t>
                                    </m:r>
                                  </m:e>
                                  <m:sub>
                                    <m:r>
                                      <m:rPr>
                                        <m:brk m:alnAt="7"/>
                                      </m:rPr>
                                      <a:rPr lang="en-US" sz="1600" i="1">
                                        <a:latin typeface="Cambria Math" panose="02040503050406030204" pitchFamily="18" charset="0"/>
                                      </a:rPr>
                                      <m:t>1</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m:t>
                                    </m:r>
                                  </m:sub>
                                </m:sSub>
                              </m:e>
                            </m:mr>
                            <m:mr>
                              <m:e>
                                <m:sSub>
                                  <m:sSubPr>
                                    <m:ctrlPr>
                                      <a:rPr lang="en-US" sz="1600" i="1">
                                        <a:latin typeface="Cambria Math" panose="02040503050406030204" pitchFamily="18" charset="0"/>
                                      </a:rPr>
                                    </m:ctrlPr>
                                  </m:sSubPr>
                                  <m:e>
                                    <m:r>
                                      <a:rPr lang="en-US" sz="1600" i="1">
                                        <a:latin typeface="Cambria Math" panose="02040503050406030204" pitchFamily="18" charset="0"/>
                                      </a:rPr>
                                      <m:t>𝐿</m:t>
                                    </m:r>
                                  </m:e>
                                  <m:sub>
                                    <m:r>
                                      <a:rPr lang="en-US" sz="1600" i="1">
                                        <a:latin typeface="Cambria Math" panose="02040503050406030204" pitchFamily="18" charset="0"/>
                                      </a:rPr>
                                      <m:t>1</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1</m:t>
                                    </m:r>
                                  </m:sub>
                                </m:sSub>
                              </m:e>
                            </m:mr>
                            <m:mr>
                              <m:e>
                                <m:r>
                                  <a:rPr lang="en-US" sz="1600" i="1">
                                    <a:latin typeface="Cambria Math" panose="02040503050406030204" pitchFamily="18" charset="0"/>
                                  </a:rPr>
                                  <m:t>0</m:t>
                                </m:r>
                              </m:e>
                            </m:mr>
                            <m:mr>
                              <m:e>
                                <m:r>
                                  <a:rPr lang="en-US" sz="1600" b="0" i="1" smtClean="0">
                                    <a:latin typeface="Cambria Math" panose="02040503050406030204" pitchFamily="18" charset="0"/>
                                  </a:rPr>
                                  <m:t>1</m:t>
                                </m:r>
                              </m:e>
                            </m:mr>
                          </m:m>
                        </m:e>
                      </m:d>
                    </m:oMath>
                  </m:oMathPara>
                </a14:m>
                <a:endParaRPr lang="en-US" sz="1600" dirty="0"/>
              </a:p>
            </p:txBody>
          </p:sp>
        </mc:Choice>
        <mc:Fallback xmlns="">
          <p:sp>
            <p:nvSpPr>
              <p:cNvPr id="14" name="TextBox 13">
                <a:extLst>
                  <a:ext uri="{FF2B5EF4-FFF2-40B4-BE49-F238E27FC236}">
                    <a16:creationId xmlns:a16="http://schemas.microsoft.com/office/drawing/2014/main" id="{175E3530-102D-D6E0-5ACD-6E6E59EDDA8D}"/>
                  </a:ext>
                </a:extLst>
              </p:cNvPr>
              <p:cNvSpPr txBox="1">
                <a:spLocks noRot="1" noChangeAspect="1" noMove="1" noResize="1" noEditPoints="1" noAdjustHandles="1" noChangeArrowheads="1" noChangeShapeType="1" noTextEdit="1"/>
              </p:cNvSpPr>
              <p:nvPr/>
            </p:nvSpPr>
            <p:spPr>
              <a:xfrm>
                <a:off x="3524547" y="4039043"/>
                <a:ext cx="5571829" cy="99944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EA1CAF4-3D01-27E6-E310-B81D26ACD55D}"/>
                  </a:ext>
                </a:extLst>
              </p:cNvPr>
              <p:cNvSpPr txBox="1"/>
              <p:nvPr/>
            </p:nvSpPr>
            <p:spPr>
              <a:xfrm>
                <a:off x="4696056" y="2262077"/>
                <a:ext cx="886781" cy="6512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en-US" sz="1600" b="0" i="1" smtClean="0">
                              <a:latin typeface="Cambria Math" panose="02040503050406030204" pitchFamily="18" charset="0"/>
                            </a:rPr>
                          </m:ctrlPr>
                        </m:sPrePr>
                        <m:sub>
                          <m:r>
                            <a:rPr lang="en-US" sz="1600" b="0" i="1" smtClean="0">
                              <a:latin typeface="Cambria Math" panose="02040503050406030204" pitchFamily="18" charset="0"/>
                            </a:rPr>
                            <m:t> </m:t>
                          </m:r>
                        </m:sub>
                        <m:sup>
                          <m:r>
                            <a:rPr lang="en-US" sz="1600" b="0" i="1" smtClean="0">
                              <a:latin typeface="Cambria Math" panose="02040503050406030204" pitchFamily="18" charset="0"/>
                            </a:rPr>
                            <m:t>0</m:t>
                          </m:r>
                        </m:sup>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𝑃</m:t>
                              </m:r>
                            </m:e>
                            <m:sub>
                              <m:r>
                                <a:rPr lang="en-US" sz="1600" b="0" i="1" smtClean="0">
                                  <a:latin typeface="Cambria Math" panose="02040503050406030204" pitchFamily="18" charset="0"/>
                                </a:rPr>
                                <m:t>1</m:t>
                              </m:r>
                            </m:sub>
                          </m:sSub>
                        </m:e>
                      </m:sPre>
                      <m:r>
                        <a:rPr lang="en-US" sz="1600" b="0" i="1" smtClean="0">
                          <a:latin typeface="Cambria Math" panose="02040503050406030204" pitchFamily="18" charset="0"/>
                        </a:rPr>
                        <m:t>=</m:t>
                      </m:r>
                      <m:d>
                        <m:dPr>
                          <m:begChr m:val="["/>
                          <m:endChr m:val="]"/>
                          <m:ctrlPr>
                            <a:rPr lang="en-US" sz="1600" i="1">
                              <a:latin typeface="Cambria Math" panose="02040503050406030204" pitchFamily="18" charset="0"/>
                            </a:rPr>
                          </m:ctrlPr>
                        </m:dPr>
                        <m:e>
                          <m:m>
                            <m:mPr>
                              <m:mcs>
                                <m:mc>
                                  <m:mcPr>
                                    <m:count m:val="1"/>
                                    <m:mcJc m:val="center"/>
                                  </m:mcPr>
                                </m:mc>
                              </m:mcs>
                              <m:ctrlPr>
                                <a:rPr lang="en-US" sz="1600" b="0" i="1" smtClean="0">
                                  <a:latin typeface="Cambria Math" panose="02040503050406030204" pitchFamily="18" charset="0"/>
                                </a:rPr>
                              </m:ctrlPr>
                            </m:mPr>
                            <m:mr>
                              <m:e>
                                <m:r>
                                  <a:rPr lang="en-US" sz="1600" b="0" i="1" smtClean="0">
                                    <a:latin typeface="Cambria Math" panose="02040503050406030204" pitchFamily="18" charset="0"/>
                                  </a:rPr>
                                  <m:t>0</m:t>
                                </m:r>
                              </m:e>
                            </m:mr>
                            <m:mr>
                              <m:e>
                                <m:r>
                                  <a:rPr lang="en-US" sz="1600" i="1" smtClean="0">
                                    <a:latin typeface="Cambria Math" panose="02040503050406030204" pitchFamily="18" charset="0"/>
                                  </a:rPr>
                                  <m:t>0</m:t>
                                </m:r>
                              </m:e>
                            </m:mr>
                            <m:mr>
                              <m:e>
                                <m:r>
                                  <a:rPr lang="en-US" sz="1600" b="0" i="1" smtClean="0">
                                    <a:latin typeface="Cambria Math" panose="02040503050406030204" pitchFamily="18" charset="0"/>
                                  </a:rPr>
                                  <m:t>0</m:t>
                                </m:r>
                              </m:e>
                            </m:mr>
                          </m:m>
                        </m:e>
                      </m:d>
                    </m:oMath>
                  </m:oMathPara>
                </a14:m>
                <a:endParaRPr lang="en-US" sz="1600" dirty="0"/>
              </a:p>
            </p:txBody>
          </p:sp>
        </mc:Choice>
        <mc:Fallback xmlns="">
          <p:sp>
            <p:nvSpPr>
              <p:cNvPr id="6" name="TextBox 5">
                <a:extLst>
                  <a:ext uri="{FF2B5EF4-FFF2-40B4-BE49-F238E27FC236}">
                    <a16:creationId xmlns:a16="http://schemas.microsoft.com/office/drawing/2014/main" id="{9EA1CAF4-3D01-27E6-E310-B81D26ACD55D}"/>
                  </a:ext>
                </a:extLst>
              </p:cNvPr>
              <p:cNvSpPr txBox="1">
                <a:spLocks noRot="1" noChangeAspect="1" noMove="1" noResize="1" noEditPoints="1" noAdjustHandles="1" noChangeArrowheads="1" noChangeShapeType="1" noTextEdit="1"/>
              </p:cNvSpPr>
              <p:nvPr/>
            </p:nvSpPr>
            <p:spPr>
              <a:xfrm>
                <a:off x="4696056" y="2262077"/>
                <a:ext cx="886781" cy="651204"/>
              </a:xfrm>
              <a:prstGeom prst="rect">
                <a:avLst/>
              </a:prstGeom>
              <a:blipFill>
                <a:blip r:embed="rId6"/>
                <a:stretch>
                  <a:fillRect/>
                </a:stretch>
              </a:blipFill>
            </p:spPr>
            <p:txBody>
              <a:bodyPr/>
              <a:lstStyle/>
              <a:p>
                <a:r>
                  <a:rPr lang="en-US">
                    <a:noFill/>
                  </a:rPr>
                  <a:t> </a:t>
                </a:r>
              </a:p>
            </p:txBody>
          </p:sp>
        </mc:Fallback>
      </mc:AlternateContent>
      <p:grpSp>
        <p:nvGrpSpPr>
          <p:cNvPr id="28" name="Group 27">
            <a:extLst>
              <a:ext uri="{FF2B5EF4-FFF2-40B4-BE49-F238E27FC236}">
                <a16:creationId xmlns:a16="http://schemas.microsoft.com/office/drawing/2014/main" id="{AB9DAB5B-0523-479D-0409-82F51F82305B}"/>
              </a:ext>
            </a:extLst>
          </p:cNvPr>
          <p:cNvGrpSpPr/>
          <p:nvPr/>
        </p:nvGrpSpPr>
        <p:grpSpPr>
          <a:xfrm>
            <a:off x="1569600" y="2040461"/>
            <a:ext cx="1144080" cy="1518120"/>
            <a:chOff x="1569600" y="2040461"/>
            <a:chExt cx="1144080" cy="1518120"/>
          </a:xfrm>
        </p:grpSpPr>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5818D2A0-5232-F40A-C7E9-F6060E996032}"/>
                    </a:ext>
                  </a:extLst>
                </p14:cNvPr>
                <p14:cNvContentPartPr/>
                <p14:nvPr/>
              </p14:nvContentPartPr>
              <p14:xfrm>
                <a:off x="1569600" y="3317381"/>
                <a:ext cx="132120" cy="46440"/>
              </p14:xfrm>
            </p:contentPart>
          </mc:Choice>
          <mc:Fallback xmlns="">
            <p:pic>
              <p:nvPicPr>
                <p:cNvPr id="8" name="Ink 7">
                  <a:extLst>
                    <a:ext uri="{FF2B5EF4-FFF2-40B4-BE49-F238E27FC236}">
                      <a16:creationId xmlns:a16="http://schemas.microsoft.com/office/drawing/2014/main" id="{5818D2A0-5232-F40A-C7E9-F6060E996032}"/>
                    </a:ext>
                  </a:extLst>
                </p:cNvPr>
                <p:cNvPicPr/>
                <p:nvPr/>
              </p:nvPicPr>
              <p:blipFill>
                <a:blip r:embed="rId8"/>
                <a:stretch>
                  <a:fillRect/>
                </a:stretch>
              </p:blipFill>
              <p:spPr>
                <a:xfrm>
                  <a:off x="1565280" y="3313061"/>
                  <a:ext cx="1407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4999FBF2-B98B-D9F5-E432-9CF23F522DFA}"/>
                    </a:ext>
                  </a:extLst>
                </p14:cNvPr>
                <p14:cNvContentPartPr/>
                <p14:nvPr/>
              </p14:nvContentPartPr>
              <p14:xfrm>
                <a:off x="1580040" y="3337901"/>
                <a:ext cx="110880" cy="86400"/>
              </p14:xfrm>
            </p:contentPart>
          </mc:Choice>
          <mc:Fallback xmlns="">
            <p:pic>
              <p:nvPicPr>
                <p:cNvPr id="10" name="Ink 9">
                  <a:extLst>
                    <a:ext uri="{FF2B5EF4-FFF2-40B4-BE49-F238E27FC236}">
                      <a16:creationId xmlns:a16="http://schemas.microsoft.com/office/drawing/2014/main" id="{4999FBF2-B98B-D9F5-E432-9CF23F522DFA}"/>
                    </a:ext>
                  </a:extLst>
                </p:cNvPr>
                <p:cNvPicPr/>
                <p:nvPr/>
              </p:nvPicPr>
              <p:blipFill>
                <a:blip r:embed="rId10"/>
                <a:stretch>
                  <a:fillRect/>
                </a:stretch>
              </p:blipFill>
              <p:spPr>
                <a:xfrm>
                  <a:off x="1575720" y="3333581"/>
                  <a:ext cx="1195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9975BE2C-8EF8-F60A-B04C-C03DD650D28B}"/>
                    </a:ext>
                  </a:extLst>
                </p14:cNvPr>
                <p14:cNvContentPartPr/>
                <p14:nvPr/>
              </p14:nvContentPartPr>
              <p14:xfrm>
                <a:off x="1594440" y="3421781"/>
                <a:ext cx="50400" cy="108360"/>
              </p14:xfrm>
            </p:contentPart>
          </mc:Choice>
          <mc:Fallback xmlns="">
            <p:pic>
              <p:nvPicPr>
                <p:cNvPr id="12" name="Ink 11">
                  <a:extLst>
                    <a:ext uri="{FF2B5EF4-FFF2-40B4-BE49-F238E27FC236}">
                      <a16:creationId xmlns:a16="http://schemas.microsoft.com/office/drawing/2014/main" id="{9975BE2C-8EF8-F60A-B04C-C03DD650D28B}"/>
                    </a:ext>
                  </a:extLst>
                </p:cNvPr>
                <p:cNvPicPr/>
                <p:nvPr/>
              </p:nvPicPr>
              <p:blipFill>
                <a:blip r:embed="rId12"/>
                <a:stretch>
                  <a:fillRect/>
                </a:stretch>
              </p:blipFill>
              <p:spPr>
                <a:xfrm>
                  <a:off x="1590120" y="3417461"/>
                  <a:ext cx="590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6DC209C6-05A9-1005-5383-FC1E3FFAD7F3}"/>
                    </a:ext>
                  </a:extLst>
                </p14:cNvPr>
                <p14:cNvContentPartPr/>
                <p14:nvPr/>
              </p14:nvContentPartPr>
              <p14:xfrm>
                <a:off x="1640520" y="3411701"/>
                <a:ext cx="100080" cy="90360"/>
              </p14:xfrm>
            </p:contentPart>
          </mc:Choice>
          <mc:Fallback xmlns="">
            <p:pic>
              <p:nvPicPr>
                <p:cNvPr id="13" name="Ink 12">
                  <a:extLst>
                    <a:ext uri="{FF2B5EF4-FFF2-40B4-BE49-F238E27FC236}">
                      <a16:creationId xmlns:a16="http://schemas.microsoft.com/office/drawing/2014/main" id="{6DC209C6-05A9-1005-5383-FC1E3FFAD7F3}"/>
                    </a:ext>
                  </a:extLst>
                </p:cNvPr>
                <p:cNvPicPr/>
                <p:nvPr/>
              </p:nvPicPr>
              <p:blipFill>
                <a:blip r:embed="rId14"/>
                <a:stretch>
                  <a:fillRect/>
                </a:stretch>
              </p:blipFill>
              <p:spPr>
                <a:xfrm>
                  <a:off x="1636200" y="3407381"/>
                  <a:ext cx="1087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Ink 14">
                  <a:extLst>
                    <a:ext uri="{FF2B5EF4-FFF2-40B4-BE49-F238E27FC236}">
                      <a16:creationId xmlns:a16="http://schemas.microsoft.com/office/drawing/2014/main" id="{BE23CCEA-D061-F2D0-2219-C1FD6028339D}"/>
                    </a:ext>
                  </a:extLst>
                </p14:cNvPr>
                <p14:cNvContentPartPr/>
                <p14:nvPr/>
              </p14:nvContentPartPr>
              <p14:xfrm>
                <a:off x="1619640" y="3537341"/>
                <a:ext cx="94680" cy="21240"/>
              </p14:xfrm>
            </p:contentPart>
          </mc:Choice>
          <mc:Fallback xmlns="">
            <p:pic>
              <p:nvPicPr>
                <p:cNvPr id="15" name="Ink 14">
                  <a:extLst>
                    <a:ext uri="{FF2B5EF4-FFF2-40B4-BE49-F238E27FC236}">
                      <a16:creationId xmlns:a16="http://schemas.microsoft.com/office/drawing/2014/main" id="{BE23CCEA-D061-F2D0-2219-C1FD6028339D}"/>
                    </a:ext>
                  </a:extLst>
                </p:cNvPr>
                <p:cNvPicPr/>
                <p:nvPr/>
              </p:nvPicPr>
              <p:blipFill>
                <a:blip r:embed="rId16"/>
                <a:stretch>
                  <a:fillRect/>
                </a:stretch>
              </p:blipFill>
              <p:spPr>
                <a:xfrm>
                  <a:off x="1615320" y="3533021"/>
                  <a:ext cx="1033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Ink 15">
                  <a:extLst>
                    <a:ext uri="{FF2B5EF4-FFF2-40B4-BE49-F238E27FC236}">
                      <a16:creationId xmlns:a16="http://schemas.microsoft.com/office/drawing/2014/main" id="{9801C651-E71D-8F03-0206-6C57BEA17778}"/>
                    </a:ext>
                  </a:extLst>
                </p14:cNvPr>
                <p14:cNvContentPartPr/>
                <p14:nvPr/>
              </p14:nvContentPartPr>
              <p14:xfrm>
                <a:off x="1668960" y="3006341"/>
                <a:ext cx="877680" cy="365760"/>
              </p14:xfrm>
            </p:contentPart>
          </mc:Choice>
          <mc:Fallback xmlns="">
            <p:pic>
              <p:nvPicPr>
                <p:cNvPr id="16" name="Ink 15">
                  <a:extLst>
                    <a:ext uri="{FF2B5EF4-FFF2-40B4-BE49-F238E27FC236}">
                      <a16:creationId xmlns:a16="http://schemas.microsoft.com/office/drawing/2014/main" id="{9801C651-E71D-8F03-0206-6C57BEA17778}"/>
                    </a:ext>
                  </a:extLst>
                </p:cNvPr>
                <p:cNvPicPr/>
                <p:nvPr/>
              </p:nvPicPr>
              <p:blipFill>
                <a:blip r:embed="rId18"/>
                <a:stretch>
                  <a:fillRect/>
                </a:stretch>
              </p:blipFill>
              <p:spPr>
                <a:xfrm>
                  <a:off x="1664640" y="3002021"/>
                  <a:ext cx="88632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Ink 16">
                  <a:extLst>
                    <a:ext uri="{FF2B5EF4-FFF2-40B4-BE49-F238E27FC236}">
                      <a16:creationId xmlns:a16="http://schemas.microsoft.com/office/drawing/2014/main" id="{9CBBCD25-341D-0C51-C02F-ED6630AAB25F}"/>
                    </a:ext>
                  </a:extLst>
                </p14:cNvPr>
                <p14:cNvContentPartPr/>
                <p14:nvPr/>
              </p14:nvContentPartPr>
              <p14:xfrm>
                <a:off x="2510640" y="2955941"/>
                <a:ext cx="86400" cy="90360"/>
              </p14:xfrm>
            </p:contentPart>
          </mc:Choice>
          <mc:Fallback xmlns="">
            <p:pic>
              <p:nvPicPr>
                <p:cNvPr id="17" name="Ink 16">
                  <a:extLst>
                    <a:ext uri="{FF2B5EF4-FFF2-40B4-BE49-F238E27FC236}">
                      <a16:creationId xmlns:a16="http://schemas.microsoft.com/office/drawing/2014/main" id="{9CBBCD25-341D-0C51-C02F-ED6630AAB25F}"/>
                    </a:ext>
                  </a:extLst>
                </p:cNvPr>
                <p:cNvPicPr/>
                <p:nvPr/>
              </p:nvPicPr>
              <p:blipFill>
                <a:blip r:embed="rId20"/>
                <a:stretch>
                  <a:fillRect/>
                </a:stretch>
              </p:blipFill>
              <p:spPr>
                <a:xfrm>
                  <a:off x="2506320" y="2951621"/>
                  <a:ext cx="950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Ink 18">
                  <a:extLst>
                    <a:ext uri="{FF2B5EF4-FFF2-40B4-BE49-F238E27FC236}">
                      <a16:creationId xmlns:a16="http://schemas.microsoft.com/office/drawing/2014/main" id="{B35B9FD7-1CC1-22AD-4393-53AF61FB1A84}"/>
                    </a:ext>
                  </a:extLst>
                </p14:cNvPr>
                <p14:cNvContentPartPr/>
                <p14:nvPr/>
              </p14:nvContentPartPr>
              <p14:xfrm>
                <a:off x="2592720" y="2086901"/>
                <a:ext cx="78480" cy="895680"/>
              </p14:xfrm>
            </p:contentPart>
          </mc:Choice>
          <mc:Fallback xmlns="">
            <p:pic>
              <p:nvPicPr>
                <p:cNvPr id="19" name="Ink 18">
                  <a:extLst>
                    <a:ext uri="{FF2B5EF4-FFF2-40B4-BE49-F238E27FC236}">
                      <a16:creationId xmlns:a16="http://schemas.microsoft.com/office/drawing/2014/main" id="{B35B9FD7-1CC1-22AD-4393-53AF61FB1A84}"/>
                    </a:ext>
                  </a:extLst>
                </p:cNvPr>
                <p:cNvPicPr/>
                <p:nvPr/>
              </p:nvPicPr>
              <p:blipFill>
                <a:blip r:embed="rId22"/>
                <a:stretch>
                  <a:fillRect/>
                </a:stretch>
              </p:blipFill>
              <p:spPr>
                <a:xfrm>
                  <a:off x="2588400" y="2082581"/>
                  <a:ext cx="87120" cy="904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Ink 19">
                  <a:extLst>
                    <a:ext uri="{FF2B5EF4-FFF2-40B4-BE49-F238E27FC236}">
                      <a16:creationId xmlns:a16="http://schemas.microsoft.com/office/drawing/2014/main" id="{8ACA4EC8-E2DD-9452-9E10-A0DE96895DB2}"/>
                    </a:ext>
                  </a:extLst>
                </p14:cNvPr>
                <p14:cNvContentPartPr/>
                <p14:nvPr/>
              </p14:nvContentPartPr>
              <p14:xfrm>
                <a:off x="2599560" y="2040461"/>
                <a:ext cx="114120" cy="163080"/>
              </p14:xfrm>
            </p:contentPart>
          </mc:Choice>
          <mc:Fallback xmlns="">
            <p:pic>
              <p:nvPicPr>
                <p:cNvPr id="20" name="Ink 19">
                  <a:extLst>
                    <a:ext uri="{FF2B5EF4-FFF2-40B4-BE49-F238E27FC236}">
                      <a16:creationId xmlns:a16="http://schemas.microsoft.com/office/drawing/2014/main" id="{8ACA4EC8-E2DD-9452-9E10-A0DE96895DB2}"/>
                    </a:ext>
                  </a:extLst>
                </p:cNvPr>
                <p:cNvPicPr/>
                <p:nvPr/>
              </p:nvPicPr>
              <p:blipFill>
                <a:blip r:embed="rId24"/>
                <a:stretch>
                  <a:fillRect/>
                </a:stretch>
              </p:blipFill>
              <p:spPr>
                <a:xfrm>
                  <a:off x="2595240" y="2036141"/>
                  <a:ext cx="1227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Ink 21">
                  <a:extLst>
                    <a:ext uri="{FF2B5EF4-FFF2-40B4-BE49-F238E27FC236}">
                      <a16:creationId xmlns:a16="http://schemas.microsoft.com/office/drawing/2014/main" id="{D6B9697C-EFD5-4FB7-F2FE-76F02B22D772}"/>
                    </a:ext>
                  </a:extLst>
                </p14:cNvPr>
                <p14:cNvContentPartPr/>
                <p14:nvPr/>
              </p14:nvContentPartPr>
              <p14:xfrm>
                <a:off x="2066400" y="3117941"/>
                <a:ext cx="160920" cy="179280"/>
              </p14:xfrm>
            </p:contentPart>
          </mc:Choice>
          <mc:Fallback xmlns="">
            <p:pic>
              <p:nvPicPr>
                <p:cNvPr id="22" name="Ink 21">
                  <a:extLst>
                    <a:ext uri="{FF2B5EF4-FFF2-40B4-BE49-F238E27FC236}">
                      <a16:creationId xmlns:a16="http://schemas.microsoft.com/office/drawing/2014/main" id="{D6B9697C-EFD5-4FB7-F2FE-76F02B22D772}"/>
                    </a:ext>
                  </a:extLst>
                </p:cNvPr>
                <p:cNvPicPr/>
                <p:nvPr/>
              </p:nvPicPr>
              <p:blipFill>
                <a:blip r:embed="rId26"/>
                <a:stretch>
                  <a:fillRect/>
                </a:stretch>
              </p:blipFill>
              <p:spPr>
                <a:xfrm>
                  <a:off x="2062080" y="3113621"/>
                  <a:ext cx="1695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3" name="Ink 22">
                  <a:extLst>
                    <a:ext uri="{FF2B5EF4-FFF2-40B4-BE49-F238E27FC236}">
                      <a16:creationId xmlns:a16="http://schemas.microsoft.com/office/drawing/2014/main" id="{9D0FB5B1-158A-B43C-7975-9D0A9A5F6B9F}"/>
                    </a:ext>
                  </a:extLst>
                </p14:cNvPr>
                <p14:cNvContentPartPr/>
                <p14:nvPr/>
              </p14:nvContentPartPr>
              <p14:xfrm>
                <a:off x="2098800" y="3142781"/>
                <a:ext cx="124560" cy="139680"/>
              </p14:xfrm>
            </p:contentPart>
          </mc:Choice>
          <mc:Fallback xmlns="">
            <p:pic>
              <p:nvPicPr>
                <p:cNvPr id="23" name="Ink 22">
                  <a:extLst>
                    <a:ext uri="{FF2B5EF4-FFF2-40B4-BE49-F238E27FC236}">
                      <a16:creationId xmlns:a16="http://schemas.microsoft.com/office/drawing/2014/main" id="{9D0FB5B1-158A-B43C-7975-9D0A9A5F6B9F}"/>
                    </a:ext>
                  </a:extLst>
                </p:cNvPr>
                <p:cNvPicPr/>
                <p:nvPr/>
              </p:nvPicPr>
              <p:blipFill>
                <a:blip r:embed="rId28"/>
                <a:stretch>
                  <a:fillRect/>
                </a:stretch>
              </p:blipFill>
              <p:spPr>
                <a:xfrm>
                  <a:off x="2094480" y="3138461"/>
                  <a:ext cx="1332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Ink 23">
                  <a:extLst>
                    <a:ext uri="{FF2B5EF4-FFF2-40B4-BE49-F238E27FC236}">
                      <a16:creationId xmlns:a16="http://schemas.microsoft.com/office/drawing/2014/main" id="{90CA9507-633C-9D50-EEA2-ADC2834EB5DF}"/>
                    </a:ext>
                  </a:extLst>
                </p14:cNvPr>
                <p14:cNvContentPartPr/>
                <p14:nvPr/>
              </p14:nvContentPartPr>
              <p14:xfrm>
                <a:off x="2137680" y="3134141"/>
                <a:ext cx="32760" cy="43920"/>
              </p14:xfrm>
            </p:contentPart>
          </mc:Choice>
          <mc:Fallback xmlns="">
            <p:pic>
              <p:nvPicPr>
                <p:cNvPr id="24" name="Ink 23">
                  <a:extLst>
                    <a:ext uri="{FF2B5EF4-FFF2-40B4-BE49-F238E27FC236}">
                      <a16:creationId xmlns:a16="http://schemas.microsoft.com/office/drawing/2014/main" id="{90CA9507-633C-9D50-EEA2-ADC2834EB5DF}"/>
                    </a:ext>
                  </a:extLst>
                </p:cNvPr>
                <p:cNvPicPr/>
                <p:nvPr/>
              </p:nvPicPr>
              <p:blipFill>
                <a:blip r:embed="rId30"/>
                <a:stretch>
                  <a:fillRect/>
                </a:stretch>
              </p:blipFill>
              <p:spPr>
                <a:xfrm>
                  <a:off x="2133360" y="3129821"/>
                  <a:ext cx="414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 name="Ink 24">
                  <a:extLst>
                    <a:ext uri="{FF2B5EF4-FFF2-40B4-BE49-F238E27FC236}">
                      <a16:creationId xmlns:a16="http://schemas.microsoft.com/office/drawing/2014/main" id="{3D674618-D4B5-99FF-CF43-C322835F66DA}"/>
                    </a:ext>
                  </a:extLst>
                </p14:cNvPr>
                <p14:cNvContentPartPr/>
                <p14:nvPr/>
              </p14:nvContentPartPr>
              <p14:xfrm>
                <a:off x="2098440" y="3211541"/>
                <a:ext cx="90000" cy="65880"/>
              </p14:xfrm>
            </p:contentPart>
          </mc:Choice>
          <mc:Fallback xmlns="">
            <p:pic>
              <p:nvPicPr>
                <p:cNvPr id="25" name="Ink 24">
                  <a:extLst>
                    <a:ext uri="{FF2B5EF4-FFF2-40B4-BE49-F238E27FC236}">
                      <a16:creationId xmlns:a16="http://schemas.microsoft.com/office/drawing/2014/main" id="{3D674618-D4B5-99FF-CF43-C322835F66DA}"/>
                    </a:ext>
                  </a:extLst>
                </p:cNvPr>
                <p:cNvPicPr/>
                <p:nvPr/>
              </p:nvPicPr>
              <p:blipFill>
                <a:blip r:embed="rId32"/>
                <a:stretch>
                  <a:fillRect/>
                </a:stretch>
              </p:blipFill>
              <p:spPr>
                <a:xfrm>
                  <a:off x="2094120" y="3207221"/>
                  <a:ext cx="986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 name="Ink 25">
                  <a:extLst>
                    <a:ext uri="{FF2B5EF4-FFF2-40B4-BE49-F238E27FC236}">
                      <a16:creationId xmlns:a16="http://schemas.microsoft.com/office/drawing/2014/main" id="{8E0E1E93-F477-22E7-C5D7-AA24108D1998}"/>
                    </a:ext>
                  </a:extLst>
                </p14:cNvPr>
                <p14:cNvContentPartPr/>
                <p14:nvPr/>
              </p14:nvContentPartPr>
              <p14:xfrm>
                <a:off x="2315160" y="3279941"/>
                <a:ext cx="78840" cy="100800"/>
              </p14:xfrm>
            </p:contentPart>
          </mc:Choice>
          <mc:Fallback xmlns="">
            <p:pic>
              <p:nvPicPr>
                <p:cNvPr id="26" name="Ink 25">
                  <a:extLst>
                    <a:ext uri="{FF2B5EF4-FFF2-40B4-BE49-F238E27FC236}">
                      <a16:creationId xmlns:a16="http://schemas.microsoft.com/office/drawing/2014/main" id="{8E0E1E93-F477-22E7-C5D7-AA24108D1998}"/>
                    </a:ext>
                  </a:extLst>
                </p:cNvPr>
                <p:cNvPicPr/>
                <p:nvPr/>
              </p:nvPicPr>
              <p:blipFill>
                <a:blip r:embed="rId34"/>
                <a:stretch>
                  <a:fillRect/>
                </a:stretch>
              </p:blipFill>
              <p:spPr>
                <a:xfrm>
                  <a:off x="2310840" y="3275621"/>
                  <a:ext cx="874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7" name="Ink 26">
                  <a:extLst>
                    <a:ext uri="{FF2B5EF4-FFF2-40B4-BE49-F238E27FC236}">
                      <a16:creationId xmlns:a16="http://schemas.microsoft.com/office/drawing/2014/main" id="{BCF21EE7-EAC6-6419-AF05-2097AEE42A58}"/>
                    </a:ext>
                  </a:extLst>
                </p14:cNvPr>
                <p14:cNvContentPartPr/>
                <p14:nvPr/>
              </p14:nvContentPartPr>
              <p14:xfrm>
                <a:off x="2428920" y="3344021"/>
                <a:ext cx="25560" cy="81720"/>
              </p14:xfrm>
            </p:contentPart>
          </mc:Choice>
          <mc:Fallback xmlns="">
            <p:pic>
              <p:nvPicPr>
                <p:cNvPr id="27" name="Ink 26">
                  <a:extLst>
                    <a:ext uri="{FF2B5EF4-FFF2-40B4-BE49-F238E27FC236}">
                      <a16:creationId xmlns:a16="http://schemas.microsoft.com/office/drawing/2014/main" id="{BCF21EE7-EAC6-6419-AF05-2097AEE42A58}"/>
                    </a:ext>
                  </a:extLst>
                </p:cNvPr>
                <p:cNvPicPr/>
                <p:nvPr/>
              </p:nvPicPr>
              <p:blipFill>
                <a:blip r:embed="rId36"/>
                <a:stretch>
                  <a:fillRect/>
                </a:stretch>
              </p:blipFill>
              <p:spPr>
                <a:xfrm>
                  <a:off x="2424600" y="3339701"/>
                  <a:ext cx="34200" cy="90360"/>
                </a:xfrm>
                <a:prstGeom prst="rect">
                  <a:avLst/>
                </a:prstGeom>
              </p:spPr>
            </p:pic>
          </mc:Fallback>
        </mc:AlternateContent>
      </p:grpSp>
      <p:grpSp>
        <p:nvGrpSpPr>
          <p:cNvPr id="33" name="Group 32">
            <a:extLst>
              <a:ext uri="{FF2B5EF4-FFF2-40B4-BE49-F238E27FC236}">
                <a16:creationId xmlns:a16="http://schemas.microsoft.com/office/drawing/2014/main" id="{16268221-F9C6-D8CA-E517-60F8C572AF53}"/>
              </a:ext>
            </a:extLst>
          </p:cNvPr>
          <p:cNvGrpSpPr/>
          <p:nvPr/>
        </p:nvGrpSpPr>
        <p:grpSpPr>
          <a:xfrm>
            <a:off x="2567880" y="2392541"/>
            <a:ext cx="139320" cy="162360"/>
            <a:chOff x="2567880" y="2392541"/>
            <a:chExt cx="139320" cy="162360"/>
          </a:xfrm>
        </p:grpSpPr>
        <mc:AlternateContent xmlns:mc="http://schemas.openxmlformats.org/markup-compatibility/2006" xmlns:p14="http://schemas.microsoft.com/office/powerpoint/2010/main">
          <mc:Choice Requires="p14">
            <p:contentPart p14:bwMode="auto" r:id="rId37">
              <p14:nvContentPartPr>
                <p14:cNvPr id="29" name="Ink 28">
                  <a:extLst>
                    <a:ext uri="{FF2B5EF4-FFF2-40B4-BE49-F238E27FC236}">
                      <a16:creationId xmlns:a16="http://schemas.microsoft.com/office/drawing/2014/main" id="{C35D22E0-153D-F2CC-98F7-C20FD42C7C28}"/>
                    </a:ext>
                  </a:extLst>
                </p14:cNvPr>
                <p14:cNvContentPartPr/>
                <p14:nvPr/>
              </p14:nvContentPartPr>
              <p14:xfrm>
                <a:off x="2567880" y="2392541"/>
                <a:ext cx="139320" cy="162360"/>
              </p14:xfrm>
            </p:contentPart>
          </mc:Choice>
          <mc:Fallback xmlns="">
            <p:pic>
              <p:nvPicPr>
                <p:cNvPr id="29" name="Ink 28">
                  <a:extLst>
                    <a:ext uri="{FF2B5EF4-FFF2-40B4-BE49-F238E27FC236}">
                      <a16:creationId xmlns:a16="http://schemas.microsoft.com/office/drawing/2014/main" id="{C35D22E0-153D-F2CC-98F7-C20FD42C7C28}"/>
                    </a:ext>
                  </a:extLst>
                </p:cNvPr>
                <p:cNvPicPr/>
                <p:nvPr/>
              </p:nvPicPr>
              <p:blipFill>
                <a:blip r:embed="rId38"/>
                <a:stretch>
                  <a:fillRect/>
                </a:stretch>
              </p:blipFill>
              <p:spPr>
                <a:xfrm>
                  <a:off x="2563560" y="2388221"/>
                  <a:ext cx="1479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 name="Ink 29">
                  <a:extLst>
                    <a:ext uri="{FF2B5EF4-FFF2-40B4-BE49-F238E27FC236}">
                      <a16:creationId xmlns:a16="http://schemas.microsoft.com/office/drawing/2014/main" id="{B6B0799E-5F8D-DEE8-DA9C-AD1DA64A1B74}"/>
                    </a:ext>
                  </a:extLst>
                </p14:cNvPr>
                <p14:cNvContentPartPr/>
                <p14:nvPr/>
              </p14:nvContentPartPr>
              <p14:xfrm>
                <a:off x="2567880" y="2450141"/>
                <a:ext cx="134280" cy="13320"/>
              </p14:xfrm>
            </p:contentPart>
          </mc:Choice>
          <mc:Fallback xmlns="">
            <p:pic>
              <p:nvPicPr>
                <p:cNvPr id="30" name="Ink 29">
                  <a:extLst>
                    <a:ext uri="{FF2B5EF4-FFF2-40B4-BE49-F238E27FC236}">
                      <a16:creationId xmlns:a16="http://schemas.microsoft.com/office/drawing/2014/main" id="{B6B0799E-5F8D-DEE8-DA9C-AD1DA64A1B74}"/>
                    </a:ext>
                  </a:extLst>
                </p:cNvPr>
                <p:cNvPicPr/>
                <p:nvPr/>
              </p:nvPicPr>
              <p:blipFill>
                <a:blip r:embed="rId40"/>
                <a:stretch>
                  <a:fillRect/>
                </a:stretch>
              </p:blipFill>
              <p:spPr>
                <a:xfrm>
                  <a:off x="2563560" y="2445821"/>
                  <a:ext cx="1429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1" name="Ink 30">
                  <a:extLst>
                    <a:ext uri="{FF2B5EF4-FFF2-40B4-BE49-F238E27FC236}">
                      <a16:creationId xmlns:a16="http://schemas.microsoft.com/office/drawing/2014/main" id="{92530D43-2E63-1B81-4265-9C628EB3E5DA}"/>
                    </a:ext>
                  </a:extLst>
                </p14:cNvPr>
                <p14:cNvContentPartPr/>
                <p14:nvPr/>
              </p14:nvContentPartPr>
              <p14:xfrm>
                <a:off x="2634480" y="2404421"/>
                <a:ext cx="72000" cy="30240"/>
              </p14:xfrm>
            </p:contentPart>
          </mc:Choice>
          <mc:Fallback xmlns="">
            <p:pic>
              <p:nvPicPr>
                <p:cNvPr id="31" name="Ink 30">
                  <a:extLst>
                    <a:ext uri="{FF2B5EF4-FFF2-40B4-BE49-F238E27FC236}">
                      <a16:creationId xmlns:a16="http://schemas.microsoft.com/office/drawing/2014/main" id="{92530D43-2E63-1B81-4265-9C628EB3E5DA}"/>
                    </a:ext>
                  </a:extLst>
                </p:cNvPr>
                <p:cNvPicPr/>
                <p:nvPr/>
              </p:nvPicPr>
              <p:blipFill>
                <a:blip r:embed="rId42"/>
                <a:stretch>
                  <a:fillRect/>
                </a:stretch>
              </p:blipFill>
              <p:spPr>
                <a:xfrm>
                  <a:off x="2630160" y="2400101"/>
                  <a:ext cx="806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2" name="Ink 31">
                  <a:extLst>
                    <a:ext uri="{FF2B5EF4-FFF2-40B4-BE49-F238E27FC236}">
                      <a16:creationId xmlns:a16="http://schemas.microsoft.com/office/drawing/2014/main" id="{8155E91A-19C0-BF79-346F-16F460F95FB8}"/>
                    </a:ext>
                  </a:extLst>
                </p14:cNvPr>
                <p14:cNvContentPartPr/>
                <p14:nvPr/>
              </p14:nvContentPartPr>
              <p14:xfrm>
                <a:off x="2574720" y="2468501"/>
                <a:ext cx="57600" cy="48240"/>
              </p14:xfrm>
            </p:contentPart>
          </mc:Choice>
          <mc:Fallback xmlns="">
            <p:pic>
              <p:nvPicPr>
                <p:cNvPr id="32" name="Ink 31">
                  <a:extLst>
                    <a:ext uri="{FF2B5EF4-FFF2-40B4-BE49-F238E27FC236}">
                      <a16:creationId xmlns:a16="http://schemas.microsoft.com/office/drawing/2014/main" id="{8155E91A-19C0-BF79-346F-16F460F95FB8}"/>
                    </a:ext>
                  </a:extLst>
                </p:cNvPr>
                <p:cNvPicPr/>
                <p:nvPr/>
              </p:nvPicPr>
              <p:blipFill>
                <a:blip r:embed="rId44"/>
                <a:stretch>
                  <a:fillRect/>
                </a:stretch>
              </p:blipFill>
              <p:spPr>
                <a:xfrm>
                  <a:off x="2570400" y="2464181"/>
                  <a:ext cx="66240" cy="56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
            <p14:nvContentPartPr>
              <p14:cNvPr id="18" name="Ink 17">
                <a:extLst>
                  <a:ext uri="{FF2B5EF4-FFF2-40B4-BE49-F238E27FC236}">
                    <a16:creationId xmlns:a16="http://schemas.microsoft.com/office/drawing/2014/main" id="{74393809-9F02-6649-618B-B21064884303}"/>
                  </a:ext>
                </a:extLst>
              </p14:cNvPr>
              <p14:cNvContentPartPr/>
              <p14:nvPr/>
            </p14:nvContentPartPr>
            <p14:xfrm>
              <a:off x="7214400" y="4958261"/>
              <a:ext cx="18000" cy="96480"/>
            </p14:xfrm>
          </p:contentPart>
        </mc:Choice>
        <mc:Fallback xmlns="">
          <p:pic>
            <p:nvPicPr>
              <p:cNvPr id="18" name="Ink 17">
                <a:extLst>
                  <a:ext uri="{FF2B5EF4-FFF2-40B4-BE49-F238E27FC236}">
                    <a16:creationId xmlns:a16="http://schemas.microsoft.com/office/drawing/2014/main" id="{74393809-9F02-6649-618B-B21064884303}"/>
                  </a:ext>
                </a:extLst>
              </p:cNvPr>
              <p:cNvPicPr/>
              <p:nvPr/>
            </p:nvPicPr>
            <p:blipFill>
              <a:blip r:embed="rId46"/>
              <a:stretch>
                <a:fillRect/>
              </a:stretch>
            </p:blipFill>
            <p:spPr>
              <a:xfrm>
                <a:off x="7210080" y="4953941"/>
                <a:ext cx="266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5" name="Ink 44">
                <a:extLst>
                  <a:ext uri="{FF2B5EF4-FFF2-40B4-BE49-F238E27FC236}">
                    <a16:creationId xmlns:a16="http://schemas.microsoft.com/office/drawing/2014/main" id="{10364D80-2E61-B69F-00A0-1F7744F0FD3B}"/>
                  </a:ext>
                </a:extLst>
              </p14:cNvPr>
              <p14:cNvContentPartPr/>
              <p14:nvPr/>
            </p14:nvContentPartPr>
            <p14:xfrm>
              <a:off x="1971000" y="2938301"/>
              <a:ext cx="50040" cy="74520"/>
            </p14:xfrm>
          </p:contentPart>
        </mc:Choice>
        <mc:Fallback xmlns="">
          <p:pic>
            <p:nvPicPr>
              <p:cNvPr id="45" name="Ink 44">
                <a:extLst>
                  <a:ext uri="{FF2B5EF4-FFF2-40B4-BE49-F238E27FC236}">
                    <a16:creationId xmlns:a16="http://schemas.microsoft.com/office/drawing/2014/main" id="{10364D80-2E61-B69F-00A0-1F7744F0FD3B}"/>
                  </a:ext>
                </a:extLst>
              </p:cNvPr>
              <p:cNvPicPr/>
              <p:nvPr/>
            </p:nvPicPr>
            <p:blipFill>
              <a:blip r:embed="rId48"/>
              <a:stretch>
                <a:fillRect/>
              </a:stretch>
            </p:blipFill>
            <p:spPr>
              <a:xfrm>
                <a:off x="1966680" y="2933981"/>
                <a:ext cx="58680" cy="83160"/>
              </a:xfrm>
              <a:prstGeom prst="rect">
                <a:avLst/>
              </a:prstGeom>
            </p:spPr>
          </p:pic>
        </mc:Fallback>
      </mc:AlternateContent>
      <p:grpSp>
        <p:nvGrpSpPr>
          <p:cNvPr id="48" name="Group 47">
            <a:extLst>
              <a:ext uri="{FF2B5EF4-FFF2-40B4-BE49-F238E27FC236}">
                <a16:creationId xmlns:a16="http://schemas.microsoft.com/office/drawing/2014/main" id="{A7D8DC20-8A7A-0348-EDF3-FFBA672C592E}"/>
              </a:ext>
            </a:extLst>
          </p:cNvPr>
          <p:cNvGrpSpPr/>
          <p:nvPr/>
        </p:nvGrpSpPr>
        <p:grpSpPr>
          <a:xfrm>
            <a:off x="1566000" y="2808341"/>
            <a:ext cx="840960" cy="441720"/>
            <a:chOff x="1566000" y="2808341"/>
            <a:chExt cx="840960" cy="441720"/>
          </a:xfrm>
        </p:grpSpPr>
        <mc:AlternateContent xmlns:mc="http://schemas.openxmlformats.org/markup-compatibility/2006" xmlns:p14="http://schemas.microsoft.com/office/powerpoint/2010/main">
          <mc:Choice Requires="p14">
            <p:contentPart p14:bwMode="auto" r:id="rId49">
              <p14:nvContentPartPr>
                <p14:cNvPr id="37" name="Ink 36">
                  <a:extLst>
                    <a:ext uri="{FF2B5EF4-FFF2-40B4-BE49-F238E27FC236}">
                      <a16:creationId xmlns:a16="http://schemas.microsoft.com/office/drawing/2014/main" id="{DD6BAFE2-227B-CABF-7F40-0F7F5506533D}"/>
                    </a:ext>
                  </a:extLst>
                </p14:cNvPr>
                <p14:cNvContentPartPr/>
                <p14:nvPr/>
              </p14:nvContentPartPr>
              <p14:xfrm>
                <a:off x="1566000" y="2940101"/>
                <a:ext cx="840960" cy="309960"/>
              </p14:xfrm>
            </p:contentPart>
          </mc:Choice>
          <mc:Fallback xmlns="">
            <p:pic>
              <p:nvPicPr>
                <p:cNvPr id="37" name="Ink 36">
                  <a:extLst>
                    <a:ext uri="{FF2B5EF4-FFF2-40B4-BE49-F238E27FC236}">
                      <a16:creationId xmlns:a16="http://schemas.microsoft.com/office/drawing/2014/main" id="{DD6BAFE2-227B-CABF-7F40-0F7F5506533D}"/>
                    </a:ext>
                  </a:extLst>
                </p:cNvPr>
                <p:cNvPicPr/>
                <p:nvPr/>
              </p:nvPicPr>
              <p:blipFill>
                <a:blip r:embed="rId50"/>
                <a:stretch>
                  <a:fillRect/>
                </a:stretch>
              </p:blipFill>
              <p:spPr>
                <a:xfrm>
                  <a:off x="1561680" y="2935781"/>
                  <a:ext cx="84960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0" name="Ink 39">
                  <a:extLst>
                    <a:ext uri="{FF2B5EF4-FFF2-40B4-BE49-F238E27FC236}">
                      <a16:creationId xmlns:a16="http://schemas.microsoft.com/office/drawing/2014/main" id="{E4645856-D814-58D6-83AF-E85F9B7577D4}"/>
                    </a:ext>
                  </a:extLst>
                </p14:cNvPr>
                <p14:cNvContentPartPr/>
                <p14:nvPr/>
              </p14:nvContentPartPr>
              <p14:xfrm>
                <a:off x="1871280" y="2869901"/>
                <a:ext cx="21600" cy="98640"/>
              </p14:xfrm>
            </p:contentPart>
          </mc:Choice>
          <mc:Fallback xmlns="">
            <p:pic>
              <p:nvPicPr>
                <p:cNvPr id="40" name="Ink 39">
                  <a:extLst>
                    <a:ext uri="{FF2B5EF4-FFF2-40B4-BE49-F238E27FC236}">
                      <a16:creationId xmlns:a16="http://schemas.microsoft.com/office/drawing/2014/main" id="{E4645856-D814-58D6-83AF-E85F9B7577D4}"/>
                    </a:ext>
                  </a:extLst>
                </p:cNvPr>
                <p:cNvPicPr/>
                <p:nvPr/>
              </p:nvPicPr>
              <p:blipFill>
                <a:blip r:embed="rId52"/>
                <a:stretch>
                  <a:fillRect/>
                </a:stretch>
              </p:blipFill>
              <p:spPr>
                <a:xfrm>
                  <a:off x="1866960" y="2865581"/>
                  <a:ext cx="302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3" name="Ink 42">
                  <a:extLst>
                    <a:ext uri="{FF2B5EF4-FFF2-40B4-BE49-F238E27FC236}">
                      <a16:creationId xmlns:a16="http://schemas.microsoft.com/office/drawing/2014/main" id="{8F50F171-E740-368A-B0BC-D57A7A2A18BB}"/>
                    </a:ext>
                  </a:extLst>
                </p14:cNvPr>
                <p14:cNvContentPartPr/>
                <p14:nvPr/>
              </p14:nvContentPartPr>
              <p14:xfrm>
                <a:off x="1849680" y="2841821"/>
                <a:ext cx="90000" cy="70560"/>
              </p14:xfrm>
            </p:contentPart>
          </mc:Choice>
          <mc:Fallback xmlns="">
            <p:pic>
              <p:nvPicPr>
                <p:cNvPr id="43" name="Ink 42">
                  <a:extLst>
                    <a:ext uri="{FF2B5EF4-FFF2-40B4-BE49-F238E27FC236}">
                      <a16:creationId xmlns:a16="http://schemas.microsoft.com/office/drawing/2014/main" id="{8F50F171-E740-368A-B0BC-D57A7A2A18BB}"/>
                    </a:ext>
                  </a:extLst>
                </p:cNvPr>
                <p:cNvPicPr/>
                <p:nvPr/>
              </p:nvPicPr>
              <p:blipFill>
                <a:blip r:embed="rId54"/>
                <a:stretch>
                  <a:fillRect/>
                </a:stretch>
              </p:blipFill>
              <p:spPr>
                <a:xfrm>
                  <a:off x="1845360" y="2837501"/>
                  <a:ext cx="986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7" name="Ink 46">
                  <a:extLst>
                    <a:ext uri="{FF2B5EF4-FFF2-40B4-BE49-F238E27FC236}">
                      <a16:creationId xmlns:a16="http://schemas.microsoft.com/office/drawing/2014/main" id="{2384B585-AF5E-1479-3387-28D1B680EF3E}"/>
                    </a:ext>
                  </a:extLst>
                </p14:cNvPr>
                <p14:cNvContentPartPr/>
                <p14:nvPr/>
              </p14:nvContentPartPr>
              <p14:xfrm>
                <a:off x="1729080" y="2808341"/>
                <a:ext cx="64800" cy="59400"/>
              </p14:xfrm>
            </p:contentPart>
          </mc:Choice>
          <mc:Fallback xmlns="">
            <p:pic>
              <p:nvPicPr>
                <p:cNvPr id="47" name="Ink 46">
                  <a:extLst>
                    <a:ext uri="{FF2B5EF4-FFF2-40B4-BE49-F238E27FC236}">
                      <a16:creationId xmlns:a16="http://schemas.microsoft.com/office/drawing/2014/main" id="{2384B585-AF5E-1479-3387-28D1B680EF3E}"/>
                    </a:ext>
                  </a:extLst>
                </p:cNvPr>
                <p:cNvPicPr/>
                <p:nvPr/>
              </p:nvPicPr>
              <p:blipFill>
                <a:blip r:embed="rId56"/>
                <a:stretch>
                  <a:fillRect/>
                </a:stretch>
              </p:blipFill>
              <p:spPr>
                <a:xfrm>
                  <a:off x="1724760" y="2804021"/>
                  <a:ext cx="73440" cy="68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7">
            <p14:nvContentPartPr>
              <p14:cNvPr id="49" name="Ink 48">
                <a:extLst>
                  <a:ext uri="{FF2B5EF4-FFF2-40B4-BE49-F238E27FC236}">
                    <a16:creationId xmlns:a16="http://schemas.microsoft.com/office/drawing/2014/main" id="{FD3A1AFF-7920-83DC-2DB1-5B6D704E5638}"/>
                  </a:ext>
                </a:extLst>
              </p14:cNvPr>
              <p14:cNvContentPartPr/>
              <p14:nvPr/>
            </p14:nvContentPartPr>
            <p14:xfrm>
              <a:off x="4550040" y="3891221"/>
              <a:ext cx="7560" cy="24480"/>
            </p14:xfrm>
          </p:contentPart>
        </mc:Choice>
        <mc:Fallback xmlns="">
          <p:pic>
            <p:nvPicPr>
              <p:cNvPr id="49" name="Ink 48">
                <a:extLst>
                  <a:ext uri="{FF2B5EF4-FFF2-40B4-BE49-F238E27FC236}">
                    <a16:creationId xmlns:a16="http://schemas.microsoft.com/office/drawing/2014/main" id="{FD3A1AFF-7920-83DC-2DB1-5B6D704E5638}"/>
                  </a:ext>
                </a:extLst>
              </p:cNvPr>
              <p:cNvPicPr/>
              <p:nvPr/>
            </p:nvPicPr>
            <p:blipFill>
              <a:blip r:embed="rId58"/>
              <a:stretch>
                <a:fillRect/>
              </a:stretch>
            </p:blipFill>
            <p:spPr>
              <a:xfrm>
                <a:off x="4545720" y="3886901"/>
                <a:ext cx="16200" cy="33120"/>
              </a:xfrm>
              <a:prstGeom prst="rect">
                <a:avLst/>
              </a:prstGeom>
            </p:spPr>
          </p:pic>
        </mc:Fallback>
      </mc:AlternateContent>
      <p:grpSp>
        <p:nvGrpSpPr>
          <p:cNvPr id="46093" name="Group 46092">
            <a:extLst>
              <a:ext uri="{FF2B5EF4-FFF2-40B4-BE49-F238E27FC236}">
                <a16:creationId xmlns:a16="http://schemas.microsoft.com/office/drawing/2014/main" id="{3928B447-20A0-BE51-857A-AE60E9B3E19C}"/>
              </a:ext>
            </a:extLst>
          </p:cNvPr>
          <p:cNvGrpSpPr/>
          <p:nvPr/>
        </p:nvGrpSpPr>
        <p:grpSpPr>
          <a:xfrm>
            <a:off x="1110960" y="2458421"/>
            <a:ext cx="1193040" cy="1157400"/>
            <a:chOff x="1110960" y="2458421"/>
            <a:chExt cx="1193040" cy="1157400"/>
          </a:xfrm>
        </p:grpSpPr>
        <mc:AlternateContent xmlns:mc="http://schemas.openxmlformats.org/markup-compatibility/2006" xmlns:p14="http://schemas.microsoft.com/office/powerpoint/2010/main">
          <mc:Choice Requires="p14">
            <p:contentPart p14:bwMode="auto" r:id="rId59">
              <p14:nvContentPartPr>
                <p14:cNvPr id="51" name="Ink 50">
                  <a:extLst>
                    <a:ext uri="{FF2B5EF4-FFF2-40B4-BE49-F238E27FC236}">
                      <a16:creationId xmlns:a16="http://schemas.microsoft.com/office/drawing/2014/main" id="{5C81EAB8-C9EC-D95C-E977-6A97FEC67B53}"/>
                    </a:ext>
                  </a:extLst>
                </p14:cNvPr>
                <p14:cNvContentPartPr/>
                <p14:nvPr/>
              </p14:nvContentPartPr>
              <p14:xfrm>
                <a:off x="1526760" y="2582621"/>
                <a:ext cx="39600" cy="656640"/>
              </p14:xfrm>
            </p:contentPart>
          </mc:Choice>
          <mc:Fallback xmlns="">
            <p:pic>
              <p:nvPicPr>
                <p:cNvPr id="51" name="Ink 50">
                  <a:extLst>
                    <a:ext uri="{FF2B5EF4-FFF2-40B4-BE49-F238E27FC236}">
                      <a16:creationId xmlns:a16="http://schemas.microsoft.com/office/drawing/2014/main" id="{5C81EAB8-C9EC-D95C-E977-6A97FEC67B53}"/>
                    </a:ext>
                  </a:extLst>
                </p:cNvPr>
                <p:cNvPicPr/>
                <p:nvPr/>
              </p:nvPicPr>
              <p:blipFill>
                <a:blip r:embed="rId60"/>
                <a:stretch>
                  <a:fillRect/>
                </a:stretch>
              </p:blipFill>
              <p:spPr>
                <a:xfrm>
                  <a:off x="1522440" y="2578301"/>
                  <a:ext cx="48240" cy="6652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2" name="Ink 51">
                  <a:extLst>
                    <a:ext uri="{FF2B5EF4-FFF2-40B4-BE49-F238E27FC236}">
                      <a16:creationId xmlns:a16="http://schemas.microsoft.com/office/drawing/2014/main" id="{5841401D-D7B4-93CF-7434-66E2D5CB3C3D}"/>
                    </a:ext>
                  </a:extLst>
                </p14:cNvPr>
                <p14:cNvContentPartPr/>
                <p14:nvPr/>
              </p14:nvContentPartPr>
              <p14:xfrm>
                <a:off x="1562400" y="3188861"/>
                <a:ext cx="21960" cy="153360"/>
              </p14:xfrm>
            </p:contentPart>
          </mc:Choice>
          <mc:Fallback xmlns="">
            <p:pic>
              <p:nvPicPr>
                <p:cNvPr id="52" name="Ink 51">
                  <a:extLst>
                    <a:ext uri="{FF2B5EF4-FFF2-40B4-BE49-F238E27FC236}">
                      <a16:creationId xmlns:a16="http://schemas.microsoft.com/office/drawing/2014/main" id="{5841401D-D7B4-93CF-7434-66E2D5CB3C3D}"/>
                    </a:ext>
                  </a:extLst>
                </p:cNvPr>
                <p:cNvPicPr/>
                <p:nvPr/>
              </p:nvPicPr>
              <p:blipFill>
                <a:blip r:embed="rId62"/>
                <a:stretch>
                  <a:fillRect/>
                </a:stretch>
              </p:blipFill>
              <p:spPr>
                <a:xfrm>
                  <a:off x="1558080" y="3184541"/>
                  <a:ext cx="306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3" name="Ink 52">
                  <a:extLst>
                    <a:ext uri="{FF2B5EF4-FFF2-40B4-BE49-F238E27FC236}">
                      <a16:creationId xmlns:a16="http://schemas.microsoft.com/office/drawing/2014/main" id="{DD9EBCD8-1E9E-D0D3-D7E3-08025997BACD}"/>
                    </a:ext>
                  </a:extLst>
                </p14:cNvPr>
                <p14:cNvContentPartPr/>
                <p14:nvPr/>
              </p14:nvContentPartPr>
              <p14:xfrm>
                <a:off x="1583640" y="3363821"/>
                <a:ext cx="475200" cy="30240"/>
              </p14:xfrm>
            </p:contentPart>
          </mc:Choice>
          <mc:Fallback xmlns="">
            <p:pic>
              <p:nvPicPr>
                <p:cNvPr id="53" name="Ink 52">
                  <a:extLst>
                    <a:ext uri="{FF2B5EF4-FFF2-40B4-BE49-F238E27FC236}">
                      <a16:creationId xmlns:a16="http://schemas.microsoft.com/office/drawing/2014/main" id="{DD9EBCD8-1E9E-D0D3-D7E3-08025997BACD}"/>
                    </a:ext>
                  </a:extLst>
                </p:cNvPr>
                <p:cNvPicPr/>
                <p:nvPr/>
              </p:nvPicPr>
              <p:blipFill>
                <a:blip r:embed="rId64"/>
                <a:stretch>
                  <a:fillRect/>
                </a:stretch>
              </p:blipFill>
              <p:spPr>
                <a:xfrm>
                  <a:off x="1579320" y="3359501"/>
                  <a:ext cx="4838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4" name="Ink 53">
                  <a:extLst>
                    <a:ext uri="{FF2B5EF4-FFF2-40B4-BE49-F238E27FC236}">
                      <a16:creationId xmlns:a16="http://schemas.microsoft.com/office/drawing/2014/main" id="{4E725ED7-578B-C33C-8C47-EF2B8649E99B}"/>
                    </a:ext>
                  </a:extLst>
                </p14:cNvPr>
                <p14:cNvContentPartPr/>
                <p14:nvPr/>
              </p14:nvContentPartPr>
              <p14:xfrm>
                <a:off x="2006280" y="3337901"/>
                <a:ext cx="81360" cy="90360"/>
              </p14:xfrm>
            </p:contentPart>
          </mc:Choice>
          <mc:Fallback xmlns="">
            <p:pic>
              <p:nvPicPr>
                <p:cNvPr id="54" name="Ink 53">
                  <a:extLst>
                    <a:ext uri="{FF2B5EF4-FFF2-40B4-BE49-F238E27FC236}">
                      <a16:creationId xmlns:a16="http://schemas.microsoft.com/office/drawing/2014/main" id="{4E725ED7-578B-C33C-8C47-EF2B8649E99B}"/>
                    </a:ext>
                  </a:extLst>
                </p:cNvPr>
                <p:cNvPicPr/>
                <p:nvPr/>
              </p:nvPicPr>
              <p:blipFill>
                <a:blip r:embed="rId66"/>
                <a:stretch>
                  <a:fillRect/>
                </a:stretch>
              </p:blipFill>
              <p:spPr>
                <a:xfrm>
                  <a:off x="2001960" y="3333581"/>
                  <a:ext cx="900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5" name="Ink 54">
                  <a:extLst>
                    <a:ext uri="{FF2B5EF4-FFF2-40B4-BE49-F238E27FC236}">
                      <a16:creationId xmlns:a16="http://schemas.microsoft.com/office/drawing/2014/main" id="{98DDA13B-013F-0260-9445-B19101585CC9}"/>
                    </a:ext>
                  </a:extLst>
                </p14:cNvPr>
                <p14:cNvContentPartPr/>
                <p14:nvPr/>
              </p14:nvContentPartPr>
              <p14:xfrm>
                <a:off x="1501560" y="2598101"/>
                <a:ext cx="82440" cy="73800"/>
              </p14:xfrm>
            </p:contentPart>
          </mc:Choice>
          <mc:Fallback xmlns="">
            <p:pic>
              <p:nvPicPr>
                <p:cNvPr id="55" name="Ink 54">
                  <a:extLst>
                    <a:ext uri="{FF2B5EF4-FFF2-40B4-BE49-F238E27FC236}">
                      <a16:creationId xmlns:a16="http://schemas.microsoft.com/office/drawing/2014/main" id="{98DDA13B-013F-0260-9445-B19101585CC9}"/>
                    </a:ext>
                  </a:extLst>
                </p:cNvPr>
                <p:cNvPicPr/>
                <p:nvPr/>
              </p:nvPicPr>
              <p:blipFill>
                <a:blip r:embed="rId68"/>
                <a:stretch>
                  <a:fillRect/>
                </a:stretch>
              </p:blipFill>
              <p:spPr>
                <a:xfrm>
                  <a:off x="1497240" y="2593781"/>
                  <a:ext cx="910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7" name="Ink 56">
                  <a:extLst>
                    <a:ext uri="{FF2B5EF4-FFF2-40B4-BE49-F238E27FC236}">
                      <a16:creationId xmlns:a16="http://schemas.microsoft.com/office/drawing/2014/main" id="{3222176D-9C09-05DB-422B-5A03CB413FF6}"/>
                    </a:ext>
                  </a:extLst>
                </p14:cNvPr>
                <p14:cNvContentPartPr/>
                <p14:nvPr/>
              </p14:nvContentPartPr>
              <p14:xfrm>
                <a:off x="2112840" y="3526181"/>
                <a:ext cx="106920" cy="77400"/>
              </p14:xfrm>
            </p:contentPart>
          </mc:Choice>
          <mc:Fallback xmlns="">
            <p:pic>
              <p:nvPicPr>
                <p:cNvPr id="57" name="Ink 56">
                  <a:extLst>
                    <a:ext uri="{FF2B5EF4-FFF2-40B4-BE49-F238E27FC236}">
                      <a16:creationId xmlns:a16="http://schemas.microsoft.com/office/drawing/2014/main" id="{3222176D-9C09-05DB-422B-5A03CB413FF6}"/>
                    </a:ext>
                  </a:extLst>
                </p:cNvPr>
                <p:cNvPicPr/>
                <p:nvPr/>
              </p:nvPicPr>
              <p:blipFill>
                <a:blip r:embed="rId70"/>
                <a:stretch>
                  <a:fillRect/>
                </a:stretch>
              </p:blipFill>
              <p:spPr>
                <a:xfrm>
                  <a:off x="2108520" y="3521861"/>
                  <a:ext cx="1155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8" name="Ink 57">
                  <a:extLst>
                    <a:ext uri="{FF2B5EF4-FFF2-40B4-BE49-F238E27FC236}">
                      <a16:creationId xmlns:a16="http://schemas.microsoft.com/office/drawing/2014/main" id="{C9D177AE-6B18-2172-2299-FAD150FBD11D}"/>
                    </a:ext>
                  </a:extLst>
                </p14:cNvPr>
                <p14:cNvContentPartPr/>
                <p14:nvPr/>
              </p14:nvContentPartPr>
              <p14:xfrm>
                <a:off x="2123640" y="3515381"/>
                <a:ext cx="75240" cy="99720"/>
              </p14:xfrm>
            </p:contentPart>
          </mc:Choice>
          <mc:Fallback xmlns="">
            <p:pic>
              <p:nvPicPr>
                <p:cNvPr id="58" name="Ink 57">
                  <a:extLst>
                    <a:ext uri="{FF2B5EF4-FFF2-40B4-BE49-F238E27FC236}">
                      <a16:creationId xmlns:a16="http://schemas.microsoft.com/office/drawing/2014/main" id="{C9D177AE-6B18-2172-2299-FAD150FBD11D}"/>
                    </a:ext>
                  </a:extLst>
                </p:cNvPr>
                <p:cNvPicPr/>
                <p:nvPr/>
              </p:nvPicPr>
              <p:blipFill>
                <a:blip r:embed="rId72"/>
                <a:stretch>
                  <a:fillRect/>
                </a:stretch>
              </p:blipFill>
              <p:spPr>
                <a:xfrm>
                  <a:off x="2119320" y="3511061"/>
                  <a:ext cx="838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9" name="Ink 58">
                  <a:extLst>
                    <a:ext uri="{FF2B5EF4-FFF2-40B4-BE49-F238E27FC236}">
                      <a16:creationId xmlns:a16="http://schemas.microsoft.com/office/drawing/2014/main" id="{FE3954B1-4F58-5D37-E6EA-B14AEC7582F3}"/>
                    </a:ext>
                  </a:extLst>
                </p14:cNvPr>
                <p14:cNvContentPartPr/>
                <p14:nvPr/>
              </p14:nvContentPartPr>
              <p14:xfrm>
                <a:off x="2262240" y="3575501"/>
                <a:ext cx="41760" cy="40320"/>
              </p14:xfrm>
            </p:contentPart>
          </mc:Choice>
          <mc:Fallback xmlns="">
            <p:pic>
              <p:nvPicPr>
                <p:cNvPr id="59" name="Ink 58">
                  <a:extLst>
                    <a:ext uri="{FF2B5EF4-FFF2-40B4-BE49-F238E27FC236}">
                      <a16:creationId xmlns:a16="http://schemas.microsoft.com/office/drawing/2014/main" id="{FE3954B1-4F58-5D37-E6EA-B14AEC7582F3}"/>
                    </a:ext>
                  </a:extLst>
                </p:cNvPr>
                <p:cNvPicPr/>
                <p:nvPr/>
              </p:nvPicPr>
              <p:blipFill>
                <a:blip r:embed="rId74"/>
                <a:stretch>
                  <a:fillRect/>
                </a:stretch>
              </p:blipFill>
              <p:spPr>
                <a:xfrm>
                  <a:off x="2257920" y="3571181"/>
                  <a:ext cx="504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1" name="Ink 60">
                  <a:extLst>
                    <a:ext uri="{FF2B5EF4-FFF2-40B4-BE49-F238E27FC236}">
                      <a16:creationId xmlns:a16="http://schemas.microsoft.com/office/drawing/2014/main" id="{0BB90A25-400F-379C-12BA-F2DF65FA69F5}"/>
                    </a:ext>
                  </a:extLst>
                </p14:cNvPr>
                <p14:cNvContentPartPr/>
                <p14:nvPr/>
              </p14:nvContentPartPr>
              <p14:xfrm>
                <a:off x="1299240" y="2458421"/>
                <a:ext cx="25200" cy="10080"/>
              </p14:xfrm>
            </p:contentPart>
          </mc:Choice>
          <mc:Fallback xmlns="">
            <p:pic>
              <p:nvPicPr>
                <p:cNvPr id="61" name="Ink 60">
                  <a:extLst>
                    <a:ext uri="{FF2B5EF4-FFF2-40B4-BE49-F238E27FC236}">
                      <a16:creationId xmlns:a16="http://schemas.microsoft.com/office/drawing/2014/main" id="{0BB90A25-400F-379C-12BA-F2DF65FA69F5}"/>
                    </a:ext>
                  </a:extLst>
                </p:cNvPr>
                <p:cNvPicPr/>
                <p:nvPr/>
              </p:nvPicPr>
              <p:blipFill>
                <a:blip r:embed="rId76"/>
                <a:stretch>
                  <a:fillRect/>
                </a:stretch>
              </p:blipFill>
              <p:spPr>
                <a:xfrm>
                  <a:off x="1294920" y="2454101"/>
                  <a:ext cx="338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2" name="Ink 61">
                  <a:extLst>
                    <a:ext uri="{FF2B5EF4-FFF2-40B4-BE49-F238E27FC236}">
                      <a16:creationId xmlns:a16="http://schemas.microsoft.com/office/drawing/2014/main" id="{6F30E928-610B-8D96-B235-5C3ECD7E917B}"/>
                    </a:ext>
                  </a:extLst>
                </p14:cNvPr>
                <p14:cNvContentPartPr/>
                <p14:nvPr/>
              </p14:nvContentPartPr>
              <p14:xfrm>
                <a:off x="1324080" y="2486501"/>
                <a:ext cx="46800" cy="72360"/>
              </p14:xfrm>
            </p:contentPart>
          </mc:Choice>
          <mc:Fallback xmlns="">
            <p:pic>
              <p:nvPicPr>
                <p:cNvPr id="62" name="Ink 61">
                  <a:extLst>
                    <a:ext uri="{FF2B5EF4-FFF2-40B4-BE49-F238E27FC236}">
                      <a16:creationId xmlns:a16="http://schemas.microsoft.com/office/drawing/2014/main" id="{6F30E928-610B-8D96-B235-5C3ECD7E917B}"/>
                    </a:ext>
                  </a:extLst>
                </p:cNvPr>
                <p:cNvPicPr/>
                <p:nvPr/>
              </p:nvPicPr>
              <p:blipFill>
                <a:blip r:embed="rId78"/>
                <a:stretch>
                  <a:fillRect/>
                </a:stretch>
              </p:blipFill>
              <p:spPr>
                <a:xfrm>
                  <a:off x="1319760" y="2482181"/>
                  <a:ext cx="554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3" name="Ink 62">
                  <a:extLst>
                    <a:ext uri="{FF2B5EF4-FFF2-40B4-BE49-F238E27FC236}">
                      <a16:creationId xmlns:a16="http://schemas.microsoft.com/office/drawing/2014/main" id="{3274998F-2371-8FB5-A40F-E30D20A84D99}"/>
                    </a:ext>
                  </a:extLst>
                </p14:cNvPr>
                <p14:cNvContentPartPr/>
                <p14:nvPr/>
              </p14:nvContentPartPr>
              <p14:xfrm>
                <a:off x="1281600" y="2463821"/>
                <a:ext cx="78480" cy="168840"/>
              </p14:xfrm>
            </p:contentPart>
          </mc:Choice>
          <mc:Fallback xmlns="">
            <p:pic>
              <p:nvPicPr>
                <p:cNvPr id="63" name="Ink 62">
                  <a:extLst>
                    <a:ext uri="{FF2B5EF4-FFF2-40B4-BE49-F238E27FC236}">
                      <a16:creationId xmlns:a16="http://schemas.microsoft.com/office/drawing/2014/main" id="{3274998F-2371-8FB5-A40F-E30D20A84D99}"/>
                    </a:ext>
                  </a:extLst>
                </p:cNvPr>
                <p:cNvPicPr/>
                <p:nvPr/>
              </p:nvPicPr>
              <p:blipFill>
                <a:blip r:embed="rId80"/>
                <a:stretch>
                  <a:fillRect/>
                </a:stretch>
              </p:blipFill>
              <p:spPr>
                <a:xfrm>
                  <a:off x="1277280" y="2459501"/>
                  <a:ext cx="871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6080" name="Ink 46079">
                  <a:extLst>
                    <a:ext uri="{FF2B5EF4-FFF2-40B4-BE49-F238E27FC236}">
                      <a16:creationId xmlns:a16="http://schemas.microsoft.com/office/drawing/2014/main" id="{DD61A705-6524-DA15-8C6B-F70B5D56C413}"/>
                    </a:ext>
                  </a:extLst>
                </p14:cNvPr>
                <p14:cNvContentPartPr/>
                <p14:nvPr/>
              </p14:nvContentPartPr>
              <p14:xfrm>
                <a:off x="1402560" y="2544461"/>
                <a:ext cx="42840" cy="44280"/>
              </p14:xfrm>
            </p:contentPart>
          </mc:Choice>
          <mc:Fallback xmlns="">
            <p:pic>
              <p:nvPicPr>
                <p:cNvPr id="46080" name="Ink 46079">
                  <a:extLst>
                    <a:ext uri="{FF2B5EF4-FFF2-40B4-BE49-F238E27FC236}">
                      <a16:creationId xmlns:a16="http://schemas.microsoft.com/office/drawing/2014/main" id="{DD61A705-6524-DA15-8C6B-F70B5D56C413}"/>
                    </a:ext>
                  </a:extLst>
                </p:cNvPr>
                <p:cNvPicPr/>
                <p:nvPr/>
              </p:nvPicPr>
              <p:blipFill>
                <a:blip r:embed="rId82"/>
                <a:stretch>
                  <a:fillRect/>
                </a:stretch>
              </p:blipFill>
              <p:spPr>
                <a:xfrm>
                  <a:off x="1398240" y="2540141"/>
                  <a:ext cx="514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6083" name="Ink 46082">
                  <a:extLst>
                    <a:ext uri="{FF2B5EF4-FFF2-40B4-BE49-F238E27FC236}">
                      <a16:creationId xmlns:a16="http://schemas.microsoft.com/office/drawing/2014/main" id="{62F8029C-9577-FD5C-A8FE-CE3993C528A3}"/>
                    </a:ext>
                  </a:extLst>
                </p14:cNvPr>
                <p14:cNvContentPartPr/>
                <p14:nvPr/>
              </p14:nvContentPartPr>
              <p14:xfrm>
                <a:off x="1605600" y="3189941"/>
                <a:ext cx="357840" cy="162360"/>
              </p14:xfrm>
            </p:contentPart>
          </mc:Choice>
          <mc:Fallback xmlns="">
            <p:pic>
              <p:nvPicPr>
                <p:cNvPr id="46083" name="Ink 46082">
                  <a:extLst>
                    <a:ext uri="{FF2B5EF4-FFF2-40B4-BE49-F238E27FC236}">
                      <a16:creationId xmlns:a16="http://schemas.microsoft.com/office/drawing/2014/main" id="{62F8029C-9577-FD5C-A8FE-CE3993C528A3}"/>
                    </a:ext>
                  </a:extLst>
                </p:cNvPr>
                <p:cNvPicPr/>
                <p:nvPr/>
              </p:nvPicPr>
              <p:blipFill>
                <a:blip r:embed="rId84"/>
                <a:stretch>
                  <a:fillRect/>
                </a:stretch>
              </p:blipFill>
              <p:spPr>
                <a:xfrm>
                  <a:off x="1601280" y="3185621"/>
                  <a:ext cx="3664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6084" name="Ink 46083">
                  <a:extLst>
                    <a:ext uri="{FF2B5EF4-FFF2-40B4-BE49-F238E27FC236}">
                      <a16:creationId xmlns:a16="http://schemas.microsoft.com/office/drawing/2014/main" id="{6AAF02C6-A2BC-06D9-3416-416B98E81C4E}"/>
                    </a:ext>
                  </a:extLst>
                </p14:cNvPr>
                <p14:cNvContentPartPr/>
                <p14:nvPr/>
              </p14:nvContentPartPr>
              <p14:xfrm>
                <a:off x="1928160" y="3171941"/>
                <a:ext cx="36000" cy="50400"/>
              </p14:xfrm>
            </p:contentPart>
          </mc:Choice>
          <mc:Fallback xmlns="">
            <p:pic>
              <p:nvPicPr>
                <p:cNvPr id="46084" name="Ink 46083">
                  <a:extLst>
                    <a:ext uri="{FF2B5EF4-FFF2-40B4-BE49-F238E27FC236}">
                      <a16:creationId xmlns:a16="http://schemas.microsoft.com/office/drawing/2014/main" id="{6AAF02C6-A2BC-06D9-3416-416B98E81C4E}"/>
                    </a:ext>
                  </a:extLst>
                </p:cNvPr>
                <p:cNvPicPr/>
                <p:nvPr/>
              </p:nvPicPr>
              <p:blipFill>
                <a:blip r:embed="rId86"/>
                <a:stretch>
                  <a:fillRect/>
                </a:stretch>
              </p:blipFill>
              <p:spPr>
                <a:xfrm>
                  <a:off x="1923840" y="3167621"/>
                  <a:ext cx="446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6086" name="Ink 46085">
                  <a:extLst>
                    <a:ext uri="{FF2B5EF4-FFF2-40B4-BE49-F238E27FC236}">
                      <a16:creationId xmlns:a16="http://schemas.microsoft.com/office/drawing/2014/main" id="{CDC7B3C5-D8E9-D37A-3920-C5C9CA0549E5}"/>
                    </a:ext>
                  </a:extLst>
                </p14:cNvPr>
                <p14:cNvContentPartPr/>
                <p14:nvPr/>
              </p14:nvContentPartPr>
              <p14:xfrm>
                <a:off x="1110960" y="2936501"/>
                <a:ext cx="426960" cy="409680"/>
              </p14:xfrm>
            </p:contentPart>
          </mc:Choice>
          <mc:Fallback xmlns="">
            <p:pic>
              <p:nvPicPr>
                <p:cNvPr id="46086" name="Ink 46085">
                  <a:extLst>
                    <a:ext uri="{FF2B5EF4-FFF2-40B4-BE49-F238E27FC236}">
                      <a16:creationId xmlns:a16="http://schemas.microsoft.com/office/drawing/2014/main" id="{CDC7B3C5-D8E9-D37A-3920-C5C9CA0549E5}"/>
                    </a:ext>
                  </a:extLst>
                </p:cNvPr>
                <p:cNvPicPr/>
                <p:nvPr/>
              </p:nvPicPr>
              <p:blipFill>
                <a:blip r:embed="rId88"/>
                <a:stretch>
                  <a:fillRect/>
                </a:stretch>
              </p:blipFill>
              <p:spPr>
                <a:xfrm>
                  <a:off x="1106640" y="2932181"/>
                  <a:ext cx="435600" cy="4183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6088" name="Ink 46087">
                  <a:extLst>
                    <a:ext uri="{FF2B5EF4-FFF2-40B4-BE49-F238E27FC236}">
                      <a16:creationId xmlns:a16="http://schemas.microsoft.com/office/drawing/2014/main" id="{D17AD865-E2FD-EE51-97C2-AE36A0C1F1AA}"/>
                    </a:ext>
                  </a:extLst>
                </p14:cNvPr>
                <p14:cNvContentPartPr/>
                <p14:nvPr/>
              </p14:nvContentPartPr>
              <p14:xfrm>
                <a:off x="1754280" y="3207941"/>
                <a:ext cx="60840" cy="16200"/>
              </p14:xfrm>
            </p:contentPart>
          </mc:Choice>
          <mc:Fallback xmlns="">
            <p:pic>
              <p:nvPicPr>
                <p:cNvPr id="46088" name="Ink 46087">
                  <a:extLst>
                    <a:ext uri="{FF2B5EF4-FFF2-40B4-BE49-F238E27FC236}">
                      <a16:creationId xmlns:a16="http://schemas.microsoft.com/office/drawing/2014/main" id="{D17AD865-E2FD-EE51-97C2-AE36A0C1F1AA}"/>
                    </a:ext>
                  </a:extLst>
                </p:cNvPr>
                <p:cNvPicPr/>
                <p:nvPr/>
              </p:nvPicPr>
              <p:blipFill>
                <a:blip r:embed="rId90"/>
                <a:stretch>
                  <a:fillRect/>
                </a:stretch>
              </p:blipFill>
              <p:spPr>
                <a:xfrm>
                  <a:off x="1749960" y="3203621"/>
                  <a:ext cx="694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6089" name="Ink 46088">
                  <a:extLst>
                    <a:ext uri="{FF2B5EF4-FFF2-40B4-BE49-F238E27FC236}">
                      <a16:creationId xmlns:a16="http://schemas.microsoft.com/office/drawing/2014/main" id="{6F25EABE-613B-67D8-B6A8-448784BAAE91}"/>
                    </a:ext>
                  </a:extLst>
                </p14:cNvPr>
                <p14:cNvContentPartPr/>
                <p14:nvPr/>
              </p14:nvContentPartPr>
              <p14:xfrm>
                <a:off x="1757880" y="3178421"/>
                <a:ext cx="39600" cy="84600"/>
              </p14:xfrm>
            </p:contentPart>
          </mc:Choice>
          <mc:Fallback xmlns="">
            <p:pic>
              <p:nvPicPr>
                <p:cNvPr id="46089" name="Ink 46088">
                  <a:extLst>
                    <a:ext uri="{FF2B5EF4-FFF2-40B4-BE49-F238E27FC236}">
                      <a16:creationId xmlns:a16="http://schemas.microsoft.com/office/drawing/2014/main" id="{6F25EABE-613B-67D8-B6A8-448784BAAE91}"/>
                    </a:ext>
                  </a:extLst>
                </p:cNvPr>
                <p:cNvPicPr/>
                <p:nvPr/>
              </p:nvPicPr>
              <p:blipFill>
                <a:blip r:embed="rId92"/>
                <a:stretch>
                  <a:fillRect/>
                </a:stretch>
              </p:blipFill>
              <p:spPr>
                <a:xfrm>
                  <a:off x="1753560" y="3174101"/>
                  <a:ext cx="482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6090" name="Ink 46089">
                  <a:extLst>
                    <a:ext uri="{FF2B5EF4-FFF2-40B4-BE49-F238E27FC236}">
                      <a16:creationId xmlns:a16="http://schemas.microsoft.com/office/drawing/2014/main" id="{70A276F6-CAAA-D365-D624-9E0995619526}"/>
                    </a:ext>
                  </a:extLst>
                </p14:cNvPr>
                <p14:cNvContentPartPr/>
                <p14:nvPr/>
              </p14:nvContentPartPr>
              <p14:xfrm>
                <a:off x="1846440" y="3183821"/>
                <a:ext cx="47520" cy="27000"/>
              </p14:xfrm>
            </p:contentPart>
          </mc:Choice>
          <mc:Fallback xmlns="">
            <p:pic>
              <p:nvPicPr>
                <p:cNvPr id="46090" name="Ink 46089">
                  <a:extLst>
                    <a:ext uri="{FF2B5EF4-FFF2-40B4-BE49-F238E27FC236}">
                      <a16:creationId xmlns:a16="http://schemas.microsoft.com/office/drawing/2014/main" id="{70A276F6-CAAA-D365-D624-9E0995619526}"/>
                    </a:ext>
                  </a:extLst>
                </p:cNvPr>
                <p:cNvPicPr/>
                <p:nvPr/>
              </p:nvPicPr>
              <p:blipFill>
                <a:blip r:embed="rId94"/>
                <a:stretch>
                  <a:fillRect/>
                </a:stretch>
              </p:blipFill>
              <p:spPr>
                <a:xfrm>
                  <a:off x="1842120" y="3179501"/>
                  <a:ext cx="561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6092" name="Ink 46091">
                  <a:extLst>
                    <a:ext uri="{FF2B5EF4-FFF2-40B4-BE49-F238E27FC236}">
                      <a16:creationId xmlns:a16="http://schemas.microsoft.com/office/drawing/2014/main" id="{D57D1AB2-5C68-620E-BAFA-BC3E5A13ED6C}"/>
                    </a:ext>
                  </a:extLst>
                </p14:cNvPr>
                <p14:cNvContentPartPr/>
                <p14:nvPr/>
              </p14:nvContentPartPr>
              <p14:xfrm>
                <a:off x="1850040" y="3130901"/>
                <a:ext cx="54000" cy="106200"/>
              </p14:xfrm>
            </p:contentPart>
          </mc:Choice>
          <mc:Fallback xmlns="">
            <p:pic>
              <p:nvPicPr>
                <p:cNvPr id="46092" name="Ink 46091">
                  <a:extLst>
                    <a:ext uri="{FF2B5EF4-FFF2-40B4-BE49-F238E27FC236}">
                      <a16:creationId xmlns:a16="http://schemas.microsoft.com/office/drawing/2014/main" id="{D57D1AB2-5C68-620E-BAFA-BC3E5A13ED6C}"/>
                    </a:ext>
                  </a:extLst>
                </p:cNvPr>
                <p:cNvPicPr/>
                <p:nvPr/>
              </p:nvPicPr>
              <p:blipFill>
                <a:blip r:embed="rId96"/>
                <a:stretch>
                  <a:fillRect/>
                </a:stretch>
              </p:blipFill>
              <p:spPr>
                <a:xfrm>
                  <a:off x="1845720" y="3126581"/>
                  <a:ext cx="62640" cy="114840"/>
                </a:xfrm>
                <a:prstGeom prst="rect">
                  <a:avLst/>
                </a:prstGeom>
              </p:spPr>
            </p:pic>
          </mc:Fallback>
        </mc:AlternateContent>
      </p:grpSp>
      <p:grpSp>
        <p:nvGrpSpPr>
          <p:cNvPr id="46097" name="Group 46096">
            <a:extLst>
              <a:ext uri="{FF2B5EF4-FFF2-40B4-BE49-F238E27FC236}">
                <a16:creationId xmlns:a16="http://schemas.microsoft.com/office/drawing/2014/main" id="{2EDF1111-156E-22D4-8766-F70C69B25ACA}"/>
              </a:ext>
            </a:extLst>
          </p:cNvPr>
          <p:cNvGrpSpPr/>
          <p:nvPr/>
        </p:nvGrpSpPr>
        <p:grpSpPr>
          <a:xfrm>
            <a:off x="908640" y="2927501"/>
            <a:ext cx="178200" cy="123480"/>
            <a:chOff x="908640" y="2927501"/>
            <a:chExt cx="178200" cy="123480"/>
          </a:xfrm>
        </p:grpSpPr>
        <mc:AlternateContent xmlns:mc="http://schemas.openxmlformats.org/markup-compatibility/2006" xmlns:p14="http://schemas.microsoft.com/office/powerpoint/2010/main">
          <mc:Choice Requires="p14">
            <p:contentPart p14:bwMode="auto" r:id="rId97">
              <p14:nvContentPartPr>
                <p14:cNvPr id="46094" name="Ink 46093">
                  <a:extLst>
                    <a:ext uri="{FF2B5EF4-FFF2-40B4-BE49-F238E27FC236}">
                      <a16:creationId xmlns:a16="http://schemas.microsoft.com/office/drawing/2014/main" id="{CC97F161-7571-9DC3-55EC-9D6A3DD28855}"/>
                    </a:ext>
                  </a:extLst>
                </p14:cNvPr>
                <p14:cNvContentPartPr/>
                <p14:nvPr/>
              </p14:nvContentPartPr>
              <p14:xfrm>
                <a:off x="908640" y="2938301"/>
                <a:ext cx="68040" cy="34200"/>
              </p14:xfrm>
            </p:contentPart>
          </mc:Choice>
          <mc:Fallback xmlns="">
            <p:pic>
              <p:nvPicPr>
                <p:cNvPr id="46094" name="Ink 46093">
                  <a:extLst>
                    <a:ext uri="{FF2B5EF4-FFF2-40B4-BE49-F238E27FC236}">
                      <a16:creationId xmlns:a16="http://schemas.microsoft.com/office/drawing/2014/main" id="{CC97F161-7571-9DC3-55EC-9D6A3DD28855}"/>
                    </a:ext>
                  </a:extLst>
                </p:cNvPr>
                <p:cNvPicPr/>
                <p:nvPr/>
              </p:nvPicPr>
              <p:blipFill>
                <a:blip r:embed="rId98"/>
                <a:stretch>
                  <a:fillRect/>
                </a:stretch>
              </p:blipFill>
              <p:spPr>
                <a:xfrm>
                  <a:off x="904320" y="2933981"/>
                  <a:ext cx="766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6095" name="Ink 46094">
                  <a:extLst>
                    <a:ext uri="{FF2B5EF4-FFF2-40B4-BE49-F238E27FC236}">
                      <a16:creationId xmlns:a16="http://schemas.microsoft.com/office/drawing/2014/main" id="{584A2046-D32A-6AB8-457E-46F39C35AD29}"/>
                    </a:ext>
                  </a:extLst>
                </p14:cNvPr>
                <p14:cNvContentPartPr/>
                <p14:nvPr/>
              </p14:nvContentPartPr>
              <p14:xfrm>
                <a:off x="923040" y="2927501"/>
                <a:ext cx="50040" cy="123480"/>
              </p14:xfrm>
            </p:contentPart>
          </mc:Choice>
          <mc:Fallback xmlns="">
            <p:pic>
              <p:nvPicPr>
                <p:cNvPr id="46095" name="Ink 46094">
                  <a:extLst>
                    <a:ext uri="{FF2B5EF4-FFF2-40B4-BE49-F238E27FC236}">
                      <a16:creationId xmlns:a16="http://schemas.microsoft.com/office/drawing/2014/main" id="{584A2046-D32A-6AB8-457E-46F39C35AD29}"/>
                    </a:ext>
                  </a:extLst>
                </p:cNvPr>
                <p:cNvPicPr/>
                <p:nvPr/>
              </p:nvPicPr>
              <p:blipFill>
                <a:blip r:embed="rId100"/>
                <a:stretch>
                  <a:fillRect/>
                </a:stretch>
              </p:blipFill>
              <p:spPr>
                <a:xfrm>
                  <a:off x="918720" y="2923181"/>
                  <a:ext cx="586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6096" name="Ink 46095">
                  <a:extLst>
                    <a:ext uri="{FF2B5EF4-FFF2-40B4-BE49-F238E27FC236}">
                      <a16:creationId xmlns:a16="http://schemas.microsoft.com/office/drawing/2014/main" id="{8D522052-BEC9-664E-CFAB-27E0E19D2509}"/>
                    </a:ext>
                  </a:extLst>
                </p14:cNvPr>
                <p14:cNvContentPartPr/>
                <p14:nvPr/>
              </p14:nvContentPartPr>
              <p14:xfrm>
                <a:off x="1033200" y="2989781"/>
                <a:ext cx="53640" cy="52560"/>
              </p14:xfrm>
            </p:contentPart>
          </mc:Choice>
          <mc:Fallback xmlns="">
            <p:pic>
              <p:nvPicPr>
                <p:cNvPr id="46096" name="Ink 46095">
                  <a:extLst>
                    <a:ext uri="{FF2B5EF4-FFF2-40B4-BE49-F238E27FC236}">
                      <a16:creationId xmlns:a16="http://schemas.microsoft.com/office/drawing/2014/main" id="{8D522052-BEC9-664E-CFAB-27E0E19D2509}"/>
                    </a:ext>
                  </a:extLst>
                </p:cNvPr>
                <p:cNvPicPr/>
                <p:nvPr/>
              </p:nvPicPr>
              <p:blipFill>
                <a:blip r:embed="rId102"/>
                <a:stretch>
                  <a:fillRect/>
                </a:stretch>
              </p:blipFill>
              <p:spPr>
                <a:xfrm>
                  <a:off x="1028880" y="2985461"/>
                  <a:ext cx="62280" cy="61200"/>
                </a:xfrm>
                <a:prstGeom prst="rect">
                  <a:avLst/>
                </a:prstGeom>
              </p:spPr>
            </p:pic>
          </mc:Fallback>
        </mc:AlternateContent>
      </p:grpSp>
      <p:grpSp>
        <p:nvGrpSpPr>
          <p:cNvPr id="46102" name="Group 46101">
            <a:extLst>
              <a:ext uri="{FF2B5EF4-FFF2-40B4-BE49-F238E27FC236}">
                <a16:creationId xmlns:a16="http://schemas.microsoft.com/office/drawing/2014/main" id="{CD3D49D8-2CA7-C78B-EFB1-178E53A0C60A}"/>
              </a:ext>
            </a:extLst>
          </p:cNvPr>
          <p:cNvGrpSpPr/>
          <p:nvPr/>
        </p:nvGrpSpPr>
        <p:grpSpPr>
          <a:xfrm>
            <a:off x="2199960" y="2618261"/>
            <a:ext cx="549360" cy="348120"/>
            <a:chOff x="2199960" y="2618261"/>
            <a:chExt cx="549360" cy="348120"/>
          </a:xfrm>
        </p:grpSpPr>
        <mc:AlternateContent xmlns:mc="http://schemas.openxmlformats.org/markup-compatibility/2006" xmlns:p14="http://schemas.microsoft.com/office/powerpoint/2010/main">
          <mc:Choice Requires="p14">
            <p:contentPart p14:bwMode="auto" r:id="rId103">
              <p14:nvContentPartPr>
                <p14:cNvPr id="46098" name="Ink 46097">
                  <a:extLst>
                    <a:ext uri="{FF2B5EF4-FFF2-40B4-BE49-F238E27FC236}">
                      <a16:creationId xmlns:a16="http://schemas.microsoft.com/office/drawing/2014/main" id="{5D76D402-4182-612B-8504-7657FACE2B4C}"/>
                    </a:ext>
                  </a:extLst>
                </p14:cNvPr>
                <p14:cNvContentPartPr/>
                <p14:nvPr/>
              </p14:nvContentPartPr>
              <p14:xfrm>
                <a:off x="2678040" y="2618261"/>
                <a:ext cx="71280" cy="348120"/>
              </p14:xfrm>
            </p:contentPart>
          </mc:Choice>
          <mc:Fallback xmlns="">
            <p:pic>
              <p:nvPicPr>
                <p:cNvPr id="46098" name="Ink 46097">
                  <a:extLst>
                    <a:ext uri="{FF2B5EF4-FFF2-40B4-BE49-F238E27FC236}">
                      <a16:creationId xmlns:a16="http://schemas.microsoft.com/office/drawing/2014/main" id="{5D76D402-4182-612B-8504-7657FACE2B4C}"/>
                    </a:ext>
                  </a:extLst>
                </p:cNvPr>
                <p:cNvPicPr/>
                <p:nvPr/>
              </p:nvPicPr>
              <p:blipFill>
                <a:blip r:embed="rId104"/>
                <a:stretch>
                  <a:fillRect/>
                </a:stretch>
              </p:blipFill>
              <p:spPr>
                <a:xfrm>
                  <a:off x="2673720" y="2613941"/>
                  <a:ext cx="7992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6099" name="Ink 46098">
                  <a:extLst>
                    <a:ext uri="{FF2B5EF4-FFF2-40B4-BE49-F238E27FC236}">
                      <a16:creationId xmlns:a16="http://schemas.microsoft.com/office/drawing/2014/main" id="{55C277EB-A52B-A584-8362-79C0C6EE6F77}"/>
                    </a:ext>
                  </a:extLst>
                </p14:cNvPr>
                <p14:cNvContentPartPr/>
                <p14:nvPr/>
              </p14:nvContentPartPr>
              <p14:xfrm>
                <a:off x="2247840" y="2856581"/>
                <a:ext cx="348480" cy="105840"/>
              </p14:xfrm>
            </p:contentPart>
          </mc:Choice>
          <mc:Fallback xmlns="">
            <p:pic>
              <p:nvPicPr>
                <p:cNvPr id="46099" name="Ink 46098">
                  <a:extLst>
                    <a:ext uri="{FF2B5EF4-FFF2-40B4-BE49-F238E27FC236}">
                      <a16:creationId xmlns:a16="http://schemas.microsoft.com/office/drawing/2014/main" id="{55C277EB-A52B-A584-8362-79C0C6EE6F77}"/>
                    </a:ext>
                  </a:extLst>
                </p:cNvPr>
                <p:cNvPicPr/>
                <p:nvPr/>
              </p:nvPicPr>
              <p:blipFill>
                <a:blip r:embed="rId106"/>
                <a:stretch>
                  <a:fillRect/>
                </a:stretch>
              </p:blipFill>
              <p:spPr>
                <a:xfrm>
                  <a:off x="2243520" y="2852261"/>
                  <a:ext cx="3571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6101" name="Ink 46100">
                  <a:extLst>
                    <a:ext uri="{FF2B5EF4-FFF2-40B4-BE49-F238E27FC236}">
                      <a16:creationId xmlns:a16="http://schemas.microsoft.com/office/drawing/2014/main" id="{0553AA75-7397-1F31-08CE-A02FDBC372C4}"/>
                    </a:ext>
                  </a:extLst>
                </p14:cNvPr>
                <p14:cNvContentPartPr/>
                <p14:nvPr/>
              </p14:nvContentPartPr>
              <p14:xfrm>
                <a:off x="2199960" y="2812301"/>
                <a:ext cx="87480" cy="94320"/>
              </p14:xfrm>
            </p:contentPart>
          </mc:Choice>
          <mc:Fallback xmlns="">
            <p:pic>
              <p:nvPicPr>
                <p:cNvPr id="46101" name="Ink 46100">
                  <a:extLst>
                    <a:ext uri="{FF2B5EF4-FFF2-40B4-BE49-F238E27FC236}">
                      <a16:creationId xmlns:a16="http://schemas.microsoft.com/office/drawing/2014/main" id="{0553AA75-7397-1F31-08CE-A02FDBC372C4}"/>
                    </a:ext>
                  </a:extLst>
                </p:cNvPr>
                <p:cNvPicPr/>
                <p:nvPr/>
              </p:nvPicPr>
              <p:blipFill>
                <a:blip r:embed="rId108"/>
                <a:stretch>
                  <a:fillRect/>
                </a:stretch>
              </p:blipFill>
              <p:spPr>
                <a:xfrm>
                  <a:off x="2195640" y="2807981"/>
                  <a:ext cx="96120" cy="102960"/>
                </a:xfrm>
                <a:prstGeom prst="rect">
                  <a:avLst/>
                </a:prstGeom>
              </p:spPr>
            </p:pic>
          </mc:Fallback>
        </mc:AlternateContent>
      </p:grpSp>
      <p:grpSp>
        <p:nvGrpSpPr>
          <p:cNvPr id="46111" name="Group 46110">
            <a:extLst>
              <a:ext uri="{FF2B5EF4-FFF2-40B4-BE49-F238E27FC236}">
                <a16:creationId xmlns:a16="http://schemas.microsoft.com/office/drawing/2014/main" id="{5D1AAE4C-50D8-53AF-BC6F-F20D69498A29}"/>
              </a:ext>
            </a:extLst>
          </p:cNvPr>
          <p:cNvGrpSpPr/>
          <p:nvPr/>
        </p:nvGrpSpPr>
        <p:grpSpPr>
          <a:xfrm>
            <a:off x="2816280" y="2640221"/>
            <a:ext cx="207360" cy="98280"/>
            <a:chOff x="2816280" y="2640221"/>
            <a:chExt cx="207360" cy="98280"/>
          </a:xfrm>
        </p:grpSpPr>
        <mc:AlternateContent xmlns:mc="http://schemas.openxmlformats.org/markup-compatibility/2006" xmlns:p14="http://schemas.microsoft.com/office/powerpoint/2010/main">
          <mc:Choice Requires="p14">
            <p:contentPart p14:bwMode="auto" r:id="rId109">
              <p14:nvContentPartPr>
                <p14:cNvPr id="46103" name="Ink 46102">
                  <a:extLst>
                    <a:ext uri="{FF2B5EF4-FFF2-40B4-BE49-F238E27FC236}">
                      <a16:creationId xmlns:a16="http://schemas.microsoft.com/office/drawing/2014/main" id="{2E2FAFC9-E0A1-C2D6-EFB0-B2BC19962D49}"/>
                    </a:ext>
                  </a:extLst>
                </p14:cNvPr>
                <p14:cNvContentPartPr/>
                <p14:nvPr/>
              </p14:nvContentPartPr>
              <p14:xfrm>
                <a:off x="2816280" y="2665781"/>
                <a:ext cx="44640" cy="25200"/>
              </p14:xfrm>
            </p:contentPart>
          </mc:Choice>
          <mc:Fallback xmlns="">
            <p:pic>
              <p:nvPicPr>
                <p:cNvPr id="46103" name="Ink 46102">
                  <a:extLst>
                    <a:ext uri="{FF2B5EF4-FFF2-40B4-BE49-F238E27FC236}">
                      <a16:creationId xmlns:a16="http://schemas.microsoft.com/office/drawing/2014/main" id="{2E2FAFC9-E0A1-C2D6-EFB0-B2BC19962D49}"/>
                    </a:ext>
                  </a:extLst>
                </p:cNvPr>
                <p:cNvPicPr/>
                <p:nvPr/>
              </p:nvPicPr>
              <p:blipFill>
                <a:blip r:embed="rId110"/>
                <a:stretch>
                  <a:fillRect/>
                </a:stretch>
              </p:blipFill>
              <p:spPr>
                <a:xfrm>
                  <a:off x="2811960" y="2661461"/>
                  <a:ext cx="532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6104" name="Ink 46103">
                  <a:extLst>
                    <a:ext uri="{FF2B5EF4-FFF2-40B4-BE49-F238E27FC236}">
                      <a16:creationId xmlns:a16="http://schemas.microsoft.com/office/drawing/2014/main" id="{FA8DA407-0DB1-6BF5-4223-6A284DE212E6}"/>
                    </a:ext>
                  </a:extLst>
                </p14:cNvPr>
                <p14:cNvContentPartPr/>
                <p14:nvPr/>
              </p14:nvContentPartPr>
              <p14:xfrm>
                <a:off x="2855160" y="2654981"/>
                <a:ext cx="59760" cy="49680"/>
              </p14:xfrm>
            </p:contentPart>
          </mc:Choice>
          <mc:Fallback xmlns="">
            <p:pic>
              <p:nvPicPr>
                <p:cNvPr id="46104" name="Ink 46103">
                  <a:extLst>
                    <a:ext uri="{FF2B5EF4-FFF2-40B4-BE49-F238E27FC236}">
                      <a16:creationId xmlns:a16="http://schemas.microsoft.com/office/drawing/2014/main" id="{FA8DA407-0DB1-6BF5-4223-6A284DE212E6}"/>
                    </a:ext>
                  </a:extLst>
                </p:cNvPr>
                <p:cNvPicPr/>
                <p:nvPr/>
              </p:nvPicPr>
              <p:blipFill>
                <a:blip r:embed="rId112"/>
                <a:stretch>
                  <a:fillRect/>
                </a:stretch>
              </p:blipFill>
              <p:spPr>
                <a:xfrm>
                  <a:off x="2850840" y="2650661"/>
                  <a:ext cx="684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6105" name="Ink 46104">
                  <a:extLst>
                    <a:ext uri="{FF2B5EF4-FFF2-40B4-BE49-F238E27FC236}">
                      <a16:creationId xmlns:a16="http://schemas.microsoft.com/office/drawing/2014/main" id="{CC45AEBD-95E9-7797-942D-FF955DE26A02}"/>
                    </a:ext>
                  </a:extLst>
                </p14:cNvPr>
                <p14:cNvContentPartPr/>
                <p14:nvPr/>
              </p14:nvContentPartPr>
              <p14:xfrm>
                <a:off x="2827080" y="2640221"/>
                <a:ext cx="75240" cy="98280"/>
              </p14:xfrm>
            </p:contentPart>
          </mc:Choice>
          <mc:Fallback xmlns="">
            <p:pic>
              <p:nvPicPr>
                <p:cNvPr id="46105" name="Ink 46104">
                  <a:extLst>
                    <a:ext uri="{FF2B5EF4-FFF2-40B4-BE49-F238E27FC236}">
                      <a16:creationId xmlns:a16="http://schemas.microsoft.com/office/drawing/2014/main" id="{CC45AEBD-95E9-7797-942D-FF955DE26A02}"/>
                    </a:ext>
                  </a:extLst>
                </p:cNvPr>
                <p:cNvPicPr/>
                <p:nvPr/>
              </p:nvPicPr>
              <p:blipFill>
                <a:blip r:embed="rId114"/>
                <a:stretch>
                  <a:fillRect/>
                </a:stretch>
              </p:blipFill>
              <p:spPr>
                <a:xfrm>
                  <a:off x="2822760" y="2635901"/>
                  <a:ext cx="838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6106" name="Ink 46105">
                  <a:extLst>
                    <a:ext uri="{FF2B5EF4-FFF2-40B4-BE49-F238E27FC236}">
                      <a16:creationId xmlns:a16="http://schemas.microsoft.com/office/drawing/2014/main" id="{8AF5D603-882C-9CDB-8452-34F2F026E57E}"/>
                    </a:ext>
                  </a:extLst>
                </p14:cNvPr>
                <p14:cNvContentPartPr/>
                <p14:nvPr/>
              </p14:nvContentPartPr>
              <p14:xfrm>
                <a:off x="2972880" y="2662181"/>
                <a:ext cx="50760" cy="50760"/>
              </p14:xfrm>
            </p:contentPart>
          </mc:Choice>
          <mc:Fallback xmlns="">
            <p:pic>
              <p:nvPicPr>
                <p:cNvPr id="46106" name="Ink 46105">
                  <a:extLst>
                    <a:ext uri="{FF2B5EF4-FFF2-40B4-BE49-F238E27FC236}">
                      <a16:creationId xmlns:a16="http://schemas.microsoft.com/office/drawing/2014/main" id="{8AF5D603-882C-9CDB-8452-34F2F026E57E}"/>
                    </a:ext>
                  </a:extLst>
                </p:cNvPr>
                <p:cNvPicPr/>
                <p:nvPr/>
              </p:nvPicPr>
              <p:blipFill>
                <a:blip r:embed="rId116"/>
                <a:stretch>
                  <a:fillRect/>
                </a:stretch>
              </p:blipFill>
              <p:spPr>
                <a:xfrm>
                  <a:off x="2968560" y="2657861"/>
                  <a:ext cx="59400" cy="59400"/>
                </a:xfrm>
                <a:prstGeom prst="rect">
                  <a:avLst/>
                </a:prstGeom>
              </p:spPr>
            </p:pic>
          </mc:Fallback>
        </mc:AlternateContent>
      </p:grpSp>
      <p:grpSp>
        <p:nvGrpSpPr>
          <p:cNvPr id="46110" name="Group 46109">
            <a:extLst>
              <a:ext uri="{FF2B5EF4-FFF2-40B4-BE49-F238E27FC236}">
                <a16:creationId xmlns:a16="http://schemas.microsoft.com/office/drawing/2014/main" id="{06F78BE9-D81E-6550-5E0B-54E24008153B}"/>
              </a:ext>
            </a:extLst>
          </p:cNvPr>
          <p:cNvGrpSpPr/>
          <p:nvPr/>
        </p:nvGrpSpPr>
        <p:grpSpPr>
          <a:xfrm>
            <a:off x="2248560" y="2666501"/>
            <a:ext cx="184320" cy="97920"/>
            <a:chOff x="2248560" y="2666501"/>
            <a:chExt cx="184320" cy="97920"/>
          </a:xfrm>
        </p:grpSpPr>
        <mc:AlternateContent xmlns:mc="http://schemas.openxmlformats.org/markup-compatibility/2006" xmlns:p14="http://schemas.microsoft.com/office/powerpoint/2010/main">
          <mc:Choice Requires="p14">
            <p:contentPart p14:bwMode="auto" r:id="rId117">
              <p14:nvContentPartPr>
                <p14:cNvPr id="46107" name="Ink 46106">
                  <a:extLst>
                    <a:ext uri="{FF2B5EF4-FFF2-40B4-BE49-F238E27FC236}">
                      <a16:creationId xmlns:a16="http://schemas.microsoft.com/office/drawing/2014/main" id="{50AC301D-8090-1B72-395A-3DECA7B52AA2}"/>
                    </a:ext>
                  </a:extLst>
                </p14:cNvPr>
                <p14:cNvContentPartPr/>
                <p14:nvPr/>
              </p14:nvContentPartPr>
              <p14:xfrm>
                <a:off x="2248560" y="2666501"/>
                <a:ext cx="49680" cy="46440"/>
              </p14:xfrm>
            </p:contentPart>
          </mc:Choice>
          <mc:Fallback xmlns="">
            <p:pic>
              <p:nvPicPr>
                <p:cNvPr id="46107" name="Ink 46106">
                  <a:extLst>
                    <a:ext uri="{FF2B5EF4-FFF2-40B4-BE49-F238E27FC236}">
                      <a16:creationId xmlns:a16="http://schemas.microsoft.com/office/drawing/2014/main" id="{50AC301D-8090-1B72-395A-3DECA7B52AA2}"/>
                    </a:ext>
                  </a:extLst>
                </p:cNvPr>
                <p:cNvPicPr/>
                <p:nvPr/>
              </p:nvPicPr>
              <p:blipFill>
                <a:blip r:embed="rId118"/>
                <a:stretch>
                  <a:fillRect/>
                </a:stretch>
              </p:blipFill>
              <p:spPr>
                <a:xfrm>
                  <a:off x="2244240" y="2662181"/>
                  <a:ext cx="583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46108" name="Ink 46107">
                  <a:extLst>
                    <a:ext uri="{FF2B5EF4-FFF2-40B4-BE49-F238E27FC236}">
                      <a16:creationId xmlns:a16="http://schemas.microsoft.com/office/drawing/2014/main" id="{F969E451-090D-E188-A865-2D308C3B202A}"/>
                    </a:ext>
                  </a:extLst>
                </p14:cNvPr>
                <p14:cNvContentPartPr/>
                <p14:nvPr/>
              </p14:nvContentPartPr>
              <p14:xfrm>
                <a:off x="2277360" y="2672261"/>
                <a:ext cx="35280" cy="92160"/>
              </p14:xfrm>
            </p:contentPart>
          </mc:Choice>
          <mc:Fallback xmlns="">
            <p:pic>
              <p:nvPicPr>
                <p:cNvPr id="46108" name="Ink 46107">
                  <a:extLst>
                    <a:ext uri="{FF2B5EF4-FFF2-40B4-BE49-F238E27FC236}">
                      <a16:creationId xmlns:a16="http://schemas.microsoft.com/office/drawing/2014/main" id="{F969E451-090D-E188-A865-2D308C3B202A}"/>
                    </a:ext>
                  </a:extLst>
                </p:cNvPr>
                <p:cNvPicPr/>
                <p:nvPr/>
              </p:nvPicPr>
              <p:blipFill>
                <a:blip r:embed="rId120"/>
                <a:stretch>
                  <a:fillRect/>
                </a:stretch>
              </p:blipFill>
              <p:spPr>
                <a:xfrm>
                  <a:off x="2273040" y="2667941"/>
                  <a:ext cx="439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46109" name="Ink 46108">
                  <a:extLst>
                    <a:ext uri="{FF2B5EF4-FFF2-40B4-BE49-F238E27FC236}">
                      <a16:creationId xmlns:a16="http://schemas.microsoft.com/office/drawing/2014/main" id="{5E43D638-99C8-B548-7529-AA98F605AA67}"/>
                    </a:ext>
                  </a:extLst>
                </p14:cNvPr>
                <p14:cNvContentPartPr/>
                <p14:nvPr/>
              </p14:nvContentPartPr>
              <p14:xfrm>
                <a:off x="2376000" y="2684501"/>
                <a:ext cx="56880" cy="52920"/>
              </p14:xfrm>
            </p:contentPart>
          </mc:Choice>
          <mc:Fallback xmlns="">
            <p:pic>
              <p:nvPicPr>
                <p:cNvPr id="46109" name="Ink 46108">
                  <a:extLst>
                    <a:ext uri="{FF2B5EF4-FFF2-40B4-BE49-F238E27FC236}">
                      <a16:creationId xmlns:a16="http://schemas.microsoft.com/office/drawing/2014/main" id="{5E43D638-99C8-B548-7529-AA98F605AA67}"/>
                    </a:ext>
                  </a:extLst>
                </p:cNvPr>
                <p:cNvPicPr/>
                <p:nvPr/>
              </p:nvPicPr>
              <p:blipFill>
                <a:blip r:embed="rId122"/>
                <a:stretch>
                  <a:fillRect/>
                </a:stretch>
              </p:blipFill>
              <p:spPr>
                <a:xfrm>
                  <a:off x="2371680" y="2680181"/>
                  <a:ext cx="65520" cy="61560"/>
                </a:xfrm>
                <a:prstGeom prst="rect">
                  <a:avLst/>
                </a:prstGeom>
              </p:spPr>
            </p:pic>
          </mc:Fallback>
        </mc:AlternateContent>
      </p:grpSp>
      <p:grpSp>
        <p:nvGrpSpPr>
          <p:cNvPr id="46116" name="Group 46115">
            <a:extLst>
              <a:ext uri="{FF2B5EF4-FFF2-40B4-BE49-F238E27FC236}">
                <a16:creationId xmlns:a16="http://schemas.microsoft.com/office/drawing/2014/main" id="{B699453E-2B82-6F72-56F7-06C3346CC73F}"/>
              </a:ext>
            </a:extLst>
          </p:cNvPr>
          <p:cNvGrpSpPr/>
          <p:nvPr/>
        </p:nvGrpSpPr>
        <p:grpSpPr>
          <a:xfrm>
            <a:off x="2077560" y="3093821"/>
            <a:ext cx="668520" cy="326160"/>
            <a:chOff x="2077560" y="3093821"/>
            <a:chExt cx="668520" cy="326160"/>
          </a:xfrm>
        </p:grpSpPr>
        <mc:AlternateContent xmlns:mc="http://schemas.openxmlformats.org/markup-compatibility/2006" xmlns:p14="http://schemas.microsoft.com/office/powerpoint/2010/main">
          <mc:Choice Requires="p14">
            <p:contentPart p14:bwMode="auto" r:id="rId123">
              <p14:nvContentPartPr>
                <p14:cNvPr id="46112" name="Ink 46111">
                  <a:extLst>
                    <a:ext uri="{FF2B5EF4-FFF2-40B4-BE49-F238E27FC236}">
                      <a16:creationId xmlns:a16="http://schemas.microsoft.com/office/drawing/2014/main" id="{AE95B537-D7AE-BFD5-3AED-6C08A8383B36}"/>
                    </a:ext>
                  </a:extLst>
                </p14:cNvPr>
                <p14:cNvContentPartPr/>
                <p14:nvPr/>
              </p14:nvContentPartPr>
              <p14:xfrm>
                <a:off x="2077560" y="3405581"/>
                <a:ext cx="565200" cy="14400"/>
              </p14:xfrm>
            </p:contentPart>
          </mc:Choice>
          <mc:Fallback xmlns="">
            <p:pic>
              <p:nvPicPr>
                <p:cNvPr id="46112" name="Ink 46111">
                  <a:extLst>
                    <a:ext uri="{FF2B5EF4-FFF2-40B4-BE49-F238E27FC236}">
                      <a16:creationId xmlns:a16="http://schemas.microsoft.com/office/drawing/2014/main" id="{AE95B537-D7AE-BFD5-3AED-6C08A8383B36}"/>
                    </a:ext>
                  </a:extLst>
                </p:cNvPr>
                <p:cNvPicPr/>
                <p:nvPr/>
              </p:nvPicPr>
              <p:blipFill>
                <a:blip r:embed="rId124"/>
                <a:stretch>
                  <a:fillRect/>
                </a:stretch>
              </p:blipFill>
              <p:spPr>
                <a:xfrm>
                  <a:off x="2073240" y="3401261"/>
                  <a:ext cx="5738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46113" name="Ink 46112">
                  <a:extLst>
                    <a:ext uri="{FF2B5EF4-FFF2-40B4-BE49-F238E27FC236}">
                      <a16:creationId xmlns:a16="http://schemas.microsoft.com/office/drawing/2014/main" id="{F43130A6-C5BE-18BB-3368-3F95E9FC002A}"/>
                    </a:ext>
                  </a:extLst>
                </p14:cNvPr>
                <p14:cNvContentPartPr/>
                <p14:nvPr/>
              </p14:nvContentPartPr>
              <p14:xfrm>
                <a:off x="2386440" y="3093821"/>
                <a:ext cx="108000" cy="254520"/>
              </p14:xfrm>
            </p:contentPart>
          </mc:Choice>
          <mc:Fallback xmlns="">
            <p:pic>
              <p:nvPicPr>
                <p:cNvPr id="46113" name="Ink 46112">
                  <a:extLst>
                    <a:ext uri="{FF2B5EF4-FFF2-40B4-BE49-F238E27FC236}">
                      <a16:creationId xmlns:a16="http://schemas.microsoft.com/office/drawing/2014/main" id="{F43130A6-C5BE-18BB-3368-3F95E9FC002A}"/>
                    </a:ext>
                  </a:extLst>
                </p:cNvPr>
                <p:cNvPicPr/>
                <p:nvPr/>
              </p:nvPicPr>
              <p:blipFill>
                <a:blip r:embed="rId126"/>
                <a:stretch>
                  <a:fillRect/>
                </a:stretch>
              </p:blipFill>
              <p:spPr>
                <a:xfrm>
                  <a:off x="2382120" y="3089501"/>
                  <a:ext cx="11664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46114" name="Ink 46113">
                  <a:extLst>
                    <a:ext uri="{FF2B5EF4-FFF2-40B4-BE49-F238E27FC236}">
                      <a16:creationId xmlns:a16="http://schemas.microsoft.com/office/drawing/2014/main" id="{9244807C-2534-A026-469C-D1A1DFC91CC6}"/>
                    </a:ext>
                  </a:extLst>
                </p14:cNvPr>
                <p14:cNvContentPartPr/>
                <p14:nvPr/>
              </p14:nvContentPartPr>
              <p14:xfrm>
                <a:off x="2592720" y="3133781"/>
                <a:ext cx="75240" cy="136440"/>
              </p14:xfrm>
            </p:contentPart>
          </mc:Choice>
          <mc:Fallback xmlns="">
            <p:pic>
              <p:nvPicPr>
                <p:cNvPr id="46114" name="Ink 46113">
                  <a:extLst>
                    <a:ext uri="{FF2B5EF4-FFF2-40B4-BE49-F238E27FC236}">
                      <a16:creationId xmlns:a16="http://schemas.microsoft.com/office/drawing/2014/main" id="{9244807C-2534-A026-469C-D1A1DFC91CC6}"/>
                    </a:ext>
                  </a:extLst>
                </p:cNvPr>
                <p:cNvPicPr/>
                <p:nvPr/>
              </p:nvPicPr>
              <p:blipFill>
                <a:blip r:embed="rId128"/>
                <a:stretch>
                  <a:fillRect/>
                </a:stretch>
              </p:blipFill>
              <p:spPr>
                <a:xfrm>
                  <a:off x="2588400" y="3129461"/>
                  <a:ext cx="838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6115" name="Ink 46114">
                  <a:extLst>
                    <a:ext uri="{FF2B5EF4-FFF2-40B4-BE49-F238E27FC236}">
                      <a16:creationId xmlns:a16="http://schemas.microsoft.com/office/drawing/2014/main" id="{1AD59FC4-B30B-E680-160D-04EE41F568A0}"/>
                    </a:ext>
                  </a:extLst>
                </p14:cNvPr>
                <p14:cNvContentPartPr/>
                <p14:nvPr/>
              </p14:nvContentPartPr>
              <p14:xfrm>
                <a:off x="2709720" y="3227381"/>
                <a:ext cx="36360" cy="42840"/>
              </p14:xfrm>
            </p:contentPart>
          </mc:Choice>
          <mc:Fallback xmlns="">
            <p:pic>
              <p:nvPicPr>
                <p:cNvPr id="46115" name="Ink 46114">
                  <a:extLst>
                    <a:ext uri="{FF2B5EF4-FFF2-40B4-BE49-F238E27FC236}">
                      <a16:creationId xmlns:a16="http://schemas.microsoft.com/office/drawing/2014/main" id="{1AD59FC4-B30B-E680-160D-04EE41F568A0}"/>
                    </a:ext>
                  </a:extLst>
                </p:cNvPr>
                <p:cNvPicPr/>
                <p:nvPr/>
              </p:nvPicPr>
              <p:blipFill>
                <a:blip r:embed="rId130"/>
                <a:stretch>
                  <a:fillRect/>
                </a:stretch>
              </p:blipFill>
              <p:spPr>
                <a:xfrm>
                  <a:off x="2705400" y="3223061"/>
                  <a:ext cx="45000" cy="51480"/>
                </a:xfrm>
                <a:prstGeom prst="rect">
                  <a:avLst/>
                </a:prstGeom>
              </p:spPr>
            </p:pic>
          </mc:Fallback>
        </mc:AlternateContent>
      </p:grpSp>
      <p:grpSp>
        <p:nvGrpSpPr>
          <p:cNvPr id="46127" name="Group 46126">
            <a:extLst>
              <a:ext uri="{FF2B5EF4-FFF2-40B4-BE49-F238E27FC236}">
                <a16:creationId xmlns:a16="http://schemas.microsoft.com/office/drawing/2014/main" id="{F97949BC-1BAC-A2B7-FB6C-D5FD9CDDC6B3}"/>
              </a:ext>
            </a:extLst>
          </p:cNvPr>
          <p:cNvGrpSpPr/>
          <p:nvPr/>
        </p:nvGrpSpPr>
        <p:grpSpPr>
          <a:xfrm>
            <a:off x="2543040" y="2743901"/>
            <a:ext cx="771120" cy="298440"/>
            <a:chOff x="2543040" y="2743901"/>
            <a:chExt cx="771120" cy="298440"/>
          </a:xfrm>
        </p:grpSpPr>
        <mc:AlternateContent xmlns:mc="http://schemas.openxmlformats.org/markup-compatibility/2006" xmlns:p14="http://schemas.microsoft.com/office/powerpoint/2010/main">
          <mc:Choice Requires="p14">
            <p:contentPart p14:bwMode="auto" r:id="rId131">
              <p14:nvContentPartPr>
                <p14:cNvPr id="46117" name="Ink 46116">
                  <a:extLst>
                    <a:ext uri="{FF2B5EF4-FFF2-40B4-BE49-F238E27FC236}">
                      <a16:creationId xmlns:a16="http://schemas.microsoft.com/office/drawing/2014/main" id="{2C0B278B-F22D-F8D6-E96F-711865F739E7}"/>
                    </a:ext>
                  </a:extLst>
                </p14:cNvPr>
                <p14:cNvContentPartPr/>
                <p14:nvPr/>
              </p14:nvContentPartPr>
              <p14:xfrm>
                <a:off x="2543040" y="2766221"/>
                <a:ext cx="669960" cy="258480"/>
              </p14:xfrm>
            </p:contentPart>
          </mc:Choice>
          <mc:Fallback xmlns="">
            <p:pic>
              <p:nvPicPr>
                <p:cNvPr id="46117" name="Ink 46116">
                  <a:extLst>
                    <a:ext uri="{FF2B5EF4-FFF2-40B4-BE49-F238E27FC236}">
                      <a16:creationId xmlns:a16="http://schemas.microsoft.com/office/drawing/2014/main" id="{2C0B278B-F22D-F8D6-E96F-711865F739E7}"/>
                    </a:ext>
                  </a:extLst>
                </p:cNvPr>
                <p:cNvPicPr/>
                <p:nvPr/>
              </p:nvPicPr>
              <p:blipFill>
                <a:blip r:embed="rId132"/>
                <a:stretch>
                  <a:fillRect/>
                </a:stretch>
              </p:blipFill>
              <p:spPr>
                <a:xfrm>
                  <a:off x="2538720" y="2761901"/>
                  <a:ext cx="67860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6118" name="Ink 46117">
                  <a:extLst>
                    <a:ext uri="{FF2B5EF4-FFF2-40B4-BE49-F238E27FC236}">
                      <a16:creationId xmlns:a16="http://schemas.microsoft.com/office/drawing/2014/main" id="{18FA84D0-628C-71BC-0B73-E0A1FF1E905A}"/>
                    </a:ext>
                  </a:extLst>
                </p14:cNvPr>
                <p14:cNvContentPartPr/>
                <p14:nvPr/>
              </p14:nvContentPartPr>
              <p14:xfrm>
                <a:off x="2581920" y="3016061"/>
                <a:ext cx="465120" cy="26280"/>
              </p14:xfrm>
            </p:contentPart>
          </mc:Choice>
          <mc:Fallback xmlns="">
            <p:pic>
              <p:nvPicPr>
                <p:cNvPr id="46118" name="Ink 46117">
                  <a:extLst>
                    <a:ext uri="{FF2B5EF4-FFF2-40B4-BE49-F238E27FC236}">
                      <a16:creationId xmlns:a16="http://schemas.microsoft.com/office/drawing/2014/main" id="{18FA84D0-628C-71BC-0B73-E0A1FF1E905A}"/>
                    </a:ext>
                  </a:extLst>
                </p:cNvPr>
                <p:cNvPicPr/>
                <p:nvPr/>
              </p:nvPicPr>
              <p:blipFill>
                <a:blip r:embed="rId134"/>
                <a:stretch>
                  <a:fillRect/>
                </a:stretch>
              </p:blipFill>
              <p:spPr>
                <a:xfrm>
                  <a:off x="2577600" y="3011741"/>
                  <a:ext cx="4737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6119" name="Ink 46118">
                  <a:extLst>
                    <a:ext uri="{FF2B5EF4-FFF2-40B4-BE49-F238E27FC236}">
                      <a16:creationId xmlns:a16="http://schemas.microsoft.com/office/drawing/2014/main" id="{D80059E5-9773-3A06-E8C0-64C5F424313D}"/>
                    </a:ext>
                  </a:extLst>
                </p14:cNvPr>
                <p14:cNvContentPartPr/>
                <p14:nvPr/>
              </p14:nvContentPartPr>
              <p14:xfrm>
                <a:off x="2912400" y="2897621"/>
                <a:ext cx="64440" cy="87840"/>
              </p14:xfrm>
            </p:contentPart>
          </mc:Choice>
          <mc:Fallback xmlns="">
            <p:pic>
              <p:nvPicPr>
                <p:cNvPr id="46119" name="Ink 46118">
                  <a:extLst>
                    <a:ext uri="{FF2B5EF4-FFF2-40B4-BE49-F238E27FC236}">
                      <a16:creationId xmlns:a16="http://schemas.microsoft.com/office/drawing/2014/main" id="{D80059E5-9773-3A06-E8C0-64C5F424313D}"/>
                    </a:ext>
                  </a:extLst>
                </p:cNvPr>
                <p:cNvPicPr/>
                <p:nvPr/>
              </p:nvPicPr>
              <p:blipFill>
                <a:blip r:embed="rId136"/>
                <a:stretch>
                  <a:fillRect/>
                </a:stretch>
              </p:blipFill>
              <p:spPr>
                <a:xfrm>
                  <a:off x="2908080" y="2893301"/>
                  <a:ext cx="730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6120" name="Ink 46119">
                  <a:extLst>
                    <a:ext uri="{FF2B5EF4-FFF2-40B4-BE49-F238E27FC236}">
                      <a16:creationId xmlns:a16="http://schemas.microsoft.com/office/drawing/2014/main" id="{FB8FD0CB-FC81-F748-E20D-C8594E31C068}"/>
                    </a:ext>
                  </a:extLst>
                </p14:cNvPr>
                <p14:cNvContentPartPr/>
                <p14:nvPr/>
              </p14:nvContentPartPr>
              <p14:xfrm>
                <a:off x="3150360" y="2859821"/>
                <a:ext cx="63360" cy="106920"/>
              </p14:xfrm>
            </p:contentPart>
          </mc:Choice>
          <mc:Fallback xmlns="">
            <p:pic>
              <p:nvPicPr>
                <p:cNvPr id="46120" name="Ink 46119">
                  <a:extLst>
                    <a:ext uri="{FF2B5EF4-FFF2-40B4-BE49-F238E27FC236}">
                      <a16:creationId xmlns:a16="http://schemas.microsoft.com/office/drawing/2014/main" id="{FB8FD0CB-FC81-F748-E20D-C8594E31C068}"/>
                    </a:ext>
                  </a:extLst>
                </p:cNvPr>
                <p:cNvPicPr/>
                <p:nvPr/>
              </p:nvPicPr>
              <p:blipFill>
                <a:blip r:embed="rId138"/>
                <a:stretch>
                  <a:fillRect/>
                </a:stretch>
              </p:blipFill>
              <p:spPr>
                <a:xfrm>
                  <a:off x="3146040" y="2855501"/>
                  <a:ext cx="720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6121" name="Ink 46120">
                  <a:extLst>
                    <a:ext uri="{FF2B5EF4-FFF2-40B4-BE49-F238E27FC236}">
                      <a16:creationId xmlns:a16="http://schemas.microsoft.com/office/drawing/2014/main" id="{3DB1C81A-B539-B947-B29B-B7987D643D78}"/>
                    </a:ext>
                  </a:extLst>
                </p14:cNvPr>
                <p14:cNvContentPartPr/>
                <p14:nvPr/>
              </p14:nvContentPartPr>
              <p14:xfrm>
                <a:off x="3274560" y="2914181"/>
                <a:ext cx="39600" cy="52200"/>
              </p14:xfrm>
            </p:contentPart>
          </mc:Choice>
          <mc:Fallback xmlns="">
            <p:pic>
              <p:nvPicPr>
                <p:cNvPr id="46121" name="Ink 46120">
                  <a:extLst>
                    <a:ext uri="{FF2B5EF4-FFF2-40B4-BE49-F238E27FC236}">
                      <a16:creationId xmlns:a16="http://schemas.microsoft.com/office/drawing/2014/main" id="{3DB1C81A-B539-B947-B29B-B7987D643D78}"/>
                    </a:ext>
                  </a:extLst>
                </p:cNvPr>
                <p:cNvPicPr/>
                <p:nvPr/>
              </p:nvPicPr>
              <p:blipFill>
                <a:blip r:embed="rId140"/>
                <a:stretch>
                  <a:fillRect/>
                </a:stretch>
              </p:blipFill>
              <p:spPr>
                <a:xfrm>
                  <a:off x="3270240" y="2909861"/>
                  <a:ext cx="482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46123" name="Ink 46122">
                  <a:extLst>
                    <a:ext uri="{FF2B5EF4-FFF2-40B4-BE49-F238E27FC236}">
                      <a16:creationId xmlns:a16="http://schemas.microsoft.com/office/drawing/2014/main" id="{2100738C-3A1A-BCC4-6AC7-AAD79C8D8A18}"/>
                    </a:ext>
                  </a:extLst>
                </p14:cNvPr>
                <p14:cNvContentPartPr/>
                <p14:nvPr/>
              </p14:nvContentPartPr>
              <p14:xfrm>
                <a:off x="2638440" y="2743901"/>
                <a:ext cx="164160" cy="174240"/>
              </p14:xfrm>
            </p:contentPart>
          </mc:Choice>
          <mc:Fallback xmlns="">
            <p:pic>
              <p:nvPicPr>
                <p:cNvPr id="46123" name="Ink 46122">
                  <a:extLst>
                    <a:ext uri="{FF2B5EF4-FFF2-40B4-BE49-F238E27FC236}">
                      <a16:creationId xmlns:a16="http://schemas.microsoft.com/office/drawing/2014/main" id="{2100738C-3A1A-BCC4-6AC7-AAD79C8D8A18}"/>
                    </a:ext>
                  </a:extLst>
                </p:cNvPr>
                <p:cNvPicPr/>
                <p:nvPr/>
              </p:nvPicPr>
              <p:blipFill>
                <a:blip r:embed="rId142"/>
                <a:stretch>
                  <a:fillRect/>
                </a:stretch>
              </p:blipFill>
              <p:spPr>
                <a:xfrm>
                  <a:off x="2634120" y="2739581"/>
                  <a:ext cx="172800" cy="182880"/>
                </a:xfrm>
                <a:prstGeom prst="rect">
                  <a:avLst/>
                </a:prstGeom>
              </p:spPr>
            </p:pic>
          </mc:Fallback>
        </mc:AlternateContent>
      </p:grpSp>
      <p:grpSp>
        <p:nvGrpSpPr>
          <p:cNvPr id="46126" name="Group 46125">
            <a:extLst>
              <a:ext uri="{FF2B5EF4-FFF2-40B4-BE49-F238E27FC236}">
                <a16:creationId xmlns:a16="http://schemas.microsoft.com/office/drawing/2014/main" id="{56436291-9650-890C-DCF7-EE6001B5FFB4}"/>
              </a:ext>
            </a:extLst>
          </p:cNvPr>
          <p:cNvGrpSpPr/>
          <p:nvPr/>
        </p:nvGrpSpPr>
        <p:grpSpPr>
          <a:xfrm>
            <a:off x="3004560" y="2347541"/>
            <a:ext cx="192600" cy="189360"/>
            <a:chOff x="3004560" y="2347541"/>
            <a:chExt cx="192600" cy="189360"/>
          </a:xfrm>
        </p:grpSpPr>
        <mc:AlternateContent xmlns:mc="http://schemas.openxmlformats.org/markup-compatibility/2006" xmlns:p14="http://schemas.microsoft.com/office/powerpoint/2010/main">
          <mc:Choice Requires="p14">
            <p:contentPart p14:bwMode="auto" r:id="rId143">
              <p14:nvContentPartPr>
                <p14:cNvPr id="46124" name="Ink 46123">
                  <a:extLst>
                    <a:ext uri="{FF2B5EF4-FFF2-40B4-BE49-F238E27FC236}">
                      <a16:creationId xmlns:a16="http://schemas.microsoft.com/office/drawing/2014/main" id="{4E5079F7-3D3B-6959-A05D-B8148BAAA841}"/>
                    </a:ext>
                  </a:extLst>
                </p14:cNvPr>
                <p14:cNvContentPartPr/>
                <p14:nvPr/>
              </p14:nvContentPartPr>
              <p14:xfrm>
                <a:off x="3004560" y="2347541"/>
                <a:ext cx="64440" cy="179280"/>
              </p14:xfrm>
            </p:contentPart>
          </mc:Choice>
          <mc:Fallback xmlns="">
            <p:pic>
              <p:nvPicPr>
                <p:cNvPr id="46124" name="Ink 46123">
                  <a:extLst>
                    <a:ext uri="{FF2B5EF4-FFF2-40B4-BE49-F238E27FC236}">
                      <a16:creationId xmlns:a16="http://schemas.microsoft.com/office/drawing/2014/main" id="{4E5079F7-3D3B-6959-A05D-B8148BAAA841}"/>
                    </a:ext>
                  </a:extLst>
                </p:cNvPr>
                <p:cNvPicPr/>
                <p:nvPr/>
              </p:nvPicPr>
              <p:blipFill>
                <a:blip r:embed="rId144"/>
                <a:stretch>
                  <a:fillRect/>
                </a:stretch>
              </p:blipFill>
              <p:spPr>
                <a:xfrm>
                  <a:off x="3000240" y="2343221"/>
                  <a:ext cx="730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6125" name="Ink 46124">
                  <a:extLst>
                    <a:ext uri="{FF2B5EF4-FFF2-40B4-BE49-F238E27FC236}">
                      <a16:creationId xmlns:a16="http://schemas.microsoft.com/office/drawing/2014/main" id="{C683006F-6E44-5F35-2E8C-DECB8B069D44}"/>
                    </a:ext>
                  </a:extLst>
                </p14:cNvPr>
                <p14:cNvContentPartPr/>
                <p14:nvPr/>
              </p14:nvContentPartPr>
              <p14:xfrm>
                <a:off x="3136320" y="2444741"/>
                <a:ext cx="60840" cy="92160"/>
              </p14:xfrm>
            </p:contentPart>
          </mc:Choice>
          <mc:Fallback xmlns="">
            <p:pic>
              <p:nvPicPr>
                <p:cNvPr id="46125" name="Ink 46124">
                  <a:extLst>
                    <a:ext uri="{FF2B5EF4-FFF2-40B4-BE49-F238E27FC236}">
                      <a16:creationId xmlns:a16="http://schemas.microsoft.com/office/drawing/2014/main" id="{C683006F-6E44-5F35-2E8C-DECB8B069D44}"/>
                    </a:ext>
                  </a:extLst>
                </p:cNvPr>
                <p:cNvPicPr/>
                <p:nvPr/>
              </p:nvPicPr>
              <p:blipFill>
                <a:blip r:embed="rId146"/>
                <a:stretch>
                  <a:fillRect/>
                </a:stretch>
              </p:blipFill>
              <p:spPr>
                <a:xfrm>
                  <a:off x="3132000" y="2440421"/>
                  <a:ext cx="69480" cy="100800"/>
                </a:xfrm>
                <a:prstGeom prst="rect">
                  <a:avLst/>
                </a:prstGeom>
              </p:spPr>
            </p:pic>
          </mc:Fallback>
        </mc:AlternateContent>
      </p:grpSp>
    </p:spTree>
    <p:extLst>
      <p:ext uri="{BB962C8B-B14F-4D97-AF65-F5344CB8AC3E}">
        <p14:creationId xmlns:p14="http://schemas.microsoft.com/office/powerpoint/2010/main" val="1723935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E13AC71-13D9-DED1-6988-4CF10821CFDD}"/>
              </a:ext>
            </a:extLst>
          </p:cNvPr>
          <p:cNvSpPr>
            <a:spLocks noGrp="1" noChangeArrowheads="1"/>
          </p:cNvSpPr>
          <p:nvPr>
            <p:ph type="title"/>
          </p:nvPr>
        </p:nvSpPr>
        <p:spPr/>
        <p:txBody>
          <a:bodyPr/>
          <a:lstStyle/>
          <a:p>
            <a:r>
              <a:rPr lang="en-US" altLang="en-US"/>
              <a:t>Langrangian Formulation of Manipulator Dynamics 2/</a:t>
            </a:r>
          </a:p>
        </p:txBody>
      </p:sp>
      <mc:AlternateContent xmlns:mc="http://schemas.openxmlformats.org/markup-compatibility/2006" xmlns:a14="http://schemas.microsoft.com/office/drawing/2010/main">
        <mc:Choice Requires="a14">
          <p:sp>
            <p:nvSpPr>
              <p:cNvPr id="19459" name="Rectangle 3">
                <a:extLst>
                  <a:ext uri="{FF2B5EF4-FFF2-40B4-BE49-F238E27FC236}">
                    <a16:creationId xmlns:a16="http://schemas.microsoft.com/office/drawing/2014/main" id="{82929DCD-81C3-941C-2B43-8DEC7ADED468}"/>
                  </a:ext>
                </a:extLst>
              </p:cNvPr>
              <p:cNvSpPr>
                <a:spLocks noGrp="1" noChangeArrowheads="1"/>
              </p:cNvSpPr>
              <p:nvPr>
                <p:ph type="body" idx="1"/>
              </p:nvPr>
            </p:nvSpPr>
            <p:spPr/>
            <p:txBody>
              <a:bodyPr/>
              <a:lstStyle/>
              <a:p>
                <a:pPr>
                  <a:buFontTx/>
                  <a:buNone/>
                </a:pPr>
                <a:r>
                  <a:rPr lang="en-US" altLang="en-US" b="1" dirty="0"/>
                  <a:t>4.</a:t>
                </a:r>
                <a:r>
                  <a:rPr lang="en-US" altLang="en-US" dirty="0"/>
                  <a:t> Write the equations describing the </a:t>
                </a:r>
                <a:r>
                  <a:rPr lang="en-US" altLang="en-US" b="1" i="1" dirty="0"/>
                  <a:t>kinetic and potential energies</a:t>
                </a:r>
                <a:r>
                  <a:rPr lang="en-US" altLang="en-US" dirty="0"/>
                  <a:t> as functions of the generalized coordinates as well as the resulting </a:t>
                </a:r>
                <a:r>
                  <a:rPr lang="en-US" altLang="en-US" dirty="0" err="1"/>
                  <a:t>Lagrangian</a:t>
                </a:r>
                <a:r>
                  <a:rPr lang="en-US" altLang="en-US" dirty="0"/>
                  <a:t>.</a:t>
                </a:r>
              </a:p>
              <a:p>
                <a:pPr>
                  <a:buFontTx/>
                  <a:buNone/>
                </a:pPr>
                <a:endParaRPr lang="en-US" altLang="en-US" dirty="0"/>
              </a:p>
              <a:p>
                <a:pPr>
                  <a:buNone/>
                </a:pPr>
                <a:r>
                  <a:rPr lang="en-US" altLang="en-US" dirty="0"/>
                  <a:t>Let </a:t>
                </a:r>
                <a:r>
                  <a:rPr lang="en-US" altLang="en-US" i="1" dirty="0">
                    <a:latin typeface="Times New Roman" panose="02020603050405020304" pitchFamily="18" charset="0"/>
                  </a:rPr>
                  <a:t>KE</a:t>
                </a:r>
                <a:r>
                  <a:rPr lang="en-US" altLang="en-US" dirty="0"/>
                  <a:t> denote the expression describing the kinetic energy.   Where </a:t>
                </a:r>
                <a14:m>
                  <m:oMath xmlns:m="http://schemas.openxmlformats.org/officeDocument/2006/math">
                    <m:r>
                      <a:rPr lang="en-US" i="1" smtClean="0">
                        <a:solidFill>
                          <a:srgbClr val="000000"/>
                        </a:solidFill>
                        <a:latin typeface="Cambria Math" panose="02040503050406030204" pitchFamily="18" charset="0"/>
                      </a:rPr>
                      <m:t>𝐾</m:t>
                    </m:r>
                    <m:r>
                      <a:rPr lang="en-US" b="0" i="1" smtClean="0">
                        <a:solidFill>
                          <a:srgbClr val="000000"/>
                        </a:solidFill>
                        <a:latin typeface="Cambria Math" panose="02040503050406030204" pitchFamily="18" charset="0"/>
                      </a:rPr>
                      <m:t>𝐸</m:t>
                    </m:r>
                    <m:r>
                      <a:rPr lang="en-US" i="1" smtClean="0">
                        <a:solidFill>
                          <a:srgbClr val="000000"/>
                        </a:solidFill>
                        <a:latin typeface="Cambria Math" panose="02040503050406030204" pitchFamily="18" charset="0"/>
                      </a:rPr>
                      <m:t>=</m:t>
                    </m:r>
                    <m:r>
                      <a:rPr lang="en-US" i="1" smtClean="0">
                        <a:solidFill>
                          <a:srgbClr val="000000"/>
                        </a:solidFill>
                        <a:latin typeface="Cambria Math" panose="02040503050406030204" pitchFamily="18" charset="0"/>
                      </a:rPr>
                      <m:t>𝑓</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𝑞</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𝑞</m:t>
                                </m:r>
                              </m:e>
                            </m:acc>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𝑡</m:t>
                        </m:r>
                      </m:e>
                    </m:d>
                  </m:oMath>
                </a14:m>
                <a:endParaRPr lang="en-US" dirty="0"/>
              </a:p>
              <a:p>
                <a:pPr>
                  <a:buFontTx/>
                  <a:buNone/>
                </a:pPr>
                <a:endParaRPr lang="en-US" altLang="en-US" dirty="0"/>
              </a:p>
              <a:p>
                <a:pPr>
                  <a:buFontTx/>
                  <a:buNone/>
                </a:pPr>
                <a:endParaRPr lang="en-US" altLang="en-US" dirty="0"/>
              </a:p>
              <a:p>
                <a:pPr>
                  <a:buFontTx/>
                  <a:buNone/>
                </a:pPr>
                <a:endParaRPr lang="en-US" altLang="en-US" dirty="0"/>
              </a:p>
              <a:p>
                <a:pPr>
                  <a:buFontTx/>
                  <a:buNone/>
                </a:pPr>
                <a:endParaRPr lang="en-US" altLang="en-US" dirty="0"/>
              </a:p>
              <a:p>
                <a:pPr>
                  <a:buNone/>
                </a:pPr>
                <a:r>
                  <a:rPr lang="en-US" altLang="en-US" dirty="0"/>
                  <a:t>Let </a:t>
                </a:r>
                <a:r>
                  <a:rPr lang="en-US" altLang="en-US" i="1" dirty="0">
                    <a:latin typeface="Times New Roman" panose="02020603050405020304" pitchFamily="18" charset="0"/>
                  </a:rPr>
                  <a:t>PE</a:t>
                </a:r>
                <a:r>
                  <a:rPr lang="en-US" altLang="en-US" dirty="0"/>
                  <a:t> denote the expression describing the potential energy, where </a:t>
                </a:r>
                <a14:m>
                  <m:oMath xmlns:m="http://schemas.openxmlformats.org/officeDocument/2006/math">
                    <m:r>
                      <a:rPr lang="en-US" i="1" smtClean="0">
                        <a:solidFill>
                          <a:srgbClr val="000000"/>
                        </a:solidFill>
                        <a:latin typeface="Cambria Math" panose="02040503050406030204" pitchFamily="18" charset="0"/>
                      </a:rPr>
                      <m:t>𝑃</m:t>
                    </m:r>
                    <m:r>
                      <a:rPr lang="en-US" i="1" smtClean="0">
                        <a:solidFill>
                          <a:srgbClr val="000000"/>
                        </a:solidFill>
                        <a:latin typeface="Cambria Math" panose="02040503050406030204" pitchFamily="18" charset="0"/>
                      </a:rPr>
                      <m:t>=</m:t>
                    </m:r>
                    <m:r>
                      <a:rPr lang="en-US" i="1" smtClean="0">
                        <a:solidFill>
                          <a:srgbClr val="000000"/>
                        </a:solidFill>
                        <a:latin typeface="Cambria Math" panose="02040503050406030204" pitchFamily="18" charset="0"/>
                      </a:rPr>
                      <m:t>𝑓</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𝑞</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𝑡</m:t>
                        </m:r>
                      </m:e>
                    </m:d>
                  </m:oMath>
                </a14:m>
                <a:endParaRPr lang="en-US" dirty="0"/>
              </a:p>
              <a:p>
                <a:pPr>
                  <a:buFontTx/>
                  <a:buNone/>
                </a:pPr>
                <a:endParaRPr lang="en-US" altLang="en-US" dirty="0"/>
              </a:p>
              <a:p>
                <a:pPr>
                  <a:buFontTx/>
                  <a:buNone/>
                </a:pPr>
                <a:endParaRPr lang="en-US" altLang="en-US" dirty="0"/>
              </a:p>
              <a:p>
                <a:pPr>
                  <a:buFontTx/>
                  <a:buNone/>
                </a:pPr>
                <a:endParaRPr lang="en-US" altLang="en-US" dirty="0"/>
              </a:p>
              <a:p>
                <a:pPr>
                  <a:buFontTx/>
                  <a:buNone/>
                </a:pPr>
                <a:endParaRPr lang="en-US" altLang="en-US" dirty="0"/>
              </a:p>
              <a:p>
                <a:pPr>
                  <a:buFontTx/>
                  <a:buNone/>
                </a:pPr>
                <a:r>
                  <a:rPr lang="en-US" altLang="en-US" dirty="0"/>
                  <a:t>Let </a:t>
                </a:r>
                <a:r>
                  <a:rPr lang="en-US" altLang="en-US" i="1" dirty="0">
                    <a:latin typeface="Times New Roman" panose="02020603050405020304" pitchFamily="18" charset="0"/>
                  </a:rPr>
                  <a:t>L</a:t>
                </a:r>
                <a:r>
                  <a:rPr lang="en-US" altLang="en-US" dirty="0"/>
                  <a:t> denote the </a:t>
                </a:r>
                <a:r>
                  <a:rPr lang="en-US" altLang="en-US" dirty="0" err="1"/>
                  <a:t>Lagrangian</a:t>
                </a:r>
                <a:r>
                  <a:rPr lang="en-US" altLang="en-US" dirty="0"/>
                  <a:t> given by:</a:t>
                </a:r>
              </a:p>
              <a:p>
                <a:pPr>
                  <a:buFontTx/>
                  <a:buNone/>
                </a:pPr>
                <a:endParaRPr lang="en-US" altLang="en-US" dirty="0"/>
              </a:p>
              <a:p>
                <a:pPr algn="ctr">
                  <a:buFontTx/>
                  <a:buNone/>
                </a:pPr>
                <a:r>
                  <a:rPr lang="en-US" altLang="en-US" i="1" dirty="0">
                    <a:latin typeface="Times New Roman" panose="02020603050405020304" pitchFamily="18" charset="0"/>
                  </a:rPr>
                  <a:t>L = KE - PE</a:t>
                </a:r>
              </a:p>
              <a:p>
                <a:pPr>
                  <a:buFontTx/>
                  <a:buNone/>
                </a:pPr>
                <a:endParaRPr lang="en-US" altLang="en-US" dirty="0"/>
              </a:p>
            </p:txBody>
          </p:sp>
        </mc:Choice>
        <mc:Fallback xmlns="">
          <p:sp>
            <p:nvSpPr>
              <p:cNvPr id="19459" name="Rectangle 3">
                <a:extLst>
                  <a:ext uri="{FF2B5EF4-FFF2-40B4-BE49-F238E27FC236}">
                    <a16:creationId xmlns:a16="http://schemas.microsoft.com/office/drawing/2014/main" id="{82929DCD-81C3-941C-2B43-8DEC7ADED468}"/>
                  </a:ext>
                </a:extLst>
              </p:cNvPr>
              <p:cNvSpPr>
                <a:spLocks noGrp="1" noRot="1" noChangeAspect="1" noMove="1" noResize="1" noEditPoints="1" noAdjustHandles="1" noChangeArrowheads="1" noChangeShapeType="1" noTextEdit="1"/>
              </p:cNvSpPr>
              <p:nvPr>
                <p:ph type="body" idx="1"/>
              </p:nvPr>
            </p:nvSpPr>
            <p:spPr>
              <a:blipFill>
                <a:blip r:embed="rId3"/>
                <a:stretch>
                  <a:fillRect l="-294" t="-387" r="-412" b="-6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462" name="Object 6">
                <a:extLst>
                  <a:ext uri="{FF2B5EF4-FFF2-40B4-BE49-F238E27FC236}">
                    <a16:creationId xmlns:a16="http://schemas.microsoft.com/office/drawing/2014/main" id="{42A39131-47B5-9FFD-3C56-EFD762B412E4}"/>
                  </a:ext>
                </a:extLst>
              </p:cNvPr>
              <p:cNvSpPr txBox="1"/>
              <p:nvPr/>
            </p:nvSpPr>
            <p:spPr bwMode="auto">
              <a:xfrm>
                <a:off x="8499475" y="3687763"/>
                <a:ext cx="1189038" cy="36830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𝑓</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𝑞</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𝑡</m:t>
                          </m:r>
                        </m:e>
                      </m:d>
                    </m:oMath>
                  </m:oMathPara>
                </a14:m>
                <a:endParaRPr lang="en-US" dirty="0"/>
              </a:p>
            </p:txBody>
          </p:sp>
        </mc:Choice>
        <mc:Fallback xmlns="">
          <p:sp>
            <p:nvSpPr>
              <p:cNvPr id="19462" name="Object 6">
                <a:extLst>
                  <a:ext uri="{FF2B5EF4-FFF2-40B4-BE49-F238E27FC236}">
                    <a16:creationId xmlns:a16="http://schemas.microsoft.com/office/drawing/2014/main" id="{42A39131-47B5-9FFD-3C56-EFD762B412E4}"/>
                  </a:ext>
                </a:extLst>
              </p:cNvPr>
              <p:cNvSpPr txBox="1">
                <a:spLocks noRot="1" noChangeAspect="1" noMove="1" noResize="1" noEditPoints="1" noAdjustHandles="1" noChangeArrowheads="1" noChangeShapeType="1" noTextEdit="1"/>
              </p:cNvSpPr>
              <p:nvPr/>
            </p:nvSpPr>
            <p:spPr bwMode="auto">
              <a:xfrm>
                <a:off x="8499475" y="3687763"/>
                <a:ext cx="1189038" cy="368300"/>
              </a:xfrm>
              <a:prstGeom prst="rect">
                <a:avLst/>
              </a:prstGeom>
              <a:blipFill>
                <a:blip r:embed="rId5"/>
                <a:stretch>
                  <a:fillRect/>
                </a:stretch>
              </a:blipFill>
              <a:ln>
                <a:noFill/>
              </a:ln>
              <a:effectLst/>
            </p:spPr>
            <p:txBody>
              <a:bodyPr/>
              <a:lstStyle/>
              <a:p>
                <a:r>
                  <a:rPr lang="en-US">
                    <a:noFill/>
                  </a:rPr>
                  <a:t> </a:t>
                </a:r>
              </a:p>
            </p:txBody>
          </p:sp>
        </mc:Fallback>
      </mc:AlternateContent>
      <p:sp>
        <p:nvSpPr>
          <p:cNvPr id="10" name="Footer Placeholder 2">
            <a:extLst>
              <a:ext uri="{FF2B5EF4-FFF2-40B4-BE49-F238E27FC236}">
                <a16:creationId xmlns:a16="http://schemas.microsoft.com/office/drawing/2014/main" id="{409ED6D5-5FEC-6127-EFCE-ADF04DAA9C9C}"/>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9465" name="Picture 2" descr="http://brand.ucla.edu/wp-content/uploads/2013/08/ucla-logotype-main-11.jpg">
            <a:extLst>
              <a:ext uri="{FF2B5EF4-FFF2-40B4-BE49-F238E27FC236}">
                <a16:creationId xmlns:a16="http://schemas.microsoft.com/office/drawing/2014/main" id="{E14EC0C7-7A39-EA02-7AE9-DEEFAA2C21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B63593F2-A44E-D360-4DA7-E4C7671358CD}"/>
              </a:ext>
            </a:extLst>
          </p:cNvPr>
          <p:cNvGrpSpPr/>
          <p:nvPr/>
        </p:nvGrpSpPr>
        <p:grpSpPr>
          <a:xfrm>
            <a:off x="8034470" y="4472027"/>
            <a:ext cx="3386137" cy="795338"/>
            <a:chOff x="6802438" y="4322833"/>
            <a:chExt cx="3386137" cy="795338"/>
          </a:xfrm>
        </p:grpSpPr>
        <mc:AlternateContent xmlns:mc="http://schemas.openxmlformats.org/markup-compatibility/2006" xmlns:p14="http://schemas.microsoft.com/office/powerpoint/2010/main">
          <mc:Choice Requires="p14">
            <p:contentPart p14:bwMode="auto" r:id="rId7">
              <p14:nvContentPartPr>
                <p14:cNvPr id="15372" name="Ink 12">
                  <a:extLst>
                    <a:ext uri="{FF2B5EF4-FFF2-40B4-BE49-F238E27FC236}">
                      <a16:creationId xmlns:a16="http://schemas.microsoft.com/office/drawing/2014/main" id="{A51A13F1-50B0-A5E5-BF4E-1B89042335B9}"/>
                    </a:ext>
                  </a:extLst>
                </p14:cNvPr>
                <p14:cNvContentPartPr>
                  <a14:cpLocks xmlns:a14="http://schemas.microsoft.com/office/drawing/2010/main" noRot="1" noChangeAspect="1" noEditPoints="1" noChangeArrowheads="1" noChangeShapeType="1"/>
                </p14:cNvContentPartPr>
                <p14:nvPr/>
              </p14:nvContentPartPr>
              <p14:xfrm>
                <a:off x="7715250" y="4835595"/>
                <a:ext cx="1169988" cy="215900"/>
              </p14:xfrm>
            </p:contentPart>
          </mc:Choice>
          <mc:Fallback xmlns="">
            <p:pic>
              <p:nvPicPr>
                <p:cNvPr id="15372" name="Ink 12">
                  <a:extLst>
                    <a:ext uri="{FF2B5EF4-FFF2-40B4-BE49-F238E27FC236}">
                      <a16:creationId xmlns:a16="http://schemas.microsoft.com/office/drawing/2014/main" id="{A51A13F1-50B0-A5E5-BF4E-1B89042335B9}"/>
                    </a:ext>
                  </a:extLst>
                </p:cNvPr>
                <p:cNvPicPr>
                  <a:picLocks noRot="1" noChangeAspect="1" noEditPoints="1" noChangeArrowheads="1" noChangeShapeType="1"/>
                </p:cNvPicPr>
                <p:nvPr/>
              </p:nvPicPr>
              <p:blipFill>
                <a:blip r:embed="rId8"/>
                <a:stretch>
                  <a:fillRect/>
                </a:stretch>
              </p:blipFill>
              <p:spPr>
                <a:xfrm>
                  <a:off x="7705890" y="4826239"/>
                  <a:ext cx="1188708" cy="23461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373" name="Ink 13">
                  <a:extLst>
                    <a:ext uri="{FF2B5EF4-FFF2-40B4-BE49-F238E27FC236}">
                      <a16:creationId xmlns:a16="http://schemas.microsoft.com/office/drawing/2014/main" id="{55A53A14-0512-5568-6B44-25BF909B202E}"/>
                    </a:ext>
                  </a:extLst>
                </p14:cNvPr>
                <p14:cNvContentPartPr>
                  <a14:cpLocks xmlns:a14="http://schemas.microsoft.com/office/drawing/2010/main" noRot="1" noChangeAspect="1" noEditPoints="1" noChangeArrowheads="1" noChangeShapeType="1"/>
                </p14:cNvContentPartPr>
                <p14:nvPr/>
              </p14:nvContentPartPr>
              <p14:xfrm>
                <a:off x="7786689" y="4322833"/>
                <a:ext cx="644525" cy="698500"/>
              </p14:xfrm>
            </p:contentPart>
          </mc:Choice>
          <mc:Fallback xmlns="">
            <p:pic>
              <p:nvPicPr>
                <p:cNvPr id="15373" name="Ink 13">
                  <a:extLst>
                    <a:ext uri="{FF2B5EF4-FFF2-40B4-BE49-F238E27FC236}">
                      <a16:creationId xmlns:a16="http://schemas.microsoft.com/office/drawing/2014/main" id="{55A53A14-0512-5568-6B44-25BF909B202E}"/>
                    </a:ext>
                  </a:extLst>
                </p:cNvPr>
                <p:cNvPicPr>
                  <a:picLocks noRot="1" noChangeAspect="1" noEditPoints="1" noChangeArrowheads="1" noChangeShapeType="1"/>
                </p:cNvPicPr>
                <p:nvPr/>
              </p:nvPicPr>
              <p:blipFill>
                <a:blip r:embed="rId10"/>
                <a:stretch>
                  <a:fillRect/>
                </a:stretch>
              </p:blipFill>
              <p:spPr>
                <a:xfrm>
                  <a:off x="7777327" y="4313472"/>
                  <a:ext cx="663249" cy="71722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374" name="Ink 14">
                  <a:extLst>
                    <a:ext uri="{FF2B5EF4-FFF2-40B4-BE49-F238E27FC236}">
                      <a16:creationId xmlns:a16="http://schemas.microsoft.com/office/drawing/2014/main" id="{9394AD43-CE19-23EA-21A0-29221E7770B4}"/>
                    </a:ext>
                  </a:extLst>
                </p14:cNvPr>
                <p14:cNvContentPartPr>
                  <a14:cpLocks xmlns:a14="http://schemas.microsoft.com/office/drawing/2010/main" noRot="1" noChangeAspect="1" noEditPoints="1" noChangeArrowheads="1" noChangeShapeType="1"/>
                </p14:cNvContentPartPr>
                <p14:nvPr/>
              </p14:nvContentPartPr>
              <p14:xfrm>
                <a:off x="8416925" y="4511745"/>
                <a:ext cx="185738" cy="438150"/>
              </p14:xfrm>
            </p:contentPart>
          </mc:Choice>
          <mc:Fallback xmlns="">
            <p:pic>
              <p:nvPicPr>
                <p:cNvPr id="15374" name="Ink 14">
                  <a:extLst>
                    <a:ext uri="{FF2B5EF4-FFF2-40B4-BE49-F238E27FC236}">
                      <a16:creationId xmlns:a16="http://schemas.microsoft.com/office/drawing/2014/main" id="{9394AD43-CE19-23EA-21A0-29221E7770B4}"/>
                    </a:ext>
                  </a:extLst>
                </p:cNvPr>
                <p:cNvPicPr>
                  <a:picLocks noRot="1" noChangeAspect="1" noEditPoints="1" noChangeArrowheads="1" noChangeShapeType="1"/>
                </p:cNvPicPr>
                <p:nvPr/>
              </p:nvPicPr>
              <p:blipFill>
                <a:blip r:embed="rId12"/>
                <a:stretch>
                  <a:fillRect/>
                </a:stretch>
              </p:blipFill>
              <p:spPr>
                <a:xfrm>
                  <a:off x="8407566" y="4502384"/>
                  <a:ext cx="204456" cy="45687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375" name="Ink 15">
                  <a:extLst>
                    <a:ext uri="{FF2B5EF4-FFF2-40B4-BE49-F238E27FC236}">
                      <a16:creationId xmlns:a16="http://schemas.microsoft.com/office/drawing/2014/main" id="{BA885B6D-1BC7-B797-C25E-CBA589B5D2E3}"/>
                    </a:ext>
                  </a:extLst>
                </p14:cNvPr>
                <p14:cNvContentPartPr>
                  <a14:cpLocks xmlns:a14="http://schemas.microsoft.com/office/drawing/2010/main" noRot="1" noChangeAspect="1" noEditPoints="1" noChangeArrowheads="1" noChangeShapeType="1"/>
                </p14:cNvContentPartPr>
                <p14:nvPr/>
              </p14:nvContentPartPr>
              <p14:xfrm>
                <a:off x="9459914" y="4987996"/>
                <a:ext cx="244475" cy="130175"/>
              </p14:xfrm>
            </p:contentPart>
          </mc:Choice>
          <mc:Fallback xmlns="">
            <p:pic>
              <p:nvPicPr>
                <p:cNvPr id="15375" name="Ink 15">
                  <a:extLst>
                    <a:ext uri="{FF2B5EF4-FFF2-40B4-BE49-F238E27FC236}">
                      <a16:creationId xmlns:a16="http://schemas.microsoft.com/office/drawing/2014/main" id="{BA885B6D-1BC7-B797-C25E-CBA589B5D2E3}"/>
                    </a:ext>
                  </a:extLst>
                </p:cNvPr>
                <p:cNvPicPr>
                  <a:picLocks noRot="1" noChangeAspect="1" noEditPoints="1" noChangeArrowheads="1" noChangeShapeType="1"/>
                </p:cNvPicPr>
                <p:nvPr/>
              </p:nvPicPr>
              <p:blipFill>
                <a:blip r:embed="rId14"/>
                <a:stretch>
                  <a:fillRect/>
                </a:stretch>
              </p:blipFill>
              <p:spPr>
                <a:xfrm>
                  <a:off x="9450566" y="4978621"/>
                  <a:ext cx="263170" cy="148926"/>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376" name="Ink 16">
                  <a:extLst>
                    <a:ext uri="{FF2B5EF4-FFF2-40B4-BE49-F238E27FC236}">
                      <a16:creationId xmlns:a16="http://schemas.microsoft.com/office/drawing/2014/main" id="{B0E95379-FDAE-52E5-F52A-AC656AD5451F}"/>
                    </a:ext>
                  </a:extLst>
                </p14:cNvPr>
                <p14:cNvContentPartPr>
                  <a14:cpLocks xmlns:a14="http://schemas.microsoft.com/office/drawing/2010/main" noRot="1" noChangeAspect="1" noEditPoints="1" noChangeArrowheads="1" noChangeShapeType="1"/>
                </p14:cNvContentPartPr>
                <p14:nvPr/>
              </p14:nvContentPartPr>
              <p14:xfrm>
                <a:off x="9898063" y="4891159"/>
                <a:ext cx="290512" cy="136525"/>
              </p14:xfrm>
            </p:contentPart>
          </mc:Choice>
          <mc:Fallback xmlns="">
            <p:pic>
              <p:nvPicPr>
                <p:cNvPr id="15376" name="Ink 16">
                  <a:extLst>
                    <a:ext uri="{FF2B5EF4-FFF2-40B4-BE49-F238E27FC236}">
                      <a16:creationId xmlns:a16="http://schemas.microsoft.com/office/drawing/2014/main" id="{B0E95379-FDAE-52E5-F52A-AC656AD5451F}"/>
                    </a:ext>
                  </a:extLst>
                </p:cNvPr>
                <p:cNvPicPr>
                  <a:picLocks noRot="1" noChangeAspect="1" noEditPoints="1" noChangeArrowheads="1" noChangeShapeType="1"/>
                </p:cNvPicPr>
                <p:nvPr/>
              </p:nvPicPr>
              <p:blipFill>
                <a:blip r:embed="rId16"/>
                <a:stretch>
                  <a:fillRect/>
                </a:stretch>
              </p:blipFill>
              <p:spPr>
                <a:xfrm>
                  <a:off x="9888703" y="4881793"/>
                  <a:ext cx="309231" cy="155257"/>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377" name="Ink 17">
                  <a:extLst>
                    <a:ext uri="{FF2B5EF4-FFF2-40B4-BE49-F238E27FC236}">
                      <a16:creationId xmlns:a16="http://schemas.microsoft.com/office/drawing/2014/main" id="{D065D60A-B74A-101F-93FF-BAA5C61DB887}"/>
                    </a:ext>
                  </a:extLst>
                </p14:cNvPr>
                <p14:cNvContentPartPr>
                  <a14:cpLocks xmlns:a14="http://schemas.microsoft.com/office/drawing/2010/main" noRot="1" noChangeAspect="1" noEditPoints="1" noChangeArrowheads="1" noChangeShapeType="1"/>
                </p14:cNvContentPartPr>
                <p14:nvPr/>
              </p14:nvContentPartPr>
              <p14:xfrm>
                <a:off x="6802438" y="4967358"/>
                <a:ext cx="2557462" cy="50800"/>
              </p14:xfrm>
            </p:contentPart>
          </mc:Choice>
          <mc:Fallback xmlns="">
            <p:pic>
              <p:nvPicPr>
                <p:cNvPr id="15377" name="Ink 17">
                  <a:extLst>
                    <a:ext uri="{FF2B5EF4-FFF2-40B4-BE49-F238E27FC236}">
                      <a16:creationId xmlns:a16="http://schemas.microsoft.com/office/drawing/2014/main" id="{D065D60A-B74A-101F-93FF-BAA5C61DB887}"/>
                    </a:ext>
                  </a:extLst>
                </p:cNvPr>
                <p:cNvPicPr>
                  <a:picLocks noRot="1" noChangeAspect="1" noEditPoints="1" noChangeArrowheads="1" noChangeShapeType="1"/>
                </p:cNvPicPr>
                <p:nvPr/>
              </p:nvPicPr>
              <p:blipFill>
                <a:blip r:embed="rId18"/>
                <a:stretch>
                  <a:fillRect/>
                </a:stretch>
              </p:blipFill>
              <p:spPr>
                <a:xfrm>
                  <a:off x="6793078" y="4957991"/>
                  <a:ext cx="2576182" cy="69535"/>
                </a:xfrm>
                <a:prstGeom prst="rect">
                  <a:avLst/>
                </a:prstGeom>
              </p:spPr>
            </p:pic>
          </mc:Fallback>
        </mc:AlternateContent>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5CA9DEC-CD7D-3ACD-730D-3863BE7A027B}"/>
                  </a:ext>
                </a:extLst>
              </p:cNvPr>
              <p:cNvSpPr txBox="1"/>
              <p:nvPr/>
            </p:nvSpPr>
            <p:spPr>
              <a:xfrm>
                <a:off x="2041041" y="4220284"/>
                <a:ext cx="4268703" cy="7645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𝑃𝐸</m:t>
                      </m:r>
                      <m:r>
                        <a:rPr lang="en-US" sz="1600" b="0" i="1" smtClean="0">
                          <a:latin typeface="Cambria Math" panose="02040503050406030204" pitchFamily="18" charset="0"/>
                        </a:rPr>
                        <m:t>=−</m:t>
                      </m:r>
                      <m:nary>
                        <m:naryPr>
                          <m:chr m:val="∑"/>
                          <m:ctrlPr>
                            <a:rPr lang="en-US" sz="1600" b="0" i="1" smtClean="0">
                              <a:latin typeface="Cambria Math" panose="02040503050406030204" pitchFamily="18" charset="0"/>
                            </a:rPr>
                          </m:ctrlPr>
                        </m:naryPr>
                        <m:sub>
                          <m:r>
                            <m:rPr>
                              <m:brk m:alnAt="23"/>
                            </m:rPr>
                            <a:rPr lang="en-US" sz="1600" b="0" i="1" smtClean="0">
                              <a:latin typeface="Cambria Math" panose="02040503050406030204" pitchFamily="18" charset="0"/>
                            </a:rPr>
                            <m:t>𝑖</m:t>
                          </m:r>
                          <m:r>
                            <a:rPr lang="en-US" sz="1600" b="0" i="1" smtClean="0">
                              <a:latin typeface="Cambria Math" panose="02040503050406030204" pitchFamily="18" charset="0"/>
                            </a:rPr>
                            <m:t>=1</m:t>
                          </m:r>
                        </m:sub>
                        <m:sup>
                          <m:r>
                            <a:rPr lang="en-US" sz="1600" b="0" i="1" smtClean="0">
                              <a:latin typeface="Cambria Math" panose="02040503050406030204" pitchFamily="18" charset="0"/>
                            </a:rPr>
                            <m:t>𝑛</m:t>
                          </m:r>
                        </m:sup>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𝑚</m:t>
                              </m:r>
                            </m:e>
                            <m:sub>
                              <m:r>
                                <a:rPr lang="en-US" sz="1600" b="0" i="1" smtClean="0">
                                  <a:latin typeface="Cambria Math" panose="02040503050406030204" pitchFamily="18" charset="0"/>
                                </a:rPr>
                                <m:t>𝑖</m:t>
                              </m:r>
                            </m:sub>
                          </m:sSub>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𝑔</m:t>
                              </m:r>
                            </m:e>
                            <m:sup>
                              <m:r>
                                <a:rPr lang="en-US" sz="1600" b="0" i="1" smtClean="0">
                                  <a:latin typeface="Cambria Math" panose="02040503050406030204" pitchFamily="18" charset="0"/>
                                </a:rPr>
                                <m:t>𝑇</m:t>
                              </m:r>
                            </m:sup>
                          </m:sSup>
                          <m:sSub>
                            <m:sSubPr>
                              <m:ctrlPr>
                                <a:rPr lang="en-US" sz="1600" b="0" i="1" smtClean="0">
                                  <a:latin typeface="Cambria Math" panose="02040503050406030204" pitchFamily="18" charset="0"/>
                                </a:rPr>
                              </m:ctrlPr>
                            </m:sSubP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𝑃</m:t>
                                  </m:r>
                                </m:e>
                                <m:sub>
                                  <m:r>
                                    <a:rPr lang="en-US" sz="1600" b="0" i="1" smtClean="0">
                                      <a:latin typeface="Cambria Math" panose="02040503050406030204" pitchFamily="18" charset="0"/>
                                    </a:rPr>
                                    <m:t>𝑐</m:t>
                                  </m:r>
                                </m:sub>
                              </m:sSub>
                            </m:e>
                            <m:sub>
                              <m:r>
                                <a:rPr lang="en-US" sz="1600" b="0" i="1" smtClean="0">
                                  <a:latin typeface="Cambria Math" panose="02040503050406030204" pitchFamily="18" charset="0"/>
                                </a:rPr>
                                <m:t>𝑖</m:t>
                              </m:r>
                            </m:sub>
                          </m:sSub>
                        </m:e>
                      </m:nary>
                    </m:oMath>
                  </m:oMathPara>
                </a14:m>
                <a:endParaRPr lang="en-US" sz="1600" dirty="0"/>
              </a:p>
            </p:txBody>
          </p:sp>
        </mc:Choice>
        <mc:Fallback xmlns="">
          <p:sp>
            <p:nvSpPr>
              <p:cNvPr id="6" name="TextBox 5">
                <a:extLst>
                  <a:ext uri="{FF2B5EF4-FFF2-40B4-BE49-F238E27FC236}">
                    <a16:creationId xmlns:a16="http://schemas.microsoft.com/office/drawing/2014/main" id="{05CA9DEC-CD7D-3ACD-730D-3863BE7A027B}"/>
                  </a:ext>
                </a:extLst>
              </p:cNvPr>
              <p:cNvSpPr txBox="1">
                <a:spLocks noRot="1" noChangeAspect="1" noMove="1" noResize="1" noEditPoints="1" noAdjustHandles="1" noChangeArrowheads="1" noChangeShapeType="1" noTextEdit="1"/>
              </p:cNvSpPr>
              <p:nvPr/>
            </p:nvSpPr>
            <p:spPr>
              <a:xfrm>
                <a:off x="2041041" y="4220284"/>
                <a:ext cx="4268703" cy="764505"/>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7AC6DC7-4FA9-388B-95E0-A06CC3704CA6}"/>
                  </a:ext>
                </a:extLst>
              </p:cNvPr>
              <p:cNvSpPr txBox="1"/>
              <p:nvPr/>
            </p:nvSpPr>
            <p:spPr>
              <a:xfrm>
                <a:off x="1842436" y="2655953"/>
                <a:ext cx="6095198" cy="7645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𝐾𝐸</m:t>
                      </m:r>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2</m:t>
                          </m:r>
                        </m:den>
                      </m:f>
                      <m:nary>
                        <m:naryPr>
                          <m:chr m:val="∑"/>
                          <m:ctrlPr>
                            <a:rPr lang="en-US" sz="1600" b="0" i="1" smtClean="0">
                              <a:latin typeface="Cambria Math" panose="02040503050406030204" pitchFamily="18" charset="0"/>
                            </a:rPr>
                          </m:ctrlPr>
                        </m:naryPr>
                        <m:sub>
                          <m:r>
                            <m:rPr>
                              <m:brk m:alnAt="23"/>
                            </m:rPr>
                            <a:rPr lang="en-US" sz="1600" b="0" i="1" smtClean="0">
                              <a:latin typeface="Cambria Math" panose="02040503050406030204" pitchFamily="18" charset="0"/>
                            </a:rPr>
                            <m:t>𝑖</m:t>
                          </m:r>
                          <m:r>
                            <a:rPr lang="en-US" sz="1600" b="0" i="1" smtClean="0">
                              <a:latin typeface="Cambria Math" panose="02040503050406030204" pitchFamily="18" charset="0"/>
                            </a:rPr>
                            <m:t>=1</m:t>
                          </m:r>
                        </m:sub>
                        <m:sup>
                          <m:r>
                            <a:rPr lang="en-US" sz="1600" b="0" i="1" smtClean="0">
                              <a:latin typeface="Cambria Math" panose="02040503050406030204" pitchFamily="18" charset="0"/>
                            </a:rPr>
                            <m:t>𝑛</m:t>
                          </m:r>
                        </m:sup>
                        <m:e>
                          <m:r>
                            <a:rPr lang="en-US" sz="1600" b="0" i="1" smtClean="0">
                              <a:latin typeface="Cambria Math" panose="02040503050406030204" pitchFamily="18" charset="0"/>
                            </a:rPr>
                            <m:t>(</m:t>
                          </m:r>
                          <m:sPre>
                            <m:sPrePr>
                              <m:ctrlPr>
                                <a:rPr lang="en-US" sz="1600" i="1" smtClean="0">
                                  <a:latin typeface="Cambria Math" panose="02040503050406030204" pitchFamily="18" charset="0"/>
                                </a:rPr>
                              </m:ctrlPr>
                            </m:sPrePr>
                            <m:sub>
                              <m:r>
                                <a:rPr lang="en-US" sz="1600" b="0" i="1" smtClean="0">
                                  <a:latin typeface="Cambria Math" panose="02040503050406030204" pitchFamily="18" charset="0"/>
                                </a:rPr>
                                <m:t> </m:t>
                              </m:r>
                            </m:sub>
                            <m:sup>
                              <m:r>
                                <a:rPr lang="en-US" sz="1600" b="0" i="1" smtClean="0">
                                  <a:latin typeface="Cambria Math" panose="02040503050406030204" pitchFamily="18" charset="0"/>
                                </a:rPr>
                                <m:t>0</m:t>
                              </m:r>
                            </m:sup>
                            <m:e>
                              <m:sSubSup>
                                <m:sSubSupPr>
                                  <m:ctrlPr>
                                    <a:rPr lang="en-US" sz="1600" i="1">
                                      <a:latin typeface="Cambria Math" panose="02040503050406030204" pitchFamily="18" charset="0"/>
                                    </a:rPr>
                                  </m:ctrlPr>
                                </m:sSubSupPr>
                                <m:e>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𝑐</m:t>
                                      </m:r>
                                    </m:sub>
                                  </m:sSub>
                                </m:e>
                                <m:sub>
                                  <m:r>
                                    <a:rPr lang="en-US" sz="1600" i="1">
                                      <a:latin typeface="Cambria Math" panose="02040503050406030204" pitchFamily="18" charset="0"/>
                                    </a:rPr>
                                    <m:t>𝑖</m:t>
                                  </m:r>
                                </m:sub>
                                <m:sup>
                                  <m:r>
                                    <a:rPr lang="en-US" sz="1600" i="1">
                                      <a:latin typeface="Cambria Math" panose="02040503050406030204" pitchFamily="18" charset="0"/>
                                    </a:rPr>
                                    <m:t>𝑇</m:t>
                                  </m:r>
                                </m:sup>
                              </m:sSubSup>
                            </m:e>
                          </m:sPre>
                          <m:sSub>
                            <m:sSubPr>
                              <m:ctrlPr>
                                <a:rPr lang="en-US" sz="1600" i="1">
                                  <a:latin typeface="Cambria Math" panose="02040503050406030204" pitchFamily="18" charset="0"/>
                                </a:rPr>
                              </m:ctrlPr>
                            </m:sSubPr>
                            <m:e>
                              <m:r>
                                <a:rPr lang="en-US" sz="1600" i="1">
                                  <a:latin typeface="Cambria Math" panose="02040503050406030204" pitchFamily="18" charset="0"/>
                                </a:rPr>
                                <m:t>𝑚</m:t>
                              </m:r>
                            </m:e>
                            <m:sub>
                              <m:r>
                                <a:rPr lang="en-US" sz="1600" i="1">
                                  <a:latin typeface="Cambria Math" panose="02040503050406030204" pitchFamily="18" charset="0"/>
                                </a:rPr>
                                <m:t>𝑖</m:t>
                              </m:r>
                            </m:sub>
                          </m:sSub>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Sup>
                                <m:sSubSupPr>
                                  <m:ctrlPr>
                                    <a:rPr lang="en-US" sz="1600" i="1">
                                      <a:latin typeface="Cambria Math" panose="02040503050406030204" pitchFamily="18" charset="0"/>
                                    </a:rPr>
                                  </m:ctrlPr>
                                </m:sSubSupPr>
                                <m:e>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𝑐</m:t>
                                      </m:r>
                                    </m:sub>
                                  </m:sSub>
                                </m:e>
                                <m:sub>
                                  <m:r>
                                    <a:rPr lang="en-US" sz="1600" i="1">
                                      <a:latin typeface="Cambria Math" panose="02040503050406030204" pitchFamily="18" charset="0"/>
                                    </a:rPr>
                                    <m:t>𝑖</m:t>
                                  </m:r>
                                </m:sub>
                                <m:sup>
                                  <m:r>
                                    <a:rPr lang="en-US" sz="1600" b="0" i="1" smtClean="0">
                                      <a:latin typeface="Cambria Math" panose="02040503050406030204" pitchFamily="18" charset="0"/>
                                    </a:rPr>
                                    <m:t> </m:t>
                                  </m:r>
                                </m:sup>
                              </m:sSubSup>
                            </m:e>
                          </m:sPre>
                          <m:r>
                            <a:rPr lang="en-US" sz="1600" i="1">
                              <a:latin typeface="Cambria Math" panose="02040503050406030204" pitchFamily="18" charset="0"/>
                            </a:rPr>
                            <m:t>+</m:t>
                          </m:r>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Sup>
                                <m:sSubSupPr>
                                  <m:ctrlPr>
                                    <a:rPr lang="en-US" sz="1600" i="1">
                                      <a:latin typeface="Cambria Math" panose="02040503050406030204" pitchFamily="18" charset="0"/>
                                    </a:rPr>
                                  </m:ctrlPr>
                                </m:sSubSupPr>
                                <m:e>
                                  <m:sSub>
                                    <m:sSubPr>
                                      <m:ctrlPr>
                                        <a:rPr lang="en-US" sz="1600" i="1">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𝜔</m:t>
                                      </m:r>
                                    </m:e>
                                    <m:sub>
                                      <m:r>
                                        <a:rPr lang="en-US" sz="1600" b="0" i="1" smtClean="0">
                                          <a:latin typeface="Cambria Math" panose="02040503050406030204" pitchFamily="18" charset="0"/>
                                        </a:rPr>
                                        <m:t> </m:t>
                                      </m:r>
                                    </m:sub>
                                  </m:sSub>
                                </m:e>
                                <m:sub>
                                  <m:r>
                                    <a:rPr lang="en-US" sz="1600" i="1">
                                      <a:latin typeface="Cambria Math" panose="02040503050406030204" pitchFamily="18" charset="0"/>
                                    </a:rPr>
                                    <m:t>𝑖</m:t>
                                  </m:r>
                                </m:sub>
                                <m:sup>
                                  <m:r>
                                    <a:rPr lang="en-US" sz="1600" i="1">
                                      <a:latin typeface="Cambria Math" panose="02040503050406030204" pitchFamily="18" charset="0"/>
                                    </a:rPr>
                                    <m:t>𝑇</m:t>
                                  </m:r>
                                </m:sup>
                              </m:sSubSup>
                            </m:e>
                          </m:sPr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
                                <m:sSubPr>
                                  <m:ctrlPr>
                                    <a:rPr lang="en-US" sz="1600" i="1">
                                      <a:latin typeface="Cambria Math" panose="02040503050406030204" pitchFamily="18" charset="0"/>
                                    </a:rPr>
                                  </m:ctrlPr>
                                </m:sSubPr>
                                <m:e>
                                  <m:sSub>
                                    <m:sSubPr>
                                      <m:ctrlPr>
                                        <a:rPr lang="en-US" sz="1600" i="1">
                                          <a:latin typeface="Cambria Math" panose="02040503050406030204" pitchFamily="18" charset="0"/>
                                        </a:rPr>
                                      </m:ctrlPr>
                                    </m:sSubPr>
                                    <m:e>
                                      <m:r>
                                        <a:rPr lang="en-US" sz="1600" i="1">
                                          <a:latin typeface="Cambria Math" panose="02040503050406030204" pitchFamily="18" charset="0"/>
                                        </a:rPr>
                                        <m:t>𝐼</m:t>
                                      </m:r>
                                    </m:e>
                                    <m:sub>
                                      <m:r>
                                        <a:rPr lang="en-US" sz="1600" i="1">
                                          <a:latin typeface="Cambria Math" panose="02040503050406030204" pitchFamily="18" charset="0"/>
                                        </a:rPr>
                                        <m:t>𝑖</m:t>
                                      </m:r>
                                    </m:sub>
                                  </m:sSub>
                                </m:e>
                                <m:sub>
                                  <m:r>
                                    <a:rPr lang="en-US" sz="1600" i="1">
                                      <a:latin typeface="Cambria Math" panose="02040503050406030204" pitchFamily="18" charset="0"/>
                                    </a:rPr>
                                    <m:t>𝑐</m:t>
                                  </m:r>
                                </m:sub>
                              </m:sSub>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Sup>
                                    <m:sSubSupPr>
                                      <m:ctrlPr>
                                        <a:rPr lang="en-US" sz="1600" i="1">
                                          <a:latin typeface="Cambria Math" panose="02040503050406030204" pitchFamily="18" charset="0"/>
                                        </a:rPr>
                                      </m:ctrlPr>
                                    </m:sSubSupPr>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𝜔</m:t>
                                          </m:r>
                                        </m:e>
                                        <m:sub>
                                          <m:r>
                                            <a:rPr lang="en-US" sz="1600" i="1">
                                              <a:latin typeface="Cambria Math" panose="02040503050406030204" pitchFamily="18" charset="0"/>
                                            </a:rPr>
                                            <m:t> </m:t>
                                          </m:r>
                                        </m:sub>
                                      </m:sSub>
                                    </m:e>
                                    <m:sub>
                                      <m:r>
                                        <a:rPr lang="en-US" sz="1600" i="1">
                                          <a:latin typeface="Cambria Math" panose="02040503050406030204" pitchFamily="18" charset="0"/>
                                        </a:rPr>
                                        <m:t>𝑖</m:t>
                                      </m:r>
                                    </m:sub>
                                    <m:sup>
                                      <m:r>
                                        <a:rPr lang="en-US" sz="1600" b="0" i="1" smtClean="0">
                                          <a:latin typeface="Cambria Math" panose="02040503050406030204" pitchFamily="18" charset="0"/>
                                        </a:rPr>
                                        <m:t> </m:t>
                                      </m:r>
                                    </m:sup>
                                  </m:sSubSup>
                                </m:e>
                              </m:sPre>
                            </m:e>
                          </m:sPre>
                          <m:r>
                            <a:rPr lang="en-US" sz="1600" b="0" i="1" smtClean="0">
                              <a:latin typeface="Cambria Math" panose="02040503050406030204" pitchFamily="18" charset="0"/>
                            </a:rPr>
                            <m:t>)</m:t>
                          </m:r>
                        </m:e>
                      </m:nary>
                    </m:oMath>
                  </m:oMathPara>
                </a14:m>
                <a:endParaRPr lang="en-US" sz="1600" dirty="0"/>
              </a:p>
            </p:txBody>
          </p:sp>
        </mc:Choice>
        <mc:Fallback xmlns="">
          <p:sp>
            <p:nvSpPr>
              <p:cNvPr id="7" name="TextBox 6">
                <a:extLst>
                  <a:ext uri="{FF2B5EF4-FFF2-40B4-BE49-F238E27FC236}">
                    <a16:creationId xmlns:a16="http://schemas.microsoft.com/office/drawing/2014/main" id="{37AC6DC7-4FA9-388B-95E0-A06CC3704CA6}"/>
                  </a:ext>
                </a:extLst>
              </p:cNvPr>
              <p:cNvSpPr txBox="1">
                <a:spLocks noRot="1" noChangeAspect="1" noMove="1" noResize="1" noEditPoints="1" noAdjustHandles="1" noChangeArrowheads="1" noChangeShapeType="1" noTextEdit="1"/>
              </p:cNvSpPr>
              <p:nvPr/>
            </p:nvSpPr>
            <p:spPr>
              <a:xfrm>
                <a:off x="1842436" y="2655953"/>
                <a:ext cx="6095198" cy="764505"/>
              </a:xfrm>
              <a:prstGeom prst="rect">
                <a:avLst/>
              </a:prstGeom>
              <a:blipFill>
                <a:blip r:embed="rId20"/>
                <a:stretch>
                  <a:fillRect/>
                </a:stretch>
              </a:blipFill>
            </p:spPr>
            <p:txBody>
              <a:bodyPr/>
              <a:lstStyle/>
              <a:p>
                <a:r>
                  <a:rPr lang="en-US">
                    <a:noFill/>
                  </a:rPr>
                  <a:t> </a:t>
                </a:r>
              </a:p>
            </p:txBody>
          </p:sp>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7FAC2-F88C-A601-329B-6AA85AE24A69}"/>
            </a:ext>
          </a:extLst>
        </p:cNvPr>
        <p:cNvGrpSpPr/>
        <p:nvPr/>
      </p:nvGrpSpPr>
      <p:grpSpPr>
        <a:xfrm>
          <a:off x="0" y="0"/>
          <a:ext cx="0" cy="0"/>
          <a:chOff x="0" y="0"/>
          <a:chExt cx="0" cy="0"/>
        </a:xfrm>
      </p:grpSpPr>
      <p:sp>
        <p:nvSpPr>
          <p:cNvPr id="46082" name="Rectangle 2">
            <a:extLst>
              <a:ext uri="{FF2B5EF4-FFF2-40B4-BE49-F238E27FC236}">
                <a16:creationId xmlns:a16="http://schemas.microsoft.com/office/drawing/2014/main" id="{146A0ABE-2BF4-3B80-C5D3-2845D48D0D4D}"/>
              </a:ext>
            </a:extLst>
          </p:cNvPr>
          <p:cNvSpPr>
            <a:spLocks noGrp="1" noChangeArrowheads="1"/>
          </p:cNvSpPr>
          <p:nvPr>
            <p:ph type="title"/>
          </p:nvPr>
        </p:nvSpPr>
        <p:spPr/>
        <p:txBody>
          <a:bodyPr/>
          <a:lstStyle/>
          <a:p>
            <a:r>
              <a:rPr lang="en-US" altLang="en-US" dirty="0" err="1"/>
              <a:t>Lagrangian</a:t>
            </a:r>
            <a:r>
              <a:rPr lang="en-US" altLang="en-US" dirty="0"/>
              <a:t> Formulation of Manipulator Dynamics</a:t>
            </a:r>
          </a:p>
        </p:txBody>
      </p:sp>
      <p:sp>
        <p:nvSpPr>
          <p:cNvPr id="7" name="Footer Placeholder 2">
            <a:extLst>
              <a:ext uri="{FF2B5EF4-FFF2-40B4-BE49-F238E27FC236}">
                <a16:creationId xmlns:a16="http://schemas.microsoft.com/office/drawing/2014/main" id="{D8C8A274-72FA-C71F-2776-6D5CA61DA227}"/>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5" name="Picture 2" descr="http://brand.ucla.edu/wp-content/uploads/2013/08/ucla-logotype-main-11.jpg">
            <a:extLst>
              <a:ext uri="{FF2B5EF4-FFF2-40B4-BE49-F238E27FC236}">
                <a16:creationId xmlns:a16="http://schemas.microsoft.com/office/drawing/2014/main" id="{757633C0-785F-3ACC-BB3D-9FEA533740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a:extLst>
              <a:ext uri="{FF2B5EF4-FFF2-40B4-BE49-F238E27FC236}">
                <a16:creationId xmlns:a16="http://schemas.microsoft.com/office/drawing/2014/main" id="{0D5435E0-BF14-2E74-3891-95616DB6A803}"/>
              </a:ext>
            </a:extLst>
          </p:cNvPr>
          <p:cNvSpPr txBox="1">
            <a:spLocks noChangeArrowheads="1"/>
          </p:cNvSpPr>
          <p:nvPr/>
        </p:nvSpPr>
        <p:spPr bwMode="auto">
          <a:xfrm>
            <a:off x="1177926" y="1314451"/>
            <a:ext cx="9423399" cy="70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r>
              <a:rPr lang="en-US" altLang="en-US" b="1" kern="0" dirty="0">
                <a:solidFill>
                  <a:srgbClr val="FF0000"/>
                </a:solidFill>
              </a:rPr>
              <a:t>(b) Link Jacobian Matrix</a:t>
            </a:r>
            <a:r>
              <a:rPr lang="en-US" altLang="en-US" kern="0" dirty="0"/>
              <a:t>:</a:t>
            </a:r>
          </a:p>
          <a:p>
            <a:pPr lvl="1"/>
            <a:r>
              <a:rPr lang="en-US" altLang="en-US" kern="0" dirty="0"/>
              <a:t>Position of the CM:</a:t>
            </a:r>
          </a:p>
          <a:p>
            <a:endParaRPr lang="en-US" altLang="en-US" kern="0" dirty="0"/>
          </a:p>
          <a:p>
            <a:pPr lvl="1"/>
            <a:endParaRPr lang="en-US" altLang="en-US" kern="0"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55F8712-A754-571A-B5DF-680802313163}"/>
                  </a:ext>
                </a:extLst>
              </p:cNvPr>
              <p:cNvSpPr txBox="1"/>
              <p:nvPr/>
            </p:nvSpPr>
            <p:spPr>
              <a:xfrm>
                <a:off x="4401347" y="2669783"/>
                <a:ext cx="4528163" cy="14018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sPre>
                            <m:sPrePr>
                              <m:ctrlPr>
                                <a:rPr lang="en-US" sz="1600" i="1" smtClean="0">
                                  <a:latin typeface="Cambria Math" panose="02040503050406030204" pitchFamily="18" charset="0"/>
                                </a:rPr>
                              </m:ctrlPr>
                            </m:sPrePr>
                            <m:sub>
                              <m:r>
                                <a:rPr lang="en-US" sz="1600" b="0" i="1" smtClean="0">
                                  <a:latin typeface="Cambria Math" panose="02040503050406030204" pitchFamily="18" charset="0"/>
                                </a:rPr>
                                <m:t> </m:t>
                              </m:r>
                            </m:sub>
                            <m:sup>
                              <m:r>
                                <a:rPr lang="en-US" sz="1600" b="0" i="1" smtClean="0">
                                  <a:latin typeface="Cambria Math" panose="02040503050406030204" pitchFamily="18" charset="0"/>
                                </a:rPr>
                                <m:t>0</m:t>
                              </m:r>
                            </m:sup>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𝑃</m:t>
                                  </m:r>
                                </m:e>
                                <m:sub>
                                  <m:r>
                                    <a:rPr lang="en-US" sz="1600" b="0" i="1" smtClean="0">
                                      <a:latin typeface="Cambria Math" panose="02040503050406030204" pitchFamily="18" charset="0"/>
                                    </a:rPr>
                                    <m:t>𝑐</m:t>
                                  </m:r>
                                </m:sub>
                              </m:sSub>
                            </m:e>
                          </m:sPre>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sPre>
                        <m:sPrePr>
                          <m:ctrlPr>
                            <a:rPr lang="en-US" sz="1600" i="1">
                              <a:latin typeface="Cambria Math" panose="02040503050406030204" pitchFamily="18" charset="0"/>
                            </a:rPr>
                          </m:ctrlPr>
                        </m:sPrePr>
                        <m:sub>
                          <m:r>
                            <a:rPr lang="en-US" sz="1600" i="1">
                              <a:latin typeface="Cambria Math" panose="02040503050406030204" pitchFamily="18" charset="0"/>
                            </a:rPr>
                            <m:t>1</m:t>
                          </m:r>
                        </m:sub>
                        <m:sup>
                          <m:r>
                            <a:rPr lang="en-US" sz="1600" i="1">
                              <a:latin typeface="Cambria Math" panose="02040503050406030204" pitchFamily="18" charset="0"/>
                            </a:rPr>
                            <m:t>0</m:t>
                          </m:r>
                        </m:sup>
                        <m:e>
                          <m:r>
                            <a:rPr lang="en-US" sz="1600" i="1">
                              <a:latin typeface="Cambria Math" panose="02040503050406030204" pitchFamily="18" charset="0"/>
                            </a:rPr>
                            <m:t>𝑇</m:t>
                          </m:r>
                          <m:sSub>
                            <m:sSubPr>
                              <m:ctrlPr>
                                <a:rPr lang="en-US" sz="1600" i="1">
                                  <a:latin typeface="Cambria Math" panose="02040503050406030204" pitchFamily="18" charset="0"/>
                                </a:rPr>
                              </m:ctrlPr>
                            </m:sSubPr>
                            <m: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1</m:t>
                                  </m:r>
                                </m:sup>
                                <m:e>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i="1">
                                          <a:latin typeface="Cambria Math" panose="02040503050406030204" pitchFamily="18" charset="0"/>
                                        </a:rPr>
                                        <m:t>𝑐</m:t>
                                      </m:r>
                                    </m:sub>
                                  </m:sSub>
                                </m:e>
                              </m:sPre>
                            </m:e>
                            <m:sub>
                              <m:r>
                                <a:rPr lang="en-US" sz="1600" i="1">
                                  <a:latin typeface="Cambria Math" panose="02040503050406030204" pitchFamily="18" charset="0"/>
                                </a:rPr>
                                <m:t>1</m:t>
                              </m:r>
                            </m:sub>
                          </m:sSub>
                          <m:r>
                            <a:rPr lang="en-US" sz="1600" b="0" i="1" smtClean="0">
                              <a:latin typeface="Cambria Math" panose="02040503050406030204" pitchFamily="18" charset="0"/>
                            </a:rPr>
                            <m:t>=</m:t>
                          </m:r>
                          <m:d>
                            <m:dPr>
                              <m:begChr m:val="["/>
                              <m:endChr m:val="]"/>
                              <m:ctrlPr>
                                <a:rPr lang="en-US" sz="1600" i="1">
                                  <a:latin typeface="Cambria Math" panose="02040503050406030204" pitchFamily="18" charset="0"/>
                                </a:rPr>
                              </m:ctrlPr>
                            </m:dPr>
                            <m:e>
                              <m:m>
                                <m:mPr>
                                  <m:mcs>
                                    <m:mc>
                                      <m:mcPr>
                                        <m:count m:val="4"/>
                                        <m:mcJc m:val="center"/>
                                      </m:mcPr>
                                    </m:mc>
                                  </m:mcs>
                                  <m:ctrlPr>
                                    <a:rPr lang="en-US" sz="1600" i="1">
                                      <a:latin typeface="Cambria Math" panose="02040503050406030204" pitchFamily="18" charset="0"/>
                                    </a:rPr>
                                  </m:ctrlPr>
                                </m:mPr>
                                <m:mr>
                                  <m:e>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m:t>
                                        </m:r>
                                      </m:sub>
                                    </m:sSub>
                                  </m:e>
                                  <m:e>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1</m:t>
                                        </m:r>
                                      </m:sub>
                                    </m:sSub>
                                  </m:e>
                                  <m:e>
                                    <m:r>
                                      <a:rPr lang="en-US" sz="1600" i="1">
                                        <a:latin typeface="Cambria Math" panose="02040503050406030204" pitchFamily="18" charset="0"/>
                                      </a:rPr>
                                      <m:t>0</m:t>
                                    </m:r>
                                  </m:e>
                                  <m:e>
                                    <m:r>
                                      <a:rPr lang="en-US" sz="1600" i="1">
                                        <a:latin typeface="Cambria Math" panose="02040503050406030204" pitchFamily="18" charset="0"/>
                                      </a:rPr>
                                      <m:t>0</m:t>
                                    </m:r>
                                  </m:e>
                                </m:mr>
                                <m:mr>
                                  <m:e>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1</m:t>
                                        </m:r>
                                      </m:sub>
                                    </m:sSub>
                                  </m:e>
                                  <m:e>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m:t>
                                        </m:r>
                                      </m:sub>
                                    </m:sSub>
                                  </m:e>
                                  <m:e>
                                    <m:r>
                                      <a:rPr lang="en-US" sz="1600" i="1">
                                        <a:latin typeface="Cambria Math" panose="02040503050406030204" pitchFamily="18" charset="0"/>
                                      </a:rPr>
                                      <m:t>0</m:t>
                                    </m:r>
                                  </m:e>
                                  <m:e>
                                    <m:r>
                                      <a:rPr lang="en-US" sz="1600" i="1">
                                        <a:latin typeface="Cambria Math" panose="02040503050406030204" pitchFamily="18" charset="0"/>
                                      </a:rPr>
                                      <m:t>0</m:t>
                                    </m:r>
                                  </m:e>
                                </m:mr>
                                <m:mr>
                                  <m:e>
                                    <m:r>
                                      <a:rPr lang="en-US" sz="1600" i="1">
                                        <a:latin typeface="Cambria Math" panose="02040503050406030204" pitchFamily="18" charset="0"/>
                                      </a:rPr>
                                      <m:t>0</m:t>
                                    </m:r>
                                  </m:e>
                                  <m:e>
                                    <m:r>
                                      <a:rPr lang="en-US" sz="1600" i="1">
                                        <a:latin typeface="Cambria Math" panose="02040503050406030204" pitchFamily="18" charset="0"/>
                                      </a:rPr>
                                      <m:t>0</m:t>
                                    </m:r>
                                  </m:e>
                                  <m:e>
                                    <m:r>
                                      <a:rPr lang="en-US" sz="1600" i="1">
                                        <a:latin typeface="Cambria Math" panose="02040503050406030204" pitchFamily="18" charset="0"/>
                                      </a:rPr>
                                      <m:t>1</m:t>
                                    </m:r>
                                  </m:e>
                                  <m:e>
                                    <m:r>
                                      <a:rPr lang="en-US" sz="1600" i="1">
                                        <a:latin typeface="Cambria Math" panose="02040503050406030204" pitchFamily="18" charset="0"/>
                                      </a:rPr>
                                      <m:t>0</m:t>
                                    </m:r>
                                  </m:e>
                                </m:mr>
                                <m:mr>
                                  <m:e>
                                    <m:r>
                                      <a:rPr lang="en-US" sz="1600" i="1">
                                        <a:latin typeface="Cambria Math" panose="02040503050406030204" pitchFamily="18" charset="0"/>
                                      </a:rPr>
                                      <m:t>0</m:t>
                                    </m:r>
                                  </m:e>
                                  <m:e>
                                    <m:r>
                                      <a:rPr lang="en-US" sz="1600" i="1">
                                        <a:latin typeface="Cambria Math" panose="02040503050406030204" pitchFamily="18" charset="0"/>
                                      </a:rPr>
                                      <m:t>0</m:t>
                                    </m:r>
                                  </m:e>
                                  <m:e>
                                    <m:r>
                                      <a:rPr lang="en-US" sz="1600" i="1">
                                        <a:latin typeface="Cambria Math" panose="02040503050406030204" pitchFamily="18" charset="0"/>
                                      </a:rPr>
                                      <m:t>0</m:t>
                                    </m:r>
                                  </m:e>
                                  <m:e>
                                    <m:r>
                                      <a:rPr lang="en-US" sz="1600" i="1">
                                        <a:latin typeface="Cambria Math" panose="02040503050406030204" pitchFamily="18" charset="0"/>
                                      </a:rPr>
                                      <m:t>1</m:t>
                                    </m:r>
                                  </m:e>
                                </m:mr>
                              </m:m>
                            </m:e>
                          </m:d>
                          <m:d>
                            <m:dPr>
                              <m:begChr m:val="["/>
                              <m:endChr m:val="]"/>
                              <m:ctrlPr>
                                <a:rPr lang="en-US" sz="1600" i="1">
                                  <a:latin typeface="Cambria Math" panose="02040503050406030204" pitchFamily="18" charset="0"/>
                                </a:rPr>
                              </m:ctrlPr>
                            </m:dPr>
                            <m:e>
                              <m:m>
                                <m:mPr>
                                  <m:mcs>
                                    <m:mc>
                                      <m:mcPr>
                                        <m:count m:val="1"/>
                                        <m:mcJc m:val="center"/>
                                      </m:mcPr>
                                    </m:mc>
                                  </m:mcs>
                                  <m:ctrlPr>
                                    <a:rPr lang="en-US" sz="1600" i="1">
                                      <a:latin typeface="Cambria Math" panose="02040503050406030204" pitchFamily="18" charset="0"/>
                                    </a:rPr>
                                  </m:ctrlPr>
                                </m:mPr>
                                <m:mr>
                                  <m:e>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sSub>
                                      <m:sSubPr>
                                        <m:ctrlPr>
                                          <a:rPr lang="en-US" sz="1600" i="1">
                                            <a:latin typeface="Cambria Math" panose="02040503050406030204" pitchFamily="18" charset="0"/>
                                          </a:rPr>
                                        </m:ctrlPr>
                                      </m:sSubPr>
                                      <m:e>
                                        <m:r>
                                          <a:rPr lang="en-US" sz="1600" i="1">
                                            <a:latin typeface="Cambria Math" panose="02040503050406030204" pitchFamily="18" charset="0"/>
                                          </a:rPr>
                                          <m:t>𝐿</m:t>
                                        </m:r>
                                      </m:e>
                                      <m:sub>
                                        <m:r>
                                          <a:rPr lang="en-US" sz="1600" b="0" i="1" smtClean="0">
                                            <a:latin typeface="Cambria Math" panose="02040503050406030204" pitchFamily="18" charset="0"/>
                                          </a:rPr>
                                          <m:t>1</m:t>
                                        </m:r>
                                      </m:sub>
                                    </m:sSub>
                                  </m:e>
                                </m:mr>
                                <m:mr>
                                  <m:e>
                                    <m:r>
                                      <a:rPr lang="en-US" sz="1600" i="1">
                                        <a:latin typeface="Cambria Math" panose="02040503050406030204" pitchFamily="18" charset="0"/>
                                      </a:rPr>
                                      <m:t>0</m:t>
                                    </m:r>
                                  </m:e>
                                </m:mr>
                                <m:mr>
                                  <m:e>
                                    <m:r>
                                      <a:rPr lang="en-US" sz="1600" i="1">
                                        <a:latin typeface="Cambria Math" panose="02040503050406030204" pitchFamily="18" charset="0"/>
                                      </a:rPr>
                                      <m:t>0</m:t>
                                    </m:r>
                                  </m:e>
                                </m:mr>
                                <m:mr>
                                  <m:e>
                                    <m:r>
                                      <a:rPr lang="en-US" sz="1600" b="0" i="1" smtClean="0">
                                        <a:latin typeface="Cambria Math" panose="02040503050406030204" pitchFamily="18" charset="0"/>
                                      </a:rPr>
                                      <m:t>1</m:t>
                                    </m:r>
                                  </m:e>
                                </m:mr>
                              </m:m>
                            </m:e>
                          </m:d>
                          <m:r>
                            <a:rPr lang="en-US" sz="1600" b="0" i="1" smtClean="0">
                              <a:latin typeface="Cambria Math" panose="02040503050406030204" pitchFamily="18" charset="0"/>
                            </a:rPr>
                            <m:t>=</m:t>
                          </m:r>
                          <m:d>
                            <m:dPr>
                              <m:begChr m:val="["/>
                              <m:endChr m:val="]"/>
                              <m:ctrlPr>
                                <a:rPr lang="en-US" sz="1600" i="1">
                                  <a:latin typeface="Cambria Math" panose="02040503050406030204" pitchFamily="18" charset="0"/>
                                </a:rPr>
                              </m:ctrlPr>
                            </m:dPr>
                            <m:e>
                              <m:m>
                                <m:mPr>
                                  <m:mcs>
                                    <m:mc>
                                      <m:mcPr>
                                        <m:count m:val="1"/>
                                        <m:mcJc m:val="center"/>
                                      </m:mcPr>
                                    </m:mc>
                                  </m:mcs>
                                  <m:ctrlPr>
                                    <a:rPr lang="en-US" sz="1600" i="1">
                                      <a:latin typeface="Cambria Math" panose="02040503050406030204" pitchFamily="18" charset="0"/>
                                    </a:rPr>
                                  </m:ctrlPr>
                                </m:mPr>
                                <m:mr>
                                  <m:e>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sSub>
                                      <m:sSubPr>
                                        <m:ctrlPr>
                                          <a:rPr lang="en-US" sz="1600" i="1">
                                            <a:latin typeface="Cambria Math" panose="02040503050406030204" pitchFamily="18" charset="0"/>
                                          </a:rPr>
                                        </m:ctrlPr>
                                      </m:sSubPr>
                                      <m:e>
                                        <m:r>
                                          <a:rPr lang="en-US" sz="1600" i="1">
                                            <a:latin typeface="Cambria Math" panose="02040503050406030204" pitchFamily="18" charset="0"/>
                                          </a:rPr>
                                          <m:t>𝐿</m:t>
                                        </m:r>
                                      </m:e>
                                      <m:sub>
                                        <m:r>
                                          <a:rPr lang="en-US" sz="1600" i="1">
                                            <a:latin typeface="Cambria Math" panose="02040503050406030204" pitchFamily="18" charset="0"/>
                                          </a:rPr>
                                          <m:t>1</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m:t>
                                        </m:r>
                                      </m:sub>
                                    </m:sSub>
                                  </m:e>
                                </m:mr>
                                <m:mr>
                                  <m:e>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sSub>
                                      <m:sSubPr>
                                        <m:ctrlPr>
                                          <a:rPr lang="en-US" sz="1600" i="1">
                                            <a:latin typeface="Cambria Math" panose="02040503050406030204" pitchFamily="18" charset="0"/>
                                          </a:rPr>
                                        </m:ctrlPr>
                                      </m:sSubPr>
                                      <m:e>
                                        <m:r>
                                          <a:rPr lang="en-US" sz="1600" i="1">
                                            <a:latin typeface="Cambria Math" panose="02040503050406030204" pitchFamily="18" charset="0"/>
                                          </a:rPr>
                                          <m:t>𝐿</m:t>
                                        </m:r>
                                      </m:e>
                                      <m:sub>
                                        <m:r>
                                          <a:rPr lang="en-US" sz="1600" i="1">
                                            <a:latin typeface="Cambria Math" panose="02040503050406030204" pitchFamily="18" charset="0"/>
                                          </a:rPr>
                                          <m:t>1</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2</m:t>
                                        </m:r>
                                      </m:sub>
                                    </m:sSub>
                                  </m:e>
                                </m:mr>
                                <m:mr>
                                  <m:e>
                                    <m:r>
                                      <a:rPr lang="en-US" sz="1600" i="1">
                                        <a:latin typeface="Cambria Math" panose="02040503050406030204" pitchFamily="18" charset="0"/>
                                      </a:rPr>
                                      <m:t>0</m:t>
                                    </m:r>
                                  </m:e>
                                </m:mr>
                                <m:mr>
                                  <m:e>
                                    <m:r>
                                      <a:rPr lang="en-US" sz="1600" i="1">
                                        <a:latin typeface="Cambria Math" panose="02040503050406030204" pitchFamily="18" charset="0"/>
                                      </a:rPr>
                                      <m:t>1</m:t>
                                    </m:r>
                                  </m:e>
                                </m:mr>
                              </m:m>
                            </m:e>
                          </m:d>
                        </m:e>
                      </m:sPre>
                    </m:oMath>
                  </m:oMathPara>
                </a14:m>
                <a:endParaRPr lang="en-US" sz="1600" dirty="0"/>
              </a:p>
            </p:txBody>
          </p:sp>
        </mc:Choice>
        <mc:Fallback xmlns="">
          <p:sp>
            <p:nvSpPr>
              <p:cNvPr id="5" name="TextBox 4">
                <a:extLst>
                  <a:ext uri="{FF2B5EF4-FFF2-40B4-BE49-F238E27FC236}">
                    <a16:creationId xmlns:a16="http://schemas.microsoft.com/office/drawing/2014/main" id="{755F8712-A754-571A-B5DF-680802313163}"/>
                  </a:ext>
                </a:extLst>
              </p:cNvPr>
              <p:cNvSpPr txBox="1">
                <a:spLocks noRot="1" noChangeAspect="1" noMove="1" noResize="1" noEditPoints="1" noAdjustHandles="1" noChangeArrowheads="1" noChangeShapeType="1" noTextEdit="1"/>
              </p:cNvSpPr>
              <p:nvPr/>
            </p:nvSpPr>
            <p:spPr>
              <a:xfrm>
                <a:off x="4401347" y="2669783"/>
                <a:ext cx="4528163" cy="140185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EA87AE4-C95A-364E-6E17-F57CE5D0FBAB}"/>
                  </a:ext>
                </a:extLst>
              </p:cNvPr>
              <p:cNvSpPr txBox="1"/>
              <p:nvPr/>
            </p:nvSpPr>
            <p:spPr>
              <a:xfrm>
                <a:off x="4401347" y="1493291"/>
                <a:ext cx="1200008" cy="90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sPre>
                            <m:sPrePr>
                              <m:ctrlPr>
                                <a:rPr lang="en-US" sz="1600" i="1" smtClean="0">
                                  <a:latin typeface="Cambria Math" panose="02040503050406030204" pitchFamily="18" charset="0"/>
                                </a:rPr>
                              </m:ctrlPr>
                            </m:sPrePr>
                            <m:sub>
                              <m:r>
                                <a:rPr lang="en-US" sz="1600" b="0" i="1" smtClean="0">
                                  <a:latin typeface="Cambria Math" panose="02040503050406030204" pitchFamily="18" charset="0"/>
                                </a:rPr>
                                <m:t> </m:t>
                              </m:r>
                            </m:sub>
                            <m:sup>
                              <m:r>
                                <a:rPr lang="en-US" sz="1600" b="0" i="1" smtClean="0">
                                  <a:latin typeface="Cambria Math" panose="02040503050406030204" pitchFamily="18" charset="0"/>
                                </a:rPr>
                                <m:t>1</m:t>
                              </m:r>
                            </m:sup>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𝑃</m:t>
                                  </m:r>
                                </m:e>
                                <m:sub>
                                  <m:r>
                                    <a:rPr lang="en-US" sz="1600" b="0" i="1" smtClean="0">
                                      <a:latin typeface="Cambria Math" panose="02040503050406030204" pitchFamily="18" charset="0"/>
                                    </a:rPr>
                                    <m:t>𝑐</m:t>
                                  </m:r>
                                </m:sub>
                              </m:sSub>
                            </m:e>
                          </m:sPre>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d>
                        <m:dPr>
                          <m:begChr m:val="["/>
                          <m:endChr m:val="]"/>
                          <m:ctrlPr>
                            <a:rPr lang="en-US" sz="1600" i="1" smtClean="0">
                              <a:latin typeface="Cambria Math" panose="02040503050406030204" pitchFamily="18" charset="0"/>
                            </a:rPr>
                          </m:ctrlPr>
                        </m:dPr>
                        <m:e>
                          <m:m>
                            <m:mPr>
                              <m:mcs>
                                <m:mc>
                                  <m:mcPr>
                                    <m:count m:val="1"/>
                                    <m:mcJc m:val="center"/>
                                  </m:mcPr>
                                </m:mc>
                              </m:mcs>
                              <m:ctrlPr>
                                <a:rPr lang="en-US" sz="1600" i="1">
                                  <a:latin typeface="Cambria Math" panose="02040503050406030204" pitchFamily="18" charset="0"/>
                                </a:rPr>
                              </m:ctrlPr>
                            </m:mPr>
                            <m:mr>
                              <m:e>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sSub>
                                  <m:sSubPr>
                                    <m:ctrlPr>
                                      <a:rPr lang="en-US" sz="1600" i="1">
                                        <a:latin typeface="Cambria Math" panose="02040503050406030204" pitchFamily="18" charset="0"/>
                                      </a:rPr>
                                    </m:ctrlPr>
                                  </m:sSubPr>
                                  <m:e>
                                    <m:r>
                                      <a:rPr lang="en-US" sz="1600" i="1">
                                        <a:latin typeface="Cambria Math" panose="02040503050406030204" pitchFamily="18" charset="0"/>
                                      </a:rPr>
                                      <m:t>𝐿</m:t>
                                    </m:r>
                                  </m:e>
                                  <m:sub>
                                    <m:r>
                                      <a:rPr lang="en-US" sz="1600" b="0" i="1" smtClean="0">
                                        <a:latin typeface="Cambria Math" panose="02040503050406030204" pitchFamily="18" charset="0"/>
                                      </a:rPr>
                                      <m:t>1</m:t>
                                    </m:r>
                                  </m:sub>
                                </m:sSub>
                              </m:e>
                            </m:mr>
                            <m:mr>
                              <m:e>
                                <m:r>
                                  <a:rPr lang="en-US" sz="1600" b="0" i="1" smtClean="0">
                                    <a:latin typeface="Cambria Math" panose="02040503050406030204" pitchFamily="18" charset="0"/>
                                  </a:rPr>
                                  <m:t>0</m:t>
                                </m:r>
                              </m:e>
                            </m:mr>
                            <m:mr>
                              <m:e>
                                <m:r>
                                  <a:rPr lang="en-US" sz="1600" i="1">
                                    <a:latin typeface="Cambria Math" panose="02040503050406030204" pitchFamily="18" charset="0"/>
                                  </a:rPr>
                                  <m:t>0</m:t>
                                </m:r>
                              </m:e>
                            </m:mr>
                          </m:m>
                        </m:e>
                      </m:d>
                    </m:oMath>
                  </m:oMathPara>
                </a14:m>
                <a:endParaRPr lang="en-US" sz="1600" dirty="0"/>
              </a:p>
            </p:txBody>
          </p:sp>
        </mc:Choice>
        <mc:Fallback xmlns="">
          <p:sp>
            <p:nvSpPr>
              <p:cNvPr id="2" name="TextBox 1">
                <a:extLst>
                  <a:ext uri="{FF2B5EF4-FFF2-40B4-BE49-F238E27FC236}">
                    <a16:creationId xmlns:a16="http://schemas.microsoft.com/office/drawing/2014/main" id="{2EA87AE4-C95A-364E-6E17-F57CE5D0FBAB}"/>
                  </a:ext>
                </a:extLst>
              </p:cNvPr>
              <p:cNvSpPr txBox="1">
                <a:spLocks noRot="1" noChangeAspect="1" noMove="1" noResize="1" noEditPoints="1" noAdjustHandles="1" noChangeArrowheads="1" noChangeShapeType="1" noTextEdit="1"/>
              </p:cNvSpPr>
              <p:nvPr/>
            </p:nvSpPr>
            <p:spPr>
              <a:xfrm>
                <a:off x="4401347" y="1493291"/>
                <a:ext cx="1200008" cy="907108"/>
              </a:xfrm>
              <a:prstGeom prst="rect">
                <a:avLst/>
              </a:prstGeom>
              <a:blipFill>
                <a:blip r:embed="rId8"/>
                <a:stretch>
                  <a:fillRect/>
                </a:stretch>
              </a:blipFill>
            </p:spPr>
            <p:txBody>
              <a:bodyPr/>
              <a:lstStyle/>
              <a:p>
                <a:r>
                  <a:rPr lang="en-US">
                    <a:noFill/>
                  </a:rPr>
                  <a:t> </a:t>
                </a:r>
              </a:p>
            </p:txBody>
          </p:sp>
        </mc:Fallback>
      </mc:AlternateContent>
      <p:grpSp>
        <p:nvGrpSpPr>
          <p:cNvPr id="28" name="Group 27">
            <a:extLst>
              <a:ext uri="{FF2B5EF4-FFF2-40B4-BE49-F238E27FC236}">
                <a16:creationId xmlns:a16="http://schemas.microsoft.com/office/drawing/2014/main" id="{AB9DAB5B-0523-479D-0409-82F51F82305B}"/>
              </a:ext>
            </a:extLst>
          </p:cNvPr>
          <p:cNvGrpSpPr/>
          <p:nvPr/>
        </p:nvGrpSpPr>
        <p:grpSpPr>
          <a:xfrm>
            <a:off x="1569600" y="2040461"/>
            <a:ext cx="1144080" cy="1518120"/>
            <a:chOff x="1569600" y="2040461"/>
            <a:chExt cx="1144080" cy="1518120"/>
          </a:xfrm>
        </p:grpSpPr>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5818D2A0-5232-F40A-C7E9-F6060E996032}"/>
                    </a:ext>
                  </a:extLst>
                </p14:cNvPr>
                <p14:cNvContentPartPr/>
                <p14:nvPr/>
              </p14:nvContentPartPr>
              <p14:xfrm>
                <a:off x="1569600" y="3317381"/>
                <a:ext cx="132120" cy="46440"/>
              </p14:xfrm>
            </p:contentPart>
          </mc:Choice>
          <mc:Fallback xmlns="">
            <p:pic>
              <p:nvPicPr>
                <p:cNvPr id="8" name="Ink 7">
                  <a:extLst>
                    <a:ext uri="{FF2B5EF4-FFF2-40B4-BE49-F238E27FC236}">
                      <a16:creationId xmlns:a16="http://schemas.microsoft.com/office/drawing/2014/main" id="{5818D2A0-5232-F40A-C7E9-F6060E996032}"/>
                    </a:ext>
                  </a:extLst>
                </p:cNvPr>
                <p:cNvPicPr/>
                <p:nvPr/>
              </p:nvPicPr>
              <p:blipFill>
                <a:blip r:embed="rId10"/>
                <a:stretch>
                  <a:fillRect/>
                </a:stretch>
              </p:blipFill>
              <p:spPr>
                <a:xfrm>
                  <a:off x="1565280" y="3313061"/>
                  <a:ext cx="1407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4999FBF2-B98B-D9F5-E432-9CF23F522DFA}"/>
                    </a:ext>
                  </a:extLst>
                </p14:cNvPr>
                <p14:cNvContentPartPr/>
                <p14:nvPr/>
              </p14:nvContentPartPr>
              <p14:xfrm>
                <a:off x="1580040" y="3337901"/>
                <a:ext cx="110880" cy="86400"/>
              </p14:xfrm>
            </p:contentPart>
          </mc:Choice>
          <mc:Fallback xmlns="">
            <p:pic>
              <p:nvPicPr>
                <p:cNvPr id="10" name="Ink 9">
                  <a:extLst>
                    <a:ext uri="{FF2B5EF4-FFF2-40B4-BE49-F238E27FC236}">
                      <a16:creationId xmlns:a16="http://schemas.microsoft.com/office/drawing/2014/main" id="{4999FBF2-B98B-D9F5-E432-9CF23F522DFA}"/>
                    </a:ext>
                  </a:extLst>
                </p:cNvPr>
                <p:cNvPicPr/>
                <p:nvPr/>
              </p:nvPicPr>
              <p:blipFill>
                <a:blip r:embed="rId12"/>
                <a:stretch>
                  <a:fillRect/>
                </a:stretch>
              </p:blipFill>
              <p:spPr>
                <a:xfrm>
                  <a:off x="1575720" y="3333581"/>
                  <a:ext cx="1195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9975BE2C-8EF8-F60A-B04C-C03DD650D28B}"/>
                    </a:ext>
                  </a:extLst>
                </p14:cNvPr>
                <p14:cNvContentPartPr/>
                <p14:nvPr/>
              </p14:nvContentPartPr>
              <p14:xfrm>
                <a:off x="1594440" y="3421781"/>
                <a:ext cx="50400" cy="108360"/>
              </p14:xfrm>
            </p:contentPart>
          </mc:Choice>
          <mc:Fallback xmlns="">
            <p:pic>
              <p:nvPicPr>
                <p:cNvPr id="12" name="Ink 11">
                  <a:extLst>
                    <a:ext uri="{FF2B5EF4-FFF2-40B4-BE49-F238E27FC236}">
                      <a16:creationId xmlns:a16="http://schemas.microsoft.com/office/drawing/2014/main" id="{9975BE2C-8EF8-F60A-B04C-C03DD650D28B}"/>
                    </a:ext>
                  </a:extLst>
                </p:cNvPr>
                <p:cNvPicPr/>
                <p:nvPr/>
              </p:nvPicPr>
              <p:blipFill>
                <a:blip r:embed="rId14"/>
                <a:stretch>
                  <a:fillRect/>
                </a:stretch>
              </p:blipFill>
              <p:spPr>
                <a:xfrm>
                  <a:off x="1590120" y="3417461"/>
                  <a:ext cx="590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6DC209C6-05A9-1005-5383-FC1E3FFAD7F3}"/>
                    </a:ext>
                  </a:extLst>
                </p14:cNvPr>
                <p14:cNvContentPartPr/>
                <p14:nvPr/>
              </p14:nvContentPartPr>
              <p14:xfrm>
                <a:off x="1640520" y="3411701"/>
                <a:ext cx="100080" cy="90360"/>
              </p14:xfrm>
            </p:contentPart>
          </mc:Choice>
          <mc:Fallback xmlns="">
            <p:pic>
              <p:nvPicPr>
                <p:cNvPr id="13" name="Ink 12">
                  <a:extLst>
                    <a:ext uri="{FF2B5EF4-FFF2-40B4-BE49-F238E27FC236}">
                      <a16:creationId xmlns:a16="http://schemas.microsoft.com/office/drawing/2014/main" id="{6DC209C6-05A9-1005-5383-FC1E3FFAD7F3}"/>
                    </a:ext>
                  </a:extLst>
                </p:cNvPr>
                <p:cNvPicPr/>
                <p:nvPr/>
              </p:nvPicPr>
              <p:blipFill>
                <a:blip r:embed="rId16"/>
                <a:stretch>
                  <a:fillRect/>
                </a:stretch>
              </p:blipFill>
              <p:spPr>
                <a:xfrm>
                  <a:off x="1636200" y="3407381"/>
                  <a:ext cx="1087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BE23CCEA-D061-F2D0-2219-C1FD6028339D}"/>
                    </a:ext>
                  </a:extLst>
                </p14:cNvPr>
                <p14:cNvContentPartPr/>
                <p14:nvPr/>
              </p14:nvContentPartPr>
              <p14:xfrm>
                <a:off x="1619640" y="3537341"/>
                <a:ext cx="94680" cy="21240"/>
              </p14:xfrm>
            </p:contentPart>
          </mc:Choice>
          <mc:Fallback xmlns="">
            <p:pic>
              <p:nvPicPr>
                <p:cNvPr id="15" name="Ink 14">
                  <a:extLst>
                    <a:ext uri="{FF2B5EF4-FFF2-40B4-BE49-F238E27FC236}">
                      <a16:creationId xmlns:a16="http://schemas.microsoft.com/office/drawing/2014/main" id="{BE23CCEA-D061-F2D0-2219-C1FD6028339D}"/>
                    </a:ext>
                  </a:extLst>
                </p:cNvPr>
                <p:cNvPicPr/>
                <p:nvPr/>
              </p:nvPicPr>
              <p:blipFill>
                <a:blip r:embed="rId18"/>
                <a:stretch>
                  <a:fillRect/>
                </a:stretch>
              </p:blipFill>
              <p:spPr>
                <a:xfrm>
                  <a:off x="1615320" y="3533021"/>
                  <a:ext cx="1033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Ink 15">
                  <a:extLst>
                    <a:ext uri="{FF2B5EF4-FFF2-40B4-BE49-F238E27FC236}">
                      <a16:creationId xmlns:a16="http://schemas.microsoft.com/office/drawing/2014/main" id="{9801C651-E71D-8F03-0206-6C57BEA17778}"/>
                    </a:ext>
                  </a:extLst>
                </p14:cNvPr>
                <p14:cNvContentPartPr/>
                <p14:nvPr/>
              </p14:nvContentPartPr>
              <p14:xfrm>
                <a:off x="1668960" y="3006341"/>
                <a:ext cx="877680" cy="365760"/>
              </p14:xfrm>
            </p:contentPart>
          </mc:Choice>
          <mc:Fallback xmlns="">
            <p:pic>
              <p:nvPicPr>
                <p:cNvPr id="16" name="Ink 15">
                  <a:extLst>
                    <a:ext uri="{FF2B5EF4-FFF2-40B4-BE49-F238E27FC236}">
                      <a16:creationId xmlns:a16="http://schemas.microsoft.com/office/drawing/2014/main" id="{9801C651-E71D-8F03-0206-6C57BEA17778}"/>
                    </a:ext>
                  </a:extLst>
                </p:cNvPr>
                <p:cNvPicPr/>
                <p:nvPr/>
              </p:nvPicPr>
              <p:blipFill>
                <a:blip r:embed="rId20"/>
                <a:stretch>
                  <a:fillRect/>
                </a:stretch>
              </p:blipFill>
              <p:spPr>
                <a:xfrm>
                  <a:off x="1664640" y="3002021"/>
                  <a:ext cx="88632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Ink 16">
                  <a:extLst>
                    <a:ext uri="{FF2B5EF4-FFF2-40B4-BE49-F238E27FC236}">
                      <a16:creationId xmlns:a16="http://schemas.microsoft.com/office/drawing/2014/main" id="{9CBBCD25-341D-0C51-C02F-ED6630AAB25F}"/>
                    </a:ext>
                  </a:extLst>
                </p14:cNvPr>
                <p14:cNvContentPartPr/>
                <p14:nvPr/>
              </p14:nvContentPartPr>
              <p14:xfrm>
                <a:off x="2510640" y="2955941"/>
                <a:ext cx="86400" cy="90360"/>
              </p14:xfrm>
            </p:contentPart>
          </mc:Choice>
          <mc:Fallback xmlns="">
            <p:pic>
              <p:nvPicPr>
                <p:cNvPr id="17" name="Ink 16">
                  <a:extLst>
                    <a:ext uri="{FF2B5EF4-FFF2-40B4-BE49-F238E27FC236}">
                      <a16:creationId xmlns:a16="http://schemas.microsoft.com/office/drawing/2014/main" id="{9CBBCD25-341D-0C51-C02F-ED6630AAB25F}"/>
                    </a:ext>
                  </a:extLst>
                </p:cNvPr>
                <p:cNvPicPr/>
                <p:nvPr/>
              </p:nvPicPr>
              <p:blipFill>
                <a:blip r:embed="rId22"/>
                <a:stretch>
                  <a:fillRect/>
                </a:stretch>
              </p:blipFill>
              <p:spPr>
                <a:xfrm>
                  <a:off x="2506320" y="2951621"/>
                  <a:ext cx="950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Ink 18">
                  <a:extLst>
                    <a:ext uri="{FF2B5EF4-FFF2-40B4-BE49-F238E27FC236}">
                      <a16:creationId xmlns:a16="http://schemas.microsoft.com/office/drawing/2014/main" id="{B35B9FD7-1CC1-22AD-4393-53AF61FB1A84}"/>
                    </a:ext>
                  </a:extLst>
                </p14:cNvPr>
                <p14:cNvContentPartPr/>
                <p14:nvPr/>
              </p14:nvContentPartPr>
              <p14:xfrm>
                <a:off x="2592720" y="2086901"/>
                <a:ext cx="78480" cy="895680"/>
              </p14:xfrm>
            </p:contentPart>
          </mc:Choice>
          <mc:Fallback xmlns="">
            <p:pic>
              <p:nvPicPr>
                <p:cNvPr id="19" name="Ink 18">
                  <a:extLst>
                    <a:ext uri="{FF2B5EF4-FFF2-40B4-BE49-F238E27FC236}">
                      <a16:creationId xmlns:a16="http://schemas.microsoft.com/office/drawing/2014/main" id="{B35B9FD7-1CC1-22AD-4393-53AF61FB1A84}"/>
                    </a:ext>
                  </a:extLst>
                </p:cNvPr>
                <p:cNvPicPr/>
                <p:nvPr/>
              </p:nvPicPr>
              <p:blipFill>
                <a:blip r:embed="rId24"/>
                <a:stretch>
                  <a:fillRect/>
                </a:stretch>
              </p:blipFill>
              <p:spPr>
                <a:xfrm>
                  <a:off x="2588400" y="2082581"/>
                  <a:ext cx="87120" cy="904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Ink 19">
                  <a:extLst>
                    <a:ext uri="{FF2B5EF4-FFF2-40B4-BE49-F238E27FC236}">
                      <a16:creationId xmlns:a16="http://schemas.microsoft.com/office/drawing/2014/main" id="{8ACA4EC8-E2DD-9452-9E10-A0DE96895DB2}"/>
                    </a:ext>
                  </a:extLst>
                </p14:cNvPr>
                <p14:cNvContentPartPr/>
                <p14:nvPr/>
              </p14:nvContentPartPr>
              <p14:xfrm>
                <a:off x="2599560" y="2040461"/>
                <a:ext cx="114120" cy="163080"/>
              </p14:xfrm>
            </p:contentPart>
          </mc:Choice>
          <mc:Fallback xmlns="">
            <p:pic>
              <p:nvPicPr>
                <p:cNvPr id="20" name="Ink 19">
                  <a:extLst>
                    <a:ext uri="{FF2B5EF4-FFF2-40B4-BE49-F238E27FC236}">
                      <a16:creationId xmlns:a16="http://schemas.microsoft.com/office/drawing/2014/main" id="{8ACA4EC8-E2DD-9452-9E10-A0DE96895DB2}"/>
                    </a:ext>
                  </a:extLst>
                </p:cNvPr>
                <p:cNvPicPr/>
                <p:nvPr/>
              </p:nvPicPr>
              <p:blipFill>
                <a:blip r:embed="rId26"/>
                <a:stretch>
                  <a:fillRect/>
                </a:stretch>
              </p:blipFill>
              <p:spPr>
                <a:xfrm>
                  <a:off x="2595240" y="2036141"/>
                  <a:ext cx="1227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Ink 21">
                  <a:extLst>
                    <a:ext uri="{FF2B5EF4-FFF2-40B4-BE49-F238E27FC236}">
                      <a16:creationId xmlns:a16="http://schemas.microsoft.com/office/drawing/2014/main" id="{D6B9697C-EFD5-4FB7-F2FE-76F02B22D772}"/>
                    </a:ext>
                  </a:extLst>
                </p14:cNvPr>
                <p14:cNvContentPartPr/>
                <p14:nvPr/>
              </p14:nvContentPartPr>
              <p14:xfrm>
                <a:off x="2066400" y="3117941"/>
                <a:ext cx="160920" cy="179280"/>
              </p14:xfrm>
            </p:contentPart>
          </mc:Choice>
          <mc:Fallback xmlns="">
            <p:pic>
              <p:nvPicPr>
                <p:cNvPr id="22" name="Ink 21">
                  <a:extLst>
                    <a:ext uri="{FF2B5EF4-FFF2-40B4-BE49-F238E27FC236}">
                      <a16:creationId xmlns:a16="http://schemas.microsoft.com/office/drawing/2014/main" id="{D6B9697C-EFD5-4FB7-F2FE-76F02B22D772}"/>
                    </a:ext>
                  </a:extLst>
                </p:cNvPr>
                <p:cNvPicPr/>
                <p:nvPr/>
              </p:nvPicPr>
              <p:blipFill>
                <a:blip r:embed="rId28"/>
                <a:stretch>
                  <a:fillRect/>
                </a:stretch>
              </p:blipFill>
              <p:spPr>
                <a:xfrm>
                  <a:off x="2062080" y="3113621"/>
                  <a:ext cx="1695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Ink 22">
                  <a:extLst>
                    <a:ext uri="{FF2B5EF4-FFF2-40B4-BE49-F238E27FC236}">
                      <a16:creationId xmlns:a16="http://schemas.microsoft.com/office/drawing/2014/main" id="{9D0FB5B1-158A-B43C-7975-9D0A9A5F6B9F}"/>
                    </a:ext>
                  </a:extLst>
                </p14:cNvPr>
                <p14:cNvContentPartPr/>
                <p14:nvPr/>
              </p14:nvContentPartPr>
              <p14:xfrm>
                <a:off x="2098800" y="3142781"/>
                <a:ext cx="124560" cy="139680"/>
              </p14:xfrm>
            </p:contentPart>
          </mc:Choice>
          <mc:Fallback xmlns="">
            <p:pic>
              <p:nvPicPr>
                <p:cNvPr id="23" name="Ink 22">
                  <a:extLst>
                    <a:ext uri="{FF2B5EF4-FFF2-40B4-BE49-F238E27FC236}">
                      <a16:creationId xmlns:a16="http://schemas.microsoft.com/office/drawing/2014/main" id="{9D0FB5B1-158A-B43C-7975-9D0A9A5F6B9F}"/>
                    </a:ext>
                  </a:extLst>
                </p:cNvPr>
                <p:cNvPicPr/>
                <p:nvPr/>
              </p:nvPicPr>
              <p:blipFill>
                <a:blip r:embed="rId30"/>
                <a:stretch>
                  <a:fillRect/>
                </a:stretch>
              </p:blipFill>
              <p:spPr>
                <a:xfrm>
                  <a:off x="2094480" y="3138461"/>
                  <a:ext cx="1332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Ink 23">
                  <a:extLst>
                    <a:ext uri="{FF2B5EF4-FFF2-40B4-BE49-F238E27FC236}">
                      <a16:creationId xmlns:a16="http://schemas.microsoft.com/office/drawing/2014/main" id="{90CA9507-633C-9D50-EEA2-ADC2834EB5DF}"/>
                    </a:ext>
                  </a:extLst>
                </p14:cNvPr>
                <p14:cNvContentPartPr/>
                <p14:nvPr/>
              </p14:nvContentPartPr>
              <p14:xfrm>
                <a:off x="2137680" y="3134141"/>
                <a:ext cx="32760" cy="43920"/>
              </p14:xfrm>
            </p:contentPart>
          </mc:Choice>
          <mc:Fallback xmlns="">
            <p:pic>
              <p:nvPicPr>
                <p:cNvPr id="24" name="Ink 23">
                  <a:extLst>
                    <a:ext uri="{FF2B5EF4-FFF2-40B4-BE49-F238E27FC236}">
                      <a16:creationId xmlns:a16="http://schemas.microsoft.com/office/drawing/2014/main" id="{90CA9507-633C-9D50-EEA2-ADC2834EB5DF}"/>
                    </a:ext>
                  </a:extLst>
                </p:cNvPr>
                <p:cNvPicPr/>
                <p:nvPr/>
              </p:nvPicPr>
              <p:blipFill>
                <a:blip r:embed="rId32"/>
                <a:stretch>
                  <a:fillRect/>
                </a:stretch>
              </p:blipFill>
              <p:spPr>
                <a:xfrm>
                  <a:off x="2133360" y="3129821"/>
                  <a:ext cx="414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Ink 24">
                  <a:extLst>
                    <a:ext uri="{FF2B5EF4-FFF2-40B4-BE49-F238E27FC236}">
                      <a16:creationId xmlns:a16="http://schemas.microsoft.com/office/drawing/2014/main" id="{3D674618-D4B5-99FF-CF43-C322835F66DA}"/>
                    </a:ext>
                  </a:extLst>
                </p14:cNvPr>
                <p14:cNvContentPartPr/>
                <p14:nvPr/>
              </p14:nvContentPartPr>
              <p14:xfrm>
                <a:off x="2098440" y="3211541"/>
                <a:ext cx="90000" cy="65880"/>
              </p14:xfrm>
            </p:contentPart>
          </mc:Choice>
          <mc:Fallback xmlns="">
            <p:pic>
              <p:nvPicPr>
                <p:cNvPr id="25" name="Ink 24">
                  <a:extLst>
                    <a:ext uri="{FF2B5EF4-FFF2-40B4-BE49-F238E27FC236}">
                      <a16:creationId xmlns:a16="http://schemas.microsoft.com/office/drawing/2014/main" id="{3D674618-D4B5-99FF-CF43-C322835F66DA}"/>
                    </a:ext>
                  </a:extLst>
                </p:cNvPr>
                <p:cNvPicPr/>
                <p:nvPr/>
              </p:nvPicPr>
              <p:blipFill>
                <a:blip r:embed="rId34"/>
                <a:stretch>
                  <a:fillRect/>
                </a:stretch>
              </p:blipFill>
              <p:spPr>
                <a:xfrm>
                  <a:off x="2094120" y="3207221"/>
                  <a:ext cx="986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Ink 25">
                  <a:extLst>
                    <a:ext uri="{FF2B5EF4-FFF2-40B4-BE49-F238E27FC236}">
                      <a16:creationId xmlns:a16="http://schemas.microsoft.com/office/drawing/2014/main" id="{8E0E1E93-F477-22E7-C5D7-AA24108D1998}"/>
                    </a:ext>
                  </a:extLst>
                </p14:cNvPr>
                <p14:cNvContentPartPr/>
                <p14:nvPr/>
              </p14:nvContentPartPr>
              <p14:xfrm>
                <a:off x="2315160" y="3279941"/>
                <a:ext cx="78840" cy="100800"/>
              </p14:xfrm>
            </p:contentPart>
          </mc:Choice>
          <mc:Fallback xmlns="">
            <p:pic>
              <p:nvPicPr>
                <p:cNvPr id="26" name="Ink 25">
                  <a:extLst>
                    <a:ext uri="{FF2B5EF4-FFF2-40B4-BE49-F238E27FC236}">
                      <a16:creationId xmlns:a16="http://schemas.microsoft.com/office/drawing/2014/main" id="{8E0E1E93-F477-22E7-C5D7-AA24108D1998}"/>
                    </a:ext>
                  </a:extLst>
                </p:cNvPr>
                <p:cNvPicPr/>
                <p:nvPr/>
              </p:nvPicPr>
              <p:blipFill>
                <a:blip r:embed="rId36"/>
                <a:stretch>
                  <a:fillRect/>
                </a:stretch>
              </p:blipFill>
              <p:spPr>
                <a:xfrm>
                  <a:off x="2310840" y="3275621"/>
                  <a:ext cx="874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Ink 26">
                  <a:extLst>
                    <a:ext uri="{FF2B5EF4-FFF2-40B4-BE49-F238E27FC236}">
                      <a16:creationId xmlns:a16="http://schemas.microsoft.com/office/drawing/2014/main" id="{BCF21EE7-EAC6-6419-AF05-2097AEE42A58}"/>
                    </a:ext>
                  </a:extLst>
                </p14:cNvPr>
                <p14:cNvContentPartPr/>
                <p14:nvPr/>
              </p14:nvContentPartPr>
              <p14:xfrm>
                <a:off x="2428920" y="3344021"/>
                <a:ext cx="25560" cy="81720"/>
              </p14:xfrm>
            </p:contentPart>
          </mc:Choice>
          <mc:Fallback xmlns="">
            <p:pic>
              <p:nvPicPr>
                <p:cNvPr id="27" name="Ink 26">
                  <a:extLst>
                    <a:ext uri="{FF2B5EF4-FFF2-40B4-BE49-F238E27FC236}">
                      <a16:creationId xmlns:a16="http://schemas.microsoft.com/office/drawing/2014/main" id="{BCF21EE7-EAC6-6419-AF05-2097AEE42A58}"/>
                    </a:ext>
                  </a:extLst>
                </p:cNvPr>
                <p:cNvPicPr/>
                <p:nvPr/>
              </p:nvPicPr>
              <p:blipFill>
                <a:blip r:embed="rId38"/>
                <a:stretch>
                  <a:fillRect/>
                </a:stretch>
              </p:blipFill>
              <p:spPr>
                <a:xfrm>
                  <a:off x="2424600" y="3339701"/>
                  <a:ext cx="34200" cy="90360"/>
                </a:xfrm>
                <a:prstGeom prst="rect">
                  <a:avLst/>
                </a:prstGeom>
              </p:spPr>
            </p:pic>
          </mc:Fallback>
        </mc:AlternateContent>
      </p:grpSp>
      <p:grpSp>
        <p:nvGrpSpPr>
          <p:cNvPr id="33" name="Group 32">
            <a:extLst>
              <a:ext uri="{FF2B5EF4-FFF2-40B4-BE49-F238E27FC236}">
                <a16:creationId xmlns:a16="http://schemas.microsoft.com/office/drawing/2014/main" id="{16268221-F9C6-D8CA-E517-60F8C572AF53}"/>
              </a:ext>
            </a:extLst>
          </p:cNvPr>
          <p:cNvGrpSpPr/>
          <p:nvPr/>
        </p:nvGrpSpPr>
        <p:grpSpPr>
          <a:xfrm>
            <a:off x="2567880" y="2392541"/>
            <a:ext cx="139320" cy="162360"/>
            <a:chOff x="2567880" y="2392541"/>
            <a:chExt cx="139320" cy="162360"/>
          </a:xfrm>
        </p:grpSpPr>
        <mc:AlternateContent xmlns:mc="http://schemas.openxmlformats.org/markup-compatibility/2006" xmlns:p14="http://schemas.microsoft.com/office/powerpoint/2010/main">
          <mc:Choice Requires="p14">
            <p:contentPart p14:bwMode="auto" r:id="rId39">
              <p14:nvContentPartPr>
                <p14:cNvPr id="29" name="Ink 28">
                  <a:extLst>
                    <a:ext uri="{FF2B5EF4-FFF2-40B4-BE49-F238E27FC236}">
                      <a16:creationId xmlns:a16="http://schemas.microsoft.com/office/drawing/2014/main" id="{C35D22E0-153D-F2CC-98F7-C20FD42C7C28}"/>
                    </a:ext>
                  </a:extLst>
                </p14:cNvPr>
                <p14:cNvContentPartPr/>
                <p14:nvPr/>
              </p14:nvContentPartPr>
              <p14:xfrm>
                <a:off x="2567880" y="2392541"/>
                <a:ext cx="139320" cy="162360"/>
              </p14:xfrm>
            </p:contentPart>
          </mc:Choice>
          <mc:Fallback xmlns="">
            <p:pic>
              <p:nvPicPr>
                <p:cNvPr id="29" name="Ink 28">
                  <a:extLst>
                    <a:ext uri="{FF2B5EF4-FFF2-40B4-BE49-F238E27FC236}">
                      <a16:creationId xmlns:a16="http://schemas.microsoft.com/office/drawing/2014/main" id="{C35D22E0-153D-F2CC-98F7-C20FD42C7C28}"/>
                    </a:ext>
                  </a:extLst>
                </p:cNvPr>
                <p:cNvPicPr/>
                <p:nvPr/>
              </p:nvPicPr>
              <p:blipFill>
                <a:blip r:embed="rId40"/>
                <a:stretch>
                  <a:fillRect/>
                </a:stretch>
              </p:blipFill>
              <p:spPr>
                <a:xfrm>
                  <a:off x="2563560" y="2388221"/>
                  <a:ext cx="1479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Ink 29">
                  <a:extLst>
                    <a:ext uri="{FF2B5EF4-FFF2-40B4-BE49-F238E27FC236}">
                      <a16:creationId xmlns:a16="http://schemas.microsoft.com/office/drawing/2014/main" id="{B6B0799E-5F8D-DEE8-DA9C-AD1DA64A1B74}"/>
                    </a:ext>
                  </a:extLst>
                </p14:cNvPr>
                <p14:cNvContentPartPr/>
                <p14:nvPr/>
              </p14:nvContentPartPr>
              <p14:xfrm>
                <a:off x="2567880" y="2450141"/>
                <a:ext cx="134280" cy="13320"/>
              </p14:xfrm>
            </p:contentPart>
          </mc:Choice>
          <mc:Fallback xmlns="">
            <p:pic>
              <p:nvPicPr>
                <p:cNvPr id="30" name="Ink 29">
                  <a:extLst>
                    <a:ext uri="{FF2B5EF4-FFF2-40B4-BE49-F238E27FC236}">
                      <a16:creationId xmlns:a16="http://schemas.microsoft.com/office/drawing/2014/main" id="{B6B0799E-5F8D-DEE8-DA9C-AD1DA64A1B74}"/>
                    </a:ext>
                  </a:extLst>
                </p:cNvPr>
                <p:cNvPicPr/>
                <p:nvPr/>
              </p:nvPicPr>
              <p:blipFill>
                <a:blip r:embed="rId42"/>
                <a:stretch>
                  <a:fillRect/>
                </a:stretch>
              </p:blipFill>
              <p:spPr>
                <a:xfrm>
                  <a:off x="2563560" y="2445821"/>
                  <a:ext cx="1429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Ink 30">
                  <a:extLst>
                    <a:ext uri="{FF2B5EF4-FFF2-40B4-BE49-F238E27FC236}">
                      <a16:creationId xmlns:a16="http://schemas.microsoft.com/office/drawing/2014/main" id="{92530D43-2E63-1B81-4265-9C628EB3E5DA}"/>
                    </a:ext>
                  </a:extLst>
                </p14:cNvPr>
                <p14:cNvContentPartPr/>
                <p14:nvPr/>
              </p14:nvContentPartPr>
              <p14:xfrm>
                <a:off x="2634480" y="2404421"/>
                <a:ext cx="72000" cy="30240"/>
              </p14:xfrm>
            </p:contentPart>
          </mc:Choice>
          <mc:Fallback xmlns="">
            <p:pic>
              <p:nvPicPr>
                <p:cNvPr id="31" name="Ink 30">
                  <a:extLst>
                    <a:ext uri="{FF2B5EF4-FFF2-40B4-BE49-F238E27FC236}">
                      <a16:creationId xmlns:a16="http://schemas.microsoft.com/office/drawing/2014/main" id="{92530D43-2E63-1B81-4265-9C628EB3E5DA}"/>
                    </a:ext>
                  </a:extLst>
                </p:cNvPr>
                <p:cNvPicPr/>
                <p:nvPr/>
              </p:nvPicPr>
              <p:blipFill>
                <a:blip r:embed="rId44"/>
                <a:stretch>
                  <a:fillRect/>
                </a:stretch>
              </p:blipFill>
              <p:spPr>
                <a:xfrm>
                  <a:off x="2630160" y="2400101"/>
                  <a:ext cx="806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Ink 31">
                  <a:extLst>
                    <a:ext uri="{FF2B5EF4-FFF2-40B4-BE49-F238E27FC236}">
                      <a16:creationId xmlns:a16="http://schemas.microsoft.com/office/drawing/2014/main" id="{8155E91A-19C0-BF79-346F-16F460F95FB8}"/>
                    </a:ext>
                  </a:extLst>
                </p14:cNvPr>
                <p14:cNvContentPartPr/>
                <p14:nvPr/>
              </p14:nvContentPartPr>
              <p14:xfrm>
                <a:off x="2574720" y="2468501"/>
                <a:ext cx="57600" cy="48240"/>
              </p14:xfrm>
            </p:contentPart>
          </mc:Choice>
          <mc:Fallback xmlns="">
            <p:pic>
              <p:nvPicPr>
                <p:cNvPr id="32" name="Ink 31">
                  <a:extLst>
                    <a:ext uri="{FF2B5EF4-FFF2-40B4-BE49-F238E27FC236}">
                      <a16:creationId xmlns:a16="http://schemas.microsoft.com/office/drawing/2014/main" id="{8155E91A-19C0-BF79-346F-16F460F95FB8}"/>
                    </a:ext>
                  </a:extLst>
                </p:cNvPr>
                <p:cNvPicPr/>
                <p:nvPr/>
              </p:nvPicPr>
              <p:blipFill>
                <a:blip r:embed="rId46"/>
                <a:stretch>
                  <a:fillRect/>
                </a:stretch>
              </p:blipFill>
              <p:spPr>
                <a:xfrm>
                  <a:off x="2570400" y="2464181"/>
                  <a:ext cx="66240" cy="56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
            <p14:nvContentPartPr>
              <p14:cNvPr id="34" name="Ink 33">
                <a:extLst>
                  <a:ext uri="{FF2B5EF4-FFF2-40B4-BE49-F238E27FC236}">
                    <a16:creationId xmlns:a16="http://schemas.microsoft.com/office/drawing/2014/main" id="{759D648C-D979-2404-0828-1F0365F6D60A}"/>
                  </a:ext>
                </a:extLst>
              </p14:cNvPr>
              <p14:cNvContentPartPr/>
              <p14:nvPr/>
            </p14:nvContentPartPr>
            <p14:xfrm>
              <a:off x="1619280" y="3040181"/>
              <a:ext cx="412560" cy="194040"/>
            </p14:xfrm>
          </p:contentPart>
        </mc:Choice>
        <mc:Fallback xmlns="">
          <p:pic>
            <p:nvPicPr>
              <p:cNvPr id="34" name="Ink 33">
                <a:extLst>
                  <a:ext uri="{FF2B5EF4-FFF2-40B4-BE49-F238E27FC236}">
                    <a16:creationId xmlns:a16="http://schemas.microsoft.com/office/drawing/2014/main" id="{759D648C-D979-2404-0828-1F0365F6D60A}"/>
                  </a:ext>
                </a:extLst>
              </p:cNvPr>
              <p:cNvPicPr/>
              <p:nvPr/>
            </p:nvPicPr>
            <p:blipFill>
              <a:blip r:embed="rId48"/>
              <a:stretch>
                <a:fillRect/>
              </a:stretch>
            </p:blipFill>
            <p:spPr>
              <a:xfrm>
                <a:off x="1614960" y="3035861"/>
                <a:ext cx="421200" cy="202680"/>
              </a:xfrm>
              <a:prstGeom prst="rect">
                <a:avLst/>
              </a:prstGeom>
            </p:spPr>
          </p:pic>
        </mc:Fallback>
      </mc:AlternateContent>
      <p:grpSp>
        <p:nvGrpSpPr>
          <p:cNvPr id="42" name="Group 41">
            <a:extLst>
              <a:ext uri="{FF2B5EF4-FFF2-40B4-BE49-F238E27FC236}">
                <a16:creationId xmlns:a16="http://schemas.microsoft.com/office/drawing/2014/main" id="{1B02C184-204A-9E51-A97D-114C710FE5AC}"/>
              </a:ext>
            </a:extLst>
          </p:cNvPr>
          <p:cNvGrpSpPr/>
          <p:nvPr/>
        </p:nvGrpSpPr>
        <p:grpSpPr>
          <a:xfrm>
            <a:off x="1701000" y="2814101"/>
            <a:ext cx="301680" cy="206280"/>
            <a:chOff x="1701000" y="2814101"/>
            <a:chExt cx="301680" cy="206280"/>
          </a:xfrm>
        </p:grpSpPr>
        <mc:AlternateContent xmlns:mc="http://schemas.openxmlformats.org/markup-compatibility/2006" xmlns:p14="http://schemas.microsoft.com/office/powerpoint/2010/main">
          <mc:Choice Requires="p14">
            <p:contentPart p14:bwMode="auto" r:id="rId49">
              <p14:nvContentPartPr>
                <p14:cNvPr id="35" name="Ink 34">
                  <a:extLst>
                    <a:ext uri="{FF2B5EF4-FFF2-40B4-BE49-F238E27FC236}">
                      <a16:creationId xmlns:a16="http://schemas.microsoft.com/office/drawing/2014/main" id="{51FF73E5-CB10-8A2D-811A-AAF65A7EE06A}"/>
                    </a:ext>
                  </a:extLst>
                </p14:cNvPr>
                <p14:cNvContentPartPr/>
                <p14:nvPr/>
              </p14:nvContentPartPr>
              <p14:xfrm>
                <a:off x="1789560" y="2890781"/>
                <a:ext cx="22680" cy="109800"/>
              </p14:xfrm>
            </p:contentPart>
          </mc:Choice>
          <mc:Fallback xmlns="">
            <p:pic>
              <p:nvPicPr>
                <p:cNvPr id="35" name="Ink 34">
                  <a:extLst>
                    <a:ext uri="{FF2B5EF4-FFF2-40B4-BE49-F238E27FC236}">
                      <a16:creationId xmlns:a16="http://schemas.microsoft.com/office/drawing/2014/main" id="{51FF73E5-CB10-8A2D-811A-AAF65A7EE06A}"/>
                    </a:ext>
                  </a:extLst>
                </p:cNvPr>
                <p:cNvPicPr/>
                <p:nvPr/>
              </p:nvPicPr>
              <p:blipFill>
                <a:blip r:embed="rId50"/>
                <a:stretch>
                  <a:fillRect/>
                </a:stretch>
              </p:blipFill>
              <p:spPr>
                <a:xfrm>
                  <a:off x="1785240" y="2886461"/>
                  <a:ext cx="313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6" name="Ink 35">
                  <a:extLst>
                    <a:ext uri="{FF2B5EF4-FFF2-40B4-BE49-F238E27FC236}">
                      <a16:creationId xmlns:a16="http://schemas.microsoft.com/office/drawing/2014/main" id="{6A666A3D-6127-5670-EEC5-4609440D0759}"/>
                    </a:ext>
                  </a:extLst>
                </p14:cNvPr>
                <p14:cNvContentPartPr/>
                <p14:nvPr/>
              </p14:nvContentPartPr>
              <p14:xfrm>
                <a:off x="1768320" y="2881781"/>
                <a:ext cx="114480" cy="66600"/>
              </p14:xfrm>
            </p:contentPart>
          </mc:Choice>
          <mc:Fallback xmlns="">
            <p:pic>
              <p:nvPicPr>
                <p:cNvPr id="36" name="Ink 35">
                  <a:extLst>
                    <a:ext uri="{FF2B5EF4-FFF2-40B4-BE49-F238E27FC236}">
                      <a16:creationId xmlns:a16="http://schemas.microsoft.com/office/drawing/2014/main" id="{6A666A3D-6127-5670-EEC5-4609440D0759}"/>
                    </a:ext>
                  </a:extLst>
                </p:cNvPr>
                <p:cNvPicPr/>
                <p:nvPr/>
              </p:nvPicPr>
              <p:blipFill>
                <a:blip r:embed="rId52"/>
                <a:stretch>
                  <a:fillRect/>
                </a:stretch>
              </p:blipFill>
              <p:spPr>
                <a:xfrm>
                  <a:off x="1764000" y="2877461"/>
                  <a:ext cx="1231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8" name="Ink 37">
                  <a:extLst>
                    <a:ext uri="{FF2B5EF4-FFF2-40B4-BE49-F238E27FC236}">
                      <a16:creationId xmlns:a16="http://schemas.microsoft.com/office/drawing/2014/main" id="{69AD97E0-2B26-B6E4-EFC9-4432DEBDDEDC}"/>
                    </a:ext>
                  </a:extLst>
                </p14:cNvPr>
                <p14:cNvContentPartPr/>
                <p14:nvPr/>
              </p14:nvContentPartPr>
              <p14:xfrm>
                <a:off x="1903320" y="2950181"/>
                <a:ext cx="36000" cy="52200"/>
              </p14:xfrm>
            </p:contentPart>
          </mc:Choice>
          <mc:Fallback xmlns="">
            <p:pic>
              <p:nvPicPr>
                <p:cNvPr id="38" name="Ink 37">
                  <a:extLst>
                    <a:ext uri="{FF2B5EF4-FFF2-40B4-BE49-F238E27FC236}">
                      <a16:creationId xmlns:a16="http://schemas.microsoft.com/office/drawing/2014/main" id="{69AD97E0-2B26-B6E4-EFC9-4432DEBDDEDC}"/>
                    </a:ext>
                  </a:extLst>
                </p:cNvPr>
                <p:cNvPicPr/>
                <p:nvPr/>
              </p:nvPicPr>
              <p:blipFill>
                <a:blip r:embed="rId54"/>
                <a:stretch>
                  <a:fillRect/>
                </a:stretch>
              </p:blipFill>
              <p:spPr>
                <a:xfrm>
                  <a:off x="1899000" y="2945861"/>
                  <a:ext cx="446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9" name="Ink 38">
                  <a:extLst>
                    <a:ext uri="{FF2B5EF4-FFF2-40B4-BE49-F238E27FC236}">
                      <a16:creationId xmlns:a16="http://schemas.microsoft.com/office/drawing/2014/main" id="{9EF1340D-27BA-B49C-F65B-6C4DF600C454}"/>
                    </a:ext>
                  </a:extLst>
                </p14:cNvPr>
                <p14:cNvContentPartPr/>
                <p14:nvPr/>
              </p14:nvContentPartPr>
              <p14:xfrm>
                <a:off x="1960200" y="2964221"/>
                <a:ext cx="42480" cy="56160"/>
              </p14:xfrm>
            </p:contentPart>
          </mc:Choice>
          <mc:Fallback xmlns="">
            <p:pic>
              <p:nvPicPr>
                <p:cNvPr id="39" name="Ink 38">
                  <a:extLst>
                    <a:ext uri="{FF2B5EF4-FFF2-40B4-BE49-F238E27FC236}">
                      <a16:creationId xmlns:a16="http://schemas.microsoft.com/office/drawing/2014/main" id="{9EF1340D-27BA-B49C-F65B-6C4DF600C454}"/>
                    </a:ext>
                  </a:extLst>
                </p:cNvPr>
                <p:cNvPicPr/>
                <p:nvPr/>
              </p:nvPicPr>
              <p:blipFill>
                <a:blip r:embed="rId56"/>
                <a:stretch>
                  <a:fillRect/>
                </a:stretch>
              </p:blipFill>
              <p:spPr>
                <a:xfrm>
                  <a:off x="1955880" y="2959901"/>
                  <a:ext cx="511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1" name="Ink 40">
                  <a:extLst>
                    <a:ext uri="{FF2B5EF4-FFF2-40B4-BE49-F238E27FC236}">
                      <a16:creationId xmlns:a16="http://schemas.microsoft.com/office/drawing/2014/main" id="{AB7B3A6D-025B-DCDB-1787-FA71BC1A36F6}"/>
                    </a:ext>
                  </a:extLst>
                </p14:cNvPr>
                <p14:cNvContentPartPr/>
                <p14:nvPr/>
              </p14:nvContentPartPr>
              <p14:xfrm>
                <a:off x="1701000" y="2814101"/>
                <a:ext cx="36000" cy="106560"/>
              </p14:xfrm>
            </p:contentPart>
          </mc:Choice>
          <mc:Fallback xmlns="">
            <p:pic>
              <p:nvPicPr>
                <p:cNvPr id="41" name="Ink 40">
                  <a:extLst>
                    <a:ext uri="{FF2B5EF4-FFF2-40B4-BE49-F238E27FC236}">
                      <a16:creationId xmlns:a16="http://schemas.microsoft.com/office/drawing/2014/main" id="{AB7B3A6D-025B-DCDB-1787-FA71BC1A36F6}"/>
                    </a:ext>
                  </a:extLst>
                </p:cNvPr>
                <p:cNvPicPr/>
                <p:nvPr/>
              </p:nvPicPr>
              <p:blipFill>
                <a:blip r:embed="rId58"/>
                <a:stretch>
                  <a:fillRect/>
                </a:stretch>
              </p:blipFill>
              <p:spPr>
                <a:xfrm>
                  <a:off x="1696680" y="2809781"/>
                  <a:ext cx="44640" cy="115200"/>
                </a:xfrm>
                <a:prstGeom prst="rect">
                  <a:avLst/>
                </a:prstGeom>
              </p:spPr>
            </p:pic>
          </mc:Fallback>
        </mc:AlternateContent>
      </p:grpSp>
    </p:spTree>
    <p:extLst>
      <p:ext uri="{BB962C8B-B14F-4D97-AF65-F5344CB8AC3E}">
        <p14:creationId xmlns:p14="http://schemas.microsoft.com/office/powerpoint/2010/main" val="10605020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7FAC2-F88C-A601-329B-6AA85AE24A69}"/>
            </a:ext>
          </a:extLst>
        </p:cNvPr>
        <p:cNvGrpSpPr/>
        <p:nvPr/>
      </p:nvGrpSpPr>
      <p:grpSpPr>
        <a:xfrm>
          <a:off x="0" y="0"/>
          <a:ext cx="0" cy="0"/>
          <a:chOff x="0" y="0"/>
          <a:chExt cx="0" cy="0"/>
        </a:xfrm>
      </p:grpSpPr>
      <p:sp>
        <p:nvSpPr>
          <p:cNvPr id="46082" name="Rectangle 2">
            <a:extLst>
              <a:ext uri="{FF2B5EF4-FFF2-40B4-BE49-F238E27FC236}">
                <a16:creationId xmlns:a16="http://schemas.microsoft.com/office/drawing/2014/main" id="{146A0ABE-2BF4-3B80-C5D3-2845D48D0D4D}"/>
              </a:ext>
            </a:extLst>
          </p:cNvPr>
          <p:cNvSpPr>
            <a:spLocks noGrp="1" noChangeArrowheads="1"/>
          </p:cNvSpPr>
          <p:nvPr>
            <p:ph type="title"/>
          </p:nvPr>
        </p:nvSpPr>
        <p:spPr/>
        <p:txBody>
          <a:bodyPr/>
          <a:lstStyle/>
          <a:p>
            <a:r>
              <a:rPr lang="en-US" altLang="en-US" dirty="0" err="1"/>
              <a:t>Lagrangian</a:t>
            </a:r>
            <a:r>
              <a:rPr lang="en-US" altLang="en-US" dirty="0"/>
              <a:t> Formulation of Manipulator Dynamics</a:t>
            </a:r>
          </a:p>
        </p:txBody>
      </p:sp>
      <p:sp>
        <p:nvSpPr>
          <p:cNvPr id="7" name="Footer Placeholder 2">
            <a:extLst>
              <a:ext uri="{FF2B5EF4-FFF2-40B4-BE49-F238E27FC236}">
                <a16:creationId xmlns:a16="http://schemas.microsoft.com/office/drawing/2014/main" id="{D8C8A274-72FA-C71F-2776-6D5CA61DA227}"/>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5" name="Picture 2" descr="http://brand.ucla.edu/wp-content/uploads/2013/08/ucla-logotype-main-11.jpg">
            <a:extLst>
              <a:ext uri="{FF2B5EF4-FFF2-40B4-BE49-F238E27FC236}">
                <a16:creationId xmlns:a16="http://schemas.microsoft.com/office/drawing/2014/main" id="{757633C0-785F-3ACC-BB3D-9FEA533740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a:extLst>
              <a:ext uri="{FF2B5EF4-FFF2-40B4-BE49-F238E27FC236}">
                <a16:creationId xmlns:a16="http://schemas.microsoft.com/office/drawing/2014/main" id="{0D5435E0-BF14-2E74-3891-95616DB6A803}"/>
              </a:ext>
            </a:extLst>
          </p:cNvPr>
          <p:cNvSpPr txBox="1">
            <a:spLocks noChangeArrowheads="1"/>
          </p:cNvSpPr>
          <p:nvPr/>
        </p:nvSpPr>
        <p:spPr bwMode="auto">
          <a:xfrm>
            <a:off x="1177926" y="1314451"/>
            <a:ext cx="9423399" cy="70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r>
              <a:rPr lang="en-US" altLang="en-US" b="1" kern="0" dirty="0">
                <a:solidFill>
                  <a:srgbClr val="FF0000"/>
                </a:solidFill>
              </a:rPr>
              <a:t>(b) Link Jacobian Matrix</a:t>
            </a:r>
            <a:r>
              <a:rPr lang="en-US" altLang="en-US" kern="0" dirty="0"/>
              <a:t>:</a:t>
            </a:r>
          </a:p>
          <a:p>
            <a:pPr lvl="1"/>
            <a:r>
              <a:rPr lang="en-US" altLang="en-US" kern="0" dirty="0"/>
              <a:t>Position of the CM:</a:t>
            </a:r>
          </a:p>
          <a:p>
            <a:endParaRPr lang="en-US" altLang="en-US" kern="0" dirty="0"/>
          </a:p>
          <a:p>
            <a:pPr lvl="1"/>
            <a:endParaRPr lang="en-US" altLang="en-US" kern="0"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0CAB3B9-D695-37E7-159B-56BC940ABE1B}"/>
                  </a:ext>
                </a:extLst>
              </p:cNvPr>
              <p:cNvSpPr txBox="1"/>
              <p:nvPr/>
            </p:nvSpPr>
            <p:spPr>
              <a:xfrm>
                <a:off x="4467931" y="2901400"/>
                <a:ext cx="1209497" cy="90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sPre>
                            <m:sPrePr>
                              <m:ctrlPr>
                                <a:rPr lang="en-US" sz="1600" i="1" smtClean="0">
                                  <a:latin typeface="Cambria Math" panose="02040503050406030204" pitchFamily="18" charset="0"/>
                                </a:rPr>
                              </m:ctrlPr>
                            </m:sPrePr>
                            <m:sub>
                              <m:r>
                                <a:rPr lang="en-US" sz="1600" b="0" i="1" smtClean="0">
                                  <a:latin typeface="Cambria Math" panose="02040503050406030204" pitchFamily="18" charset="0"/>
                                </a:rPr>
                                <m:t> </m:t>
                              </m:r>
                            </m:sub>
                            <m:sup>
                              <m:r>
                                <a:rPr lang="en-US" sz="1600" b="0" i="1" smtClean="0">
                                  <a:latin typeface="Cambria Math" panose="02040503050406030204" pitchFamily="18" charset="0"/>
                                </a:rPr>
                                <m:t>2</m:t>
                              </m:r>
                            </m:sup>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𝑃</m:t>
                                  </m:r>
                                </m:e>
                                <m:sub>
                                  <m:r>
                                    <a:rPr lang="en-US" sz="1600" b="0" i="1" smtClean="0">
                                      <a:latin typeface="Cambria Math" panose="02040503050406030204" pitchFamily="18" charset="0"/>
                                    </a:rPr>
                                    <m:t>𝑐</m:t>
                                  </m:r>
                                </m:sub>
                              </m:sSub>
                            </m:e>
                          </m:sPre>
                        </m:e>
                        <m:sub>
                          <m:r>
                            <a:rPr lang="en-US" sz="1600" b="0" i="1" smtClean="0">
                              <a:latin typeface="Cambria Math" panose="02040503050406030204" pitchFamily="18" charset="0"/>
                            </a:rPr>
                            <m:t>2</m:t>
                          </m:r>
                        </m:sub>
                      </m:sSub>
                      <m:r>
                        <a:rPr lang="en-US" sz="1600" b="0" i="1" smtClean="0">
                          <a:latin typeface="Cambria Math" panose="02040503050406030204" pitchFamily="18" charset="0"/>
                        </a:rPr>
                        <m:t>=</m:t>
                      </m:r>
                      <m:d>
                        <m:dPr>
                          <m:begChr m:val="["/>
                          <m:endChr m:val="]"/>
                          <m:ctrlPr>
                            <a:rPr lang="en-US" sz="1600" i="1" smtClean="0">
                              <a:latin typeface="Cambria Math" panose="02040503050406030204" pitchFamily="18" charset="0"/>
                            </a:rPr>
                          </m:ctrlPr>
                        </m:dPr>
                        <m:e>
                          <m:m>
                            <m:mPr>
                              <m:mcs>
                                <m:mc>
                                  <m:mcPr>
                                    <m:count m:val="1"/>
                                    <m:mcJc m:val="center"/>
                                  </m:mcPr>
                                </m:mc>
                              </m:mcs>
                              <m:ctrlPr>
                                <a:rPr lang="en-US" sz="1600" i="1">
                                  <a:latin typeface="Cambria Math" panose="02040503050406030204" pitchFamily="18" charset="0"/>
                                </a:rPr>
                              </m:ctrlPr>
                            </m:mPr>
                            <m:mr>
                              <m:e>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sSub>
                                  <m:sSubPr>
                                    <m:ctrlPr>
                                      <a:rPr lang="en-US" sz="1600" i="1">
                                        <a:latin typeface="Cambria Math" panose="02040503050406030204" pitchFamily="18" charset="0"/>
                                      </a:rPr>
                                    </m:ctrlPr>
                                  </m:sSubPr>
                                  <m:e>
                                    <m:r>
                                      <a:rPr lang="en-US" sz="1600" i="1">
                                        <a:latin typeface="Cambria Math" panose="02040503050406030204" pitchFamily="18" charset="0"/>
                                      </a:rPr>
                                      <m:t>𝐿</m:t>
                                    </m:r>
                                  </m:e>
                                  <m:sub>
                                    <m:r>
                                      <a:rPr lang="en-US" sz="1600" b="0" i="1" smtClean="0">
                                        <a:latin typeface="Cambria Math" panose="02040503050406030204" pitchFamily="18" charset="0"/>
                                      </a:rPr>
                                      <m:t>2</m:t>
                                    </m:r>
                                  </m:sub>
                                </m:sSub>
                              </m:e>
                            </m:mr>
                            <m:mr>
                              <m:e>
                                <m:r>
                                  <a:rPr lang="en-US" sz="1600" b="0" i="1" smtClean="0">
                                    <a:latin typeface="Cambria Math" panose="02040503050406030204" pitchFamily="18" charset="0"/>
                                  </a:rPr>
                                  <m:t>0</m:t>
                                </m:r>
                              </m:e>
                            </m:mr>
                            <m:mr>
                              <m:e>
                                <m:r>
                                  <a:rPr lang="en-US" sz="1600" i="1">
                                    <a:latin typeface="Cambria Math" panose="02040503050406030204" pitchFamily="18" charset="0"/>
                                  </a:rPr>
                                  <m:t>0</m:t>
                                </m:r>
                              </m:e>
                            </m:mr>
                          </m:m>
                        </m:e>
                      </m:d>
                    </m:oMath>
                  </m:oMathPara>
                </a14:m>
                <a:endParaRPr lang="en-US" sz="1600" dirty="0"/>
              </a:p>
            </p:txBody>
          </p:sp>
        </mc:Choice>
        <mc:Fallback xmlns="">
          <p:sp>
            <p:nvSpPr>
              <p:cNvPr id="11" name="TextBox 10">
                <a:extLst>
                  <a:ext uri="{FF2B5EF4-FFF2-40B4-BE49-F238E27FC236}">
                    <a16:creationId xmlns:a16="http://schemas.microsoft.com/office/drawing/2014/main" id="{A0CAB3B9-D695-37E7-159B-56BC940ABE1B}"/>
                  </a:ext>
                </a:extLst>
              </p:cNvPr>
              <p:cNvSpPr txBox="1">
                <a:spLocks noRot="1" noChangeAspect="1" noMove="1" noResize="1" noEditPoints="1" noAdjustHandles="1" noChangeArrowheads="1" noChangeShapeType="1" noTextEdit="1"/>
              </p:cNvSpPr>
              <p:nvPr/>
            </p:nvSpPr>
            <p:spPr>
              <a:xfrm>
                <a:off x="4467931" y="2901400"/>
                <a:ext cx="1209497" cy="90710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75E3530-102D-D6E0-5ACD-6E6E59EDDA8D}"/>
                  </a:ext>
                </a:extLst>
              </p:cNvPr>
              <p:cNvSpPr txBox="1"/>
              <p:nvPr/>
            </p:nvSpPr>
            <p:spPr>
              <a:xfrm>
                <a:off x="865408" y="4102050"/>
                <a:ext cx="11014075" cy="1267463"/>
              </a:xfrm>
              <a:prstGeom prst="rect">
                <a:avLst/>
              </a:prstGeom>
              <a:noFill/>
            </p:spPr>
            <p:txBody>
              <a:bodyPr wrap="square">
                <a:spAutoFit/>
              </a:bodyPr>
              <a:lstStyle/>
              <a:p>
                <a14:m>
                  <m:oMath xmlns:m="http://schemas.openxmlformats.org/officeDocument/2006/math">
                    <m:sSub>
                      <m:sSubPr>
                        <m:ctrlPr>
                          <a:rPr lang="en-US" sz="1600" b="0" i="1" smtClean="0">
                            <a:latin typeface="Cambria Math" panose="02040503050406030204" pitchFamily="18" charset="0"/>
                          </a:rPr>
                        </m:ctrlPr>
                      </m:sSubPr>
                      <m:e>
                        <m:sPre>
                          <m:sPrePr>
                            <m:ctrlPr>
                              <a:rPr lang="en-US" sz="1600" i="1" smtClean="0">
                                <a:latin typeface="Cambria Math" panose="02040503050406030204" pitchFamily="18" charset="0"/>
                              </a:rPr>
                            </m:ctrlPr>
                          </m:sPrePr>
                          <m:sub>
                            <m:r>
                              <a:rPr lang="en-US" sz="1600" b="0" i="1" smtClean="0">
                                <a:latin typeface="Cambria Math" panose="02040503050406030204" pitchFamily="18" charset="0"/>
                              </a:rPr>
                              <m:t> </m:t>
                            </m:r>
                          </m:sub>
                          <m:sup>
                            <m:r>
                              <a:rPr lang="en-US" sz="1600" b="0" i="1" smtClean="0">
                                <a:latin typeface="Cambria Math" panose="02040503050406030204" pitchFamily="18" charset="0"/>
                              </a:rPr>
                              <m:t>0</m:t>
                            </m:r>
                          </m:sup>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𝑃</m:t>
                                </m:r>
                              </m:e>
                              <m:sub>
                                <m:r>
                                  <a:rPr lang="en-US" sz="1600" b="0" i="1" smtClean="0">
                                    <a:latin typeface="Cambria Math" panose="02040503050406030204" pitchFamily="18" charset="0"/>
                                  </a:rPr>
                                  <m:t>𝑐</m:t>
                                </m:r>
                              </m:sub>
                            </m:sSub>
                          </m:e>
                        </m:sPre>
                      </m:e>
                      <m:sub>
                        <m:r>
                          <a:rPr lang="en-US" sz="1600" b="0" i="1" smtClean="0">
                            <a:latin typeface="Cambria Math" panose="02040503050406030204" pitchFamily="18" charset="0"/>
                          </a:rPr>
                          <m:t>2</m:t>
                        </m:r>
                      </m:sub>
                    </m:sSub>
                    <m:r>
                      <a:rPr lang="en-US" sz="1600" b="0" i="1" smtClean="0">
                        <a:latin typeface="Cambria Math" panose="02040503050406030204" pitchFamily="18" charset="0"/>
                      </a:rPr>
                      <m:t>=</m:t>
                    </m:r>
                    <m:sPre>
                      <m:sPrePr>
                        <m:ctrlPr>
                          <a:rPr lang="en-US" sz="1600" i="1">
                            <a:latin typeface="Cambria Math" panose="02040503050406030204" pitchFamily="18" charset="0"/>
                          </a:rPr>
                        </m:ctrlPr>
                      </m:sPrePr>
                      <m:sub>
                        <m:r>
                          <a:rPr lang="en-US" sz="1600" b="0" i="1" smtClean="0">
                            <a:latin typeface="Cambria Math" panose="02040503050406030204" pitchFamily="18" charset="0"/>
                          </a:rPr>
                          <m:t>1</m:t>
                        </m:r>
                      </m:sub>
                      <m:sup>
                        <m:r>
                          <a:rPr lang="en-US" sz="1600" i="1">
                            <a:latin typeface="Cambria Math" panose="02040503050406030204" pitchFamily="18" charset="0"/>
                          </a:rPr>
                          <m:t>0</m:t>
                        </m:r>
                      </m:sup>
                      <m:e>
                        <m:r>
                          <a:rPr lang="en-US" sz="1600" i="1">
                            <a:latin typeface="Cambria Math" panose="02040503050406030204" pitchFamily="18" charset="0"/>
                          </a:rPr>
                          <m:t>𝑇</m:t>
                        </m:r>
                      </m:e>
                    </m:sPre>
                    <m:sPre>
                      <m:sPrePr>
                        <m:ctrlPr>
                          <a:rPr lang="en-US" sz="1600" i="1">
                            <a:latin typeface="Cambria Math" panose="02040503050406030204" pitchFamily="18" charset="0"/>
                          </a:rPr>
                        </m:ctrlPr>
                      </m:sPrePr>
                      <m:sub>
                        <m:r>
                          <a:rPr lang="en-US" sz="1600" i="1">
                            <a:latin typeface="Cambria Math" panose="02040503050406030204" pitchFamily="18" charset="0"/>
                          </a:rPr>
                          <m:t>2</m:t>
                        </m:r>
                      </m:sub>
                      <m:sup>
                        <m:r>
                          <a:rPr lang="en-US" sz="1600" b="0" i="1" smtClean="0">
                            <a:latin typeface="Cambria Math" panose="02040503050406030204" pitchFamily="18" charset="0"/>
                          </a:rPr>
                          <m:t>1</m:t>
                        </m:r>
                      </m:sup>
                      <m:e>
                        <m:r>
                          <a:rPr lang="en-US" sz="1600" i="1">
                            <a:latin typeface="Cambria Math" panose="02040503050406030204" pitchFamily="18" charset="0"/>
                          </a:rPr>
                          <m:t>𝑇</m:t>
                        </m:r>
                      </m:e>
                    </m:sPre>
                    <m:r>
                      <m:rPr>
                        <m:nor/>
                      </m:rPr>
                      <a:rPr lang="en-US" sz="1600" dirty="0"/>
                      <m:t> </m:t>
                    </m:r>
                    <m:sSub>
                      <m:sSubPr>
                        <m:ctrlPr>
                          <a:rPr lang="en-US" sz="1600" i="1">
                            <a:latin typeface="Cambria Math" panose="02040503050406030204" pitchFamily="18" charset="0"/>
                          </a:rPr>
                        </m:ctrlPr>
                      </m:sSubPr>
                      <m: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2</m:t>
                            </m:r>
                          </m:sup>
                          <m:e>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i="1">
                                    <a:latin typeface="Cambria Math" panose="02040503050406030204" pitchFamily="18" charset="0"/>
                                  </a:rPr>
                                  <m:t>𝑐</m:t>
                                </m:r>
                              </m:sub>
                            </m:sSub>
                          </m:e>
                        </m:sPre>
                      </m:e>
                      <m:sub>
                        <m:r>
                          <a:rPr lang="en-US" sz="1600" i="1">
                            <a:latin typeface="Cambria Math" panose="02040503050406030204" pitchFamily="18" charset="0"/>
                          </a:rPr>
                          <m:t>2</m:t>
                        </m:r>
                      </m:sub>
                    </m:sSub>
                    <m:r>
                      <a:rPr lang="en-US" sz="1600" b="0" i="1" smtClean="0">
                        <a:latin typeface="Cambria Math" panose="02040503050406030204" pitchFamily="18" charset="0"/>
                      </a:rPr>
                      <m:t>=</m:t>
                    </m:r>
                    <m:sPre>
                      <m:sPrePr>
                        <m:ctrlPr>
                          <a:rPr lang="en-US" sz="1600" b="0" i="1" smtClean="0">
                            <a:latin typeface="Cambria Math" panose="02040503050406030204" pitchFamily="18" charset="0"/>
                          </a:rPr>
                        </m:ctrlPr>
                      </m:sPrePr>
                      <m:sub>
                        <m:r>
                          <a:rPr lang="en-US" sz="1600" b="0" i="1" smtClean="0">
                            <a:latin typeface="Cambria Math" panose="02040503050406030204" pitchFamily="18" charset="0"/>
                          </a:rPr>
                          <m:t>2</m:t>
                        </m:r>
                      </m:sub>
                      <m:sup>
                        <m:r>
                          <a:rPr lang="en-US" sz="1600" b="0" i="1" smtClean="0">
                            <a:latin typeface="Cambria Math" panose="02040503050406030204" pitchFamily="18" charset="0"/>
                          </a:rPr>
                          <m:t>0</m:t>
                        </m:r>
                      </m:sup>
                      <m:e>
                        <m:r>
                          <a:rPr lang="en-US" sz="1600" b="0" i="1" smtClean="0">
                            <a:latin typeface="Cambria Math" panose="02040503050406030204" pitchFamily="18" charset="0"/>
                          </a:rPr>
                          <m:t>𝑇</m:t>
                        </m:r>
                      </m:e>
                    </m:sPre>
                  </m:oMath>
                </a14:m>
                <a:r>
                  <a:rPr lang="en-US" sz="1600" dirty="0"/>
                  <a:t> </a:t>
                </a:r>
                <a14:m>
                  <m:oMath xmlns:m="http://schemas.openxmlformats.org/officeDocument/2006/math">
                    <m:sSub>
                      <m:sSubPr>
                        <m:ctrlPr>
                          <a:rPr lang="en-US" sz="1600" i="1">
                            <a:latin typeface="Cambria Math" panose="02040503050406030204" pitchFamily="18" charset="0"/>
                          </a:rPr>
                        </m:ctrlPr>
                      </m:sSubPr>
                      <m:e>
                        <m:sPre>
                          <m:sPrePr>
                            <m:ctrlPr>
                              <a:rPr lang="en-US" sz="1600" i="1">
                                <a:latin typeface="Cambria Math" panose="02040503050406030204" pitchFamily="18" charset="0"/>
                              </a:rPr>
                            </m:ctrlPr>
                          </m:sPrePr>
                          <m:sub>
                            <m:r>
                              <a:rPr lang="en-US" sz="1600" b="0" i="1" smtClean="0">
                                <a:latin typeface="Cambria Math" panose="02040503050406030204" pitchFamily="18" charset="0"/>
                              </a:rPr>
                              <m:t> </m:t>
                            </m:r>
                          </m:sub>
                          <m:sup>
                            <m:r>
                              <a:rPr lang="en-US" sz="1600" b="0" i="1" smtClean="0">
                                <a:latin typeface="Cambria Math" panose="02040503050406030204" pitchFamily="18" charset="0"/>
                              </a:rPr>
                              <m:t>2</m:t>
                            </m:r>
                          </m:sup>
                          <m:e>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i="1">
                                    <a:latin typeface="Cambria Math" panose="02040503050406030204" pitchFamily="18" charset="0"/>
                                  </a:rPr>
                                  <m:t>𝑐</m:t>
                                </m:r>
                              </m:sub>
                            </m:sSub>
                          </m:e>
                        </m:sPre>
                      </m:e>
                      <m:sub>
                        <m:r>
                          <a:rPr lang="en-US" sz="1600" i="1">
                            <a:latin typeface="Cambria Math" panose="02040503050406030204" pitchFamily="18" charset="0"/>
                          </a:rPr>
                          <m:t>2</m:t>
                        </m:r>
                      </m:sub>
                    </m:sSub>
                    <m:r>
                      <a:rPr lang="en-US" sz="1600" b="0" i="1" smtClean="0">
                        <a:latin typeface="Cambria Math" panose="02040503050406030204" pitchFamily="18" charset="0"/>
                      </a:rPr>
                      <m:t>=</m:t>
                    </m:r>
                    <m:d>
                      <m:dPr>
                        <m:begChr m:val="["/>
                        <m:endChr m:val="]"/>
                        <m:ctrlPr>
                          <a:rPr lang="en-US" sz="1600" i="1">
                            <a:latin typeface="Cambria Math" panose="02040503050406030204" pitchFamily="18" charset="0"/>
                          </a:rPr>
                        </m:ctrlPr>
                      </m:dPr>
                      <m:e>
                        <m:m>
                          <m:mPr>
                            <m:mcs>
                              <m:mc>
                                <m:mcPr>
                                  <m:count m:val="4"/>
                                  <m:mcJc m:val="center"/>
                                </m:mcPr>
                              </m:mc>
                            </m:mcs>
                            <m:ctrlPr>
                              <a:rPr lang="en-US" sz="1600" i="1">
                                <a:latin typeface="Cambria Math" panose="02040503050406030204" pitchFamily="18" charset="0"/>
                              </a:rPr>
                            </m:ctrlPr>
                          </m:mPr>
                          <m:mr>
                            <m:e>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m:t>
                                  </m:r>
                                </m:sub>
                              </m:sSub>
                            </m:e>
                            <m:e>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1</m:t>
                                  </m:r>
                                </m:sub>
                              </m:sSub>
                            </m:e>
                            <m:e>
                              <m:r>
                                <a:rPr lang="en-US" sz="1600" i="1">
                                  <a:latin typeface="Cambria Math" panose="02040503050406030204" pitchFamily="18" charset="0"/>
                                </a:rPr>
                                <m:t>0</m:t>
                              </m:r>
                            </m:e>
                            <m:e>
                              <m:r>
                                <a:rPr lang="en-US" sz="1600" b="0" i="1" smtClean="0">
                                  <a:latin typeface="Cambria Math" panose="02040503050406030204" pitchFamily="18" charset="0"/>
                                </a:rPr>
                                <m:t>0</m:t>
                              </m:r>
                            </m:e>
                          </m:mr>
                          <m:mr>
                            <m:e>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1</m:t>
                                  </m:r>
                                </m:sub>
                              </m:sSub>
                            </m:e>
                            <m:e>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m:t>
                                  </m:r>
                                </m:sub>
                              </m:sSub>
                            </m:e>
                            <m:e>
                              <m:r>
                                <a:rPr lang="en-US" sz="1600" i="1">
                                  <a:latin typeface="Cambria Math" panose="02040503050406030204" pitchFamily="18" charset="0"/>
                                </a:rPr>
                                <m:t>0</m:t>
                              </m:r>
                            </m:e>
                            <m:e>
                              <m:r>
                                <a:rPr lang="en-US" sz="1600" b="0" i="1" smtClean="0">
                                  <a:latin typeface="Cambria Math" panose="02040503050406030204" pitchFamily="18" charset="0"/>
                                </a:rPr>
                                <m:t>0</m:t>
                              </m:r>
                            </m:e>
                          </m:mr>
                          <m:mr>
                            <m:e>
                              <m:r>
                                <a:rPr lang="en-US" sz="1600" i="1">
                                  <a:latin typeface="Cambria Math" panose="02040503050406030204" pitchFamily="18" charset="0"/>
                                </a:rPr>
                                <m:t>0</m:t>
                              </m:r>
                            </m:e>
                            <m:e>
                              <m:r>
                                <a:rPr lang="en-US" sz="1600" i="1">
                                  <a:latin typeface="Cambria Math" panose="02040503050406030204" pitchFamily="18" charset="0"/>
                                </a:rPr>
                                <m:t>0</m:t>
                              </m:r>
                            </m:e>
                            <m:e>
                              <m:r>
                                <a:rPr lang="en-US" sz="1600" i="1">
                                  <a:latin typeface="Cambria Math" panose="02040503050406030204" pitchFamily="18" charset="0"/>
                                </a:rPr>
                                <m:t>1</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e>
                              <m:r>
                                <a:rPr lang="en-US" sz="1600" b="0" i="1" smtClean="0">
                                  <a:latin typeface="Cambria Math" panose="02040503050406030204" pitchFamily="18" charset="0"/>
                                </a:rPr>
                                <m:t>0</m:t>
                              </m:r>
                            </m:e>
                            <m:e>
                              <m:r>
                                <a:rPr lang="en-US" sz="1600" b="0" i="1" smtClean="0">
                                  <a:latin typeface="Cambria Math" panose="02040503050406030204" pitchFamily="18" charset="0"/>
                                </a:rPr>
                                <m:t>1</m:t>
                              </m:r>
                            </m:e>
                          </m:mr>
                        </m:m>
                      </m:e>
                    </m:d>
                    <m:d>
                      <m:dPr>
                        <m:begChr m:val="["/>
                        <m:endChr m:val="]"/>
                        <m:ctrlPr>
                          <a:rPr lang="en-US" sz="1600" i="1">
                            <a:latin typeface="Cambria Math" panose="02040503050406030204" pitchFamily="18" charset="0"/>
                          </a:rPr>
                        </m:ctrlPr>
                      </m:dPr>
                      <m:e>
                        <m:m>
                          <m:mPr>
                            <m:mcs>
                              <m:mc>
                                <m:mcPr>
                                  <m:count m:val="4"/>
                                  <m:mcJc m:val="center"/>
                                </m:mcPr>
                              </m:mc>
                            </m:mcs>
                            <m:ctrlPr>
                              <a:rPr lang="en-US" sz="1600" i="1">
                                <a:latin typeface="Cambria Math" panose="02040503050406030204" pitchFamily="18" charset="0"/>
                              </a:rPr>
                            </m:ctrlPr>
                          </m:mPr>
                          <m:mr>
                            <m:e>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2</m:t>
                                  </m:r>
                                </m:sub>
                              </m:sSub>
                            </m:e>
                            <m:e>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2</m:t>
                                  </m:r>
                                </m:sub>
                              </m:sSub>
                            </m:e>
                            <m:e>
                              <m:r>
                                <a:rPr lang="en-US" sz="1600" i="1">
                                  <a:latin typeface="Cambria Math" panose="02040503050406030204" pitchFamily="18" charset="0"/>
                                </a:rPr>
                                <m:t>0</m:t>
                              </m:r>
                            </m:e>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𝐿</m:t>
                                  </m:r>
                                </m:e>
                                <m:sub>
                                  <m:r>
                                    <a:rPr lang="en-US" sz="1600" b="0" i="1" smtClean="0">
                                      <a:latin typeface="Cambria Math" panose="02040503050406030204" pitchFamily="18" charset="0"/>
                                    </a:rPr>
                                    <m:t>1</m:t>
                                  </m:r>
                                </m:sub>
                              </m:sSub>
                            </m:e>
                          </m:mr>
                          <m:mr>
                            <m:e>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2</m:t>
                                  </m:r>
                                </m:sub>
                              </m:sSub>
                            </m:e>
                            <m:e>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2</m:t>
                                  </m:r>
                                </m:sub>
                              </m:sSub>
                            </m:e>
                            <m:e>
                              <m:r>
                                <a:rPr lang="en-US" sz="1600" i="1">
                                  <a:latin typeface="Cambria Math" panose="02040503050406030204" pitchFamily="18" charset="0"/>
                                </a:rPr>
                                <m:t>0</m:t>
                              </m:r>
                            </m:e>
                            <m:e>
                              <m:r>
                                <a:rPr lang="en-US" sz="1600" b="0" i="1" smtClean="0">
                                  <a:latin typeface="Cambria Math" panose="02040503050406030204" pitchFamily="18" charset="0"/>
                                </a:rPr>
                                <m:t>0</m:t>
                              </m:r>
                            </m:e>
                          </m:mr>
                          <m:mr>
                            <m:e>
                              <m:r>
                                <a:rPr lang="en-US" sz="1600" i="1">
                                  <a:latin typeface="Cambria Math" panose="02040503050406030204" pitchFamily="18" charset="0"/>
                                </a:rPr>
                                <m:t>0</m:t>
                              </m:r>
                            </m:e>
                            <m:e>
                              <m:r>
                                <a:rPr lang="en-US" sz="1600" i="1">
                                  <a:latin typeface="Cambria Math" panose="02040503050406030204" pitchFamily="18" charset="0"/>
                                </a:rPr>
                                <m:t>0</m:t>
                              </m:r>
                            </m:e>
                            <m:e>
                              <m:r>
                                <a:rPr lang="en-US" sz="1600" i="1">
                                  <a:latin typeface="Cambria Math" panose="02040503050406030204" pitchFamily="18" charset="0"/>
                                </a:rPr>
                                <m:t>1</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e>
                              <m:r>
                                <a:rPr lang="en-US" sz="1600" b="0" i="1" smtClean="0">
                                  <a:latin typeface="Cambria Math" panose="02040503050406030204" pitchFamily="18" charset="0"/>
                                </a:rPr>
                                <m:t>0</m:t>
                              </m:r>
                            </m:e>
                            <m:e>
                              <m:r>
                                <a:rPr lang="en-US" sz="1600" b="0" i="1" smtClean="0">
                                  <a:latin typeface="Cambria Math" panose="02040503050406030204" pitchFamily="18" charset="0"/>
                                </a:rPr>
                                <m:t>1</m:t>
                              </m:r>
                            </m:e>
                          </m:mr>
                        </m:m>
                      </m:e>
                    </m:d>
                    <m:d>
                      <m:dPr>
                        <m:begChr m:val="["/>
                        <m:endChr m:val="]"/>
                        <m:ctrlPr>
                          <a:rPr lang="en-US" sz="1600" i="1">
                            <a:latin typeface="Cambria Math" panose="02040503050406030204" pitchFamily="18" charset="0"/>
                          </a:rPr>
                        </m:ctrlPr>
                      </m:dPr>
                      <m:e>
                        <m:m>
                          <m:mPr>
                            <m:mcs>
                              <m:mc>
                                <m:mcPr>
                                  <m:count m:val="1"/>
                                  <m:mcJc m:val="center"/>
                                </m:mcPr>
                              </m:mc>
                            </m:mcs>
                            <m:ctrlPr>
                              <a:rPr lang="en-US" sz="1600" b="0" i="1" smtClean="0">
                                <a:latin typeface="Cambria Math" panose="02040503050406030204" pitchFamily="18" charset="0"/>
                              </a:rPr>
                            </m:ctrlPr>
                          </m:mPr>
                          <m:mr>
                            <m:e>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2</m:t>
                                  </m:r>
                                </m:den>
                              </m:f>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𝐿</m:t>
                                  </m:r>
                                </m:e>
                                <m:sub>
                                  <m:r>
                                    <a:rPr lang="en-US" sz="1600" b="0" i="1" smtClean="0">
                                      <a:latin typeface="Cambria Math" panose="02040503050406030204" pitchFamily="18" charset="0"/>
                                    </a:rPr>
                                    <m:t>2</m:t>
                                  </m:r>
                                </m:sub>
                              </m:sSub>
                            </m:e>
                          </m:mr>
                          <m:mr>
                            <m:e>
                              <m:r>
                                <a:rPr lang="en-US" sz="1600" b="0" i="1" smtClean="0">
                                  <a:latin typeface="Cambria Math" panose="02040503050406030204" pitchFamily="18" charset="0"/>
                                </a:rPr>
                                <m:t>0</m:t>
                              </m:r>
                            </m:e>
                          </m:mr>
                          <m:mr>
                            <m:e>
                              <m:r>
                                <a:rPr lang="en-US" sz="1600" i="1">
                                  <a:latin typeface="Cambria Math" panose="02040503050406030204" pitchFamily="18" charset="0"/>
                                </a:rPr>
                                <m:t>0</m:t>
                              </m:r>
                            </m:e>
                          </m:mr>
                          <m:mr>
                            <m:e>
                              <m:r>
                                <a:rPr lang="en-US" sz="1600" b="0" i="1" smtClean="0">
                                  <a:latin typeface="Cambria Math" panose="02040503050406030204" pitchFamily="18" charset="0"/>
                                </a:rPr>
                                <m:t>1</m:t>
                              </m:r>
                            </m:e>
                          </m:mr>
                        </m:m>
                      </m:e>
                    </m:d>
                  </m:oMath>
                </a14:m>
                <a:r>
                  <a:rPr lang="en-US" sz="1600" dirty="0"/>
                  <a:t>= </a:t>
                </a:r>
                <a14:m>
                  <m:oMath xmlns:m="http://schemas.openxmlformats.org/officeDocument/2006/math">
                    <m:d>
                      <m:dPr>
                        <m:begChr m:val="["/>
                        <m:endChr m:val="]"/>
                        <m:ctrlPr>
                          <a:rPr lang="en-US" sz="1600" i="1">
                            <a:latin typeface="Cambria Math" panose="02040503050406030204" pitchFamily="18" charset="0"/>
                          </a:rPr>
                        </m:ctrlPr>
                      </m:dPr>
                      <m:e>
                        <m:m>
                          <m:mPr>
                            <m:mcs>
                              <m:mc>
                                <m:mcPr>
                                  <m:count m:val="4"/>
                                  <m:mcJc m:val="center"/>
                                </m:mcPr>
                              </m:mc>
                            </m:mcs>
                            <m:ctrlPr>
                              <a:rPr lang="en-US" sz="1600" i="1">
                                <a:latin typeface="Cambria Math" panose="02040503050406030204" pitchFamily="18" charset="0"/>
                              </a:rPr>
                            </m:ctrlPr>
                          </m:mPr>
                          <m:mr>
                            <m:e>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12</m:t>
                                  </m:r>
                                </m:sub>
                              </m:sSub>
                            </m:e>
                            <m:e>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12</m:t>
                                  </m:r>
                                </m:sub>
                              </m:sSub>
                            </m:e>
                            <m:e>
                              <m:r>
                                <a:rPr lang="en-US" sz="1600" i="1">
                                  <a:latin typeface="Cambria Math" panose="02040503050406030204" pitchFamily="18" charset="0"/>
                                </a:rPr>
                                <m:t>0</m:t>
                              </m:r>
                            </m:e>
                            <m:e>
                              <m:sSub>
                                <m:sSubPr>
                                  <m:ctrlPr>
                                    <a:rPr lang="en-US" sz="1600" i="1">
                                      <a:latin typeface="Cambria Math" panose="02040503050406030204" pitchFamily="18" charset="0"/>
                                    </a:rPr>
                                  </m:ctrlPr>
                                </m:sSubPr>
                                <m:e>
                                  <m:r>
                                    <a:rPr lang="en-US" sz="1600" i="1">
                                      <a:latin typeface="Cambria Math" panose="02040503050406030204" pitchFamily="18" charset="0"/>
                                    </a:rPr>
                                    <m:t>𝐿</m:t>
                                  </m:r>
                                </m:e>
                                <m:sub>
                                  <m:r>
                                    <a:rPr lang="en-US" sz="1600" i="1">
                                      <a:latin typeface="Cambria Math" panose="02040503050406030204" pitchFamily="18" charset="0"/>
                                    </a:rPr>
                                    <m:t>1</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m:t>
                                  </m:r>
                                </m:sub>
                              </m:sSub>
                            </m:e>
                          </m:mr>
                          <m:mr>
                            <m:e>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12</m:t>
                                  </m:r>
                                </m:sub>
                              </m:sSub>
                            </m:e>
                            <m:e>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12</m:t>
                                  </m:r>
                                </m:sub>
                              </m:sSub>
                            </m:e>
                            <m:e>
                              <m:r>
                                <a:rPr lang="en-US" sz="1600" i="1">
                                  <a:latin typeface="Cambria Math" panose="02040503050406030204" pitchFamily="18" charset="0"/>
                                </a:rPr>
                                <m:t>0</m:t>
                              </m:r>
                            </m:e>
                            <m:e>
                              <m:sSub>
                                <m:sSubPr>
                                  <m:ctrlPr>
                                    <a:rPr lang="en-US" sz="1600" i="1">
                                      <a:latin typeface="Cambria Math" panose="02040503050406030204" pitchFamily="18" charset="0"/>
                                    </a:rPr>
                                  </m:ctrlPr>
                                </m:sSubPr>
                                <m:e>
                                  <m:r>
                                    <a:rPr lang="en-US" sz="1600" i="1">
                                      <a:latin typeface="Cambria Math" panose="02040503050406030204" pitchFamily="18" charset="0"/>
                                    </a:rPr>
                                    <m:t>𝐿</m:t>
                                  </m:r>
                                </m:e>
                                <m:sub>
                                  <m:r>
                                    <a:rPr lang="en-US" sz="1600" i="1">
                                      <a:latin typeface="Cambria Math" panose="02040503050406030204" pitchFamily="18" charset="0"/>
                                    </a:rPr>
                                    <m:t>1</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1</m:t>
                                  </m:r>
                                </m:sub>
                              </m:sSub>
                            </m:e>
                          </m:mr>
                          <m:mr>
                            <m:e>
                              <m:r>
                                <a:rPr lang="en-US" sz="1600" i="1">
                                  <a:latin typeface="Cambria Math" panose="02040503050406030204" pitchFamily="18" charset="0"/>
                                </a:rPr>
                                <m:t>0</m:t>
                              </m:r>
                            </m:e>
                            <m:e>
                              <m:r>
                                <a:rPr lang="en-US" sz="1600" i="1">
                                  <a:latin typeface="Cambria Math" panose="02040503050406030204" pitchFamily="18" charset="0"/>
                                </a:rPr>
                                <m:t>0</m:t>
                              </m:r>
                            </m:e>
                            <m:e>
                              <m:r>
                                <a:rPr lang="en-US" sz="1600" i="1">
                                  <a:latin typeface="Cambria Math" panose="02040503050406030204" pitchFamily="18" charset="0"/>
                                </a:rPr>
                                <m:t>1</m:t>
                              </m:r>
                            </m:e>
                            <m:e>
                              <m:r>
                                <a:rPr lang="en-US" sz="1600" i="1">
                                  <a:latin typeface="Cambria Math" panose="02040503050406030204" pitchFamily="18" charset="0"/>
                                </a:rPr>
                                <m:t>0</m:t>
                              </m:r>
                            </m:e>
                          </m:mr>
                          <m:mr>
                            <m:e>
                              <m:r>
                                <a:rPr lang="en-US" sz="1600" i="1">
                                  <a:latin typeface="Cambria Math" panose="02040503050406030204" pitchFamily="18" charset="0"/>
                                </a:rPr>
                                <m:t>0</m:t>
                              </m:r>
                            </m:e>
                            <m:e>
                              <m:r>
                                <a:rPr lang="en-US" sz="1600" i="1">
                                  <a:latin typeface="Cambria Math" panose="02040503050406030204" pitchFamily="18" charset="0"/>
                                </a:rPr>
                                <m:t>0</m:t>
                              </m:r>
                            </m:e>
                            <m:e>
                              <m:r>
                                <a:rPr lang="en-US" sz="1600" i="1">
                                  <a:latin typeface="Cambria Math" panose="02040503050406030204" pitchFamily="18" charset="0"/>
                                </a:rPr>
                                <m:t>0</m:t>
                              </m:r>
                            </m:e>
                            <m:e>
                              <m:r>
                                <a:rPr lang="en-US" sz="1600" i="1">
                                  <a:latin typeface="Cambria Math" panose="02040503050406030204" pitchFamily="18" charset="0"/>
                                </a:rPr>
                                <m:t>1</m:t>
                              </m:r>
                            </m:e>
                          </m:mr>
                        </m:m>
                      </m:e>
                    </m:d>
                    <m:d>
                      <m:dPr>
                        <m:begChr m:val="["/>
                        <m:endChr m:val="]"/>
                        <m:ctrlPr>
                          <a:rPr lang="en-US" sz="1600" i="1">
                            <a:latin typeface="Cambria Math" panose="02040503050406030204" pitchFamily="18" charset="0"/>
                          </a:rPr>
                        </m:ctrlPr>
                      </m:dPr>
                      <m:e>
                        <m:m>
                          <m:mPr>
                            <m:mcs>
                              <m:mc>
                                <m:mcPr>
                                  <m:count m:val="1"/>
                                  <m:mcJc m:val="center"/>
                                </m:mcPr>
                              </m:mc>
                            </m:mcs>
                            <m:ctrlPr>
                              <a:rPr lang="en-US" sz="1600" i="1">
                                <a:latin typeface="Cambria Math" panose="02040503050406030204" pitchFamily="18" charset="0"/>
                              </a:rPr>
                            </m:ctrlPr>
                          </m:mPr>
                          <m:mr>
                            <m:e>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sSub>
                                <m:sSubPr>
                                  <m:ctrlPr>
                                    <a:rPr lang="en-US" sz="1600" i="1">
                                      <a:latin typeface="Cambria Math" panose="02040503050406030204" pitchFamily="18" charset="0"/>
                                    </a:rPr>
                                  </m:ctrlPr>
                                </m:sSubPr>
                                <m:e>
                                  <m:r>
                                    <a:rPr lang="en-US" sz="1600" i="1">
                                      <a:latin typeface="Cambria Math" panose="02040503050406030204" pitchFamily="18" charset="0"/>
                                    </a:rPr>
                                    <m:t>𝐿</m:t>
                                  </m:r>
                                </m:e>
                                <m:sub>
                                  <m:r>
                                    <a:rPr lang="en-US" sz="1600" i="1">
                                      <a:latin typeface="Cambria Math" panose="02040503050406030204" pitchFamily="18" charset="0"/>
                                    </a:rPr>
                                    <m:t>2</m:t>
                                  </m:r>
                                </m:sub>
                              </m:sSub>
                            </m:e>
                          </m:mr>
                          <m:mr>
                            <m:e>
                              <m:r>
                                <a:rPr lang="en-US" sz="1600" i="1">
                                  <a:latin typeface="Cambria Math" panose="02040503050406030204" pitchFamily="18" charset="0"/>
                                </a:rPr>
                                <m:t>0</m:t>
                              </m:r>
                            </m:e>
                          </m:mr>
                          <m:mr>
                            <m:e>
                              <m:r>
                                <a:rPr lang="en-US" sz="1600" i="1">
                                  <a:latin typeface="Cambria Math" panose="02040503050406030204" pitchFamily="18" charset="0"/>
                                </a:rPr>
                                <m:t>0</m:t>
                              </m:r>
                            </m:e>
                          </m:mr>
                          <m:mr>
                            <m:e>
                              <m:r>
                                <a:rPr lang="en-US" sz="1600" i="1">
                                  <a:latin typeface="Cambria Math" panose="02040503050406030204" pitchFamily="18" charset="0"/>
                                </a:rPr>
                                <m:t>1</m:t>
                              </m:r>
                            </m:e>
                          </m:mr>
                        </m:m>
                      </m:e>
                    </m:d>
                    <m:r>
                      <a:rPr lang="en-US" sz="1600" i="1">
                        <a:latin typeface="Cambria Math" panose="02040503050406030204" pitchFamily="18" charset="0"/>
                      </a:rPr>
                      <m:t>=</m:t>
                    </m:r>
                    <m:d>
                      <m:dPr>
                        <m:begChr m:val="["/>
                        <m:endChr m:val="]"/>
                        <m:ctrlPr>
                          <a:rPr lang="en-US" sz="1600" i="1">
                            <a:latin typeface="Cambria Math" panose="02040503050406030204" pitchFamily="18" charset="0"/>
                          </a:rPr>
                        </m:ctrlPr>
                      </m:dPr>
                      <m:e>
                        <m:m>
                          <m:mPr>
                            <m:mcs>
                              <m:mc>
                                <m:mcPr>
                                  <m:count m:val="1"/>
                                  <m:mcJc m:val="center"/>
                                </m:mcPr>
                              </m:mc>
                            </m:mcs>
                            <m:ctrlPr>
                              <a:rPr lang="en-US" sz="1600" i="1">
                                <a:latin typeface="Cambria Math" panose="02040503050406030204" pitchFamily="18" charset="0"/>
                              </a:rPr>
                            </m:ctrlPr>
                          </m:mPr>
                          <m:mr>
                            <m:e>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sSub>
                                <m:sSubPr>
                                  <m:ctrlPr>
                                    <a:rPr lang="en-US" sz="1600" i="1">
                                      <a:latin typeface="Cambria Math" panose="02040503050406030204" pitchFamily="18" charset="0"/>
                                    </a:rPr>
                                  </m:ctrlPr>
                                </m:sSubPr>
                                <m:e>
                                  <m:r>
                                    <a:rPr lang="en-US" sz="1600" i="1">
                                      <a:latin typeface="Cambria Math" panose="02040503050406030204" pitchFamily="18" charset="0"/>
                                    </a:rPr>
                                    <m:t>𝐿</m:t>
                                  </m:r>
                                </m:e>
                                <m:sub>
                                  <m:r>
                                    <a:rPr lang="en-US" sz="1600" i="1">
                                      <a:latin typeface="Cambria Math" panose="02040503050406030204" pitchFamily="18" charset="0"/>
                                    </a:rPr>
                                    <m:t>2</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12</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𝐿</m:t>
                                  </m:r>
                                </m:e>
                                <m:sub>
                                  <m:r>
                                    <a:rPr lang="en-US" sz="1600" i="1">
                                      <a:latin typeface="Cambria Math" panose="02040503050406030204" pitchFamily="18" charset="0"/>
                                    </a:rPr>
                                    <m:t>1</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m:t>
                                  </m:r>
                                </m:sub>
                              </m:sSub>
                            </m:e>
                          </m:mr>
                          <m:mr>
                            <m:e>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sSub>
                                <m:sSubPr>
                                  <m:ctrlPr>
                                    <a:rPr lang="en-US" sz="1600" i="1">
                                      <a:latin typeface="Cambria Math" panose="02040503050406030204" pitchFamily="18" charset="0"/>
                                    </a:rPr>
                                  </m:ctrlPr>
                                </m:sSubPr>
                                <m:e>
                                  <m:r>
                                    <a:rPr lang="en-US" sz="1600" i="1">
                                      <a:latin typeface="Cambria Math" panose="02040503050406030204" pitchFamily="18" charset="0"/>
                                    </a:rPr>
                                    <m:t>𝐿</m:t>
                                  </m:r>
                                </m:e>
                                <m:sub>
                                  <m:r>
                                    <a:rPr lang="en-US" sz="1600" i="1">
                                      <a:latin typeface="Cambria Math" panose="02040503050406030204" pitchFamily="18" charset="0"/>
                                    </a:rPr>
                                    <m:t>2</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12</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𝐿</m:t>
                                  </m:r>
                                </m:e>
                                <m:sub>
                                  <m:r>
                                    <a:rPr lang="en-US" sz="1600" i="1">
                                      <a:latin typeface="Cambria Math" panose="02040503050406030204" pitchFamily="18" charset="0"/>
                                    </a:rPr>
                                    <m:t>1</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1</m:t>
                                  </m:r>
                                </m:sub>
                              </m:sSub>
                            </m:e>
                          </m:mr>
                          <m:mr>
                            <m:e>
                              <m:r>
                                <a:rPr lang="en-US" sz="1600" i="1">
                                  <a:latin typeface="Cambria Math" panose="02040503050406030204" pitchFamily="18" charset="0"/>
                                </a:rPr>
                                <m:t>0</m:t>
                              </m:r>
                            </m:e>
                          </m:mr>
                          <m:mr>
                            <m:e>
                              <m:r>
                                <a:rPr lang="en-US" sz="1600" i="1">
                                  <a:latin typeface="Cambria Math" panose="02040503050406030204" pitchFamily="18" charset="0"/>
                                </a:rPr>
                                <m:t>1</m:t>
                              </m:r>
                            </m:e>
                          </m:mr>
                        </m:m>
                      </m:e>
                    </m:d>
                  </m:oMath>
                </a14:m>
                <a:endParaRPr lang="en-US" sz="1600" dirty="0"/>
              </a:p>
            </p:txBody>
          </p:sp>
        </mc:Choice>
        <mc:Fallback xmlns="">
          <p:sp>
            <p:nvSpPr>
              <p:cNvPr id="14" name="TextBox 13">
                <a:extLst>
                  <a:ext uri="{FF2B5EF4-FFF2-40B4-BE49-F238E27FC236}">
                    <a16:creationId xmlns:a16="http://schemas.microsoft.com/office/drawing/2014/main" id="{175E3530-102D-D6E0-5ACD-6E6E59EDDA8D}"/>
                  </a:ext>
                </a:extLst>
              </p:cNvPr>
              <p:cNvSpPr txBox="1">
                <a:spLocks noRot="1" noChangeAspect="1" noMove="1" noResize="1" noEditPoints="1" noAdjustHandles="1" noChangeArrowheads="1" noChangeShapeType="1" noTextEdit="1"/>
              </p:cNvSpPr>
              <p:nvPr/>
            </p:nvSpPr>
            <p:spPr>
              <a:xfrm>
                <a:off x="865408" y="4102050"/>
                <a:ext cx="11014075" cy="126746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39C3C40-31C6-AF6A-0643-5AF999D7C9F8}"/>
                  </a:ext>
                </a:extLst>
              </p:cNvPr>
              <p:cNvSpPr txBox="1"/>
              <p:nvPr/>
            </p:nvSpPr>
            <p:spPr>
              <a:xfrm>
                <a:off x="6096000" y="2607858"/>
                <a:ext cx="2303361" cy="149419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sPre>
                            <m:sPrePr>
                              <m:ctrlPr>
                                <a:rPr lang="en-US" sz="1600" i="1" smtClean="0">
                                  <a:latin typeface="Cambria Math" panose="02040503050406030204" pitchFamily="18" charset="0"/>
                                </a:rPr>
                              </m:ctrlPr>
                            </m:sPrePr>
                            <m:sub>
                              <m:r>
                                <a:rPr lang="en-US" sz="1600" b="0" i="1" smtClean="0">
                                  <a:latin typeface="Cambria Math" panose="02040503050406030204" pitchFamily="18" charset="0"/>
                                </a:rPr>
                                <m:t> </m:t>
                              </m:r>
                            </m:sub>
                            <m:sup>
                              <m:r>
                                <a:rPr lang="en-US" sz="1600" b="0" i="1" smtClean="0">
                                  <a:latin typeface="Cambria Math" panose="02040503050406030204" pitchFamily="18" charset="0"/>
                                </a:rPr>
                                <m:t>0</m:t>
                              </m:r>
                            </m:sup>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𝑃</m:t>
                                  </m:r>
                                </m:e>
                                <m:sub>
                                  <m:r>
                                    <a:rPr lang="en-US" sz="1600" b="0" i="1" smtClean="0">
                                      <a:latin typeface="Cambria Math" panose="02040503050406030204" pitchFamily="18" charset="0"/>
                                    </a:rPr>
                                    <m:t>𝑐</m:t>
                                  </m:r>
                                </m:sub>
                              </m:sSub>
                            </m:e>
                          </m:sPre>
                        </m:e>
                        <m:sub>
                          <m:r>
                            <a:rPr lang="en-US" sz="1600" b="0" i="1" smtClean="0">
                              <a:latin typeface="Cambria Math" panose="02040503050406030204" pitchFamily="18" charset="0"/>
                            </a:rPr>
                            <m:t>2</m:t>
                          </m:r>
                        </m:sub>
                      </m:sSub>
                      <m:r>
                        <a:rPr lang="en-US" sz="1600" i="1">
                          <a:latin typeface="Cambria Math" panose="02040503050406030204" pitchFamily="18" charset="0"/>
                        </a:rPr>
                        <m:t>=</m:t>
                      </m:r>
                      <m:d>
                        <m:dPr>
                          <m:begChr m:val="["/>
                          <m:endChr m:val="]"/>
                          <m:ctrlPr>
                            <a:rPr lang="en-US" sz="1600" i="1">
                              <a:latin typeface="Cambria Math" panose="02040503050406030204" pitchFamily="18" charset="0"/>
                            </a:rPr>
                          </m:ctrlPr>
                        </m:dPr>
                        <m:e>
                          <m:m>
                            <m:mPr>
                              <m:mcs>
                                <m:mc>
                                  <m:mcPr>
                                    <m:count m:val="1"/>
                                    <m:mcJc m:val="center"/>
                                  </m:mcPr>
                                </m:mc>
                              </m:mcs>
                              <m:ctrlPr>
                                <a:rPr lang="en-US" sz="1600" i="1">
                                  <a:latin typeface="Cambria Math" panose="02040503050406030204" pitchFamily="18" charset="0"/>
                                </a:rPr>
                              </m:ctrlPr>
                            </m:mPr>
                            <m:mr>
                              <m:e>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sSub>
                                  <m:sSubPr>
                                    <m:ctrlPr>
                                      <a:rPr lang="en-US" sz="1600" i="1">
                                        <a:latin typeface="Cambria Math" panose="02040503050406030204" pitchFamily="18" charset="0"/>
                                      </a:rPr>
                                    </m:ctrlPr>
                                  </m:sSubPr>
                                  <m:e>
                                    <m:r>
                                      <a:rPr lang="en-US" sz="1600" i="1">
                                        <a:latin typeface="Cambria Math" panose="02040503050406030204" pitchFamily="18" charset="0"/>
                                      </a:rPr>
                                      <m:t>𝐿</m:t>
                                    </m:r>
                                  </m:e>
                                  <m:sub>
                                    <m:r>
                                      <a:rPr lang="en-US" sz="1600" i="1">
                                        <a:latin typeface="Cambria Math" panose="02040503050406030204" pitchFamily="18" charset="0"/>
                                      </a:rPr>
                                      <m:t>2</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12</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𝐿</m:t>
                                    </m:r>
                                  </m:e>
                                  <m:sub>
                                    <m:r>
                                      <a:rPr lang="en-US" sz="1600" i="1">
                                        <a:latin typeface="Cambria Math" panose="02040503050406030204" pitchFamily="18" charset="0"/>
                                      </a:rPr>
                                      <m:t>1</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m:t>
                                    </m:r>
                                  </m:sub>
                                </m:sSub>
                              </m:e>
                            </m:mr>
                            <m:mr>
                              <m:e>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sSub>
                                  <m:sSubPr>
                                    <m:ctrlPr>
                                      <a:rPr lang="en-US" sz="1600" i="1">
                                        <a:latin typeface="Cambria Math" panose="02040503050406030204" pitchFamily="18" charset="0"/>
                                      </a:rPr>
                                    </m:ctrlPr>
                                  </m:sSubPr>
                                  <m:e>
                                    <m:r>
                                      <a:rPr lang="en-US" sz="1600" i="1">
                                        <a:latin typeface="Cambria Math" panose="02040503050406030204" pitchFamily="18" charset="0"/>
                                      </a:rPr>
                                      <m:t>𝐿</m:t>
                                    </m:r>
                                  </m:e>
                                  <m:sub>
                                    <m:r>
                                      <a:rPr lang="en-US" sz="1600" i="1">
                                        <a:latin typeface="Cambria Math" panose="02040503050406030204" pitchFamily="18" charset="0"/>
                                      </a:rPr>
                                      <m:t>2</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12</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𝐿</m:t>
                                    </m:r>
                                  </m:e>
                                  <m:sub>
                                    <m:r>
                                      <a:rPr lang="en-US" sz="1600" i="1">
                                        <a:latin typeface="Cambria Math" panose="02040503050406030204" pitchFamily="18" charset="0"/>
                                      </a:rPr>
                                      <m:t>1</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1</m:t>
                                    </m:r>
                                  </m:sub>
                                </m:sSub>
                              </m:e>
                            </m:mr>
                            <m:mr>
                              <m:e>
                                <m:r>
                                  <a:rPr lang="en-US" sz="1600" i="1">
                                    <a:latin typeface="Cambria Math" panose="02040503050406030204" pitchFamily="18" charset="0"/>
                                  </a:rPr>
                                  <m:t>0</m:t>
                                </m:r>
                              </m:e>
                            </m:mr>
                            <m:mr>
                              <m:e>
                                <m:r>
                                  <a:rPr lang="en-US" sz="1600" i="1">
                                    <a:latin typeface="Cambria Math" panose="02040503050406030204" pitchFamily="18" charset="0"/>
                                  </a:rPr>
                                  <m:t>1</m:t>
                                </m:r>
                              </m:e>
                            </m:mr>
                          </m:m>
                        </m:e>
                      </m:d>
                    </m:oMath>
                  </m:oMathPara>
                </a14:m>
                <a:endParaRPr lang="en-US" sz="1600" dirty="0"/>
              </a:p>
            </p:txBody>
          </p:sp>
        </mc:Choice>
        <mc:Fallback xmlns="">
          <p:sp>
            <p:nvSpPr>
              <p:cNvPr id="4" name="TextBox 3">
                <a:extLst>
                  <a:ext uri="{FF2B5EF4-FFF2-40B4-BE49-F238E27FC236}">
                    <a16:creationId xmlns:a16="http://schemas.microsoft.com/office/drawing/2014/main" id="{939C3C40-31C6-AF6A-0643-5AF999D7C9F8}"/>
                  </a:ext>
                </a:extLst>
              </p:cNvPr>
              <p:cNvSpPr txBox="1">
                <a:spLocks noRot="1" noChangeAspect="1" noMove="1" noResize="1" noEditPoints="1" noAdjustHandles="1" noChangeArrowheads="1" noChangeShapeType="1" noTextEdit="1"/>
              </p:cNvSpPr>
              <p:nvPr/>
            </p:nvSpPr>
            <p:spPr>
              <a:xfrm>
                <a:off x="6096000" y="2607858"/>
                <a:ext cx="2303361" cy="1494192"/>
              </a:xfrm>
              <a:prstGeom prst="rect">
                <a:avLst/>
              </a:prstGeom>
              <a:blipFill>
                <a:blip r:embed="rId9"/>
                <a:stretch>
                  <a:fillRect/>
                </a:stretch>
              </a:blipFill>
            </p:spPr>
            <p:txBody>
              <a:bodyPr/>
              <a:lstStyle/>
              <a:p>
                <a:r>
                  <a:rPr lang="en-US">
                    <a:noFill/>
                  </a:rPr>
                  <a:t> </a:t>
                </a:r>
              </a:p>
            </p:txBody>
          </p:sp>
        </mc:Fallback>
      </mc:AlternateContent>
      <p:grpSp>
        <p:nvGrpSpPr>
          <p:cNvPr id="28" name="Group 27">
            <a:extLst>
              <a:ext uri="{FF2B5EF4-FFF2-40B4-BE49-F238E27FC236}">
                <a16:creationId xmlns:a16="http://schemas.microsoft.com/office/drawing/2014/main" id="{AB9DAB5B-0523-479D-0409-82F51F82305B}"/>
              </a:ext>
            </a:extLst>
          </p:cNvPr>
          <p:cNvGrpSpPr/>
          <p:nvPr/>
        </p:nvGrpSpPr>
        <p:grpSpPr>
          <a:xfrm>
            <a:off x="1569600" y="2040461"/>
            <a:ext cx="1144080" cy="1518120"/>
            <a:chOff x="1569600" y="2040461"/>
            <a:chExt cx="1144080" cy="1518120"/>
          </a:xfrm>
        </p:grpSpPr>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5818D2A0-5232-F40A-C7E9-F6060E996032}"/>
                    </a:ext>
                  </a:extLst>
                </p14:cNvPr>
                <p14:cNvContentPartPr/>
                <p14:nvPr/>
              </p14:nvContentPartPr>
              <p14:xfrm>
                <a:off x="1569600" y="3317381"/>
                <a:ext cx="132120" cy="46440"/>
              </p14:xfrm>
            </p:contentPart>
          </mc:Choice>
          <mc:Fallback xmlns="">
            <p:pic>
              <p:nvPicPr>
                <p:cNvPr id="8" name="Ink 7">
                  <a:extLst>
                    <a:ext uri="{FF2B5EF4-FFF2-40B4-BE49-F238E27FC236}">
                      <a16:creationId xmlns:a16="http://schemas.microsoft.com/office/drawing/2014/main" id="{5818D2A0-5232-F40A-C7E9-F6060E996032}"/>
                    </a:ext>
                  </a:extLst>
                </p:cNvPr>
                <p:cNvPicPr/>
                <p:nvPr/>
              </p:nvPicPr>
              <p:blipFill>
                <a:blip r:embed="rId11"/>
                <a:stretch>
                  <a:fillRect/>
                </a:stretch>
              </p:blipFill>
              <p:spPr>
                <a:xfrm>
                  <a:off x="1565280" y="3313061"/>
                  <a:ext cx="1407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4999FBF2-B98B-D9F5-E432-9CF23F522DFA}"/>
                    </a:ext>
                  </a:extLst>
                </p14:cNvPr>
                <p14:cNvContentPartPr/>
                <p14:nvPr/>
              </p14:nvContentPartPr>
              <p14:xfrm>
                <a:off x="1580040" y="3337901"/>
                <a:ext cx="110880" cy="86400"/>
              </p14:xfrm>
            </p:contentPart>
          </mc:Choice>
          <mc:Fallback xmlns="">
            <p:pic>
              <p:nvPicPr>
                <p:cNvPr id="10" name="Ink 9">
                  <a:extLst>
                    <a:ext uri="{FF2B5EF4-FFF2-40B4-BE49-F238E27FC236}">
                      <a16:creationId xmlns:a16="http://schemas.microsoft.com/office/drawing/2014/main" id="{4999FBF2-B98B-D9F5-E432-9CF23F522DFA}"/>
                    </a:ext>
                  </a:extLst>
                </p:cNvPr>
                <p:cNvPicPr/>
                <p:nvPr/>
              </p:nvPicPr>
              <p:blipFill>
                <a:blip r:embed="rId13"/>
                <a:stretch>
                  <a:fillRect/>
                </a:stretch>
              </p:blipFill>
              <p:spPr>
                <a:xfrm>
                  <a:off x="1575720" y="3333581"/>
                  <a:ext cx="1195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9975BE2C-8EF8-F60A-B04C-C03DD650D28B}"/>
                    </a:ext>
                  </a:extLst>
                </p14:cNvPr>
                <p14:cNvContentPartPr/>
                <p14:nvPr/>
              </p14:nvContentPartPr>
              <p14:xfrm>
                <a:off x="1594440" y="3421781"/>
                <a:ext cx="50400" cy="108360"/>
              </p14:xfrm>
            </p:contentPart>
          </mc:Choice>
          <mc:Fallback xmlns="">
            <p:pic>
              <p:nvPicPr>
                <p:cNvPr id="12" name="Ink 11">
                  <a:extLst>
                    <a:ext uri="{FF2B5EF4-FFF2-40B4-BE49-F238E27FC236}">
                      <a16:creationId xmlns:a16="http://schemas.microsoft.com/office/drawing/2014/main" id="{9975BE2C-8EF8-F60A-B04C-C03DD650D28B}"/>
                    </a:ext>
                  </a:extLst>
                </p:cNvPr>
                <p:cNvPicPr/>
                <p:nvPr/>
              </p:nvPicPr>
              <p:blipFill>
                <a:blip r:embed="rId15"/>
                <a:stretch>
                  <a:fillRect/>
                </a:stretch>
              </p:blipFill>
              <p:spPr>
                <a:xfrm>
                  <a:off x="1590120" y="3417461"/>
                  <a:ext cx="590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6DC209C6-05A9-1005-5383-FC1E3FFAD7F3}"/>
                    </a:ext>
                  </a:extLst>
                </p14:cNvPr>
                <p14:cNvContentPartPr/>
                <p14:nvPr/>
              </p14:nvContentPartPr>
              <p14:xfrm>
                <a:off x="1640520" y="3411701"/>
                <a:ext cx="100080" cy="90360"/>
              </p14:xfrm>
            </p:contentPart>
          </mc:Choice>
          <mc:Fallback xmlns="">
            <p:pic>
              <p:nvPicPr>
                <p:cNvPr id="13" name="Ink 12">
                  <a:extLst>
                    <a:ext uri="{FF2B5EF4-FFF2-40B4-BE49-F238E27FC236}">
                      <a16:creationId xmlns:a16="http://schemas.microsoft.com/office/drawing/2014/main" id="{6DC209C6-05A9-1005-5383-FC1E3FFAD7F3}"/>
                    </a:ext>
                  </a:extLst>
                </p:cNvPr>
                <p:cNvPicPr/>
                <p:nvPr/>
              </p:nvPicPr>
              <p:blipFill>
                <a:blip r:embed="rId17"/>
                <a:stretch>
                  <a:fillRect/>
                </a:stretch>
              </p:blipFill>
              <p:spPr>
                <a:xfrm>
                  <a:off x="1636200" y="3407381"/>
                  <a:ext cx="1087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BE23CCEA-D061-F2D0-2219-C1FD6028339D}"/>
                    </a:ext>
                  </a:extLst>
                </p14:cNvPr>
                <p14:cNvContentPartPr/>
                <p14:nvPr/>
              </p14:nvContentPartPr>
              <p14:xfrm>
                <a:off x="1619640" y="3537341"/>
                <a:ext cx="94680" cy="21240"/>
              </p14:xfrm>
            </p:contentPart>
          </mc:Choice>
          <mc:Fallback xmlns="">
            <p:pic>
              <p:nvPicPr>
                <p:cNvPr id="15" name="Ink 14">
                  <a:extLst>
                    <a:ext uri="{FF2B5EF4-FFF2-40B4-BE49-F238E27FC236}">
                      <a16:creationId xmlns:a16="http://schemas.microsoft.com/office/drawing/2014/main" id="{BE23CCEA-D061-F2D0-2219-C1FD6028339D}"/>
                    </a:ext>
                  </a:extLst>
                </p:cNvPr>
                <p:cNvPicPr/>
                <p:nvPr/>
              </p:nvPicPr>
              <p:blipFill>
                <a:blip r:embed="rId19"/>
                <a:stretch>
                  <a:fillRect/>
                </a:stretch>
              </p:blipFill>
              <p:spPr>
                <a:xfrm>
                  <a:off x="1615320" y="3533021"/>
                  <a:ext cx="1033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9801C651-E71D-8F03-0206-6C57BEA17778}"/>
                    </a:ext>
                  </a:extLst>
                </p14:cNvPr>
                <p14:cNvContentPartPr/>
                <p14:nvPr/>
              </p14:nvContentPartPr>
              <p14:xfrm>
                <a:off x="1668960" y="3006341"/>
                <a:ext cx="877680" cy="365760"/>
              </p14:xfrm>
            </p:contentPart>
          </mc:Choice>
          <mc:Fallback xmlns="">
            <p:pic>
              <p:nvPicPr>
                <p:cNvPr id="16" name="Ink 15">
                  <a:extLst>
                    <a:ext uri="{FF2B5EF4-FFF2-40B4-BE49-F238E27FC236}">
                      <a16:creationId xmlns:a16="http://schemas.microsoft.com/office/drawing/2014/main" id="{9801C651-E71D-8F03-0206-6C57BEA17778}"/>
                    </a:ext>
                  </a:extLst>
                </p:cNvPr>
                <p:cNvPicPr/>
                <p:nvPr/>
              </p:nvPicPr>
              <p:blipFill>
                <a:blip r:embed="rId21"/>
                <a:stretch>
                  <a:fillRect/>
                </a:stretch>
              </p:blipFill>
              <p:spPr>
                <a:xfrm>
                  <a:off x="1664640" y="3002021"/>
                  <a:ext cx="88632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9CBBCD25-341D-0C51-C02F-ED6630AAB25F}"/>
                    </a:ext>
                  </a:extLst>
                </p14:cNvPr>
                <p14:cNvContentPartPr/>
                <p14:nvPr/>
              </p14:nvContentPartPr>
              <p14:xfrm>
                <a:off x="2510640" y="2955941"/>
                <a:ext cx="86400" cy="90360"/>
              </p14:xfrm>
            </p:contentPart>
          </mc:Choice>
          <mc:Fallback xmlns="">
            <p:pic>
              <p:nvPicPr>
                <p:cNvPr id="17" name="Ink 16">
                  <a:extLst>
                    <a:ext uri="{FF2B5EF4-FFF2-40B4-BE49-F238E27FC236}">
                      <a16:creationId xmlns:a16="http://schemas.microsoft.com/office/drawing/2014/main" id="{9CBBCD25-341D-0C51-C02F-ED6630AAB25F}"/>
                    </a:ext>
                  </a:extLst>
                </p:cNvPr>
                <p:cNvPicPr/>
                <p:nvPr/>
              </p:nvPicPr>
              <p:blipFill>
                <a:blip r:embed="rId23"/>
                <a:stretch>
                  <a:fillRect/>
                </a:stretch>
              </p:blipFill>
              <p:spPr>
                <a:xfrm>
                  <a:off x="2506320" y="2951621"/>
                  <a:ext cx="950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B35B9FD7-1CC1-22AD-4393-53AF61FB1A84}"/>
                    </a:ext>
                  </a:extLst>
                </p14:cNvPr>
                <p14:cNvContentPartPr/>
                <p14:nvPr/>
              </p14:nvContentPartPr>
              <p14:xfrm>
                <a:off x="2592720" y="2086901"/>
                <a:ext cx="78480" cy="895680"/>
              </p14:xfrm>
            </p:contentPart>
          </mc:Choice>
          <mc:Fallback xmlns="">
            <p:pic>
              <p:nvPicPr>
                <p:cNvPr id="19" name="Ink 18">
                  <a:extLst>
                    <a:ext uri="{FF2B5EF4-FFF2-40B4-BE49-F238E27FC236}">
                      <a16:creationId xmlns:a16="http://schemas.microsoft.com/office/drawing/2014/main" id="{B35B9FD7-1CC1-22AD-4393-53AF61FB1A84}"/>
                    </a:ext>
                  </a:extLst>
                </p:cNvPr>
                <p:cNvPicPr/>
                <p:nvPr/>
              </p:nvPicPr>
              <p:blipFill>
                <a:blip r:embed="rId25"/>
                <a:stretch>
                  <a:fillRect/>
                </a:stretch>
              </p:blipFill>
              <p:spPr>
                <a:xfrm>
                  <a:off x="2588400" y="2082581"/>
                  <a:ext cx="87120" cy="904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8ACA4EC8-E2DD-9452-9E10-A0DE96895DB2}"/>
                    </a:ext>
                  </a:extLst>
                </p14:cNvPr>
                <p14:cNvContentPartPr/>
                <p14:nvPr/>
              </p14:nvContentPartPr>
              <p14:xfrm>
                <a:off x="2599560" y="2040461"/>
                <a:ext cx="114120" cy="163080"/>
              </p14:xfrm>
            </p:contentPart>
          </mc:Choice>
          <mc:Fallback xmlns="">
            <p:pic>
              <p:nvPicPr>
                <p:cNvPr id="20" name="Ink 19">
                  <a:extLst>
                    <a:ext uri="{FF2B5EF4-FFF2-40B4-BE49-F238E27FC236}">
                      <a16:creationId xmlns:a16="http://schemas.microsoft.com/office/drawing/2014/main" id="{8ACA4EC8-E2DD-9452-9E10-A0DE96895DB2}"/>
                    </a:ext>
                  </a:extLst>
                </p:cNvPr>
                <p:cNvPicPr/>
                <p:nvPr/>
              </p:nvPicPr>
              <p:blipFill>
                <a:blip r:embed="rId27"/>
                <a:stretch>
                  <a:fillRect/>
                </a:stretch>
              </p:blipFill>
              <p:spPr>
                <a:xfrm>
                  <a:off x="2595240" y="2036141"/>
                  <a:ext cx="1227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D6B9697C-EFD5-4FB7-F2FE-76F02B22D772}"/>
                    </a:ext>
                  </a:extLst>
                </p14:cNvPr>
                <p14:cNvContentPartPr/>
                <p14:nvPr/>
              </p14:nvContentPartPr>
              <p14:xfrm>
                <a:off x="2066400" y="3117941"/>
                <a:ext cx="160920" cy="179280"/>
              </p14:xfrm>
            </p:contentPart>
          </mc:Choice>
          <mc:Fallback xmlns="">
            <p:pic>
              <p:nvPicPr>
                <p:cNvPr id="22" name="Ink 21">
                  <a:extLst>
                    <a:ext uri="{FF2B5EF4-FFF2-40B4-BE49-F238E27FC236}">
                      <a16:creationId xmlns:a16="http://schemas.microsoft.com/office/drawing/2014/main" id="{D6B9697C-EFD5-4FB7-F2FE-76F02B22D772}"/>
                    </a:ext>
                  </a:extLst>
                </p:cNvPr>
                <p:cNvPicPr/>
                <p:nvPr/>
              </p:nvPicPr>
              <p:blipFill>
                <a:blip r:embed="rId29"/>
                <a:stretch>
                  <a:fillRect/>
                </a:stretch>
              </p:blipFill>
              <p:spPr>
                <a:xfrm>
                  <a:off x="2062080" y="3113621"/>
                  <a:ext cx="1695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9D0FB5B1-158A-B43C-7975-9D0A9A5F6B9F}"/>
                    </a:ext>
                  </a:extLst>
                </p14:cNvPr>
                <p14:cNvContentPartPr/>
                <p14:nvPr/>
              </p14:nvContentPartPr>
              <p14:xfrm>
                <a:off x="2098800" y="3142781"/>
                <a:ext cx="124560" cy="139680"/>
              </p14:xfrm>
            </p:contentPart>
          </mc:Choice>
          <mc:Fallback xmlns="">
            <p:pic>
              <p:nvPicPr>
                <p:cNvPr id="23" name="Ink 22">
                  <a:extLst>
                    <a:ext uri="{FF2B5EF4-FFF2-40B4-BE49-F238E27FC236}">
                      <a16:creationId xmlns:a16="http://schemas.microsoft.com/office/drawing/2014/main" id="{9D0FB5B1-158A-B43C-7975-9D0A9A5F6B9F}"/>
                    </a:ext>
                  </a:extLst>
                </p:cNvPr>
                <p:cNvPicPr/>
                <p:nvPr/>
              </p:nvPicPr>
              <p:blipFill>
                <a:blip r:embed="rId31"/>
                <a:stretch>
                  <a:fillRect/>
                </a:stretch>
              </p:blipFill>
              <p:spPr>
                <a:xfrm>
                  <a:off x="2094480" y="3138461"/>
                  <a:ext cx="1332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90CA9507-633C-9D50-EEA2-ADC2834EB5DF}"/>
                    </a:ext>
                  </a:extLst>
                </p14:cNvPr>
                <p14:cNvContentPartPr/>
                <p14:nvPr/>
              </p14:nvContentPartPr>
              <p14:xfrm>
                <a:off x="2137680" y="3134141"/>
                <a:ext cx="32760" cy="43920"/>
              </p14:xfrm>
            </p:contentPart>
          </mc:Choice>
          <mc:Fallback xmlns="">
            <p:pic>
              <p:nvPicPr>
                <p:cNvPr id="24" name="Ink 23">
                  <a:extLst>
                    <a:ext uri="{FF2B5EF4-FFF2-40B4-BE49-F238E27FC236}">
                      <a16:creationId xmlns:a16="http://schemas.microsoft.com/office/drawing/2014/main" id="{90CA9507-633C-9D50-EEA2-ADC2834EB5DF}"/>
                    </a:ext>
                  </a:extLst>
                </p:cNvPr>
                <p:cNvPicPr/>
                <p:nvPr/>
              </p:nvPicPr>
              <p:blipFill>
                <a:blip r:embed="rId33"/>
                <a:stretch>
                  <a:fillRect/>
                </a:stretch>
              </p:blipFill>
              <p:spPr>
                <a:xfrm>
                  <a:off x="2133360" y="3129821"/>
                  <a:ext cx="414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3D674618-D4B5-99FF-CF43-C322835F66DA}"/>
                    </a:ext>
                  </a:extLst>
                </p14:cNvPr>
                <p14:cNvContentPartPr/>
                <p14:nvPr/>
              </p14:nvContentPartPr>
              <p14:xfrm>
                <a:off x="2098440" y="3211541"/>
                <a:ext cx="90000" cy="65880"/>
              </p14:xfrm>
            </p:contentPart>
          </mc:Choice>
          <mc:Fallback xmlns="">
            <p:pic>
              <p:nvPicPr>
                <p:cNvPr id="25" name="Ink 24">
                  <a:extLst>
                    <a:ext uri="{FF2B5EF4-FFF2-40B4-BE49-F238E27FC236}">
                      <a16:creationId xmlns:a16="http://schemas.microsoft.com/office/drawing/2014/main" id="{3D674618-D4B5-99FF-CF43-C322835F66DA}"/>
                    </a:ext>
                  </a:extLst>
                </p:cNvPr>
                <p:cNvPicPr/>
                <p:nvPr/>
              </p:nvPicPr>
              <p:blipFill>
                <a:blip r:embed="rId35"/>
                <a:stretch>
                  <a:fillRect/>
                </a:stretch>
              </p:blipFill>
              <p:spPr>
                <a:xfrm>
                  <a:off x="2094120" y="3207221"/>
                  <a:ext cx="986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Ink 25">
                  <a:extLst>
                    <a:ext uri="{FF2B5EF4-FFF2-40B4-BE49-F238E27FC236}">
                      <a16:creationId xmlns:a16="http://schemas.microsoft.com/office/drawing/2014/main" id="{8E0E1E93-F477-22E7-C5D7-AA24108D1998}"/>
                    </a:ext>
                  </a:extLst>
                </p14:cNvPr>
                <p14:cNvContentPartPr/>
                <p14:nvPr/>
              </p14:nvContentPartPr>
              <p14:xfrm>
                <a:off x="2315160" y="3279941"/>
                <a:ext cx="78840" cy="100800"/>
              </p14:xfrm>
            </p:contentPart>
          </mc:Choice>
          <mc:Fallback xmlns="">
            <p:pic>
              <p:nvPicPr>
                <p:cNvPr id="26" name="Ink 25">
                  <a:extLst>
                    <a:ext uri="{FF2B5EF4-FFF2-40B4-BE49-F238E27FC236}">
                      <a16:creationId xmlns:a16="http://schemas.microsoft.com/office/drawing/2014/main" id="{8E0E1E93-F477-22E7-C5D7-AA24108D1998}"/>
                    </a:ext>
                  </a:extLst>
                </p:cNvPr>
                <p:cNvPicPr/>
                <p:nvPr/>
              </p:nvPicPr>
              <p:blipFill>
                <a:blip r:embed="rId37"/>
                <a:stretch>
                  <a:fillRect/>
                </a:stretch>
              </p:blipFill>
              <p:spPr>
                <a:xfrm>
                  <a:off x="2310840" y="3275621"/>
                  <a:ext cx="874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Ink 26">
                  <a:extLst>
                    <a:ext uri="{FF2B5EF4-FFF2-40B4-BE49-F238E27FC236}">
                      <a16:creationId xmlns:a16="http://schemas.microsoft.com/office/drawing/2014/main" id="{BCF21EE7-EAC6-6419-AF05-2097AEE42A58}"/>
                    </a:ext>
                  </a:extLst>
                </p14:cNvPr>
                <p14:cNvContentPartPr/>
                <p14:nvPr/>
              </p14:nvContentPartPr>
              <p14:xfrm>
                <a:off x="2428920" y="3344021"/>
                <a:ext cx="25560" cy="81720"/>
              </p14:xfrm>
            </p:contentPart>
          </mc:Choice>
          <mc:Fallback xmlns="">
            <p:pic>
              <p:nvPicPr>
                <p:cNvPr id="27" name="Ink 26">
                  <a:extLst>
                    <a:ext uri="{FF2B5EF4-FFF2-40B4-BE49-F238E27FC236}">
                      <a16:creationId xmlns:a16="http://schemas.microsoft.com/office/drawing/2014/main" id="{BCF21EE7-EAC6-6419-AF05-2097AEE42A58}"/>
                    </a:ext>
                  </a:extLst>
                </p:cNvPr>
                <p:cNvPicPr/>
                <p:nvPr/>
              </p:nvPicPr>
              <p:blipFill>
                <a:blip r:embed="rId39"/>
                <a:stretch>
                  <a:fillRect/>
                </a:stretch>
              </p:blipFill>
              <p:spPr>
                <a:xfrm>
                  <a:off x="2424600" y="3339701"/>
                  <a:ext cx="34200" cy="90360"/>
                </a:xfrm>
                <a:prstGeom prst="rect">
                  <a:avLst/>
                </a:prstGeom>
              </p:spPr>
            </p:pic>
          </mc:Fallback>
        </mc:AlternateContent>
      </p:grpSp>
      <p:grpSp>
        <p:nvGrpSpPr>
          <p:cNvPr id="33" name="Group 32">
            <a:extLst>
              <a:ext uri="{FF2B5EF4-FFF2-40B4-BE49-F238E27FC236}">
                <a16:creationId xmlns:a16="http://schemas.microsoft.com/office/drawing/2014/main" id="{16268221-F9C6-D8CA-E517-60F8C572AF53}"/>
              </a:ext>
            </a:extLst>
          </p:cNvPr>
          <p:cNvGrpSpPr/>
          <p:nvPr/>
        </p:nvGrpSpPr>
        <p:grpSpPr>
          <a:xfrm>
            <a:off x="2567880" y="2392541"/>
            <a:ext cx="139320" cy="162360"/>
            <a:chOff x="2567880" y="2392541"/>
            <a:chExt cx="139320" cy="162360"/>
          </a:xfrm>
        </p:grpSpPr>
        <mc:AlternateContent xmlns:mc="http://schemas.openxmlformats.org/markup-compatibility/2006" xmlns:p14="http://schemas.microsoft.com/office/powerpoint/2010/main">
          <mc:Choice Requires="p14">
            <p:contentPart p14:bwMode="auto" r:id="rId40">
              <p14:nvContentPartPr>
                <p14:cNvPr id="29" name="Ink 28">
                  <a:extLst>
                    <a:ext uri="{FF2B5EF4-FFF2-40B4-BE49-F238E27FC236}">
                      <a16:creationId xmlns:a16="http://schemas.microsoft.com/office/drawing/2014/main" id="{C35D22E0-153D-F2CC-98F7-C20FD42C7C28}"/>
                    </a:ext>
                  </a:extLst>
                </p14:cNvPr>
                <p14:cNvContentPartPr/>
                <p14:nvPr/>
              </p14:nvContentPartPr>
              <p14:xfrm>
                <a:off x="2567880" y="2392541"/>
                <a:ext cx="139320" cy="162360"/>
              </p14:xfrm>
            </p:contentPart>
          </mc:Choice>
          <mc:Fallback xmlns="">
            <p:pic>
              <p:nvPicPr>
                <p:cNvPr id="29" name="Ink 28">
                  <a:extLst>
                    <a:ext uri="{FF2B5EF4-FFF2-40B4-BE49-F238E27FC236}">
                      <a16:creationId xmlns:a16="http://schemas.microsoft.com/office/drawing/2014/main" id="{C35D22E0-153D-F2CC-98F7-C20FD42C7C28}"/>
                    </a:ext>
                  </a:extLst>
                </p:cNvPr>
                <p:cNvPicPr/>
                <p:nvPr/>
              </p:nvPicPr>
              <p:blipFill>
                <a:blip r:embed="rId41"/>
                <a:stretch>
                  <a:fillRect/>
                </a:stretch>
              </p:blipFill>
              <p:spPr>
                <a:xfrm>
                  <a:off x="2563560" y="2388221"/>
                  <a:ext cx="1479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Ink 29">
                  <a:extLst>
                    <a:ext uri="{FF2B5EF4-FFF2-40B4-BE49-F238E27FC236}">
                      <a16:creationId xmlns:a16="http://schemas.microsoft.com/office/drawing/2014/main" id="{B6B0799E-5F8D-DEE8-DA9C-AD1DA64A1B74}"/>
                    </a:ext>
                  </a:extLst>
                </p14:cNvPr>
                <p14:cNvContentPartPr/>
                <p14:nvPr/>
              </p14:nvContentPartPr>
              <p14:xfrm>
                <a:off x="2567880" y="2450141"/>
                <a:ext cx="134280" cy="13320"/>
              </p14:xfrm>
            </p:contentPart>
          </mc:Choice>
          <mc:Fallback xmlns="">
            <p:pic>
              <p:nvPicPr>
                <p:cNvPr id="30" name="Ink 29">
                  <a:extLst>
                    <a:ext uri="{FF2B5EF4-FFF2-40B4-BE49-F238E27FC236}">
                      <a16:creationId xmlns:a16="http://schemas.microsoft.com/office/drawing/2014/main" id="{B6B0799E-5F8D-DEE8-DA9C-AD1DA64A1B74}"/>
                    </a:ext>
                  </a:extLst>
                </p:cNvPr>
                <p:cNvPicPr/>
                <p:nvPr/>
              </p:nvPicPr>
              <p:blipFill>
                <a:blip r:embed="rId43"/>
                <a:stretch>
                  <a:fillRect/>
                </a:stretch>
              </p:blipFill>
              <p:spPr>
                <a:xfrm>
                  <a:off x="2563560" y="2445821"/>
                  <a:ext cx="1429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Ink 30">
                  <a:extLst>
                    <a:ext uri="{FF2B5EF4-FFF2-40B4-BE49-F238E27FC236}">
                      <a16:creationId xmlns:a16="http://schemas.microsoft.com/office/drawing/2014/main" id="{92530D43-2E63-1B81-4265-9C628EB3E5DA}"/>
                    </a:ext>
                  </a:extLst>
                </p14:cNvPr>
                <p14:cNvContentPartPr/>
                <p14:nvPr/>
              </p14:nvContentPartPr>
              <p14:xfrm>
                <a:off x="2634480" y="2404421"/>
                <a:ext cx="72000" cy="30240"/>
              </p14:xfrm>
            </p:contentPart>
          </mc:Choice>
          <mc:Fallback xmlns="">
            <p:pic>
              <p:nvPicPr>
                <p:cNvPr id="31" name="Ink 30">
                  <a:extLst>
                    <a:ext uri="{FF2B5EF4-FFF2-40B4-BE49-F238E27FC236}">
                      <a16:creationId xmlns:a16="http://schemas.microsoft.com/office/drawing/2014/main" id="{92530D43-2E63-1B81-4265-9C628EB3E5DA}"/>
                    </a:ext>
                  </a:extLst>
                </p:cNvPr>
                <p:cNvPicPr/>
                <p:nvPr/>
              </p:nvPicPr>
              <p:blipFill>
                <a:blip r:embed="rId45"/>
                <a:stretch>
                  <a:fillRect/>
                </a:stretch>
              </p:blipFill>
              <p:spPr>
                <a:xfrm>
                  <a:off x="2630160" y="2400101"/>
                  <a:ext cx="806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Ink 31">
                  <a:extLst>
                    <a:ext uri="{FF2B5EF4-FFF2-40B4-BE49-F238E27FC236}">
                      <a16:creationId xmlns:a16="http://schemas.microsoft.com/office/drawing/2014/main" id="{8155E91A-19C0-BF79-346F-16F460F95FB8}"/>
                    </a:ext>
                  </a:extLst>
                </p14:cNvPr>
                <p14:cNvContentPartPr/>
                <p14:nvPr/>
              </p14:nvContentPartPr>
              <p14:xfrm>
                <a:off x="2574720" y="2468501"/>
                <a:ext cx="57600" cy="48240"/>
              </p14:xfrm>
            </p:contentPart>
          </mc:Choice>
          <mc:Fallback xmlns="">
            <p:pic>
              <p:nvPicPr>
                <p:cNvPr id="32" name="Ink 31">
                  <a:extLst>
                    <a:ext uri="{FF2B5EF4-FFF2-40B4-BE49-F238E27FC236}">
                      <a16:creationId xmlns:a16="http://schemas.microsoft.com/office/drawing/2014/main" id="{8155E91A-19C0-BF79-346F-16F460F95FB8}"/>
                    </a:ext>
                  </a:extLst>
                </p:cNvPr>
                <p:cNvPicPr/>
                <p:nvPr/>
              </p:nvPicPr>
              <p:blipFill>
                <a:blip r:embed="rId47"/>
                <a:stretch>
                  <a:fillRect/>
                </a:stretch>
              </p:blipFill>
              <p:spPr>
                <a:xfrm>
                  <a:off x="2570400" y="2464181"/>
                  <a:ext cx="66240" cy="56880"/>
                </a:xfrm>
                <a:prstGeom prst="rect">
                  <a:avLst/>
                </a:prstGeom>
              </p:spPr>
            </p:pic>
          </mc:Fallback>
        </mc:AlternateContent>
      </p:grpSp>
      <p:grpSp>
        <p:nvGrpSpPr>
          <p:cNvPr id="37" name="Group 36">
            <a:extLst>
              <a:ext uri="{FF2B5EF4-FFF2-40B4-BE49-F238E27FC236}">
                <a16:creationId xmlns:a16="http://schemas.microsoft.com/office/drawing/2014/main" id="{298FFA60-2E7F-108B-0028-82EFE3259368}"/>
              </a:ext>
            </a:extLst>
          </p:cNvPr>
          <p:cNvGrpSpPr/>
          <p:nvPr/>
        </p:nvGrpSpPr>
        <p:grpSpPr>
          <a:xfrm>
            <a:off x="2809080" y="2471021"/>
            <a:ext cx="184680" cy="135720"/>
            <a:chOff x="2809080" y="2471021"/>
            <a:chExt cx="184680" cy="135720"/>
          </a:xfrm>
        </p:grpSpPr>
        <mc:AlternateContent xmlns:mc="http://schemas.openxmlformats.org/markup-compatibility/2006" xmlns:p14="http://schemas.microsoft.com/office/powerpoint/2010/main">
          <mc:Choice Requires="p14">
            <p:contentPart p14:bwMode="auto" r:id="rId48">
              <p14:nvContentPartPr>
                <p14:cNvPr id="18" name="Ink 17">
                  <a:extLst>
                    <a:ext uri="{FF2B5EF4-FFF2-40B4-BE49-F238E27FC236}">
                      <a16:creationId xmlns:a16="http://schemas.microsoft.com/office/drawing/2014/main" id="{20A25A1F-4B6C-04DE-8614-1261F10E9AD5}"/>
                    </a:ext>
                  </a:extLst>
                </p14:cNvPr>
                <p14:cNvContentPartPr/>
                <p14:nvPr/>
              </p14:nvContentPartPr>
              <p14:xfrm>
                <a:off x="2809080" y="2471021"/>
                <a:ext cx="72360" cy="84240"/>
              </p14:xfrm>
            </p:contentPart>
          </mc:Choice>
          <mc:Fallback xmlns="">
            <p:pic>
              <p:nvPicPr>
                <p:cNvPr id="18" name="Ink 17">
                  <a:extLst>
                    <a:ext uri="{FF2B5EF4-FFF2-40B4-BE49-F238E27FC236}">
                      <a16:creationId xmlns:a16="http://schemas.microsoft.com/office/drawing/2014/main" id="{20A25A1F-4B6C-04DE-8614-1261F10E9AD5}"/>
                    </a:ext>
                  </a:extLst>
                </p:cNvPr>
                <p:cNvPicPr/>
                <p:nvPr/>
              </p:nvPicPr>
              <p:blipFill>
                <a:blip r:embed="rId49"/>
                <a:stretch>
                  <a:fillRect/>
                </a:stretch>
              </p:blipFill>
              <p:spPr>
                <a:xfrm>
                  <a:off x="2804760" y="2466701"/>
                  <a:ext cx="810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1" name="Ink 20">
                  <a:extLst>
                    <a:ext uri="{FF2B5EF4-FFF2-40B4-BE49-F238E27FC236}">
                      <a16:creationId xmlns:a16="http://schemas.microsoft.com/office/drawing/2014/main" id="{0FA76286-31D7-75C3-2E80-7A00AB16338D}"/>
                    </a:ext>
                  </a:extLst>
                </p14:cNvPr>
                <p14:cNvContentPartPr/>
                <p14:nvPr/>
              </p14:nvContentPartPr>
              <p14:xfrm>
                <a:off x="2940840" y="2538341"/>
                <a:ext cx="52920" cy="68400"/>
              </p14:xfrm>
            </p:contentPart>
          </mc:Choice>
          <mc:Fallback xmlns="">
            <p:pic>
              <p:nvPicPr>
                <p:cNvPr id="21" name="Ink 20">
                  <a:extLst>
                    <a:ext uri="{FF2B5EF4-FFF2-40B4-BE49-F238E27FC236}">
                      <a16:creationId xmlns:a16="http://schemas.microsoft.com/office/drawing/2014/main" id="{0FA76286-31D7-75C3-2E80-7A00AB16338D}"/>
                    </a:ext>
                  </a:extLst>
                </p:cNvPr>
                <p:cNvPicPr/>
                <p:nvPr/>
              </p:nvPicPr>
              <p:blipFill>
                <a:blip r:embed="rId51"/>
                <a:stretch>
                  <a:fillRect/>
                </a:stretch>
              </p:blipFill>
              <p:spPr>
                <a:xfrm>
                  <a:off x="2936520" y="2534021"/>
                  <a:ext cx="61560" cy="77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
            <p14:nvContentPartPr>
              <p14:cNvPr id="46" name="Ink 45">
                <a:extLst>
                  <a:ext uri="{FF2B5EF4-FFF2-40B4-BE49-F238E27FC236}">
                    <a16:creationId xmlns:a16="http://schemas.microsoft.com/office/drawing/2014/main" id="{8913613D-78B1-5B79-9B1B-55AD1C1737FE}"/>
                  </a:ext>
                </a:extLst>
              </p14:cNvPr>
              <p14:cNvContentPartPr/>
              <p14:nvPr/>
            </p14:nvContentPartPr>
            <p14:xfrm>
              <a:off x="1999440" y="2915981"/>
              <a:ext cx="28800" cy="79920"/>
            </p14:xfrm>
          </p:contentPart>
        </mc:Choice>
        <mc:Fallback xmlns="">
          <p:pic>
            <p:nvPicPr>
              <p:cNvPr id="46" name="Ink 45">
                <a:extLst>
                  <a:ext uri="{FF2B5EF4-FFF2-40B4-BE49-F238E27FC236}">
                    <a16:creationId xmlns:a16="http://schemas.microsoft.com/office/drawing/2014/main" id="{8913613D-78B1-5B79-9B1B-55AD1C1737FE}"/>
                  </a:ext>
                </a:extLst>
              </p:cNvPr>
              <p:cNvPicPr/>
              <p:nvPr/>
            </p:nvPicPr>
            <p:blipFill>
              <a:blip r:embed="rId53"/>
              <a:stretch>
                <a:fillRect/>
              </a:stretch>
            </p:blipFill>
            <p:spPr>
              <a:xfrm>
                <a:off x="1995120" y="2911661"/>
                <a:ext cx="374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8" name="Ink 47">
                <a:extLst>
                  <a:ext uri="{FF2B5EF4-FFF2-40B4-BE49-F238E27FC236}">
                    <a16:creationId xmlns:a16="http://schemas.microsoft.com/office/drawing/2014/main" id="{9D4A02E1-B63C-0FC3-10FC-B61266263B8C}"/>
                  </a:ext>
                </a:extLst>
              </p14:cNvPr>
              <p14:cNvContentPartPr/>
              <p14:nvPr/>
            </p14:nvContentPartPr>
            <p14:xfrm>
              <a:off x="1985040" y="2905541"/>
              <a:ext cx="96480" cy="84960"/>
            </p14:xfrm>
          </p:contentPart>
        </mc:Choice>
        <mc:Fallback xmlns="">
          <p:pic>
            <p:nvPicPr>
              <p:cNvPr id="48" name="Ink 47">
                <a:extLst>
                  <a:ext uri="{FF2B5EF4-FFF2-40B4-BE49-F238E27FC236}">
                    <a16:creationId xmlns:a16="http://schemas.microsoft.com/office/drawing/2014/main" id="{9D4A02E1-B63C-0FC3-10FC-B61266263B8C}"/>
                  </a:ext>
                </a:extLst>
              </p:cNvPr>
              <p:cNvPicPr/>
              <p:nvPr/>
            </p:nvPicPr>
            <p:blipFill>
              <a:blip r:embed="rId55"/>
              <a:stretch>
                <a:fillRect/>
              </a:stretch>
            </p:blipFill>
            <p:spPr>
              <a:xfrm>
                <a:off x="1980720" y="2901221"/>
                <a:ext cx="105120" cy="93600"/>
              </a:xfrm>
              <a:prstGeom prst="rect">
                <a:avLst/>
              </a:prstGeom>
            </p:spPr>
          </p:pic>
        </mc:Fallback>
      </mc:AlternateContent>
      <p:grpSp>
        <p:nvGrpSpPr>
          <p:cNvPr id="62" name="Group 61">
            <a:extLst>
              <a:ext uri="{FF2B5EF4-FFF2-40B4-BE49-F238E27FC236}">
                <a16:creationId xmlns:a16="http://schemas.microsoft.com/office/drawing/2014/main" id="{35587BBE-CEC8-1DA6-973F-F09D4471A979}"/>
              </a:ext>
            </a:extLst>
          </p:cNvPr>
          <p:cNvGrpSpPr/>
          <p:nvPr/>
        </p:nvGrpSpPr>
        <p:grpSpPr>
          <a:xfrm>
            <a:off x="1626120" y="2504501"/>
            <a:ext cx="923400" cy="717840"/>
            <a:chOff x="1626120" y="2504501"/>
            <a:chExt cx="923400" cy="717840"/>
          </a:xfrm>
        </p:grpSpPr>
        <mc:AlternateContent xmlns:mc="http://schemas.openxmlformats.org/markup-compatibility/2006" xmlns:p14="http://schemas.microsoft.com/office/powerpoint/2010/main">
          <mc:Choice Requires="p14">
            <p:contentPart p14:bwMode="auto" r:id="rId56">
              <p14:nvContentPartPr>
                <p14:cNvPr id="40" name="Ink 39">
                  <a:extLst>
                    <a:ext uri="{FF2B5EF4-FFF2-40B4-BE49-F238E27FC236}">
                      <a16:creationId xmlns:a16="http://schemas.microsoft.com/office/drawing/2014/main" id="{B14E5075-4C41-EFC2-3E86-FE6E890B5EC1}"/>
                    </a:ext>
                  </a:extLst>
                </p14:cNvPr>
                <p14:cNvContentPartPr/>
                <p14:nvPr/>
              </p14:nvContentPartPr>
              <p14:xfrm>
                <a:off x="1626120" y="2905181"/>
                <a:ext cx="741960" cy="317160"/>
              </p14:xfrm>
            </p:contentPart>
          </mc:Choice>
          <mc:Fallback xmlns="">
            <p:pic>
              <p:nvPicPr>
                <p:cNvPr id="40" name="Ink 39">
                  <a:extLst>
                    <a:ext uri="{FF2B5EF4-FFF2-40B4-BE49-F238E27FC236}">
                      <a16:creationId xmlns:a16="http://schemas.microsoft.com/office/drawing/2014/main" id="{B14E5075-4C41-EFC2-3E86-FE6E890B5EC1}"/>
                    </a:ext>
                  </a:extLst>
                </p:cNvPr>
                <p:cNvPicPr/>
                <p:nvPr/>
              </p:nvPicPr>
              <p:blipFill>
                <a:blip r:embed="rId57"/>
                <a:stretch>
                  <a:fillRect/>
                </a:stretch>
              </p:blipFill>
              <p:spPr>
                <a:xfrm>
                  <a:off x="1621800" y="2900861"/>
                  <a:ext cx="75060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3" name="Ink 42">
                  <a:extLst>
                    <a:ext uri="{FF2B5EF4-FFF2-40B4-BE49-F238E27FC236}">
                      <a16:creationId xmlns:a16="http://schemas.microsoft.com/office/drawing/2014/main" id="{41B65FC0-A7BF-A386-A06D-2816AB106826}"/>
                    </a:ext>
                  </a:extLst>
                </p14:cNvPr>
                <p14:cNvContentPartPr/>
                <p14:nvPr/>
              </p14:nvContentPartPr>
              <p14:xfrm>
                <a:off x="1881720" y="2822381"/>
                <a:ext cx="25560" cy="123840"/>
              </p14:xfrm>
            </p:contentPart>
          </mc:Choice>
          <mc:Fallback xmlns="">
            <p:pic>
              <p:nvPicPr>
                <p:cNvPr id="43" name="Ink 42">
                  <a:extLst>
                    <a:ext uri="{FF2B5EF4-FFF2-40B4-BE49-F238E27FC236}">
                      <a16:creationId xmlns:a16="http://schemas.microsoft.com/office/drawing/2014/main" id="{41B65FC0-A7BF-A386-A06D-2816AB106826}"/>
                    </a:ext>
                  </a:extLst>
                </p:cNvPr>
                <p:cNvPicPr/>
                <p:nvPr/>
              </p:nvPicPr>
              <p:blipFill>
                <a:blip r:embed="rId59"/>
                <a:stretch>
                  <a:fillRect/>
                </a:stretch>
              </p:blipFill>
              <p:spPr>
                <a:xfrm>
                  <a:off x="1877400" y="2818061"/>
                  <a:ext cx="342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4" name="Ink 43">
                  <a:extLst>
                    <a:ext uri="{FF2B5EF4-FFF2-40B4-BE49-F238E27FC236}">
                      <a16:creationId xmlns:a16="http://schemas.microsoft.com/office/drawing/2014/main" id="{59084629-7F92-F93F-FA00-B4737746334C}"/>
                    </a:ext>
                  </a:extLst>
                </p14:cNvPr>
                <p14:cNvContentPartPr/>
                <p14:nvPr/>
              </p14:nvContentPartPr>
              <p14:xfrm>
                <a:off x="1863360" y="2802221"/>
                <a:ext cx="90360" cy="72360"/>
              </p14:xfrm>
            </p:contentPart>
          </mc:Choice>
          <mc:Fallback xmlns="">
            <p:pic>
              <p:nvPicPr>
                <p:cNvPr id="44" name="Ink 43">
                  <a:extLst>
                    <a:ext uri="{FF2B5EF4-FFF2-40B4-BE49-F238E27FC236}">
                      <a16:creationId xmlns:a16="http://schemas.microsoft.com/office/drawing/2014/main" id="{59084629-7F92-F93F-FA00-B4737746334C}"/>
                    </a:ext>
                  </a:extLst>
                </p:cNvPr>
                <p:cNvPicPr/>
                <p:nvPr/>
              </p:nvPicPr>
              <p:blipFill>
                <a:blip r:embed="rId61"/>
                <a:stretch>
                  <a:fillRect/>
                </a:stretch>
              </p:blipFill>
              <p:spPr>
                <a:xfrm>
                  <a:off x="1859040" y="2797901"/>
                  <a:ext cx="990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0" name="Ink 49">
                  <a:extLst>
                    <a:ext uri="{FF2B5EF4-FFF2-40B4-BE49-F238E27FC236}">
                      <a16:creationId xmlns:a16="http://schemas.microsoft.com/office/drawing/2014/main" id="{2CB83B73-38DC-E8C2-77CF-43B856409480}"/>
                    </a:ext>
                  </a:extLst>
                </p14:cNvPr>
                <p14:cNvContentPartPr/>
                <p14:nvPr/>
              </p14:nvContentPartPr>
              <p14:xfrm>
                <a:off x="2454120" y="2504501"/>
                <a:ext cx="95400" cy="342360"/>
              </p14:xfrm>
            </p:contentPart>
          </mc:Choice>
          <mc:Fallback xmlns="">
            <p:pic>
              <p:nvPicPr>
                <p:cNvPr id="50" name="Ink 49">
                  <a:extLst>
                    <a:ext uri="{FF2B5EF4-FFF2-40B4-BE49-F238E27FC236}">
                      <a16:creationId xmlns:a16="http://schemas.microsoft.com/office/drawing/2014/main" id="{2CB83B73-38DC-E8C2-77CF-43B856409480}"/>
                    </a:ext>
                  </a:extLst>
                </p:cNvPr>
                <p:cNvPicPr/>
                <p:nvPr/>
              </p:nvPicPr>
              <p:blipFill>
                <a:blip r:embed="rId63"/>
                <a:stretch>
                  <a:fillRect/>
                </a:stretch>
              </p:blipFill>
              <p:spPr>
                <a:xfrm>
                  <a:off x="2449800" y="2500181"/>
                  <a:ext cx="10404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1" name="Ink 60">
                  <a:extLst>
                    <a:ext uri="{FF2B5EF4-FFF2-40B4-BE49-F238E27FC236}">
                      <a16:creationId xmlns:a16="http://schemas.microsoft.com/office/drawing/2014/main" id="{D61A4BB2-9114-B18D-9404-D1C741784F1C}"/>
                    </a:ext>
                  </a:extLst>
                </p14:cNvPr>
                <p14:cNvContentPartPr/>
                <p14:nvPr/>
              </p14:nvContentPartPr>
              <p14:xfrm>
                <a:off x="1721520" y="2756141"/>
                <a:ext cx="58320" cy="102240"/>
              </p14:xfrm>
            </p:contentPart>
          </mc:Choice>
          <mc:Fallback xmlns="">
            <p:pic>
              <p:nvPicPr>
                <p:cNvPr id="61" name="Ink 60">
                  <a:extLst>
                    <a:ext uri="{FF2B5EF4-FFF2-40B4-BE49-F238E27FC236}">
                      <a16:creationId xmlns:a16="http://schemas.microsoft.com/office/drawing/2014/main" id="{D61A4BB2-9114-B18D-9404-D1C741784F1C}"/>
                    </a:ext>
                  </a:extLst>
                </p:cNvPr>
                <p:cNvPicPr/>
                <p:nvPr/>
              </p:nvPicPr>
              <p:blipFill>
                <a:blip r:embed="rId65"/>
                <a:stretch>
                  <a:fillRect/>
                </a:stretch>
              </p:blipFill>
              <p:spPr>
                <a:xfrm>
                  <a:off x="1717200" y="2751821"/>
                  <a:ext cx="66960" cy="110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
            <p14:nvContentPartPr>
              <p14:cNvPr id="63" name="Ink 62">
                <a:extLst>
                  <a:ext uri="{FF2B5EF4-FFF2-40B4-BE49-F238E27FC236}">
                    <a16:creationId xmlns:a16="http://schemas.microsoft.com/office/drawing/2014/main" id="{7C7CDC6E-9D28-872E-FAE1-89C60B1D123D}"/>
                  </a:ext>
                </a:extLst>
              </p14:cNvPr>
              <p14:cNvContentPartPr/>
              <p14:nvPr/>
            </p14:nvContentPartPr>
            <p14:xfrm>
              <a:off x="1182240" y="2828141"/>
              <a:ext cx="213840" cy="194040"/>
            </p14:xfrm>
          </p:contentPart>
        </mc:Choice>
        <mc:Fallback xmlns="">
          <p:pic>
            <p:nvPicPr>
              <p:cNvPr id="63" name="Ink 62">
                <a:extLst>
                  <a:ext uri="{FF2B5EF4-FFF2-40B4-BE49-F238E27FC236}">
                    <a16:creationId xmlns:a16="http://schemas.microsoft.com/office/drawing/2014/main" id="{7C7CDC6E-9D28-872E-FAE1-89C60B1D123D}"/>
                  </a:ext>
                </a:extLst>
              </p:cNvPr>
              <p:cNvPicPr/>
              <p:nvPr/>
            </p:nvPicPr>
            <p:blipFill>
              <a:blip r:embed="rId67"/>
              <a:stretch>
                <a:fillRect/>
              </a:stretch>
            </p:blipFill>
            <p:spPr>
              <a:xfrm>
                <a:off x="1177920" y="2823821"/>
                <a:ext cx="2224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080" name="Ink 46079">
                <a:extLst>
                  <a:ext uri="{FF2B5EF4-FFF2-40B4-BE49-F238E27FC236}">
                    <a16:creationId xmlns:a16="http://schemas.microsoft.com/office/drawing/2014/main" id="{665305F1-CAB0-6123-493B-936D0557A713}"/>
                  </a:ext>
                </a:extLst>
              </p14:cNvPr>
              <p14:cNvContentPartPr/>
              <p14:nvPr/>
            </p14:nvContentPartPr>
            <p14:xfrm>
              <a:off x="2458080" y="2494781"/>
              <a:ext cx="117000" cy="345600"/>
            </p14:xfrm>
          </p:contentPart>
        </mc:Choice>
        <mc:Fallback xmlns="">
          <p:pic>
            <p:nvPicPr>
              <p:cNvPr id="46080" name="Ink 46079">
                <a:extLst>
                  <a:ext uri="{FF2B5EF4-FFF2-40B4-BE49-F238E27FC236}">
                    <a16:creationId xmlns:a16="http://schemas.microsoft.com/office/drawing/2014/main" id="{665305F1-CAB0-6123-493B-936D0557A713}"/>
                  </a:ext>
                </a:extLst>
              </p:cNvPr>
              <p:cNvPicPr/>
              <p:nvPr/>
            </p:nvPicPr>
            <p:blipFill>
              <a:blip r:embed="rId69"/>
              <a:stretch>
                <a:fillRect/>
              </a:stretch>
            </p:blipFill>
            <p:spPr>
              <a:xfrm>
                <a:off x="2453760" y="2490461"/>
                <a:ext cx="125640" cy="354240"/>
              </a:xfrm>
              <a:prstGeom prst="rect">
                <a:avLst/>
              </a:prstGeom>
            </p:spPr>
          </p:pic>
        </mc:Fallback>
      </mc:AlternateContent>
      <p:grpSp>
        <p:nvGrpSpPr>
          <p:cNvPr id="46095" name="Group 46094">
            <a:extLst>
              <a:ext uri="{FF2B5EF4-FFF2-40B4-BE49-F238E27FC236}">
                <a16:creationId xmlns:a16="http://schemas.microsoft.com/office/drawing/2014/main" id="{D516272A-4EF5-80F1-37C9-E107AFFB83C7}"/>
              </a:ext>
            </a:extLst>
          </p:cNvPr>
          <p:cNvGrpSpPr/>
          <p:nvPr/>
        </p:nvGrpSpPr>
        <p:grpSpPr>
          <a:xfrm>
            <a:off x="2098440" y="2522861"/>
            <a:ext cx="312840" cy="248040"/>
            <a:chOff x="2098440" y="2522861"/>
            <a:chExt cx="312840" cy="248040"/>
          </a:xfrm>
        </p:grpSpPr>
        <mc:AlternateContent xmlns:mc="http://schemas.openxmlformats.org/markup-compatibility/2006" xmlns:p14="http://schemas.microsoft.com/office/powerpoint/2010/main">
          <mc:Choice Requires="p14">
            <p:contentPart p14:bwMode="auto" r:id="rId70">
              <p14:nvContentPartPr>
                <p14:cNvPr id="46088" name="Ink 46087">
                  <a:extLst>
                    <a:ext uri="{FF2B5EF4-FFF2-40B4-BE49-F238E27FC236}">
                      <a16:creationId xmlns:a16="http://schemas.microsoft.com/office/drawing/2014/main" id="{3EFE7660-30E4-FEA7-366A-64D8DC581A90}"/>
                    </a:ext>
                  </a:extLst>
                </p14:cNvPr>
                <p14:cNvContentPartPr/>
                <p14:nvPr/>
              </p14:nvContentPartPr>
              <p14:xfrm>
                <a:off x="2219760" y="2682341"/>
                <a:ext cx="14760" cy="22320"/>
              </p14:xfrm>
            </p:contentPart>
          </mc:Choice>
          <mc:Fallback xmlns="">
            <p:pic>
              <p:nvPicPr>
                <p:cNvPr id="46088" name="Ink 46087">
                  <a:extLst>
                    <a:ext uri="{FF2B5EF4-FFF2-40B4-BE49-F238E27FC236}">
                      <a16:creationId xmlns:a16="http://schemas.microsoft.com/office/drawing/2014/main" id="{3EFE7660-30E4-FEA7-366A-64D8DC581A90}"/>
                    </a:ext>
                  </a:extLst>
                </p:cNvPr>
                <p:cNvPicPr/>
                <p:nvPr/>
              </p:nvPicPr>
              <p:blipFill>
                <a:blip r:embed="rId71"/>
                <a:stretch>
                  <a:fillRect/>
                </a:stretch>
              </p:blipFill>
              <p:spPr>
                <a:xfrm>
                  <a:off x="2215440" y="2678021"/>
                  <a:ext cx="234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6089" name="Ink 46088">
                  <a:extLst>
                    <a:ext uri="{FF2B5EF4-FFF2-40B4-BE49-F238E27FC236}">
                      <a16:creationId xmlns:a16="http://schemas.microsoft.com/office/drawing/2014/main" id="{D524B821-F5F6-39DD-6DC4-A62E64905AB9}"/>
                    </a:ext>
                  </a:extLst>
                </p14:cNvPr>
                <p14:cNvContentPartPr/>
                <p14:nvPr/>
              </p14:nvContentPartPr>
              <p14:xfrm>
                <a:off x="2223000" y="2587661"/>
                <a:ext cx="11160" cy="119160"/>
              </p14:xfrm>
            </p:contentPart>
          </mc:Choice>
          <mc:Fallback xmlns="">
            <p:pic>
              <p:nvPicPr>
                <p:cNvPr id="46089" name="Ink 46088">
                  <a:extLst>
                    <a:ext uri="{FF2B5EF4-FFF2-40B4-BE49-F238E27FC236}">
                      <a16:creationId xmlns:a16="http://schemas.microsoft.com/office/drawing/2014/main" id="{D524B821-F5F6-39DD-6DC4-A62E64905AB9}"/>
                    </a:ext>
                  </a:extLst>
                </p:cNvPr>
                <p:cNvPicPr/>
                <p:nvPr/>
              </p:nvPicPr>
              <p:blipFill>
                <a:blip r:embed="rId73"/>
                <a:stretch>
                  <a:fillRect/>
                </a:stretch>
              </p:blipFill>
              <p:spPr>
                <a:xfrm>
                  <a:off x="2218680" y="2583341"/>
                  <a:ext cx="198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090" name="Ink 46089">
                  <a:extLst>
                    <a:ext uri="{FF2B5EF4-FFF2-40B4-BE49-F238E27FC236}">
                      <a16:creationId xmlns:a16="http://schemas.microsoft.com/office/drawing/2014/main" id="{5FA5AB93-96F4-AC67-5C01-0B737AA27995}"/>
                    </a:ext>
                  </a:extLst>
                </p14:cNvPr>
                <p14:cNvContentPartPr/>
                <p14:nvPr/>
              </p14:nvContentPartPr>
              <p14:xfrm>
                <a:off x="2201760" y="2598461"/>
                <a:ext cx="82800" cy="52200"/>
              </p14:xfrm>
            </p:contentPart>
          </mc:Choice>
          <mc:Fallback xmlns="">
            <p:pic>
              <p:nvPicPr>
                <p:cNvPr id="46090" name="Ink 46089">
                  <a:extLst>
                    <a:ext uri="{FF2B5EF4-FFF2-40B4-BE49-F238E27FC236}">
                      <a16:creationId xmlns:a16="http://schemas.microsoft.com/office/drawing/2014/main" id="{5FA5AB93-96F4-AC67-5C01-0B737AA27995}"/>
                    </a:ext>
                  </a:extLst>
                </p:cNvPr>
                <p:cNvPicPr/>
                <p:nvPr/>
              </p:nvPicPr>
              <p:blipFill>
                <a:blip r:embed="rId75"/>
                <a:stretch>
                  <a:fillRect/>
                </a:stretch>
              </p:blipFill>
              <p:spPr>
                <a:xfrm>
                  <a:off x="2197440" y="2594141"/>
                  <a:ext cx="914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6092" name="Ink 46091">
                  <a:extLst>
                    <a:ext uri="{FF2B5EF4-FFF2-40B4-BE49-F238E27FC236}">
                      <a16:creationId xmlns:a16="http://schemas.microsoft.com/office/drawing/2014/main" id="{B4AD1CBF-E871-74D2-70A9-5E50DD7EEC4F}"/>
                    </a:ext>
                  </a:extLst>
                </p14:cNvPr>
                <p14:cNvContentPartPr/>
                <p14:nvPr/>
              </p14:nvContentPartPr>
              <p14:xfrm>
                <a:off x="2287440" y="2701781"/>
                <a:ext cx="39600" cy="52920"/>
              </p14:xfrm>
            </p:contentPart>
          </mc:Choice>
          <mc:Fallback xmlns="">
            <p:pic>
              <p:nvPicPr>
                <p:cNvPr id="46092" name="Ink 46091">
                  <a:extLst>
                    <a:ext uri="{FF2B5EF4-FFF2-40B4-BE49-F238E27FC236}">
                      <a16:creationId xmlns:a16="http://schemas.microsoft.com/office/drawing/2014/main" id="{B4AD1CBF-E871-74D2-70A9-5E50DD7EEC4F}"/>
                    </a:ext>
                  </a:extLst>
                </p:cNvPr>
                <p:cNvPicPr/>
                <p:nvPr/>
              </p:nvPicPr>
              <p:blipFill>
                <a:blip r:embed="rId77"/>
                <a:stretch>
                  <a:fillRect/>
                </a:stretch>
              </p:blipFill>
              <p:spPr>
                <a:xfrm>
                  <a:off x="2283120" y="2697461"/>
                  <a:ext cx="482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6093" name="Ink 46092">
                  <a:extLst>
                    <a:ext uri="{FF2B5EF4-FFF2-40B4-BE49-F238E27FC236}">
                      <a16:creationId xmlns:a16="http://schemas.microsoft.com/office/drawing/2014/main" id="{3634CFB5-E7D9-04F1-B994-41CFDE03C01C}"/>
                    </a:ext>
                  </a:extLst>
                </p14:cNvPr>
                <p14:cNvContentPartPr/>
                <p14:nvPr/>
              </p14:nvContentPartPr>
              <p14:xfrm>
                <a:off x="2368800" y="2724461"/>
                <a:ext cx="42480" cy="46440"/>
              </p14:xfrm>
            </p:contentPart>
          </mc:Choice>
          <mc:Fallback xmlns="">
            <p:pic>
              <p:nvPicPr>
                <p:cNvPr id="46093" name="Ink 46092">
                  <a:extLst>
                    <a:ext uri="{FF2B5EF4-FFF2-40B4-BE49-F238E27FC236}">
                      <a16:creationId xmlns:a16="http://schemas.microsoft.com/office/drawing/2014/main" id="{3634CFB5-E7D9-04F1-B994-41CFDE03C01C}"/>
                    </a:ext>
                  </a:extLst>
                </p:cNvPr>
                <p:cNvPicPr/>
                <p:nvPr/>
              </p:nvPicPr>
              <p:blipFill>
                <a:blip r:embed="rId79"/>
                <a:stretch>
                  <a:fillRect/>
                </a:stretch>
              </p:blipFill>
              <p:spPr>
                <a:xfrm>
                  <a:off x="2364480" y="2720141"/>
                  <a:ext cx="511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6094" name="Ink 46093">
                  <a:extLst>
                    <a:ext uri="{FF2B5EF4-FFF2-40B4-BE49-F238E27FC236}">
                      <a16:creationId xmlns:a16="http://schemas.microsoft.com/office/drawing/2014/main" id="{06BD3D06-4043-1E91-6545-B34AC35C0270}"/>
                    </a:ext>
                  </a:extLst>
                </p14:cNvPr>
                <p14:cNvContentPartPr/>
                <p14:nvPr/>
              </p14:nvContentPartPr>
              <p14:xfrm>
                <a:off x="2098440" y="2522861"/>
                <a:ext cx="47160" cy="83880"/>
              </p14:xfrm>
            </p:contentPart>
          </mc:Choice>
          <mc:Fallback xmlns="">
            <p:pic>
              <p:nvPicPr>
                <p:cNvPr id="46094" name="Ink 46093">
                  <a:extLst>
                    <a:ext uri="{FF2B5EF4-FFF2-40B4-BE49-F238E27FC236}">
                      <a16:creationId xmlns:a16="http://schemas.microsoft.com/office/drawing/2014/main" id="{06BD3D06-4043-1E91-6545-B34AC35C0270}"/>
                    </a:ext>
                  </a:extLst>
                </p:cNvPr>
                <p:cNvPicPr/>
                <p:nvPr/>
              </p:nvPicPr>
              <p:blipFill>
                <a:blip r:embed="rId81"/>
                <a:stretch>
                  <a:fillRect/>
                </a:stretch>
              </p:blipFill>
              <p:spPr>
                <a:xfrm>
                  <a:off x="2094120" y="2518541"/>
                  <a:ext cx="55800" cy="92520"/>
                </a:xfrm>
                <a:prstGeom prst="rect">
                  <a:avLst/>
                </a:prstGeom>
              </p:spPr>
            </p:pic>
          </mc:Fallback>
        </mc:AlternateContent>
      </p:grpSp>
      <p:grpSp>
        <p:nvGrpSpPr>
          <p:cNvPr id="46105" name="Group 46104">
            <a:extLst>
              <a:ext uri="{FF2B5EF4-FFF2-40B4-BE49-F238E27FC236}">
                <a16:creationId xmlns:a16="http://schemas.microsoft.com/office/drawing/2014/main" id="{8F81EB13-C473-C53A-AA90-43E0DD6A43F3}"/>
              </a:ext>
            </a:extLst>
          </p:cNvPr>
          <p:cNvGrpSpPr/>
          <p:nvPr/>
        </p:nvGrpSpPr>
        <p:grpSpPr>
          <a:xfrm>
            <a:off x="1714680" y="2525381"/>
            <a:ext cx="876960" cy="1365840"/>
            <a:chOff x="1714680" y="2525381"/>
            <a:chExt cx="876960" cy="1365840"/>
          </a:xfrm>
        </p:grpSpPr>
        <mc:AlternateContent xmlns:mc="http://schemas.openxmlformats.org/markup-compatibility/2006" xmlns:p14="http://schemas.microsoft.com/office/powerpoint/2010/main">
          <mc:Choice Requires="p14">
            <p:contentPart p14:bwMode="auto" r:id="rId82">
              <p14:nvContentPartPr>
                <p14:cNvPr id="46096" name="Ink 46095">
                  <a:extLst>
                    <a:ext uri="{FF2B5EF4-FFF2-40B4-BE49-F238E27FC236}">
                      <a16:creationId xmlns:a16="http://schemas.microsoft.com/office/drawing/2014/main" id="{E6B6348E-D9DA-F048-A908-809D90205600}"/>
                    </a:ext>
                  </a:extLst>
                </p14:cNvPr>
                <p14:cNvContentPartPr/>
                <p14:nvPr/>
              </p14:nvContentPartPr>
              <p14:xfrm>
                <a:off x="1714680" y="2525381"/>
                <a:ext cx="771480" cy="790920"/>
              </p14:xfrm>
            </p:contentPart>
          </mc:Choice>
          <mc:Fallback xmlns="">
            <p:pic>
              <p:nvPicPr>
                <p:cNvPr id="46096" name="Ink 46095">
                  <a:extLst>
                    <a:ext uri="{FF2B5EF4-FFF2-40B4-BE49-F238E27FC236}">
                      <a16:creationId xmlns:a16="http://schemas.microsoft.com/office/drawing/2014/main" id="{E6B6348E-D9DA-F048-A908-809D90205600}"/>
                    </a:ext>
                  </a:extLst>
                </p:cNvPr>
                <p:cNvPicPr/>
                <p:nvPr/>
              </p:nvPicPr>
              <p:blipFill>
                <a:blip r:embed="rId83"/>
                <a:stretch>
                  <a:fillRect/>
                </a:stretch>
              </p:blipFill>
              <p:spPr>
                <a:xfrm>
                  <a:off x="1710360" y="2521061"/>
                  <a:ext cx="780120" cy="7995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6097" name="Ink 46096">
                  <a:extLst>
                    <a:ext uri="{FF2B5EF4-FFF2-40B4-BE49-F238E27FC236}">
                      <a16:creationId xmlns:a16="http://schemas.microsoft.com/office/drawing/2014/main" id="{926FD077-8BAC-BD3B-57E8-A1D8CBBC2691}"/>
                    </a:ext>
                  </a:extLst>
                </p14:cNvPr>
                <p14:cNvContentPartPr/>
                <p14:nvPr/>
              </p14:nvContentPartPr>
              <p14:xfrm>
                <a:off x="1825200" y="3253301"/>
                <a:ext cx="299160" cy="427680"/>
              </p14:xfrm>
            </p:contentPart>
          </mc:Choice>
          <mc:Fallback xmlns="">
            <p:pic>
              <p:nvPicPr>
                <p:cNvPr id="46097" name="Ink 46096">
                  <a:extLst>
                    <a:ext uri="{FF2B5EF4-FFF2-40B4-BE49-F238E27FC236}">
                      <a16:creationId xmlns:a16="http://schemas.microsoft.com/office/drawing/2014/main" id="{926FD077-8BAC-BD3B-57E8-A1D8CBBC2691}"/>
                    </a:ext>
                  </a:extLst>
                </p:cNvPr>
                <p:cNvPicPr/>
                <p:nvPr/>
              </p:nvPicPr>
              <p:blipFill>
                <a:blip r:embed="rId85"/>
                <a:stretch>
                  <a:fillRect/>
                </a:stretch>
              </p:blipFill>
              <p:spPr>
                <a:xfrm>
                  <a:off x="1820880" y="3248981"/>
                  <a:ext cx="307800" cy="4363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6098" name="Ink 46097">
                  <a:extLst>
                    <a:ext uri="{FF2B5EF4-FFF2-40B4-BE49-F238E27FC236}">
                      <a16:creationId xmlns:a16="http://schemas.microsoft.com/office/drawing/2014/main" id="{FC67F551-3449-36F9-1075-A12B9F6D501D}"/>
                    </a:ext>
                  </a:extLst>
                </p14:cNvPr>
                <p14:cNvContentPartPr/>
                <p14:nvPr/>
              </p14:nvContentPartPr>
              <p14:xfrm>
                <a:off x="2283120" y="3692141"/>
                <a:ext cx="32760" cy="141480"/>
              </p14:xfrm>
            </p:contentPart>
          </mc:Choice>
          <mc:Fallback xmlns="">
            <p:pic>
              <p:nvPicPr>
                <p:cNvPr id="46098" name="Ink 46097">
                  <a:extLst>
                    <a:ext uri="{FF2B5EF4-FFF2-40B4-BE49-F238E27FC236}">
                      <a16:creationId xmlns:a16="http://schemas.microsoft.com/office/drawing/2014/main" id="{FC67F551-3449-36F9-1075-A12B9F6D501D}"/>
                    </a:ext>
                  </a:extLst>
                </p:cNvPr>
                <p:cNvPicPr/>
                <p:nvPr/>
              </p:nvPicPr>
              <p:blipFill>
                <a:blip r:embed="rId87"/>
                <a:stretch>
                  <a:fillRect/>
                </a:stretch>
              </p:blipFill>
              <p:spPr>
                <a:xfrm>
                  <a:off x="2278800" y="3687821"/>
                  <a:ext cx="414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6099" name="Ink 46098">
                  <a:extLst>
                    <a:ext uri="{FF2B5EF4-FFF2-40B4-BE49-F238E27FC236}">
                      <a16:creationId xmlns:a16="http://schemas.microsoft.com/office/drawing/2014/main" id="{F2938403-0672-992A-11E6-120DF22AE9EF}"/>
                    </a:ext>
                  </a:extLst>
                </p14:cNvPr>
                <p14:cNvContentPartPr/>
                <p14:nvPr/>
              </p14:nvContentPartPr>
              <p14:xfrm>
                <a:off x="2257560" y="3661541"/>
                <a:ext cx="93960" cy="88200"/>
              </p14:xfrm>
            </p:contentPart>
          </mc:Choice>
          <mc:Fallback xmlns="">
            <p:pic>
              <p:nvPicPr>
                <p:cNvPr id="46099" name="Ink 46098">
                  <a:extLst>
                    <a:ext uri="{FF2B5EF4-FFF2-40B4-BE49-F238E27FC236}">
                      <a16:creationId xmlns:a16="http://schemas.microsoft.com/office/drawing/2014/main" id="{F2938403-0672-992A-11E6-120DF22AE9EF}"/>
                    </a:ext>
                  </a:extLst>
                </p:cNvPr>
                <p:cNvPicPr/>
                <p:nvPr/>
              </p:nvPicPr>
              <p:blipFill>
                <a:blip r:embed="rId89"/>
                <a:stretch>
                  <a:fillRect/>
                </a:stretch>
              </p:blipFill>
              <p:spPr>
                <a:xfrm>
                  <a:off x="2253240" y="3657221"/>
                  <a:ext cx="1026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6101" name="Ink 46100">
                  <a:extLst>
                    <a:ext uri="{FF2B5EF4-FFF2-40B4-BE49-F238E27FC236}">
                      <a16:creationId xmlns:a16="http://schemas.microsoft.com/office/drawing/2014/main" id="{7B93C936-196F-E468-561C-26641EE63381}"/>
                    </a:ext>
                  </a:extLst>
                </p14:cNvPr>
                <p14:cNvContentPartPr/>
                <p14:nvPr/>
              </p14:nvContentPartPr>
              <p14:xfrm>
                <a:off x="2418480" y="3785381"/>
                <a:ext cx="53640" cy="64440"/>
              </p14:xfrm>
            </p:contentPart>
          </mc:Choice>
          <mc:Fallback xmlns="">
            <p:pic>
              <p:nvPicPr>
                <p:cNvPr id="46101" name="Ink 46100">
                  <a:extLst>
                    <a:ext uri="{FF2B5EF4-FFF2-40B4-BE49-F238E27FC236}">
                      <a16:creationId xmlns:a16="http://schemas.microsoft.com/office/drawing/2014/main" id="{7B93C936-196F-E468-561C-26641EE63381}"/>
                    </a:ext>
                  </a:extLst>
                </p:cNvPr>
                <p:cNvPicPr/>
                <p:nvPr/>
              </p:nvPicPr>
              <p:blipFill>
                <a:blip r:embed="rId91"/>
                <a:stretch>
                  <a:fillRect/>
                </a:stretch>
              </p:blipFill>
              <p:spPr>
                <a:xfrm>
                  <a:off x="2414160" y="3781061"/>
                  <a:ext cx="622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6102" name="Ink 46101">
                  <a:extLst>
                    <a:ext uri="{FF2B5EF4-FFF2-40B4-BE49-F238E27FC236}">
                      <a16:creationId xmlns:a16="http://schemas.microsoft.com/office/drawing/2014/main" id="{D676BC39-6A68-69F5-6EAF-B1FBF3DFDFB9}"/>
                    </a:ext>
                  </a:extLst>
                </p14:cNvPr>
                <p14:cNvContentPartPr/>
                <p14:nvPr/>
              </p14:nvContentPartPr>
              <p14:xfrm>
                <a:off x="2532240" y="3790781"/>
                <a:ext cx="59400" cy="100440"/>
              </p14:xfrm>
            </p:contentPart>
          </mc:Choice>
          <mc:Fallback xmlns="">
            <p:pic>
              <p:nvPicPr>
                <p:cNvPr id="46102" name="Ink 46101">
                  <a:extLst>
                    <a:ext uri="{FF2B5EF4-FFF2-40B4-BE49-F238E27FC236}">
                      <a16:creationId xmlns:a16="http://schemas.microsoft.com/office/drawing/2014/main" id="{D676BC39-6A68-69F5-6EAF-B1FBF3DFDFB9}"/>
                    </a:ext>
                  </a:extLst>
                </p:cNvPr>
                <p:cNvPicPr/>
                <p:nvPr/>
              </p:nvPicPr>
              <p:blipFill>
                <a:blip r:embed="rId93"/>
                <a:stretch>
                  <a:fillRect/>
                </a:stretch>
              </p:blipFill>
              <p:spPr>
                <a:xfrm>
                  <a:off x="2527920" y="3786461"/>
                  <a:ext cx="680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6104" name="Ink 46103">
                  <a:extLst>
                    <a:ext uri="{FF2B5EF4-FFF2-40B4-BE49-F238E27FC236}">
                      <a16:creationId xmlns:a16="http://schemas.microsoft.com/office/drawing/2014/main" id="{7188E160-D4F5-FD78-1E0F-8578CDC5768E}"/>
                    </a:ext>
                  </a:extLst>
                </p14:cNvPr>
                <p14:cNvContentPartPr/>
                <p14:nvPr/>
              </p14:nvContentPartPr>
              <p14:xfrm>
                <a:off x="2173320" y="3663341"/>
                <a:ext cx="54000" cy="46440"/>
              </p14:xfrm>
            </p:contentPart>
          </mc:Choice>
          <mc:Fallback xmlns="">
            <p:pic>
              <p:nvPicPr>
                <p:cNvPr id="46104" name="Ink 46103">
                  <a:extLst>
                    <a:ext uri="{FF2B5EF4-FFF2-40B4-BE49-F238E27FC236}">
                      <a16:creationId xmlns:a16="http://schemas.microsoft.com/office/drawing/2014/main" id="{7188E160-D4F5-FD78-1E0F-8578CDC5768E}"/>
                    </a:ext>
                  </a:extLst>
                </p:cNvPr>
                <p:cNvPicPr/>
                <p:nvPr/>
              </p:nvPicPr>
              <p:blipFill>
                <a:blip r:embed="rId95"/>
                <a:stretch>
                  <a:fillRect/>
                </a:stretch>
              </p:blipFill>
              <p:spPr>
                <a:xfrm>
                  <a:off x="2169000" y="3659021"/>
                  <a:ext cx="62640" cy="55080"/>
                </a:xfrm>
                <a:prstGeom prst="rect">
                  <a:avLst/>
                </a:prstGeom>
              </p:spPr>
            </p:pic>
          </mc:Fallback>
        </mc:AlternateContent>
      </p:grpSp>
    </p:spTree>
    <p:extLst>
      <p:ext uri="{BB962C8B-B14F-4D97-AF65-F5344CB8AC3E}">
        <p14:creationId xmlns:p14="http://schemas.microsoft.com/office/powerpoint/2010/main" val="5229054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FD6A6-5BAC-4522-35DD-366AC652F50D}"/>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ED71C99-64BA-7494-DD42-31ACA9E026D7}"/>
                  </a:ext>
                </a:extLst>
              </p:cNvPr>
              <p:cNvSpPr txBox="1"/>
              <p:nvPr/>
            </p:nvSpPr>
            <p:spPr>
              <a:xfrm>
                <a:off x="4248198" y="3585181"/>
                <a:ext cx="4083105" cy="8784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600" i="1" smtClean="0">
                              <a:latin typeface="Cambria Math" panose="02040503050406030204" pitchFamily="18" charset="0"/>
                            </a:rPr>
                          </m:ctrlPr>
                        </m:sSubSupPr>
                        <m:e>
                          <m:r>
                            <a:rPr lang="en-US" sz="1600" i="1">
                              <a:latin typeface="Cambria Math" panose="02040503050406030204" pitchFamily="18" charset="0"/>
                            </a:rPr>
                            <m:t>𝐽</m:t>
                          </m:r>
                        </m:e>
                        <m:sub>
                          <m:r>
                            <a:rPr lang="en-US" sz="1600" i="1">
                              <a:latin typeface="Cambria Math" panose="02040503050406030204" pitchFamily="18" charset="0"/>
                            </a:rPr>
                            <m:t>𝑣𝑖</m:t>
                          </m:r>
                        </m:sub>
                        <m:sup>
                          <m:r>
                            <a:rPr lang="en-US" sz="1600" i="1">
                              <a:latin typeface="Cambria Math" panose="02040503050406030204" pitchFamily="18" charset="0"/>
                            </a:rPr>
                            <m:t>𝑗</m:t>
                          </m:r>
                        </m:sup>
                      </m:sSubSup>
                      <m:r>
                        <a:rPr lang="en-US" sz="1600" b="0" i="1" smtClean="0">
                          <a:latin typeface="Cambria Math" panose="02040503050406030204" pitchFamily="18" charset="0"/>
                        </a:rPr>
                        <m:t>=</m:t>
                      </m:r>
                      <m:d>
                        <m:dPr>
                          <m:begChr m:val="{"/>
                          <m:endChr m:val=""/>
                          <m:ctrlPr>
                            <a:rPr lang="en-US" sz="1600" i="1" smtClean="0">
                              <a:latin typeface="Cambria Math" panose="02040503050406030204" pitchFamily="18" charset="0"/>
                            </a:rPr>
                          </m:ctrlPr>
                        </m:dPr>
                        <m:e>
                          <m:eqArr>
                            <m:eqArrPr>
                              <m:ctrlPr>
                                <a:rPr lang="en-US" sz="1600" i="1" smtClean="0">
                                  <a:latin typeface="Cambria Math" panose="02040503050406030204" pitchFamily="18" charset="0"/>
                                </a:rPr>
                              </m:ctrlPr>
                            </m:eqArrPr>
                            <m:e>
                              <m:sSub>
                                <m:sSubPr>
                                  <m:ctrlPr>
                                    <a:rPr lang="en-US" sz="1600" b="0" i="1">
                                      <a:latin typeface="Cambria Math" panose="02040503050406030204" pitchFamily="18" charset="0"/>
                                    </a:rPr>
                                  </m:ctrlPr>
                                </m:sSubPr>
                                <m:e>
                                  <m:sPre>
                                    <m:sPrePr>
                                      <m:ctrlPr>
                                        <a:rPr lang="en-US" sz="1600" i="1" smtClean="0">
                                          <a:latin typeface="Cambria Math" panose="02040503050406030204" pitchFamily="18" charset="0"/>
                                        </a:rPr>
                                      </m:ctrlPr>
                                    </m:sPrePr>
                                    <m:sub>
                                      <m:r>
                                        <a:rPr lang="en-US" sz="1600" b="0" i="1" smtClean="0">
                                          <a:latin typeface="Cambria Math" panose="02040503050406030204" pitchFamily="18" charset="0"/>
                                        </a:rPr>
                                        <m:t> </m:t>
                                      </m:r>
                                    </m:sub>
                                    <m:sup>
                                      <m:r>
                                        <a:rPr lang="en-US" sz="1600" i="1">
                                          <a:latin typeface="Cambria Math" panose="02040503050406030204" pitchFamily="18" charset="0"/>
                                        </a:rPr>
                                        <m:t>0</m:t>
                                      </m:r>
                                    </m:sup>
                                    <m:e>
                                      <m:r>
                                        <a:rPr lang="en-US" sz="1600" b="0" i="1" smtClean="0">
                                          <a:latin typeface="Cambria Math" panose="02040503050406030204" pitchFamily="18" charset="0"/>
                                        </a:rPr>
                                        <m:t>𝑍</m:t>
                                      </m:r>
                                    </m:e>
                                  </m:sPre>
                                </m:e>
                                <m:sub>
                                  <m:r>
                                    <a:rPr lang="en-US" sz="1600" b="0" i="1" smtClean="0">
                                      <a:latin typeface="Cambria Math" panose="02040503050406030204" pitchFamily="18" charset="0"/>
                                    </a:rPr>
                                    <m:t>𝐽</m:t>
                                  </m:r>
                                </m:sub>
                              </m:sSub>
                              <m:r>
                                <a:rPr lang="en-US" sz="1600" b="0" i="1" smtClean="0">
                                  <a:latin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m:t>
                              </m:r>
                              <m:sPre>
                                <m:sPrePr>
                                  <m:ctrlPr>
                                    <a:rPr lang="en-US" sz="1600" i="1" smtClean="0">
                                      <a:solidFill>
                                        <a:schemeClr val="tx1"/>
                                      </a:solidFill>
                                      <a:latin typeface="Cambria Math" panose="02040503050406030204" pitchFamily="18" charset="0"/>
                                    </a:rPr>
                                  </m:ctrlPr>
                                </m:sPrePr>
                                <m:sub>
                                  <m:r>
                                    <a:rPr lang="en-US" sz="1600" i="1">
                                      <a:solidFill>
                                        <a:schemeClr val="tx1"/>
                                      </a:solidFill>
                                      <a:latin typeface="Cambria Math" panose="02040503050406030204" pitchFamily="18" charset="0"/>
                                    </a:rPr>
                                    <m:t> </m:t>
                                  </m:r>
                                </m:sub>
                                <m:sup>
                                  <m:r>
                                    <a:rPr lang="en-US" sz="1600" i="1">
                                      <a:solidFill>
                                        <a:schemeClr val="tx1"/>
                                      </a:solidFill>
                                      <a:latin typeface="Cambria Math" panose="02040503050406030204" pitchFamily="18" charset="0"/>
                                    </a:rPr>
                                    <m:t>0</m:t>
                                  </m:r>
                                </m:sup>
                                <m:e>
                                  <m:sSubSup>
                                    <m:sSubSupPr>
                                      <m:ctrlPr>
                                        <a:rPr lang="en-US" sz="1600" i="1">
                                          <a:solidFill>
                                            <a:schemeClr val="tx1"/>
                                          </a:solidFill>
                                          <a:latin typeface="Cambria Math" panose="02040503050406030204" pitchFamily="18" charset="0"/>
                                        </a:rPr>
                                      </m:ctrlPr>
                                    </m:sSubSup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𝑃</m:t>
                                          </m:r>
                                        </m:e>
                                        <m:sub>
                                          <m:r>
                                            <a:rPr lang="en-US" sz="1600" i="1">
                                              <a:solidFill>
                                                <a:schemeClr val="tx1"/>
                                              </a:solidFill>
                                              <a:latin typeface="Cambria Math" panose="02040503050406030204" pitchFamily="18" charset="0"/>
                                            </a:rPr>
                                            <m:t>𝑐</m:t>
                                          </m:r>
                                        </m:sub>
                                      </m:sSub>
                                    </m:e>
                                    <m:sub>
                                      <m:r>
                                        <a:rPr lang="en-US" sz="1600" b="0" i="1" smtClean="0">
                                          <a:solidFill>
                                            <a:schemeClr val="tx1"/>
                                          </a:solidFill>
                                          <a:latin typeface="Cambria Math" panose="02040503050406030204" pitchFamily="18" charset="0"/>
                                        </a:rPr>
                                        <m:t>𝑖</m:t>
                                      </m:r>
                                    </m:sub>
                                    <m:sup>
                                      <m:r>
                                        <a:rPr lang="en-US" sz="1600" b="0" i="1" smtClean="0">
                                          <a:solidFill>
                                            <a:schemeClr val="tx1"/>
                                          </a:solidFill>
                                          <a:latin typeface="Cambria Math" panose="02040503050406030204" pitchFamily="18" charset="0"/>
                                        </a:rPr>
                                        <m:t> </m:t>
                                      </m:r>
                                    </m:sup>
                                  </m:sSubSup>
                                </m:e>
                              </m:sPre>
                              <m:r>
                                <a:rPr lang="en-US" sz="1600" b="0" i="1" smtClean="0">
                                  <a:solidFill>
                                    <a:schemeClr val="tx1"/>
                                  </a:solidFill>
                                  <a:latin typeface="Cambria Math" panose="02040503050406030204" pitchFamily="18" charset="0"/>
                                </a:rPr>
                                <m:t>−</m:t>
                              </m:r>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Sup>
                                    <m:sSubSupPr>
                                      <m:ctrlPr>
                                        <a:rPr lang="en-US" sz="1600" i="1">
                                          <a:latin typeface="Cambria Math" panose="02040503050406030204" pitchFamily="18" charset="0"/>
                                        </a:rPr>
                                      </m:ctrlPr>
                                    </m:sSubSupPr>
                                    <m:e>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b="0" i="1" smtClean="0">
                                              <a:latin typeface="Cambria Math" panose="02040503050406030204" pitchFamily="18" charset="0"/>
                                            </a:rPr>
                                            <m:t> </m:t>
                                          </m:r>
                                        </m:sub>
                                      </m:sSub>
                                    </m:e>
                                    <m:sub>
                                      <m:r>
                                        <a:rPr lang="en-US" sz="1600" b="0" i="1" smtClean="0">
                                          <a:latin typeface="Cambria Math" panose="02040503050406030204" pitchFamily="18" charset="0"/>
                                        </a:rPr>
                                        <m:t>𝑗</m:t>
                                      </m:r>
                                    </m:sub>
                                    <m:sup>
                                      <m:r>
                                        <a:rPr lang="en-US" sz="1600" b="0" i="1" smtClean="0">
                                          <a:latin typeface="Cambria Math" panose="02040503050406030204" pitchFamily="18" charset="0"/>
                                        </a:rPr>
                                        <m:t> </m:t>
                                      </m:r>
                                    </m:sup>
                                  </m:sSubSup>
                                </m:e>
                              </m:sPre>
                              <m:r>
                                <a:rPr lang="en-US" sz="1600" b="0" i="1" smtClean="0">
                                  <a:solidFill>
                                    <a:schemeClr val="tx1"/>
                                  </a:solidFill>
                                  <a:latin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𝑅𝑒𝑣𝑒𝑜𝑙𝑢𝑡𝑒</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𝐽𝑜𝑖𝑛𝑡</m:t>
                              </m:r>
                              <m:r>
                                <a:rPr lang="en-US" sz="1600" b="0" i="1" smtClean="0">
                                  <a:latin typeface="Cambria Math" panose="02040503050406030204" pitchFamily="18" charset="0"/>
                                  <a:ea typeface="Cambria Math" panose="02040503050406030204" pitchFamily="18" charset="0"/>
                                </a:rPr>
                                <m:t>)</m:t>
                              </m:r>
                            </m:e>
                            <m:e>
                              <m:sSub>
                                <m:sSubPr>
                                  <m:ctrlPr>
                                    <a:rPr lang="en-US" sz="1600" i="1">
                                      <a:latin typeface="Cambria Math" panose="02040503050406030204" pitchFamily="18" charset="0"/>
                                    </a:rPr>
                                  </m:ctrlPr>
                                </m:sSubPr>
                                <m:e>
                                  <m:sPre>
                                    <m:sPrePr>
                                      <m:ctrlPr>
                                        <a:rPr lang="en-US" sz="1600" i="1">
                                          <a:latin typeface="Cambria Math" panose="02040503050406030204" pitchFamily="18" charset="0"/>
                                        </a:rPr>
                                      </m:ctrlPr>
                                    </m:sPrePr>
                                    <m:sub>
                                      <m:r>
                                        <a:rPr lang="en-US" sz="1600" b="0" i="1" smtClean="0">
                                          <a:latin typeface="Cambria Math" panose="02040503050406030204" pitchFamily="18" charset="0"/>
                                        </a:rPr>
                                        <m:t> </m:t>
                                      </m:r>
                                    </m:sub>
                                    <m:sup>
                                      <m:r>
                                        <a:rPr lang="en-US" sz="1600" i="1">
                                          <a:latin typeface="Cambria Math" panose="02040503050406030204" pitchFamily="18" charset="0"/>
                                        </a:rPr>
                                        <m:t>0</m:t>
                                      </m:r>
                                    </m:sup>
                                    <m:e>
                                      <m:r>
                                        <a:rPr lang="en-US" sz="1600" i="1">
                                          <a:latin typeface="Cambria Math" panose="02040503050406030204" pitchFamily="18" charset="0"/>
                                        </a:rPr>
                                        <m:t>𝑍</m:t>
                                      </m:r>
                                    </m:e>
                                  </m:sPre>
                                </m:e>
                                <m:sub>
                                  <m:r>
                                    <a:rPr lang="en-US" sz="1600" i="1">
                                      <a:latin typeface="Cambria Math" panose="02040503050406030204" pitchFamily="18" charset="0"/>
                                    </a:rPr>
                                    <m:t>𝐽</m:t>
                                  </m:r>
                                </m:sub>
                              </m:sSub>
                              <m:r>
                                <a:rPr lang="en-US" sz="1600" b="0" i="1" smtClean="0">
                                  <a:latin typeface="Cambria Math" panose="02040503050406030204" pitchFamily="18" charset="0"/>
                                </a:rPr>
                                <m:t>  (</m:t>
                              </m:r>
                              <m:r>
                                <a:rPr lang="en-US" sz="1600" b="0" i="1" smtClean="0">
                                  <a:latin typeface="Cambria Math" panose="02040503050406030204" pitchFamily="18" charset="0"/>
                                </a:rPr>
                                <m:t>𝑃𝑟𝑖𝑠𝑚𝑎𝑡𝑖𝑐</m:t>
                              </m:r>
                              <m:r>
                                <a:rPr lang="en-US" sz="1600" b="0" i="1" smtClean="0">
                                  <a:latin typeface="Cambria Math" panose="02040503050406030204" pitchFamily="18" charset="0"/>
                                </a:rPr>
                                <m:t> </m:t>
                              </m:r>
                              <m:r>
                                <a:rPr lang="en-US" sz="1600" b="0" i="1" smtClean="0">
                                  <a:latin typeface="Cambria Math" panose="02040503050406030204" pitchFamily="18" charset="0"/>
                                </a:rPr>
                                <m:t>𝐽𝑜𝑖𝑛𝑡</m:t>
                              </m:r>
                              <m:r>
                                <a:rPr lang="en-US" sz="1600" b="0" i="1" smtClean="0">
                                  <a:latin typeface="Cambria Math" panose="02040503050406030204" pitchFamily="18" charset="0"/>
                                </a:rPr>
                                <m:t>)</m:t>
                              </m:r>
                            </m:e>
                          </m:eqArr>
                        </m:e>
                      </m:d>
                    </m:oMath>
                  </m:oMathPara>
                </a14:m>
                <a:endParaRPr lang="en-US" sz="1600" dirty="0"/>
              </a:p>
            </p:txBody>
          </p:sp>
        </mc:Choice>
        <mc:Fallback xmlns="">
          <p:sp>
            <p:nvSpPr>
              <p:cNvPr id="2" name="TextBox 1">
                <a:extLst>
                  <a:ext uri="{FF2B5EF4-FFF2-40B4-BE49-F238E27FC236}">
                    <a16:creationId xmlns:a16="http://schemas.microsoft.com/office/drawing/2014/main" id="{7ED71C99-64BA-7494-DD42-31ACA9E026D7}"/>
                  </a:ext>
                </a:extLst>
              </p:cNvPr>
              <p:cNvSpPr txBox="1">
                <a:spLocks noRot="1" noChangeAspect="1" noMove="1" noResize="1" noEditPoints="1" noAdjustHandles="1" noChangeArrowheads="1" noChangeShapeType="1" noTextEdit="1"/>
              </p:cNvSpPr>
              <p:nvPr/>
            </p:nvSpPr>
            <p:spPr>
              <a:xfrm>
                <a:off x="4248198" y="3585181"/>
                <a:ext cx="4083105" cy="878446"/>
              </a:xfrm>
              <a:prstGeom prst="rect">
                <a:avLst/>
              </a:prstGeom>
              <a:blipFill>
                <a:blip r:embed="rId3"/>
                <a:stretch>
                  <a:fillRect/>
                </a:stretch>
              </a:blipFill>
            </p:spPr>
            <p:txBody>
              <a:bodyPr/>
              <a:lstStyle/>
              <a:p>
                <a:r>
                  <a:rPr lang="en-US">
                    <a:noFill/>
                  </a:rPr>
                  <a:t> </a:t>
                </a:r>
              </a:p>
            </p:txBody>
          </p:sp>
        </mc:Fallback>
      </mc:AlternateContent>
      <p:sp>
        <p:nvSpPr>
          <p:cNvPr id="46082" name="Rectangle 2">
            <a:extLst>
              <a:ext uri="{FF2B5EF4-FFF2-40B4-BE49-F238E27FC236}">
                <a16:creationId xmlns:a16="http://schemas.microsoft.com/office/drawing/2014/main" id="{8ACC52CA-1C5B-1954-64C9-7A4E45D22831}"/>
              </a:ext>
            </a:extLst>
          </p:cNvPr>
          <p:cNvSpPr>
            <a:spLocks noGrp="1" noChangeArrowheads="1"/>
          </p:cNvSpPr>
          <p:nvPr>
            <p:ph type="title"/>
          </p:nvPr>
        </p:nvSpPr>
        <p:spPr/>
        <p:txBody>
          <a:bodyPr/>
          <a:lstStyle/>
          <a:p>
            <a:r>
              <a:rPr lang="en-US" altLang="en-US" dirty="0" err="1"/>
              <a:t>Lagrangian</a:t>
            </a:r>
            <a:r>
              <a:rPr lang="en-US" altLang="en-US" dirty="0"/>
              <a:t> Formulation of Manipulator Dynamics</a:t>
            </a:r>
          </a:p>
        </p:txBody>
      </p:sp>
      <p:sp>
        <p:nvSpPr>
          <p:cNvPr id="7" name="Footer Placeholder 2">
            <a:extLst>
              <a:ext uri="{FF2B5EF4-FFF2-40B4-BE49-F238E27FC236}">
                <a16:creationId xmlns:a16="http://schemas.microsoft.com/office/drawing/2014/main" id="{2EDC8D17-2DFC-9736-DB8B-9E8D0AECF6F4}"/>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5" name="Picture 2" descr="http://brand.ucla.edu/wp-content/uploads/2013/08/ucla-logotype-main-11.jpg">
            <a:extLst>
              <a:ext uri="{FF2B5EF4-FFF2-40B4-BE49-F238E27FC236}">
                <a16:creationId xmlns:a16="http://schemas.microsoft.com/office/drawing/2014/main" id="{AA387AC3-8C25-8016-E835-284C8C221A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a:extLst>
              <a:ext uri="{FF2B5EF4-FFF2-40B4-BE49-F238E27FC236}">
                <a16:creationId xmlns:a16="http://schemas.microsoft.com/office/drawing/2014/main" id="{FB24E78F-FB96-6399-C251-7E5FE7AD194A}"/>
              </a:ext>
            </a:extLst>
          </p:cNvPr>
          <p:cNvSpPr txBox="1">
            <a:spLocks noChangeArrowheads="1"/>
          </p:cNvSpPr>
          <p:nvPr/>
        </p:nvSpPr>
        <p:spPr bwMode="auto">
          <a:xfrm>
            <a:off x="1177926" y="1314451"/>
            <a:ext cx="9423399"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pPr marL="457200" lvl="1" indent="0">
              <a:buNone/>
            </a:pPr>
            <a:endParaRPr lang="en-US" altLang="en-US" sz="2000" kern="0"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6BE9360-955A-91B0-F7FC-108B864BF866}"/>
                  </a:ext>
                </a:extLst>
              </p:cNvPr>
              <p:cNvSpPr txBox="1"/>
              <p:nvPr/>
            </p:nvSpPr>
            <p:spPr>
              <a:xfrm>
                <a:off x="4418303" y="2589590"/>
                <a:ext cx="2669449" cy="645946"/>
              </a:xfrm>
              <a:prstGeom prst="rect">
                <a:avLst/>
              </a:prstGeom>
              <a:noFill/>
            </p:spPr>
            <p:txBody>
              <a:bodyPr wrap="none" lIns="0" tIns="0" rIns="0" bIns="0" rtlCol="0">
                <a:spAutoFit/>
              </a:bodyPr>
              <a:lstStyle/>
              <a:p>
                <a14:m>
                  <m:oMath xmlns:m="http://schemas.openxmlformats.org/officeDocument/2006/math">
                    <m:sPre>
                      <m:sPrePr>
                        <m:ctrlPr>
                          <a:rPr lang="en-US" sz="1600" i="1" smtClean="0">
                            <a:latin typeface="Cambria Math" panose="02040503050406030204" pitchFamily="18" charset="0"/>
                          </a:rPr>
                        </m:ctrlPr>
                      </m:sPrePr>
                      <m:sub>
                        <m:r>
                          <a:rPr lang="en-US" sz="1600" b="0" i="1" smtClean="0">
                            <a:latin typeface="Cambria Math" panose="02040503050406030204" pitchFamily="18" charset="0"/>
                          </a:rPr>
                          <m:t> </m:t>
                        </m:r>
                      </m:sub>
                      <m:sup>
                        <m:r>
                          <a:rPr lang="en-US" sz="1600" i="1">
                            <a:latin typeface="Cambria Math" panose="02040503050406030204" pitchFamily="18" charset="0"/>
                          </a:rPr>
                          <m:t>0</m:t>
                        </m:r>
                      </m:sup>
                      <m:e>
                        <m:sSub>
                          <m:sSubPr>
                            <m:ctrlPr>
                              <a:rPr lang="en-US" sz="1600" i="1">
                                <a:latin typeface="Cambria Math" panose="02040503050406030204" pitchFamily="18" charset="0"/>
                              </a:rPr>
                            </m:ctrlPr>
                          </m:sSubPr>
                          <m:e>
                            <m:r>
                              <a:rPr lang="en-US" sz="1600" i="1">
                                <a:latin typeface="Cambria Math" panose="02040503050406030204" pitchFamily="18" charset="0"/>
                              </a:rPr>
                              <m:t>𝐽</m:t>
                            </m:r>
                          </m:e>
                          <m:sub>
                            <m:r>
                              <a:rPr lang="en-US" sz="1600" i="1">
                                <a:latin typeface="Cambria Math" panose="02040503050406030204" pitchFamily="18" charset="0"/>
                              </a:rPr>
                              <m:t>𝑖</m:t>
                            </m:r>
                          </m:sub>
                        </m:sSub>
                      </m:e>
                    </m:sPre>
                  </m:oMath>
                </a14:m>
                <a:r>
                  <a:rPr lang="en-US" sz="1600" dirty="0"/>
                  <a:t> = </a:t>
                </a:r>
                <a14:m>
                  <m:oMath xmlns:m="http://schemas.openxmlformats.org/officeDocument/2006/math">
                    <m:d>
                      <m:dPr>
                        <m:begChr m:val="["/>
                        <m:endChr m:val="]"/>
                        <m:ctrlPr>
                          <a:rPr lang="en-US" sz="1600" i="1">
                            <a:latin typeface="Cambria Math" panose="02040503050406030204" pitchFamily="18" charset="0"/>
                          </a:rPr>
                        </m:ctrlPr>
                      </m:dPr>
                      <m:e>
                        <m:m>
                          <m:mPr>
                            <m:mcs>
                              <m:mc>
                                <m:mcPr>
                                  <m:count m:val="1"/>
                                  <m:mcJc m:val="center"/>
                                </m:mcPr>
                              </m:mc>
                            </m:mcs>
                            <m:ctrlPr>
                              <a:rPr lang="en-US" sz="1600" i="1">
                                <a:latin typeface="Cambria Math" panose="02040503050406030204" pitchFamily="18" charset="0"/>
                              </a:rPr>
                            </m:ctrlPr>
                          </m:mPr>
                          <m:mr>
                            <m: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
                                    <m:sSubPr>
                                      <m:ctrlPr>
                                        <a:rPr lang="en-US" sz="1600" i="1">
                                          <a:latin typeface="Cambria Math" panose="02040503050406030204" pitchFamily="18" charset="0"/>
                                        </a:rPr>
                                      </m:ctrlPr>
                                    </m:sSubPr>
                                    <m:e>
                                      <m:r>
                                        <a:rPr lang="en-US" sz="1600" i="1">
                                          <a:latin typeface="Cambria Math" panose="02040503050406030204" pitchFamily="18" charset="0"/>
                                        </a:rPr>
                                        <m:t>𝐽</m:t>
                                      </m:r>
                                    </m:e>
                                    <m:sub>
                                      <m:r>
                                        <a:rPr lang="en-US" sz="1600" i="1">
                                          <a:latin typeface="Cambria Math" panose="02040503050406030204" pitchFamily="18" charset="0"/>
                                        </a:rPr>
                                        <m:t>𝑣𝑖</m:t>
                                      </m:r>
                                    </m:sub>
                                  </m:sSub>
                                </m:e>
                              </m:sPre>
                            </m:e>
                          </m:mr>
                          <m:mr>
                            <m: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
                                    <m:sSubPr>
                                      <m:ctrlPr>
                                        <a:rPr lang="en-US" sz="1600" i="1">
                                          <a:latin typeface="Cambria Math" panose="02040503050406030204" pitchFamily="18" charset="0"/>
                                        </a:rPr>
                                      </m:ctrlPr>
                                    </m:sSubPr>
                                    <m:e>
                                      <m:r>
                                        <a:rPr lang="en-US" sz="1600" i="1">
                                          <a:latin typeface="Cambria Math" panose="02040503050406030204" pitchFamily="18" charset="0"/>
                                        </a:rPr>
                                        <m:t>𝐽</m:t>
                                      </m:r>
                                    </m:e>
                                    <m:sub>
                                      <m:r>
                                        <a:rPr lang="en-US" sz="1600" i="1">
                                          <a:latin typeface="Cambria Math" panose="02040503050406030204" pitchFamily="18" charset="0"/>
                                          <a:ea typeface="Cambria Math" panose="02040503050406030204" pitchFamily="18" charset="0"/>
                                        </a:rPr>
                                        <m:t>𝜔</m:t>
                                      </m:r>
                                      <m:r>
                                        <a:rPr lang="en-US" sz="1600" i="1">
                                          <a:latin typeface="Cambria Math" panose="02040503050406030204" pitchFamily="18" charset="0"/>
                                        </a:rPr>
                                        <m:t>𝑖</m:t>
                                      </m:r>
                                    </m:sub>
                                  </m:sSub>
                                </m:e>
                              </m:sPre>
                            </m:e>
                          </m:mr>
                        </m:m>
                      </m:e>
                    </m:d>
                    <m:r>
                      <a:rPr lang="en-US" sz="1600" b="0" i="1" smtClean="0">
                        <a:latin typeface="Cambria Math" panose="02040503050406030204" pitchFamily="18" charset="0"/>
                      </a:rPr>
                      <m:t>=</m:t>
                    </m:r>
                    <m:d>
                      <m:dPr>
                        <m:begChr m:val="["/>
                        <m:endChr m:val="]"/>
                        <m:ctrlPr>
                          <a:rPr lang="en-US" sz="1600" b="0" i="1" smtClean="0">
                            <a:latin typeface="Cambria Math" panose="02040503050406030204" pitchFamily="18" charset="0"/>
                          </a:rPr>
                        </m:ctrlPr>
                      </m:dPr>
                      <m:e>
                        <m:m>
                          <m:mPr>
                            <m:mcs>
                              <m:mc>
                                <m:mcPr>
                                  <m:count m:val="2"/>
                                  <m:mcJc m:val="center"/>
                                </m:mcPr>
                              </m:mc>
                            </m:mcs>
                            <m:ctrlPr>
                              <a:rPr lang="en-US" sz="1600" b="0" i="1" smtClean="0">
                                <a:latin typeface="Cambria Math" panose="02040503050406030204" pitchFamily="18" charset="0"/>
                              </a:rPr>
                            </m:ctrlPr>
                          </m:mPr>
                          <m:mr>
                            <m:e>
                              <m:r>
                                <m:rPr>
                                  <m:brk m:alnAt="7"/>
                                </m:rPr>
                                <a:rPr lang="en-US" sz="1600" b="0" i="1" smtClean="0">
                                  <a:latin typeface="Cambria Math" panose="02040503050406030204" pitchFamily="18" charset="0"/>
                                </a:rPr>
                                <m:t>∗</m:t>
                              </m:r>
                            </m:e>
                            <m:e>
                              <m:r>
                                <a:rPr lang="en-US" sz="1600" b="0" i="1" smtClean="0">
                                  <a:latin typeface="Cambria Math" panose="02040503050406030204" pitchFamily="18" charset="0"/>
                                </a:rPr>
                                <m:t>∗</m:t>
                              </m:r>
                            </m:e>
                          </m:mr>
                          <m:mr>
                            <m:e>
                              <m:r>
                                <a:rPr lang="en-US" sz="1600" b="0" i="1" smtClean="0">
                                  <a:latin typeface="Cambria Math" panose="02040503050406030204" pitchFamily="18" charset="0"/>
                                </a:rPr>
                                <m:t>∗</m:t>
                              </m:r>
                            </m:e>
                            <m:e>
                              <m:r>
                                <a:rPr lang="en-US" sz="1600" b="0" i="1" smtClean="0">
                                  <a:latin typeface="Cambria Math" panose="02040503050406030204" pitchFamily="18" charset="0"/>
                                </a:rPr>
                                <m:t>∗</m:t>
                              </m:r>
                            </m:e>
                          </m:mr>
                        </m:m>
                        <m:r>
                          <a:rPr lang="en-US" sz="1600" b="0" i="1" smtClean="0">
                            <a:latin typeface="Cambria Math" panose="02040503050406030204" pitchFamily="18" charset="0"/>
                          </a:rPr>
                          <m:t>     </m:t>
                        </m:r>
                        <m:m>
                          <m:mPr>
                            <m:mcs>
                              <m:mc>
                                <m:mcPr>
                                  <m:count m:val="2"/>
                                  <m:mcJc m:val="center"/>
                                </m:mcPr>
                              </m:mc>
                            </m:mcs>
                            <m:ctrlPr>
                              <a:rPr lang="en-US" sz="1600" i="1">
                                <a:latin typeface="Cambria Math" panose="02040503050406030204" pitchFamily="18" charset="0"/>
                              </a:rPr>
                            </m:ctrlPr>
                          </m:mPr>
                          <m:mr>
                            <m:e>
                              <m:sSubSup>
                                <m:sSubSupPr>
                                  <m:ctrlPr>
                                    <a:rPr lang="en-US" sz="1600" i="1">
                                      <a:latin typeface="Cambria Math" panose="02040503050406030204" pitchFamily="18" charset="0"/>
                                    </a:rPr>
                                  </m:ctrlPr>
                                </m:sSubSupPr>
                                <m:e>
                                  <m:r>
                                    <a:rPr lang="en-US" sz="1600" i="1">
                                      <a:latin typeface="Cambria Math" panose="02040503050406030204" pitchFamily="18" charset="0"/>
                                    </a:rPr>
                                    <m:t>𝐽</m:t>
                                  </m:r>
                                </m:e>
                                <m:sub>
                                  <m:r>
                                    <a:rPr lang="en-US" sz="1600" i="1">
                                      <a:latin typeface="Cambria Math" panose="02040503050406030204" pitchFamily="18" charset="0"/>
                                    </a:rPr>
                                    <m:t>𝑣𝑖</m:t>
                                  </m:r>
                                </m:sub>
                                <m:sup>
                                  <m:r>
                                    <a:rPr lang="en-US" sz="1600" i="1">
                                      <a:latin typeface="Cambria Math" panose="02040503050406030204" pitchFamily="18" charset="0"/>
                                    </a:rPr>
                                    <m:t>𝑗</m:t>
                                  </m:r>
                                </m:sup>
                              </m:sSubSup>
                            </m:e>
                            <m:e>
                              <m:r>
                                <a:rPr lang="en-US" sz="1600" b="0" i="1" smtClean="0">
                                  <a:latin typeface="Cambria Math" panose="02040503050406030204" pitchFamily="18" charset="0"/>
                                </a:rPr>
                                <m:t>∗</m:t>
                              </m:r>
                            </m:e>
                          </m:mr>
                          <m:mr>
                            <m:e>
                              <m:sSubSup>
                                <m:sSubSupPr>
                                  <m:ctrlPr>
                                    <a:rPr lang="en-US" sz="1600" i="1">
                                      <a:latin typeface="Cambria Math" panose="02040503050406030204" pitchFamily="18" charset="0"/>
                                    </a:rPr>
                                  </m:ctrlPr>
                                </m:sSubSupPr>
                                <m:e>
                                  <m:r>
                                    <a:rPr lang="en-US" sz="1600" i="1">
                                      <a:latin typeface="Cambria Math" panose="02040503050406030204" pitchFamily="18" charset="0"/>
                                    </a:rPr>
                                    <m:t>𝐽</m:t>
                                  </m:r>
                                </m:e>
                                <m:sub>
                                  <m:r>
                                    <a:rPr lang="en-US" sz="1600" i="1">
                                      <a:latin typeface="Cambria Math" panose="02040503050406030204" pitchFamily="18" charset="0"/>
                                      <a:ea typeface="Cambria Math" panose="02040503050406030204" pitchFamily="18" charset="0"/>
                                    </a:rPr>
                                    <m:t>𝜔</m:t>
                                  </m:r>
                                  <m:r>
                                    <a:rPr lang="en-US" sz="1600" i="1">
                                      <a:latin typeface="Cambria Math" panose="02040503050406030204" pitchFamily="18" charset="0"/>
                                    </a:rPr>
                                    <m:t>𝑖</m:t>
                                  </m:r>
                                </m:sub>
                                <m:sup>
                                  <m:r>
                                    <a:rPr lang="en-US" sz="1600" i="1">
                                      <a:latin typeface="Cambria Math" panose="02040503050406030204" pitchFamily="18" charset="0"/>
                                    </a:rPr>
                                    <m:t>𝑗</m:t>
                                  </m:r>
                                </m:sup>
                              </m:sSubSup>
                            </m:e>
                            <m:e>
                              <m:r>
                                <a:rPr lang="en-US" sz="1600" b="0" i="1" smtClean="0">
                                  <a:latin typeface="Cambria Math" panose="02040503050406030204" pitchFamily="18" charset="0"/>
                                </a:rPr>
                                <m:t>∗</m:t>
                              </m:r>
                            </m:e>
                          </m:mr>
                        </m:m>
                      </m:e>
                    </m:d>
                    <m:r>
                      <a:rPr lang="en-US" sz="1600" b="0" i="1" smtClean="0">
                        <a:latin typeface="Cambria Math" panose="02040503050406030204" pitchFamily="18" charset="0"/>
                      </a:rPr>
                      <m:t> </m:t>
                    </m:r>
                  </m:oMath>
                </a14:m>
                <a:r>
                  <a:rPr lang="en-US" sz="1600" dirty="0"/>
                  <a:t> </a:t>
                </a:r>
              </a:p>
            </p:txBody>
          </p:sp>
        </mc:Choice>
        <mc:Fallback xmlns="">
          <p:sp>
            <p:nvSpPr>
              <p:cNvPr id="6" name="TextBox 5">
                <a:extLst>
                  <a:ext uri="{FF2B5EF4-FFF2-40B4-BE49-F238E27FC236}">
                    <a16:creationId xmlns:a16="http://schemas.microsoft.com/office/drawing/2014/main" id="{B6BE9360-955A-91B0-F7FC-108B864BF866}"/>
                  </a:ext>
                </a:extLst>
              </p:cNvPr>
              <p:cNvSpPr txBox="1">
                <a:spLocks noRot="1" noChangeAspect="1" noMove="1" noResize="1" noEditPoints="1" noAdjustHandles="1" noChangeArrowheads="1" noChangeShapeType="1" noTextEdit="1"/>
              </p:cNvSpPr>
              <p:nvPr/>
            </p:nvSpPr>
            <p:spPr>
              <a:xfrm>
                <a:off x="4418303" y="2589590"/>
                <a:ext cx="2669449" cy="64594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93BCED8-7A8C-F516-FF7A-85BD4ED235FD}"/>
                  </a:ext>
                </a:extLst>
              </p:cNvPr>
              <p:cNvSpPr txBox="1"/>
              <p:nvPr/>
            </p:nvSpPr>
            <p:spPr>
              <a:xfrm>
                <a:off x="4453419" y="1691974"/>
                <a:ext cx="1646861" cy="5479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m>
                            <m:mPr>
                              <m:mcs>
                                <m:mc>
                                  <m:mcPr>
                                    <m:count m:val="1"/>
                                    <m:mcJc m:val="center"/>
                                  </m:mcPr>
                                </m:mc>
                              </m:mcs>
                              <m:ctrlPr>
                                <a:rPr lang="en-US" sz="1600" i="1">
                                  <a:latin typeface="Cambria Math" panose="02040503050406030204" pitchFamily="18" charset="0"/>
                                </a:rPr>
                              </m:ctrlPr>
                            </m:mPr>
                            <m:mr>
                              <m: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𝑖</m:t>
                                    </m:r>
                                  </m:sup>
                                  <m:e>
                                    <m:sSub>
                                      <m:sSubPr>
                                        <m:ctrlPr>
                                          <a:rPr lang="en-US" sz="1600" i="1">
                                            <a:latin typeface="Cambria Math" panose="02040503050406030204" pitchFamily="18" charset="0"/>
                                          </a:rPr>
                                        </m:ctrlPr>
                                      </m:sSubPr>
                                      <m:e>
                                        <m:r>
                                          <a:rPr lang="en-US" sz="1600" b="0" i="1" smtClean="0">
                                            <a:latin typeface="Cambria Math" panose="02040503050406030204" pitchFamily="18" charset="0"/>
                                          </a:rPr>
                                          <m:t>𝑉</m:t>
                                        </m:r>
                                      </m:e>
                                      <m:sub>
                                        <m:r>
                                          <a:rPr lang="en-US" sz="1600" i="1">
                                            <a:latin typeface="Cambria Math" panose="02040503050406030204" pitchFamily="18" charset="0"/>
                                          </a:rPr>
                                          <m:t>𝑐𝑖</m:t>
                                        </m:r>
                                      </m:sub>
                                    </m:sSub>
                                  </m:e>
                                </m:sPre>
                              </m:e>
                            </m:mr>
                            <m:mr>
                              <m:e>
                                <m:sSub>
                                  <m:sSubPr>
                                    <m:ctrlPr>
                                      <a:rPr lang="en-US" sz="1600" i="1">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𝜔</m:t>
                                    </m:r>
                                  </m:e>
                                  <m:sub>
                                    <m:r>
                                      <a:rPr lang="en-US" sz="1600" i="1">
                                        <a:latin typeface="Cambria Math" panose="02040503050406030204" pitchFamily="18" charset="0"/>
                                      </a:rPr>
                                      <m:t>𝑖</m:t>
                                    </m:r>
                                  </m:sub>
                                </m:sSub>
                              </m:e>
                            </m:mr>
                          </m:m>
                        </m:e>
                      </m:d>
                      <m:r>
                        <a:rPr lang="en-US" sz="1600" b="0" i="1" smtClean="0">
                          <a:latin typeface="Cambria Math" panose="02040503050406030204" pitchFamily="18" charset="0"/>
                        </a:rPr>
                        <m:t>=</m:t>
                      </m:r>
                      <m:d>
                        <m:dPr>
                          <m:begChr m:val="["/>
                          <m:endChr m:val="]"/>
                          <m:ctrlPr>
                            <a:rPr lang="en-US" sz="1600" i="1">
                              <a:latin typeface="Cambria Math" panose="02040503050406030204" pitchFamily="18" charset="0"/>
                            </a:rPr>
                          </m:ctrlPr>
                        </m:dPr>
                        <m:e>
                          <m:m>
                            <m:mPr>
                              <m:mcs>
                                <m:mc>
                                  <m:mcPr>
                                    <m:count m:val="1"/>
                                    <m:mcJc m:val="center"/>
                                  </m:mcPr>
                                </m:mc>
                              </m:mcs>
                              <m:ctrlPr>
                                <a:rPr lang="en-US" sz="1600" i="1">
                                  <a:latin typeface="Cambria Math" panose="02040503050406030204" pitchFamily="18" charset="0"/>
                                </a:rPr>
                              </m:ctrlPr>
                            </m:mPr>
                            <m:mr>
                              <m:e>
                                <m:sPre>
                                  <m:sPrePr>
                                    <m:ctrlPr>
                                      <a:rPr lang="en-US" sz="1600" i="1">
                                        <a:latin typeface="Cambria Math" panose="02040503050406030204" pitchFamily="18" charset="0"/>
                                      </a:rPr>
                                    </m:ctrlPr>
                                  </m:sPrePr>
                                  <m:sub>
                                    <m:r>
                                      <a:rPr lang="en-US" sz="1600" b="0" i="1" smtClean="0">
                                        <a:latin typeface="Cambria Math" panose="02040503050406030204" pitchFamily="18" charset="0"/>
                                      </a:rPr>
                                      <m:t> </m:t>
                                    </m:r>
                                  </m:sub>
                                  <m:sup>
                                    <m:r>
                                      <a:rPr lang="en-US" sz="1600" i="1">
                                        <a:latin typeface="Cambria Math" panose="02040503050406030204" pitchFamily="18" charset="0"/>
                                      </a:rPr>
                                      <m:t>0</m:t>
                                    </m:r>
                                  </m:sup>
                                  <m:e>
                                    <m:sSub>
                                      <m:sSubPr>
                                        <m:ctrlPr>
                                          <a:rPr lang="en-US" sz="1600" i="1">
                                            <a:latin typeface="Cambria Math" panose="02040503050406030204" pitchFamily="18" charset="0"/>
                                          </a:rPr>
                                        </m:ctrlPr>
                                      </m:sSubPr>
                                      <m:e>
                                        <m:r>
                                          <a:rPr lang="en-US" sz="1600" i="1">
                                            <a:latin typeface="Cambria Math" panose="02040503050406030204" pitchFamily="18" charset="0"/>
                                          </a:rPr>
                                          <m:t>𝐽</m:t>
                                        </m:r>
                                      </m:e>
                                      <m:sub>
                                        <m:r>
                                          <a:rPr lang="en-US" sz="1600" i="1">
                                            <a:latin typeface="Cambria Math" panose="02040503050406030204" pitchFamily="18" charset="0"/>
                                          </a:rPr>
                                          <m:t>𝑣𝑖</m:t>
                                        </m:r>
                                      </m:sub>
                                    </m:sSub>
                                  </m:e>
                                </m:sPre>
                              </m:e>
                            </m:mr>
                            <m:mr>
                              <m:e>
                                <m:sPre>
                                  <m:sPrePr>
                                    <m:ctrlPr>
                                      <a:rPr lang="en-US" sz="1600" i="1">
                                        <a:latin typeface="Cambria Math" panose="02040503050406030204" pitchFamily="18" charset="0"/>
                                      </a:rPr>
                                    </m:ctrlPr>
                                  </m:sPrePr>
                                  <m:sub>
                                    <m:r>
                                      <a:rPr lang="en-US" sz="1600" b="0" i="1" smtClean="0">
                                        <a:latin typeface="Cambria Math" panose="02040503050406030204" pitchFamily="18" charset="0"/>
                                      </a:rPr>
                                      <m:t> </m:t>
                                    </m:r>
                                  </m:sub>
                                  <m:sup>
                                    <m:r>
                                      <a:rPr lang="en-US" sz="1600" i="1">
                                        <a:latin typeface="Cambria Math" panose="02040503050406030204" pitchFamily="18" charset="0"/>
                                      </a:rPr>
                                      <m:t>0</m:t>
                                    </m:r>
                                  </m:sup>
                                  <m:e>
                                    <m:sSub>
                                      <m:sSubPr>
                                        <m:ctrlPr>
                                          <a:rPr lang="en-US" sz="1600" i="1">
                                            <a:latin typeface="Cambria Math" panose="02040503050406030204" pitchFamily="18" charset="0"/>
                                          </a:rPr>
                                        </m:ctrlPr>
                                      </m:sSubPr>
                                      <m:e>
                                        <m:r>
                                          <a:rPr lang="en-US" sz="1600" i="1">
                                            <a:latin typeface="Cambria Math" panose="02040503050406030204" pitchFamily="18" charset="0"/>
                                          </a:rPr>
                                          <m:t>𝐽</m:t>
                                        </m:r>
                                      </m:e>
                                      <m:sub>
                                        <m:r>
                                          <a:rPr lang="en-US" sz="1600" i="1" smtClean="0">
                                            <a:latin typeface="Cambria Math" panose="02040503050406030204" pitchFamily="18" charset="0"/>
                                            <a:ea typeface="Cambria Math" panose="02040503050406030204" pitchFamily="18" charset="0"/>
                                          </a:rPr>
                                          <m:t>𝜔</m:t>
                                        </m:r>
                                        <m:r>
                                          <a:rPr lang="en-US" sz="1600" i="1">
                                            <a:latin typeface="Cambria Math" panose="02040503050406030204" pitchFamily="18" charset="0"/>
                                          </a:rPr>
                                          <m:t>𝑖</m:t>
                                        </m:r>
                                      </m:sub>
                                    </m:sSub>
                                  </m:e>
                                </m:sPre>
                              </m:e>
                            </m:mr>
                          </m:m>
                        </m:e>
                      </m:d>
                      <m:r>
                        <a:rPr lang="en-US" sz="1600" b="0" i="1" smtClean="0">
                          <a:latin typeface="Cambria Math" panose="02040503050406030204" pitchFamily="18" charset="0"/>
                        </a:rPr>
                        <m:t>[</m:t>
                      </m:r>
                      <m:acc>
                        <m:accPr>
                          <m:chr m:val="̇"/>
                          <m:ctrlPr>
                            <a:rPr lang="en-US" sz="1600" b="0" i="1" smtClean="0">
                              <a:latin typeface="Cambria Math" panose="02040503050406030204" pitchFamily="18" charset="0"/>
                            </a:rPr>
                          </m:ctrlPr>
                        </m:accP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𝜃</m:t>
                              </m:r>
                            </m:e>
                            <m:sub>
                              <m:r>
                                <a:rPr lang="en-US" sz="1600" b="0" i="1" smtClean="0">
                                  <a:latin typeface="Cambria Math" panose="02040503050406030204" pitchFamily="18" charset="0"/>
                                </a:rPr>
                                <m:t>𝑖</m:t>
                              </m:r>
                            </m:sub>
                          </m:sSub>
                        </m:e>
                      </m:acc>
                      <m:r>
                        <a:rPr lang="en-US" sz="1600" b="0" i="1" smtClean="0">
                          <a:latin typeface="Cambria Math" panose="02040503050406030204" pitchFamily="18" charset="0"/>
                        </a:rPr>
                        <m:t>]</m:t>
                      </m:r>
                    </m:oMath>
                  </m:oMathPara>
                </a14:m>
                <a:endParaRPr lang="en-US" sz="1600" dirty="0"/>
              </a:p>
            </p:txBody>
          </p:sp>
        </mc:Choice>
        <mc:Fallback xmlns="">
          <p:sp>
            <p:nvSpPr>
              <p:cNvPr id="8" name="TextBox 7">
                <a:extLst>
                  <a:ext uri="{FF2B5EF4-FFF2-40B4-BE49-F238E27FC236}">
                    <a16:creationId xmlns:a16="http://schemas.microsoft.com/office/drawing/2014/main" id="{193BCED8-7A8C-F516-FF7A-85BD4ED235FD}"/>
                  </a:ext>
                </a:extLst>
              </p:cNvPr>
              <p:cNvSpPr txBox="1">
                <a:spLocks noRot="1" noChangeAspect="1" noMove="1" noResize="1" noEditPoints="1" noAdjustHandles="1" noChangeArrowheads="1" noChangeShapeType="1" noTextEdit="1"/>
              </p:cNvSpPr>
              <p:nvPr/>
            </p:nvSpPr>
            <p:spPr>
              <a:xfrm>
                <a:off x="4453419" y="1691974"/>
                <a:ext cx="1646861" cy="54797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48AFAC1-2E76-08D8-6D8C-BF5A64BC389B}"/>
                  </a:ext>
                </a:extLst>
              </p:cNvPr>
              <p:cNvSpPr txBox="1"/>
              <p:nvPr/>
            </p:nvSpPr>
            <p:spPr>
              <a:xfrm>
                <a:off x="4353093" y="4408278"/>
                <a:ext cx="2734659" cy="73186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600" i="1" smtClean="0">
                              <a:latin typeface="Cambria Math" panose="02040503050406030204" pitchFamily="18" charset="0"/>
                            </a:rPr>
                          </m:ctrlPr>
                        </m:sSubSupPr>
                        <m:e>
                          <m:r>
                            <a:rPr lang="en-US" sz="1600" i="1">
                              <a:latin typeface="Cambria Math" panose="02040503050406030204" pitchFamily="18" charset="0"/>
                            </a:rPr>
                            <m:t>𝐽</m:t>
                          </m:r>
                        </m:e>
                        <m:sub>
                          <m:r>
                            <a:rPr lang="en-US" sz="1600" i="1">
                              <a:latin typeface="Cambria Math" panose="02040503050406030204" pitchFamily="18" charset="0"/>
                              <a:ea typeface="Cambria Math" panose="02040503050406030204" pitchFamily="18" charset="0"/>
                            </a:rPr>
                            <m:t>𝜔</m:t>
                          </m:r>
                          <m:r>
                            <a:rPr lang="en-US" sz="1600" i="1">
                              <a:latin typeface="Cambria Math" panose="02040503050406030204" pitchFamily="18" charset="0"/>
                            </a:rPr>
                            <m:t>𝑖</m:t>
                          </m:r>
                        </m:sub>
                        <m:sup>
                          <m:r>
                            <a:rPr lang="en-US" sz="1600" i="1">
                              <a:latin typeface="Cambria Math" panose="02040503050406030204" pitchFamily="18" charset="0"/>
                            </a:rPr>
                            <m:t>𝑗</m:t>
                          </m:r>
                        </m:sup>
                      </m:sSubSup>
                      <m:r>
                        <a:rPr lang="en-US" sz="1600" b="0" i="1" smtClean="0">
                          <a:latin typeface="Cambria Math" panose="02040503050406030204" pitchFamily="18" charset="0"/>
                        </a:rPr>
                        <m:t>=</m:t>
                      </m:r>
                      <m:d>
                        <m:dPr>
                          <m:begChr m:val="{"/>
                          <m:endChr m:val=""/>
                          <m:ctrlPr>
                            <a:rPr lang="en-US" sz="1600" i="1" smtClean="0">
                              <a:latin typeface="Cambria Math" panose="02040503050406030204" pitchFamily="18" charset="0"/>
                            </a:rPr>
                          </m:ctrlPr>
                        </m:dPr>
                        <m:e>
                          <m:eqArr>
                            <m:eqArrPr>
                              <m:ctrlPr>
                                <a:rPr lang="en-US" sz="1600" i="1" smtClean="0">
                                  <a:latin typeface="Cambria Math" panose="02040503050406030204" pitchFamily="18" charset="0"/>
                                </a:rPr>
                              </m:ctrlPr>
                            </m:eqArrPr>
                            <m:e>
                              <m:sSub>
                                <m:sSubPr>
                                  <m:ctrlPr>
                                    <a:rPr lang="en-US" sz="1600" i="1">
                                      <a:latin typeface="Cambria Math" panose="02040503050406030204" pitchFamily="18" charset="0"/>
                                    </a:rPr>
                                  </m:ctrlPr>
                                </m:sSubPr>
                                <m:e>
                                  <m:sPre>
                                    <m:sPrePr>
                                      <m:ctrlPr>
                                        <a:rPr lang="en-US" sz="1600" i="1">
                                          <a:latin typeface="Cambria Math" panose="02040503050406030204" pitchFamily="18" charset="0"/>
                                        </a:rPr>
                                      </m:ctrlPr>
                                    </m:sPrePr>
                                    <m:sub>
                                      <m:r>
                                        <a:rPr lang="en-US" sz="1600" b="0" i="1" smtClean="0">
                                          <a:latin typeface="Cambria Math" panose="02040503050406030204" pitchFamily="18" charset="0"/>
                                        </a:rPr>
                                        <m:t> </m:t>
                                      </m:r>
                                    </m:sub>
                                    <m:sup>
                                      <m:r>
                                        <a:rPr lang="en-US" sz="1600" i="1">
                                          <a:latin typeface="Cambria Math" panose="02040503050406030204" pitchFamily="18" charset="0"/>
                                        </a:rPr>
                                        <m:t>0</m:t>
                                      </m:r>
                                    </m:sup>
                                    <m:e>
                                      <m:r>
                                        <a:rPr lang="en-US" sz="1600" i="1">
                                          <a:latin typeface="Cambria Math" panose="02040503050406030204" pitchFamily="18" charset="0"/>
                                        </a:rPr>
                                        <m:t>𝑍</m:t>
                                      </m:r>
                                    </m:e>
                                  </m:sPre>
                                </m:e>
                                <m:sub>
                                  <m:r>
                                    <a:rPr lang="en-US" sz="1600" i="1">
                                      <a:latin typeface="Cambria Math" panose="02040503050406030204" pitchFamily="18" charset="0"/>
                                    </a:rPr>
                                    <m:t>𝐽</m:t>
                                  </m:r>
                                </m:sub>
                              </m:sSub>
                              <m:r>
                                <a:rPr lang="en-US" sz="1600" b="0" i="1" smtClean="0">
                                  <a:latin typeface="Cambria Math" panose="02040503050406030204" pitchFamily="18" charset="0"/>
                                </a:rPr>
                                <m:t>(</m:t>
                              </m:r>
                              <m:r>
                                <a:rPr lang="en-US" sz="1600" i="1">
                                  <a:latin typeface="Cambria Math" panose="02040503050406030204" pitchFamily="18" charset="0"/>
                                  <a:ea typeface="Cambria Math" panose="02040503050406030204" pitchFamily="18" charset="0"/>
                                </a:rPr>
                                <m:t>𝑅𝑒𝑣𝑒𝑜𝑙𝑢𝑡𝑒</m:t>
                              </m:r>
                              <m:r>
                                <a:rPr lang="en-US" sz="1600" i="1">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𝐽𝑜𝑖𝑛𝑡</m:t>
                              </m:r>
                              <m:r>
                                <a:rPr lang="en-US" sz="1600" b="0" i="1" smtClean="0">
                                  <a:latin typeface="Cambria Math" panose="02040503050406030204" pitchFamily="18" charset="0"/>
                                </a:rPr>
                                <m:t>)</m:t>
                              </m:r>
                            </m:e>
                            <m:e>
                              <m:r>
                                <a:rPr lang="en-US" sz="1600" b="0" i="1" smtClean="0">
                                  <a:latin typeface="Cambria Math" panose="02040503050406030204" pitchFamily="18" charset="0"/>
                                </a:rPr>
                                <m:t>0 (</m:t>
                              </m:r>
                              <m:r>
                                <a:rPr lang="en-US" sz="1600" b="0" i="1" smtClean="0">
                                  <a:latin typeface="Cambria Math" panose="02040503050406030204" pitchFamily="18" charset="0"/>
                                </a:rPr>
                                <m:t>𝑃𝑟𝑖𝑠𝑚𝑎𝑡𝑖𝑐</m:t>
                              </m:r>
                              <m:r>
                                <a:rPr lang="en-US" sz="1600" b="0" i="1" smtClean="0">
                                  <a:latin typeface="Cambria Math" panose="02040503050406030204" pitchFamily="18" charset="0"/>
                                </a:rPr>
                                <m:t> </m:t>
                              </m:r>
                              <m:r>
                                <a:rPr lang="en-US" sz="1600" b="0" i="1" smtClean="0">
                                  <a:latin typeface="Cambria Math" panose="02040503050406030204" pitchFamily="18" charset="0"/>
                                </a:rPr>
                                <m:t>𝐽𝑜𝑖𝑛𝑡</m:t>
                              </m:r>
                              <m:r>
                                <a:rPr lang="en-US" sz="1600" b="0" i="1" smtClean="0">
                                  <a:latin typeface="Cambria Math" panose="02040503050406030204" pitchFamily="18" charset="0"/>
                                </a:rPr>
                                <m:t>)</m:t>
                              </m:r>
                            </m:e>
                          </m:eqArr>
                        </m:e>
                      </m:d>
                    </m:oMath>
                  </m:oMathPara>
                </a14:m>
                <a:endParaRPr lang="en-US" sz="1600" dirty="0"/>
              </a:p>
            </p:txBody>
          </p:sp>
        </mc:Choice>
        <mc:Fallback xmlns="">
          <p:sp>
            <p:nvSpPr>
              <p:cNvPr id="10" name="TextBox 9">
                <a:extLst>
                  <a:ext uri="{FF2B5EF4-FFF2-40B4-BE49-F238E27FC236}">
                    <a16:creationId xmlns:a16="http://schemas.microsoft.com/office/drawing/2014/main" id="{448AFAC1-2E76-08D8-6D8C-BF5A64BC389B}"/>
                  </a:ext>
                </a:extLst>
              </p:cNvPr>
              <p:cNvSpPr txBox="1">
                <a:spLocks noRot="1" noChangeAspect="1" noMove="1" noResize="1" noEditPoints="1" noAdjustHandles="1" noChangeArrowheads="1" noChangeShapeType="1" noTextEdit="1"/>
              </p:cNvSpPr>
              <p:nvPr/>
            </p:nvSpPr>
            <p:spPr>
              <a:xfrm>
                <a:off x="4353093" y="4408278"/>
                <a:ext cx="2734659" cy="731867"/>
              </a:xfrm>
              <a:prstGeom prst="rect">
                <a:avLst/>
              </a:prstGeom>
              <a:blipFill>
                <a:blip r:embed="rId7"/>
                <a:stretch>
                  <a:fillRect/>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A09BB975-A5C3-97F2-A035-768BE0360BF3}"/>
              </a:ext>
            </a:extLst>
          </p:cNvPr>
          <p:cNvSpPr/>
          <p:nvPr/>
        </p:nvSpPr>
        <p:spPr bwMode="auto">
          <a:xfrm>
            <a:off x="5034987" y="3680134"/>
            <a:ext cx="3466618" cy="38164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 name="Rectangle 11">
            <a:extLst>
              <a:ext uri="{FF2B5EF4-FFF2-40B4-BE49-F238E27FC236}">
                <a16:creationId xmlns:a16="http://schemas.microsoft.com/office/drawing/2014/main" id="{1777D41B-5FA3-B575-885B-B0CC169C8AC9}"/>
              </a:ext>
            </a:extLst>
          </p:cNvPr>
          <p:cNvSpPr/>
          <p:nvPr/>
        </p:nvSpPr>
        <p:spPr bwMode="auto">
          <a:xfrm>
            <a:off x="5052059" y="4420242"/>
            <a:ext cx="2087881" cy="38164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1448501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6EB84-58B4-4539-0E4F-CA376DE8E3B9}"/>
            </a:ext>
          </a:extLst>
        </p:cNvPr>
        <p:cNvGrpSpPr/>
        <p:nvPr/>
      </p:nvGrpSpPr>
      <p:grpSpPr>
        <a:xfrm>
          <a:off x="0" y="0"/>
          <a:ext cx="0" cy="0"/>
          <a:chOff x="0" y="0"/>
          <a:chExt cx="0" cy="0"/>
        </a:xfrm>
      </p:grpSpPr>
      <p:sp>
        <p:nvSpPr>
          <p:cNvPr id="46082" name="Rectangle 2">
            <a:extLst>
              <a:ext uri="{FF2B5EF4-FFF2-40B4-BE49-F238E27FC236}">
                <a16:creationId xmlns:a16="http://schemas.microsoft.com/office/drawing/2014/main" id="{31C22942-B594-7B3C-C427-4DC13A13DBF4}"/>
              </a:ext>
            </a:extLst>
          </p:cNvPr>
          <p:cNvSpPr>
            <a:spLocks noGrp="1" noChangeArrowheads="1"/>
          </p:cNvSpPr>
          <p:nvPr>
            <p:ph type="title"/>
          </p:nvPr>
        </p:nvSpPr>
        <p:spPr/>
        <p:txBody>
          <a:bodyPr/>
          <a:lstStyle/>
          <a:p>
            <a:r>
              <a:rPr lang="en-US" altLang="en-US" dirty="0" err="1"/>
              <a:t>Lagrangian</a:t>
            </a:r>
            <a:r>
              <a:rPr lang="en-US" altLang="en-US" dirty="0"/>
              <a:t> Formulation of Manipulator Dynamics</a:t>
            </a:r>
          </a:p>
        </p:txBody>
      </p:sp>
      <p:sp>
        <p:nvSpPr>
          <p:cNvPr id="7" name="Footer Placeholder 2">
            <a:extLst>
              <a:ext uri="{FF2B5EF4-FFF2-40B4-BE49-F238E27FC236}">
                <a16:creationId xmlns:a16="http://schemas.microsoft.com/office/drawing/2014/main" id="{1A460AFB-34AE-2803-045D-92CD8D9F0AD3}"/>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5" name="Picture 2" descr="http://brand.ucla.edu/wp-content/uploads/2013/08/ucla-logotype-main-11.jpg">
            <a:extLst>
              <a:ext uri="{FF2B5EF4-FFF2-40B4-BE49-F238E27FC236}">
                <a16:creationId xmlns:a16="http://schemas.microsoft.com/office/drawing/2014/main" id="{6D27B153-579E-CED1-FC21-B7CCE82F29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a:extLst>
              <a:ext uri="{FF2B5EF4-FFF2-40B4-BE49-F238E27FC236}">
                <a16:creationId xmlns:a16="http://schemas.microsoft.com/office/drawing/2014/main" id="{9F5567AB-D1C5-794F-BD71-EB8968F4BD4A}"/>
              </a:ext>
            </a:extLst>
          </p:cNvPr>
          <p:cNvSpPr txBox="1">
            <a:spLocks noChangeArrowheads="1"/>
          </p:cNvSpPr>
          <p:nvPr/>
        </p:nvSpPr>
        <p:spPr bwMode="auto">
          <a:xfrm>
            <a:off x="1177926" y="1314451"/>
            <a:ext cx="9423399" cy="88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pPr lvl="1"/>
            <a:endParaRPr lang="en-US" altLang="en-US" sz="2000" kern="0" dirty="0"/>
          </a:p>
        </p:txBody>
      </p:sp>
      <mc:AlternateContent xmlns:mc="http://schemas.openxmlformats.org/markup-compatibility/2006" xmlns:a14="http://schemas.microsoft.com/office/drawing/2010/main">
        <mc:Choice Requires="a14">
          <p:sp>
            <p:nvSpPr>
              <p:cNvPr id="4" name="Object 1">
                <a:extLst>
                  <a:ext uri="{FF2B5EF4-FFF2-40B4-BE49-F238E27FC236}">
                    <a16:creationId xmlns:a16="http://schemas.microsoft.com/office/drawing/2014/main" id="{062E26C5-775E-7C78-9CCF-7694F14EDBDF}"/>
                  </a:ext>
                </a:extLst>
              </p:cNvPr>
              <p:cNvSpPr txBox="1"/>
              <p:nvPr/>
            </p:nvSpPr>
            <p:spPr bwMode="auto">
              <a:xfrm>
                <a:off x="1177926" y="1536736"/>
                <a:ext cx="1685131" cy="537064"/>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1600" i="1" smtClean="0">
                          <a:solidFill>
                            <a:srgbClr val="000000"/>
                          </a:solidFill>
                          <a:latin typeface="Cambria Math" panose="02040503050406030204" pitchFamily="18" charset="0"/>
                        </a:rPr>
                        <m:t>𝑖</m:t>
                      </m:r>
                      <m:r>
                        <a:rPr lang="en-US" sz="1600" i="1" smtClean="0">
                          <a:solidFill>
                            <a:srgbClr val="000000"/>
                          </a:solidFill>
                          <a:latin typeface="Cambria Math" panose="02040503050406030204" pitchFamily="18" charset="0"/>
                        </a:rPr>
                        <m:t>=1</m:t>
                      </m:r>
                    </m:oMath>
                  </m:oMathPara>
                </a14:m>
                <a:endParaRPr lang="en-US" sz="1600" dirty="0"/>
              </a:p>
            </p:txBody>
          </p:sp>
        </mc:Choice>
        <mc:Fallback xmlns="">
          <p:sp>
            <p:nvSpPr>
              <p:cNvPr id="4" name="Object 1">
                <a:extLst>
                  <a:ext uri="{FF2B5EF4-FFF2-40B4-BE49-F238E27FC236}">
                    <a16:creationId xmlns:a16="http://schemas.microsoft.com/office/drawing/2014/main" id="{062E26C5-775E-7C78-9CCF-7694F14EDBDF}"/>
                  </a:ext>
                </a:extLst>
              </p:cNvPr>
              <p:cNvSpPr txBox="1">
                <a:spLocks noRot="1" noChangeAspect="1" noMove="1" noResize="1" noEditPoints="1" noAdjustHandles="1" noChangeArrowheads="1" noChangeShapeType="1" noTextEdit="1"/>
              </p:cNvSpPr>
              <p:nvPr/>
            </p:nvSpPr>
            <p:spPr bwMode="auto">
              <a:xfrm>
                <a:off x="1177926" y="1536736"/>
                <a:ext cx="1685131" cy="537064"/>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3BB4C7F-B34E-FE9A-7863-A28501AADABB}"/>
                  </a:ext>
                </a:extLst>
              </p:cNvPr>
              <p:cNvSpPr txBox="1"/>
              <p:nvPr/>
            </p:nvSpPr>
            <p:spPr>
              <a:xfrm>
                <a:off x="1458895" y="3921172"/>
                <a:ext cx="11168166" cy="1028487"/>
              </a:xfrm>
              <a:prstGeom prst="rect">
                <a:avLst/>
              </a:prstGeom>
              <a:noFill/>
            </p:spPr>
            <p:txBody>
              <a:bodyPr wrap="square">
                <a:spAutoFit/>
              </a:bodyPr>
              <a:lstStyle/>
              <a:p>
                <a14:m>
                  <m:oMath xmlns:m="http://schemas.openxmlformats.org/officeDocument/2006/math">
                    <m:sPre>
                      <m:sPrePr>
                        <m:ctrlPr>
                          <a:rPr lang="en-US" sz="1600" i="1" smtClean="0">
                            <a:latin typeface="Cambria Math" panose="02040503050406030204" pitchFamily="18" charset="0"/>
                          </a:rPr>
                        </m:ctrlPr>
                      </m:sPrePr>
                      <m:sub>
                        <m:r>
                          <a:rPr lang="en-US" sz="1600" b="0" i="1" smtClean="0">
                            <a:latin typeface="Cambria Math" panose="02040503050406030204" pitchFamily="18" charset="0"/>
                          </a:rPr>
                          <m:t> </m:t>
                        </m:r>
                      </m:sub>
                      <m:sup>
                        <m:r>
                          <a:rPr lang="en-US" sz="1600" i="1">
                            <a:latin typeface="Cambria Math" panose="02040503050406030204" pitchFamily="18" charset="0"/>
                          </a:rPr>
                          <m:t>0</m:t>
                        </m:r>
                      </m:sup>
                      <m:e>
                        <m:sSub>
                          <m:sSubPr>
                            <m:ctrlPr>
                              <a:rPr lang="en-US" sz="1600" i="1">
                                <a:latin typeface="Cambria Math" panose="02040503050406030204" pitchFamily="18" charset="0"/>
                              </a:rPr>
                            </m:ctrlPr>
                          </m:sSubPr>
                          <m:e>
                            <m:r>
                              <a:rPr lang="en-US" sz="1600" i="1">
                                <a:latin typeface="Cambria Math" panose="02040503050406030204" pitchFamily="18" charset="0"/>
                              </a:rPr>
                              <m:t>𝐽</m:t>
                            </m:r>
                          </m:e>
                          <m:sub>
                            <m:r>
                              <a:rPr lang="en-US" sz="1600" b="0" i="1" smtClean="0">
                                <a:latin typeface="Cambria Math" panose="02040503050406030204" pitchFamily="18" charset="0"/>
                              </a:rPr>
                              <m:t>𝑣</m:t>
                            </m:r>
                            <m:r>
                              <a:rPr lang="en-US" sz="1600" b="0" i="1" smtClean="0">
                                <a:latin typeface="Cambria Math" panose="02040503050406030204" pitchFamily="18" charset="0"/>
                              </a:rPr>
                              <m:t>1</m:t>
                            </m:r>
                          </m:sub>
                        </m:sSub>
                        <m:r>
                          <a:rPr lang="en-US" sz="1600" b="0" i="1" smtClean="0">
                            <a:latin typeface="Cambria Math" panose="02040503050406030204" pitchFamily="18" charset="0"/>
                          </a:rPr>
                          <m:t>=</m:t>
                        </m:r>
                        <m:d>
                          <m:dPr>
                            <m:begChr m:val="["/>
                            <m:endChr m:val="]"/>
                            <m:ctrlPr>
                              <a:rPr lang="en-US" sz="1600" b="0" i="1" smtClean="0">
                                <a:latin typeface="Cambria Math" panose="02040503050406030204" pitchFamily="18" charset="0"/>
                              </a:rPr>
                            </m:ctrlPr>
                          </m:dPr>
                          <m:e>
                            <m:m>
                              <m:mPr>
                                <m:mcs>
                                  <m:mc>
                                    <m:mcPr>
                                      <m:count m:val="2"/>
                                      <m:mcJc m:val="center"/>
                                    </m:mcPr>
                                  </m:mc>
                                </m:mcs>
                                <m:ctrlPr>
                                  <a:rPr lang="en-US" sz="1600" i="1">
                                    <a:latin typeface="Cambria Math" panose="02040503050406030204" pitchFamily="18" charset="0"/>
                                  </a:rPr>
                                </m:ctrlPr>
                              </m:mPr>
                              <m:mr>
                                <m:e>
                                  <m:sSub>
                                    <m:sSubPr>
                                      <m:ctrlPr>
                                        <a:rPr lang="en-US" sz="1600" i="1">
                                          <a:latin typeface="Cambria Math" panose="02040503050406030204" pitchFamily="18" charset="0"/>
                                        </a:rPr>
                                      </m:ctrlPr>
                                    </m:sSubPr>
                                    <m: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r>
                                            <a:rPr lang="en-US" sz="1600" i="1">
                                              <a:latin typeface="Cambria Math" panose="02040503050406030204" pitchFamily="18" charset="0"/>
                                            </a:rPr>
                                            <m:t>𝑍</m:t>
                                          </m:r>
                                        </m:e>
                                      </m:sPre>
                                    </m:e>
                                    <m:sub>
                                      <m:r>
                                        <a:rPr lang="en-US" sz="1600" i="1">
                                          <a:latin typeface="Cambria Math" panose="02040503050406030204" pitchFamily="18" charset="0"/>
                                        </a:rPr>
                                        <m:t>1</m:t>
                                      </m:r>
                                    </m:sub>
                                  </m:sSub>
                                  <m:r>
                                    <a:rPr lang="en-US" sz="1600" i="1">
                                      <a:latin typeface="Cambria Math" panose="02040503050406030204" pitchFamily="18" charset="0"/>
                                    </a:rPr>
                                    <m:t> </m:t>
                                  </m:r>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m:t>
                                  </m:r>
                                  <m:sPre>
                                    <m:sPrePr>
                                      <m:ctrlPr>
                                        <a:rPr lang="en-US" sz="1600" i="1">
                                          <a:latin typeface="Cambria Math" panose="02040503050406030204" pitchFamily="18" charset="0"/>
                                          <a:ea typeface="Cambria Math" panose="02040503050406030204" pitchFamily="18" charset="0"/>
                                        </a:rPr>
                                      </m:ctrlPr>
                                    </m:sPrePr>
                                    <m:sub>
                                      <m:r>
                                        <a:rPr lang="en-US" sz="1600" i="1">
                                          <a:latin typeface="Cambria Math" panose="02040503050406030204" pitchFamily="18" charset="0"/>
                                          <a:ea typeface="Cambria Math" panose="02040503050406030204" pitchFamily="18" charset="0"/>
                                        </a:rPr>
                                        <m:t> </m:t>
                                      </m:r>
                                    </m:sub>
                                    <m:sup>
                                      <m:r>
                                        <a:rPr lang="en-US" sz="1600" i="1">
                                          <a:latin typeface="Cambria Math" panose="02040503050406030204" pitchFamily="18" charset="0"/>
                                        </a:rPr>
                                        <m:t>0</m:t>
                                      </m:r>
                                    </m:sup>
                                    <m:e>
                                      <m:sSubSup>
                                        <m:sSubSupPr>
                                          <m:ctrlPr>
                                            <a:rPr lang="en-US" sz="1600" i="1">
                                              <a:latin typeface="Cambria Math" panose="02040503050406030204" pitchFamily="18" charset="0"/>
                                              <a:ea typeface="Cambria Math" panose="02040503050406030204" pitchFamily="18" charset="0"/>
                                            </a:rPr>
                                          </m:ctrlPr>
                                        </m:sSubSupPr>
                                        <m:e>
                                          <m:r>
                                            <a:rPr lang="en-US" sz="1600" i="1">
                                              <a:latin typeface="Cambria Math" panose="02040503050406030204" pitchFamily="18" charset="0"/>
                                              <a:ea typeface="Cambria Math" panose="02040503050406030204" pitchFamily="18" charset="0"/>
                                            </a:rPr>
                                            <m:t>𝑃</m:t>
                                          </m:r>
                                        </m:e>
                                        <m:sub>
                                          <m:r>
                                            <a:rPr lang="en-US" sz="1600" i="1">
                                              <a:latin typeface="Cambria Math" panose="02040503050406030204" pitchFamily="18" charset="0"/>
                                              <a:ea typeface="Cambria Math" panose="02040503050406030204" pitchFamily="18" charset="0"/>
                                            </a:rPr>
                                            <m:t>𝑐</m:t>
                                          </m:r>
                                          <m:r>
                                            <a:rPr lang="en-US" sz="1600" i="1">
                                              <a:latin typeface="Cambria Math" panose="02040503050406030204" pitchFamily="18" charset="0"/>
                                              <a:ea typeface="Cambria Math" panose="02040503050406030204" pitchFamily="18" charset="0"/>
                                            </a:rPr>
                                            <m:t>1</m:t>
                                          </m:r>
                                        </m:sub>
                                        <m:sup>
                                          <m:r>
                                            <a:rPr lang="en-US" sz="1600" b="0" i="1" smtClean="0">
                                              <a:latin typeface="Cambria Math" panose="02040503050406030204" pitchFamily="18" charset="0"/>
                                              <a:ea typeface="Cambria Math" panose="02040503050406030204" pitchFamily="18" charset="0"/>
                                            </a:rPr>
                                            <m:t> </m:t>
                                          </m:r>
                                        </m:sup>
                                      </m:sSubSup>
                                    </m:e>
                                  </m:sPre>
                                  <m:r>
                                    <a:rPr lang="en-US" sz="1600" b="0" i="1" smtClean="0">
                                      <a:latin typeface="Cambria Math" panose="02040503050406030204" pitchFamily="18" charset="0"/>
                                      <a:ea typeface="Cambria Math" panose="02040503050406030204" pitchFamily="18" charset="0"/>
                                    </a:rPr>
                                    <m:t>−</m:t>
                                  </m:r>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Sup>
                                        <m:sSubSupPr>
                                          <m:ctrlPr>
                                            <a:rPr lang="en-US" sz="1600" i="1">
                                              <a:latin typeface="Cambria Math" panose="02040503050406030204" pitchFamily="18" charset="0"/>
                                            </a:rPr>
                                          </m:ctrlPr>
                                        </m:sSubSupPr>
                                        <m:e>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i="1">
                                                  <a:latin typeface="Cambria Math" panose="02040503050406030204" pitchFamily="18" charset="0"/>
                                                </a:rPr>
                                                <m:t> </m:t>
                                              </m:r>
                                            </m:sub>
                                          </m:sSub>
                                        </m:e>
                                        <m:sub>
                                          <m:r>
                                            <a:rPr lang="en-US" sz="1600" b="0" i="1" smtClean="0">
                                              <a:latin typeface="Cambria Math" panose="02040503050406030204" pitchFamily="18" charset="0"/>
                                            </a:rPr>
                                            <m:t>1</m:t>
                                          </m:r>
                                        </m:sub>
                                        <m:sup>
                                          <m:r>
                                            <a:rPr lang="en-US" sz="1600" i="1">
                                              <a:latin typeface="Cambria Math" panose="02040503050406030204" pitchFamily="18" charset="0"/>
                                            </a:rPr>
                                            <m:t> </m:t>
                                          </m:r>
                                        </m:sup>
                                      </m:sSubSup>
                                    </m:e>
                                  </m:sPre>
                                  <m:r>
                                    <a:rPr lang="en-US" sz="1600" b="0" i="1" smtClean="0">
                                      <a:latin typeface="Cambria Math" panose="02040503050406030204" pitchFamily="18" charset="0"/>
                                    </a:rPr>
                                    <m:t>)</m:t>
                                  </m:r>
                                </m:e>
                                <m:e>
                                  <m:r>
                                    <a:rPr lang="en-US" sz="1600" b="0" i="1" smtClean="0">
                                      <a:latin typeface="Cambria Math" panose="02040503050406030204" pitchFamily="18" charset="0"/>
                                    </a:rPr>
                                    <m:t>0</m:t>
                                  </m:r>
                                </m:e>
                              </m:mr>
                            </m:m>
                          </m:e>
                        </m:d>
                      </m:e>
                    </m:sPre>
                    <m:r>
                      <a:rPr lang="en-US" sz="1600" b="0" i="1" smtClean="0">
                        <a:latin typeface="Cambria Math" panose="02040503050406030204" pitchFamily="18" charset="0"/>
                      </a:rPr>
                      <m:t>=</m:t>
                    </m:r>
                    <m:d>
                      <m:dPr>
                        <m:begChr m:val="["/>
                        <m:endChr m:val="]"/>
                        <m:ctrlPr>
                          <a:rPr lang="en-US" sz="1600" i="1">
                            <a:latin typeface="Cambria Math" panose="02040503050406030204" pitchFamily="18" charset="0"/>
                          </a:rPr>
                        </m:ctrlPr>
                      </m:dPr>
                      <m:e>
                        <m:m>
                          <m:mPr>
                            <m:mcs>
                              <m:mc>
                                <m:mcPr>
                                  <m:count m:val="2"/>
                                  <m:mcJc m:val="center"/>
                                </m:mcPr>
                              </m:mc>
                            </m:mcs>
                            <m:ctrlPr>
                              <a:rPr lang="en-US" sz="1600" i="1">
                                <a:latin typeface="Cambria Math" panose="02040503050406030204" pitchFamily="18" charset="0"/>
                              </a:rPr>
                            </m:ctrlPr>
                          </m:mPr>
                          <m:mr>
                            <m:e>
                              <m:d>
                                <m:dPr>
                                  <m:begChr m:val="|"/>
                                  <m:endChr m:val="|"/>
                                  <m:ctrlPr>
                                    <a:rPr lang="en-US" sz="1600" i="1">
                                      <a:latin typeface="Cambria Math" panose="02040503050406030204" pitchFamily="18" charset="0"/>
                                    </a:rPr>
                                  </m:ctrlPr>
                                </m:dPr>
                                <m:e>
                                  <m:m>
                                    <m:mPr>
                                      <m:mcs>
                                        <m:mc>
                                          <m:mcPr>
                                            <m:count m:val="3"/>
                                            <m:mcJc m:val="center"/>
                                          </m:mcPr>
                                        </m:mc>
                                      </m:mcs>
                                      <m:ctrlPr>
                                        <a:rPr lang="en-US" sz="1600" i="1">
                                          <a:latin typeface="Cambria Math" panose="02040503050406030204" pitchFamily="18" charset="0"/>
                                        </a:rPr>
                                      </m:ctrlPr>
                                    </m:mPr>
                                    <m:mr>
                                      <m:e>
                                        <m:r>
                                          <m:rPr>
                                            <m:brk m:alnAt="7"/>
                                          </m:rPr>
                                          <a:rPr lang="en-US" sz="1600" b="0" i="1" smtClean="0">
                                            <a:latin typeface="Cambria Math" panose="02040503050406030204" pitchFamily="18" charset="0"/>
                                          </a:rPr>
                                          <m:t>𝑖</m:t>
                                        </m:r>
                                      </m:e>
                                      <m:e>
                                        <m:r>
                                          <a:rPr lang="en-US" sz="1600" b="0" i="1" smtClean="0">
                                            <a:latin typeface="Cambria Math" panose="02040503050406030204" pitchFamily="18" charset="0"/>
                                          </a:rPr>
                                          <m:t>𝑗</m:t>
                                        </m:r>
                                      </m:e>
                                      <m:e>
                                        <m:r>
                                          <a:rPr lang="en-US" sz="1600" b="0" i="1" smtClean="0">
                                            <a:latin typeface="Cambria Math" panose="02040503050406030204" pitchFamily="18" charset="0"/>
                                          </a:rPr>
                                          <m:t>𝑘</m:t>
                                        </m:r>
                                      </m:e>
                                    </m:mr>
                                    <m:mr>
                                      <m:e>
                                        <m:r>
                                          <a:rPr lang="en-US" sz="1600" i="1">
                                            <a:latin typeface="Cambria Math" panose="02040503050406030204" pitchFamily="18" charset="0"/>
                                          </a:rPr>
                                          <m:t>0</m:t>
                                        </m:r>
                                      </m:e>
                                      <m:e>
                                        <m:r>
                                          <a:rPr lang="en-US" sz="1600" i="1">
                                            <a:latin typeface="Cambria Math" panose="02040503050406030204" pitchFamily="18" charset="0"/>
                                          </a:rPr>
                                          <m:t>0</m:t>
                                        </m:r>
                                      </m:e>
                                      <m:e>
                                        <m:r>
                                          <a:rPr lang="en-US" sz="1600" i="1">
                                            <a:latin typeface="Cambria Math" panose="02040503050406030204" pitchFamily="18" charset="0"/>
                                          </a:rPr>
                                          <m:t>1</m:t>
                                        </m:r>
                                      </m:e>
                                    </m:mr>
                                    <m:mr>
                                      <m:e>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1</m:t>
                                            </m:r>
                                          </m:num>
                                          <m:den>
                                            <m:r>
                                              <a:rPr lang="en-US" sz="1600" i="1">
                                                <a:solidFill>
                                                  <a:srgbClr val="000000"/>
                                                </a:solidFill>
                                                <a:latin typeface="Cambria Math" panose="02040503050406030204" pitchFamily="18" charset="0"/>
                                              </a:rPr>
                                              <m:t>2</m:t>
                                            </m:r>
                                          </m:den>
                                        </m:f>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𝐿</m:t>
                                            </m:r>
                                          </m:e>
                                          <m:sub>
                                            <m:r>
                                              <a:rPr lang="en-US" sz="1600" i="1">
                                                <a:solidFill>
                                                  <a:srgbClr val="000000"/>
                                                </a:solidFill>
                                                <a:latin typeface="Cambria Math" panose="02040503050406030204" pitchFamily="18" charset="0"/>
                                              </a:rPr>
                                              <m:t>1</m:t>
                                            </m:r>
                                          </m:sub>
                                        </m:sSub>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𝑐</m:t>
                                            </m:r>
                                          </m:e>
                                          <m:sub>
                                            <m:r>
                                              <a:rPr lang="en-US" sz="1600" i="1">
                                                <a:solidFill>
                                                  <a:srgbClr val="000000"/>
                                                </a:solidFill>
                                                <a:latin typeface="Cambria Math" panose="02040503050406030204" pitchFamily="18" charset="0"/>
                                              </a:rPr>
                                              <m:t>1</m:t>
                                            </m:r>
                                          </m:sub>
                                        </m:sSub>
                                      </m:e>
                                      <m:e>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1</m:t>
                                            </m:r>
                                          </m:num>
                                          <m:den>
                                            <m:r>
                                              <a:rPr lang="en-US" sz="1600" i="1">
                                                <a:solidFill>
                                                  <a:srgbClr val="000000"/>
                                                </a:solidFill>
                                                <a:latin typeface="Cambria Math" panose="02040503050406030204" pitchFamily="18" charset="0"/>
                                              </a:rPr>
                                              <m:t>2</m:t>
                                            </m:r>
                                          </m:den>
                                        </m:f>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𝐿</m:t>
                                            </m:r>
                                          </m:e>
                                          <m:sub>
                                            <m:r>
                                              <a:rPr lang="en-US" sz="1600" i="1">
                                                <a:solidFill>
                                                  <a:srgbClr val="000000"/>
                                                </a:solidFill>
                                                <a:latin typeface="Cambria Math" panose="02040503050406030204" pitchFamily="18" charset="0"/>
                                              </a:rPr>
                                              <m:t>1</m:t>
                                            </m:r>
                                          </m:sub>
                                        </m:sSub>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𝑠</m:t>
                                            </m:r>
                                          </m:e>
                                          <m:sub>
                                            <m:r>
                                              <a:rPr lang="en-US" sz="1600" i="1">
                                                <a:solidFill>
                                                  <a:srgbClr val="000000"/>
                                                </a:solidFill>
                                                <a:latin typeface="Cambria Math" panose="02040503050406030204" pitchFamily="18" charset="0"/>
                                              </a:rPr>
                                              <m:t>1</m:t>
                                            </m:r>
                                          </m:sub>
                                        </m:sSub>
                                      </m:e>
                                      <m:e>
                                        <m:r>
                                          <a:rPr lang="en-US" sz="1600" i="1">
                                            <a:latin typeface="Cambria Math" panose="02040503050406030204" pitchFamily="18" charset="0"/>
                                          </a:rPr>
                                          <m:t>0</m:t>
                                        </m:r>
                                      </m:e>
                                    </m:mr>
                                  </m:m>
                                </m:e>
                              </m:d>
                            </m:e>
                            <m:e>
                              <m:r>
                                <a:rPr lang="en-US" sz="1600" i="1">
                                  <a:latin typeface="Cambria Math" panose="02040503050406030204" pitchFamily="18" charset="0"/>
                                </a:rPr>
                                <m:t>0</m:t>
                              </m:r>
                            </m:e>
                          </m:mr>
                        </m:m>
                      </m:e>
                    </m:d>
                    <m:r>
                      <a:rPr lang="en-US" sz="1600" b="0" i="1" smtClean="0">
                        <a:latin typeface="Cambria Math" panose="02040503050406030204" pitchFamily="18" charset="0"/>
                      </a:rPr>
                      <m:t>=</m:t>
                    </m:r>
                    <m:d>
                      <m:dPr>
                        <m:begChr m:val="["/>
                        <m:endChr m:val="]"/>
                        <m:ctrlPr>
                          <a:rPr lang="en-US" sz="1600" b="0" i="1" smtClean="0">
                            <a:latin typeface="Cambria Math" panose="02040503050406030204" pitchFamily="18" charset="0"/>
                          </a:rPr>
                        </m:ctrlPr>
                      </m:dPr>
                      <m:e>
                        <m:m>
                          <m:mPr>
                            <m:mcs>
                              <m:mc>
                                <m:mcPr>
                                  <m:count m:val="2"/>
                                  <m:mcJc m:val="center"/>
                                </m:mcPr>
                              </m:mc>
                            </m:mcs>
                            <m:ctrlPr>
                              <a:rPr lang="en-US" sz="1600" b="0" i="1" smtClean="0">
                                <a:latin typeface="Cambria Math" panose="02040503050406030204" pitchFamily="18" charset="0"/>
                              </a:rPr>
                            </m:ctrlPr>
                          </m:mPr>
                          <m:mr>
                            <m:e>
                              <m:r>
                                <m:rPr>
                                  <m:brk m:alnAt="7"/>
                                </m:rP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m:rPr>
                                      <m:brk m:alnAt="7"/>
                                    </m:rPr>
                                    <a:rPr lang="en-US" sz="1600" b="0" i="1" smtClean="0">
                                      <a:latin typeface="Cambria Math" panose="02040503050406030204" pitchFamily="18" charset="0"/>
                                    </a:rPr>
                                    <m:t>1</m:t>
                                  </m:r>
                                </m:num>
                                <m:den>
                                  <m:r>
                                    <m:rPr>
                                      <m:brk m:alnAt="7"/>
                                    </m:rPr>
                                    <a:rPr lang="en-US" sz="1600" b="0" i="1" smtClean="0">
                                      <a:latin typeface="Cambria Math" panose="02040503050406030204" pitchFamily="18" charset="0"/>
                                    </a:rPr>
                                    <m:t>2</m:t>
                                  </m:r>
                                </m:den>
                              </m:f>
                              <m:sSub>
                                <m:sSubPr>
                                  <m:ctrlPr>
                                    <a:rPr lang="en-US" sz="1600" b="0" i="1" smtClean="0">
                                      <a:latin typeface="Cambria Math" panose="02040503050406030204" pitchFamily="18" charset="0"/>
                                    </a:rPr>
                                  </m:ctrlPr>
                                </m:sSubPr>
                                <m:e>
                                  <m:r>
                                    <m:rPr>
                                      <m:brk m:alnAt="7"/>
                                    </m:rPr>
                                    <a:rPr lang="en-US" sz="1600" b="0" i="1" smtClean="0">
                                      <a:latin typeface="Cambria Math" panose="02040503050406030204" pitchFamily="18" charset="0"/>
                                    </a:rPr>
                                    <m:t>𝐿</m:t>
                                  </m:r>
                                </m:e>
                                <m:sub>
                                  <m:r>
                                    <m:rPr>
                                      <m:brk m:alnAt="7"/>
                                    </m:rPr>
                                    <a:rPr lang="en-US" sz="1600" b="0" i="1" smtClean="0">
                                      <a:latin typeface="Cambria Math" panose="02040503050406030204" pitchFamily="18" charset="0"/>
                                    </a:rPr>
                                    <m:t>1</m:t>
                                  </m:r>
                                </m:sub>
                              </m:sSub>
                              <m:sSub>
                                <m:sSubPr>
                                  <m:ctrlPr>
                                    <a:rPr lang="en-US" sz="1600" b="0" i="1" smtClean="0">
                                      <a:latin typeface="Cambria Math" panose="02040503050406030204" pitchFamily="18" charset="0"/>
                                    </a:rPr>
                                  </m:ctrlPr>
                                </m:sSubPr>
                                <m:e>
                                  <m:r>
                                    <m:rPr>
                                      <m:brk m:alnAt="7"/>
                                    </m:rPr>
                                    <a:rPr lang="en-US" sz="1600" b="0" i="1" smtClean="0">
                                      <a:latin typeface="Cambria Math" panose="02040503050406030204" pitchFamily="18" charset="0"/>
                                    </a:rPr>
                                    <m:t>𝑠</m:t>
                                  </m:r>
                                </m:e>
                                <m:sub>
                                  <m:r>
                                    <m:rPr>
                                      <m:brk m:alnAt="7"/>
                                    </m:rPr>
                                    <a:rPr lang="en-US" sz="1600" b="0" i="1" smtClean="0">
                                      <a:latin typeface="Cambria Math" panose="02040503050406030204" pitchFamily="18" charset="0"/>
                                    </a:rPr>
                                    <m:t>1</m:t>
                                  </m:r>
                                </m:sub>
                              </m:sSub>
                            </m:e>
                            <m:e>
                              <m:r>
                                <a:rPr lang="en-US" sz="1600" b="0" i="1" smtClean="0">
                                  <a:latin typeface="Cambria Math" panose="02040503050406030204" pitchFamily="18" charset="0"/>
                                </a:rPr>
                                <m:t>0</m:t>
                              </m:r>
                            </m:e>
                          </m:mr>
                          <m:mr>
                            <m:e>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2</m:t>
                                  </m:r>
                                </m:den>
                              </m:f>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𝐿</m:t>
                                  </m:r>
                                </m:e>
                                <m:sub>
                                  <m:r>
                                    <a:rPr lang="en-US" sz="1600" b="0" i="1" smtClean="0">
                                      <a:latin typeface="Cambria Math" panose="02040503050406030204" pitchFamily="18" charset="0"/>
                                    </a:rPr>
                                    <m:t>1</m:t>
                                  </m:r>
                                </m:sub>
                              </m:s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𝑐</m:t>
                                  </m:r>
                                </m:e>
                                <m:sub>
                                  <m:r>
                                    <a:rPr lang="en-US" sz="1600" b="0" i="1" smtClean="0">
                                      <a:latin typeface="Cambria Math" panose="02040503050406030204" pitchFamily="18" charset="0"/>
                                    </a:rPr>
                                    <m:t>1</m:t>
                                  </m:r>
                                </m:sub>
                              </m:sSub>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
                      </m:e>
                    </m:d>
                  </m:oMath>
                </a14:m>
                <a:r>
                  <a:rPr lang="en-US" sz="1600" dirty="0"/>
                  <a:t>  </a:t>
                </a:r>
              </a:p>
            </p:txBody>
          </p:sp>
        </mc:Choice>
        <mc:Fallback xmlns="">
          <p:sp>
            <p:nvSpPr>
              <p:cNvPr id="6" name="TextBox 5">
                <a:extLst>
                  <a:ext uri="{FF2B5EF4-FFF2-40B4-BE49-F238E27FC236}">
                    <a16:creationId xmlns:a16="http://schemas.microsoft.com/office/drawing/2014/main" id="{C3BB4C7F-B34E-FE9A-7863-A28501AADABB}"/>
                  </a:ext>
                </a:extLst>
              </p:cNvPr>
              <p:cNvSpPr txBox="1">
                <a:spLocks noRot="1" noChangeAspect="1" noMove="1" noResize="1" noEditPoints="1" noAdjustHandles="1" noChangeArrowheads="1" noChangeShapeType="1" noTextEdit="1"/>
              </p:cNvSpPr>
              <p:nvPr/>
            </p:nvSpPr>
            <p:spPr>
              <a:xfrm>
                <a:off x="1458895" y="3921172"/>
                <a:ext cx="11168166" cy="1028487"/>
              </a:xfrm>
              <a:prstGeom prst="rect">
                <a:avLst/>
              </a:prstGeom>
              <a:blipFill>
                <a:blip r:embed="rId5"/>
                <a:stretch>
                  <a:fillRect/>
                </a:stretch>
              </a:blipFill>
            </p:spPr>
            <p:txBody>
              <a:bodyPr/>
              <a:lstStyle/>
              <a:p>
                <a:r>
                  <a:rPr lang="en-US">
                    <a:noFill/>
                  </a:rPr>
                  <a:t> </a:t>
                </a:r>
              </a:p>
            </p:txBody>
          </p:sp>
        </mc:Fallback>
      </mc:AlternateContent>
      <p:grpSp>
        <p:nvGrpSpPr>
          <p:cNvPr id="46097" name="Group 46096"/>
          <p:cNvGrpSpPr/>
          <p:nvPr/>
        </p:nvGrpSpPr>
        <p:grpSpPr>
          <a:xfrm>
            <a:off x="9618587" y="1532899"/>
            <a:ext cx="1384920" cy="1459080"/>
            <a:chOff x="9618587" y="1532899"/>
            <a:chExt cx="1384920" cy="1459080"/>
          </a:xfrm>
        </p:grpSpPr>
        <mc:AlternateContent xmlns:mc="http://schemas.openxmlformats.org/markup-compatibility/2006" xmlns:p14="http://schemas.microsoft.com/office/powerpoint/2010/main">
          <mc:Choice Requires="p14">
            <p:contentPart p14:bwMode="auto" r:id="rId6">
              <p14:nvContentPartPr>
                <p14:cNvPr id="5" name="Ink 4"/>
                <p14:cNvContentPartPr/>
                <p14:nvPr/>
              </p14:nvContentPartPr>
              <p14:xfrm>
                <a:off x="9623267" y="2837179"/>
                <a:ext cx="240480" cy="145800"/>
              </p14:xfrm>
            </p:contentPart>
          </mc:Choice>
          <mc:Fallback xmlns="">
            <p:pic>
              <p:nvPicPr>
                <p:cNvPr id="5" name="Ink 4"/>
                <p:cNvPicPr/>
                <p:nvPr/>
              </p:nvPicPr>
              <p:blipFill>
                <a:blip r:embed="rId7"/>
                <a:stretch>
                  <a:fillRect/>
                </a:stretch>
              </p:blipFill>
              <p:spPr>
                <a:xfrm>
                  <a:off x="9615707" y="2830699"/>
                  <a:ext cx="2610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p14:cNvContentPartPr/>
                <p14:nvPr/>
              </p14:nvContentPartPr>
              <p14:xfrm>
                <a:off x="9757907" y="2456659"/>
                <a:ext cx="680760" cy="325800"/>
              </p14:xfrm>
            </p:contentPart>
          </mc:Choice>
          <mc:Fallback xmlns="">
            <p:pic>
              <p:nvPicPr>
                <p:cNvPr id="12" name="Ink 11"/>
                <p:cNvPicPr/>
                <p:nvPr/>
              </p:nvPicPr>
              <p:blipFill>
                <a:blip r:embed="rId9"/>
                <a:stretch>
                  <a:fillRect/>
                </a:stretch>
              </p:blipFill>
              <p:spPr>
                <a:xfrm>
                  <a:off x="9751067" y="2448739"/>
                  <a:ext cx="69840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7" name="Ink 26"/>
                <p14:cNvContentPartPr/>
                <p14:nvPr/>
              </p14:nvContentPartPr>
              <p14:xfrm>
                <a:off x="9627227" y="2744299"/>
                <a:ext cx="158400" cy="183960"/>
              </p14:xfrm>
            </p:contentPart>
          </mc:Choice>
          <mc:Fallback xmlns="">
            <p:pic>
              <p:nvPicPr>
                <p:cNvPr id="27" name="Ink 26"/>
                <p:cNvPicPr/>
                <p:nvPr/>
              </p:nvPicPr>
              <p:blipFill>
                <a:blip r:embed="rId11"/>
                <a:stretch>
                  <a:fillRect/>
                </a:stretch>
              </p:blipFill>
              <p:spPr>
                <a:xfrm>
                  <a:off x="9614987" y="2728099"/>
                  <a:ext cx="1882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8" name="Ink 27"/>
                <p14:cNvContentPartPr/>
                <p14:nvPr/>
              </p14:nvContentPartPr>
              <p14:xfrm>
                <a:off x="10081187" y="2491939"/>
                <a:ext cx="179280" cy="204120"/>
              </p14:xfrm>
            </p:contentPart>
          </mc:Choice>
          <mc:Fallback xmlns="">
            <p:pic>
              <p:nvPicPr>
                <p:cNvPr id="28" name="Ink 27"/>
                <p:cNvPicPr/>
                <p:nvPr/>
              </p:nvPicPr>
              <p:blipFill>
                <a:blip r:embed="rId13"/>
                <a:stretch>
                  <a:fillRect/>
                </a:stretch>
              </p:blipFill>
              <p:spPr>
                <a:xfrm>
                  <a:off x="10070027" y="2482579"/>
                  <a:ext cx="2019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9" name="Ink 28"/>
                <p14:cNvContentPartPr/>
                <p14:nvPr/>
              </p14:nvContentPartPr>
              <p14:xfrm>
                <a:off x="10414907" y="1532899"/>
                <a:ext cx="419400" cy="943200"/>
              </p14:xfrm>
            </p:contentPart>
          </mc:Choice>
          <mc:Fallback xmlns="">
            <p:pic>
              <p:nvPicPr>
                <p:cNvPr id="29" name="Ink 28"/>
                <p:cNvPicPr/>
                <p:nvPr/>
              </p:nvPicPr>
              <p:blipFill>
                <a:blip r:embed="rId15"/>
                <a:stretch>
                  <a:fillRect/>
                </a:stretch>
              </p:blipFill>
              <p:spPr>
                <a:xfrm>
                  <a:off x="10409867" y="1523179"/>
                  <a:ext cx="434160" cy="956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3" name="Ink 32"/>
                <p14:cNvContentPartPr/>
                <p14:nvPr/>
              </p14:nvContentPartPr>
              <p14:xfrm>
                <a:off x="10326347" y="2712259"/>
                <a:ext cx="191520" cy="158400"/>
              </p14:xfrm>
            </p:contentPart>
          </mc:Choice>
          <mc:Fallback xmlns="">
            <p:pic>
              <p:nvPicPr>
                <p:cNvPr id="33" name="Ink 32"/>
                <p:cNvPicPr/>
                <p:nvPr/>
              </p:nvPicPr>
              <p:blipFill>
                <a:blip r:embed="rId17"/>
                <a:stretch>
                  <a:fillRect/>
                </a:stretch>
              </p:blipFill>
              <p:spPr>
                <a:xfrm>
                  <a:off x="10321307" y="2703619"/>
                  <a:ext cx="2001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4" name="Ink 33"/>
                <p14:cNvContentPartPr/>
                <p14:nvPr/>
              </p14:nvContentPartPr>
              <p14:xfrm>
                <a:off x="10635587" y="2859139"/>
                <a:ext cx="367920" cy="132840"/>
              </p14:xfrm>
            </p:contentPart>
          </mc:Choice>
          <mc:Fallback xmlns="">
            <p:pic>
              <p:nvPicPr>
                <p:cNvPr id="34" name="Ink 33"/>
                <p:cNvPicPr/>
                <p:nvPr/>
              </p:nvPicPr>
              <p:blipFill>
                <a:blip r:embed="rId19"/>
                <a:stretch>
                  <a:fillRect/>
                </a:stretch>
              </p:blipFill>
              <p:spPr>
                <a:xfrm>
                  <a:off x="10620107" y="2844019"/>
                  <a:ext cx="3956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7" name="Ink 36"/>
                <p14:cNvContentPartPr/>
                <p14:nvPr/>
              </p14:nvContentPartPr>
              <p14:xfrm>
                <a:off x="9618587" y="2395459"/>
                <a:ext cx="423360" cy="186480"/>
              </p14:xfrm>
            </p:contentPart>
          </mc:Choice>
          <mc:Fallback xmlns="">
            <p:pic>
              <p:nvPicPr>
                <p:cNvPr id="37" name="Ink 36"/>
                <p:cNvPicPr/>
                <p:nvPr/>
              </p:nvPicPr>
              <p:blipFill>
                <a:blip r:embed="rId21"/>
                <a:stretch>
                  <a:fillRect/>
                </a:stretch>
              </p:blipFill>
              <p:spPr>
                <a:xfrm>
                  <a:off x="9610667" y="2385379"/>
                  <a:ext cx="441360" cy="199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38" name="Ink 37"/>
              <p14:cNvContentPartPr/>
              <p14:nvPr/>
            </p14:nvContentPartPr>
            <p14:xfrm>
              <a:off x="2371101" y="4641929"/>
              <a:ext cx="11520" cy="335160"/>
            </p14:xfrm>
          </p:contentPart>
        </mc:Choice>
        <mc:Fallback xmlns="">
          <p:pic>
            <p:nvPicPr>
              <p:cNvPr id="38" name="Ink 37"/>
              <p:cNvPicPr/>
              <p:nvPr/>
            </p:nvPicPr>
            <p:blipFill>
              <a:blip r:embed="rId23"/>
              <a:stretch>
                <a:fillRect/>
              </a:stretch>
            </p:blipFill>
            <p:spPr>
              <a:xfrm>
                <a:off x="2347383" y="4629247"/>
                <a:ext cx="58278" cy="360161"/>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9" name="Ink 38"/>
              <p14:cNvContentPartPr/>
              <p14:nvPr/>
            </p14:nvContentPartPr>
            <p14:xfrm>
              <a:off x="2351301" y="4976869"/>
              <a:ext cx="62640" cy="78120"/>
            </p14:xfrm>
          </p:contentPart>
        </mc:Choice>
        <mc:Fallback xmlns="">
          <p:pic>
            <p:nvPicPr>
              <p:cNvPr id="39" name="Ink 38"/>
              <p:cNvPicPr/>
              <p:nvPr/>
            </p:nvPicPr>
            <p:blipFill>
              <a:blip r:embed="rId25"/>
              <a:stretch>
                <a:fillRect/>
              </a:stretch>
            </p:blipFill>
            <p:spPr>
              <a:xfrm>
                <a:off x="2338844" y="4964269"/>
                <a:ext cx="87198"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0" name="Ink 39"/>
              <p14:cNvContentPartPr/>
              <p14:nvPr/>
            </p14:nvContentPartPr>
            <p14:xfrm>
              <a:off x="2067587" y="5252059"/>
              <a:ext cx="102960" cy="91080"/>
            </p14:xfrm>
          </p:contentPart>
        </mc:Choice>
        <mc:Fallback xmlns="">
          <p:pic>
            <p:nvPicPr>
              <p:cNvPr id="40" name="Ink 39"/>
              <p:cNvPicPr/>
              <p:nvPr/>
            </p:nvPicPr>
            <p:blipFill>
              <a:blip r:embed="rId27"/>
              <a:stretch>
                <a:fillRect/>
              </a:stretch>
            </p:blipFill>
            <p:spPr>
              <a:xfrm>
                <a:off x="2055347" y="5239819"/>
                <a:ext cx="1278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1" name="Ink 40"/>
              <p14:cNvContentPartPr/>
              <p14:nvPr/>
            </p14:nvContentPartPr>
            <p14:xfrm>
              <a:off x="2073707" y="5457619"/>
              <a:ext cx="97920" cy="88200"/>
            </p14:xfrm>
          </p:contentPart>
        </mc:Choice>
        <mc:Fallback xmlns="">
          <p:pic>
            <p:nvPicPr>
              <p:cNvPr id="41" name="Ink 40"/>
              <p:cNvPicPr/>
              <p:nvPr/>
            </p:nvPicPr>
            <p:blipFill>
              <a:blip r:embed="rId29"/>
              <a:stretch>
                <a:fillRect/>
              </a:stretch>
            </p:blipFill>
            <p:spPr>
              <a:xfrm>
                <a:off x="2060747" y="5448259"/>
                <a:ext cx="1220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2" name="Ink 41"/>
              <p14:cNvContentPartPr/>
              <p14:nvPr/>
            </p14:nvContentPartPr>
            <p14:xfrm>
              <a:off x="2078747" y="5637979"/>
              <a:ext cx="43920" cy="147240"/>
            </p14:xfrm>
          </p:contentPart>
        </mc:Choice>
        <mc:Fallback xmlns="">
          <p:pic>
            <p:nvPicPr>
              <p:cNvPr id="42" name="Ink 41"/>
              <p:cNvPicPr/>
              <p:nvPr/>
            </p:nvPicPr>
            <p:blipFill>
              <a:blip r:embed="rId31"/>
              <a:stretch>
                <a:fillRect/>
              </a:stretch>
            </p:blipFill>
            <p:spPr>
              <a:xfrm>
                <a:off x="2070107" y="5625739"/>
                <a:ext cx="640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3" name="Ink 42"/>
              <p14:cNvContentPartPr/>
              <p14:nvPr/>
            </p14:nvContentPartPr>
            <p14:xfrm>
              <a:off x="2107187" y="5793139"/>
              <a:ext cx="63720" cy="9720"/>
            </p14:xfrm>
          </p:contentPart>
        </mc:Choice>
        <mc:Fallback xmlns="">
          <p:pic>
            <p:nvPicPr>
              <p:cNvPr id="43" name="Ink 42"/>
              <p:cNvPicPr/>
              <p:nvPr/>
            </p:nvPicPr>
            <p:blipFill>
              <a:blip r:embed="rId33"/>
              <a:stretch>
                <a:fillRect/>
              </a:stretch>
            </p:blipFill>
            <p:spPr>
              <a:xfrm>
                <a:off x="2099987" y="5785939"/>
                <a:ext cx="770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4" name="Ink 43"/>
              <p14:cNvContentPartPr/>
              <p14:nvPr/>
            </p14:nvContentPartPr>
            <p14:xfrm>
              <a:off x="1877147" y="5196979"/>
              <a:ext cx="74520" cy="664200"/>
            </p14:xfrm>
          </p:contentPart>
        </mc:Choice>
        <mc:Fallback xmlns="">
          <p:pic>
            <p:nvPicPr>
              <p:cNvPr id="44" name="Ink 43"/>
              <p:cNvPicPr/>
              <p:nvPr/>
            </p:nvPicPr>
            <p:blipFill>
              <a:blip r:embed="rId35"/>
              <a:stretch>
                <a:fillRect/>
              </a:stretch>
            </p:blipFill>
            <p:spPr>
              <a:xfrm>
                <a:off x="1867427" y="5186179"/>
                <a:ext cx="94680" cy="684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5" name="Ink 44"/>
              <p14:cNvContentPartPr/>
              <p14:nvPr/>
            </p14:nvContentPartPr>
            <p14:xfrm>
              <a:off x="2295827" y="5221819"/>
              <a:ext cx="155520" cy="630000"/>
            </p14:xfrm>
          </p:contentPart>
        </mc:Choice>
        <mc:Fallback xmlns="">
          <p:pic>
            <p:nvPicPr>
              <p:cNvPr id="45" name="Ink 44"/>
              <p:cNvPicPr/>
              <p:nvPr/>
            </p:nvPicPr>
            <p:blipFill>
              <a:blip r:embed="rId37"/>
              <a:stretch>
                <a:fillRect/>
              </a:stretch>
            </p:blipFill>
            <p:spPr>
              <a:xfrm>
                <a:off x="2289347" y="5212099"/>
                <a:ext cx="174240" cy="652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6" name="Ink 45"/>
              <p14:cNvContentPartPr/>
              <p14:nvPr/>
            </p14:nvContentPartPr>
            <p14:xfrm>
              <a:off x="3078827" y="4679364"/>
              <a:ext cx="16560" cy="300960"/>
            </p14:xfrm>
          </p:contentPart>
        </mc:Choice>
        <mc:Fallback xmlns="">
          <p:pic>
            <p:nvPicPr>
              <p:cNvPr id="46" name="Ink 45"/>
              <p:cNvPicPr/>
              <p:nvPr/>
            </p:nvPicPr>
            <p:blipFill>
              <a:blip r:embed="rId39"/>
              <a:stretch>
                <a:fillRect/>
              </a:stretch>
            </p:blipFill>
            <p:spPr>
              <a:xfrm>
                <a:off x="3064337" y="4666794"/>
                <a:ext cx="45126" cy="325741"/>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7" name="Ink 46"/>
              <p14:cNvContentPartPr/>
              <p14:nvPr/>
            </p14:nvContentPartPr>
            <p14:xfrm flipH="1">
              <a:off x="3059126" y="4924370"/>
              <a:ext cx="107280" cy="132658"/>
            </p14:xfrm>
          </p:contentPart>
        </mc:Choice>
        <mc:Fallback xmlns="">
          <p:pic>
            <p:nvPicPr>
              <p:cNvPr id="47" name="Ink 46"/>
              <p:cNvPicPr/>
              <p:nvPr/>
            </p:nvPicPr>
            <p:blipFill>
              <a:blip r:embed="rId41"/>
              <a:stretch>
                <a:fillRect/>
              </a:stretch>
            </p:blipFill>
            <p:spPr>
              <a:xfrm flipH="1">
                <a:off x="3046652" y="4911787"/>
                <a:ext cx="131872" cy="157464"/>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8" name="Ink 47"/>
              <p14:cNvContentPartPr/>
              <p14:nvPr/>
            </p14:nvContentPartPr>
            <p14:xfrm>
              <a:off x="3124187" y="5216059"/>
              <a:ext cx="19800" cy="63360"/>
            </p14:xfrm>
          </p:contentPart>
        </mc:Choice>
        <mc:Fallback xmlns="">
          <p:pic>
            <p:nvPicPr>
              <p:cNvPr id="48" name="Ink 47"/>
              <p:cNvPicPr/>
              <p:nvPr/>
            </p:nvPicPr>
            <p:blipFill>
              <a:blip r:embed="rId43"/>
              <a:stretch>
                <a:fillRect/>
              </a:stretch>
            </p:blipFill>
            <p:spPr>
              <a:xfrm>
                <a:off x="3117707" y="5206339"/>
                <a:ext cx="363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9" name="Ink 48"/>
              <p14:cNvContentPartPr/>
              <p14:nvPr/>
            </p14:nvContentPartPr>
            <p14:xfrm>
              <a:off x="3095747" y="5313619"/>
              <a:ext cx="81360" cy="14040"/>
            </p14:xfrm>
          </p:contentPart>
        </mc:Choice>
        <mc:Fallback xmlns="">
          <p:pic>
            <p:nvPicPr>
              <p:cNvPr id="49" name="Ink 48"/>
              <p:cNvPicPr/>
              <p:nvPr/>
            </p:nvPicPr>
            <p:blipFill>
              <a:blip r:embed="rId45"/>
              <a:stretch>
                <a:fillRect/>
              </a:stretch>
            </p:blipFill>
            <p:spPr>
              <a:xfrm>
                <a:off x="3086387" y="5307859"/>
                <a:ext cx="957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0" name="Ink 49"/>
              <p14:cNvContentPartPr/>
              <p14:nvPr/>
            </p14:nvContentPartPr>
            <p14:xfrm>
              <a:off x="3122027" y="5368699"/>
              <a:ext cx="64800" cy="55080"/>
            </p14:xfrm>
          </p:contentPart>
        </mc:Choice>
        <mc:Fallback xmlns="">
          <p:pic>
            <p:nvPicPr>
              <p:cNvPr id="50" name="Ink 49"/>
              <p:cNvPicPr/>
              <p:nvPr/>
            </p:nvPicPr>
            <p:blipFill>
              <a:blip r:embed="rId47"/>
              <a:stretch>
                <a:fillRect/>
              </a:stretch>
            </p:blipFill>
            <p:spPr>
              <a:xfrm>
                <a:off x="3113027" y="5359699"/>
                <a:ext cx="838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1" name="Ink 50"/>
              <p14:cNvContentPartPr/>
              <p14:nvPr/>
            </p14:nvContentPartPr>
            <p14:xfrm>
              <a:off x="3265307" y="5226139"/>
              <a:ext cx="42840" cy="98640"/>
            </p14:xfrm>
          </p:contentPart>
        </mc:Choice>
        <mc:Fallback xmlns="">
          <p:pic>
            <p:nvPicPr>
              <p:cNvPr id="51" name="Ink 50"/>
              <p:cNvPicPr/>
              <p:nvPr/>
            </p:nvPicPr>
            <p:blipFill>
              <a:blip r:embed="rId49"/>
              <a:stretch>
                <a:fillRect/>
              </a:stretch>
            </p:blipFill>
            <p:spPr>
              <a:xfrm>
                <a:off x="3253427" y="5216059"/>
                <a:ext cx="626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2" name="Ink 51"/>
              <p14:cNvContentPartPr/>
              <p14:nvPr/>
            </p14:nvContentPartPr>
            <p14:xfrm>
              <a:off x="3341987" y="5292019"/>
              <a:ext cx="39600" cy="45360"/>
            </p14:xfrm>
          </p:contentPart>
        </mc:Choice>
        <mc:Fallback xmlns="">
          <p:pic>
            <p:nvPicPr>
              <p:cNvPr id="52" name="Ink 51"/>
              <p:cNvPicPr/>
              <p:nvPr/>
            </p:nvPicPr>
            <p:blipFill>
              <a:blip r:embed="rId51"/>
              <a:stretch>
                <a:fillRect/>
              </a:stretch>
            </p:blipFill>
            <p:spPr>
              <a:xfrm>
                <a:off x="3338387" y="5281579"/>
                <a:ext cx="550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3" name="Ink 52"/>
              <p14:cNvContentPartPr/>
              <p14:nvPr/>
            </p14:nvContentPartPr>
            <p14:xfrm>
              <a:off x="3466187" y="5230099"/>
              <a:ext cx="55080" cy="100440"/>
            </p14:xfrm>
          </p:contentPart>
        </mc:Choice>
        <mc:Fallback xmlns="">
          <p:pic>
            <p:nvPicPr>
              <p:cNvPr id="53" name="Ink 52"/>
              <p:cNvPicPr/>
              <p:nvPr/>
            </p:nvPicPr>
            <p:blipFill>
              <a:blip r:embed="rId53"/>
              <a:stretch>
                <a:fillRect/>
              </a:stretch>
            </p:blipFill>
            <p:spPr>
              <a:xfrm>
                <a:off x="3452507" y="5219659"/>
                <a:ext cx="774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4" name="Ink 53"/>
              <p14:cNvContentPartPr/>
              <p14:nvPr/>
            </p14:nvContentPartPr>
            <p14:xfrm>
              <a:off x="3575987" y="5288419"/>
              <a:ext cx="25920" cy="60480"/>
            </p14:xfrm>
          </p:contentPart>
        </mc:Choice>
        <mc:Fallback xmlns="">
          <p:pic>
            <p:nvPicPr>
              <p:cNvPr id="54" name="Ink 53"/>
              <p:cNvPicPr/>
              <p:nvPr/>
            </p:nvPicPr>
            <p:blipFill>
              <a:blip r:embed="rId55"/>
              <a:stretch>
                <a:fillRect/>
              </a:stretch>
            </p:blipFill>
            <p:spPr>
              <a:xfrm>
                <a:off x="3572387" y="5275819"/>
                <a:ext cx="432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5" name="Ink 54"/>
              <p14:cNvContentPartPr/>
              <p14:nvPr/>
            </p14:nvContentPartPr>
            <p14:xfrm>
              <a:off x="3119507" y="5554459"/>
              <a:ext cx="16560" cy="58320"/>
            </p14:xfrm>
          </p:contentPart>
        </mc:Choice>
        <mc:Fallback xmlns="">
          <p:pic>
            <p:nvPicPr>
              <p:cNvPr id="55" name="Ink 54"/>
              <p:cNvPicPr/>
              <p:nvPr/>
            </p:nvPicPr>
            <p:blipFill>
              <a:blip r:embed="rId57"/>
              <a:stretch>
                <a:fillRect/>
              </a:stretch>
            </p:blipFill>
            <p:spPr>
              <a:xfrm>
                <a:off x="3111947" y="5542939"/>
                <a:ext cx="360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6" name="Ink 55"/>
              <p14:cNvContentPartPr/>
              <p14:nvPr/>
            </p14:nvContentPartPr>
            <p14:xfrm>
              <a:off x="3095387" y="5646979"/>
              <a:ext cx="72720" cy="15480"/>
            </p14:xfrm>
          </p:contentPart>
        </mc:Choice>
        <mc:Fallback xmlns="">
          <p:pic>
            <p:nvPicPr>
              <p:cNvPr id="56" name="Ink 55"/>
              <p:cNvPicPr/>
              <p:nvPr/>
            </p:nvPicPr>
            <p:blipFill>
              <a:blip r:embed="rId59"/>
              <a:stretch>
                <a:fillRect/>
              </a:stretch>
            </p:blipFill>
            <p:spPr>
              <a:xfrm>
                <a:off x="3088547" y="5641219"/>
                <a:ext cx="846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7" name="Ink 56"/>
              <p14:cNvContentPartPr/>
              <p14:nvPr/>
            </p14:nvContentPartPr>
            <p14:xfrm>
              <a:off x="3119867" y="5700259"/>
              <a:ext cx="47160" cy="70560"/>
            </p14:xfrm>
          </p:contentPart>
        </mc:Choice>
        <mc:Fallback xmlns="">
          <p:pic>
            <p:nvPicPr>
              <p:cNvPr id="57" name="Ink 56"/>
              <p:cNvPicPr/>
              <p:nvPr/>
            </p:nvPicPr>
            <p:blipFill>
              <a:blip r:embed="rId61"/>
              <a:stretch>
                <a:fillRect/>
              </a:stretch>
            </p:blipFill>
            <p:spPr>
              <a:xfrm>
                <a:off x="3113387" y="5691259"/>
                <a:ext cx="586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8" name="Ink 57"/>
              <p14:cNvContentPartPr/>
              <p14:nvPr/>
            </p14:nvContentPartPr>
            <p14:xfrm>
              <a:off x="3271427" y="5536459"/>
              <a:ext cx="64080" cy="141120"/>
            </p14:xfrm>
          </p:contentPart>
        </mc:Choice>
        <mc:Fallback xmlns="">
          <p:pic>
            <p:nvPicPr>
              <p:cNvPr id="58" name="Ink 57"/>
              <p:cNvPicPr/>
              <p:nvPr/>
            </p:nvPicPr>
            <p:blipFill>
              <a:blip r:embed="rId63"/>
              <a:stretch>
                <a:fillRect/>
              </a:stretch>
            </p:blipFill>
            <p:spPr>
              <a:xfrm>
                <a:off x="3267827" y="5528899"/>
                <a:ext cx="720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9" name="Ink 58"/>
              <p14:cNvContentPartPr/>
              <p14:nvPr/>
            </p14:nvContentPartPr>
            <p14:xfrm>
              <a:off x="3375467" y="5600179"/>
              <a:ext cx="49320" cy="56160"/>
            </p14:xfrm>
          </p:contentPart>
        </mc:Choice>
        <mc:Fallback xmlns="">
          <p:pic>
            <p:nvPicPr>
              <p:cNvPr id="59" name="Ink 58"/>
              <p:cNvPicPr/>
              <p:nvPr/>
            </p:nvPicPr>
            <p:blipFill>
              <a:blip r:embed="rId65"/>
              <a:stretch>
                <a:fillRect/>
              </a:stretch>
            </p:blipFill>
            <p:spPr>
              <a:xfrm>
                <a:off x="3372227" y="5587219"/>
                <a:ext cx="648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0" name="Ink 59"/>
              <p14:cNvContentPartPr/>
              <p14:nvPr/>
            </p14:nvContentPartPr>
            <p14:xfrm>
              <a:off x="3538547" y="5523139"/>
              <a:ext cx="50400" cy="122040"/>
            </p14:xfrm>
          </p:contentPart>
        </mc:Choice>
        <mc:Fallback xmlns="">
          <p:pic>
            <p:nvPicPr>
              <p:cNvPr id="60" name="Ink 59"/>
              <p:cNvPicPr/>
              <p:nvPr/>
            </p:nvPicPr>
            <p:blipFill>
              <a:blip r:embed="rId67"/>
              <a:stretch>
                <a:fillRect/>
              </a:stretch>
            </p:blipFill>
            <p:spPr>
              <a:xfrm>
                <a:off x="3526667" y="5514139"/>
                <a:ext cx="709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1" name="Ink 60"/>
              <p14:cNvContentPartPr/>
              <p14:nvPr/>
            </p14:nvContentPartPr>
            <p14:xfrm>
              <a:off x="3639707" y="5586859"/>
              <a:ext cx="33840" cy="63360"/>
            </p14:xfrm>
          </p:contentPart>
        </mc:Choice>
        <mc:Fallback xmlns="">
          <p:pic>
            <p:nvPicPr>
              <p:cNvPr id="61" name="Ink 60"/>
              <p:cNvPicPr/>
              <p:nvPr/>
            </p:nvPicPr>
            <p:blipFill>
              <a:blip r:embed="rId69"/>
              <a:stretch>
                <a:fillRect/>
              </a:stretch>
            </p:blipFill>
            <p:spPr>
              <a:xfrm>
                <a:off x="3636467" y="5577859"/>
                <a:ext cx="475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2" name="Ink 61"/>
              <p14:cNvContentPartPr/>
              <p14:nvPr/>
            </p14:nvContentPartPr>
            <p14:xfrm>
              <a:off x="3351707" y="5801059"/>
              <a:ext cx="72360" cy="74160"/>
            </p14:xfrm>
          </p:contentPart>
        </mc:Choice>
        <mc:Fallback xmlns="">
          <p:pic>
            <p:nvPicPr>
              <p:cNvPr id="62" name="Ink 61"/>
              <p:cNvPicPr/>
              <p:nvPr/>
            </p:nvPicPr>
            <p:blipFill>
              <a:blip r:embed="rId71"/>
              <a:stretch>
                <a:fillRect/>
              </a:stretch>
            </p:blipFill>
            <p:spPr>
              <a:xfrm>
                <a:off x="3346307" y="5789539"/>
                <a:ext cx="910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3" name="Ink 62"/>
              <p14:cNvContentPartPr/>
              <p14:nvPr/>
            </p14:nvContentPartPr>
            <p14:xfrm>
              <a:off x="2917907" y="5197699"/>
              <a:ext cx="106920" cy="659160"/>
            </p14:xfrm>
          </p:contentPart>
        </mc:Choice>
        <mc:Fallback xmlns="">
          <p:pic>
            <p:nvPicPr>
              <p:cNvPr id="63" name="Ink 62"/>
              <p:cNvPicPr/>
              <p:nvPr/>
            </p:nvPicPr>
            <p:blipFill>
              <a:blip r:embed="rId73"/>
              <a:stretch>
                <a:fillRect/>
              </a:stretch>
            </p:blipFill>
            <p:spPr>
              <a:xfrm>
                <a:off x="2908547" y="5185099"/>
                <a:ext cx="127800" cy="6829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080" name="Ink 46079"/>
              <p14:cNvContentPartPr/>
              <p14:nvPr/>
            </p14:nvContentPartPr>
            <p14:xfrm>
              <a:off x="3731147" y="5219659"/>
              <a:ext cx="119880" cy="633600"/>
            </p14:xfrm>
          </p:contentPart>
        </mc:Choice>
        <mc:Fallback xmlns="">
          <p:pic>
            <p:nvPicPr>
              <p:cNvPr id="46080" name="Ink 46079"/>
              <p:cNvPicPr/>
              <p:nvPr/>
            </p:nvPicPr>
            <p:blipFill>
              <a:blip r:embed="rId75"/>
              <a:stretch>
                <a:fillRect/>
              </a:stretch>
            </p:blipFill>
            <p:spPr>
              <a:xfrm>
                <a:off x="3727547" y="5206699"/>
                <a:ext cx="136800" cy="660240"/>
              </a:xfrm>
              <a:prstGeom prst="rect">
                <a:avLst/>
              </a:prstGeom>
            </p:spPr>
          </p:pic>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0364F25-9224-DC0D-463E-1F132EC83DFE}"/>
                  </a:ext>
                </a:extLst>
              </p:cNvPr>
              <p:cNvSpPr txBox="1"/>
              <p:nvPr/>
            </p:nvSpPr>
            <p:spPr>
              <a:xfrm>
                <a:off x="2703343" y="2193513"/>
                <a:ext cx="4143122" cy="6415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600" i="1" smtClean="0">
                              <a:latin typeface="Cambria Math" panose="02040503050406030204" pitchFamily="18" charset="0"/>
                            </a:rPr>
                          </m:ctrlPr>
                        </m:sSubSupPr>
                        <m:e>
                          <m:r>
                            <a:rPr lang="en-US" sz="1600" i="1">
                              <a:latin typeface="Cambria Math" panose="02040503050406030204" pitchFamily="18" charset="0"/>
                            </a:rPr>
                            <m:t>𝐽</m:t>
                          </m:r>
                        </m:e>
                        <m:sub>
                          <m:r>
                            <a:rPr lang="en-US" sz="1600" i="1">
                              <a:latin typeface="Cambria Math" panose="02040503050406030204" pitchFamily="18" charset="0"/>
                            </a:rPr>
                            <m:t>𝑣𝑖</m:t>
                          </m:r>
                        </m:sub>
                        <m:sup>
                          <m:r>
                            <a:rPr lang="en-US" sz="1600" i="1">
                              <a:latin typeface="Cambria Math" panose="02040503050406030204" pitchFamily="18" charset="0"/>
                            </a:rPr>
                            <m:t>𝑗</m:t>
                          </m:r>
                        </m:sup>
                      </m:sSubSup>
                      <m:r>
                        <a:rPr lang="en-US" sz="1600" b="0" i="1" smtClean="0">
                          <a:latin typeface="Cambria Math" panose="02040503050406030204" pitchFamily="18" charset="0"/>
                        </a:rPr>
                        <m:t>=</m:t>
                      </m:r>
                      <m:d>
                        <m:dPr>
                          <m:begChr m:val="{"/>
                          <m:endChr m:val=""/>
                          <m:ctrlPr>
                            <a:rPr lang="en-US" sz="1600" i="1" smtClean="0">
                              <a:latin typeface="Cambria Math" panose="02040503050406030204" pitchFamily="18" charset="0"/>
                            </a:rPr>
                          </m:ctrlPr>
                        </m:dPr>
                        <m:e>
                          <m:eqArr>
                            <m:eqArrPr>
                              <m:ctrlPr>
                                <a:rPr lang="en-US" sz="1600" i="1" smtClean="0">
                                  <a:latin typeface="Cambria Math" panose="02040503050406030204" pitchFamily="18" charset="0"/>
                                </a:rPr>
                              </m:ctrlPr>
                            </m:eqArrPr>
                            <m:e>
                              <m:sSub>
                                <m:sSubPr>
                                  <m:ctrlPr>
                                    <a:rPr lang="en-US" sz="1600" b="0" i="1">
                                      <a:latin typeface="Cambria Math" panose="02040503050406030204" pitchFamily="18" charset="0"/>
                                    </a:rPr>
                                  </m:ctrlPr>
                                </m:sSubPr>
                                <m:e>
                                  <m:sPre>
                                    <m:sPrePr>
                                      <m:ctrlPr>
                                        <a:rPr lang="en-US" sz="1600" i="1" smtClean="0">
                                          <a:latin typeface="Cambria Math" panose="02040503050406030204" pitchFamily="18" charset="0"/>
                                        </a:rPr>
                                      </m:ctrlPr>
                                    </m:sPrePr>
                                    <m:sub>
                                      <m:r>
                                        <a:rPr lang="en-US" sz="1600" b="0" i="1" smtClean="0">
                                          <a:latin typeface="Cambria Math" panose="02040503050406030204" pitchFamily="18" charset="0"/>
                                        </a:rPr>
                                        <m:t> </m:t>
                                      </m:r>
                                    </m:sub>
                                    <m:sup>
                                      <m:r>
                                        <a:rPr lang="en-US" sz="1600" i="1">
                                          <a:latin typeface="Cambria Math" panose="02040503050406030204" pitchFamily="18" charset="0"/>
                                        </a:rPr>
                                        <m:t>0</m:t>
                                      </m:r>
                                    </m:sup>
                                    <m:e>
                                      <m:r>
                                        <a:rPr lang="en-US" sz="1600" b="0" i="1" smtClean="0">
                                          <a:latin typeface="Cambria Math" panose="02040503050406030204" pitchFamily="18" charset="0"/>
                                        </a:rPr>
                                        <m:t>𝑍</m:t>
                                      </m:r>
                                    </m:e>
                                  </m:sPre>
                                </m:e>
                                <m:sub>
                                  <m:r>
                                    <a:rPr lang="en-US" sz="1600" b="0" i="1" smtClean="0">
                                      <a:latin typeface="Cambria Math" panose="02040503050406030204" pitchFamily="18" charset="0"/>
                                    </a:rPr>
                                    <m:t>𝐽</m:t>
                                  </m:r>
                                </m:sub>
                              </m:sSub>
                              <m:r>
                                <a:rPr lang="en-US" sz="1600" b="0" i="1" smtClean="0">
                                  <a:latin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m:t>
                              </m:r>
                              <m:sPre>
                                <m:sPrePr>
                                  <m:ctrlPr>
                                    <a:rPr lang="en-US" sz="1600" i="1" smtClean="0">
                                      <a:solidFill>
                                        <a:schemeClr val="tx1"/>
                                      </a:solidFill>
                                      <a:latin typeface="Cambria Math" panose="02040503050406030204" pitchFamily="18" charset="0"/>
                                    </a:rPr>
                                  </m:ctrlPr>
                                </m:sPrePr>
                                <m:sub>
                                  <m:r>
                                    <a:rPr lang="en-US" sz="1600" i="1">
                                      <a:solidFill>
                                        <a:schemeClr val="tx1"/>
                                      </a:solidFill>
                                      <a:latin typeface="Cambria Math" panose="02040503050406030204" pitchFamily="18" charset="0"/>
                                    </a:rPr>
                                    <m:t> </m:t>
                                  </m:r>
                                </m:sub>
                                <m:sup>
                                  <m:r>
                                    <a:rPr lang="en-US" sz="1600" i="1">
                                      <a:solidFill>
                                        <a:schemeClr val="tx1"/>
                                      </a:solidFill>
                                      <a:latin typeface="Cambria Math" panose="02040503050406030204" pitchFamily="18" charset="0"/>
                                    </a:rPr>
                                    <m:t>0</m:t>
                                  </m:r>
                                </m:sup>
                                <m:e>
                                  <m:sSubSup>
                                    <m:sSubSupPr>
                                      <m:ctrlPr>
                                        <a:rPr lang="en-US" sz="1600" i="1">
                                          <a:solidFill>
                                            <a:schemeClr val="tx1"/>
                                          </a:solidFill>
                                          <a:latin typeface="Cambria Math" panose="02040503050406030204" pitchFamily="18" charset="0"/>
                                        </a:rPr>
                                      </m:ctrlPr>
                                    </m:sSubSup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𝑃</m:t>
                                          </m:r>
                                        </m:e>
                                        <m:sub>
                                          <m:r>
                                            <a:rPr lang="en-US" sz="1600" i="1">
                                              <a:solidFill>
                                                <a:schemeClr val="tx1"/>
                                              </a:solidFill>
                                              <a:latin typeface="Cambria Math" panose="02040503050406030204" pitchFamily="18" charset="0"/>
                                            </a:rPr>
                                            <m:t>𝑐</m:t>
                                          </m:r>
                                        </m:sub>
                                      </m:sSub>
                                    </m:e>
                                    <m:sub>
                                      <m:r>
                                        <a:rPr lang="en-US" sz="1600" b="0" i="1" smtClean="0">
                                          <a:solidFill>
                                            <a:schemeClr val="tx1"/>
                                          </a:solidFill>
                                          <a:latin typeface="Cambria Math" panose="02040503050406030204" pitchFamily="18" charset="0"/>
                                        </a:rPr>
                                        <m:t>𝑖</m:t>
                                      </m:r>
                                    </m:sub>
                                    <m:sup>
                                      <m:r>
                                        <a:rPr lang="en-US" sz="1600" b="0" i="1" smtClean="0">
                                          <a:solidFill>
                                            <a:schemeClr val="tx1"/>
                                          </a:solidFill>
                                          <a:latin typeface="Cambria Math" panose="02040503050406030204" pitchFamily="18" charset="0"/>
                                        </a:rPr>
                                        <m:t> </m:t>
                                      </m:r>
                                    </m:sup>
                                  </m:sSubSup>
                                </m:e>
                              </m:sPre>
                              <m:r>
                                <a:rPr lang="en-US" sz="1600" b="0" i="1" smtClean="0">
                                  <a:solidFill>
                                    <a:schemeClr val="tx1"/>
                                  </a:solidFill>
                                  <a:latin typeface="Cambria Math" panose="02040503050406030204" pitchFamily="18" charset="0"/>
                                </a:rPr>
                                <m:t>−</m:t>
                              </m:r>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Sup>
                                    <m:sSubSupPr>
                                      <m:ctrlPr>
                                        <a:rPr lang="en-US" sz="1600" i="1">
                                          <a:latin typeface="Cambria Math" panose="02040503050406030204" pitchFamily="18" charset="0"/>
                                        </a:rPr>
                                      </m:ctrlPr>
                                    </m:sSubSupPr>
                                    <m:e>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b="0" i="1" smtClean="0">
                                              <a:latin typeface="Cambria Math" panose="02040503050406030204" pitchFamily="18" charset="0"/>
                                            </a:rPr>
                                            <m:t> </m:t>
                                          </m:r>
                                        </m:sub>
                                      </m:sSub>
                                    </m:e>
                                    <m:sub>
                                      <m:r>
                                        <a:rPr lang="en-US" sz="1600" b="0" i="1" smtClean="0">
                                          <a:latin typeface="Cambria Math" panose="02040503050406030204" pitchFamily="18" charset="0"/>
                                        </a:rPr>
                                        <m:t>𝑗</m:t>
                                      </m:r>
                                    </m:sub>
                                    <m:sup>
                                      <m:r>
                                        <a:rPr lang="en-US" sz="1600" b="0" i="1" smtClean="0">
                                          <a:latin typeface="Cambria Math" panose="02040503050406030204" pitchFamily="18" charset="0"/>
                                        </a:rPr>
                                        <m:t> </m:t>
                                      </m:r>
                                    </m:sup>
                                  </m:sSubSup>
                                </m:e>
                              </m:sPre>
                              <m:r>
                                <a:rPr lang="en-US" sz="1600" b="0" i="1" smtClean="0">
                                  <a:solidFill>
                                    <a:schemeClr val="tx1"/>
                                  </a:solidFill>
                                  <a:latin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𝑅𝑒𝑣𝑒𝑜𝑙𝑢𝑡𝑒</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𝐽𝑜𝑖𝑛𝑡</m:t>
                              </m:r>
                              <m:r>
                                <a:rPr lang="en-US" sz="1600" b="0" i="1" smtClean="0">
                                  <a:latin typeface="Cambria Math" panose="02040503050406030204" pitchFamily="18" charset="0"/>
                                  <a:ea typeface="Cambria Math" panose="02040503050406030204" pitchFamily="18" charset="0"/>
                                </a:rPr>
                                <m:t>)</m:t>
                              </m:r>
                            </m:e>
                            <m:e>
                              <m:r>
                                <a:rPr lang="en-US" sz="1600" b="0" i="1" smtClean="0">
                                  <a:latin typeface="Cambria Math" panose="02040503050406030204" pitchFamily="18" charset="0"/>
                                  <a:ea typeface="Cambria Math" panose="02040503050406030204" pitchFamily="18" charset="0"/>
                                </a:rPr>
                                <m:t> </m:t>
                              </m:r>
                            </m:e>
                          </m:eqArr>
                        </m:e>
                      </m:d>
                    </m:oMath>
                  </m:oMathPara>
                </a14:m>
                <a:endParaRPr lang="en-US" sz="1600" dirty="0"/>
              </a:p>
            </p:txBody>
          </p:sp>
        </mc:Choice>
        <mc:Fallback xmlns="">
          <p:sp>
            <p:nvSpPr>
              <p:cNvPr id="2" name="TextBox 1">
                <a:extLst>
                  <a:ext uri="{FF2B5EF4-FFF2-40B4-BE49-F238E27FC236}">
                    <a16:creationId xmlns:a16="http://schemas.microsoft.com/office/drawing/2014/main" id="{90364F25-9224-DC0D-463E-1F132EC83DFE}"/>
                  </a:ext>
                </a:extLst>
              </p:cNvPr>
              <p:cNvSpPr txBox="1">
                <a:spLocks noRot="1" noChangeAspect="1" noMove="1" noResize="1" noEditPoints="1" noAdjustHandles="1" noChangeArrowheads="1" noChangeShapeType="1" noTextEdit="1"/>
              </p:cNvSpPr>
              <p:nvPr/>
            </p:nvSpPr>
            <p:spPr>
              <a:xfrm>
                <a:off x="2703343" y="2193513"/>
                <a:ext cx="4143122" cy="641586"/>
              </a:xfrm>
              <a:prstGeom prst="rect">
                <a:avLst/>
              </a:prstGeom>
              <a:blipFill>
                <a:blip r:embed="rId76"/>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77">
            <p14:nvContentPartPr>
              <p14:cNvPr id="8" name="Ink 7">
                <a:extLst>
                  <a:ext uri="{FF2B5EF4-FFF2-40B4-BE49-F238E27FC236}">
                    <a16:creationId xmlns:a16="http://schemas.microsoft.com/office/drawing/2014/main" id="{4647AFAB-211A-D236-13AA-31BD09454C43}"/>
                  </a:ext>
                </a:extLst>
              </p14:cNvPr>
              <p14:cNvContentPartPr/>
              <p14:nvPr/>
            </p14:nvContentPartPr>
            <p14:xfrm>
              <a:off x="3796598" y="4669465"/>
              <a:ext cx="434160" cy="344160"/>
            </p14:xfrm>
          </p:contentPart>
        </mc:Choice>
        <mc:Fallback xmlns="">
          <p:pic>
            <p:nvPicPr>
              <p:cNvPr id="8" name="Ink 7">
                <a:extLst>
                  <a:ext uri="{FF2B5EF4-FFF2-40B4-BE49-F238E27FC236}">
                    <a16:creationId xmlns:a16="http://schemas.microsoft.com/office/drawing/2014/main" id="{4647AFAB-211A-D236-13AA-31BD09454C43}"/>
                  </a:ext>
                </a:extLst>
              </p:cNvPr>
              <p:cNvPicPr/>
              <p:nvPr/>
            </p:nvPicPr>
            <p:blipFill>
              <a:blip r:embed="rId78"/>
              <a:stretch>
                <a:fillRect/>
              </a:stretch>
            </p:blipFill>
            <p:spPr>
              <a:xfrm>
                <a:off x="3792278" y="4665145"/>
                <a:ext cx="442800" cy="352800"/>
              </a:xfrm>
              <a:prstGeom prst="rect">
                <a:avLst/>
              </a:prstGeom>
            </p:spPr>
          </p:pic>
        </mc:Fallback>
      </mc:AlternateContent>
      <p:grpSp>
        <p:nvGrpSpPr>
          <p:cNvPr id="15" name="Group 14">
            <a:extLst>
              <a:ext uri="{FF2B5EF4-FFF2-40B4-BE49-F238E27FC236}">
                <a16:creationId xmlns:a16="http://schemas.microsoft.com/office/drawing/2014/main" id="{CC238A74-3E94-CB0F-742F-62870C019AF4}"/>
              </a:ext>
            </a:extLst>
          </p:cNvPr>
          <p:cNvGrpSpPr/>
          <p:nvPr/>
        </p:nvGrpSpPr>
        <p:grpSpPr>
          <a:xfrm>
            <a:off x="4258838" y="5204785"/>
            <a:ext cx="476640" cy="621720"/>
            <a:chOff x="4258838" y="5204785"/>
            <a:chExt cx="476640" cy="621720"/>
          </a:xfrm>
        </p:grpSpPr>
        <mc:AlternateContent xmlns:mc="http://schemas.openxmlformats.org/markup-compatibility/2006" xmlns:p14="http://schemas.microsoft.com/office/powerpoint/2010/main">
          <mc:Choice Requires="p14">
            <p:contentPart p14:bwMode="auto" r:id="rId79">
              <p14:nvContentPartPr>
                <p14:cNvPr id="9" name="Ink 8">
                  <a:extLst>
                    <a:ext uri="{FF2B5EF4-FFF2-40B4-BE49-F238E27FC236}">
                      <a16:creationId xmlns:a16="http://schemas.microsoft.com/office/drawing/2014/main" id="{F26DF634-CE9D-3716-6114-5587C9A25F83}"/>
                    </a:ext>
                  </a:extLst>
                </p14:cNvPr>
                <p14:cNvContentPartPr/>
                <p14:nvPr/>
              </p14:nvContentPartPr>
              <p14:xfrm>
                <a:off x="4258838" y="5204785"/>
                <a:ext cx="124920" cy="621720"/>
              </p14:xfrm>
            </p:contentPart>
          </mc:Choice>
          <mc:Fallback xmlns="">
            <p:pic>
              <p:nvPicPr>
                <p:cNvPr id="9" name="Ink 8">
                  <a:extLst>
                    <a:ext uri="{FF2B5EF4-FFF2-40B4-BE49-F238E27FC236}">
                      <a16:creationId xmlns:a16="http://schemas.microsoft.com/office/drawing/2014/main" id="{F26DF634-CE9D-3716-6114-5587C9A25F83}"/>
                    </a:ext>
                  </a:extLst>
                </p:cNvPr>
                <p:cNvPicPr/>
                <p:nvPr/>
              </p:nvPicPr>
              <p:blipFill>
                <a:blip r:embed="rId80"/>
                <a:stretch>
                  <a:fillRect/>
                </a:stretch>
              </p:blipFill>
              <p:spPr>
                <a:xfrm>
                  <a:off x="4254518" y="5200465"/>
                  <a:ext cx="133560" cy="6303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0" name="Ink 9">
                  <a:extLst>
                    <a:ext uri="{FF2B5EF4-FFF2-40B4-BE49-F238E27FC236}">
                      <a16:creationId xmlns:a16="http://schemas.microsoft.com/office/drawing/2014/main" id="{69AA0B94-AEA7-5DEE-95D6-E430A9E04F85}"/>
                    </a:ext>
                  </a:extLst>
                </p14:cNvPr>
                <p14:cNvContentPartPr/>
                <p14:nvPr/>
              </p14:nvContentPartPr>
              <p14:xfrm>
                <a:off x="4610558" y="5206585"/>
                <a:ext cx="124920" cy="564120"/>
              </p14:xfrm>
            </p:contentPart>
          </mc:Choice>
          <mc:Fallback xmlns="">
            <p:pic>
              <p:nvPicPr>
                <p:cNvPr id="10" name="Ink 9">
                  <a:extLst>
                    <a:ext uri="{FF2B5EF4-FFF2-40B4-BE49-F238E27FC236}">
                      <a16:creationId xmlns:a16="http://schemas.microsoft.com/office/drawing/2014/main" id="{69AA0B94-AEA7-5DEE-95D6-E430A9E04F85}"/>
                    </a:ext>
                  </a:extLst>
                </p:cNvPr>
                <p:cNvPicPr/>
                <p:nvPr/>
              </p:nvPicPr>
              <p:blipFill>
                <a:blip r:embed="rId82"/>
                <a:stretch>
                  <a:fillRect/>
                </a:stretch>
              </p:blipFill>
              <p:spPr>
                <a:xfrm>
                  <a:off x="4606238" y="5202265"/>
                  <a:ext cx="133560" cy="5727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1" name="Ink 10">
                  <a:extLst>
                    <a:ext uri="{FF2B5EF4-FFF2-40B4-BE49-F238E27FC236}">
                      <a16:creationId xmlns:a16="http://schemas.microsoft.com/office/drawing/2014/main" id="{897368A8-116E-42E7-B947-87B1ADA7A876}"/>
                    </a:ext>
                  </a:extLst>
                </p14:cNvPr>
                <p14:cNvContentPartPr/>
                <p14:nvPr/>
              </p14:nvContentPartPr>
              <p14:xfrm>
                <a:off x="4482758" y="5261305"/>
                <a:ext cx="64440" cy="79560"/>
              </p14:xfrm>
            </p:contentPart>
          </mc:Choice>
          <mc:Fallback xmlns="">
            <p:pic>
              <p:nvPicPr>
                <p:cNvPr id="11" name="Ink 10">
                  <a:extLst>
                    <a:ext uri="{FF2B5EF4-FFF2-40B4-BE49-F238E27FC236}">
                      <a16:creationId xmlns:a16="http://schemas.microsoft.com/office/drawing/2014/main" id="{897368A8-116E-42E7-B947-87B1ADA7A876}"/>
                    </a:ext>
                  </a:extLst>
                </p:cNvPr>
                <p:cNvPicPr/>
                <p:nvPr/>
              </p:nvPicPr>
              <p:blipFill>
                <a:blip r:embed="rId84"/>
                <a:stretch>
                  <a:fillRect/>
                </a:stretch>
              </p:blipFill>
              <p:spPr>
                <a:xfrm>
                  <a:off x="4478438" y="5256985"/>
                  <a:ext cx="730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3" name="Ink 12">
                  <a:extLst>
                    <a:ext uri="{FF2B5EF4-FFF2-40B4-BE49-F238E27FC236}">
                      <a16:creationId xmlns:a16="http://schemas.microsoft.com/office/drawing/2014/main" id="{628D1838-6E99-B4B4-06A6-A2C4648C4776}"/>
                    </a:ext>
                  </a:extLst>
                </p14:cNvPr>
                <p14:cNvContentPartPr/>
                <p14:nvPr/>
              </p14:nvContentPartPr>
              <p14:xfrm>
                <a:off x="4512638" y="5438425"/>
                <a:ext cx="51480" cy="60480"/>
              </p14:xfrm>
            </p:contentPart>
          </mc:Choice>
          <mc:Fallback xmlns="">
            <p:pic>
              <p:nvPicPr>
                <p:cNvPr id="13" name="Ink 12">
                  <a:extLst>
                    <a:ext uri="{FF2B5EF4-FFF2-40B4-BE49-F238E27FC236}">
                      <a16:creationId xmlns:a16="http://schemas.microsoft.com/office/drawing/2014/main" id="{628D1838-6E99-B4B4-06A6-A2C4648C4776}"/>
                    </a:ext>
                  </a:extLst>
                </p:cNvPr>
                <p:cNvPicPr/>
                <p:nvPr/>
              </p:nvPicPr>
              <p:blipFill>
                <a:blip r:embed="rId86"/>
                <a:stretch>
                  <a:fillRect/>
                </a:stretch>
              </p:blipFill>
              <p:spPr>
                <a:xfrm>
                  <a:off x="4508318" y="5434105"/>
                  <a:ext cx="601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4" name="Ink 13">
                  <a:extLst>
                    <a:ext uri="{FF2B5EF4-FFF2-40B4-BE49-F238E27FC236}">
                      <a16:creationId xmlns:a16="http://schemas.microsoft.com/office/drawing/2014/main" id="{2E79BED3-2694-61BD-4490-F8379A6B71F2}"/>
                    </a:ext>
                  </a:extLst>
                </p14:cNvPr>
                <p14:cNvContentPartPr/>
                <p14:nvPr/>
              </p14:nvContentPartPr>
              <p14:xfrm>
                <a:off x="4553678" y="5582425"/>
                <a:ext cx="54720" cy="105840"/>
              </p14:xfrm>
            </p:contentPart>
          </mc:Choice>
          <mc:Fallback xmlns="">
            <p:pic>
              <p:nvPicPr>
                <p:cNvPr id="14" name="Ink 13">
                  <a:extLst>
                    <a:ext uri="{FF2B5EF4-FFF2-40B4-BE49-F238E27FC236}">
                      <a16:creationId xmlns:a16="http://schemas.microsoft.com/office/drawing/2014/main" id="{2E79BED3-2694-61BD-4490-F8379A6B71F2}"/>
                    </a:ext>
                  </a:extLst>
                </p:cNvPr>
                <p:cNvPicPr/>
                <p:nvPr/>
              </p:nvPicPr>
              <p:blipFill>
                <a:blip r:embed="rId88"/>
                <a:stretch>
                  <a:fillRect/>
                </a:stretch>
              </p:blipFill>
              <p:spPr>
                <a:xfrm>
                  <a:off x="4549358" y="5578105"/>
                  <a:ext cx="63360" cy="114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9">
            <p14:nvContentPartPr>
              <p14:cNvPr id="16" name="Ink 15">
                <a:extLst>
                  <a:ext uri="{FF2B5EF4-FFF2-40B4-BE49-F238E27FC236}">
                    <a16:creationId xmlns:a16="http://schemas.microsoft.com/office/drawing/2014/main" id="{C1DAF371-2924-C55D-26F6-B3E925AD6C8A}"/>
                  </a:ext>
                </a:extLst>
              </p14:cNvPr>
              <p14:cNvContentPartPr/>
              <p14:nvPr/>
            </p14:nvContentPartPr>
            <p14:xfrm>
              <a:off x="4164158" y="4899505"/>
              <a:ext cx="109440" cy="127800"/>
            </p14:xfrm>
          </p:contentPart>
        </mc:Choice>
        <mc:Fallback xmlns="">
          <p:pic>
            <p:nvPicPr>
              <p:cNvPr id="16" name="Ink 15">
                <a:extLst>
                  <a:ext uri="{FF2B5EF4-FFF2-40B4-BE49-F238E27FC236}">
                    <a16:creationId xmlns:a16="http://schemas.microsoft.com/office/drawing/2014/main" id="{C1DAF371-2924-C55D-26F6-B3E925AD6C8A}"/>
                  </a:ext>
                </a:extLst>
              </p:cNvPr>
              <p:cNvPicPr/>
              <p:nvPr/>
            </p:nvPicPr>
            <p:blipFill>
              <a:blip r:embed="rId90"/>
              <a:stretch>
                <a:fillRect/>
              </a:stretch>
            </p:blipFill>
            <p:spPr>
              <a:xfrm>
                <a:off x="4159838" y="4895185"/>
                <a:ext cx="118080" cy="136440"/>
              </a:xfrm>
              <a:prstGeom prst="rect">
                <a:avLst/>
              </a:prstGeom>
            </p:spPr>
          </p:pic>
        </mc:Fallback>
      </mc:AlternateContent>
    </p:spTree>
    <p:extLst>
      <p:ext uri="{BB962C8B-B14F-4D97-AF65-F5344CB8AC3E}">
        <p14:creationId xmlns:p14="http://schemas.microsoft.com/office/powerpoint/2010/main" val="5174297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2FC29-9BD1-D978-B2F9-FA28D3EF801E}"/>
            </a:ext>
          </a:extLst>
        </p:cNvPr>
        <p:cNvGrpSpPr/>
        <p:nvPr/>
      </p:nvGrpSpPr>
      <p:grpSpPr>
        <a:xfrm>
          <a:off x="0" y="0"/>
          <a:ext cx="0" cy="0"/>
          <a:chOff x="0" y="0"/>
          <a:chExt cx="0" cy="0"/>
        </a:xfrm>
      </p:grpSpPr>
      <p:sp>
        <p:nvSpPr>
          <p:cNvPr id="46082" name="Rectangle 2">
            <a:extLst>
              <a:ext uri="{FF2B5EF4-FFF2-40B4-BE49-F238E27FC236}">
                <a16:creationId xmlns:a16="http://schemas.microsoft.com/office/drawing/2014/main" id="{5CA54F1C-F93C-18F2-0D34-EA19FE6CB848}"/>
              </a:ext>
            </a:extLst>
          </p:cNvPr>
          <p:cNvSpPr>
            <a:spLocks noGrp="1" noChangeArrowheads="1"/>
          </p:cNvSpPr>
          <p:nvPr>
            <p:ph type="title"/>
          </p:nvPr>
        </p:nvSpPr>
        <p:spPr/>
        <p:txBody>
          <a:bodyPr/>
          <a:lstStyle/>
          <a:p>
            <a:r>
              <a:rPr lang="en-US" altLang="en-US" dirty="0" err="1"/>
              <a:t>Lagrangian</a:t>
            </a:r>
            <a:r>
              <a:rPr lang="en-US" altLang="en-US" dirty="0"/>
              <a:t> Formulation of Manipulator Dynamics</a:t>
            </a:r>
          </a:p>
        </p:txBody>
      </p:sp>
      <p:sp>
        <p:nvSpPr>
          <p:cNvPr id="7" name="Footer Placeholder 2">
            <a:extLst>
              <a:ext uri="{FF2B5EF4-FFF2-40B4-BE49-F238E27FC236}">
                <a16:creationId xmlns:a16="http://schemas.microsoft.com/office/drawing/2014/main" id="{0BC768FB-D10E-D334-EB26-68125DA7FCA0}"/>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5" name="Picture 2" descr="http://brand.ucla.edu/wp-content/uploads/2013/08/ucla-logotype-main-11.jpg">
            <a:extLst>
              <a:ext uri="{FF2B5EF4-FFF2-40B4-BE49-F238E27FC236}">
                <a16:creationId xmlns:a16="http://schemas.microsoft.com/office/drawing/2014/main" id="{16CA3DD3-5308-8BE6-3460-A12E5BAC86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a:extLst>
              <a:ext uri="{FF2B5EF4-FFF2-40B4-BE49-F238E27FC236}">
                <a16:creationId xmlns:a16="http://schemas.microsoft.com/office/drawing/2014/main" id="{03554CB6-CB2A-292C-7FD0-9471B2CFB294}"/>
              </a:ext>
            </a:extLst>
          </p:cNvPr>
          <p:cNvSpPr txBox="1">
            <a:spLocks noChangeArrowheads="1"/>
          </p:cNvSpPr>
          <p:nvPr/>
        </p:nvSpPr>
        <p:spPr bwMode="auto">
          <a:xfrm>
            <a:off x="1177926" y="1314451"/>
            <a:ext cx="9423399"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pPr lvl="1"/>
            <a:endParaRPr lang="en-US" altLang="en-US" sz="2000" kern="0" dirty="0"/>
          </a:p>
        </p:txBody>
      </p:sp>
      <mc:AlternateContent xmlns:mc="http://schemas.openxmlformats.org/markup-compatibility/2006" xmlns:a14="http://schemas.microsoft.com/office/drawing/2010/main">
        <mc:Choice Requires="a14">
          <p:sp>
            <p:nvSpPr>
              <p:cNvPr id="4" name="Object 1">
                <a:extLst>
                  <a:ext uri="{FF2B5EF4-FFF2-40B4-BE49-F238E27FC236}">
                    <a16:creationId xmlns:a16="http://schemas.microsoft.com/office/drawing/2014/main" id="{98C35005-CADF-BF04-8E9E-773BA941F6AC}"/>
                  </a:ext>
                </a:extLst>
              </p:cNvPr>
              <p:cNvSpPr txBox="1"/>
              <p:nvPr/>
            </p:nvSpPr>
            <p:spPr bwMode="auto">
              <a:xfrm>
                <a:off x="1455739" y="1436839"/>
                <a:ext cx="1685131" cy="537064"/>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1600" i="1" smtClean="0">
                          <a:solidFill>
                            <a:srgbClr val="000000"/>
                          </a:solidFill>
                          <a:latin typeface="Cambria Math" panose="02040503050406030204" pitchFamily="18" charset="0"/>
                        </a:rPr>
                        <m:t>𝑖</m:t>
                      </m:r>
                      <m:r>
                        <a:rPr lang="en-US" sz="1600" i="1" smtClean="0">
                          <a:solidFill>
                            <a:srgbClr val="000000"/>
                          </a:solidFill>
                          <a:latin typeface="Cambria Math" panose="02040503050406030204" pitchFamily="18" charset="0"/>
                        </a:rPr>
                        <m:t>=1</m:t>
                      </m:r>
                    </m:oMath>
                  </m:oMathPara>
                </a14:m>
                <a:endParaRPr lang="en-US" sz="1600" dirty="0"/>
              </a:p>
            </p:txBody>
          </p:sp>
        </mc:Choice>
        <mc:Fallback xmlns="">
          <p:sp>
            <p:nvSpPr>
              <p:cNvPr id="4" name="Object 1">
                <a:extLst>
                  <a:ext uri="{FF2B5EF4-FFF2-40B4-BE49-F238E27FC236}">
                    <a16:creationId xmlns:a16="http://schemas.microsoft.com/office/drawing/2014/main" id="{98C35005-CADF-BF04-8E9E-773BA941F6AC}"/>
                  </a:ext>
                </a:extLst>
              </p:cNvPr>
              <p:cNvSpPr txBox="1">
                <a:spLocks noRot="1" noChangeAspect="1" noMove="1" noResize="1" noEditPoints="1" noAdjustHandles="1" noChangeArrowheads="1" noChangeShapeType="1" noTextEdit="1"/>
              </p:cNvSpPr>
              <p:nvPr/>
            </p:nvSpPr>
            <p:spPr bwMode="auto">
              <a:xfrm>
                <a:off x="1455739" y="1436839"/>
                <a:ext cx="1685131" cy="537064"/>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3BEBBB6-D210-942A-1E56-824B5D1A2F14}"/>
                  </a:ext>
                </a:extLst>
              </p:cNvPr>
              <p:cNvSpPr txBox="1"/>
              <p:nvPr/>
            </p:nvSpPr>
            <p:spPr>
              <a:xfrm>
                <a:off x="1577314" y="4033143"/>
                <a:ext cx="11168166" cy="743537"/>
              </a:xfrm>
              <a:prstGeom prst="rect">
                <a:avLst/>
              </a:prstGeom>
              <a:noFill/>
            </p:spPr>
            <p:txBody>
              <a:bodyPr wrap="square">
                <a:spAutoFit/>
              </a:bodyPr>
              <a:lstStyle/>
              <a:p>
                <a14:m>
                  <m:oMath xmlns:m="http://schemas.openxmlformats.org/officeDocument/2006/math">
                    <m:sPre>
                      <m:sPrePr>
                        <m:ctrlPr>
                          <a:rPr lang="en-US" sz="1600" i="1" smtClean="0">
                            <a:latin typeface="Cambria Math" panose="02040503050406030204" pitchFamily="18" charset="0"/>
                          </a:rPr>
                        </m:ctrlPr>
                      </m:sPrePr>
                      <m:sub>
                        <m:r>
                          <a:rPr lang="en-US" sz="1600" b="0" i="1" smtClean="0">
                            <a:latin typeface="Cambria Math" panose="02040503050406030204" pitchFamily="18" charset="0"/>
                          </a:rPr>
                          <m:t> </m:t>
                        </m:r>
                      </m:sub>
                      <m:sup>
                        <m:r>
                          <a:rPr lang="en-US" sz="1600" i="1">
                            <a:latin typeface="Cambria Math" panose="02040503050406030204" pitchFamily="18" charset="0"/>
                          </a:rPr>
                          <m:t>0</m:t>
                        </m:r>
                      </m:sup>
                      <m:e>
                        <m:sSub>
                          <m:sSubPr>
                            <m:ctrlPr>
                              <a:rPr lang="en-US" sz="1600" i="1">
                                <a:latin typeface="Cambria Math" panose="02040503050406030204" pitchFamily="18" charset="0"/>
                              </a:rPr>
                            </m:ctrlPr>
                          </m:sSubPr>
                          <m:e>
                            <m:r>
                              <a:rPr lang="en-US" sz="1600" i="1">
                                <a:latin typeface="Cambria Math" panose="02040503050406030204" pitchFamily="18" charset="0"/>
                              </a:rPr>
                              <m:t>𝐽</m:t>
                            </m:r>
                          </m:e>
                          <m:sub>
                            <m:r>
                              <a:rPr lang="en-US" sz="1600" i="1">
                                <a:latin typeface="Cambria Math" panose="02040503050406030204" pitchFamily="18" charset="0"/>
                                <a:ea typeface="Cambria Math" panose="02040503050406030204" pitchFamily="18" charset="0"/>
                              </a:rPr>
                              <m:t>𝜔</m:t>
                            </m:r>
                            <m:r>
                              <a:rPr lang="en-US" sz="1600" b="0" i="1" smtClean="0">
                                <a:latin typeface="Cambria Math" panose="02040503050406030204" pitchFamily="18" charset="0"/>
                              </a:rPr>
                              <m:t>1</m:t>
                            </m:r>
                          </m:sub>
                        </m:sSub>
                        <m:r>
                          <a:rPr lang="en-US" sz="1600" b="0" i="1" smtClean="0">
                            <a:latin typeface="Cambria Math" panose="02040503050406030204" pitchFamily="18" charset="0"/>
                          </a:rPr>
                          <m:t>=</m:t>
                        </m:r>
                      </m:e>
                    </m:sPre>
                    <m:d>
                      <m:dPr>
                        <m:begChr m:val="["/>
                        <m:endChr m:val="]"/>
                        <m:ctrlPr>
                          <a:rPr lang="en-US" sz="1600" i="1" smtClean="0">
                            <a:latin typeface="Cambria Math" panose="02040503050406030204" pitchFamily="18" charset="0"/>
                          </a:rPr>
                        </m:ctrlPr>
                      </m:dPr>
                      <m:e>
                        <m:m>
                          <m:mPr>
                            <m:mcs>
                              <m:mc>
                                <m:mcPr>
                                  <m:count m:val="2"/>
                                  <m:mcJc m:val="center"/>
                                </m:mcPr>
                              </m:mc>
                            </m:mcs>
                            <m:ctrlPr>
                              <a:rPr lang="en-US" sz="1600" i="1" smtClean="0">
                                <a:latin typeface="Cambria Math" panose="02040503050406030204" pitchFamily="18" charset="0"/>
                              </a:rPr>
                            </m:ctrlPr>
                          </m:mPr>
                          <m:mr>
                            <m:e>
                              <m:sSub>
                                <m:sSubPr>
                                  <m:ctrlPr>
                                    <a:rPr lang="en-US" sz="1600" i="1">
                                      <a:latin typeface="Cambria Math" panose="02040503050406030204" pitchFamily="18" charset="0"/>
                                    </a:rPr>
                                  </m:ctrlPr>
                                </m:sSubPr>
                                <m:e>
                                  <m:sPre>
                                    <m:sPrePr>
                                      <m:ctrlPr>
                                        <a:rPr lang="en-US" sz="1600" i="1">
                                          <a:latin typeface="Cambria Math" panose="02040503050406030204" pitchFamily="18" charset="0"/>
                                        </a:rPr>
                                      </m:ctrlPr>
                                    </m:sPrePr>
                                    <m:sub>
                                      <m:r>
                                        <a:rPr lang="en-US" sz="1600" b="0" i="1" smtClean="0">
                                          <a:latin typeface="Cambria Math" panose="02040503050406030204" pitchFamily="18" charset="0"/>
                                        </a:rPr>
                                        <m:t> </m:t>
                                      </m:r>
                                    </m:sub>
                                    <m:sup>
                                      <m:r>
                                        <a:rPr lang="en-US" sz="1600" i="1">
                                          <a:latin typeface="Cambria Math" panose="02040503050406030204" pitchFamily="18" charset="0"/>
                                        </a:rPr>
                                        <m:t>0</m:t>
                                      </m:r>
                                    </m:sup>
                                    <m:e>
                                      <m:r>
                                        <a:rPr lang="en-US" sz="1600" i="1">
                                          <a:latin typeface="Cambria Math" panose="02040503050406030204" pitchFamily="18" charset="0"/>
                                        </a:rPr>
                                        <m:t>𝑍</m:t>
                                      </m:r>
                                    </m:e>
                                  </m:sPre>
                                </m:e>
                                <m:sub>
                                  <m:r>
                                    <a:rPr lang="en-US" sz="1600" i="1" smtClean="0">
                                      <a:latin typeface="Cambria Math" panose="02040503050406030204" pitchFamily="18" charset="0"/>
                                    </a:rPr>
                                    <m:t>1</m:t>
                                  </m:r>
                                </m:sub>
                              </m:sSub>
                              <m:r>
                                <a:rPr lang="en-US" sz="1600" i="1" smtClean="0">
                                  <a:latin typeface="Cambria Math" panose="02040503050406030204" pitchFamily="18" charset="0"/>
                                </a:rPr>
                                <m:t> </m:t>
                              </m:r>
                            </m:e>
                            <m:e>
                              <m:r>
                                <a:rPr lang="en-US" sz="1600" b="0" i="1" smtClean="0">
                                  <a:latin typeface="Cambria Math" panose="02040503050406030204" pitchFamily="18" charset="0"/>
                                </a:rPr>
                                <m:t>0</m:t>
                              </m:r>
                            </m:e>
                          </m:mr>
                        </m:m>
                      </m:e>
                    </m:d>
                    <m:r>
                      <a:rPr lang="en-US" sz="1600" b="0" i="1" smtClean="0">
                        <a:latin typeface="Cambria Math" panose="02040503050406030204" pitchFamily="18" charset="0"/>
                      </a:rPr>
                      <m:t>=</m:t>
                    </m:r>
                    <m:d>
                      <m:dPr>
                        <m:begChr m:val="["/>
                        <m:endChr m:val="]"/>
                        <m:ctrlPr>
                          <a:rPr lang="en-US" sz="1600" b="0" i="1" smtClean="0">
                            <a:latin typeface="Cambria Math" panose="02040503050406030204" pitchFamily="18" charset="0"/>
                          </a:rPr>
                        </m:ctrlPr>
                      </m:dPr>
                      <m:e>
                        <m:m>
                          <m:mPr>
                            <m:mcs>
                              <m:mc>
                                <m:mcPr>
                                  <m:count m:val="2"/>
                                  <m:mcJc m:val="center"/>
                                </m:mcPr>
                              </m:mc>
                            </m:mcs>
                            <m:ctrlPr>
                              <a:rPr lang="en-US" sz="1600" b="0" i="1" smtClean="0">
                                <a:latin typeface="Cambria Math" panose="02040503050406030204" pitchFamily="18" charset="0"/>
                              </a:rPr>
                            </m:ctrlPr>
                          </m:mPr>
                          <m:mr>
                            <m:e>
                              <m:r>
                                <m:rPr>
                                  <m:brk m:alnAt="7"/>
                                </m:rP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1</m:t>
                              </m:r>
                            </m:e>
                            <m:e>
                              <m:r>
                                <a:rPr lang="en-US" sz="1600" b="0" i="1" smtClean="0">
                                  <a:latin typeface="Cambria Math" panose="02040503050406030204" pitchFamily="18" charset="0"/>
                                </a:rPr>
                                <m:t>0</m:t>
                              </m:r>
                            </m:e>
                          </m:mr>
                        </m:m>
                      </m:e>
                    </m:d>
                  </m:oMath>
                </a14:m>
                <a:r>
                  <a:rPr lang="en-US" sz="1600" dirty="0"/>
                  <a:t>  </a:t>
                </a:r>
              </a:p>
            </p:txBody>
          </p:sp>
        </mc:Choice>
        <mc:Fallback xmlns="">
          <p:sp>
            <p:nvSpPr>
              <p:cNvPr id="6" name="TextBox 5">
                <a:extLst>
                  <a:ext uri="{FF2B5EF4-FFF2-40B4-BE49-F238E27FC236}">
                    <a16:creationId xmlns:a16="http://schemas.microsoft.com/office/drawing/2014/main" id="{D3BEBBB6-D210-942A-1E56-824B5D1A2F14}"/>
                  </a:ext>
                </a:extLst>
              </p:cNvPr>
              <p:cNvSpPr txBox="1">
                <a:spLocks noRot="1" noChangeAspect="1" noMove="1" noResize="1" noEditPoints="1" noAdjustHandles="1" noChangeArrowheads="1" noChangeShapeType="1" noTextEdit="1"/>
              </p:cNvSpPr>
              <p:nvPr/>
            </p:nvSpPr>
            <p:spPr>
              <a:xfrm>
                <a:off x="1577314" y="4033143"/>
                <a:ext cx="11168166" cy="74353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48AFAC1-2E76-08D8-6D8C-BF5A64BC389B}"/>
                  </a:ext>
                </a:extLst>
              </p:cNvPr>
              <p:cNvSpPr txBox="1"/>
              <p:nvPr/>
            </p:nvSpPr>
            <p:spPr>
              <a:xfrm>
                <a:off x="1402299" y="2364831"/>
                <a:ext cx="2755498" cy="6415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600" i="1" smtClean="0">
                              <a:latin typeface="Cambria Math" panose="02040503050406030204" pitchFamily="18" charset="0"/>
                            </a:rPr>
                          </m:ctrlPr>
                        </m:sSubSupPr>
                        <m:e>
                          <m:r>
                            <a:rPr lang="en-US" sz="1600" i="1">
                              <a:latin typeface="Cambria Math" panose="02040503050406030204" pitchFamily="18" charset="0"/>
                            </a:rPr>
                            <m:t>𝐽</m:t>
                          </m:r>
                        </m:e>
                        <m:sub>
                          <m:r>
                            <a:rPr lang="en-US" sz="1600" i="1">
                              <a:latin typeface="Cambria Math" panose="02040503050406030204" pitchFamily="18" charset="0"/>
                              <a:ea typeface="Cambria Math" panose="02040503050406030204" pitchFamily="18" charset="0"/>
                            </a:rPr>
                            <m:t>𝜔</m:t>
                          </m:r>
                          <m:r>
                            <a:rPr lang="en-US" sz="1600" i="1">
                              <a:latin typeface="Cambria Math" panose="02040503050406030204" pitchFamily="18" charset="0"/>
                            </a:rPr>
                            <m:t>𝑖</m:t>
                          </m:r>
                        </m:sub>
                        <m:sup>
                          <m:r>
                            <a:rPr lang="en-US" sz="1600" i="1">
                              <a:latin typeface="Cambria Math" panose="02040503050406030204" pitchFamily="18" charset="0"/>
                            </a:rPr>
                            <m:t>𝑗</m:t>
                          </m:r>
                        </m:sup>
                      </m:sSubSup>
                      <m:r>
                        <a:rPr lang="en-US" sz="1600" b="0" i="1" smtClean="0">
                          <a:latin typeface="Cambria Math" panose="02040503050406030204" pitchFamily="18" charset="0"/>
                        </a:rPr>
                        <m:t>=</m:t>
                      </m:r>
                      <m:d>
                        <m:dPr>
                          <m:begChr m:val="{"/>
                          <m:endChr m:val=""/>
                          <m:ctrlPr>
                            <a:rPr lang="en-US" sz="1600" i="1" smtClean="0">
                              <a:latin typeface="Cambria Math" panose="02040503050406030204" pitchFamily="18" charset="0"/>
                            </a:rPr>
                          </m:ctrlPr>
                        </m:dPr>
                        <m:e>
                          <m:eqArr>
                            <m:eqArrPr>
                              <m:ctrlPr>
                                <a:rPr lang="en-US" sz="1600" i="1" smtClean="0">
                                  <a:latin typeface="Cambria Math" panose="02040503050406030204" pitchFamily="18" charset="0"/>
                                </a:rPr>
                              </m:ctrlPr>
                            </m:eqArrPr>
                            <m:e>
                              <m:sSub>
                                <m:sSubPr>
                                  <m:ctrlPr>
                                    <a:rPr lang="en-US" sz="1600" i="1">
                                      <a:latin typeface="Cambria Math" panose="02040503050406030204" pitchFamily="18" charset="0"/>
                                    </a:rPr>
                                  </m:ctrlPr>
                                </m:sSubPr>
                                <m:e>
                                  <m:sPre>
                                    <m:sPrePr>
                                      <m:ctrlPr>
                                        <a:rPr lang="en-US" sz="1600" i="1">
                                          <a:latin typeface="Cambria Math" panose="02040503050406030204" pitchFamily="18" charset="0"/>
                                        </a:rPr>
                                      </m:ctrlPr>
                                    </m:sPrePr>
                                    <m:sub>
                                      <m:r>
                                        <a:rPr lang="en-US" sz="1600" b="0" i="1" smtClean="0">
                                          <a:latin typeface="Cambria Math" panose="02040503050406030204" pitchFamily="18" charset="0"/>
                                        </a:rPr>
                                        <m:t> </m:t>
                                      </m:r>
                                    </m:sub>
                                    <m:sup>
                                      <m:r>
                                        <a:rPr lang="en-US" sz="1600" i="1">
                                          <a:latin typeface="Cambria Math" panose="02040503050406030204" pitchFamily="18" charset="0"/>
                                        </a:rPr>
                                        <m:t>0</m:t>
                                      </m:r>
                                    </m:sup>
                                    <m:e>
                                      <m:r>
                                        <a:rPr lang="en-US" sz="1600" i="1">
                                          <a:latin typeface="Cambria Math" panose="02040503050406030204" pitchFamily="18" charset="0"/>
                                        </a:rPr>
                                        <m:t>𝑍</m:t>
                                      </m:r>
                                    </m:e>
                                  </m:sPre>
                                </m:e>
                                <m:sub>
                                  <m:r>
                                    <a:rPr lang="en-US" sz="1600" i="1">
                                      <a:latin typeface="Cambria Math" panose="02040503050406030204" pitchFamily="18" charset="0"/>
                                    </a:rPr>
                                    <m:t>𝐽</m:t>
                                  </m:r>
                                </m:sub>
                              </m:sSub>
                              <m:r>
                                <a:rPr lang="en-US" sz="1600" b="0" i="1" smtClean="0">
                                  <a:latin typeface="Cambria Math" panose="02040503050406030204" pitchFamily="18" charset="0"/>
                                </a:rPr>
                                <m:t>(</m:t>
                              </m:r>
                              <m:r>
                                <a:rPr lang="en-US" sz="1600" i="1">
                                  <a:latin typeface="Cambria Math" panose="02040503050406030204" pitchFamily="18" charset="0"/>
                                  <a:ea typeface="Cambria Math" panose="02040503050406030204" pitchFamily="18" charset="0"/>
                                </a:rPr>
                                <m:t>𝑅𝑒𝑣𝑒𝑜𝑙𝑢𝑡𝑒</m:t>
                              </m:r>
                              <m:r>
                                <a:rPr lang="en-US" sz="1600" i="1">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𝐽𝑜𝑖𝑛𝑡</m:t>
                              </m:r>
                              <m:r>
                                <a:rPr lang="en-US" sz="1600" b="0" i="1" smtClean="0">
                                  <a:latin typeface="Cambria Math" panose="02040503050406030204" pitchFamily="18" charset="0"/>
                                </a:rPr>
                                <m:t>)</m:t>
                              </m:r>
                            </m:e>
                            <m:e>
                              <m:r>
                                <a:rPr lang="en-US" sz="1600" b="0" i="1" smtClean="0">
                                  <a:latin typeface="Cambria Math" panose="02040503050406030204" pitchFamily="18" charset="0"/>
                                </a:rPr>
                                <m:t> </m:t>
                              </m:r>
                            </m:e>
                          </m:eqArr>
                        </m:e>
                      </m:d>
                    </m:oMath>
                  </m:oMathPara>
                </a14:m>
                <a:endParaRPr lang="en-US" sz="1600" dirty="0"/>
              </a:p>
            </p:txBody>
          </p:sp>
        </mc:Choice>
        <mc:Fallback xmlns="">
          <p:sp>
            <p:nvSpPr>
              <p:cNvPr id="9" name="TextBox 8">
                <a:extLst>
                  <a:ext uri="{FF2B5EF4-FFF2-40B4-BE49-F238E27FC236}">
                    <a16:creationId xmlns:a16="http://schemas.microsoft.com/office/drawing/2014/main" id="{448AFAC1-2E76-08D8-6D8C-BF5A64BC389B}"/>
                  </a:ext>
                </a:extLst>
              </p:cNvPr>
              <p:cNvSpPr txBox="1">
                <a:spLocks noRot="1" noChangeAspect="1" noMove="1" noResize="1" noEditPoints="1" noAdjustHandles="1" noChangeArrowheads="1" noChangeShapeType="1" noTextEdit="1"/>
              </p:cNvSpPr>
              <p:nvPr/>
            </p:nvSpPr>
            <p:spPr>
              <a:xfrm>
                <a:off x="1402299" y="2364831"/>
                <a:ext cx="2755498" cy="641586"/>
              </a:xfrm>
              <a:prstGeom prst="rect">
                <a:avLst/>
              </a:prstGeom>
              <a:blipFill>
                <a:blip r:embed="rId6"/>
                <a:stretch>
                  <a:fillRect/>
                </a:stretch>
              </a:blipFill>
            </p:spPr>
            <p:txBody>
              <a:bodyPr/>
              <a:lstStyle/>
              <a:p>
                <a:r>
                  <a:rPr lang="en-US">
                    <a:noFill/>
                  </a:rPr>
                  <a:t> </a:t>
                </a:r>
              </a:p>
            </p:txBody>
          </p:sp>
        </mc:Fallback>
      </mc:AlternateContent>
      <p:grpSp>
        <p:nvGrpSpPr>
          <p:cNvPr id="11" name="Group 10"/>
          <p:cNvGrpSpPr/>
          <p:nvPr/>
        </p:nvGrpSpPr>
        <p:grpSpPr>
          <a:xfrm>
            <a:off x="9618587" y="1532899"/>
            <a:ext cx="1384920" cy="1459080"/>
            <a:chOff x="9618587" y="1532899"/>
            <a:chExt cx="1384920" cy="1459080"/>
          </a:xfrm>
        </p:grpSpPr>
        <mc:AlternateContent xmlns:mc="http://schemas.openxmlformats.org/markup-compatibility/2006" xmlns:p14="http://schemas.microsoft.com/office/powerpoint/2010/main">
          <mc:Choice Requires="p14">
            <p:contentPart p14:bwMode="auto" r:id="rId7">
              <p14:nvContentPartPr>
                <p14:cNvPr id="12" name="Ink 11"/>
                <p14:cNvContentPartPr/>
                <p14:nvPr/>
              </p14:nvContentPartPr>
              <p14:xfrm>
                <a:off x="9623267" y="2837179"/>
                <a:ext cx="240480" cy="145800"/>
              </p14:xfrm>
            </p:contentPart>
          </mc:Choice>
          <mc:Fallback xmlns="">
            <p:pic>
              <p:nvPicPr>
                <p:cNvPr id="12" name="Ink 11"/>
                <p:cNvPicPr/>
                <p:nvPr/>
              </p:nvPicPr>
              <p:blipFill>
                <a:blip r:embed="rId8"/>
                <a:stretch>
                  <a:fillRect/>
                </a:stretch>
              </p:blipFill>
              <p:spPr>
                <a:xfrm>
                  <a:off x="9615707" y="2830699"/>
                  <a:ext cx="2610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p14:cNvContentPartPr/>
                <p14:nvPr/>
              </p14:nvContentPartPr>
              <p14:xfrm>
                <a:off x="9757907" y="2456659"/>
                <a:ext cx="680760" cy="325800"/>
              </p14:xfrm>
            </p:contentPart>
          </mc:Choice>
          <mc:Fallback xmlns="">
            <p:pic>
              <p:nvPicPr>
                <p:cNvPr id="13" name="Ink 12"/>
                <p:cNvPicPr/>
                <p:nvPr/>
              </p:nvPicPr>
              <p:blipFill>
                <a:blip r:embed="rId10"/>
                <a:stretch>
                  <a:fillRect/>
                </a:stretch>
              </p:blipFill>
              <p:spPr>
                <a:xfrm>
                  <a:off x="9751067" y="2448739"/>
                  <a:ext cx="69840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p14:cNvContentPartPr/>
                <p14:nvPr/>
              </p14:nvContentPartPr>
              <p14:xfrm>
                <a:off x="9627227" y="2744299"/>
                <a:ext cx="158400" cy="183960"/>
              </p14:xfrm>
            </p:contentPart>
          </mc:Choice>
          <mc:Fallback xmlns="">
            <p:pic>
              <p:nvPicPr>
                <p:cNvPr id="14" name="Ink 13"/>
                <p:cNvPicPr/>
                <p:nvPr/>
              </p:nvPicPr>
              <p:blipFill>
                <a:blip r:embed="rId12"/>
                <a:stretch>
                  <a:fillRect/>
                </a:stretch>
              </p:blipFill>
              <p:spPr>
                <a:xfrm>
                  <a:off x="9614987" y="2728099"/>
                  <a:ext cx="1882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p14:cNvContentPartPr/>
                <p14:nvPr/>
              </p14:nvContentPartPr>
              <p14:xfrm>
                <a:off x="10081187" y="2491939"/>
                <a:ext cx="179280" cy="204120"/>
              </p14:xfrm>
            </p:contentPart>
          </mc:Choice>
          <mc:Fallback xmlns="">
            <p:pic>
              <p:nvPicPr>
                <p:cNvPr id="15" name="Ink 14"/>
                <p:cNvPicPr/>
                <p:nvPr/>
              </p:nvPicPr>
              <p:blipFill>
                <a:blip r:embed="rId14"/>
                <a:stretch>
                  <a:fillRect/>
                </a:stretch>
              </p:blipFill>
              <p:spPr>
                <a:xfrm>
                  <a:off x="10070027" y="2482579"/>
                  <a:ext cx="2019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Ink 15"/>
                <p14:cNvContentPartPr/>
                <p14:nvPr/>
              </p14:nvContentPartPr>
              <p14:xfrm>
                <a:off x="10414907" y="1532899"/>
                <a:ext cx="419400" cy="943200"/>
              </p14:xfrm>
            </p:contentPart>
          </mc:Choice>
          <mc:Fallback xmlns="">
            <p:pic>
              <p:nvPicPr>
                <p:cNvPr id="16" name="Ink 15"/>
                <p:cNvPicPr/>
                <p:nvPr/>
              </p:nvPicPr>
              <p:blipFill>
                <a:blip r:embed="rId16"/>
                <a:stretch>
                  <a:fillRect/>
                </a:stretch>
              </p:blipFill>
              <p:spPr>
                <a:xfrm>
                  <a:off x="10409867" y="1523179"/>
                  <a:ext cx="434160" cy="956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Ink 16"/>
                <p14:cNvContentPartPr/>
                <p14:nvPr/>
              </p14:nvContentPartPr>
              <p14:xfrm>
                <a:off x="10326347" y="2712259"/>
                <a:ext cx="191520" cy="158400"/>
              </p14:xfrm>
            </p:contentPart>
          </mc:Choice>
          <mc:Fallback xmlns="">
            <p:pic>
              <p:nvPicPr>
                <p:cNvPr id="17" name="Ink 16"/>
                <p:cNvPicPr/>
                <p:nvPr/>
              </p:nvPicPr>
              <p:blipFill>
                <a:blip r:embed="rId18"/>
                <a:stretch>
                  <a:fillRect/>
                </a:stretch>
              </p:blipFill>
              <p:spPr>
                <a:xfrm>
                  <a:off x="10321307" y="2703619"/>
                  <a:ext cx="2001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Ink 17"/>
                <p14:cNvContentPartPr/>
                <p14:nvPr/>
              </p14:nvContentPartPr>
              <p14:xfrm>
                <a:off x="10635587" y="2859139"/>
                <a:ext cx="367920" cy="132840"/>
              </p14:xfrm>
            </p:contentPart>
          </mc:Choice>
          <mc:Fallback xmlns="">
            <p:pic>
              <p:nvPicPr>
                <p:cNvPr id="18" name="Ink 17"/>
                <p:cNvPicPr/>
                <p:nvPr/>
              </p:nvPicPr>
              <p:blipFill>
                <a:blip r:embed="rId20"/>
                <a:stretch>
                  <a:fillRect/>
                </a:stretch>
              </p:blipFill>
              <p:spPr>
                <a:xfrm>
                  <a:off x="10620107" y="2844019"/>
                  <a:ext cx="3956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Ink 18"/>
                <p14:cNvContentPartPr/>
                <p14:nvPr/>
              </p14:nvContentPartPr>
              <p14:xfrm>
                <a:off x="9618587" y="2395459"/>
                <a:ext cx="423360" cy="186480"/>
              </p14:xfrm>
            </p:contentPart>
          </mc:Choice>
          <mc:Fallback xmlns="">
            <p:pic>
              <p:nvPicPr>
                <p:cNvPr id="19" name="Ink 18"/>
                <p:cNvPicPr/>
                <p:nvPr/>
              </p:nvPicPr>
              <p:blipFill>
                <a:blip r:embed="rId22"/>
                <a:stretch>
                  <a:fillRect/>
                </a:stretch>
              </p:blipFill>
              <p:spPr>
                <a:xfrm>
                  <a:off x="9610667" y="2385379"/>
                  <a:ext cx="441360" cy="199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21" name="Ink 20"/>
              <p14:cNvContentPartPr/>
              <p14:nvPr/>
            </p14:nvContentPartPr>
            <p14:xfrm>
              <a:off x="8728579" y="2605515"/>
              <a:ext cx="872280" cy="251280"/>
            </p14:xfrm>
          </p:contentPart>
        </mc:Choice>
        <mc:Fallback xmlns="">
          <p:pic>
            <p:nvPicPr>
              <p:cNvPr id="21" name="Ink 20"/>
              <p:cNvPicPr/>
              <p:nvPr/>
            </p:nvPicPr>
            <p:blipFill>
              <a:blip r:embed="rId24"/>
              <a:stretch>
                <a:fillRect/>
              </a:stretch>
            </p:blipFill>
            <p:spPr>
              <a:xfrm>
                <a:off x="8716699" y="2593635"/>
                <a:ext cx="899640" cy="266760"/>
              </a:xfrm>
              <a:prstGeom prst="rect">
                <a:avLst/>
              </a:prstGeom>
            </p:spPr>
          </p:pic>
        </mc:Fallback>
      </mc:AlternateContent>
    </p:spTree>
    <p:extLst>
      <p:ext uri="{BB962C8B-B14F-4D97-AF65-F5344CB8AC3E}">
        <p14:creationId xmlns:p14="http://schemas.microsoft.com/office/powerpoint/2010/main" val="27533789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D21C0-C716-2409-714B-2CA6C60315A0}"/>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46E84BD2-B228-37D1-829D-7FD8F2D14BE3}"/>
              </a:ext>
            </a:extLst>
          </p:cNvPr>
          <p:cNvSpPr txBox="1">
            <a:spLocks noChangeArrowheads="1"/>
          </p:cNvSpPr>
          <p:nvPr/>
        </p:nvSpPr>
        <p:spPr bwMode="auto">
          <a:xfrm>
            <a:off x="1177926" y="1314451"/>
            <a:ext cx="9423399"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pPr lvl="1"/>
            <a:endParaRPr lang="en-US" altLang="en-US" sz="2000" kern="0" dirty="0"/>
          </a:p>
        </p:txBody>
      </p:sp>
      <p:sp>
        <p:nvSpPr>
          <p:cNvPr id="46082" name="Rectangle 2">
            <a:extLst>
              <a:ext uri="{FF2B5EF4-FFF2-40B4-BE49-F238E27FC236}">
                <a16:creationId xmlns:a16="http://schemas.microsoft.com/office/drawing/2014/main" id="{4236A9B3-B8CE-696D-49A8-29A4199C4512}"/>
              </a:ext>
            </a:extLst>
          </p:cNvPr>
          <p:cNvSpPr>
            <a:spLocks noGrp="1" noChangeArrowheads="1"/>
          </p:cNvSpPr>
          <p:nvPr>
            <p:ph type="title"/>
          </p:nvPr>
        </p:nvSpPr>
        <p:spPr/>
        <p:txBody>
          <a:bodyPr/>
          <a:lstStyle/>
          <a:p>
            <a:r>
              <a:rPr lang="en-US" altLang="en-US" dirty="0" err="1"/>
              <a:t>Lagrangian</a:t>
            </a:r>
            <a:r>
              <a:rPr lang="en-US" altLang="en-US" dirty="0"/>
              <a:t> Formulation of Manipulator Dynamics</a:t>
            </a:r>
          </a:p>
        </p:txBody>
      </p:sp>
      <p:sp>
        <p:nvSpPr>
          <p:cNvPr id="7" name="Footer Placeholder 2">
            <a:extLst>
              <a:ext uri="{FF2B5EF4-FFF2-40B4-BE49-F238E27FC236}">
                <a16:creationId xmlns:a16="http://schemas.microsoft.com/office/drawing/2014/main" id="{B9F7BEB9-F682-9F53-0439-DEED7F9A5F3D}"/>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5" name="Picture 2" descr="http://brand.ucla.edu/wp-content/uploads/2013/08/ucla-logotype-main-11.jpg">
            <a:extLst>
              <a:ext uri="{FF2B5EF4-FFF2-40B4-BE49-F238E27FC236}">
                <a16:creationId xmlns:a16="http://schemas.microsoft.com/office/drawing/2014/main" id="{F28D01F3-7554-310C-5E6F-7E77742B6E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 name="Object 1">
                <a:extLst>
                  <a:ext uri="{FF2B5EF4-FFF2-40B4-BE49-F238E27FC236}">
                    <a16:creationId xmlns:a16="http://schemas.microsoft.com/office/drawing/2014/main" id="{3A16649C-E445-B49B-A6F4-99A200851DAE}"/>
                  </a:ext>
                </a:extLst>
              </p:cNvPr>
              <p:cNvSpPr txBox="1"/>
              <p:nvPr/>
            </p:nvSpPr>
            <p:spPr bwMode="auto">
              <a:xfrm>
                <a:off x="1427163" y="1340116"/>
                <a:ext cx="1685131" cy="537064"/>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1600" i="1" smtClean="0">
                          <a:solidFill>
                            <a:srgbClr val="000000"/>
                          </a:solidFill>
                          <a:latin typeface="Cambria Math" panose="02040503050406030204" pitchFamily="18" charset="0"/>
                        </a:rPr>
                        <m:t>𝑖</m:t>
                      </m:r>
                      <m:r>
                        <a:rPr lang="en-US" sz="1600" i="1" smtClean="0">
                          <a:solidFill>
                            <a:srgbClr val="000000"/>
                          </a:solidFill>
                          <a:latin typeface="Cambria Math" panose="02040503050406030204" pitchFamily="18" charset="0"/>
                        </a:rPr>
                        <m:t>=2</m:t>
                      </m:r>
                    </m:oMath>
                  </m:oMathPara>
                </a14:m>
                <a:endParaRPr lang="en-US" sz="1600" dirty="0"/>
              </a:p>
            </p:txBody>
          </p:sp>
        </mc:Choice>
        <mc:Fallback xmlns="">
          <p:sp>
            <p:nvSpPr>
              <p:cNvPr id="4" name="Object 1">
                <a:extLst>
                  <a:ext uri="{FF2B5EF4-FFF2-40B4-BE49-F238E27FC236}">
                    <a16:creationId xmlns:a16="http://schemas.microsoft.com/office/drawing/2014/main" id="{3A16649C-E445-B49B-A6F4-99A200851DAE}"/>
                  </a:ext>
                </a:extLst>
              </p:cNvPr>
              <p:cNvSpPr txBox="1">
                <a:spLocks noRot="1" noChangeAspect="1" noMove="1" noResize="1" noEditPoints="1" noAdjustHandles="1" noChangeArrowheads="1" noChangeShapeType="1" noTextEdit="1"/>
              </p:cNvSpPr>
              <p:nvPr/>
            </p:nvSpPr>
            <p:spPr bwMode="auto">
              <a:xfrm>
                <a:off x="1427163" y="1340116"/>
                <a:ext cx="1685131" cy="537064"/>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982601B-C406-CC84-3785-763A5ACC4C48}"/>
                  </a:ext>
                </a:extLst>
              </p:cNvPr>
              <p:cNvSpPr txBox="1"/>
              <p:nvPr/>
            </p:nvSpPr>
            <p:spPr>
              <a:xfrm>
                <a:off x="305542" y="3132651"/>
                <a:ext cx="11168166" cy="246080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Pre>
                        <m:sPrePr>
                          <m:ctrlPr>
                            <a:rPr lang="en-US" sz="1600" i="1" smtClean="0">
                              <a:latin typeface="Cambria Math" panose="02040503050406030204" pitchFamily="18" charset="0"/>
                            </a:rPr>
                          </m:ctrlPr>
                        </m:sPrePr>
                        <m:sub>
                          <m:r>
                            <a:rPr lang="en-US" sz="1600" b="0" i="1" smtClean="0">
                              <a:latin typeface="Cambria Math" panose="02040503050406030204" pitchFamily="18" charset="0"/>
                            </a:rPr>
                            <m:t> </m:t>
                          </m:r>
                        </m:sub>
                        <m:sup>
                          <m:r>
                            <a:rPr lang="en-US" sz="1600" i="1">
                              <a:latin typeface="Cambria Math" panose="02040503050406030204" pitchFamily="18" charset="0"/>
                            </a:rPr>
                            <m:t>0</m:t>
                          </m:r>
                        </m:sup>
                        <m:e>
                          <m:sSub>
                            <m:sSubPr>
                              <m:ctrlPr>
                                <a:rPr lang="en-US" sz="1600" i="1">
                                  <a:latin typeface="Cambria Math" panose="02040503050406030204" pitchFamily="18" charset="0"/>
                                </a:rPr>
                              </m:ctrlPr>
                            </m:sSubPr>
                            <m:e>
                              <m:r>
                                <a:rPr lang="en-US" sz="1600" i="1">
                                  <a:latin typeface="Cambria Math" panose="02040503050406030204" pitchFamily="18" charset="0"/>
                                </a:rPr>
                                <m:t>𝐽</m:t>
                              </m:r>
                            </m:e>
                            <m:sub>
                              <m:r>
                                <a:rPr lang="en-US" sz="1600" b="0" i="1" smtClean="0">
                                  <a:latin typeface="Cambria Math" panose="02040503050406030204" pitchFamily="18" charset="0"/>
                                </a:rPr>
                                <m:t>𝑣</m:t>
                              </m:r>
                              <m:r>
                                <a:rPr lang="en-US" sz="1600" b="0" i="1" smtClean="0">
                                  <a:latin typeface="Cambria Math" panose="02040503050406030204" pitchFamily="18" charset="0"/>
                                </a:rPr>
                                <m:t>2</m:t>
                              </m:r>
                            </m:sub>
                          </m:sSub>
                          <m:r>
                            <a:rPr lang="en-US" sz="1600" b="0" i="1" smtClean="0">
                              <a:latin typeface="Cambria Math" panose="02040503050406030204" pitchFamily="18" charset="0"/>
                            </a:rPr>
                            <m:t>=</m:t>
                          </m:r>
                        </m:e>
                      </m:sPre>
                      <m:d>
                        <m:dPr>
                          <m:begChr m:val="["/>
                          <m:endChr m:val="]"/>
                          <m:ctrlPr>
                            <a:rPr lang="en-US" sz="1600" i="1" smtClean="0">
                              <a:latin typeface="Cambria Math" panose="02040503050406030204" pitchFamily="18" charset="0"/>
                            </a:rPr>
                          </m:ctrlPr>
                        </m:dPr>
                        <m:e>
                          <m:m>
                            <m:mPr>
                              <m:mcs>
                                <m:mc>
                                  <m:mcPr>
                                    <m:count m:val="2"/>
                                    <m:mcJc m:val="center"/>
                                  </m:mcPr>
                                </m:mc>
                              </m:mcs>
                              <m:ctrlPr>
                                <a:rPr lang="en-US" sz="1600" i="1" smtClean="0">
                                  <a:latin typeface="Cambria Math" panose="02040503050406030204" pitchFamily="18" charset="0"/>
                                </a:rPr>
                              </m:ctrlPr>
                            </m:mPr>
                            <m:mr>
                              <m:e>
                                <m:sSub>
                                  <m:sSubPr>
                                    <m:ctrlPr>
                                      <a:rPr lang="en-US" sz="1600" i="1">
                                        <a:latin typeface="Cambria Math" panose="02040503050406030204" pitchFamily="18" charset="0"/>
                                      </a:rPr>
                                    </m:ctrlPr>
                                  </m:sSubPr>
                                  <m:e>
                                    <m:sPre>
                                      <m:sPrePr>
                                        <m:ctrlPr>
                                          <a:rPr lang="en-US" sz="1600" i="1">
                                            <a:latin typeface="Cambria Math" panose="02040503050406030204" pitchFamily="18" charset="0"/>
                                          </a:rPr>
                                        </m:ctrlPr>
                                      </m:sPrePr>
                                      <m:sub>
                                        <m:r>
                                          <a:rPr lang="en-US" sz="1600" b="0" i="1" smtClean="0">
                                            <a:latin typeface="Cambria Math" panose="02040503050406030204" pitchFamily="18" charset="0"/>
                                          </a:rPr>
                                          <m:t> </m:t>
                                        </m:r>
                                      </m:sub>
                                      <m:sup>
                                        <m:r>
                                          <a:rPr lang="en-US" sz="1600" i="1">
                                            <a:latin typeface="Cambria Math" panose="02040503050406030204" pitchFamily="18" charset="0"/>
                                          </a:rPr>
                                          <m:t>0</m:t>
                                        </m:r>
                                      </m:sup>
                                      <m:e>
                                        <m:r>
                                          <a:rPr lang="en-US" sz="1600" i="1">
                                            <a:latin typeface="Cambria Math" panose="02040503050406030204" pitchFamily="18" charset="0"/>
                                          </a:rPr>
                                          <m:t>𝑍</m:t>
                                        </m:r>
                                      </m:e>
                                    </m:sPre>
                                  </m:e>
                                  <m:sub>
                                    <m:r>
                                      <a:rPr lang="en-US" sz="1600" b="0" i="1" smtClean="0">
                                        <a:latin typeface="Cambria Math" panose="02040503050406030204" pitchFamily="18" charset="0"/>
                                      </a:rPr>
                                      <m:t>1</m:t>
                                    </m:r>
                                  </m:sub>
                                </m:sSub>
                                <m:r>
                                  <a:rPr lang="en-US" sz="1600" i="1">
                                    <a:latin typeface="Cambria Math" panose="02040503050406030204" pitchFamily="18" charset="0"/>
                                  </a:rPr>
                                  <m:t> </m:t>
                                </m:r>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m:t>
                                </m:r>
                                <m:sPre>
                                  <m:sPrePr>
                                    <m:ctrlPr>
                                      <a:rPr lang="en-US" sz="1600" i="1">
                                        <a:latin typeface="Cambria Math" panose="02040503050406030204" pitchFamily="18" charset="0"/>
                                        <a:ea typeface="Cambria Math" panose="02040503050406030204" pitchFamily="18" charset="0"/>
                                      </a:rPr>
                                    </m:ctrlPr>
                                  </m:sPrePr>
                                  <m:sub>
                                    <m:r>
                                      <a:rPr lang="en-US" sz="1600" i="1">
                                        <a:latin typeface="Cambria Math" panose="02040503050406030204" pitchFamily="18" charset="0"/>
                                        <a:ea typeface="Cambria Math" panose="02040503050406030204" pitchFamily="18" charset="0"/>
                                      </a:rPr>
                                      <m:t> </m:t>
                                    </m:r>
                                  </m:sub>
                                  <m:sup>
                                    <m:r>
                                      <a:rPr lang="en-US" sz="1600" i="1">
                                        <a:latin typeface="Cambria Math" panose="02040503050406030204" pitchFamily="18" charset="0"/>
                                      </a:rPr>
                                      <m:t>0</m:t>
                                    </m:r>
                                  </m:sup>
                                  <m:e>
                                    <m:sSubSup>
                                      <m:sSubSupPr>
                                        <m:ctrlPr>
                                          <a:rPr lang="en-US" sz="1600" i="1">
                                            <a:latin typeface="Cambria Math" panose="02040503050406030204" pitchFamily="18" charset="0"/>
                                            <a:ea typeface="Cambria Math" panose="02040503050406030204" pitchFamily="18" charset="0"/>
                                          </a:rPr>
                                        </m:ctrlPr>
                                      </m:sSubSupPr>
                                      <m:e>
                                        <m:r>
                                          <a:rPr lang="en-US" sz="1600" i="1">
                                            <a:latin typeface="Cambria Math" panose="02040503050406030204" pitchFamily="18" charset="0"/>
                                            <a:ea typeface="Cambria Math" panose="02040503050406030204" pitchFamily="18" charset="0"/>
                                          </a:rPr>
                                          <m:t>𝑃</m:t>
                                        </m:r>
                                      </m:e>
                                      <m:sub>
                                        <m:r>
                                          <a:rPr lang="en-US" sz="1600" i="1">
                                            <a:latin typeface="Cambria Math" panose="02040503050406030204" pitchFamily="18" charset="0"/>
                                            <a:ea typeface="Cambria Math" panose="02040503050406030204" pitchFamily="18" charset="0"/>
                                          </a:rPr>
                                          <m:t>𝑐</m:t>
                                        </m:r>
                                        <m:r>
                                          <a:rPr lang="en-US" sz="1600" b="0" i="1" smtClean="0">
                                            <a:latin typeface="Cambria Math" panose="02040503050406030204" pitchFamily="18" charset="0"/>
                                            <a:ea typeface="Cambria Math" panose="02040503050406030204" pitchFamily="18" charset="0"/>
                                          </a:rPr>
                                          <m:t>2</m:t>
                                        </m:r>
                                      </m:sub>
                                      <m:sup>
                                        <m:r>
                                          <a:rPr lang="en-US" sz="1600" b="0" i="1" smtClean="0">
                                            <a:latin typeface="Cambria Math" panose="02040503050406030204" pitchFamily="18" charset="0"/>
                                            <a:ea typeface="Cambria Math" panose="02040503050406030204" pitchFamily="18" charset="0"/>
                                          </a:rPr>
                                          <m:t> </m:t>
                                        </m:r>
                                      </m:sup>
                                    </m:sSubSup>
                                  </m:e>
                                </m:sPre>
                                <m:r>
                                  <a:rPr lang="en-US" sz="1600" b="0" i="1" smtClean="0">
                                    <a:latin typeface="Cambria Math" panose="02040503050406030204" pitchFamily="18" charset="0"/>
                                    <a:ea typeface="Cambria Math" panose="02040503050406030204" pitchFamily="18" charset="0"/>
                                  </a:rPr>
                                  <m:t>−</m:t>
                                </m:r>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Sup>
                                      <m:sSubSupPr>
                                        <m:ctrlPr>
                                          <a:rPr lang="en-US" sz="1600" i="1">
                                            <a:latin typeface="Cambria Math" panose="02040503050406030204" pitchFamily="18" charset="0"/>
                                          </a:rPr>
                                        </m:ctrlPr>
                                      </m:sSubSupPr>
                                      <m:e>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i="1">
                                                <a:latin typeface="Cambria Math" panose="02040503050406030204" pitchFamily="18" charset="0"/>
                                              </a:rPr>
                                              <m:t> </m:t>
                                            </m:r>
                                          </m:sub>
                                        </m:sSub>
                                      </m:e>
                                      <m:sub>
                                        <m:r>
                                          <a:rPr lang="en-US" sz="1600" b="0" i="1" smtClean="0">
                                            <a:latin typeface="Cambria Math" panose="02040503050406030204" pitchFamily="18" charset="0"/>
                                          </a:rPr>
                                          <m:t>1</m:t>
                                        </m:r>
                                      </m:sub>
                                      <m:sup>
                                        <m:r>
                                          <a:rPr lang="en-US" sz="1600" i="1">
                                            <a:latin typeface="Cambria Math" panose="02040503050406030204" pitchFamily="18" charset="0"/>
                                          </a:rPr>
                                          <m:t> </m:t>
                                        </m:r>
                                      </m:sup>
                                    </m:sSubSup>
                                  </m:e>
                                </m:sPre>
                                <m:r>
                                  <a:rPr lang="en-US" sz="1600" b="0" i="1" smtClean="0">
                                    <a:latin typeface="Cambria Math" panose="02040503050406030204" pitchFamily="18" charset="0"/>
                                  </a:rPr>
                                  <m:t>)</m:t>
                                </m:r>
                              </m:e>
                              <m:e>
                                <m:sSub>
                                  <m:sSubPr>
                                    <m:ctrlPr>
                                      <a:rPr lang="en-US" sz="1600" i="1">
                                        <a:latin typeface="Cambria Math" panose="02040503050406030204" pitchFamily="18" charset="0"/>
                                      </a:rPr>
                                    </m:ctrlPr>
                                  </m:sSubPr>
                                  <m:e>
                                    <m:sPre>
                                      <m:sPrePr>
                                        <m:ctrlPr>
                                          <a:rPr lang="en-US" sz="1600" i="1">
                                            <a:latin typeface="Cambria Math" panose="02040503050406030204" pitchFamily="18" charset="0"/>
                                          </a:rPr>
                                        </m:ctrlPr>
                                      </m:sPrePr>
                                      <m:sub>
                                        <m:r>
                                          <a:rPr lang="en-US" sz="1600" b="0" i="1" smtClean="0">
                                            <a:latin typeface="Cambria Math" panose="02040503050406030204" pitchFamily="18" charset="0"/>
                                          </a:rPr>
                                          <m:t> </m:t>
                                        </m:r>
                                      </m:sub>
                                      <m:sup>
                                        <m:r>
                                          <a:rPr lang="en-US" sz="1600" i="1">
                                            <a:latin typeface="Cambria Math" panose="02040503050406030204" pitchFamily="18" charset="0"/>
                                          </a:rPr>
                                          <m:t>0</m:t>
                                        </m:r>
                                      </m:sup>
                                      <m:e>
                                        <m:r>
                                          <a:rPr lang="en-US" sz="1600" i="1">
                                            <a:latin typeface="Cambria Math" panose="02040503050406030204" pitchFamily="18" charset="0"/>
                                          </a:rPr>
                                          <m:t>𝑍</m:t>
                                        </m:r>
                                      </m:e>
                                    </m:sPre>
                                  </m:e>
                                  <m:sub>
                                    <m:r>
                                      <a:rPr lang="en-US" sz="1600" b="0" i="1" smtClean="0">
                                        <a:latin typeface="Cambria Math" panose="02040503050406030204" pitchFamily="18" charset="0"/>
                                      </a:rPr>
                                      <m:t>2</m:t>
                                    </m:r>
                                  </m:sub>
                                </m:sSub>
                                <m:r>
                                  <a:rPr lang="en-US" sz="1600" i="1">
                                    <a:latin typeface="Cambria Math" panose="02040503050406030204" pitchFamily="18" charset="0"/>
                                  </a:rPr>
                                  <m:t> </m:t>
                                </m:r>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m:t>
                                </m:r>
                                <m:sPre>
                                  <m:sPrePr>
                                    <m:ctrlPr>
                                      <a:rPr lang="en-US" sz="1600" i="1">
                                        <a:latin typeface="Cambria Math" panose="02040503050406030204" pitchFamily="18" charset="0"/>
                                        <a:ea typeface="Cambria Math" panose="02040503050406030204" pitchFamily="18" charset="0"/>
                                      </a:rPr>
                                    </m:ctrlPr>
                                  </m:sPrePr>
                                  <m:sub>
                                    <m:r>
                                      <a:rPr lang="en-US" sz="1600" i="1">
                                        <a:latin typeface="Cambria Math" panose="02040503050406030204" pitchFamily="18" charset="0"/>
                                        <a:ea typeface="Cambria Math" panose="02040503050406030204" pitchFamily="18" charset="0"/>
                                      </a:rPr>
                                      <m:t> </m:t>
                                    </m:r>
                                  </m:sub>
                                  <m:sup>
                                    <m:r>
                                      <a:rPr lang="en-US" sz="1600" b="0" i="1" smtClean="0">
                                        <a:latin typeface="Cambria Math" panose="02040503050406030204" pitchFamily="18" charset="0"/>
                                        <a:ea typeface="Cambria Math" panose="02040503050406030204" pitchFamily="18" charset="0"/>
                                      </a:rPr>
                                      <m:t>0</m:t>
                                    </m:r>
                                  </m:sup>
                                  <m:e>
                                    <m:sSubSup>
                                      <m:sSubSupPr>
                                        <m:ctrlPr>
                                          <a:rPr lang="en-US" sz="1600" i="1">
                                            <a:latin typeface="Cambria Math" panose="02040503050406030204" pitchFamily="18" charset="0"/>
                                            <a:ea typeface="Cambria Math" panose="02040503050406030204" pitchFamily="18" charset="0"/>
                                          </a:rPr>
                                        </m:ctrlPr>
                                      </m:sSubSupPr>
                                      <m:e>
                                        <m:r>
                                          <a:rPr lang="en-US" sz="1600" i="1">
                                            <a:latin typeface="Cambria Math" panose="02040503050406030204" pitchFamily="18" charset="0"/>
                                            <a:ea typeface="Cambria Math" panose="02040503050406030204" pitchFamily="18" charset="0"/>
                                          </a:rPr>
                                          <m:t>𝑃</m:t>
                                        </m:r>
                                      </m:e>
                                      <m:sub>
                                        <m:r>
                                          <a:rPr lang="en-US" sz="1600" i="1">
                                            <a:latin typeface="Cambria Math" panose="02040503050406030204" pitchFamily="18" charset="0"/>
                                            <a:ea typeface="Cambria Math" panose="02040503050406030204" pitchFamily="18" charset="0"/>
                                          </a:rPr>
                                          <m:t>𝑐</m:t>
                                        </m:r>
                                        <m:r>
                                          <a:rPr lang="en-US" sz="1600" b="0" i="1" smtClean="0">
                                            <a:latin typeface="Cambria Math" panose="02040503050406030204" pitchFamily="18" charset="0"/>
                                            <a:ea typeface="Cambria Math" panose="02040503050406030204" pitchFamily="18" charset="0"/>
                                          </a:rPr>
                                          <m:t>2</m:t>
                                        </m:r>
                                      </m:sub>
                                      <m:sup>
                                        <m:r>
                                          <a:rPr lang="en-US" sz="1600" b="0" i="1" smtClean="0">
                                            <a:latin typeface="Cambria Math" panose="02040503050406030204" pitchFamily="18" charset="0"/>
                                            <a:ea typeface="Cambria Math" panose="02040503050406030204" pitchFamily="18" charset="0"/>
                                          </a:rPr>
                                          <m:t> </m:t>
                                        </m:r>
                                      </m:sup>
                                    </m:sSubSup>
                                  </m:e>
                                </m:sPre>
                                <m:r>
                                  <a:rPr lang="en-US" sz="1600" b="0" i="1" smtClean="0">
                                    <a:latin typeface="Cambria Math" panose="02040503050406030204" pitchFamily="18" charset="0"/>
                                    <a:ea typeface="Cambria Math" panose="02040503050406030204" pitchFamily="18" charset="0"/>
                                  </a:rPr>
                                  <m:t>−</m:t>
                                </m:r>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Sup>
                                      <m:sSubSupPr>
                                        <m:ctrlPr>
                                          <a:rPr lang="en-US" sz="1600" i="1">
                                            <a:latin typeface="Cambria Math" panose="02040503050406030204" pitchFamily="18" charset="0"/>
                                          </a:rPr>
                                        </m:ctrlPr>
                                      </m:sSubSupPr>
                                      <m:e>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i="1">
                                                <a:latin typeface="Cambria Math" panose="02040503050406030204" pitchFamily="18" charset="0"/>
                                              </a:rPr>
                                              <m:t> </m:t>
                                            </m:r>
                                          </m:sub>
                                        </m:sSub>
                                      </m:e>
                                      <m:sub>
                                        <m:r>
                                          <a:rPr lang="en-US" sz="1600" b="0" i="1" smtClean="0">
                                            <a:latin typeface="Cambria Math" panose="02040503050406030204" pitchFamily="18" charset="0"/>
                                          </a:rPr>
                                          <m:t>2</m:t>
                                        </m:r>
                                      </m:sub>
                                      <m:sup>
                                        <m:r>
                                          <a:rPr lang="en-US" sz="1600" i="1">
                                            <a:latin typeface="Cambria Math" panose="02040503050406030204" pitchFamily="18" charset="0"/>
                                          </a:rPr>
                                          <m:t> </m:t>
                                        </m:r>
                                      </m:sup>
                                    </m:sSubSup>
                                  </m:e>
                                </m:sPre>
                                <m:r>
                                  <a:rPr lang="en-US" sz="1600" b="0" i="1" smtClean="0">
                                    <a:latin typeface="Cambria Math" panose="02040503050406030204" pitchFamily="18" charset="0"/>
                                  </a:rPr>
                                  <m:t>)</m:t>
                                </m:r>
                              </m:e>
                            </m:mr>
                          </m:m>
                        </m:e>
                      </m:d>
                      <m:r>
                        <a:rPr lang="en-US" sz="1600" b="0" i="1" smtClean="0">
                          <a:latin typeface="Cambria Math" panose="02040503050406030204" pitchFamily="18" charset="0"/>
                        </a:rPr>
                        <m:t>=</m:t>
                      </m:r>
                      <m:d>
                        <m:dPr>
                          <m:begChr m:val="["/>
                          <m:endChr m:val="]"/>
                          <m:ctrlPr>
                            <a:rPr lang="en-US" sz="1600" b="0" i="1" smtClean="0">
                              <a:latin typeface="Cambria Math" panose="02040503050406030204" pitchFamily="18" charset="0"/>
                            </a:rPr>
                          </m:ctrlPr>
                        </m:dPr>
                        <m:e>
                          <m:m>
                            <m:mPr>
                              <m:mcs>
                                <m:mc>
                                  <m:mcPr>
                                    <m:count m:val="2"/>
                                    <m:mcJc m:val="center"/>
                                  </m:mcPr>
                                </m:mc>
                              </m:mcs>
                              <m:ctrlPr>
                                <a:rPr lang="en-US" sz="1600" b="0" i="1" smtClean="0">
                                  <a:latin typeface="Cambria Math" panose="02040503050406030204" pitchFamily="18" charset="0"/>
                                </a:rPr>
                              </m:ctrlPr>
                            </m:mPr>
                            <m:mr>
                              <m:e>
                                <m:d>
                                  <m:dPr>
                                    <m:begChr m:val="["/>
                                    <m:endChr m:val="]"/>
                                    <m:ctrlPr>
                                      <a:rPr lang="en-US" sz="1600" i="1">
                                        <a:latin typeface="Cambria Math" panose="02040503050406030204" pitchFamily="18" charset="0"/>
                                      </a:rPr>
                                    </m:ctrlPr>
                                  </m:dPr>
                                  <m:e>
                                    <m:m>
                                      <m:mPr>
                                        <m:mcs>
                                          <m:mc>
                                            <m:mcPr>
                                              <m:count m:val="1"/>
                                              <m:mcJc m:val="center"/>
                                            </m:mcPr>
                                          </m:mc>
                                        </m:mcs>
                                        <m:ctrlPr>
                                          <a:rPr lang="en-US" sz="1600" i="1">
                                            <a:latin typeface="Cambria Math" panose="02040503050406030204" pitchFamily="18" charset="0"/>
                                          </a:rPr>
                                        </m:ctrlPr>
                                      </m:mPr>
                                      <m:mr>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mr>
                                      <m:mr>
                                        <m:e>
                                          <m:r>
                                            <a:rPr lang="en-US" sz="1600" b="0" i="1" smtClean="0">
                                              <a:latin typeface="Cambria Math" panose="02040503050406030204" pitchFamily="18" charset="0"/>
                                            </a:rPr>
                                            <m:t>1</m:t>
                                          </m:r>
                                        </m:e>
                                      </m:mr>
                                    </m:m>
                                  </m:e>
                                </m:d>
                                <m:r>
                                  <a:rPr lang="en-US" sz="1600" i="1">
                                    <a:latin typeface="Cambria Math" panose="02040503050406030204" pitchFamily="18" charset="0"/>
                                    <a:ea typeface="Cambria Math" panose="02040503050406030204" pitchFamily="18" charset="0"/>
                                  </a:rPr>
                                  <m:t>×</m:t>
                                </m:r>
                                <m:d>
                                  <m:dPr>
                                    <m:begChr m:val="["/>
                                    <m:endChr m:val="]"/>
                                    <m:ctrlPr>
                                      <a:rPr lang="en-US" sz="1600" i="1">
                                        <a:latin typeface="Cambria Math" panose="02040503050406030204" pitchFamily="18" charset="0"/>
                                        <a:ea typeface="Cambria Math" panose="02040503050406030204" pitchFamily="18" charset="0"/>
                                      </a:rPr>
                                    </m:ctrlPr>
                                  </m:dPr>
                                  <m:e>
                                    <m:d>
                                      <m:dPr>
                                        <m:begChr m:val="["/>
                                        <m:endChr m:val="]"/>
                                        <m:ctrlPr>
                                          <a:rPr lang="en-US" sz="1600" i="1">
                                            <a:latin typeface="Cambria Math" panose="02040503050406030204" pitchFamily="18" charset="0"/>
                                          </a:rPr>
                                        </m:ctrlPr>
                                      </m:dPr>
                                      <m:e>
                                        <m:m>
                                          <m:mPr>
                                            <m:mcs>
                                              <m:mc>
                                                <m:mcPr>
                                                  <m:count m:val="1"/>
                                                  <m:mcJc m:val="center"/>
                                                </m:mcPr>
                                              </m:mc>
                                            </m:mcs>
                                            <m:ctrlPr>
                                              <a:rPr lang="en-US" sz="1600" i="1">
                                                <a:latin typeface="Cambria Math" panose="02040503050406030204" pitchFamily="18" charset="0"/>
                                              </a:rPr>
                                            </m:ctrlPr>
                                          </m:mPr>
                                          <m:mr>
                                            <m:e>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sSub>
                                                <m:sSubPr>
                                                  <m:ctrlPr>
                                                    <a:rPr lang="en-US" sz="1600" i="1">
                                                      <a:latin typeface="Cambria Math" panose="02040503050406030204" pitchFamily="18" charset="0"/>
                                                    </a:rPr>
                                                  </m:ctrlPr>
                                                </m:sSubPr>
                                                <m:e>
                                                  <m:r>
                                                    <a:rPr lang="en-US" sz="1600" i="1">
                                                      <a:latin typeface="Cambria Math" panose="02040503050406030204" pitchFamily="18" charset="0"/>
                                                    </a:rPr>
                                                    <m:t>𝐿</m:t>
                                                  </m:r>
                                                </m:e>
                                                <m:sub>
                                                  <m:r>
                                                    <a:rPr lang="en-US" sz="1600" i="1">
                                                      <a:latin typeface="Cambria Math" panose="02040503050406030204" pitchFamily="18" charset="0"/>
                                                    </a:rPr>
                                                    <m:t>2</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12</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𝐿</m:t>
                                                  </m:r>
                                                </m:e>
                                                <m:sub>
                                                  <m:r>
                                                    <a:rPr lang="en-US" sz="1600" i="1">
                                                      <a:latin typeface="Cambria Math" panose="02040503050406030204" pitchFamily="18" charset="0"/>
                                                    </a:rPr>
                                                    <m:t>1</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m:t>
                                                  </m:r>
                                                </m:sub>
                                              </m:sSub>
                                            </m:e>
                                          </m:mr>
                                          <m:mr>
                                            <m:e>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sSub>
                                                <m:sSubPr>
                                                  <m:ctrlPr>
                                                    <a:rPr lang="en-US" sz="1600" i="1">
                                                      <a:latin typeface="Cambria Math" panose="02040503050406030204" pitchFamily="18" charset="0"/>
                                                    </a:rPr>
                                                  </m:ctrlPr>
                                                </m:sSubPr>
                                                <m:e>
                                                  <m:r>
                                                    <a:rPr lang="en-US" sz="1600" i="1">
                                                      <a:latin typeface="Cambria Math" panose="02040503050406030204" pitchFamily="18" charset="0"/>
                                                    </a:rPr>
                                                    <m:t>𝐿</m:t>
                                                  </m:r>
                                                </m:e>
                                                <m:sub>
                                                  <m:r>
                                                    <a:rPr lang="en-US" sz="1600" i="1">
                                                      <a:latin typeface="Cambria Math" panose="02040503050406030204" pitchFamily="18" charset="0"/>
                                                    </a:rPr>
                                                    <m:t>2</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12</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𝐿</m:t>
                                                  </m:r>
                                                </m:e>
                                                <m:sub>
                                                  <m:r>
                                                    <a:rPr lang="en-US" sz="1600" i="1">
                                                      <a:latin typeface="Cambria Math" panose="02040503050406030204" pitchFamily="18" charset="0"/>
                                                    </a:rPr>
                                                    <m:t>1</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1</m:t>
                                                  </m:r>
                                                </m:sub>
                                              </m:sSub>
                                            </m:e>
                                          </m:mr>
                                          <m:mr>
                                            <m:e>
                                              <m:r>
                                                <a:rPr lang="en-US" sz="1600" i="1">
                                                  <a:latin typeface="Cambria Math" panose="02040503050406030204" pitchFamily="18" charset="0"/>
                                                </a:rPr>
                                                <m:t>0</m:t>
                                              </m:r>
                                            </m:e>
                                          </m:mr>
                                        </m:m>
                                      </m:e>
                                    </m:d>
                                    <m:r>
                                      <a:rPr lang="en-US" sz="1600" b="0" i="1" smtClean="0">
                                        <a:latin typeface="Cambria Math" panose="02040503050406030204" pitchFamily="18" charset="0"/>
                                      </a:rPr>
                                      <m:t>−</m:t>
                                    </m:r>
                                    <m:d>
                                      <m:dPr>
                                        <m:begChr m:val="["/>
                                        <m:endChr m:val="]"/>
                                        <m:ctrlPr>
                                          <a:rPr lang="en-US" sz="1600" i="1">
                                            <a:latin typeface="Cambria Math" panose="02040503050406030204" pitchFamily="18" charset="0"/>
                                          </a:rPr>
                                        </m:ctrlPr>
                                      </m:dPr>
                                      <m:e>
                                        <m:m>
                                          <m:mPr>
                                            <m:mcs>
                                              <m:mc>
                                                <m:mcPr>
                                                  <m:count m:val="1"/>
                                                  <m:mcJc m:val="center"/>
                                                </m:mcPr>
                                              </m:mc>
                                            </m:mcs>
                                            <m:ctrlPr>
                                              <a:rPr lang="en-US" sz="1600" i="1">
                                                <a:latin typeface="Cambria Math" panose="02040503050406030204" pitchFamily="18" charset="0"/>
                                              </a:rPr>
                                            </m:ctrlPr>
                                          </m:mPr>
                                          <m:mr>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mr>
                                          <m:mr>
                                            <m:e>
                                              <m:r>
                                                <a:rPr lang="en-US" sz="1600" i="1">
                                                  <a:latin typeface="Cambria Math" panose="02040503050406030204" pitchFamily="18" charset="0"/>
                                                </a:rPr>
                                                <m:t>0</m:t>
                                              </m:r>
                                            </m:e>
                                          </m:mr>
                                        </m:m>
                                      </m:e>
                                    </m:d>
                                  </m:e>
                                </m:d>
                              </m:e>
                              <m:e>
                                <m:d>
                                  <m:dPr>
                                    <m:begChr m:val="["/>
                                    <m:endChr m:val="]"/>
                                    <m:ctrlPr>
                                      <a:rPr lang="en-US" sz="1600" i="1">
                                        <a:latin typeface="Cambria Math" panose="02040503050406030204" pitchFamily="18" charset="0"/>
                                      </a:rPr>
                                    </m:ctrlPr>
                                  </m:dPr>
                                  <m:e>
                                    <m:m>
                                      <m:mPr>
                                        <m:mcs>
                                          <m:mc>
                                            <m:mcPr>
                                              <m:count m:val="1"/>
                                              <m:mcJc m:val="center"/>
                                            </m:mcPr>
                                          </m:mc>
                                        </m:mcs>
                                        <m:ctrlPr>
                                          <a:rPr lang="en-US" sz="1600" i="1">
                                            <a:latin typeface="Cambria Math" panose="02040503050406030204" pitchFamily="18" charset="0"/>
                                          </a:rPr>
                                        </m:ctrlPr>
                                      </m:mPr>
                                      <m:mr>
                                        <m:e>
                                          <m:r>
                                            <a:rPr lang="en-US" sz="1600" i="1">
                                              <a:latin typeface="Cambria Math" panose="02040503050406030204" pitchFamily="18" charset="0"/>
                                            </a:rPr>
                                            <m:t>0</m:t>
                                          </m:r>
                                        </m:e>
                                      </m:mr>
                                      <m:mr>
                                        <m:e>
                                          <m:r>
                                            <a:rPr lang="en-US" sz="1600" i="1">
                                              <a:latin typeface="Cambria Math" panose="02040503050406030204" pitchFamily="18" charset="0"/>
                                            </a:rPr>
                                            <m:t>0</m:t>
                                          </m:r>
                                        </m:e>
                                      </m:mr>
                                      <m:mr>
                                        <m:e>
                                          <m:r>
                                            <a:rPr lang="en-US" sz="1600" i="1">
                                              <a:latin typeface="Cambria Math" panose="02040503050406030204" pitchFamily="18" charset="0"/>
                                            </a:rPr>
                                            <m:t>1</m:t>
                                          </m:r>
                                        </m:e>
                                      </m:mr>
                                    </m:m>
                                  </m:e>
                                </m:d>
                                <m:r>
                                  <a:rPr lang="en-US" sz="1600" i="1">
                                    <a:latin typeface="Cambria Math" panose="02040503050406030204" pitchFamily="18" charset="0"/>
                                    <a:ea typeface="Cambria Math" panose="02040503050406030204" pitchFamily="18" charset="0"/>
                                  </a:rPr>
                                  <m:t>×</m:t>
                                </m:r>
                                <m:d>
                                  <m:dPr>
                                    <m:begChr m:val="["/>
                                    <m:endChr m:val="]"/>
                                    <m:ctrlPr>
                                      <a:rPr lang="en-US" sz="1600" i="1">
                                        <a:latin typeface="Cambria Math" panose="02040503050406030204" pitchFamily="18" charset="0"/>
                                        <a:ea typeface="Cambria Math" panose="02040503050406030204" pitchFamily="18" charset="0"/>
                                      </a:rPr>
                                    </m:ctrlPr>
                                  </m:dPr>
                                  <m:e>
                                    <m:d>
                                      <m:dPr>
                                        <m:begChr m:val="["/>
                                        <m:endChr m:val="]"/>
                                        <m:ctrlPr>
                                          <a:rPr lang="en-US" sz="1600" i="1">
                                            <a:latin typeface="Cambria Math" panose="02040503050406030204" pitchFamily="18" charset="0"/>
                                          </a:rPr>
                                        </m:ctrlPr>
                                      </m:dPr>
                                      <m:e>
                                        <m:m>
                                          <m:mPr>
                                            <m:mcs>
                                              <m:mc>
                                                <m:mcPr>
                                                  <m:count m:val="1"/>
                                                  <m:mcJc m:val="center"/>
                                                </m:mcPr>
                                              </m:mc>
                                            </m:mcs>
                                            <m:ctrlPr>
                                              <a:rPr lang="en-US" sz="1600" i="1">
                                                <a:latin typeface="Cambria Math" panose="02040503050406030204" pitchFamily="18" charset="0"/>
                                              </a:rPr>
                                            </m:ctrlPr>
                                          </m:mPr>
                                          <m:mr>
                                            <m:e>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sSub>
                                                <m:sSubPr>
                                                  <m:ctrlPr>
                                                    <a:rPr lang="en-US" sz="1600" i="1">
                                                      <a:latin typeface="Cambria Math" panose="02040503050406030204" pitchFamily="18" charset="0"/>
                                                    </a:rPr>
                                                  </m:ctrlPr>
                                                </m:sSubPr>
                                                <m:e>
                                                  <m:r>
                                                    <a:rPr lang="en-US" sz="1600" i="1">
                                                      <a:latin typeface="Cambria Math" panose="02040503050406030204" pitchFamily="18" charset="0"/>
                                                    </a:rPr>
                                                    <m:t>𝐿</m:t>
                                                  </m:r>
                                                </m:e>
                                                <m:sub>
                                                  <m:r>
                                                    <a:rPr lang="en-US" sz="1600" i="1">
                                                      <a:latin typeface="Cambria Math" panose="02040503050406030204" pitchFamily="18" charset="0"/>
                                                    </a:rPr>
                                                    <m:t>2</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12</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m:rPr>
                                                      <m:brk m:alnAt="7"/>
                                                    </m:rPr>
                                                    <a:rPr lang="en-US" sz="1600" i="1">
                                                      <a:latin typeface="Cambria Math" panose="02040503050406030204" pitchFamily="18" charset="0"/>
                                                    </a:rPr>
                                                    <m:t>𝐿</m:t>
                                                  </m:r>
                                                </m:e>
                                                <m:sub>
                                                  <m:r>
                                                    <m:rPr>
                                                      <m:brk m:alnAt="7"/>
                                                    </m:rPr>
                                                    <a:rPr lang="en-US" sz="1600" i="1">
                                                      <a:latin typeface="Cambria Math" panose="02040503050406030204" pitchFamily="18" charset="0"/>
                                                    </a:rPr>
                                                    <m:t>1</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m:t>
                                                  </m:r>
                                                </m:sub>
                                              </m:sSub>
                                            </m:e>
                                          </m:mr>
                                          <m:mr>
                                            <m:e>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sSub>
                                                <m:sSubPr>
                                                  <m:ctrlPr>
                                                    <a:rPr lang="en-US" sz="1600" i="1">
                                                      <a:latin typeface="Cambria Math" panose="02040503050406030204" pitchFamily="18" charset="0"/>
                                                    </a:rPr>
                                                  </m:ctrlPr>
                                                </m:sSubPr>
                                                <m:e>
                                                  <m:r>
                                                    <a:rPr lang="en-US" sz="1600" i="1">
                                                      <a:latin typeface="Cambria Math" panose="02040503050406030204" pitchFamily="18" charset="0"/>
                                                    </a:rPr>
                                                    <m:t>𝐿</m:t>
                                                  </m:r>
                                                </m:e>
                                                <m:sub>
                                                  <m:r>
                                                    <a:rPr lang="en-US" sz="1600" i="1">
                                                      <a:latin typeface="Cambria Math" panose="02040503050406030204" pitchFamily="18" charset="0"/>
                                                    </a:rPr>
                                                    <m:t>2</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12</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𝐿</m:t>
                                                  </m:r>
                                                </m:e>
                                                <m:sub>
                                                  <m:r>
                                                    <a:rPr lang="en-US" sz="1600" i="1">
                                                      <a:latin typeface="Cambria Math" panose="02040503050406030204" pitchFamily="18" charset="0"/>
                                                    </a:rPr>
                                                    <m:t>1</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1</m:t>
                                                  </m:r>
                                                </m:sub>
                                              </m:sSub>
                                            </m:e>
                                          </m:mr>
                                          <m:mr>
                                            <m:e>
                                              <m:r>
                                                <a:rPr lang="en-US" sz="1600" i="1">
                                                  <a:latin typeface="Cambria Math" panose="02040503050406030204" pitchFamily="18" charset="0"/>
                                                </a:rPr>
                                                <m:t>0</m:t>
                                              </m:r>
                                            </m:e>
                                          </m:mr>
                                        </m:m>
                                      </m:e>
                                    </m:d>
                                    <m:r>
                                      <a:rPr lang="en-US" sz="1600" i="1">
                                        <a:latin typeface="Cambria Math" panose="02040503050406030204" pitchFamily="18" charset="0"/>
                                      </a:rPr>
                                      <m:t>−</m:t>
                                    </m:r>
                                    <m:d>
                                      <m:dPr>
                                        <m:begChr m:val="["/>
                                        <m:endChr m:val="]"/>
                                        <m:ctrlPr>
                                          <a:rPr lang="en-US" sz="1600" i="1">
                                            <a:latin typeface="Cambria Math" panose="02040503050406030204" pitchFamily="18" charset="0"/>
                                          </a:rPr>
                                        </m:ctrlPr>
                                      </m:dPr>
                                      <m:e>
                                        <m:m>
                                          <m:mPr>
                                            <m:mcs>
                                              <m:mc>
                                                <m:mcPr>
                                                  <m:count m:val="1"/>
                                                  <m:mcJc m:val="center"/>
                                                </m:mcPr>
                                              </m:mc>
                                            </m:mcs>
                                            <m:ctrlPr>
                                              <a:rPr lang="en-US" sz="1600" i="1">
                                                <a:latin typeface="Cambria Math" panose="02040503050406030204" pitchFamily="18" charset="0"/>
                                              </a:rPr>
                                            </m:ctrlPr>
                                          </m:mPr>
                                          <m:mr>
                                            <m:e>
                                              <m:sSub>
                                                <m:sSubPr>
                                                  <m:ctrlPr>
                                                    <a:rPr lang="en-US" sz="1600" i="1">
                                                      <a:latin typeface="Cambria Math" panose="02040503050406030204" pitchFamily="18" charset="0"/>
                                                    </a:rPr>
                                                  </m:ctrlPr>
                                                </m:sSubPr>
                                                <m:e>
                                                  <m:r>
                                                    <m:rPr>
                                                      <m:brk m:alnAt="7"/>
                                                    </m:rPr>
                                                    <a:rPr lang="en-US" sz="1600" i="1">
                                                      <a:latin typeface="Cambria Math" panose="02040503050406030204" pitchFamily="18" charset="0"/>
                                                    </a:rPr>
                                                    <m:t>𝐿</m:t>
                                                  </m:r>
                                                </m:e>
                                                <m:sub>
                                                  <m:r>
                                                    <m:rPr>
                                                      <m:brk m:alnAt="7"/>
                                                    </m:rPr>
                                                    <a:rPr lang="en-US" sz="1600" i="1">
                                                      <a:latin typeface="Cambria Math" panose="02040503050406030204" pitchFamily="18" charset="0"/>
                                                    </a:rPr>
                                                    <m:t>1</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m:t>
                                                  </m:r>
                                                </m:sub>
                                              </m:sSub>
                                            </m:e>
                                          </m:mr>
                                          <m:mr>
                                            <m:e>
                                              <m:sSub>
                                                <m:sSubPr>
                                                  <m:ctrlPr>
                                                    <a:rPr lang="en-US" sz="1600" i="1">
                                                      <a:latin typeface="Cambria Math" panose="02040503050406030204" pitchFamily="18" charset="0"/>
                                                    </a:rPr>
                                                  </m:ctrlPr>
                                                </m:sSubPr>
                                                <m:e>
                                                  <m:r>
                                                    <a:rPr lang="en-US" sz="1600" i="1">
                                                      <a:latin typeface="Cambria Math" panose="02040503050406030204" pitchFamily="18" charset="0"/>
                                                    </a:rPr>
                                                    <m:t>𝐿</m:t>
                                                  </m:r>
                                                </m:e>
                                                <m:sub>
                                                  <m:r>
                                                    <a:rPr lang="en-US" sz="1600" i="1">
                                                      <a:latin typeface="Cambria Math" panose="02040503050406030204" pitchFamily="18" charset="0"/>
                                                    </a:rPr>
                                                    <m:t>1</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1</m:t>
                                                  </m:r>
                                                </m:sub>
                                              </m:sSub>
                                            </m:e>
                                          </m:mr>
                                          <m:mr>
                                            <m:e>
                                              <m:r>
                                                <a:rPr lang="en-US" sz="1600" i="1">
                                                  <a:latin typeface="Cambria Math" panose="02040503050406030204" pitchFamily="18" charset="0"/>
                                                </a:rPr>
                                                <m:t>0</m:t>
                                              </m:r>
                                            </m:e>
                                          </m:mr>
                                        </m:m>
                                      </m:e>
                                    </m:d>
                                  </m:e>
                                </m:d>
                              </m:e>
                            </m:mr>
                          </m:m>
                        </m:e>
                      </m:d>
                      <m:r>
                        <a:rPr lang="en-US" sz="1600" b="0" i="1" smtClean="0">
                          <a:latin typeface="Cambria Math" panose="02040503050406030204" pitchFamily="18" charset="0"/>
                        </a:rPr>
                        <m:t>=</m:t>
                      </m:r>
                      <m:d>
                        <m:dPr>
                          <m:begChr m:val="["/>
                          <m:endChr m:val="]"/>
                          <m:ctrlPr>
                            <a:rPr lang="en-US" sz="1600" i="1">
                              <a:latin typeface="Cambria Math" panose="02040503050406030204" pitchFamily="18" charset="0"/>
                            </a:rPr>
                          </m:ctrlPr>
                        </m:dPr>
                        <m:e>
                          <m:m>
                            <m:mPr>
                              <m:mcs>
                                <m:mc>
                                  <m:mcPr>
                                    <m:count m:val="2"/>
                                    <m:mcJc m:val="center"/>
                                  </m:mcPr>
                                </m:mc>
                              </m:mcs>
                              <m:ctrlPr>
                                <a:rPr lang="en-US" sz="1600" i="1">
                                  <a:latin typeface="Cambria Math" panose="02040503050406030204" pitchFamily="18" charset="0"/>
                                </a:rPr>
                              </m:ctrlPr>
                            </m:mPr>
                            <m:mr>
                              <m:e>
                                <m:d>
                                  <m:dPr>
                                    <m:begChr m:val="|"/>
                                    <m:endChr m:val="|"/>
                                    <m:ctrlPr>
                                      <a:rPr lang="en-US" sz="1600" i="1">
                                        <a:latin typeface="Cambria Math" panose="02040503050406030204" pitchFamily="18" charset="0"/>
                                      </a:rPr>
                                    </m:ctrlPr>
                                  </m:dPr>
                                  <m:e>
                                    <m:m>
                                      <m:mPr>
                                        <m:mcs>
                                          <m:mc>
                                            <m:mcPr>
                                              <m:count m:val="3"/>
                                              <m:mcJc m:val="center"/>
                                            </m:mcPr>
                                          </m:mc>
                                        </m:mcs>
                                        <m:ctrlPr>
                                          <a:rPr lang="en-US" sz="1600" i="1">
                                            <a:latin typeface="Cambria Math" panose="02040503050406030204" pitchFamily="18" charset="0"/>
                                          </a:rPr>
                                        </m:ctrlPr>
                                      </m:mPr>
                                      <m:mr>
                                        <m:e>
                                          <m:r>
                                            <m:rPr>
                                              <m:brk m:alnAt="7"/>
                                            </m:rPr>
                                            <a:rPr lang="en-US" sz="1600" i="1">
                                              <a:latin typeface="Cambria Math" panose="02040503050406030204" pitchFamily="18" charset="0"/>
                                            </a:rPr>
                                            <m:t>𝑖</m:t>
                                          </m:r>
                                        </m:e>
                                        <m:e>
                                          <m:r>
                                            <a:rPr lang="en-US" sz="1600" i="1">
                                              <a:latin typeface="Cambria Math" panose="02040503050406030204" pitchFamily="18" charset="0"/>
                                            </a:rPr>
                                            <m:t>𝑗</m:t>
                                          </m:r>
                                        </m:e>
                                        <m:e>
                                          <m:r>
                                            <a:rPr lang="en-US" sz="1600" i="1">
                                              <a:latin typeface="Cambria Math" panose="02040503050406030204" pitchFamily="18" charset="0"/>
                                            </a:rPr>
                                            <m:t>𝑘</m:t>
                                          </m:r>
                                        </m:e>
                                      </m:mr>
                                      <m:mr>
                                        <m:e>
                                          <m:r>
                                            <a:rPr lang="en-US" sz="1600" i="1">
                                              <a:latin typeface="Cambria Math" panose="02040503050406030204" pitchFamily="18" charset="0"/>
                                            </a:rPr>
                                            <m:t>0</m:t>
                                          </m:r>
                                        </m:e>
                                        <m:e>
                                          <m:r>
                                            <a:rPr lang="en-US" sz="1600" i="1">
                                              <a:latin typeface="Cambria Math" panose="02040503050406030204" pitchFamily="18" charset="0"/>
                                            </a:rPr>
                                            <m:t>0</m:t>
                                          </m:r>
                                        </m:e>
                                        <m:e>
                                          <m:r>
                                            <a:rPr lang="en-US" sz="1600" i="1">
                                              <a:latin typeface="Cambria Math" panose="02040503050406030204" pitchFamily="18" charset="0"/>
                                            </a:rPr>
                                            <m:t>1</m:t>
                                          </m:r>
                                        </m:e>
                                      </m:mr>
                                      <m:mr>
                                        <m:e>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sSub>
                                            <m:sSubPr>
                                              <m:ctrlPr>
                                                <a:rPr lang="en-US" sz="1600" i="1">
                                                  <a:latin typeface="Cambria Math" panose="02040503050406030204" pitchFamily="18" charset="0"/>
                                                </a:rPr>
                                              </m:ctrlPr>
                                            </m:sSubPr>
                                            <m:e>
                                              <m:r>
                                                <a:rPr lang="en-US" sz="1600" i="1">
                                                  <a:latin typeface="Cambria Math" panose="02040503050406030204" pitchFamily="18" charset="0"/>
                                                </a:rPr>
                                                <m:t>𝐿</m:t>
                                              </m:r>
                                            </m:e>
                                            <m:sub>
                                              <m:r>
                                                <a:rPr lang="en-US" sz="1600" i="1">
                                                  <a:latin typeface="Cambria Math" panose="02040503050406030204" pitchFamily="18" charset="0"/>
                                                </a:rPr>
                                                <m:t>2</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12</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𝐿</m:t>
                                              </m:r>
                                            </m:e>
                                            <m:sub>
                                              <m:r>
                                                <a:rPr lang="en-US" sz="1600" i="1">
                                                  <a:latin typeface="Cambria Math" panose="02040503050406030204" pitchFamily="18" charset="0"/>
                                                </a:rPr>
                                                <m:t>1</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m:t>
                                              </m:r>
                                            </m:sub>
                                          </m:sSub>
                                        </m:e>
                                        <m:e>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sSub>
                                            <m:sSubPr>
                                              <m:ctrlPr>
                                                <a:rPr lang="en-US" sz="1600" i="1">
                                                  <a:latin typeface="Cambria Math" panose="02040503050406030204" pitchFamily="18" charset="0"/>
                                                </a:rPr>
                                              </m:ctrlPr>
                                            </m:sSubPr>
                                            <m:e>
                                              <m:r>
                                                <a:rPr lang="en-US" sz="1600" i="1">
                                                  <a:latin typeface="Cambria Math" panose="02040503050406030204" pitchFamily="18" charset="0"/>
                                                </a:rPr>
                                                <m:t>𝐿</m:t>
                                              </m:r>
                                            </m:e>
                                            <m:sub>
                                              <m:r>
                                                <a:rPr lang="en-US" sz="1600" i="1">
                                                  <a:latin typeface="Cambria Math" panose="02040503050406030204" pitchFamily="18" charset="0"/>
                                                </a:rPr>
                                                <m:t>2</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12</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𝐿</m:t>
                                              </m:r>
                                            </m:e>
                                            <m:sub>
                                              <m:r>
                                                <a:rPr lang="en-US" sz="1600" i="1">
                                                  <a:latin typeface="Cambria Math" panose="02040503050406030204" pitchFamily="18" charset="0"/>
                                                </a:rPr>
                                                <m:t>1</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1</m:t>
                                              </m:r>
                                            </m:sub>
                                          </m:sSub>
                                        </m:e>
                                        <m:e>
                                          <m:r>
                                            <a:rPr lang="en-US" sz="1600" i="1">
                                              <a:latin typeface="Cambria Math" panose="02040503050406030204" pitchFamily="18" charset="0"/>
                                            </a:rPr>
                                            <m:t>0</m:t>
                                          </m:r>
                                        </m:e>
                                      </m:mr>
                                    </m:m>
                                  </m:e>
                                </m:d>
                              </m:e>
                              <m:e>
                                <m:d>
                                  <m:dPr>
                                    <m:begChr m:val="|"/>
                                    <m:endChr m:val="|"/>
                                    <m:ctrlPr>
                                      <a:rPr lang="en-US" sz="1600" i="1">
                                        <a:latin typeface="Cambria Math" panose="02040503050406030204" pitchFamily="18" charset="0"/>
                                      </a:rPr>
                                    </m:ctrlPr>
                                  </m:dPr>
                                  <m:e>
                                    <m:m>
                                      <m:mPr>
                                        <m:mcs>
                                          <m:mc>
                                            <m:mcPr>
                                              <m:count m:val="3"/>
                                              <m:mcJc m:val="center"/>
                                            </m:mcPr>
                                          </m:mc>
                                        </m:mcs>
                                        <m:ctrlPr>
                                          <a:rPr lang="en-US" sz="1600" i="1">
                                            <a:latin typeface="Cambria Math" panose="02040503050406030204" pitchFamily="18" charset="0"/>
                                          </a:rPr>
                                        </m:ctrlPr>
                                      </m:mPr>
                                      <m:mr>
                                        <m:e>
                                          <m:r>
                                            <a:rPr lang="en-US" sz="1600" i="1">
                                              <a:latin typeface="Cambria Math" panose="02040503050406030204" pitchFamily="18" charset="0"/>
                                            </a:rPr>
                                            <m:t>𝑖</m:t>
                                          </m:r>
                                        </m:e>
                                        <m:e>
                                          <m:r>
                                            <a:rPr lang="en-US" sz="1600" i="1">
                                              <a:latin typeface="Cambria Math" panose="02040503050406030204" pitchFamily="18" charset="0"/>
                                            </a:rPr>
                                            <m:t>𝑗</m:t>
                                          </m:r>
                                        </m:e>
                                        <m:e>
                                          <m:r>
                                            <a:rPr lang="en-US" sz="1600" i="1">
                                              <a:latin typeface="Cambria Math" panose="02040503050406030204" pitchFamily="18" charset="0"/>
                                            </a:rPr>
                                            <m:t>𝑘</m:t>
                                          </m:r>
                                        </m:e>
                                      </m:mr>
                                      <m:mr>
                                        <m:e>
                                          <m:r>
                                            <a:rPr lang="en-US" sz="1600" i="1">
                                              <a:latin typeface="Cambria Math" panose="02040503050406030204" pitchFamily="18" charset="0"/>
                                            </a:rPr>
                                            <m:t>0</m:t>
                                          </m:r>
                                        </m:e>
                                        <m:e>
                                          <m:r>
                                            <a:rPr lang="en-US" sz="1600" i="1">
                                              <a:latin typeface="Cambria Math" panose="02040503050406030204" pitchFamily="18" charset="0"/>
                                            </a:rPr>
                                            <m:t>0</m:t>
                                          </m:r>
                                        </m:e>
                                        <m:e>
                                          <m:r>
                                            <a:rPr lang="en-US" sz="1600" i="1">
                                              <a:latin typeface="Cambria Math" panose="02040503050406030204" pitchFamily="18" charset="0"/>
                                            </a:rPr>
                                            <m:t>1</m:t>
                                          </m:r>
                                        </m:e>
                                      </m:mr>
                                      <m:mr>
                                        <m:e>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sSub>
                                            <m:sSubPr>
                                              <m:ctrlPr>
                                                <a:rPr lang="en-US" sz="1600" i="1">
                                                  <a:latin typeface="Cambria Math" panose="02040503050406030204" pitchFamily="18" charset="0"/>
                                                </a:rPr>
                                              </m:ctrlPr>
                                            </m:sSubPr>
                                            <m:e>
                                              <m:r>
                                                <a:rPr lang="en-US" sz="1600" i="1">
                                                  <a:latin typeface="Cambria Math" panose="02040503050406030204" pitchFamily="18" charset="0"/>
                                                </a:rPr>
                                                <m:t>𝐿</m:t>
                                              </m:r>
                                            </m:e>
                                            <m:sub>
                                              <m:r>
                                                <a:rPr lang="en-US" sz="1600" i="1">
                                                  <a:latin typeface="Cambria Math" panose="02040503050406030204" pitchFamily="18" charset="0"/>
                                                </a:rPr>
                                                <m:t>2</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12</m:t>
                                              </m:r>
                                            </m:sub>
                                          </m:sSub>
                                        </m:e>
                                        <m:e>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sSub>
                                            <m:sSubPr>
                                              <m:ctrlPr>
                                                <a:rPr lang="en-US" sz="1600" i="1">
                                                  <a:latin typeface="Cambria Math" panose="02040503050406030204" pitchFamily="18" charset="0"/>
                                                </a:rPr>
                                              </m:ctrlPr>
                                            </m:sSubPr>
                                            <m:e>
                                              <m:r>
                                                <a:rPr lang="en-US" sz="1600" i="1">
                                                  <a:latin typeface="Cambria Math" panose="02040503050406030204" pitchFamily="18" charset="0"/>
                                                </a:rPr>
                                                <m:t>𝐿</m:t>
                                              </m:r>
                                            </m:e>
                                            <m:sub>
                                              <m:r>
                                                <a:rPr lang="en-US" sz="1600" i="1">
                                                  <a:latin typeface="Cambria Math" panose="02040503050406030204" pitchFamily="18" charset="0"/>
                                                </a:rPr>
                                                <m:t>2</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12</m:t>
                                              </m:r>
                                            </m:sub>
                                          </m:sSub>
                                        </m:e>
                                        <m:e>
                                          <m:r>
                                            <a:rPr lang="en-US" sz="1600" i="1">
                                              <a:latin typeface="Cambria Math" panose="02040503050406030204" pitchFamily="18" charset="0"/>
                                            </a:rPr>
                                            <m:t>0</m:t>
                                          </m:r>
                                        </m:e>
                                      </m:mr>
                                    </m:m>
                                  </m:e>
                                </m:d>
                              </m:e>
                            </m:mr>
                          </m:m>
                        </m:e>
                      </m:d>
                      <m:r>
                        <a:rPr lang="en-US" sz="1600" i="1">
                          <a:latin typeface="Cambria Math" panose="02040503050406030204" pitchFamily="18" charset="0"/>
                        </a:rPr>
                        <m:t>= </m:t>
                      </m:r>
                      <m:d>
                        <m:dPr>
                          <m:begChr m:val="["/>
                          <m:endChr m:val="]"/>
                          <m:ctrlPr>
                            <a:rPr lang="en-US" sz="1600" i="1">
                              <a:latin typeface="Cambria Math" panose="02040503050406030204" pitchFamily="18" charset="0"/>
                            </a:rPr>
                          </m:ctrlPr>
                        </m:dPr>
                        <m:e>
                          <m:m>
                            <m:mPr>
                              <m:mcs>
                                <m:mc>
                                  <m:mcPr>
                                    <m:count m:val="2"/>
                                    <m:mcJc m:val="center"/>
                                  </m:mcPr>
                                </m:mc>
                              </m:mcs>
                              <m:ctrlPr>
                                <a:rPr lang="en-US" sz="1600" i="1">
                                  <a:latin typeface="Cambria Math" panose="02040503050406030204" pitchFamily="18" charset="0"/>
                                </a:rPr>
                              </m:ctrlPr>
                            </m:mPr>
                            <m:mr>
                              <m:e>
                                <m:r>
                                  <m:rPr>
                                    <m:brk m:alnAt="7"/>
                                  </m:rPr>
                                  <a:rPr lang="en-US" sz="1600" i="1">
                                    <a:latin typeface="Cambria Math" panose="02040503050406030204" pitchFamily="18" charset="0"/>
                                  </a:rPr>
                                  <m:t>−</m:t>
                                </m:r>
                                <m:sSub>
                                  <m:sSubPr>
                                    <m:ctrlPr>
                                      <a:rPr lang="en-US" sz="1600" i="1">
                                        <a:latin typeface="Cambria Math" panose="02040503050406030204" pitchFamily="18" charset="0"/>
                                      </a:rPr>
                                    </m:ctrlPr>
                                  </m:sSubPr>
                                  <m:e>
                                    <m:r>
                                      <m:rPr>
                                        <m:brk m:alnAt="7"/>
                                      </m:rPr>
                                      <a:rPr lang="en-US" sz="1600" i="1">
                                        <a:latin typeface="Cambria Math" panose="02040503050406030204" pitchFamily="18" charset="0"/>
                                      </a:rPr>
                                      <m:t>𝐿</m:t>
                                    </m:r>
                                  </m:e>
                                  <m:sub>
                                    <m:r>
                                      <m:rPr>
                                        <m:brk m:alnAt="7"/>
                                      </m:rPr>
                                      <a:rPr lang="en-US" sz="1600" i="1">
                                        <a:latin typeface="Cambria Math" panose="02040503050406030204" pitchFamily="18" charset="0"/>
                                      </a:rPr>
                                      <m:t>1</m:t>
                                    </m:r>
                                  </m:sub>
                                </m:sSub>
                                <m:sSub>
                                  <m:sSubPr>
                                    <m:ctrlPr>
                                      <a:rPr lang="en-US" sz="1600" i="1">
                                        <a:latin typeface="Cambria Math" panose="02040503050406030204" pitchFamily="18" charset="0"/>
                                      </a:rPr>
                                    </m:ctrlPr>
                                  </m:sSubPr>
                                  <m:e>
                                    <m:r>
                                      <m:rPr>
                                        <m:brk m:alnAt="7"/>
                                      </m:rPr>
                                      <a:rPr lang="en-US" sz="1600" i="1">
                                        <a:latin typeface="Cambria Math" panose="02040503050406030204" pitchFamily="18" charset="0"/>
                                      </a:rPr>
                                      <m:t>𝑠</m:t>
                                    </m:r>
                                  </m:e>
                                  <m:sub>
                                    <m:r>
                                      <m:rPr>
                                        <m:brk m:alnAt="7"/>
                                      </m:rPr>
                                      <a:rPr lang="en-US" sz="1600" i="1">
                                        <a:latin typeface="Cambria Math" panose="02040503050406030204" pitchFamily="18" charset="0"/>
                                      </a:rPr>
                                      <m:t>1</m:t>
                                    </m:r>
                                  </m:sub>
                                </m:sSub>
                                <m:r>
                                  <m:rPr>
                                    <m:brk m:alnAt="7"/>
                                  </m:rP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num>
                                  <m:den>
                                    <m:r>
                                      <m:rPr>
                                        <m:brk m:alnAt="7"/>
                                      </m:rPr>
                                      <a:rPr lang="en-US" sz="1600" i="1">
                                        <a:latin typeface="Cambria Math" panose="02040503050406030204" pitchFamily="18" charset="0"/>
                                      </a:rPr>
                                      <m:t>2</m:t>
                                    </m:r>
                                  </m:den>
                                </m:f>
                                <m:sSub>
                                  <m:sSubPr>
                                    <m:ctrlPr>
                                      <a:rPr lang="en-US" sz="1600" i="1">
                                        <a:latin typeface="Cambria Math" panose="02040503050406030204" pitchFamily="18" charset="0"/>
                                      </a:rPr>
                                    </m:ctrlPr>
                                  </m:sSubPr>
                                  <m:e>
                                    <m:r>
                                      <m:rPr>
                                        <m:brk m:alnAt="7"/>
                                      </m:rPr>
                                      <a:rPr lang="en-US" sz="1600" i="1">
                                        <a:latin typeface="Cambria Math" panose="02040503050406030204" pitchFamily="18" charset="0"/>
                                      </a:rPr>
                                      <m:t>𝐿</m:t>
                                    </m:r>
                                  </m:e>
                                  <m:sub>
                                    <m:r>
                                      <m:rPr>
                                        <m:brk m:alnAt="7"/>
                                      </m:rPr>
                                      <a:rPr lang="en-US" sz="1600" i="1">
                                        <a:latin typeface="Cambria Math" panose="02040503050406030204" pitchFamily="18" charset="0"/>
                                      </a:rPr>
                                      <m:t>2</m:t>
                                    </m:r>
                                  </m:sub>
                                </m:sSub>
                                <m:sSub>
                                  <m:sSubPr>
                                    <m:ctrlPr>
                                      <a:rPr lang="en-US" sz="1600" i="1">
                                        <a:latin typeface="Cambria Math" panose="02040503050406030204" pitchFamily="18" charset="0"/>
                                      </a:rPr>
                                    </m:ctrlPr>
                                  </m:sSubPr>
                                  <m:e>
                                    <m:r>
                                      <m:rPr>
                                        <m:brk m:alnAt="7"/>
                                      </m:rPr>
                                      <a:rPr lang="en-US" sz="1600" i="1">
                                        <a:latin typeface="Cambria Math" panose="02040503050406030204" pitchFamily="18" charset="0"/>
                                      </a:rPr>
                                      <m:t>𝑠</m:t>
                                    </m:r>
                                  </m:e>
                                  <m:sub>
                                    <m:r>
                                      <m:rPr>
                                        <m:brk m:alnAt="7"/>
                                      </m:rPr>
                                      <a:rPr lang="en-US" sz="1600" i="1">
                                        <a:latin typeface="Cambria Math" panose="02040503050406030204" pitchFamily="18" charset="0"/>
                                      </a:rPr>
                                      <m:t>1</m:t>
                                    </m:r>
                                    <m:r>
                                      <a:rPr lang="en-US" sz="1600" i="1">
                                        <a:latin typeface="Cambria Math" panose="02040503050406030204" pitchFamily="18" charset="0"/>
                                      </a:rPr>
                                      <m:t>2</m:t>
                                    </m:r>
                                  </m:sub>
                                </m:sSub>
                              </m:e>
                              <m:e>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sSub>
                                  <m:sSubPr>
                                    <m:ctrlPr>
                                      <a:rPr lang="en-US" sz="1600" i="1">
                                        <a:latin typeface="Cambria Math" panose="02040503050406030204" pitchFamily="18" charset="0"/>
                                      </a:rPr>
                                    </m:ctrlPr>
                                  </m:sSubPr>
                                  <m:e>
                                    <m:r>
                                      <a:rPr lang="en-US" sz="1600" i="1">
                                        <a:latin typeface="Cambria Math" panose="02040503050406030204" pitchFamily="18" charset="0"/>
                                      </a:rPr>
                                      <m:t>𝐿</m:t>
                                    </m:r>
                                  </m:e>
                                  <m:sub>
                                    <m:r>
                                      <a:rPr lang="en-US" sz="1600" i="1">
                                        <a:latin typeface="Cambria Math" panose="02040503050406030204" pitchFamily="18" charset="0"/>
                                      </a:rPr>
                                      <m:t>2</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2</m:t>
                                    </m:r>
                                  </m:sub>
                                </m:sSub>
                              </m:e>
                            </m:mr>
                            <m:mr>
                              <m:e>
                                <m:sSub>
                                  <m:sSubPr>
                                    <m:ctrlPr>
                                      <a:rPr lang="en-US" sz="1600" i="1">
                                        <a:latin typeface="Cambria Math" panose="02040503050406030204" pitchFamily="18" charset="0"/>
                                      </a:rPr>
                                    </m:ctrlPr>
                                  </m:sSubPr>
                                  <m:e>
                                    <m:r>
                                      <a:rPr lang="en-US" sz="1600" i="1">
                                        <a:latin typeface="Cambria Math" panose="02040503050406030204" pitchFamily="18" charset="0"/>
                                      </a:rPr>
                                      <m:t>𝐿</m:t>
                                    </m:r>
                                  </m:e>
                                  <m:sub>
                                    <m:r>
                                      <a:rPr lang="en-US" sz="1600" i="1">
                                        <a:latin typeface="Cambria Math" panose="02040503050406030204" pitchFamily="18" charset="0"/>
                                      </a:rPr>
                                      <m:t>1</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m:t>
                                    </m:r>
                                  </m:sub>
                                </m:sSub>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sSub>
                                  <m:sSubPr>
                                    <m:ctrlPr>
                                      <a:rPr lang="en-US" sz="1600" i="1">
                                        <a:latin typeface="Cambria Math" panose="02040503050406030204" pitchFamily="18" charset="0"/>
                                      </a:rPr>
                                    </m:ctrlPr>
                                  </m:sSubPr>
                                  <m:e>
                                    <m:r>
                                      <a:rPr lang="en-US" sz="1600" i="1">
                                        <a:latin typeface="Cambria Math" panose="02040503050406030204" pitchFamily="18" charset="0"/>
                                      </a:rPr>
                                      <m:t>𝐿</m:t>
                                    </m:r>
                                  </m:e>
                                  <m:sub>
                                    <m:r>
                                      <a:rPr lang="en-US" sz="1600" i="1">
                                        <a:latin typeface="Cambria Math" panose="02040503050406030204" pitchFamily="18" charset="0"/>
                                      </a:rPr>
                                      <m:t>2</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12</m:t>
                                    </m:r>
                                  </m:sub>
                                </m:sSub>
                              </m:e>
                              <m:e>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sSub>
                                  <m:sSubPr>
                                    <m:ctrlPr>
                                      <a:rPr lang="en-US" sz="1600" i="1">
                                        <a:latin typeface="Cambria Math" panose="02040503050406030204" pitchFamily="18" charset="0"/>
                                      </a:rPr>
                                    </m:ctrlPr>
                                  </m:sSubPr>
                                  <m:e>
                                    <m:r>
                                      <a:rPr lang="en-US" sz="1600" i="1">
                                        <a:latin typeface="Cambria Math" panose="02040503050406030204" pitchFamily="18" charset="0"/>
                                      </a:rPr>
                                      <m:t>𝐿</m:t>
                                    </m:r>
                                  </m:e>
                                  <m:sub>
                                    <m:r>
                                      <a:rPr lang="en-US" sz="1600" i="1">
                                        <a:latin typeface="Cambria Math" panose="02040503050406030204" pitchFamily="18" charset="0"/>
                                      </a:rPr>
                                      <m:t>2</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2</m:t>
                                    </m:r>
                                  </m:sub>
                                </m:sSub>
                              </m:e>
                            </m:mr>
                            <m:mr>
                              <m:e>
                                <m:r>
                                  <a:rPr lang="en-US" sz="1600" i="1">
                                    <a:latin typeface="Cambria Math" panose="02040503050406030204" pitchFamily="18" charset="0"/>
                                  </a:rPr>
                                  <m:t>0</m:t>
                                </m:r>
                              </m:e>
                              <m:e>
                                <m:r>
                                  <a:rPr lang="en-US" sz="1600" i="1">
                                    <a:latin typeface="Cambria Math" panose="02040503050406030204" pitchFamily="18" charset="0"/>
                                  </a:rPr>
                                  <m:t>0</m:t>
                                </m:r>
                              </m:e>
                            </m:mr>
                          </m:m>
                        </m:e>
                      </m:d>
                    </m:oMath>
                  </m:oMathPara>
                </a14:m>
                <a:endParaRPr lang="en-US" sz="1600" i="1" dirty="0">
                  <a:latin typeface="Cambria Math" panose="02040503050406030204" pitchFamily="18" charset="0"/>
                  <a:ea typeface="Cambria Math" panose="02040503050406030204" pitchFamily="18" charset="0"/>
                </a:endParaRPr>
              </a:p>
            </p:txBody>
          </p:sp>
        </mc:Choice>
        <mc:Fallback xmlns="">
          <p:sp>
            <p:nvSpPr>
              <p:cNvPr id="6" name="TextBox 5">
                <a:extLst>
                  <a:ext uri="{FF2B5EF4-FFF2-40B4-BE49-F238E27FC236}">
                    <a16:creationId xmlns:a16="http://schemas.microsoft.com/office/drawing/2014/main" id="{1982601B-C406-CC84-3785-763A5ACC4C48}"/>
                  </a:ext>
                </a:extLst>
              </p:cNvPr>
              <p:cNvSpPr txBox="1">
                <a:spLocks noRot="1" noChangeAspect="1" noMove="1" noResize="1" noEditPoints="1" noAdjustHandles="1" noChangeArrowheads="1" noChangeShapeType="1" noTextEdit="1"/>
              </p:cNvSpPr>
              <p:nvPr/>
            </p:nvSpPr>
            <p:spPr>
              <a:xfrm>
                <a:off x="305542" y="3132651"/>
                <a:ext cx="11168166" cy="246080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6">
            <p14:nvContentPartPr>
              <p14:cNvPr id="10" name="Ink 9"/>
              <p14:cNvContentPartPr/>
              <p14:nvPr/>
            </p14:nvContentPartPr>
            <p14:xfrm>
              <a:off x="9342827" y="2539819"/>
              <a:ext cx="140400" cy="149040"/>
            </p14:xfrm>
          </p:contentPart>
        </mc:Choice>
        <mc:Fallback xmlns="">
          <p:pic>
            <p:nvPicPr>
              <p:cNvPr id="10" name="Ink 9"/>
              <p:cNvPicPr/>
              <p:nvPr/>
            </p:nvPicPr>
            <p:blipFill>
              <a:blip r:embed="rId7"/>
              <a:stretch>
                <a:fillRect/>
              </a:stretch>
            </p:blipFill>
            <p:spPr>
              <a:xfrm>
                <a:off x="9326987" y="2532979"/>
                <a:ext cx="1666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p14:cNvContentPartPr/>
              <p14:nvPr/>
            </p14:nvContentPartPr>
            <p14:xfrm>
              <a:off x="10167587" y="1426339"/>
              <a:ext cx="298440" cy="829440"/>
            </p14:xfrm>
          </p:contentPart>
        </mc:Choice>
        <mc:Fallback xmlns="">
          <p:pic>
            <p:nvPicPr>
              <p:cNvPr id="15" name="Ink 14"/>
              <p:cNvPicPr/>
              <p:nvPr/>
            </p:nvPicPr>
            <p:blipFill>
              <a:blip r:embed="rId9"/>
              <a:stretch>
                <a:fillRect/>
              </a:stretch>
            </p:blipFill>
            <p:spPr>
              <a:xfrm>
                <a:off x="10152827" y="1416619"/>
                <a:ext cx="322920" cy="855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1" name="Ink 20"/>
              <p14:cNvContentPartPr/>
              <p14:nvPr/>
            </p14:nvContentPartPr>
            <p14:xfrm>
              <a:off x="9426347" y="2221939"/>
              <a:ext cx="762120" cy="312480"/>
            </p14:xfrm>
          </p:contentPart>
        </mc:Choice>
        <mc:Fallback xmlns="">
          <p:pic>
            <p:nvPicPr>
              <p:cNvPr id="21" name="Ink 20"/>
              <p:cNvPicPr/>
              <p:nvPr/>
            </p:nvPicPr>
            <p:blipFill>
              <a:blip r:embed="rId11"/>
              <a:stretch>
                <a:fillRect/>
              </a:stretch>
            </p:blipFill>
            <p:spPr>
              <a:xfrm>
                <a:off x="9416627" y="2214379"/>
                <a:ext cx="78228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3" name="Ink 22"/>
              <p14:cNvContentPartPr/>
              <p14:nvPr/>
            </p14:nvContentPartPr>
            <p14:xfrm>
              <a:off x="9401507" y="1711819"/>
              <a:ext cx="1041120" cy="758520"/>
            </p14:xfrm>
          </p:contentPart>
        </mc:Choice>
        <mc:Fallback xmlns="">
          <p:pic>
            <p:nvPicPr>
              <p:cNvPr id="23" name="Ink 22"/>
              <p:cNvPicPr/>
              <p:nvPr/>
            </p:nvPicPr>
            <p:blipFill>
              <a:blip r:embed="rId13"/>
              <a:stretch>
                <a:fillRect/>
              </a:stretch>
            </p:blipFill>
            <p:spPr>
              <a:xfrm>
                <a:off x="9394307" y="1701379"/>
                <a:ext cx="1060200" cy="774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7" name="Ink 26"/>
              <p14:cNvContentPartPr/>
              <p14:nvPr/>
            </p14:nvContentPartPr>
            <p14:xfrm>
              <a:off x="9596267" y="1844659"/>
              <a:ext cx="95760" cy="197280"/>
            </p14:xfrm>
          </p:contentPart>
        </mc:Choice>
        <mc:Fallback xmlns="">
          <p:pic>
            <p:nvPicPr>
              <p:cNvPr id="27" name="Ink 26"/>
              <p:cNvPicPr/>
              <p:nvPr/>
            </p:nvPicPr>
            <p:blipFill>
              <a:blip r:embed="rId15"/>
              <a:stretch>
                <a:fillRect/>
              </a:stretch>
            </p:blipFill>
            <p:spPr>
              <a:xfrm>
                <a:off x="9458027" y="1810819"/>
                <a:ext cx="24480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9" name="Ink 28"/>
              <p14:cNvContentPartPr/>
              <p14:nvPr/>
            </p14:nvContentPartPr>
            <p14:xfrm>
              <a:off x="9702107" y="1956259"/>
              <a:ext cx="248400" cy="94680"/>
            </p14:xfrm>
          </p:contentPart>
        </mc:Choice>
        <mc:Fallback xmlns="">
          <p:pic>
            <p:nvPicPr>
              <p:cNvPr id="29" name="Ink 28"/>
              <p:cNvPicPr/>
              <p:nvPr/>
            </p:nvPicPr>
            <p:blipFill>
              <a:blip r:embed="rId17"/>
              <a:stretch>
                <a:fillRect/>
              </a:stretch>
            </p:blipFill>
            <p:spPr>
              <a:xfrm>
                <a:off x="9689867" y="1945099"/>
                <a:ext cx="2656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3" name="Ink 32"/>
              <p14:cNvContentPartPr/>
              <p14:nvPr/>
            </p14:nvContentPartPr>
            <p14:xfrm>
              <a:off x="10396187" y="1853299"/>
              <a:ext cx="157320" cy="386280"/>
            </p14:xfrm>
          </p:contentPart>
        </mc:Choice>
        <mc:Fallback xmlns="">
          <p:pic>
            <p:nvPicPr>
              <p:cNvPr id="33" name="Ink 32"/>
              <p:cNvPicPr/>
              <p:nvPr/>
            </p:nvPicPr>
            <p:blipFill>
              <a:blip r:embed="rId19"/>
              <a:stretch>
                <a:fillRect/>
              </a:stretch>
            </p:blipFill>
            <p:spPr>
              <a:xfrm>
                <a:off x="10385747" y="1843588"/>
                <a:ext cx="180360" cy="40714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8" name="Ink 37"/>
              <p14:cNvContentPartPr/>
              <p14:nvPr/>
            </p14:nvContentPartPr>
            <p14:xfrm>
              <a:off x="10775987" y="2001979"/>
              <a:ext cx="383400" cy="222480"/>
            </p14:xfrm>
          </p:contentPart>
        </mc:Choice>
        <mc:Fallback xmlns="">
          <p:pic>
            <p:nvPicPr>
              <p:cNvPr id="38" name="Ink 37"/>
              <p:cNvPicPr/>
              <p:nvPr/>
            </p:nvPicPr>
            <p:blipFill>
              <a:blip r:embed="rId21"/>
              <a:stretch>
                <a:fillRect/>
              </a:stretch>
            </p:blipFill>
            <p:spPr>
              <a:xfrm>
                <a:off x="10687787" y="1914139"/>
                <a:ext cx="483480" cy="320760"/>
              </a:xfrm>
              <a:prstGeom prst="rect">
                <a:avLst/>
              </a:prstGeom>
            </p:spPr>
          </p:pic>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708ED43-BAAE-7889-101E-2C12112528DC}"/>
                  </a:ext>
                </a:extLst>
              </p:cNvPr>
              <p:cNvSpPr txBox="1"/>
              <p:nvPr/>
            </p:nvSpPr>
            <p:spPr>
              <a:xfrm>
                <a:off x="2703343" y="2193513"/>
                <a:ext cx="4143122" cy="6415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600" i="1" smtClean="0">
                              <a:latin typeface="Cambria Math" panose="02040503050406030204" pitchFamily="18" charset="0"/>
                            </a:rPr>
                          </m:ctrlPr>
                        </m:sSubSupPr>
                        <m:e>
                          <m:r>
                            <a:rPr lang="en-US" sz="1600" i="1">
                              <a:latin typeface="Cambria Math" panose="02040503050406030204" pitchFamily="18" charset="0"/>
                            </a:rPr>
                            <m:t>𝐽</m:t>
                          </m:r>
                        </m:e>
                        <m:sub>
                          <m:r>
                            <a:rPr lang="en-US" sz="1600" i="1">
                              <a:latin typeface="Cambria Math" panose="02040503050406030204" pitchFamily="18" charset="0"/>
                            </a:rPr>
                            <m:t>𝑣𝑖</m:t>
                          </m:r>
                        </m:sub>
                        <m:sup>
                          <m:r>
                            <a:rPr lang="en-US" sz="1600" i="1">
                              <a:latin typeface="Cambria Math" panose="02040503050406030204" pitchFamily="18" charset="0"/>
                            </a:rPr>
                            <m:t>𝑗</m:t>
                          </m:r>
                        </m:sup>
                      </m:sSubSup>
                      <m:r>
                        <a:rPr lang="en-US" sz="1600" b="0" i="1" smtClean="0">
                          <a:latin typeface="Cambria Math" panose="02040503050406030204" pitchFamily="18" charset="0"/>
                        </a:rPr>
                        <m:t>=</m:t>
                      </m:r>
                      <m:d>
                        <m:dPr>
                          <m:begChr m:val="{"/>
                          <m:endChr m:val=""/>
                          <m:ctrlPr>
                            <a:rPr lang="en-US" sz="1600" i="1" smtClean="0">
                              <a:latin typeface="Cambria Math" panose="02040503050406030204" pitchFamily="18" charset="0"/>
                            </a:rPr>
                          </m:ctrlPr>
                        </m:dPr>
                        <m:e>
                          <m:eqArr>
                            <m:eqArrPr>
                              <m:ctrlPr>
                                <a:rPr lang="en-US" sz="1600" i="1" smtClean="0">
                                  <a:latin typeface="Cambria Math" panose="02040503050406030204" pitchFamily="18" charset="0"/>
                                </a:rPr>
                              </m:ctrlPr>
                            </m:eqArrPr>
                            <m:e>
                              <m:sSub>
                                <m:sSubPr>
                                  <m:ctrlPr>
                                    <a:rPr lang="en-US" sz="1600" b="0" i="1">
                                      <a:latin typeface="Cambria Math" panose="02040503050406030204" pitchFamily="18" charset="0"/>
                                    </a:rPr>
                                  </m:ctrlPr>
                                </m:sSubPr>
                                <m:e>
                                  <m:sPre>
                                    <m:sPrePr>
                                      <m:ctrlPr>
                                        <a:rPr lang="en-US" sz="1600" i="1" smtClean="0">
                                          <a:latin typeface="Cambria Math" panose="02040503050406030204" pitchFamily="18" charset="0"/>
                                        </a:rPr>
                                      </m:ctrlPr>
                                    </m:sPrePr>
                                    <m:sub>
                                      <m:r>
                                        <a:rPr lang="en-US" sz="1600" b="0" i="1" smtClean="0">
                                          <a:latin typeface="Cambria Math" panose="02040503050406030204" pitchFamily="18" charset="0"/>
                                        </a:rPr>
                                        <m:t> </m:t>
                                      </m:r>
                                    </m:sub>
                                    <m:sup>
                                      <m:r>
                                        <a:rPr lang="en-US" sz="1600" i="1">
                                          <a:latin typeface="Cambria Math" panose="02040503050406030204" pitchFamily="18" charset="0"/>
                                        </a:rPr>
                                        <m:t>0</m:t>
                                      </m:r>
                                    </m:sup>
                                    <m:e>
                                      <m:r>
                                        <a:rPr lang="en-US" sz="1600" b="0" i="1" smtClean="0">
                                          <a:latin typeface="Cambria Math" panose="02040503050406030204" pitchFamily="18" charset="0"/>
                                        </a:rPr>
                                        <m:t>𝑍</m:t>
                                      </m:r>
                                    </m:e>
                                  </m:sPre>
                                </m:e>
                                <m:sub>
                                  <m:r>
                                    <a:rPr lang="en-US" sz="1600" b="0" i="1" smtClean="0">
                                      <a:latin typeface="Cambria Math" panose="02040503050406030204" pitchFamily="18" charset="0"/>
                                    </a:rPr>
                                    <m:t>𝐽</m:t>
                                  </m:r>
                                </m:sub>
                              </m:sSub>
                              <m:r>
                                <a:rPr lang="en-US" sz="1600" b="0" i="1" smtClean="0">
                                  <a:latin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m:t>
                              </m:r>
                              <m:sPre>
                                <m:sPrePr>
                                  <m:ctrlPr>
                                    <a:rPr lang="en-US" sz="1600" i="1" smtClean="0">
                                      <a:solidFill>
                                        <a:schemeClr val="tx1"/>
                                      </a:solidFill>
                                      <a:latin typeface="Cambria Math" panose="02040503050406030204" pitchFamily="18" charset="0"/>
                                    </a:rPr>
                                  </m:ctrlPr>
                                </m:sPrePr>
                                <m:sub>
                                  <m:r>
                                    <a:rPr lang="en-US" sz="1600" i="1">
                                      <a:solidFill>
                                        <a:schemeClr val="tx1"/>
                                      </a:solidFill>
                                      <a:latin typeface="Cambria Math" panose="02040503050406030204" pitchFamily="18" charset="0"/>
                                    </a:rPr>
                                    <m:t> </m:t>
                                  </m:r>
                                </m:sub>
                                <m:sup>
                                  <m:r>
                                    <a:rPr lang="en-US" sz="1600" i="1">
                                      <a:solidFill>
                                        <a:schemeClr val="tx1"/>
                                      </a:solidFill>
                                      <a:latin typeface="Cambria Math" panose="02040503050406030204" pitchFamily="18" charset="0"/>
                                    </a:rPr>
                                    <m:t>0</m:t>
                                  </m:r>
                                </m:sup>
                                <m:e>
                                  <m:sSubSup>
                                    <m:sSubSupPr>
                                      <m:ctrlPr>
                                        <a:rPr lang="en-US" sz="1600" i="1">
                                          <a:solidFill>
                                            <a:schemeClr val="tx1"/>
                                          </a:solidFill>
                                          <a:latin typeface="Cambria Math" panose="02040503050406030204" pitchFamily="18" charset="0"/>
                                        </a:rPr>
                                      </m:ctrlPr>
                                    </m:sSubSup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𝑃</m:t>
                                          </m:r>
                                        </m:e>
                                        <m:sub>
                                          <m:r>
                                            <a:rPr lang="en-US" sz="1600" i="1">
                                              <a:solidFill>
                                                <a:schemeClr val="tx1"/>
                                              </a:solidFill>
                                              <a:latin typeface="Cambria Math" panose="02040503050406030204" pitchFamily="18" charset="0"/>
                                            </a:rPr>
                                            <m:t>𝑐</m:t>
                                          </m:r>
                                        </m:sub>
                                      </m:sSub>
                                    </m:e>
                                    <m:sub>
                                      <m:r>
                                        <a:rPr lang="en-US" sz="1600" b="0" i="1" smtClean="0">
                                          <a:solidFill>
                                            <a:schemeClr val="tx1"/>
                                          </a:solidFill>
                                          <a:latin typeface="Cambria Math" panose="02040503050406030204" pitchFamily="18" charset="0"/>
                                        </a:rPr>
                                        <m:t>𝑖</m:t>
                                      </m:r>
                                    </m:sub>
                                    <m:sup>
                                      <m:r>
                                        <a:rPr lang="en-US" sz="1600" b="0" i="1" smtClean="0">
                                          <a:solidFill>
                                            <a:schemeClr val="tx1"/>
                                          </a:solidFill>
                                          <a:latin typeface="Cambria Math" panose="02040503050406030204" pitchFamily="18" charset="0"/>
                                        </a:rPr>
                                        <m:t> </m:t>
                                      </m:r>
                                    </m:sup>
                                  </m:sSubSup>
                                </m:e>
                              </m:sPre>
                              <m:r>
                                <a:rPr lang="en-US" sz="1600" b="0" i="1" smtClean="0">
                                  <a:solidFill>
                                    <a:schemeClr val="tx1"/>
                                  </a:solidFill>
                                  <a:latin typeface="Cambria Math" panose="02040503050406030204" pitchFamily="18" charset="0"/>
                                </a:rPr>
                                <m:t>−</m:t>
                              </m:r>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Sup>
                                    <m:sSubSupPr>
                                      <m:ctrlPr>
                                        <a:rPr lang="en-US" sz="1600" i="1">
                                          <a:latin typeface="Cambria Math" panose="02040503050406030204" pitchFamily="18" charset="0"/>
                                        </a:rPr>
                                      </m:ctrlPr>
                                    </m:sSubSupPr>
                                    <m:e>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b="0" i="1" smtClean="0">
                                              <a:latin typeface="Cambria Math" panose="02040503050406030204" pitchFamily="18" charset="0"/>
                                            </a:rPr>
                                            <m:t> </m:t>
                                          </m:r>
                                        </m:sub>
                                      </m:sSub>
                                    </m:e>
                                    <m:sub>
                                      <m:r>
                                        <a:rPr lang="en-US" sz="1600" b="0" i="1" smtClean="0">
                                          <a:latin typeface="Cambria Math" panose="02040503050406030204" pitchFamily="18" charset="0"/>
                                        </a:rPr>
                                        <m:t>𝑗</m:t>
                                      </m:r>
                                    </m:sub>
                                    <m:sup>
                                      <m:r>
                                        <a:rPr lang="en-US" sz="1600" b="0" i="1" smtClean="0">
                                          <a:latin typeface="Cambria Math" panose="02040503050406030204" pitchFamily="18" charset="0"/>
                                        </a:rPr>
                                        <m:t> </m:t>
                                      </m:r>
                                    </m:sup>
                                  </m:sSubSup>
                                </m:e>
                              </m:sPre>
                              <m:r>
                                <a:rPr lang="en-US" sz="1600" b="0" i="1" smtClean="0">
                                  <a:solidFill>
                                    <a:schemeClr val="tx1"/>
                                  </a:solidFill>
                                  <a:latin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𝑅𝑒𝑣𝑒𝑜𝑙𝑢𝑡𝑒</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𝐽𝑜𝑖𝑛𝑡</m:t>
                              </m:r>
                              <m:r>
                                <a:rPr lang="en-US" sz="1600" b="0" i="1" smtClean="0">
                                  <a:latin typeface="Cambria Math" panose="02040503050406030204" pitchFamily="18" charset="0"/>
                                  <a:ea typeface="Cambria Math" panose="02040503050406030204" pitchFamily="18" charset="0"/>
                                </a:rPr>
                                <m:t>)</m:t>
                              </m:r>
                            </m:e>
                            <m:e>
                              <m:r>
                                <a:rPr lang="en-US" sz="1600" b="0" i="1" smtClean="0">
                                  <a:latin typeface="Cambria Math" panose="02040503050406030204" pitchFamily="18" charset="0"/>
                                  <a:ea typeface="Cambria Math" panose="02040503050406030204" pitchFamily="18" charset="0"/>
                                </a:rPr>
                                <m:t> </m:t>
                              </m:r>
                            </m:e>
                          </m:eqArr>
                        </m:e>
                      </m:d>
                    </m:oMath>
                  </m:oMathPara>
                </a14:m>
                <a:endParaRPr lang="en-US" sz="1600" dirty="0"/>
              </a:p>
            </p:txBody>
          </p:sp>
        </mc:Choice>
        <mc:Fallback xmlns="">
          <p:sp>
            <p:nvSpPr>
              <p:cNvPr id="12" name="TextBox 11">
                <a:extLst>
                  <a:ext uri="{FF2B5EF4-FFF2-40B4-BE49-F238E27FC236}">
                    <a16:creationId xmlns:a16="http://schemas.microsoft.com/office/drawing/2014/main" id="{9708ED43-BAAE-7889-101E-2C12112528DC}"/>
                  </a:ext>
                </a:extLst>
              </p:cNvPr>
              <p:cNvSpPr txBox="1">
                <a:spLocks noRot="1" noChangeAspect="1" noMove="1" noResize="1" noEditPoints="1" noAdjustHandles="1" noChangeArrowheads="1" noChangeShapeType="1" noTextEdit="1"/>
              </p:cNvSpPr>
              <p:nvPr/>
            </p:nvSpPr>
            <p:spPr>
              <a:xfrm>
                <a:off x="2703343" y="2193513"/>
                <a:ext cx="4143122" cy="641586"/>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23">
            <p14:nvContentPartPr>
              <p14:cNvPr id="13" name="Ink 12">
                <a:extLst>
                  <a:ext uri="{FF2B5EF4-FFF2-40B4-BE49-F238E27FC236}">
                    <a16:creationId xmlns:a16="http://schemas.microsoft.com/office/drawing/2014/main" id="{D345F2C8-6F33-7A54-4F10-ED2CF1E947AE}"/>
                  </a:ext>
                </a:extLst>
              </p14:cNvPr>
              <p14:cNvContentPartPr/>
              <p14:nvPr/>
            </p14:nvContentPartPr>
            <p14:xfrm>
              <a:off x="2262240" y="4336901"/>
              <a:ext cx="7560" cy="20520"/>
            </p14:xfrm>
          </p:contentPart>
        </mc:Choice>
        <mc:Fallback xmlns="">
          <p:pic>
            <p:nvPicPr>
              <p:cNvPr id="13" name="Ink 12">
                <a:extLst>
                  <a:ext uri="{FF2B5EF4-FFF2-40B4-BE49-F238E27FC236}">
                    <a16:creationId xmlns:a16="http://schemas.microsoft.com/office/drawing/2014/main" id="{D345F2C8-6F33-7A54-4F10-ED2CF1E947AE}"/>
                  </a:ext>
                </a:extLst>
              </p:cNvPr>
              <p:cNvPicPr/>
              <p:nvPr/>
            </p:nvPicPr>
            <p:blipFill>
              <a:blip r:embed="rId32"/>
              <a:stretch>
                <a:fillRect/>
              </a:stretch>
            </p:blipFill>
            <p:spPr>
              <a:xfrm>
                <a:off x="2257920" y="4332581"/>
                <a:ext cx="162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4" name="Ink 13">
                <a:extLst>
                  <a:ext uri="{FF2B5EF4-FFF2-40B4-BE49-F238E27FC236}">
                    <a16:creationId xmlns:a16="http://schemas.microsoft.com/office/drawing/2014/main" id="{DB992C03-4C3B-DAD1-D75C-EE479758AD7B}"/>
                  </a:ext>
                </a:extLst>
              </p14:cNvPr>
              <p14:cNvContentPartPr/>
              <p14:nvPr/>
            </p14:nvContentPartPr>
            <p14:xfrm>
              <a:off x="3381120" y="3821381"/>
              <a:ext cx="42840" cy="50400"/>
            </p14:xfrm>
          </p:contentPart>
        </mc:Choice>
        <mc:Fallback xmlns="">
          <p:pic>
            <p:nvPicPr>
              <p:cNvPr id="14" name="Ink 13">
                <a:extLst>
                  <a:ext uri="{FF2B5EF4-FFF2-40B4-BE49-F238E27FC236}">
                    <a16:creationId xmlns:a16="http://schemas.microsoft.com/office/drawing/2014/main" id="{DB992C03-4C3B-DAD1-D75C-EE479758AD7B}"/>
                  </a:ext>
                </a:extLst>
              </p:cNvPr>
              <p:cNvPicPr/>
              <p:nvPr/>
            </p:nvPicPr>
            <p:blipFill>
              <a:blip r:embed="rId34"/>
              <a:stretch>
                <a:fillRect/>
              </a:stretch>
            </p:blipFill>
            <p:spPr>
              <a:xfrm>
                <a:off x="3376800" y="3817061"/>
                <a:ext cx="51480" cy="59040"/>
              </a:xfrm>
              <a:prstGeom prst="rect">
                <a:avLst/>
              </a:prstGeom>
            </p:spPr>
          </p:pic>
        </mc:Fallback>
      </mc:AlternateContent>
      <p:grpSp>
        <p:nvGrpSpPr>
          <p:cNvPr id="18" name="Group 17">
            <a:extLst>
              <a:ext uri="{FF2B5EF4-FFF2-40B4-BE49-F238E27FC236}">
                <a16:creationId xmlns:a16="http://schemas.microsoft.com/office/drawing/2014/main" id="{100826D9-106A-1060-71E6-D5F7897F33D0}"/>
              </a:ext>
            </a:extLst>
          </p:cNvPr>
          <p:cNvGrpSpPr/>
          <p:nvPr/>
        </p:nvGrpSpPr>
        <p:grpSpPr>
          <a:xfrm>
            <a:off x="3129120" y="3388301"/>
            <a:ext cx="99720" cy="646920"/>
            <a:chOff x="3129120" y="3388301"/>
            <a:chExt cx="99720" cy="646920"/>
          </a:xfrm>
        </p:grpSpPr>
        <mc:AlternateContent xmlns:mc="http://schemas.openxmlformats.org/markup-compatibility/2006" xmlns:p14="http://schemas.microsoft.com/office/powerpoint/2010/main">
          <mc:Choice Requires="p14">
            <p:contentPart p14:bwMode="auto" r:id="rId35">
              <p14:nvContentPartPr>
                <p14:cNvPr id="16" name="Ink 15">
                  <a:extLst>
                    <a:ext uri="{FF2B5EF4-FFF2-40B4-BE49-F238E27FC236}">
                      <a16:creationId xmlns:a16="http://schemas.microsoft.com/office/drawing/2014/main" id="{0C8C89F6-03FA-DFD3-CAB4-0AB9BFD7780F}"/>
                    </a:ext>
                  </a:extLst>
                </p14:cNvPr>
                <p14:cNvContentPartPr/>
                <p14:nvPr/>
              </p14:nvContentPartPr>
              <p14:xfrm>
                <a:off x="3168000" y="3439781"/>
                <a:ext cx="14400" cy="16920"/>
              </p14:xfrm>
            </p:contentPart>
          </mc:Choice>
          <mc:Fallback xmlns="">
            <p:pic>
              <p:nvPicPr>
                <p:cNvPr id="16" name="Ink 15">
                  <a:extLst>
                    <a:ext uri="{FF2B5EF4-FFF2-40B4-BE49-F238E27FC236}">
                      <a16:creationId xmlns:a16="http://schemas.microsoft.com/office/drawing/2014/main" id="{0C8C89F6-03FA-DFD3-CAB4-0AB9BFD7780F}"/>
                    </a:ext>
                  </a:extLst>
                </p:cNvPr>
                <p:cNvPicPr/>
                <p:nvPr/>
              </p:nvPicPr>
              <p:blipFill>
                <a:blip r:embed="rId36"/>
                <a:stretch>
                  <a:fillRect/>
                </a:stretch>
              </p:blipFill>
              <p:spPr>
                <a:xfrm>
                  <a:off x="3163680" y="3435461"/>
                  <a:ext cx="230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7" name="Ink 16">
                  <a:extLst>
                    <a:ext uri="{FF2B5EF4-FFF2-40B4-BE49-F238E27FC236}">
                      <a16:creationId xmlns:a16="http://schemas.microsoft.com/office/drawing/2014/main" id="{34BD1EE6-FBCF-2F6B-4E3B-BC3AC7BAB382}"/>
                    </a:ext>
                  </a:extLst>
                </p14:cNvPr>
                <p14:cNvContentPartPr/>
                <p14:nvPr/>
              </p14:nvContentPartPr>
              <p14:xfrm>
                <a:off x="3129120" y="3388301"/>
                <a:ext cx="99720" cy="646920"/>
              </p14:xfrm>
            </p:contentPart>
          </mc:Choice>
          <mc:Fallback xmlns="">
            <p:pic>
              <p:nvPicPr>
                <p:cNvPr id="17" name="Ink 16">
                  <a:extLst>
                    <a:ext uri="{FF2B5EF4-FFF2-40B4-BE49-F238E27FC236}">
                      <a16:creationId xmlns:a16="http://schemas.microsoft.com/office/drawing/2014/main" id="{34BD1EE6-FBCF-2F6B-4E3B-BC3AC7BAB382}"/>
                    </a:ext>
                  </a:extLst>
                </p:cNvPr>
                <p:cNvPicPr/>
                <p:nvPr/>
              </p:nvPicPr>
              <p:blipFill>
                <a:blip r:embed="rId38"/>
                <a:stretch>
                  <a:fillRect/>
                </a:stretch>
              </p:blipFill>
              <p:spPr>
                <a:xfrm>
                  <a:off x="3124800" y="3383981"/>
                  <a:ext cx="108360" cy="655560"/>
                </a:xfrm>
                <a:prstGeom prst="rect">
                  <a:avLst/>
                </a:prstGeom>
              </p:spPr>
            </p:pic>
          </mc:Fallback>
        </mc:AlternateContent>
      </p:grpSp>
      <p:grpSp>
        <p:nvGrpSpPr>
          <p:cNvPr id="30" name="Group 29">
            <a:extLst>
              <a:ext uri="{FF2B5EF4-FFF2-40B4-BE49-F238E27FC236}">
                <a16:creationId xmlns:a16="http://schemas.microsoft.com/office/drawing/2014/main" id="{7A412244-6CAD-0DB3-4759-2CF295B340CB}"/>
              </a:ext>
            </a:extLst>
          </p:cNvPr>
          <p:cNvGrpSpPr/>
          <p:nvPr/>
        </p:nvGrpSpPr>
        <p:grpSpPr>
          <a:xfrm>
            <a:off x="2027520" y="3097781"/>
            <a:ext cx="384120" cy="420120"/>
            <a:chOff x="2027520" y="3097781"/>
            <a:chExt cx="384120" cy="420120"/>
          </a:xfrm>
        </p:grpSpPr>
        <mc:AlternateContent xmlns:mc="http://schemas.openxmlformats.org/markup-compatibility/2006" xmlns:p14="http://schemas.microsoft.com/office/powerpoint/2010/main">
          <mc:Choice Requires="p14">
            <p:contentPart p14:bwMode="auto" r:id="rId39">
              <p14:nvContentPartPr>
                <p14:cNvPr id="19" name="Ink 18">
                  <a:extLst>
                    <a:ext uri="{FF2B5EF4-FFF2-40B4-BE49-F238E27FC236}">
                      <a16:creationId xmlns:a16="http://schemas.microsoft.com/office/drawing/2014/main" id="{CF42DFD6-66FC-9395-483D-ECE68F66717F}"/>
                    </a:ext>
                  </a:extLst>
                </p14:cNvPr>
                <p14:cNvContentPartPr/>
                <p14:nvPr/>
              </p14:nvContentPartPr>
              <p14:xfrm>
                <a:off x="2027520" y="3097781"/>
                <a:ext cx="70560" cy="14760"/>
              </p14:xfrm>
            </p:contentPart>
          </mc:Choice>
          <mc:Fallback xmlns="">
            <p:pic>
              <p:nvPicPr>
                <p:cNvPr id="19" name="Ink 18">
                  <a:extLst>
                    <a:ext uri="{FF2B5EF4-FFF2-40B4-BE49-F238E27FC236}">
                      <a16:creationId xmlns:a16="http://schemas.microsoft.com/office/drawing/2014/main" id="{CF42DFD6-66FC-9395-483D-ECE68F66717F}"/>
                    </a:ext>
                  </a:extLst>
                </p:cNvPr>
                <p:cNvPicPr/>
                <p:nvPr/>
              </p:nvPicPr>
              <p:blipFill>
                <a:blip r:embed="rId40"/>
                <a:stretch>
                  <a:fillRect/>
                </a:stretch>
              </p:blipFill>
              <p:spPr>
                <a:xfrm>
                  <a:off x="2023200" y="3093461"/>
                  <a:ext cx="792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0" name="Ink 19">
                  <a:extLst>
                    <a:ext uri="{FF2B5EF4-FFF2-40B4-BE49-F238E27FC236}">
                      <a16:creationId xmlns:a16="http://schemas.microsoft.com/office/drawing/2014/main" id="{A4D13D43-9427-C133-D8E8-2D293DF2A2CD}"/>
                    </a:ext>
                  </a:extLst>
                </p14:cNvPr>
                <p14:cNvContentPartPr/>
                <p14:nvPr/>
              </p14:nvContentPartPr>
              <p14:xfrm>
                <a:off x="2034360" y="3113981"/>
                <a:ext cx="61200" cy="194400"/>
              </p14:xfrm>
            </p:contentPart>
          </mc:Choice>
          <mc:Fallback xmlns="">
            <p:pic>
              <p:nvPicPr>
                <p:cNvPr id="20" name="Ink 19">
                  <a:extLst>
                    <a:ext uri="{FF2B5EF4-FFF2-40B4-BE49-F238E27FC236}">
                      <a16:creationId xmlns:a16="http://schemas.microsoft.com/office/drawing/2014/main" id="{A4D13D43-9427-C133-D8E8-2D293DF2A2CD}"/>
                    </a:ext>
                  </a:extLst>
                </p:cNvPr>
                <p:cNvPicPr/>
                <p:nvPr/>
              </p:nvPicPr>
              <p:blipFill>
                <a:blip r:embed="rId42"/>
                <a:stretch>
                  <a:fillRect/>
                </a:stretch>
              </p:blipFill>
              <p:spPr>
                <a:xfrm>
                  <a:off x="2030040" y="3109661"/>
                  <a:ext cx="698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2" name="Ink 21">
                  <a:extLst>
                    <a:ext uri="{FF2B5EF4-FFF2-40B4-BE49-F238E27FC236}">
                      <a16:creationId xmlns:a16="http://schemas.microsoft.com/office/drawing/2014/main" id="{FFE7CBCF-429C-0A18-86BC-AEE98D9C0510}"/>
                    </a:ext>
                  </a:extLst>
                </p14:cNvPr>
                <p14:cNvContentPartPr/>
                <p14:nvPr/>
              </p14:nvContentPartPr>
              <p14:xfrm>
                <a:off x="2201760" y="3177701"/>
                <a:ext cx="60840" cy="14400"/>
              </p14:xfrm>
            </p:contentPart>
          </mc:Choice>
          <mc:Fallback xmlns="">
            <p:pic>
              <p:nvPicPr>
                <p:cNvPr id="22" name="Ink 21">
                  <a:extLst>
                    <a:ext uri="{FF2B5EF4-FFF2-40B4-BE49-F238E27FC236}">
                      <a16:creationId xmlns:a16="http://schemas.microsoft.com/office/drawing/2014/main" id="{FFE7CBCF-429C-0A18-86BC-AEE98D9C0510}"/>
                    </a:ext>
                  </a:extLst>
                </p:cNvPr>
                <p:cNvPicPr/>
                <p:nvPr/>
              </p:nvPicPr>
              <p:blipFill>
                <a:blip r:embed="rId44"/>
                <a:stretch>
                  <a:fillRect/>
                </a:stretch>
              </p:blipFill>
              <p:spPr>
                <a:xfrm>
                  <a:off x="2197440" y="3173381"/>
                  <a:ext cx="694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4" name="Ink 23">
                  <a:extLst>
                    <a:ext uri="{FF2B5EF4-FFF2-40B4-BE49-F238E27FC236}">
                      <a16:creationId xmlns:a16="http://schemas.microsoft.com/office/drawing/2014/main" id="{4AE65ADB-D2EF-D022-5DC5-993416C61657}"/>
                    </a:ext>
                  </a:extLst>
                </p14:cNvPr>
                <p14:cNvContentPartPr/>
                <p14:nvPr/>
              </p14:nvContentPartPr>
              <p14:xfrm>
                <a:off x="2226600" y="3221981"/>
                <a:ext cx="39600" cy="9360"/>
              </p14:xfrm>
            </p:contentPart>
          </mc:Choice>
          <mc:Fallback xmlns="">
            <p:pic>
              <p:nvPicPr>
                <p:cNvPr id="24" name="Ink 23">
                  <a:extLst>
                    <a:ext uri="{FF2B5EF4-FFF2-40B4-BE49-F238E27FC236}">
                      <a16:creationId xmlns:a16="http://schemas.microsoft.com/office/drawing/2014/main" id="{4AE65ADB-D2EF-D022-5DC5-993416C61657}"/>
                    </a:ext>
                  </a:extLst>
                </p:cNvPr>
                <p:cNvPicPr/>
                <p:nvPr/>
              </p:nvPicPr>
              <p:blipFill>
                <a:blip r:embed="rId46"/>
                <a:stretch>
                  <a:fillRect/>
                </a:stretch>
              </p:blipFill>
              <p:spPr>
                <a:xfrm>
                  <a:off x="2222280" y="3217661"/>
                  <a:ext cx="482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5" name="Ink 24">
                  <a:extLst>
                    <a:ext uri="{FF2B5EF4-FFF2-40B4-BE49-F238E27FC236}">
                      <a16:creationId xmlns:a16="http://schemas.microsoft.com/office/drawing/2014/main" id="{08E9B910-8033-F82A-B0D1-3514CB4FAB5B}"/>
                    </a:ext>
                  </a:extLst>
                </p14:cNvPr>
                <p14:cNvContentPartPr/>
                <p14:nvPr/>
              </p14:nvContentPartPr>
              <p14:xfrm>
                <a:off x="2326320" y="3105701"/>
                <a:ext cx="64800" cy="150480"/>
              </p14:xfrm>
            </p:contentPart>
          </mc:Choice>
          <mc:Fallback xmlns="">
            <p:pic>
              <p:nvPicPr>
                <p:cNvPr id="25" name="Ink 24">
                  <a:extLst>
                    <a:ext uri="{FF2B5EF4-FFF2-40B4-BE49-F238E27FC236}">
                      <a16:creationId xmlns:a16="http://schemas.microsoft.com/office/drawing/2014/main" id="{08E9B910-8033-F82A-B0D1-3514CB4FAB5B}"/>
                    </a:ext>
                  </a:extLst>
                </p:cNvPr>
                <p:cNvPicPr/>
                <p:nvPr/>
              </p:nvPicPr>
              <p:blipFill>
                <a:blip r:embed="rId48"/>
                <a:stretch>
                  <a:fillRect/>
                </a:stretch>
              </p:blipFill>
              <p:spPr>
                <a:xfrm>
                  <a:off x="2322000" y="3101381"/>
                  <a:ext cx="734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6" name="Ink 25">
                  <a:extLst>
                    <a:ext uri="{FF2B5EF4-FFF2-40B4-BE49-F238E27FC236}">
                      <a16:creationId xmlns:a16="http://schemas.microsoft.com/office/drawing/2014/main" id="{AD83283A-E28D-1AB5-2B46-26BB5C2F693F}"/>
                    </a:ext>
                  </a:extLst>
                </p14:cNvPr>
                <p14:cNvContentPartPr/>
                <p14:nvPr/>
              </p14:nvContentPartPr>
              <p14:xfrm>
                <a:off x="2361600" y="3275981"/>
                <a:ext cx="50040" cy="14400"/>
              </p14:xfrm>
            </p:contentPart>
          </mc:Choice>
          <mc:Fallback xmlns="">
            <p:pic>
              <p:nvPicPr>
                <p:cNvPr id="26" name="Ink 25">
                  <a:extLst>
                    <a:ext uri="{FF2B5EF4-FFF2-40B4-BE49-F238E27FC236}">
                      <a16:creationId xmlns:a16="http://schemas.microsoft.com/office/drawing/2014/main" id="{AD83283A-E28D-1AB5-2B46-26BB5C2F693F}"/>
                    </a:ext>
                  </a:extLst>
                </p:cNvPr>
                <p:cNvPicPr/>
                <p:nvPr/>
              </p:nvPicPr>
              <p:blipFill>
                <a:blip r:embed="rId50"/>
                <a:stretch>
                  <a:fillRect/>
                </a:stretch>
              </p:blipFill>
              <p:spPr>
                <a:xfrm>
                  <a:off x="2357280" y="3271661"/>
                  <a:ext cx="586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8" name="Ink 27">
                  <a:extLst>
                    <a:ext uri="{FF2B5EF4-FFF2-40B4-BE49-F238E27FC236}">
                      <a16:creationId xmlns:a16="http://schemas.microsoft.com/office/drawing/2014/main" id="{A734B09E-EBE9-4EBE-2B89-5C9128DC44BC}"/>
                    </a:ext>
                  </a:extLst>
                </p14:cNvPr>
                <p14:cNvContentPartPr/>
                <p14:nvPr/>
              </p14:nvContentPartPr>
              <p14:xfrm>
                <a:off x="2215800" y="3364181"/>
                <a:ext cx="64800" cy="153720"/>
              </p14:xfrm>
            </p:contentPart>
          </mc:Choice>
          <mc:Fallback xmlns="">
            <p:pic>
              <p:nvPicPr>
                <p:cNvPr id="28" name="Ink 27">
                  <a:extLst>
                    <a:ext uri="{FF2B5EF4-FFF2-40B4-BE49-F238E27FC236}">
                      <a16:creationId xmlns:a16="http://schemas.microsoft.com/office/drawing/2014/main" id="{A734B09E-EBE9-4EBE-2B89-5C9128DC44BC}"/>
                    </a:ext>
                  </a:extLst>
                </p:cNvPr>
                <p:cNvPicPr/>
                <p:nvPr/>
              </p:nvPicPr>
              <p:blipFill>
                <a:blip r:embed="rId52"/>
                <a:stretch>
                  <a:fillRect/>
                </a:stretch>
              </p:blipFill>
              <p:spPr>
                <a:xfrm>
                  <a:off x="2211480" y="3359861"/>
                  <a:ext cx="73440" cy="162360"/>
                </a:xfrm>
                <a:prstGeom prst="rect">
                  <a:avLst/>
                </a:prstGeom>
              </p:spPr>
            </p:pic>
          </mc:Fallback>
        </mc:AlternateContent>
      </p:grpSp>
      <p:grpSp>
        <p:nvGrpSpPr>
          <p:cNvPr id="34" name="Group 33">
            <a:extLst>
              <a:ext uri="{FF2B5EF4-FFF2-40B4-BE49-F238E27FC236}">
                <a16:creationId xmlns:a16="http://schemas.microsoft.com/office/drawing/2014/main" id="{C9F2489F-3038-53E8-87BE-D6A0F3482E28}"/>
              </a:ext>
            </a:extLst>
          </p:cNvPr>
          <p:cNvGrpSpPr/>
          <p:nvPr/>
        </p:nvGrpSpPr>
        <p:grpSpPr>
          <a:xfrm>
            <a:off x="3875040" y="3138101"/>
            <a:ext cx="60840" cy="200160"/>
            <a:chOff x="3875040" y="3138101"/>
            <a:chExt cx="60840" cy="200160"/>
          </a:xfrm>
        </p:grpSpPr>
        <mc:AlternateContent xmlns:mc="http://schemas.openxmlformats.org/markup-compatibility/2006" xmlns:p14="http://schemas.microsoft.com/office/powerpoint/2010/main">
          <mc:Choice Requires="p14">
            <p:contentPart p14:bwMode="auto" r:id="rId53">
              <p14:nvContentPartPr>
                <p14:cNvPr id="31" name="Ink 30">
                  <a:extLst>
                    <a:ext uri="{FF2B5EF4-FFF2-40B4-BE49-F238E27FC236}">
                      <a16:creationId xmlns:a16="http://schemas.microsoft.com/office/drawing/2014/main" id="{CD5EC617-656D-CC98-718A-29B13B97FD74}"/>
                    </a:ext>
                  </a:extLst>
                </p14:cNvPr>
                <p14:cNvContentPartPr/>
                <p14:nvPr/>
              </p14:nvContentPartPr>
              <p14:xfrm>
                <a:off x="3875040" y="3138101"/>
                <a:ext cx="60840" cy="26280"/>
              </p14:xfrm>
            </p:contentPart>
          </mc:Choice>
          <mc:Fallback xmlns="">
            <p:pic>
              <p:nvPicPr>
                <p:cNvPr id="31" name="Ink 30">
                  <a:extLst>
                    <a:ext uri="{FF2B5EF4-FFF2-40B4-BE49-F238E27FC236}">
                      <a16:creationId xmlns:a16="http://schemas.microsoft.com/office/drawing/2014/main" id="{CD5EC617-656D-CC98-718A-29B13B97FD74}"/>
                    </a:ext>
                  </a:extLst>
                </p:cNvPr>
                <p:cNvPicPr/>
                <p:nvPr/>
              </p:nvPicPr>
              <p:blipFill>
                <a:blip r:embed="rId54"/>
                <a:stretch>
                  <a:fillRect/>
                </a:stretch>
              </p:blipFill>
              <p:spPr>
                <a:xfrm>
                  <a:off x="3870720" y="3133781"/>
                  <a:ext cx="694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Ink 31">
                  <a:extLst>
                    <a:ext uri="{FF2B5EF4-FFF2-40B4-BE49-F238E27FC236}">
                      <a16:creationId xmlns:a16="http://schemas.microsoft.com/office/drawing/2014/main" id="{00DD8DC2-B1FC-B040-77A4-C66605E057E6}"/>
                    </a:ext>
                  </a:extLst>
                </p14:cNvPr>
                <p14:cNvContentPartPr/>
                <p14:nvPr/>
              </p14:nvContentPartPr>
              <p14:xfrm>
                <a:off x="3875760" y="3151781"/>
                <a:ext cx="56880" cy="186480"/>
              </p14:xfrm>
            </p:contentPart>
          </mc:Choice>
          <mc:Fallback xmlns="">
            <p:pic>
              <p:nvPicPr>
                <p:cNvPr id="32" name="Ink 31">
                  <a:extLst>
                    <a:ext uri="{FF2B5EF4-FFF2-40B4-BE49-F238E27FC236}">
                      <a16:creationId xmlns:a16="http://schemas.microsoft.com/office/drawing/2014/main" id="{00DD8DC2-B1FC-B040-77A4-C66605E057E6}"/>
                    </a:ext>
                  </a:extLst>
                </p:cNvPr>
                <p:cNvPicPr/>
                <p:nvPr/>
              </p:nvPicPr>
              <p:blipFill>
                <a:blip r:embed="rId56"/>
                <a:stretch>
                  <a:fillRect/>
                </a:stretch>
              </p:blipFill>
              <p:spPr>
                <a:xfrm>
                  <a:off x="3871440" y="3147461"/>
                  <a:ext cx="65520" cy="195120"/>
                </a:xfrm>
                <a:prstGeom prst="rect">
                  <a:avLst/>
                </a:prstGeom>
              </p:spPr>
            </p:pic>
          </mc:Fallback>
        </mc:AlternateContent>
      </p:grpSp>
      <p:grpSp>
        <p:nvGrpSpPr>
          <p:cNvPr id="40" name="Group 39">
            <a:extLst>
              <a:ext uri="{FF2B5EF4-FFF2-40B4-BE49-F238E27FC236}">
                <a16:creationId xmlns:a16="http://schemas.microsoft.com/office/drawing/2014/main" id="{6D1A4089-CBFE-1EBE-C8D8-63720708719A}"/>
              </a:ext>
            </a:extLst>
          </p:cNvPr>
          <p:cNvGrpSpPr/>
          <p:nvPr/>
        </p:nvGrpSpPr>
        <p:grpSpPr>
          <a:xfrm>
            <a:off x="4116600" y="3126581"/>
            <a:ext cx="245520" cy="121680"/>
            <a:chOff x="4116600" y="3126581"/>
            <a:chExt cx="245520" cy="121680"/>
          </a:xfrm>
        </p:grpSpPr>
        <mc:AlternateContent xmlns:mc="http://schemas.openxmlformats.org/markup-compatibility/2006" xmlns:p14="http://schemas.microsoft.com/office/powerpoint/2010/main">
          <mc:Choice Requires="p14">
            <p:contentPart p14:bwMode="auto" r:id="rId57">
              <p14:nvContentPartPr>
                <p14:cNvPr id="35" name="Ink 34">
                  <a:extLst>
                    <a:ext uri="{FF2B5EF4-FFF2-40B4-BE49-F238E27FC236}">
                      <a16:creationId xmlns:a16="http://schemas.microsoft.com/office/drawing/2014/main" id="{4D6DFAD5-FF56-7EDD-767F-3F27BFE4C68A}"/>
                    </a:ext>
                  </a:extLst>
                </p14:cNvPr>
                <p14:cNvContentPartPr/>
                <p14:nvPr/>
              </p14:nvContentPartPr>
              <p14:xfrm>
                <a:off x="4116600" y="3185981"/>
                <a:ext cx="39960" cy="22320"/>
              </p14:xfrm>
            </p:contentPart>
          </mc:Choice>
          <mc:Fallback xmlns="">
            <p:pic>
              <p:nvPicPr>
                <p:cNvPr id="35" name="Ink 34">
                  <a:extLst>
                    <a:ext uri="{FF2B5EF4-FFF2-40B4-BE49-F238E27FC236}">
                      <a16:creationId xmlns:a16="http://schemas.microsoft.com/office/drawing/2014/main" id="{4D6DFAD5-FF56-7EDD-767F-3F27BFE4C68A}"/>
                    </a:ext>
                  </a:extLst>
                </p:cNvPr>
                <p:cNvPicPr/>
                <p:nvPr/>
              </p:nvPicPr>
              <p:blipFill>
                <a:blip r:embed="rId58"/>
                <a:stretch>
                  <a:fillRect/>
                </a:stretch>
              </p:blipFill>
              <p:spPr>
                <a:xfrm>
                  <a:off x="4112280" y="3181661"/>
                  <a:ext cx="486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Ink 35">
                  <a:extLst>
                    <a:ext uri="{FF2B5EF4-FFF2-40B4-BE49-F238E27FC236}">
                      <a16:creationId xmlns:a16="http://schemas.microsoft.com/office/drawing/2014/main" id="{F93644CF-143D-FF5B-4E31-BCDCBDFE8592}"/>
                    </a:ext>
                  </a:extLst>
                </p14:cNvPr>
                <p14:cNvContentPartPr/>
                <p14:nvPr/>
              </p14:nvContentPartPr>
              <p14:xfrm>
                <a:off x="4120200" y="3219821"/>
                <a:ext cx="50040" cy="15840"/>
              </p14:xfrm>
            </p:contentPart>
          </mc:Choice>
          <mc:Fallback xmlns="">
            <p:pic>
              <p:nvPicPr>
                <p:cNvPr id="36" name="Ink 35">
                  <a:extLst>
                    <a:ext uri="{FF2B5EF4-FFF2-40B4-BE49-F238E27FC236}">
                      <a16:creationId xmlns:a16="http://schemas.microsoft.com/office/drawing/2014/main" id="{F93644CF-143D-FF5B-4E31-BCDCBDFE8592}"/>
                    </a:ext>
                  </a:extLst>
                </p:cNvPr>
                <p:cNvPicPr/>
                <p:nvPr/>
              </p:nvPicPr>
              <p:blipFill>
                <a:blip r:embed="rId60"/>
                <a:stretch>
                  <a:fillRect/>
                </a:stretch>
              </p:blipFill>
              <p:spPr>
                <a:xfrm>
                  <a:off x="4115880" y="3215501"/>
                  <a:ext cx="586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Ink 36">
                  <a:extLst>
                    <a:ext uri="{FF2B5EF4-FFF2-40B4-BE49-F238E27FC236}">
                      <a16:creationId xmlns:a16="http://schemas.microsoft.com/office/drawing/2014/main" id="{F6CC9334-42E2-726E-B76E-3D14BD81A410}"/>
                    </a:ext>
                  </a:extLst>
                </p14:cNvPr>
                <p14:cNvContentPartPr/>
                <p14:nvPr/>
              </p14:nvContentPartPr>
              <p14:xfrm>
                <a:off x="4248000" y="3126581"/>
                <a:ext cx="114120" cy="121680"/>
              </p14:xfrm>
            </p:contentPart>
          </mc:Choice>
          <mc:Fallback xmlns="">
            <p:pic>
              <p:nvPicPr>
                <p:cNvPr id="37" name="Ink 36">
                  <a:extLst>
                    <a:ext uri="{FF2B5EF4-FFF2-40B4-BE49-F238E27FC236}">
                      <a16:creationId xmlns:a16="http://schemas.microsoft.com/office/drawing/2014/main" id="{F6CC9334-42E2-726E-B76E-3D14BD81A410}"/>
                    </a:ext>
                  </a:extLst>
                </p:cNvPr>
                <p:cNvPicPr/>
                <p:nvPr/>
              </p:nvPicPr>
              <p:blipFill>
                <a:blip r:embed="rId62"/>
                <a:stretch>
                  <a:fillRect/>
                </a:stretch>
              </p:blipFill>
              <p:spPr>
                <a:xfrm>
                  <a:off x="4243680" y="3122261"/>
                  <a:ext cx="122760" cy="130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
            <p14:nvContentPartPr>
              <p14:cNvPr id="39" name="Ink 38">
                <a:extLst>
                  <a:ext uri="{FF2B5EF4-FFF2-40B4-BE49-F238E27FC236}">
                    <a16:creationId xmlns:a16="http://schemas.microsoft.com/office/drawing/2014/main" id="{4163E5E9-EDF5-1B12-8FD0-333F9E3295BF}"/>
                  </a:ext>
                </a:extLst>
              </p14:cNvPr>
              <p14:cNvContentPartPr/>
              <p14:nvPr/>
            </p14:nvContentPartPr>
            <p14:xfrm>
              <a:off x="4169880" y="3348341"/>
              <a:ext cx="57960" cy="177840"/>
            </p14:xfrm>
          </p:contentPart>
        </mc:Choice>
        <mc:Fallback xmlns="">
          <p:pic>
            <p:nvPicPr>
              <p:cNvPr id="39" name="Ink 38">
                <a:extLst>
                  <a:ext uri="{FF2B5EF4-FFF2-40B4-BE49-F238E27FC236}">
                    <a16:creationId xmlns:a16="http://schemas.microsoft.com/office/drawing/2014/main" id="{4163E5E9-EDF5-1B12-8FD0-333F9E3295BF}"/>
                  </a:ext>
                </a:extLst>
              </p:cNvPr>
              <p:cNvPicPr/>
              <p:nvPr/>
            </p:nvPicPr>
            <p:blipFill>
              <a:blip r:embed="rId64"/>
              <a:stretch>
                <a:fillRect/>
              </a:stretch>
            </p:blipFill>
            <p:spPr>
              <a:xfrm>
                <a:off x="4165560" y="3344021"/>
                <a:ext cx="666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4" name="Ink 43">
                <a:extLst>
                  <a:ext uri="{FF2B5EF4-FFF2-40B4-BE49-F238E27FC236}">
                    <a16:creationId xmlns:a16="http://schemas.microsoft.com/office/drawing/2014/main" id="{AA159DE4-4680-385E-81AA-59AD392728CD}"/>
                  </a:ext>
                </a:extLst>
              </p14:cNvPr>
              <p14:cNvContentPartPr/>
              <p14:nvPr/>
            </p14:nvContentPartPr>
            <p14:xfrm>
              <a:off x="8165880" y="4458581"/>
              <a:ext cx="25920" cy="1019520"/>
            </p14:xfrm>
          </p:contentPart>
        </mc:Choice>
        <mc:Fallback xmlns="">
          <p:pic>
            <p:nvPicPr>
              <p:cNvPr id="44" name="Ink 43">
                <a:extLst>
                  <a:ext uri="{FF2B5EF4-FFF2-40B4-BE49-F238E27FC236}">
                    <a16:creationId xmlns:a16="http://schemas.microsoft.com/office/drawing/2014/main" id="{AA159DE4-4680-385E-81AA-59AD392728CD}"/>
                  </a:ext>
                </a:extLst>
              </p:cNvPr>
              <p:cNvPicPr/>
              <p:nvPr/>
            </p:nvPicPr>
            <p:blipFill>
              <a:blip r:embed="rId66"/>
              <a:stretch>
                <a:fillRect/>
              </a:stretch>
            </p:blipFill>
            <p:spPr>
              <a:xfrm>
                <a:off x="8161560" y="4454261"/>
                <a:ext cx="34560" cy="1028160"/>
              </a:xfrm>
              <a:prstGeom prst="rect">
                <a:avLst/>
              </a:prstGeom>
            </p:spPr>
          </p:pic>
        </mc:Fallback>
      </mc:AlternateContent>
      <p:grpSp>
        <p:nvGrpSpPr>
          <p:cNvPr id="46" name="Group 45">
            <a:extLst>
              <a:ext uri="{FF2B5EF4-FFF2-40B4-BE49-F238E27FC236}">
                <a16:creationId xmlns:a16="http://schemas.microsoft.com/office/drawing/2014/main" id="{931712FC-3FA2-34D0-E6AA-554DB1A955B7}"/>
              </a:ext>
            </a:extLst>
          </p:cNvPr>
          <p:cNvGrpSpPr/>
          <p:nvPr/>
        </p:nvGrpSpPr>
        <p:grpSpPr>
          <a:xfrm>
            <a:off x="6833880" y="4676741"/>
            <a:ext cx="2228400" cy="220680"/>
            <a:chOff x="6833880" y="4676741"/>
            <a:chExt cx="2228400" cy="220680"/>
          </a:xfrm>
        </p:grpSpPr>
        <mc:AlternateContent xmlns:mc="http://schemas.openxmlformats.org/markup-compatibility/2006" xmlns:p14="http://schemas.microsoft.com/office/powerpoint/2010/main">
          <mc:Choice Requires="p14">
            <p:contentPart p14:bwMode="auto" r:id="rId67">
              <p14:nvContentPartPr>
                <p14:cNvPr id="41" name="Ink 40">
                  <a:extLst>
                    <a:ext uri="{FF2B5EF4-FFF2-40B4-BE49-F238E27FC236}">
                      <a16:creationId xmlns:a16="http://schemas.microsoft.com/office/drawing/2014/main" id="{EAB952AB-9278-2919-8924-CEE0B1ADD423}"/>
                    </a:ext>
                  </a:extLst>
                </p14:cNvPr>
                <p14:cNvContentPartPr/>
                <p14:nvPr/>
              </p14:nvContentPartPr>
              <p14:xfrm>
                <a:off x="7562520" y="4676741"/>
                <a:ext cx="117720" cy="14400"/>
              </p14:xfrm>
            </p:contentPart>
          </mc:Choice>
          <mc:Fallback xmlns="">
            <p:pic>
              <p:nvPicPr>
                <p:cNvPr id="41" name="Ink 40">
                  <a:extLst>
                    <a:ext uri="{FF2B5EF4-FFF2-40B4-BE49-F238E27FC236}">
                      <a16:creationId xmlns:a16="http://schemas.microsoft.com/office/drawing/2014/main" id="{EAB952AB-9278-2919-8924-CEE0B1ADD423}"/>
                    </a:ext>
                  </a:extLst>
                </p:cNvPr>
                <p:cNvPicPr/>
                <p:nvPr/>
              </p:nvPicPr>
              <p:blipFill>
                <a:blip r:embed="rId68"/>
                <a:stretch>
                  <a:fillRect/>
                </a:stretch>
              </p:blipFill>
              <p:spPr>
                <a:xfrm>
                  <a:off x="7558200" y="4672421"/>
                  <a:ext cx="1263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Ink 41">
                  <a:extLst>
                    <a:ext uri="{FF2B5EF4-FFF2-40B4-BE49-F238E27FC236}">
                      <a16:creationId xmlns:a16="http://schemas.microsoft.com/office/drawing/2014/main" id="{81F0584F-2C74-58D5-CAA1-C5AE3BBFFF5E}"/>
                    </a:ext>
                  </a:extLst>
                </p14:cNvPr>
                <p14:cNvContentPartPr/>
                <p14:nvPr/>
              </p14:nvContentPartPr>
              <p14:xfrm>
                <a:off x="7818480" y="4722461"/>
                <a:ext cx="312840" cy="57600"/>
              </p14:xfrm>
            </p:contentPart>
          </mc:Choice>
          <mc:Fallback xmlns="">
            <p:pic>
              <p:nvPicPr>
                <p:cNvPr id="42" name="Ink 41">
                  <a:extLst>
                    <a:ext uri="{FF2B5EF4-FFF2-40B4-BE49-F238E27FC236}">
                      <a16:creationId xmlns:a16="http://schemas.microsoft.com/office/drawing/2014/main" id="{81F0584F-2C74-58D5-CAA1-C5AE3BBFFF5E}"/>
                    </a:ext>
                  </a:extLst>
                </p:cNvPr>
                <p:cNvPicPr/>
                <p:nvPr/>
              </p:nvPicPr>
              <p:blipFill>
                <a:blip r:embed="rId70"/>
                <a:stretch>
                  <a:fillRect/>
                </a:stretch>
              </p:blipFill>
              <p:spPr>
                <a:xfrm>
                  <a:off x="7814160" y="4718141"/>
                  <a:ext cx="3214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Ink 44">
                  <a:extLst>
                    <a:ext uri="{FF2B5EF4-FFF2-40B4-BE49-F238E27FC236}">
                      <a16:creationId xmlns:a16="http://schemas.microsoft.com/office/drawing/2014/main" id="{B9622C13-80E0-1B69-45C1-D366B6133D3A}"/>
                    </a:ext>
                  </a:extLst>
                </p14:cNvPr>
                <p14:cNvContentPartPr/>
                <p14:nvPr/>
              </p14:nvContentPartPr>
              <p14:xfrm>
                <a:off x="6833880" y="4810301"/>
                <a:ext cx="2228400" cy="87120"/>
              </p14:xfrm>
            </p:contentPart>
          </mc:Choice>
          <mc:Fallback xmlns="">
            <p:pic>
              <p:nvPicPr>
                <p:cNvPr id="45" name="Ink 44">
                  <a:extLst>
                    <a:ext uri="{FF2B5EF4-FFF2-40B4-BE49-F238E27FC236}">
                      <a16:creationId xmlns:a16="http://schemas.microsoft.com/office/drawing/2014/main" id="{B9622C13-80E0-1B69-45C1-D366B6133D3A}"/>
                    </a:ext>
                  </a:extLst>
                </p:cNvPr>
                <p:cNvPicPr/>
                <p:nvPr/>
              </p:nvPicPr>
              <p:blipFill>
                <a:blip r:embed="rId72"/>
                <a:stretch>
                  <a:fillRect/>
                </a:stretch>
              </p:blipFill>
              <p:spPr>
                <a:xfrm>
                  <a:off x="6829560" y="4805981"/>
                  <a:ext cx="2237040" cy="95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3">
            <p14:nvContentPartPr>
              <p14:cNvPr id="11" name="Ink 10"/>
              <p14:cNvContentPartPr/>
              <p14:nvPr/>
            </p14:nvContentPartPr>
            <p14:xfrm>
              <a:off x="9491040" y="1812941"/>
              <a:ext cx="64440" cy="64440"/>
            </p14:xfrm>
          </p:contentPart>
        </mc:Choice>
        <mc:Fallback xmlns="">
          <p:pic>
            <p:nvPicPr>
              <p:cNvPr id="11" name="Ink 10"/>
              <p:cNvPicPr/>
              <p:nvPr/>
            </p:nvPicPr>
            <p:blipFill>
              <a:blip r:embed="rId74"/>
              <a:stretch>
                <a:fillRect/>
              </a:stretch>
            </p:blipFill>
            <p:spPr>
              <a:xfrm>
                <a:off x="9483840" y="1809341"/>
                <a:ext cx="781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3" name="Ink 42"/>
              <p14:cNvContentPartPr/>
              <p14:nvPr/>
            </p14:nvContentPartPr>
            <p14:xfrm>
              <a:off x="10677240" y="1958021"/>
              <a:ext cx="313560" cy="80640"/>
            </p14:xfrm>
          </p:contentPart>
        </mc:Choice>
        <mc:Fallback xmlns="">
          <p:pic>
            <p:nvPicPr>
              <p:cNvPr id="43" name="Ink 42"/>
              <p:cNvPicPr/>
              <p:nvPr/>
            </p:nvPicPr>
            <p:blipFill>
              <a:blip r:embed="rId76"/>
              <a:stretch>
                <a:fillRect/>
              </a:stretch>
            </p:blipFill>
            <p:spPr>
              <a:xfrm>
                <a:off x="10669680" y="1951181"/>
                <a:ext cx="326880" cy="94320"/>
              </a:xfrm>
              <a:prstGeom prst="rect">
                <a:avLst/>
              </a:prstGeom>
            </p:spPr>
          </p:pic>
        </mc:Fallback>
      </mc:AlternateContent>
    </p:spTree>
    <p:extLst>
      <p:ext uri="{BB962C8B-B14F-4D97-AF65-F5344CB8AC3E}">
        <p14:creationId xmlns:p14="http://schemas.microsoft.com/office/powerpoint/2010/main" val="15472470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746B8-2DE6-6436-CE6A-0A366E756B8A}"/>
            </a:ext>
          </a:extLst>
        </p:cNvPr>
        <p:cNvGrpSpPr/>
        <p:nvPr/>
      </p:nvGrpSpPr>
      <p:grpSpPr>
        <a:xfrm>
          <a:off x="0" y="0"/>
          <a:ext cx="0" cy="0"/>
          <a:chOff x="0" y="0"/>
          <a:chExt cx="0" cy="0"/>
        </a:xfrm>
      </p:grpSpPr>
      <p:sp>
        <p:nvSpPr>
          <p:cNvPr id="46082" name="Rectangle 2">
            <a:extLst>
              <a:ext uri="{FF2B5EF4-FFF2-40B4-BE49-F238E27FC236}">
                <a16:creationId xmlns:a16="http://schemas.microsoft.com/office/drawing/2014/main" id="{BE7DE70E-0670-C416-F0F7-28C983435720}"/>
              </a:ext>
            </a:extLst>
          </p:cNvPr>
          <p:cNvSpPr>
            <a:spLocks noGrp="1" noChangeArrowheads="1"/>
          </p:cNvSpPr>
          <p:nvPr>
            <p:ph type="title"/>
          </p:nvPr>
        </p:nvSpPr>
        <p:spPr/>
        <p:txBody>
          <a:bodyPr/>
          <a:lstStyle/>
          <a:p>
            <a:r>
              <a:rPr lang="en-US" altLang="en-US" dirty="0" err="1"/>
              <a:t>Lagrangian</a:t>
            </a:r>
            <a:r>
              <a:rPr lang="en-US" altLang="en-US" dirty="0"/>
              <a:t> Formulation of Manipulator Dynamics</a:t>
            </a:r>
          </a:p>
        </p:txBody>
      </p:sp>
      <p:sp>
        <p:nvSpPr>
          <p:cNvPr id="7" name="Footer Placeholder 2">
            <a:extLst>
              <a:ext uri="{FF2B5EF4-FFF2-40B4-BE49-F238E27FC236}">
                <a16:creationId xmlns:a16="http://schemas.microsoft.com/office/drawing/2014/main" id="{A9F1A3AA-361A-0F51-37FB-13F8837AD316}"/>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5" name="Picture 2" descr="http://brand.ucla.edu/wp-content/uploads/2013/08/ucla-logotype-main-11.jpg">
            <a:extLst>
              <a:ext uri="{FF2B5EF4-FFF2-40B4-BE49-F238E27FC236}">
                <a16:creationId xmlns:a16="http://schemas.microsoft.com/office/drawing/2014/main" id="{5AF166FA-FC24-8902-750B-5B2D7DB63A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a:extLst>
              <a:ext uri="{FF2B5EF4-FFF2-40B4-BE49-F238E27FC236}">
                <a16:creationId xmlns:a16="http://schemas.microsoft.com/office/drawing/2014/main" id="{4FFA1101-8DB9-7F58-38EA-D3D079A490F9}"/>
              </a:ext>
            </a:extLst>
          </p:cNvPr>
          <p:cNvSpPr txBox="1">
            <a:spLocks noChangeArrowheads="1"/>
          </p:cNvSpPr>
          <p:nvPr/>
        </p:nvSpPr>
        <p:spPr bwMode="auto">
          <a:xfrm>
            <a:off x="1177926" y="1314451"/>
            <a:ext cx="9423399"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pPr lvl="1"/>
            <a:endParaRPr lang="en-US" altLang="en-US" sz="2000" kern="0" dirty="0"/>
          </a:p>
        </p:txBody>
      </p:sp>
      <mc:AlternateContent xmlns:mc="http://schemas.openxmlformats.org/markup-compatibility/2006" xmlns:a14="http://schemas.microsoft.com/office/drawing/2010/main">
        <mc:Choice Requires="a14">
          <p:sp>
            <p:nvSpPr>
              <p:cNvPr id="4" name="Object 1">
                <a:extLst>
                  <a:ext uri="{FF2B5EF4-FFF2-40B4-BE49-F238E27FC236}">
                    <a16:creationId xmlns:a16="http://schemas.microsoft.com/office/drawing/2014/main" id="{55D35C40-C90B-5D47-46F3-783D82802FED}"/>
                  </a:ext>
                </a:extLst>
              </p:cNvPr>
              <p:cNvSpPr txBox="1"/>
              <p:nvPr/>
            </p:nvSpPr>
            <p:spPr bwMode="auto">
              <a:xfrm>
                <a:off x="1510109" y="1841571"/>
                <a:ext cx="1685131" cy="537064"/>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1600" i="1" smtClean="0">
                          <a:solidFill>
                            <a:srgbClr val="000000"/>
                          </a:solidFill>
                          <a:latin typeface="Cambria Math" panose="02040503050406030204" pitchFamily="18" charset="0"/>
                        </a:rPr>
                        <m:t>𝑖</m:t>
                      </m:r>
                      <m:r>
                        <a:rPr lang="en-US" sz="1600" i="1" smtClean="0">
                          <a:solidFill>
                            <a:srgbClr val="000000"/>
                          </a:solidFill>
                          <a:latin typeface="Cambria Math" panose="02040503050406030204" pitchFamily="18" charset="0"/>
                        </a:rPr>
                        <m:t>=2</m:t>
                      </m:r>
                    </m:oMath>
                  </m:oMathPara>
                </a14:m>
                <a:endParaRPr lang="en-US" sz="1600" dirty="0"/>
              </a:p>
            </p:txBody>
          </p:sp>
        </mc:Choice>
        <mc:Fallback xmlns="">
          <p:sp>
            <p:nvSpPr>
              <p:cNvPr id="4" name="Object 1">
                <a:extLst>
                  <a:ext uri="{FF2B5EF4-FFF2-40B4-BE49-F238E27FC236}">
                    <a16:creationId xmlns:a16="http://schemas.microsoft.com/office/drawing/2014/main" id="{55D35C40-C90B-5D47-46F3-783D82802FED}"/>
                  </a:ext>
                </a:extLst>
              </p:cNvPr>
              <p:cNvSpPr txBox="1">
                <a:spLocks noRot="1" noChangeAspect="1" noMove="1" noResize="1" noEditPoints="1" noAdjustHandles="1" noChangeArrowheads="1" noChangeShapeType="1" noTextEdit="1"/>
              </p:cNvSpPr>
              <p:nvPr/>
            </p:nvSpPr>
            <p:spPr bwMode="auto">
              <a:xfrm>
                <a:off x="1510109" y="1841571"/>
                <a:ext cx="1685131" cy="537064"/>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05A7954-2190-B976-CE46-7856E3440719}"/>
                  </a:ext>
                </a:extLst>
              </p:cNvPr>
              <p:cNvSpPr txBox="1"/>
              <p:nvPr/>
            </p:nvSpPr>
            <p:spPr>
              <a:xfrm>
                <a:off x="1567428" y="3815663"/>
                <a:ext cx="11168166" cy="741934"/>
              </a:xfrm>
              <a:prstGeom prst="rect">
                <a:avLst/>
              </a:prstGeom>
              <a:noFill/>
            </p:spPr>
            <p:txBody>
              <a:bodyPr wrap="square">
                <a:spAutoFit/>
              </a:bodyPr>
              <a:lstStyle/>
              <a:p>
                <a14:m>
                  <m:oMath xmlns:m="http://schemas.openxmlformats.org/officeDocument/2006/math">
                    <m:sPre>
                      <m:sPrePr>
                        <m:ctrlPr>
                          <a:rPr lang="en-US" sz="1600" i="1" smtClean="0">
                            <a:latin typeface="Cambria Math" panose="02040503050406030204" pitchFamily="18" charset="0"/>
                          </a:rPr>
                        </m:ctrlPr>
                      </m:sPrePr>
                      <m:sub>
                        <m:r>
                          <a:rPr lang="en-US" sz="1600" b="0" i="1" smtClean="0">
                            <a:latin typeface="Cambria Math" panose="02040503050406030204" pitchFamily="18" charset="0"/>
                          </a:rPr>
                          <m:t> </m:t>
                        </m:r>
                      </m:sub>
                      <m:sup>
                        <m:r>
                          <a:rPr lang="en-US" sz="1600" i="1">
                            <a:latin typeface="Cambria Math" panose="02040503050406030204" pitchFamily="18" charset="0"/>
                          </a:rPr>
                          <m:t>0</m:t>
                        </m:r>
                      </m:sup>
                      <m:e>
                        <m:sSub>
                          <m:sSubPr>
                            <m:ctrlPr>
                              <a:rPr lang="en-US" sz="1600" i="1">
                                <a:latin typeface="Cambria Math" panose="02040503050406030204" pitchFamily="18" charset="0"/>
                              </a:rPr>
                            </m:ctrlPr>
                          </m:sSubPr>
                          <m:e>
                            <m:r>
                              <a:rPr lang="en-US" sz="1600" i="1">
                                <a:latin typeface="Cambria Math" panose="02040503050406030204" pitchFamily="18" charset="0"/>
                              </a:rPr>
                              <m:t>𝐽</m:t>
                            </m:r>
                          </m:e>
                          <m:sub>
                            <m:r>
                              <a:rPr lang="en-US" sz="1600" i="1">
                                <a:latin typeface="Cambria Math" panose="02040503050406030204" pitchFamily="18" charset="0"/>
                                <a:ea typeface="Cambria Math" panose="02040503050406030204" pitchFamily="18" charset="0"/>
                              </a:rPr>
                              <m:t>𝜔</m:t>
                            </m:r>
                            <m:r>
                              <a:rPr lang="en-US" sz="1600" b="0" i="1" smtClean="0">
                                <a:latin typeface="Cambria Math" panose="02040503050406030204" pitchFamily="18" charset="0"/>
                              </a:rPr>
                              <m:t>1</m:t>
                            </m:r>
                          </m:sub>
                        </m:sSub>
                        <m:r>
                          <a:rPr lang="en-US" sz="1600" b="0" i="1" smtClean="0">
                            <a:latin typeface="Cambria Math" panose="02040503050406030204" pitchFamily="18" charset="0"/>
                          </a:rPr>
                          <m:t>=</m:t>
                        </m:r>
                      </m:e>
                    </m:sPre>
                    <m:d>
                      <m:dPr>
                        <m:begChr m:val="["/>
                        <m:endChr m:val="]"/>
                        <m:ctrlPr>
                          <a:rPr lang="en-US" sz="1600" i="1" smtClean="0">
                            <a:latin typeface="Cambria Math" panose="02040503050406030204" pitchFamily="18" charset="0"/>
                          </a:rPr>
                        </m:ctrlPr>
                      </m:dPr>
                      <m:e>
                        <m:m>
                          <m:mPr>
                            <m:mcs>
                              <m:mc>
                                <m:mcPr>
                                  <m:count m:val="2"/>
                                  <m:mcJc m:val="center"/>
                                </m:mcPr>
                              </m:mc>
                            </m:mcs>
                            <m:ctrlPr>
                              <a:rPr lang="en-US" sz="1600" i="1" smtClean="0">
                                <a:latin typeface="Cambria Math" panose="02040503050406030204" pitchFamily="18" charset="0"/>
                              </a:rPr>
                            </m:ctrlPr>
                          </m:mPr>
                          <m:mr>
                            <m:e>
                              <m:sSub>
                                <m:sSubPr>
                                  <m:ctrlPr>
                                    <a:rPr lang="en-US" sz="1600" i="1">
                                      <a:latin typeface="Cambria Math" panose="02040503050406030204" pitchFamily="18" charset="0"/>
                                    </a:rPr>
                                  </m:ctrlPr>
                                </m:sSubPr>
                                <m:e>
                                  <m:sPre>
                                    <m:sPrePr>
                                      <m:ctrlPr>
                                        <a:rPr lang="en-US" sz="1600" i="1">
                                          <a:latin typeface="Cambria Math" panose="02040503050406030204" pitchFamily="18" charset="0"/>
                                        </a:rPr>
                                      </m:ctrlPr>
                                    </m:sPrePr>
                                    <m:sub>
                                      <m:r>
                                        <a:rPr lang="en-US" sz="1600" b="0" i="1" smtClean="0">
                                          <a:latin typeface="Cambria Math" panose="02040503050406030204" pitchFamily="18" charset="0"/>
                                        </a:rPr>
                                        <m:t> </m:t>
                                      </m:r>
                                    </m:sub>
                                    <m:sup>
                                      <m:r>
                                        <a:rPr lang="en-US" sz="1600" i="1">
                                          <a:latin typeface="Cambria Math" panose="02040503050406030204" pitchFamily="18" charset="0"/>
                                        </a:rPr>
                                        <m:t>0</m:t>
                                      </m:r>
                                    </m:sup>
                                    <m:e>
                                      <m:r>
                                        <a:rPr lang="en-US" sz="1600" i="1">
                                          <a:latin typeface="Cambria Math" panose="02040503050406030204" pitchFamily="18" charset="0"/>
                                        </a:rPr>
                                        <m:t>𝑍</m:t>
                                      </m:r>
                                    </m:e>
                                  </m:sPre>
                                </m:e>
                                <m:sub>
                                  <m:r>
                                    <a:rPr lang="en-US" sz="1600" i="1" smtClean="0">
                                      <a:latin typeface="Cambria Math" panose="02040503050406030204" pitchFamily="18" charset="0"/>
                                    </a:rPr>
                                    <m:t>1</m:t>
                                  </m:r>
                                </m:sub>
                              </m:sSub>
                              <m:r>
                                <a:rPr lang="en-US" sz="1600" i="1" smtClean="0">
                                  <a:latin typeface="Cambria Math" panose="02040503050406030204" pitchFamily="18" charset="0"/>
                                </a:rPr>
                                <m:t> </m:t>
                              </m:r>
                            </m:e>
                            <m:e>
                              <m:sSub>
                                <m:sSubPr>
                                  <m:ctrlPr>
                                    <a:rPr lang="en-US" sz="1600" i="1">
                                      <a:latin typeface="Cambria Math" panose="02040503050406030204" pitchFamily="18" charset="0"/>
                                    </a:rPr>
                                  </m:ctrlPr>
                                </m:sSubPr>
                                <m:e>
                                  <m:sPre>
                                    <m:sPrePr>
                                      <m:ctrlPr>
                                        <a:rPr lang="en-US" sz="1600" i="1">
                                          <a:latin typeface="Cambria Math" panose="02040503050406030204" pitchFamily="18" charset="0"/>
                                        </a:rPr>
                                      </m:ctrlPr>
                                    </m:sPrePr>
                                    <m:sub>
                                      <m:r>
                                        <a:rPr lang="en-US" sz="1600" b="0" i="1" smtClean="0">
                                          <a:latin typeface="Cambria Math" panose="02040503050406030204" pitchFamily="18" charset="0"/>
                                        </a:rPr>
                                        <m:t> </m:t>
                                      </m:r>
                                    </m:sub>
                                    <m:sup>
                                      <m:r>
                                        <a:rPr lang="en-US" sz="1600" i="1">
                                          <a:latin typeface="Cambria Math" panose="02040503050406030204" pitchFamily="18" charset="0"/>
                                        </a:rPr>
                                        <m:t>0</m:t>
                                      </m:r>
                                    </m:sup>
                                    <m:e>
                                      <m:r>
                                        <a:rPr lang="en-US" sz="1600" i="1">
                                          <a:latin typeface="Cambria Math" panose="02040503050406030204" pitchFamily="18" charset="0"/>
                                        </a:rPr>
                                        <m:t>𝑍</m:t>
                                      </m:r>
                                    </m:e>
                                  </m:sPre>
                                </m:e>
                                <m:sub>
                                  <m:r>
                                    <a:rPr lang="en-US" sz="1600" b="0" i="1" smtClean="0">
                                      <a:latin typeface="Cambria Math" panose="02040503050406030204" pitchFamily="18" charset="0"/>
                                    </a:rPr>
                                    <m:t>2</m:t>
                                  </m:r>
                                </m:sub>
                              </m:sSub>
                            </m:e>
                          </m:mr>
                        </m:m>
                      </m:e>
                    </m:d>
                    <m:r>
                      <a:rPr lang="en-US" sz="1600" b="0" i="1" smtClean="0">
                        <a:latin typeface="Cambria Math" panose="02040503050406030204" pitchFamily="18" charset="0"/>
                      </a:rPr>
                      <m:t>=</m:t>
                    </m:r>
                    <m:d>
                      <m:dPr>
                        <m:begChr m:val="["/>
                        <m:endChr m:val="]"/>
                        <m:ctrlPr>
                          <a:rPr lang="en-US" sz="1600" b="0" i="1" smtClean="0">
                            <a:latin typeface="Cambria Math" panose="02040503050406030204" pitchFamily="18" charset="0"/>
                          </a:rPr>
                        </m:ctrlPr>
                      </m:dPr>
                      <m:e>
                        <m:m>
                          <m:mPr>
                            <m:mcs>
                              <m:mc>
                                <m:mcPr>
                                  <m:count m:val="2"/>
                                  <m:mcJc m:val="center"/>
                                </m:mcPr>
                              </m:mc>
                            </m:mcs>
                            <m:ctrlPr>
                              <a:rPr lang="en-US" sz="1600" b="0" i="1" smtClean="0">
                                <a:latin typeface="Cambria Math" panose="02040503050406030204" pitchFamily="18" charset="0"/>
                              </a:rPr>
                            </m:ctrlPr>
                          </m:mPr>
                          <m:mr>
                            <m:e>
                              <m:r>
                                <m:rPr>
                                  <m:brk m:alnAt="7"/>
                                </m:rP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1</m:t>
                              </m:r>
                            </m:e>
                            <m:e>
                              <m:r>
                                <a:rPr lang="en-US" sz="1600" b="0" i="1" smtClean="0">
                                  <a:latin typeface="Cambria Math" panose="02040503050406030204" pitchFamily="18" charset="0"/>
                                </a:rPr>
                                <m:t>1</m:t>
                              </m:r>
                            </m:e>
                          </m:mr>
                        </m:m>
                      </m:e>
                    </m:d>
                  </m:oMath>
                </a14:m>
                <a:r>
                  <a:rPr lang="en-US" sz="1600" dirty="0"/>
                  <a:t>  </a:t>
                </a:r>
              </a:p>
            </p:txBody>
          </p:sp>
        </mc:Choice>
        <mc:Fallback xmlns="">
          <p:sp>
            <p:nvSpPr>
              <p:cNvPr id="6" name="TextBox 5">
                <a:extLst>
                  <a:ext uri="{FF2B5EF4-FFF2-40B4-BE49-F238E27FC236}">
                    <a16:creationId xmlns:a16="http://schemas.microsoft.com/office/drawing/2014/main" id="{A05A7954-2190-B976-CE46-7856E3440719}"/>
                  </a:ext>
                </a:extLst>
              </p:cNvPr>
              <p:cNvSpPr txBox="1">
                <a:spLocks noRot="1" noChangeAspect="1" noMove="1" noResize="1" noEditPoints="1" noAdjustHandles="1" noChangeArrowheads="1" noChangeShapeType="1" noTextEdit="1"/>
              </p:cNvSpPr>
              <p:nvPr/>
            </p:nvSpPr>
            <p:spPr>
              <a:xfrm>
                <a:off x="1567428" y="3815663"/>
                <a:ext cx="11168166" cy="74193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6">
            <p14:nvContentPartPr>
              <p14:cNvPr id="12" name="Ink 11"/>
              <p14:cNvContentPartPr/>
              <p14:nvPr/>
            </p14:nvContentPartPr>
            <p14:xfrm>
              <a:off x="8604019" y="2855355"/>
              <a:ext cx="646920" cy="287280"/>
            </p14:xfrm>
          </p:contentPart>
        </mc:Choice>
        <mc:Fallback xmlns="">
          <p:pic>
            <p:nvPicPr>
              <p:cNvPr id="12" name="Ink 11"/>
              <p:cNvPicPr/>
              <p:nvPr/>
            </p:nvPicPr>
            <p:blipFill>
              <a:blip r:embed="rId8"/>
              <a:stretch>
                <a:fillRect/>
              </a:stretch>
            </p:blipFill>
            <p:spPr>
              <a:xfrm>
                <a:off x="8596819" y="2841675"/>
                <a:ext cx="66780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4" name="Ink 23"/>
              <p14:cNvContentPartPr/>
              <p14:nvPr/>
            </p14:nvContentPartPr>
            <p14:xfrm>
              <a:off x="9418339" y="1862115"/>
              <a:ext cx="241560" cy="925200"/>
            </p14:xfrm>
          </p:contentPart>
        </mc:Choice>
        <mc:Fallback xmlns="">
          <p:pic>
            <p:nvPicPr>
              <p:cNvPr id="24" name="Ink 23"/>
              <p:cNvPicPr/>
              <p:nvPr/>
            </p:nvPicPr>
            <p:blipFill>
              <a:blip r:embed="rId10"/>
              <a:stretch>
                <a:fillRect/>
              </a:stretch>
            </p:blipFill>
            <p:spPr>
              <a:xfrm>
                <a:off x="9411859" y="1852755"/>
                <a:ext cx="259560" cy="941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6" name="Ink 25"/>
              <p14:cNvContentPartPr/>
              <p14:nvPr/>
            </p14:nvContentPartPr>
            <p14:xfrm>
              <a:off x="8109739" y="3004395"/>
              <a:ext cx="217800" cy="146160"/>
            </p14:xfrm>
          </p:contentPart>
        </mc:Choice>
        <mc:Fallback xmlns="">
          <p:pic>
            <p:nvPicPr>
              <p:cNvPr id="26" name="Ink 25"/>
              <p:cNvPicPr/>
              <p:nvPr/>
            </p:nvPicPr>
            <p:blipFill>
              <a:blip r:embed="rId12"/>
              <a:stretch>
                <a:fillRect/>
              </a:stretch>
            </p:blipFill>
            <p:spPr>
              <a:xfrm>
                <a:off x="8096779" y="3000435"/>
                <a:ext cx="2455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2" name="Ink 31"/>
              <p14:cNvContentPartPr/>
              <p14:nvPr/>
            </p14:nvContentPartPr>
            <p14:xfrm>
              <a:off x="9478819" y="2201595"/>
              <a:ext cx="159840" cy="212400"/>
            </p14:xfrm>
          </p:contentPart>
        </mc:Choice>
        <mc:Fallback xmlns="">
          <p:pic>
            <p:nvPicPr>
              <p:cNvPr id="32" name="Ink 31"/>
              <p:cNvPicPr/>
              <p:nvPr/>
            </p:nvPicPr>
            <p:blipFill>
              <a:blip r:embed="rId14"/>
              <a:stretch>
                <a:fillRect/>
              </a:stretch>
            </p:blipFill>
            <p:spPr>
              <a:xfrm>
                <a:off x="9469099" y="2189355"/>
                <a:ext cx="1800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6" name="Ink 35"/>
              <p14:cNvContentPartPr/>
              <p14:nvPr/>
            </p14:nvContentPartPr>
            <p14:xfrm>
              <a:off x="8399539" y="3134715"/>
              <a:ext cx="275040" cy="140760"/>
            </p14:xfrm>
          </p:contentPart>
        </mc:Choice>
        <mc:Fallback xmlns="">
          <p:pic>
            <p:nvPicPr>
              <p:cNvPr id="36" name="Ink 35"/>
              <p:cNvPicPr/>
              <p:nvPr/>
            </p:nvPicPr>
            <p:blipFill>
              <a:blip r:embed="rId16"/>
              <a:stretch>
                <a:fillRect/>
              </a:stretch>
            </p:blipFill>
            <p:spPr>
              <a:xfrm>
                <a:off x="8389099" y="3127515"/>
                <a:ext cx="2973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1" name="Ink 40"/>
              <p14:cNvContentPartPr/>
              <p14:nvPr/>
            </p14:nvContentPartPr>
            <p14:xfrm>
              <a:off x="9566659" y="2257395"/>
              <a:ext cx="858960" cy="267120"/>
            </p14:xfrm>
          </p:contentPart>
        </mc:Choice>
        <mc:Fallback xmlns="">
          <p:pic>
            <p:nvPicPr>
              <p:cNvPr id="41" name="Ink 40"/>
              <p:cNvPicPr/>
              <p:nvPr/>
            </p:nvPicPr>
            <p:blipFill>
              <a:blip r:embed="rId18"/>
              <a:stretch>
                <a:fillRect/>
              </a:stretch>
            </p:blipFill>
            <p:spPr>
              <a:xfrm>
                <a:off x="9555859" y="2245515"/>
                <a:ext cx="87408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4" name="Ink 43"/>
              <p14:cNvContentPartPr/>
              <p14:nvPr/>
            </p14:nvContentPartPr>
            <p14:xfrm>
              <a:off x="9243379" y="2735475"/>
              <a:ext cx="515880" cy="326160"/>
            </p14:xfrm>
          </p:contentPart>
        </mc:Choice>
        <mc:Fallback xmlns="">
          <p:pic>
            <p:nvPicPr>
              <p:cNvPr id="44" name="Ink 43"/>
              <p:cNvPicPr/>
              <p:nvPr/>
            </p:nvPicPr>
            <p:blipFill>
              <a:blip r:embed="rId20"/>
              <a:stretch>
                <a:fillRect/>
              </a:stretch>
            </p:blipFill>
            <p:spPr>
              <a:xfrm>
                <a:off x="9239779" y="2727915"/>
                <a:ext cx="523800" cy="347400"/>
              </a:xfrm>
              <a:prstGeom prst="rect">
                <a:avLst/>
              </a:prstGeom>
            </p:spPr>
          </p:pic>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DB2F008-59FE-C987-1F7C-D107DF8D94F9}"/>
                  </a:ext>
                </a:extLst>
              </p:cNvPr>
              <p:cNvSpPr txBox="1"/>
              <p:nvPr/>
            </p:nvSpPr>
            <p:spPr>
              <a:xfrm>
                <a:off x="1402299" y="2364831"/>
                <a:ext cx="2755498" cy="6415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600" i="1" smtClean="0">
                              <a:latin typeface="Cambria Math" panose="02040503050406030204" pitchFamily="18" charset="0"/>
                            </a:rPr>
                          </m:ctrlPr>
                        </m:sSubSupPr>
                        <m:e>
                          <m:r>
                            <a:rPr lang="en-US" sz="1600" i="1">
                              <a:latin typeface="Cambria Math" panose="02040503050406030204" pitchFamily="18" charset="0"/>
                            </a:rPr>
                            <m:t>𝐽</m:t>
                          </m:r>
                        </m:e>
                        <m:sub>
                          <m:r>
                            <a:rPr lang="en-US" sz="1600" i="1">
                              <a:latin typeface="Cambria Math" panose="02040503050406030204" pitchFamily="18" charset="0"/>
                              <a:ea typeface="Cambria Math" panose="02040503050406030204" pitchFamily="18" charset="0"/>
                            </a:rPr>
                            <m:t>𝜔</m:t>
                          </m:r>
                          <m:r>
                            <a:rPr lang="en-US" sz="1600" i="1">
                              <a:latin typeface="Cambria Math" panose="02040503050406030204" pitchFamily="18" charset="0"/>
                            </a:rPr>
                            <m:t>𝑖</m:t>
                          </m:r>
                        </m:sub>
                        <m:sup>
                          <m:r>
                            <a:rPr lang="en-US" sz="1600" i="1">
                              <a:latin typeface="Cambria Math" panose="02040503050406030204" pitchFamily="18" charset="0"/>
                            </a:rPr>
                            <m:t>𝑗</m:t>
                          </m:r>
                        </m:sup>
                      </m:sSubSup>
                      <m:r>
                        <a:rPr lang="en-US" sz="1600" b="0" i="1" smtClean="0">
                          <a:latin typeface="Cambria Math" panose="02040503050406030204" pitchFamily="18" charset="0"/>
                        </a:rPr>
                        <m:t>=</m:t>
                      </m:r>
                      <m:d>
                        <m:dPr>
                          <m:begChr m:val="{"/>
                          <m:endChr m:val=""/>
                          <m:ctrlPr>
                            <a:rPr lang="en-US" sz="1600" i="1" smtClean="0">
                              <a:latin typeface="Cambria Math" panose="02040503050406030204" pitchFamily="18" charset="0"/>
                            </a:rPr>
                          </m:ctrlPr>
                        </m:dPr>
                        <m:e>
                          <m:eqArr>
                            <m:eqArrPr>
                              <m:ctrlPr>
                                <a:rPr lang="en-US" sz="1600" i="1" smtClean="0">
                                  <a:latin typeface="Cambria Math" panose="02040503050406030204" pitchFamily="18" charset="0"/>
                                </a:rPr>
                              </m:ctrlPr>
                            </m:eqArrPr>
                            <m:e>
                              <m:sSub>
                                <m:sSubPr>
                                  <m:ctrlPr>
                                    <a:rPr lang="en-US" sz="1600" i="1">
                                      <a:latin typeface="Cambria Math" panose="02040503050406030204" pitchFamily="18" charset="0"/>
                                    </a:rPr>
                                  </m:ctrlPr>
                                </m:sSubPr>
                                <m:e>
                                  <m:sPre>
                                    <m:sPrePr>
                                      <m:ctrlPr>
                                        <a:rPr lang="en-US" sz="1600" i="1">
                                          <a:latin typeface="Cambria Math" panose="02040503050406030204" pitchFamily="18" charset="0"/>
                                        </a:rPr>
                                      </m:ctrlPr>
                                    </m:sPrePr>
                                    <m:sub>
                                      <m:r>
                                        <a:rPr lang="en-US" sz="1600" b="0" i="1" smtClean="0">
                                          <a:latin typeface="Cambria Math" panose="02040503050406030204" pitchFamily="18" charset="0"/>
                                        </a:rPr>
                                        <m:t> </m:t>
                                      </m:r>
                                    </m:sub>
                                    <m:sup>
                                      <m:r>
                                        <a:rPr lang="en-US" sz="1600" i="1">
                                          <a:latin typeface="Cambria Math" panose="02040503050406030204" pitchFamily="18" charset="0"/>
                                        </a:rPr>
                                        <m:t>0</m:t>
                                      </m:r>
                                    </m:sup>
                                    <m:e>
                                      <m:r>
                                        <a:rPr lang="en-US" sz="1600" i="1">
                                          <a:latin typeface="Cambria Math" panose="02040503050406030204" pitchFamily="18" charset="0"/>
                                        </a:rPr>
                                        <m:t>𝑍</m:t>
                                      </m:r>
                                    </m:e>
                                  </m:sPre>
                                </m:e>
                                <m:sub>
                                  <m:r>
                                    <a:rPr lang="en-US" sz="1600" i="1">
                                      <a:latin typeface="Cambria Math" panose="02040503050406030204" pitchFamily="18" charset="0"/>
                                    </a:rPr>
                                    <m:t>𝐽</m:t>
                                  </m:r>
                                </m:sub>
                              </m:sSub>
                              <m:r>
                                <a:rPr lang="en-US" sz="1600" b="0" i="1" smtClean="0">
                                  <a:latin typeface="Cambria Math" panose="02040503050406030204" pitchFamily="18" charset="0"/>
                                </a:rPr>
                                <m:t>(</m:t>
                              </m:r>
                              <m:r>
                                <a:rPr lang="en-US" sz="1600" i="1">
                                  <a:latin typeface="Cambria Math" panose="02040503050406030204" pitchFamily="18" charset="0"/>
                                  <a:ea typeface="Cambria Math" panose="02040503050406030204" pitchFamily="18" charset="0"/>
                                </a:rPr>
                                <m:t>𝑅𝑒𝑣𝑒𝑜𝑙𝑢𝑡𝑒</m:t>
                              </m:r>
                              <m:r>
                                <a:rPr lang="en-US" sz="1600" i="1">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𝐽𝑜𝑖𝑛𝑡</m:t>
                              </m:r>
                              <m:r>
                                <a:rPr lang="en-US" sz="1600" b="0" i="1" smtClean="0">
                                  <a:latin typeface="Cambria Math" panose="02040503050406030204" pitchFamily="18" charset="0"/>
                                </a:rPr>
                                <m:t>)</m:t>
                              </m:r>
                            </m:e>
                            <m:e>
                              <m:r>
                                <a:rPr lang="en-US" sz="1600" b="0" i="1" smtClean="0">
                                  <a:latin typeface="Cambria Math" panose="02040503050406030204" pitchFamily="18" charset="0"/>
                                </a:rPr>
                                <m:t> </m:t>
                              </m:r>
                            </m:e>
                          </m:eqArr>
                        </m:e>
                      </m:d>
                    </m:oMath>
                  </m:oMathPara>
                </a14:m>
                <a:endParaRPr lang="en-US" sz="1600" dirty="0"/>
              </a:p>
            </p:txBody>
          </p:sp>
        </mc:Choice>
        <mc:Fallback xmlns="">
          <p:sp>
            <p:nvSpPr>
              <p:cNvPr id="2" name="TextBox 1">
                <a:extLst>
                  <a:ext uri="{FF2B5EF4-FFF2-40B4-BE49-F238E27FC236}">
                    <a16:creationId xmlns:a16="http://schemas.microsoft.com/office/drawing/2014/main" id="{1DB2F008-59FE-C987-1F7C-D107DF8D94F9}"/>
                  </a:ext>
                </a:extLst>
              </p:cNvPr>
              <p:cNvSpPr txBox="1">
                <a:spLocks noRot="1" noChangeAspect="1" noMove="1" noResize="1" noEditPoints="1" noAdjustHandles="1" noChangeArrowheads="1" noChangeShapeType="1" noTextEdit="1"/>
              </p:cNvSpPr>
              <p:nvPr/>
            </p:nvSpPr>
            <p:spPr>
              <a:xfrm>
                <a:off x="1402299" y="2364831"/>
                <a:ext cx="2755498" cy="641586"/>
              </a:xfrm>
              <a:prstGeom prst="rect">
                <a:avLst/>
              </a:prstGeom>
              <a:blipFill>
                <a:blip r:embed="rId2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024319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E6A57-7013-430B-29CF-A4AB790D039E}"/>
            </a:ext>
          </a:extLst>
        </p:cNvPr>
        <p:cNvGrpSpPr/>
        <p:nvPr/>
      </p:nvGrpSpPr>
      <p:grpSpPr>
        <a:xfrm>
          <a:off x="0" y="0"/>
          <a:ext cx="0" cy="0"/>
          <a:chOff x="0" y="0"/>
          <a:chExt cx="0" cy="0"/>
        </a:xfrm>
      </p:grpSpPr>
      <p:sp>
        <p:nvSpPr>
          <p:cNvPr id="46082" name="Rectangle 2">
            <a:extLst>
              <a:ext uri="{FF2B5EF4-FFF2-40B4-BE49-F238E27FC236}">
                <a16:creationId xmlns:a16="http://schemas.microsoft.com/office/drawing/2014/main" id="{B21CFDA9-3D8C-F309-F6DD-88BDB6917ADF}"/>
              </a:ext>
            </a:extLst>
          </p:cNvPr>
          <p:cNvSpPr>
            <a:spLocks noGrp="1" noChangeArrowheads="1"/>
          </p:cNvSpPr>
          <p:nvPr>
            <p:ph type="title"/>
          </p:nvPr>
        </p:nvSpPr>
        <p:spPr/>
        <p:txBody>
          <a:bodyPr/>
          <a:lstStyle/>
          <a:p>
            <a:r>
              <a:rPr lang="en-US" altLang="en-US" dirty="0" err="1"/>
              <a:t>Lagrangian</a:t>
            </a:r>
            <a:r>
              <a:rPr lang="en-US" altLang="en-US" dirty="0"/>
              <a:t> Formulation of Manipulator Dynamics</a:t>
            </a:r>
          </a:p>
        </p:txBody>
      </p:sp>
      <p:sp>
        <p:nvSpPr>
          <p:cNvPr id="7" name="Footer Placeholder 2">
            <a:extLst>
              <a:ext uri="{FF2B5EF4-FFF2-40B4-BE49-F238E27FC236}">
                <a16:creationId xmlns:a16="http://schemas.microsoft.com/office/drawing/2014/main" id="{FECFF802-E56A-A733-1957-560522E02079}"/>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5" name="Picture 2" descr="http://brand.ucla.edu/wp-content/uploads/2013/08/ucla-logotype-main-11.jpg">
            <a:extLst>
              <a:ext uri="{FF2B5EF4-FFF2-40B4-BE49-F238E27FC236}">
                <a16:creationId xmlns:a16="http://schemas.microsoft.com/office/drawing/2014/main" id="{0001AA52-18C9-56E4-7157-9392D75B48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a:extLst>
              <a:ext uri="{FF2B5EF4-FFF2-40B4-BE49-F238E27FC236}">
                <a16:creationId xmlns:a16="http://schemas.microsoft.com/office/drawing/2014/main" id="{FE29D7F9-F59A-727B-158E-F3AFCA8EF27E}"/>
              </a:ext>
            </a:extLst>
          </p:cNvPr>
          <p:cNvSpPr txBox="1">
            <a:spLocks noChangeArrowheads="1"/>
          </p:cNvSpPr>
          <p:nvPr/>
        </p:nvSpPr>
        <p:spPr bwMode="auto">
          <a:xfrm>
            <a:off x="1177926" y="1314451"/>
            <a:ext cx="9423399"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r>
              <a:rPr lang="en-US" altLang="en-US" sz="2000" kern="0" dirty="0"/>
              <a:t>(c) Manipulator Inertia Matrix:</a:t>
            </a:r>
          </a:p>
          <a:p>
            <a:pPr lvl="1"/>
            <a:endParaRPr lang="en-US" altLang="en-US" sz="2000" kern="0"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EFEB9EF-F009-61F2-318E-230EDAD11991}"/>
                  </a:ext>
                </a:extLst>
              </p:cNvPr>
              <p:cNvSpPr txBox="1"/>
              <p:nvPr/>
            </p:nvSpPr>
            <p:spPr>
              <a:xfrm>
                <a:off x="0" y="2013714"/>
                <a:ext cx="12438639" cy="32728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𝑀</m:t>
                      </m:r>
                      <m:r>
                        <a:rPr lang="en-US" sz="1600" b="0" i="1" smtClean="0">
                          <a:latin typeface="Cambria Math" panose="02040503050406030204" pitchFamily="18" charset="0"/>
                        </a:rPr>
                        <m:t>=</m:t>
                      </m:r>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𝐽</m:t>
                          </m:r>
                        </m:e>
                        <m:sub>
                          <m:r>
                            <a:rPr lang="en-US" sz="1600" b="0" i="1" smtClean="0">
                              <a:latin typeface="Cambria Math" panose="02040503050406030204" pitchFamily="18" charset="0"/>
                            </a:rPr>
                            <m:t>𝑣</m:t>
                          </m:r>
                          <m:r>
                            <a:rPr lang="en-US" sz="1600" b="0" i="1" smtClean="0">
                              <a:latin typeface="Cambria Math" panose="02040503050406030204" pitchFamily="18" charset="0"/>
                            </a:rPr>
                            <m:t>1</m:t>
                          </m:r>
                        </m:sub>
                        <m:sup>
                          <m:r>
                            <a:rPr lang="en-US" sz="1600" b="0" i="1" smtClean="0">
                              <a:latin typeface="Cambria Math" panose="02040503050406030204" pitchFamily="18" charset="0"/>
                            </a:rPr>
                            <m:t>𝑇</m:t>
                          </m:r>
                        </m:sup>
                      </m:sSubSup>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𝑚</m:t>
                          </m:r>
                        </m:e>
                        <m:sub>
                          <m:r>
                            <a:rPr lang="en-US" sz="1600" b="0" i="1" smtClean="0">
                              <a:latin typeface="Cambria Math" panose="02040503050406030204" pitchFamily="18" charset="0"/>
                            </a:rPr>
                            <m:t>1</m:t>
                          </m:r>
                        </m:sub>
                      </m:s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𝐽</m:t>
                          </m:r>
                        </m:e>
                        <m:sub>
                          <m:r>
                            <a:rPr lang="en-US" sz="1600" b="0" i="1" smtClean="0">
                              <a:latin typeface="Cambria Math" panose="02040503050406030204" pitchFamily="18" charset="0"/>
                            </a:rPr>
                            <m:t>𝑣</m:t>
                          </m:r>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𝐽</m:t>
                          </m:r>
                        </m:e>
                        <m:sub>
                          <m:r>
                            <a:rPr lang="en-US" sz="1600" i="1">
                              <a:latin typeface="Cambria Math" panose="02040503050406030204" pitchFamily="18" charset="0"/>
                              <a:ea typeface="Cambria Math" panose="02040503050406030204" pitchFamily="18" charset="0"/>
                            </a:rPr>
                            <m:t>𝜔</m:t>
                          </m:r>
                          <m:r>
                            <a:rPr lang="en-US" sz="1600" i="1">
                              <a:latin typeface="Cambria Math" panose="02040503050406030204" pitchFamily="18" charset="0"/>
                            </a:rPr>
                            <m:t>1</m:t>
                          </m:r>
                        </m:sub>
                        <m:sup>
                          <m:r>
                            <a:rPr lang="en-US" sz="1600" i="1">
                              <a:latin typeface="Cambria Math" panose="02040503050406030204" pitchFamily="18" charset="0"/>
                            </a:rPr>
                            <m:t>𝑇</m:t>
                          </m:r>
                        </m:sup>
                      </m:sSubSup>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b="0" i="1" smtClean="0">
                              <a:latin typeface="Cambria Math" panose="02040503050406030204" pitchFamily="18" charset="0"/>
                            </a:rPr>
                            <m:t>1</m:t>
                          </m:r>
                        </m:sup>
                        <m:e>
                          <m:sSub>
                            <m:sSubPr>
                              <m:ctrlPr>
                                <a:rPr lang="en-US" sz="1600" i="1" smtClean="0">
                                  <a:latin typeface="Cambria Math" panose="02040503050406030204" pitchFamily="18" charset="0"/>
                                </a:rPr>
                              </m:ctrlPr>
                            </m:sSubPr>
                            <m:e>
                              <m:sSub>
                                <m:sSubPr>
                                  <m:ctrlPr>
                                    <a:rPr lang="en-US" sz="1600" i="1">
                                      <a:latin typeface="Cambria Math" panose="02040503050406030204" pitchFamily="18" charset="0"/>
                                    </a:rPr>
                                  </m:ctrlPr>
                                </m:sSubPr>
                                <m:e>
                                  <m:r>
                                    <a:rPr lang="en-US" sz="1600" i="1">
                                      <a:latin typeface="Cambria Math" panose="02040503050406030204" pitchFamily="18" charset="0"/>
                                    </a:rPr>
                                    <m:t>𝐼</m:t>
                                  </m:r>
                                </m:e>
                                <m:sub>
                                  <m:r>
                                    <a:rPr lang="en-US" sz="1600" b="0" i="1" smtClean="0">
                                      <a:latin typeface="Cambria Math" panose="02040503050406030204" pitchFamily="18" charset="0"/>
                                    </a:rPr>
                                    <m:t>1</m:t>
                                  </m:r>
                                </m:sub>
                              </m:sSub>
                            </m:e>
                            <m:sub>
                              <m:r>
                                <a:rPr lang="en-US" sz="1600" i="1">
                                  <a:latin typeface="Cambria Math" panose="02040503050406030204" pitchFamily="18" charset="0"/>
                                </a:rPr>
                                <m:t>𝑐</m:t>
                              </m:r>
                            </m:sub>
                          </m:sSub>
                        </m:e>
                      </m:sPre>
                      <m:sSub>
                        <m:sSubPr>
                          <m:ctrlPr>
                            <a:rPr lang="en-US" sz="1600" i="1">
                              <a:latin typeface="Cambria Math" panose="02040503050406030204" pitchFamily="18" charset="0"/>
                            </a:rPr>
                          </m:ctrlPr>
                        </m:sSubPr>
                        <m:e>
                          <m:r>
                            <a:rPr lang="en-US" sz="1600" i="1">
                              <a:latin typeface="Cambria Math" panose="02040503050406030204" pitchFamily="18" charset="0"/>
                            </a:rPr>
                            <m:t>𝐽</m:t>
                          </m:r>
                        </m:e>
                        <m:sub>
                          <m:r>
                            <a:rPr lang="en-US" sz="1600" i="1">
                              <a:latin typeface="Cambria Math" panose="02040503050406030204" pitchFamily="18" charset="0"/>
                              <a:ea typeface="Cambria Math" panose="02040503050406030204" pitchFamily="18" charset="0"/>
                            </a:rPr>
                            <m:t>𝜔</m:t>
                          </m:r>
                          <m:r>
                            <a:rPr lang="en-US" sz="1600" i="1">
                              <a:latin typeface="Cambria Math" panose="02040503050406030204" pitchFamily="18" charset="0"/>
                            </a:rPr>
                            <m:t>1</m:t>
                          </m:r>
                        </m:sub>
                      </m:sSub>
                      <m:r>
                        <a:rPr lang="en-US" sz="1600" b="0" i="1" smtClean="0">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𝐽</m:t>
                          </m:r>
                        </m:e>
                        <m:sub>
                          <m:r>
                            <a:rPr lang="en-US" sz="1600" i="1">
                              <a:latin typeface="Cambria Math" panose="02040503050406030204" pitchFamily="18" charset="0"/>
                            </a:rPr>
                            <m:t>𝑣</m:t>
                          </m:r>
                          <m:r>
                            <a:rPr lang="en-US" sz="1600" b="0" i="1" smtClean="0">
                              <a:latin typeface="Cambria Math" panose="02040503050406030204" pitchFamily="18" charset="0"/>
                            </a:rPr>
                            <m:t>2</m:t>
                          </m:r>
                        </m:sub>
                        <m:sup>
                          <m:r>
                            <a:rPr lang="en-US" sz="1600" i="1">
                              <a:latin typeface="Cambria Math" panose="02040503050406030204" pitchFamily="18" charset="0"/>
                            </a:rPr>
                            <m:t>𝑇</m:t>
                          </m:r>
                        </m:sup>
                      </m:sSubSup>
                      <m:sSub>
                        <m:sSubPr>
                          <m:ctrlPr>
                            <a:rPr lang="en-US" sz="1600" i="1">
                              <a:latin typeface="Cambria Math" panose="02040503050406030204" pitchFamily="18" charset="0"/>
                            </a:rPr>
                          </m:ctrlPr>
                        </m:sSubPr>
                        <m:e>
                          <m:r>
                            <a:rPr lang="en-US" sz="1600" i="1">
                              <a:latin typeface="Cambria Math" panose="02040503050406030204" pitchFamily="18" charset="0"/>
                            </a:rPr>
                            <m:t>𝑚</m:t>
                          </m:r>
                        </m:e>
                        <m:sub>
                          <m:r>
                            <a:rPr lang="en-US" sz="1600" b="0" i="1" smtClean="0">
                              <a:latin typeface="Cambria Math" panose="02040503050406030204" pitchFamily="18" charset="0"/>
                            </a:rPr>
                            <m:t>2</m:t>
                          </m:r>
                        </m:sub>
                      </m:sSub>
                      <m:sSub>
                        <m:sSubPr>
                          <m:ctrlPr>
                            <a:rPr lang="en-US" sz="1600" i="1">
                              <a:latin typeface="Cambria Math" panose="02040503050406030204" pitchFamily="18" charset="0"/>
                            </a:rPr>
                          </m:ctrlPr>
                        </m:sSubPr>
                        <m:e>
                          <m:r>
                            <a:rPr lang="en-US" sz="1600" i="1">
                              <a:latin typeface="Cambria Math" panose="02040503050406030204" pitchFamily="18" charset="0"/>
                            </a:rPr>
                            <m:t>𝐽</m:t>
                          </m:r>
                        </m:e>
                        <m:sub>
                          <m:r>
                            <a:rPr lang="en-US" sz="1600" i="1">
                              <a:latin typeface="Cambria Math" panose="02040503050406030204" pitchFamily="18" charset="0"/>
                            </a:rPr>
                            <m:t>𝑣</m:t>
                          </m:r>
                          <m:r>
                            <a:rPr lang="en-US" sz="1600" b="0" i="1" smtClean="0">
                              <a:latin typeface="Cambria Math" panose="02040503050406030204" pitchFamily="18" charset="0"/>
                            </a:rPr>
                            <m:t>2</m:t>
                          </m:r>
                        </m:sub>
                      </m:sSub>
                      <m:r>
                        <a:rPr lang="en-US" sz="1600" i="1">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𝐽</m:t>
                          </m:r>
                        </m:e>
                        <m:sub>
                          <m:r>
                            <a:rPr lang="en-US" sz="1600" i="1">
                              <a:latin typeface="Cambria Math" panose="02040503050406030204" pitchFamily="18" charset="0"/>
                              <a:ea typeface="Cambria Math" panose="02040503050406030204" pitchFamily="18" charset="0"/>
                            </a:rPr>
                            <m:t>𝜔</m:t>
                          </m:r>
                          <m:r>
                            <a:rPr lang="en-US" sz="1600" b="0" i="1" smtClean="0">
                              <a:latin typeface="Cambria Math" panose="02040503050406030204" pitchFamily="18" charset="0"/>
                            </a:rPr>
                            <m:t>2</m:t>
                          </m:r>
                        </m:sub>
                        <m:sup>
                          <m:r>
                            <a:rPr lang="en-US" sz="1600" i="1">
                              <a:latin typeface="Cambria Math" panose="02040503050406030204" pitchFamily="18" charset="0"/>
                            </a:rPr>
                            <m:t>𝑇</m:t>
                          </m:r>
                        </m:sup>
                      </m:sSubSup>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b="0" i="1" smtClean="0">
                              <a:latin typeface="Cambria Math" panose="02040503050406030204" pitchFamily="18" charset="0"/>
                            </a:rPr>
                            <m:t>2</m:t>
                          </m:r>
                        </m:sup>
                        <m:e>
                          <m:sSub>
                            <m:sSubPr>
                              <m:ctrlPr>
                                <a:rPr lang="en-US" sz="1600" i="1">
                                  <a:latin typeface="Cambria Math" panose="02040503050406030204" pitchFamily="18" charset="0"/>
                                </a:rPr>
                              </m:ctrlPr>
                            </m:sSubPr>
                            <m:e>
                              <m:sSub>
                                <m:sSubPr>
                                  <m:ctrlPr>
                                    <a:rPr lang="en-US" sz="1600" i="1">
                                      <a:latin typeface="Cambria Math" panose="02040503050406030204" pitchFamily="18" charset="0"/>
                                    </a:rPr>
                                  </m:ctrlPr>
                                </m:sSubPr>
                                <m:e>
                                  <m:r>
                                    <a:rPr lang="en-US" sz="1600" i="1">
                                      <a:latin typeface="Cambria Math" panose="02040503050406030204" pitchFamily="18" charset="0"/>
                                    </a:rPr>
                                    <m:t>𝐼</m:t>
                                  </m:r>
                                </m:e>
                                <m:sub>
                                  <m:r>
                                    <a:rPr lang="en-US" sz="1600" b="0" i="1" smtClean="0">
                                      <a:latin typeface="Cambria Math" panose="02040503050406030204" pitchFamily="18" charset="0"/>
                                    </a:rPr>
                                    <m:t>2</m:t>
                                  </m:r>
                                </m:sub>
                              </m:sSub>
                            </m:e>
                            <m:sub>
                              <m:r>
                                <a:rPr lang="en-US" sz="1600" i="1">
                                  <a:latin typeface="Cambria Math" panose="02040503050406030204" pitchFamily="18" charset="0"/>
                                </a:rPr>
                                <m:t>𝑐</m:t>
                              </m:r>
                            </m:sub>
                          </m:sSub>
                        </m:e>
                      </m:sPre>
                      <m:sSub>
                        <m:sSubPr>
                          <m:ctrlPr>
                            <a:rPr lang="en-US" sz="1600" i="1">
                              <a:latin typeface="Cambria Math" panose="02040503050406030204" pitchFamily="18" charset="0"/>
                            </a:rPr>
                          </m:ctrlPr>
                        </m:sSubPr>
                        <m:e>
                          <m:r>
                            <a:rPr lang="en-US" sz="1600" i="1">
                              <a:latin typeface="Cambria Math" panose="02040503050406030204" pitchFamily="18" charset="0"/>
                            </a:rPr>
                            <m:t>𝐽</m:t>
                          </m:r>
                        </m:e>
                        <m:sub>
                          <m:r>
                            <a:rPr lang="en-US" sz="1600" i="1">
                              <a:latin typeface="Cambria Math" panose="02040503050406030204" pitchFamily="18" charset="0"/>
                              <a:ea typeface="Cambria Math" panose="02040503050406030204" pitchFamily="18" charset="0"/>
                            </a:rPr>
                            <m:t>𝜔</m:t>
                          </m:r>
                          <m:r>
                            <a:rPr lang="en-US" sz="1600" b="0" i="1" smtClean="0">
                              <a:latin typeface="Cambria Math" panose="02040503050406030204" pitchFamily="18" charset="0"/>
                            </a:rPr>
                            <m:t>2</m:t>
                          </m:r>
                        </m:sub>
                      </m:sSub>
                      <m:r>
                        <a:rPr lang="en-US" sz="1600" b="0" i="1" smtClean="0">
                          <a:latin typeface="Cambria Math" panose="02040503050406030204" pitchFamily="18" charset="0"/>
                        </a:rPr>
                        <m:t>=</m:t>
                      </m:r>
                    </m:oMath>
                  </m:oMathPara>
                </a14:m>
                <a:endParaRPr lang="en-US" sz="1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en-US" sz="1600" i="1">
                              <a:latin typeface="Cambria Math" panose="02040503050406030204" pitchFamily="18" charset="0"/>
                            </a:rPr>
                          </m:ctrlPr>
                        </m:dPr>
                        <m:e>
                          <m:m>
                            <m:mPr>
                              <m:mcs>
                                <m:mc>
                                  <m:mcPr>
                                    <m:count m:val="3"/>
                                    <m:mcJc m:val="center"/>
                                  </m:mcPr>
                                </m:mc>
                              </m:mcs>
                              <m:ctrlPr>
                                <a:rPr lang="en-US" sz="1600" i="1">
                                  <a:latin typeface="Cambria Math" panose="02040503050406030204" pitchFamily="18" charset="0"/>
                                </a:rPr>
                              </m:ctrlPr>
                            </m:mPr>
                            <m:mr>
                              <m:e>
                                <m:r>
                                  <m:rPr>
                                    <m:brk m:alnAt="7"/>
                                  </m:rPr>
                                  <a:rPr lang="en-US" sz="1600" i="1">
                                    <a:latin typeface="Cambria Math" panose="02040503050406030204" pitchFamily="18" charset="0"/>
                                  </a:rPr>
                                  <m:t>−</m:t>
                                </m:r>
                                <m:f>
                                  <m:fPr>
                                    <m:ctrlPr>
                                      <a:rPr lang="en-US" sz="1600" i="1">
                                        <a:latin typeface="Cambria Math" panose="02040503050406030204" pitchFamily="18" charset="0"/>
                                      </a:rPr>
                                    </m:ctrlPr>
                                  </m:fPr>
                                  <m:num>
                                    <m:r>
                                      <m:rPr>
                                        <m:brk m:alnAt="7"/>
                                      </m:rPr>
                                      <a:rPr lang="en-US" sz="1600" i="1">
                                        <a:latin typeface="Cambria Math" panose="02040503050406030204" pitchFamily="18" charset="0"/>
                                      </a:rPr>
                                      <m:t>1</m:t>
                                    </m:r>
                                  </m:num>
                                  <m:den>
                                    <m:r>
                                      <m:rPr>
                                        <m:brk m:alnAt="7"/>
                                      </m:rPr>
                                      <a:rPr lang="en-US" sz="1600" i="1">
                                        <a:latin typeface="Cambria Math" panose="02040503050406030204" pitchFamily="18" charset="0"/>
                                      </a:rPr>
                                      <m:t>2</m:t>
                                    </m:r>
                                  </m:den>
                                </m:f>
                                <m:sSub>
                                  <m:sSubPr>
                                    <m:ctrlPr>
                                      <a:rPr lang="en-US" sz="1600" i="1">
                                        <a:latin typeface="Cambria Math" panose="02040503050406030204" pitchFamily="18" charset="0"/>
                                      </a:rPr>
                                    </m:ctrlPr>
                                  </m:sSubPr>
                                  <m:e>
                                    <m:r>
                                      <m:rPr>
                                        <m:brk m:alnAt="7"/>
                                      </m:rPr>
                                      <a:rPr lang="en-US" sz="1600" i="1">
                                        <a:latin typeface="Cambria Math" panose="02040503050406030204" pitchFamily="18" charset="0"/>
                                      </a:rPr>
                                      <m:t>𝐿</m:t>
                                    </m:r>
                                  </m:e>
                                  <m:sub>
                                    <m:r>
                                      <m:rPr>
                                        <m:brk m:alnAt="7"/>
                                      </m:rPr>
                                      <a:rPr lang="en-US" sz="1600" i="1">
                                        <a:latin typeface="Cambria Math" panose="02040503050406030204" pitchFamily="18" charset="0"/>
                                      </a:rPr>
                                      <m:t>1</m:t>
                                    </m:r>
                                  </m:sub>
                                </m:sSub>
                                <m:sSub>
                                  <m:sSubPr>
                                    <m:ctrlPr>
                                      <a:rPr lang="en-US" sz="1600" i="1">
                                        <a:latin typeface="Cambria Math" panose="02040503050406030204" pitchFamily="18" charset="0"/>
                                      </a:rPr>
                                    </m:ctrlPr>
                                  </m:sSubPr>
                                  <m:e>
                                    <m:r>
                                      <m:rPr>
                                        <m:brk m:alnAt="7"/>
                                      </m:rPr>
                                      <a:rPr lang="en-US" sz="1600" i="1">
                                        <a:latin typeface="Cambria Math" panose="02040503050406030204" pitchFamily="18" charset="0"/>
                                      </a:rPr>
                                      <m:t>𝑠</m:t>
                                    </m:r>
                                  </m:e>
                                  <m:sub>
                                    <m:r>
                                      <m:rPr>
                                        <m:brk m:alnAt="7"/>
                                      </m:rPr>
                                      <a:rPr lang="en-US" sz="1600" i="1">
                                        <a:latin typeface="Cambria Math" panose="02040503050406030204" pitchFamily="18" charset="0"/>
                                      </a:rPr>
                                      <m:t>1</m:t>
                                    </m:r>
                                  </m:sub>
                                </m:sSub>
                              </m:e>
                              <m:e>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sSub>
                                  <m:sSubPr>
                                    <m:ctrlPr>
                                      <a:rPr lang="en-US" sz="1600" i="1">
                                        <a:latin typeface="Cambria Math" panose="02040503050406030204" pitchFamily="18" charset="0"/>
                                      </a:rPr>
                                    </m:ctrlPr>
                                  </m:sSubPr>
                                  <m:e>
                                    <m:r>
                                      <a:rPr lang="en-US" sz="1600" i="1">
                                        <a:latin typeface="Cambria Math" panose="02040503050406030204" pitchFamily="18" charset="0"/>
                                      </a:rPr>
                                      <m:t>𝐿</m:t>
                                    </m:r>
                                  </m:e>
                                  <m:sub>
                                    <m:r>
                                      <a:rPr lang="en-US" sz="1600" i="1">
                                        <a:latin typeface="Cambria Math" panose="02040503050406030204" pitchFamily="18" charset="0"/>
                                      </a:rPr>
                                      <m:t>1</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m:t>
                                    </m:r>
                                  </m:sub>
                                </m:sSub>
                              </m:e>
                              <m:e>
                                <m:r>
                                  <a:rPr lang="en-US" sz="1600" i="1">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e>
                                <m:r>
                                  <a:rPr lang="en-US" sz="1600" i="1">
                                    <a:latin typeface="Cambria Math" panose="02040503050406030204" pitchFamily="18" charset="0"/>
                                  </a:rPr>
                                  <m:t>0</m:t>
                                </m:r>
                              </m:e>
                            </m:mr>
                          </m:m>
                        </m:e>
                      </m:d>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𝑚</m:t>
                          </m:r>
                        </m:e>
                        <m:sub>
                          <m:r>
                            <a:rPr lang="en-US" sz="1600" b="0" i="1" smtClean="0">
                              <a:latin typeface="Cambria Math" panose="02040503050406030204" pitchFamily="18" charset="0"/>
                            </a:rPr>
                            <m:t>1</m:t>
                          </m:r>
                        </m:sub>
                      </m:sSub>
                      <m:d>
                        <m:dPr>
                          <m:begChr m:val="["/>
                          <m:endChr m:val="]"/>
                          <m:ctrlPr>
                            <a:rPr lang="en-US" sz="1600" i="1">
                              <a:latin typeface="Cambria Math" panose="02040503050406030204" pitchFamily="18" charset="0"/>
                            </a:rPr>
                          </m:ctrlPr>
                        </m:dPr>
                        <m:e>
                          <m:m>
                            <m:mPr>
                              <m:mcs>
                                <m:mc>
                                  <m:mcPr>
                                    <m:count m:val="2"/>
                                    <m:mcJc m:val="center"/>
                                  </m:mcPr>
                                </m:mc>
                              </m:mcs>
                              <m:ctrlPr>
                                <a:rPr lang="en-US" sz="1600" i="1">
                                  <a:latin typeface="Cambria Math" panose="02040503050406030204" pitchFamily="18" charset="0"/>
                                </a:rPr>
                              </m:ctrlPr>
                            </m:mPr>
                            <m:mr>
                              <m:e>
                                <m:r>
                                  <m:rPr>
                                    <m:brk m:alnAt="7"/>
                                  </m:rPr>
                                  <a:rPr lang="en-US" sz="1600" i="1">
                                    <a:latin typeface="Cambria Math" panose="02040503050406030204" pitchFamily="18" charset="0"/>
                                  </a:rPr>
                                  <m:t>−</m:t>
                                </m:r>
                                <m:f>
                                  <m:fPr>
                                    <m:ctrlPr>
                                      <a:rPr lang="en-US" sz="1600" i="1">
                                        <a:latin typeface="Cambria Math" panose="02040503050406030204" pitchFamily="18" charset="0"/>
                                      </a:rPr>
                                    </m:ctrlPr>
                                  </m:fPr>
                                  <m:num>
                                    <m:r>
                                      <m:rPr>
                                        <m:brk m:alnAt="7"/>
                                      </m:rPr>
                                      <a:rPr lang="en-US" sz="1600" i="1">
                                        <a:latin typeface="Cambria Math" panose="02040503050406030204" pitchFamily="18" charset="0"/>
                                      </a:rPr>
                                      <m:t>1</m:t>
                                    </m:r>
                                  </m:num>
                                  <m:den>
                                    <m:r>
                                      <m:rPr>
                                        <m:brk m:alnAt="7"/>
                                      </m:rPr>
                                      <a:rPr lang="en-US" sz="1600" i="1">
                                        <a:latin typeface="Cambria Math" panose="02040503050406030204" pitchFamily="18" charset="0"/>
                                      </a:rPr>
                                      <m:t>2</m:t>
                                    </m:r>
                                  </m:den>
                                </m:f>
                                <m:sSub>
                                  <m:sSubPr>
                                    <m:ctrlPr>
                                      <a:rPr lang="en-US" sz="1600" i="1">
                                        <a:latin typeface="Cambria Math" panose="02040503050406030204" pitchFamily="18" charset="0"/>
                                      </a:rPr>
                                    </m:ctrlPr>
                                  </m:sSubPr>
                                  <m:e>
                                    <m:r>
                                      <m:rPr>
                                        <m:brk m:alnAt="7"/>
                                      </m:rPr>
                                      <a:rPr lang="en-US" sz="1600" i="1">
                                        <a:latin typeface="Cambria Math" panose="02040503050406030204" pitchFamily="18" charset="0"/>
                                      </a:rPr>
                                      <m:t>𝐿</m:t>
                                    </m:r>
                                  </m:e>
                                  <m:sub>
                                    <m:r>
                                      <m:rPr>
                                        <m:brk m:alnAt="7"/>
                                      </m:rPr>
                                      <a:rPr lang="en-US" sz="1600" i="1">
                                        <a:latin typeface="Cambria Math" panose="02040503050406030204" pitchFamily="18" charset="0"/>
                                      </a:rPr>
                                      <m:t>1</m:t>
                                    </m:r>
                                  </m:sub>
                                </m:sSub>
                                <m:sSub>
                                  <m:sSubPr>
                                    <m:ctrlPr>
                                      <a:rPr lang="en-US" sz="1600" i="1">
                                        <a:latin typeface="Cambria Math" panose="02040503050406030204" pitchFamily="18" charset="0"/>
                                      </a:rPr>
                                    </m:ctrlPr>
                                  </m:sSubPr>
                                  <m:e>
                                    <m:r>
                                      <m:rPr>
                                        <m:brk m:alnAt="7"/>
                                      </m:rPr>
                                      <a:rPr lang="en-US" sz="1600" i="1">
                                        <a:latin typeface="Cambria Math" panose="02040503050406030204" pitchFamily="18" charset="0"/>
                                      </a:rPr>
                                      <m:t>𝑠</m:t>
                                    </m:r>
                                  </m:e>
                                  <m:sub>
                                    <m:r>
                                      <m:rPr>
                                        <m:brk m:alnAt="7"/>
                                      </m:rPr>
                                      <a:rPr lang="en-US" sz="1600" i="1">
                                        <a:latin typeface="Cambria Math" panose="02040503050406030204" pitchFamily="18" charset="0"/>
                                      </a:rPr>
                                      <m:t>1</m:t>
                                    </m:r>
                                  </m:sub>
                                </m:sSub>
                              </m:e>
                              <m:e>
                                <m:r>
                                  <a:rPr lang="en-US" sz="1600" i="1">
                                    <a:latin typeface="Cambria Math" panose="02040503050406030204" pitchFamily="18" charset="0"/>
                                  </a:rPr>
                                  <m:t>0</m:t>
                                </m:r>
                              </m:e>
                            </m:mr>
                            <m:mr>
                              <m:e>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sSub>
                                  <m:sSubPr>
                                    <m:ctrlPr>
                                      <a:rPr lang="en-US" sz="1600" i="1">
                                        <a:latin typeface="Cambria Math" panose="02040503050406030204" pitchFamily="18" charset="0"/>
                                      </a:rPr>
                                    </m:ctrlPr>
                                  </m:sSubPr>
                                  <m:e>
                                    <m:r>
                                      <a:rPr lang="en-US" sz="1600" i="1">
                                        <a:latin typeface="Cambria Math" panose="02040503050406030204" pitchFamily="18" charset="0"/>
                                      </a:rPr>
                                      <m:t>𝐿</m:t>
                                    </m:r>
                                  </m:e>
                                  <m:sub>
                                    <m:r>
                                      <a:rPr lang="en-US" sz="1600" i="1">
                                        <a:latin typeface="Cambria Math" panose="02040503050406030204" pitchFamily="18" charset="0"/>
                                      </a:rPr>
                                      <m:t>1</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m:t>
                                    </m:r>
                                  </m:sub>
                                </m:sSub>
                              </m:e>
                              <m:e>
                                <m:r>
                                  <a:rPr lang="en-US" sz="1600" i="1">
                                    <a:latin typeface="Cambria Math" panose="02040503050406030204" pitchFamily="18" charset="0"/>
                                  </a:rPr>
                                  <m:t>0</m:t>
                                </m:r>
                              </m:e>
                            </m:mr>
                            <m:mr>
                              <m:e>
                                <m:r>
                                  <a:rPr lang="en-US" sz="1600" i="1">
                                    <a:latin typeface="Cambria Math" panose="02040503050406030204" pitchFamily="18" charset="0"/>
                                  </a:rPr>
                                  <m:t>0</m:t>
                                </m:r>
                              </m:e>
                              <m:e>
                                <m:r>
                                  <a:rPr lang="en-US" sz="1600" i="1">
                                    <a:latin typeface="Cambria Math" panose="02040503050406030204" pitchFamily="18" charset="0"/>
                                  </a:rPr>
                                  <m:t>0</m:t>
                                </m:r>
                              </m:e>
                            </m:mr>
                          </m:m>
                        </m:e>
                      </m:d>
                      <m:r>
                        <a:rPr lang="en-US" sz="1600" b="0" i="1" smtClean="0">
                          <a:latin typeface="Cambria Math" panose="02040503050406030204" pitchFamily="18" charset="0"/>
                        </a:rPr>
                        <m:t>+</m:t>
                      </m:r>
                      <m:d>
                        <m:dPr>
                          <m:begChr m:val="["/>
                          <m:endChr m:val="]"/>
                          <m:ctrlPr>
                            <a:rPr lang="en-US" sz="1600" i="1">
                              <a:latin typeface="Cambria Math" panose="02040503050406030204" pitchFamily="18" charset="0"/>
                            </a:rPr>
                          </m:ctrlPr>
                        </m:dPr>
                        <m:e>
                          <m:m>
                            <m:mPr>
                              <m:mcs>
                                <m:mc>
                                  <m:mcPr>
                                    <m:count m:val="3"/>
                                    <m:mcJc m:val="center"/>
                                  </m:mcPr>
                                </m:mc>
                              </m:mcs>
                              <m:ctrlPr>
                                <a:rPr lang="en-US" sz="1600" i="1">
                                  <a:latin typeface="Cambria Math" panose="02040503050406030204" pitchFamily="18" charset="0"/>
                                </a:rPr>
                              </m:ctrlPr>
                            </m:mPr>
                            <m:mr>
                              <m:e>
                                <m:r>
                                  <m:rPr>
                                    <m:brk m:alnAt="7"/>
                                  </m:rPr>
                                  <a:rPr lang="en-US" sz="1600" b="0" i="1" smtClean="0">
                                    <a:latin typeface="Cambria Math" panose="02040503050406030204" pitchFamily="18" charset="0"/>
                                  </a:rPr>
                                  <m:t>0</m:t>
                                </m:r>
                              </m:e>
                              <m:e>
                                <m:r>
                                  <a:rPr lang="en-US" sz="1600" i="1" smtClean="0">
                                    <a:latin typeface="Cambria Math" panose="02040503050406030204" pitchFamily="18" charset="0"/>
                                  </a:rPr>
                                  <m:t>0</m:t>
                                </m:r>
                              </m:e>
                              <m:e>
                                <m:r>
                                  <a:rPr lang="en-US" sz="1600" i="1">
                                    <a:latin typeface="Cambria Math" panose="02040503050406030204" pitchFamily="18" charset="0"/>
                                  </a:rPr>
                                  <m:t>0</m:t>
                                </m:r>
                              </m:e>
                            </m:mr>
                            <m:mr>
                              <m:e>
                                <m:r>
                                  <a:rPr lang="en-US" sz="1600" i="1">
                                    <a:latin typeface="Cambria Math" panose="02040503050406030204" pitchFamily="18" charset="0"/>
                                  </a:rPr>
                                  <m:t>0</m:t>
                                </m:r>
                              </m:e>
                              <m:e>
                                <m:r>
                                  <a:rPr lang="en-US" sz="1600" i="1">
                                    <a:latin typeface="Cambria Math" panose="02040503050406030204" pitchFamily="18" charset="0"/>
                                  </a:rPr>
                                  <m:t>0</m:t>
                                </m:r>
                              </m:e>
                              <m:e>
                                <m:r>
                                  <a:rPr lang="en-US" sz="1600" b="0" i="1" smtClean="0">
                                    <a:latin typeface="Cambria Math" panose="02040503050406030204" pitchFamily="18" charset="0"/>
                                  </a:rPr>
                                  <m:t>1</m:t>
                                </m:r>
                              </m:e>
                            </m:mr>
                          </m:m>
                        </m:e>
                      </m:d>
                      <m:sSub>
                        <m:sSubPr>
                          <m:ctrlPr>
                            <a:rPr lang="en-US" sz="1600" i="1">
                              <a:latin typeface="Cambria Math" panose="02040503050406030204" pitchFamily="18" charset="0"/>
                            </a:rPr>
                          </m:ctrlPr>
                        </m:sSubPr>
                        <m:e>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12</m:t>
                              </m:r>
                            </m:den>
                          </m:f>
                          <m:r>
                            <a:rPr lang="en-US" sz="1600" i="1">
                              <a:latin typeface="Cambria Math" panose="02040503050406030204" pitchFamily="18" charset="0"/>
                            </a:rPr>
                            <m:t>𝑚</m:t>
                          </m:r>
                        </m:e>
                        <m:sub>
                          <m:r>
                            <a:rPr lang="en-US" sz="1600" i="1">
                              <a:latin typeface="Cambria Math" panose="02040503050406030204" pitchFamily="18" charset="0"/>
                            </a:rPr>
                            <m:t>1</m:t>
                          </m:r>
                        </m:sub>
                      </m:sSub>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𝐿</m:t>
                          </m:r>
                        </m:e>
                        <m:sub>
                          <m:r>
                            <a:rPr lang="en-US" sz="1600" b="0" i="1" smtClean="0">
                              <a:latin typeface="Cambria Math" panose="02040503050406030204" pitchFamily="18" charset="0"/>
                            </a:rPr>
                            <m:t>1</m:t>
                          </m:r>
                        </m:sub>
                        <m:sup>
                          <m:r>
                            <a:rPr lang="en-US" sz="1600" b="0" i="1" smtClean="0">
                              <a:latin typeface="Cambria Math" panose="02040503050406030204" pitchFamily="18" charset="0"/>
                            </a:rPr>
                            <m:t>2</m:t>
                          </m:r>
                        </m:sup>
                      </m:sSubSup>
                      <m:d>
                        <m:dPr>
                          <m:begChr m:val="["/>
                          <m:endChr m:val="]"/>
                          <m:ctrlPr>
                            <a:rPr lang="en-US" sz="1600" i="1">
                              <a:latin typeface="Cambria Math" panose="02040503050406030204" pitchFamily="18" charset="0"/>
                            </a:rPr>
                          </m:ctrlPr>
                        </m:dPr>
                        <m:e>
                          <m:m>
                            <m:mPr>
                              <m:mcs>
                                <m:mc>
                                  <m:mcPr>
                                    <m:count m:val="3"/>
                                    <m:mcJc m:val="center"/>
                                  </m:mcPr>
                                </m:mc>
                              </m:mcs>
                              <m:ctrlPr>
                                <a:rPr lang="en-US" sz="1600" i="1">
                                  <a:latin typeface="Cambria Math" panose="02040503050406030204" pitchFamily="18" charset="0"/>
                                </a:rPr>
                              </m:ctrlPr>
                            </m:mPr>
                            <m:mr>
                              <m:e>
                                <m:sSubSup>
                                  <m:sSubSupPr>
                                    <m:ctrlPr>
                                      <a:rPr lang="en-US" sz="1600" i="1">
                                        <a:latin typeface="Cambria Math" panose="02040503050406030204" pitchFamily="18" charset="0"/>
                                      </a:rPr>
                                    </m:ctrlPr>
                                  </m:sSubSupPr>
                                  <m:e>
                                    <m:r>
                                      <m:rPr>
                                        <m:brk m:alnAt="7"/>
                                      </m:rPr>
                                      <a:rPr lang="en-US" sz="1600" i="1">
                                        <a:latin typeface="Cambria Math" panose="02040503050406030204" pitchFamily="18" charset="0"/>
                                      </a:rPr>
                                      <m:t>𝑠</m:t>
                                    </m:r>
                                  </m:e>
                                  <m:sub>
                                    <m:r>
                                      <m:rPr>
                                        <m:brk m:alnAt="7"/>
                                      </m:rPr>
                                      <a:rPr lang="en-US" sz="1600" i="1">
                                        <a:latin typeface="Cambria Math" panose="02040503050406030204" pitchFamily="18" charset="0"/>
                                      </a:rPr>
                                      <m:t>1</m:t>
                                    </m:r>
                                    <m:r>
                                      <a:rPr lang="en-US" sz="1600" i="1">
                                        <a:latin typeface="Cambria Math" panose="02040503050406030204" pitchFamily="18" charset="0"/>
                                      </a:rPr>
                                      <m:t>2</m:t>
                                    </m:r>
                                  </m:sub>
                                  <m:sup>
                                    <m:r>
                                      <m:rPr>
                                        <m:brk m:alnAt="7"/>
                                      </m:rPr>
                                      <a:rPr lang="en-US" sz="1600" i="1">
                                        <a:latin typeface="Cambria Math" panose="02040503050406030204" pitchFamily="18" charset="0"/>
                                      </a:rPr>
                                      <m:t>2</m:t>
                                    </m:r>
                                  </m:sup>
                                </m:sSubSup>
                              </m:e>
                              <m:e>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12</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12</m:t>
                                    </m:r>
                                  </m:sub>
                                </m:sSub>
                              </m:e>
                              <m:e>
                                <m:r>
                                  <a:rPr lang="en-US" sz="1600" i="1">
                                    <a:latin typeface="Cambria Math" panose="02040503050406030204" pitchFamily="18" charset="0"/>
                                  </a:rPr>
                                  <m:t>0</m:t>
                                </m:r>
                              </m:e>
                            </m:mr>
                            <m:mr>
                              <m:e>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12</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12</m:t>
                                    </m:r>
                                  </m:sub>
                                </m:sSub>
                              </m:e>
                              <m:e>
                                <m:sSubSup>
                                  <m:sSubSupPr>
                                    <m:ctrlPr>
                                      <a:rPr lang="en-US" sz="1600" i="1">
                                        <a:latin typeface="Cambria Math" panose="02040503050406030204" pitchFamily="18" charset="0"/>
                                      </a:rPr>
                                    </m:ctrlPr>
                                  </m:sSubSupPr>
                                  <m:e>
                                    <m:r>
                                      <a:rPr lang="en-US" sz="1600" i="1">
                                        <a:latin typeface="Cambria Math" panose="02040503050406030204" pitchFamily="18" charset="0"/>
                                      </a:rPr>
                                      <m:t>𝑐</m:t>
                                    </m:r>
                                  </m:e>
                                  <m:sub>
                                    <m:r>
                                      <a:rPr lang="en-US" sz="1600" i="1">
                                        <a:latin typeface="Cambria Math" panose="02040503050406030204" pitchFamily="18" charset="0"/>
                                      </a:rPr>
                                      <m:t>12</m:t>
                                    </m:r>
                                  </m:sub>
                                  <m:sup>
                                    <m:r>
                                      <a:rPr lang="en-US" sz="1600" i="1">
                                        <a:latin typeface="Cambria Math" panose="02040503050406030204" pitchFamily="18" charset="0"/>
                                      </a:rPr>
                                      <m:t>2</m:t>
                                    </m:r>
                                  </m:sup>
                                </m:sSubSup>
                              </m:e>
                              <m:e>
                                <m:r>
                                  <a:rPr lang="en-US" sz="1600" i="1">
                                    <a:latin typeface="Cambria Math" panose="02040503050406030204" pitchFamily="18" charset="0"/>
                                  </a:rPr>
                                  <m:t>0</m:t>
                                </m:r>
                              </m:e>
                            </m:mr>
                            <m:mr>
                              <m:e>
                                <m:r>
                                  <a:rPr lang="en-US" sz="1600" i="1">
                                    <a:latin typeface="Cambria Math" panose="02040503050406030204" pitchFamily="18" charset="0"/>
                                  </a:rPr>
                                  <m:t>0</m:t>
                                </m:r>
                              </m:e>
                              <m:e>
                                <m:r>
                                  <a:rPr lang="en-US" sz="1600" i="1">
                                    <a:latin typeface="Cambria Math" panose="02040503050406030204" pitchFamily="18" charset="0"/>
                                  </a:rPr>
                                  <m:t>0</m:t>
                                </m:r>
                              </m:e>
                              <m:e>
                                <m:r>
                                  <a:rPr lang="en-US" sz="1600" i="1">
                                    <a:latin typeface="Cambria Math" panose="02040503050406030204" pitchFamily="18" charset="0"/>
                                  </a:rPr>
                                  <m:t>1</m:t>
                                </m:r>
                              </m:e>
                            </m:mr>
                          </m:m>
                        </m:e>
                      </m:d>
                      <m:d>
                        <m:dPr>
                          <m:begChr m:val="["/>
                          <m:endChr m:val="]"/>
                          <m:ctrlPr>
                            <a:rPr lang="en-US" sz="1600" i="1">
                              <a:latin typeface="Cambria Math" panose="02040503050406030204" pitchFamily="18" charset="0"/>
                            </a:rPr>
                          </m:ctrlPr>
                        </m:dPr>
                        <m:e>
                          <m:m>
                            <m:mPr>
                              <m:mcs>
                                <m:mc>
                                  <m:mcPr>
                                    <m:count m:val="2"/>
                                    <m:mcJc m:val="center"/>
                                  </m:mcPr>
                                </m:mc>
                              </m:mcs>
                              <m:ctrlPr>
                                <a:rPr lang="en-US" sz="1600" i="1">
                                  <a:latin typeface="Cambria Math" panose="02040503050406030204" pitchFamily="18" charset="0"/>
                                </a:rPr>
                              </m:ctrlPr>
                            </m:mPr>
                            <m:mr>
                              <m:e>
                                <m:r>
                                  <m:rPr>
                                    <m:brk m:alnAt="7"/>
                                  </m:rPr>
                                  <a:rPr lang="en-US" sz="1600" b="0" i="1" smtClean="0">
                                    <a:latin typeface="Cambria Math" panose="02040503050406030204" pitchFamily="18" charset="0"/>
                                  </a:rPr>
                                  <m:t>0</m:t>
                                </m:r>
                              </m:e>
                              <m:e>
                                <m:r>
                                  <a:rPr lang="en-US" sz="1600" i="1">
                                    <a:latin typeface="Cambria Math" panose="02040503050406030204" pitchFamily="18" charset="0"/>
                                  </a:rPr>
                                  <m:t>0</m:t>
                                </m:r>
                              </m:e>
                            </m:mr>
                            <m:mr>
                              <m:e>
                                <m:r>
                                  <a:rPr lang="en-US" sz="1600" b="0" i="1" smtClean="0">
                                    <a:latin typeface="Cambria Math" panose="02040503050406030204" pitchFamily="18" charset="0"/>
                                  </a:rPr>
                                  <m:t>0</m:t>
                                </m:r>
                              </m:e>
                              <m:e>
                                <m:r>
                                  <a:rPr lang="en-US" sz="1600" i="1">
                                    <a:latin typeface="Cambria Math" panose="02040503050406030204" pitchFamily="18" charset="0"/>
                                  </a:rPr>
                                  <m:t>0</m:t>
                                </m:r>
                              </m:e>
                            </m:mr>
                            <m:mr>
                              <m:e>
                                <m:r>
                                  <a:rPr lang="en-US" sz="1600" b="0" i="1" smtClean="0">
                                    <a:latin typeface="Cambria Math" panose="02040503050406030204" pitchFamily="18" charset="0"/>
                                  </a:rPr>
                                  <m:t>1</m:t>
                                </m:r>
                              </m:e>
                              <m:e>
                                <m:r>
                                  <a:rPr lang="en-US" sz="1600" i="1">
                                    <a:latin typeface="Cambria Math" panose="02040503050406030204" pitchFamily="18" charset="0"/>
                                  </a:rPr>
                                  <m:t>0</m:t>
                                </m:r>
                              </m:e>
                            </m:mr>
                          </m:m>
                        </m:e>
                      </m:d>
                      <m:r>
                        <a:rPr lang="en-US" sz="1600" b="0" i="1" smtClean="0">
                          <a:latin typeface="Cambria Math" panose="02040503050406030204" pitchFamily="18" charset="0"/>
                        </a:rPr>
                        <m:t>+</m:t>
                      </m:r>
                      <m:d>
                        <m:dPr>
                          <m:begChr m:val="["/>
                          <m:endChr m:val="]"/>
                          <m:ctrlPr>
                            <a:rPr lang="en-US" sz="1600" i="1">
                              <a:latin typeface="Cambria Math" panose="02040503050406030204" pitchFamily="18" charset="0"/>
                            </a:rPr>
                          </m:ctrlPr>
                        </m:dPr>
                        <m:e>
                          <m:m>
                            <m:mPr>
                              <m:mcs>
                                <m:mc>
                                  <m:mcPr>
                                    <m:count m:val="3"/>
                                    <m:mcJc m:val="center"/>
                                  </m:mcPr>
                                </m:mc>
                              </m:mcs>
                              <m:ctrlPr>
                                <a:rPr lang="en-US" sz="1600" i="1">
                                  <a:latin typeface="Cambria Math" panose="02040503050406030204" pitchFamily="18" charset="0"/>
                                </a:rPr>
                              </m:ctrlPr>
                            </m:mPr>
                            <m:mr>
                              <m:e>
                                <m:r>
                                  <m:rPr>
                                    <m:brk m:alnAt="7"/>
                                  </m:rPr>
                                  <a:rPr lang="en-US" sz="1600" i="1">
                                    <a:latin typeface="Cambria Math" panose="02040503050406030204" pitchFamily="18" charset="0"/>
                                  </a:rPr>
                                  <m:t>−</m:t>
                                </m:r>
                                <m:sSub>
                                  <m:sSubPr>
                                    <m:ctrlPr>
                                      <a:rPr lang="en-US" sz="1600" i="1">
                                        <a:latin typeface="Cambria Math" panose="02040503050406030204" pitchFamily="18" charset="0"/>
                                      </a:rPr>
                                    </m:ctrlPr>
                                  </m:sSubPr>
                                  <m:e>
                                    <m:r>
                                      <m:rPr>
                                        <m:brk m:alnAt="7"/>
                                      </m:rPr>
                                      <a:rPr lang="en-US" sz="1600" i="1">
                                        <a:latin typeface="Cambria Math" panose="02040503050406030204" pitchFamily="18" charset="0"/>
                                      </a:rPr>
                                      <m:t>𝐿</m:t>
                                    </m:r>
                                  </m:e>
                                  <m:sub>
                                    <m:r>
                                      <m:rPr>
                                        <m:brk m:alnAt="7"/>
                                      </m:rPr>
                                      <a:rPr lang="en-US" sz="1600" i="1">
                                        <a:latin typeface="Cambria Math" panose="02040503050406030204" pitchFamily="18" charset="0"/>
                                      </a:rPr>
                                      <m:t>1</m:t>
                                    </m:r>
                                  </m:sub>
                                </m:sSub>
                                <m:sSub>
                                  <m:sSubPr>
                                    <m:ctrlPr>
                                      <a:rPr lang="en-US" sz="1600" i="1">
                                        <a:latin typeface="Cambria Math" panose="02040503050406030204" pitchFamily="18" charset="0"/>
                                      </a:rPr>
                                    </m:ctrlPr>
                                  </m:sSubPr>
                                  <m:e>
                                    <m:r>
                                      <m:rPr>
                                        <m:brk m:alnAt="7"/>
                                      </m:rPr>
                                      <a:rPr lang="en-US" sz="1600" i="1">
                                        <a:latin typeface="Cambria Math" panose="02040503050406030204" pitchFamily="18" charset="0"/>
                                      </a:rPr>
                                      <m:t>𝑠</m:t>
                                    </m:r>
                                  </m:e>
                                  <m:sub>
                                    <m:r>
                                      <m:rPr>
                                        <m:brk m:alnAt="7"/>
                                      </m:rPr>
                                      <a:rPr lang="en-US" sz="1600" i="1">
                                        <a:latin typeface="Cambria Math" panose="02040503050406030204" pitchFamily="18" charset="0"/>
                                      </a:rPr>
                                      <m:t>1</m:t>
                                    </m:r>
                                  </m:sub>
                                </m:sSub>
                                <m:r>
                                  <m:rPr>
                                    <m:brk m:alnAt="7"/>
                                  </m:rP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num>
                                  <m:den>
                                    <m:r>
                                      <m:rPr>
                                        <m:brk m:alnAt="7"/>
                                      </m:rPr>
                                      <a:rPr lang="en-US" sz="1600" i="1">
                                        <a:latin typeface="Cambria Math" panose="02040503050406030204" pitchFamily="18" charset="0"/>
                                      </a:rPr>
                                      <m:t>2</m:t>
                                    </m:r>
                                  </m:den>
                                </m:f>
                                <m:sSub>
                                  <m:sSubPr>
                                    <m:ctrlPr>
                                      <a:rPr lang="en-US" sz="1600" i="1">
                                        <a:latin typeface="Cambria Math" panose="02040503050406030204" pitchFamily="18" charset="0"/>
                                      </a:rPr>
                                    </m:ctrlPr>
                                  </m:sSubPr>
                                  <m:e>
                                    <m:r>
                                      <m:rPr>
                                        <m:brk m:alnAt="7"/>
                                      </m:rPr>
                                      <a:rPr lang="en-US" sz="1600" i="1">
                                        <a:latin typeface="Cambria Math" panose="02040503050406030204" pitchFamily="18" charset="0"/>
                                      </a:rPr>
                                      <m:t>𝐿</m:t>
                                    </m:r>
                                  </m:e>
                                  <m:sub>
                                    <m:r>
                                      <m:rPr>
                                        <m:brk m:alnAt="7"/>
                                      </m:rPr>
                                      <a:rPr lang="en-US" sz="1600" i="1">
                                        <a:latin typeface="Cambria Math" panose="02040503050406030204" pitchFamily="18" charset="0"/>
                                      </a:rPr>
                                      <m:t>2</m:t>
                                    </m:r>
                                  </m:sub>
                                </m:sSub>
                                <m:sSub>
                                  <m:sSubPr>
                                    <m:ctrlPr>
                                      <a:rPr lang="en-US" sz="1600" i="1">
                                        <a:latin typeface="Cambria Math" panose="02040503050406030204" pitchFamily="18" charset="0"/>
                                      </a:rPr>
                                    </m:ctrlPr>
                                  </m:sSubPr>
                                  <m:e>
                                    <m:r>
                                      <m:rPr>
                                        <m:brk m:alnAt="7"/>
                                      </m:rPr>
                                      <a:rPr lang="en-US" sz="1600" i="1">
                                        <a:latin typeface="Cambria Math" panose="02040503050406030204" pitchFamily="18" charset="0"/>
                                      </a:rPr>
                                      <m:t>𝑠</m:t>
                                    </m:r>
                                  </m:e>
                                  <m:sub>
                                    <m:r>
                                      <m:rPr>
                                        <m:brk m:alnAt="7"/>
                                      </m:rPr>
                                      <a:rPr lang="en-US" sz="1600" i="1">
                                        <a:latin typeface="Cambria Math" panose="02040503050406030204" pitchFamily="18" charset="0"/>
                                      </a:rPr>
                                      <m:t>1</m:t>
                                    </m:r>
                                    <m:r>
                                      <a:rPr lang="en-US" sz="1600" i="1">
                                        <a:latin typeface="Cambria Math" panose="02040503050406030204" pitchFamily="18" charset="0"/>
                                      </a:rPr>
                                      <m:t>2</m:t>
                                    </m:r>
                                  </m:sub>
                                </m:sSub>
                              </m:e>
                              <m:e>
                                <m:sSub>
                                  <m:sSubPr>
                                    <m:ctrlPr>
                                      <a:rPr lang="en-US" sz="1600" i="1">
                                        <a:latin typeface="Cambria Math" panose="02040503050406030204" pitchFamily="18" charset="0"/>
                                      </a:rPr>
                                    </m:ctrlPr>
                                  </m:sSubPr>
                                  <m:e>
                                    <m:r>
                                      <a:rPr lang="en-US" sz="1600" i="1">
                                        <a:latin typeface="Cambria Math" panose="02040503050406030204" pitchFamily="18" charset="0"/>
                                      </a:rPr>
                                      <m:t>𝐿</m:t>
                                    </m:r>
                                  </m:e>
                                  <m:sub>
                                    <m:r>
                                      <a:rPr lang="en-US" sz="1600" i="1">
                                        <a:latin typeface="Cambria Math" panose="02040503050406030204" pitchFamily="18" charset="0"/>
                                      </a:rPr>
                                      <m:t>1</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m:t>
                                    </m:r>
                                  </m:sub>
                                </m:sSub>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sSub>
                                  <m:sSubPr>
                                    <m:ctrlPr>
                                      <a:rPr lang="en-US" sz="1600" i="1">
                                        <a:latin typeface="Cambria Math" panose="02040503050406030204" pitchFamily="18" charset="0"/>
                                      </a:rPr>
                                    </m:ctrlPr>
                                  </m:sSubPr>
                                  <m:e>
                                    <m:r>
                                      <a:rPr lang="en-US" sz="1600" i="1">
                                        <a:latin typeface="Cambria Math" panose="02040503050406030204" pitchFamily="18" charset="0"/>
                                      </a:rPr>
                                      <m:t>𝐿</m:t>
                                    </m:r>
                                  </m:e>
                                  <m:sub>
                                    <m:r>
                                      <a:rPr lang="en-US" sz="1600" i="1">
                                        <a:latin typeface="Cambria Math" panose="02040503050406030204" pitchFamily="18" charset="0"/>
                                      </a:rPr>
                                      <m:t>2</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12</m:t>
                                    </m:r>
                                  </m:sub>
                                </m:sSub>
                              </m:e>
                              <m:e>
                                <m:r>
                                  <a:rPr lang="en-US" sz="1600" i="1">
                                    <a:latin typeface="Cambria Math" panose="02040503050406030204" pitchFamily="18" charset="0"/>
                                  </a:rPr>
                                  <m:t>0</m:t>
                                </m:r>
                              </m:e>
                            </m:mr>
                            <m:mr>
                              <m:e>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sSub>
                                  <m:sSubPr>
                                    <m:ctrlPr>
                                      <a:rPr lang="en-US" sz="1600" i="1">
                                        <a:latin typeface="Cambria Math" panose="02040503050406030204" pitchFamily="18" charset="0"/>
                                      </a:rPr>
                                    </m:ctrlPr>
                                  </m:sSubPr>
                                  <m:e>
                                    <m:r>
                                      <a:rPr lang="en-US" sz="1600" i="1">
                                        <a:latin typeface="Cambria Math" panose="02040503050406030204" pitchFamily="18" charset="0"/>
                                      </a:rPr>
                                      <m:t>𝐿</m:t>
                                    </m:r>
                                  </m:e>
                                  <m:sub>
                                    <m:r>
                                      <a:rPr lang="en-US" sz="1600" i="1">
                                        <a:latin typeface="Cambria Math" panose="02040503050406030204" pitchFamily="18" charset="0"/>
                                      </a:rPr>
                                      <m:t>2</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2</m:t>
                                    </m:r>
                                  </m:sub>
                                </m:sSub>
                              </m:e>
                              <m:e>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sSub>
                                  <m:sSubPr>
                                    <m:ctrlPr>
                                      <a:rPr lang="en-US" sz="1600" i="1">
                                        <a:latin typeface="Cambria Math" panose="02040503050406030204" pitchFamily="18" charset="0"/>
                                      </a:rPr>
                                    </m:ctrlPr>
                                  </m:sSubPr>
                                  <m:e>
                                    <m:r>
                                      <a:rPr lang="en-US" sz="1600" i="1">
                                        <a:latin typeface="Cambria Math" panose="02040503050406030204" pitchFamily="18" charset="0"/>
                                      </a:rPr>
                                      <m:t>𝐿</m:t>
                                    </m:r>
                                  </m:e>
                                  <m:sub>
                                    <m:r>
                                      <a:rPr lang="en-US" sz="1600" i="1">
                                        <a:latin typeface="Cambria Math" panose="02040503050406030204" pitchFamily="18" charset="0"/>
                                      </a:rPr>
                                      <m:t>2</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2</m:t>
                                    </m:r>
                                  </m:sub>
                                </m:sSub>
                              </m:e>
                              <m:e>
                                <m:r>
                                  <a:rPr lang="en-US" sz="1600" i="1">
                                    <a:latin typeface="Cambria Math" panose="02040503050406030204" pitchFamily="18" charset="0"/>
                                  </a:rPr>
                                  <m:t>0</m:t>
                                </m:r>
                              </m:e>
                            </m:mr>
                          </m:m>
                        </m:e>
                      </m:d>
                      <m:sSub>
                        <m:sSubPr>
                          <m:ctrlPr>
                            <a:rPr lang="en-US" sz="1600" i="1">
                              <a:latin typeface="Cambria Math" panose="02040503050406030204" pitchFamily="18" charset="0"/>
                            </a:rPr>
                          </m:ctrlPr>
                        </m:sSubPr>
                        <m:e>
                          <m:r>
                            <a:rPr lang="en-US" sz="1600" i="1">
                              <a:latin typeface="Cambria Math" panose="02040503050406030204" pitchFamily="18" charset="0"/>
                            </a:rPr>
                            <m:t>𝑚</m:t>
                          </m:r>
                        </m:e>
                        <m:sub>
                          <m:r>
                            <a:rPr lang="en-US" sz="1600" b="0" i="1" smtClean="0">
                              <a:latin typeface="Cambria Math" panose="02040503050406030204" pitchFamily="18" charset="0"/>
                            </a:rPr>
                            <m:t>2</m:t>
                          </m:r>
                        </m:sub>
                      </m:sSub>
                      <m:d>
                        <m:dPr>
                          <m:begChr m:val="["/>
                          <m:endChr m:val="]"/>
                          <m:ctrlPr>
                            <a:rPr lang="en-US" sz="1600" i="1">
                              <a:latin typeface="Cambria Math" panose="02040503050406030204" pitchFamily="18" charset="0"/>
                            </a:rPr>
                          </m:ctrlPr>
                        </m:dPr>
                        <m:e>
                          <m:m>
                            <m:mPr>
                              <m:mcs>
                                <m:mc>
                                  <m:mcPr>
                                    <m:count m:val="2"/>
                                    <m:mcJc m:val="center"/>
                                  </m:mcPr>
                                </m:mc>
                              </m:mcs>
                              <m:ctrlPr>
                                <a:rPr lang="en-US" sz="1600" i="1">
                                  <a:latin typeface="Cambria Math" panose="02040503050406030204" pitchFamily="18" charset="0"/>
                                </a:rPr>
                              </m:ctrlPr>
                            </m:mPr>
                            <m:mr>
                              <m:e>
                                <m:r>
                                  <m:rPr>
                                    <m:brk m:alnAt="7"/>
                                  </m:rPr>
                                  <a:rPr lang="en-US" sz="1600" i="1">
                                    <a:latin typeface="Cambria Math" panose="02040503050406030204" pitchFamily="18" charset="0"/>
                                  </a:rPr>
                                  <m:t>−</m:t>
                                </m:r>
                                <m:sSub>
                                  <m:sSubPr>
                                    <m:ctrlPr>
                                      <a:rPr lang="en-US" sz="1600" i="1">
                                        <a:latin typeface="Cambria Math" panose="02040503050406030204" pitchFamily="18" charset="0"/>
                                      </a:rPr>
                                    </m:ctrlPr>
                                  </m:sSubPr>
                                  <m:e>
                                    <m:r>
                                      <m:rPr>
                                        <m:brk m:alnAt="7"/>
                                      </m:rPr>
                                      <a:rPr lang="en-US" sz="1600" i="1">
                                        <a:latin typeface="Cambria Math" panose="02040503050406030204" pitchFamily="18" charset="0"/>
                                      </a:rPr>
                                      <m:t>𝐿</m:t>
                                    </m:r>
                                  </m:e>
                                  <m:sub>
                                    <m:r>
                                      <m:rPr>
                                        <m:brk m:alnAt="7"/>
                                      </m:rPr>
                                      <a:rPr lang="en-US" sz="1600" i="1">
                                        <a:latin typeface="Cambria Math" panose="02040503050406030204" pitchFamily="18" charset="0"/>
                                      </a:rPr>
                                      <m:t>1</m:t>
                                    </m:r>
                                  </m:sub>
                                </m:sSub>
                                <m:sSub>
                                  <m:sSubPr>
                                    <m:ctrlPr>
                                      <a:rPr lang="en-US" sz="1600" i="1">
                                        <a:latin typeface="Cambria Math" panose="02040503050406030204" pitchFamily="18" charset="0"/>
                                      </a:rPr>
                                    </m:ctrlPr>
                                  </m:sSubPr>
                                  <m:e>
                                    <m:r>
                                      <m:rPr>
                                        <m:brk m:alnAt="7"/>
                                      </m:rPr>
                                      <a:rPr lang="en-US" sz="1600" i="1">
                                        <a:latin typeface="Cambria Math" panose="02040503050406030204" pitchFamily="18" charset="0"/>
                                      </a:rPr>
                                      <m:t>𝑠</m:t>
                                    </m:r>
                                  </m:e>
                                  <m:sub>
                                    <m:r>
                                      <m:rPr>
                                        <m:brk m:alnAt="7"/>
                                      </m:rPr>
                                      <a:rPr lang="en-US" sz="1600" i="1">
                                        <a:latin typeface="Cambria Math" panose="02040503050406030204" pitchFamily="18" charset="0"/>
                                      </a:rPr>
                                      <m:t>1</m:t>
                                    </m:r>
                                  </m:sub>
                                </m:sSub>
                                <m:r>
                                  <m:rPr>
                                    <m:brk m:alnAt="7"/>
                                  </m:rP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num>
                                  <m:den>
                                    <m:r>
                                      <m:rPr>
                                        <m:brk m:alnAt="7"/>
                                      </m:rPr>
                                      <a:rPr lang="en-US" sz="1600" i="1">
                                        <a:latin typeface="Cambria Math" panose="02040503050406030204" pitchFamily="18" charset="0"/>
                                      </a:rPr>
                                      <m:t>2</m:t>
                                    </m:r>
                                  </m:den>
                                </m:f>
                                <m:sSub>
                                  <m:sSubPr>
                                    <m:ctrlPr>
                                      <a:rPr lang="en-US" sz="1600" i="1">
                                        <a:latin typeface="Cambria Math" panose="02040503050406030204" pitchFamily="18" charset="0"/>
                                      </a:rPr>
                                    </m:ctrlPr>
                                  </m:sSubPr>
                                  <m:e>
                                    <m:r>
                                      <m:rPr>
                                        <m:brk m:alnAt="7"/>
                                      </m:rPr>
                                      <a:rPr lang="en-US" sz="1600" i="1">
                                        <a:latin typeface="Cambria Math" panose="02040503050406030204" pitchFamily="18" charset="0"/>
                                      </a:rPr>
                                      <m:t>𝐿</m:t>
                                    </m:r>
                                  </m:e>
                                  <m:sub>
                                    <m:r>
                                      <m:rPr>
                                        <m:brk m:alnAt="7"/>
                                      </m:rPr>
                                      <a:rPr lang="en-US" sz="1600" i="1">
                                        <a:latin typeface="Cambria Math" panose="02040503050406030204" pitchFamily="18" charset="0"/>
                                      </a:rPr>
                                      <m:t>2</m:t>
                                    </m:r>
                                  </m:sub>
                                </m:sSub>
                                <m:sSub>
                                  <m:sSubPr>
                                    <m:ctrlPr>
                                      <a:rPr lang="en-US" sz="1600" i="1">
                                        <a:latin typeface="Cambria Math" panose="02040503050406030204" pitchFamily="18" charset="0"/>
                                      </a:rPr>
                                    </m:ctrlPr>
                                  </m:sSubPr>
                                  <m:e>
                                    <m:r>
                                      <m:rPr>
                                        <m:brk m:alnAt="7"/>
                                      </m:rPr>
                                      <a:rPr lang="en-US" sz="1600" i="1">
                                        <a:latin typeface="Cambria Math" panose="02040503050406030204" pitchFamily="18" charset="0"/>
                                      </a:rPr>
                                      <m:t>𝑠</m:t>
                                    </m:r>
                                  </m:e>
                                  <m:sub>
                                    <m:r>
                                      <m:rPr>
                                        <m:brk m:alnAt="7"/>
                                      </m:rPr>
                                      <a:rPr lang="en-US" sz="1600" i="1">
                                        <a:latin typeface="Cambria Math" panose="02040503050406030204" pitchFamily="18" charset="0"/>
                                      </a:rPr>
                                      <m:t>1</m:t>
                                    </m:r>
                                    <m:r>
                                      <a:rPr lang="en-US" sz="1600" i="1">
                                        <a:latin typeface="Cambria Math" panose="02040503050406030204" pitchFamily="18" charset="0"/>
                                      </a:rPr>
                                      <m:t>2</m:t>
                                    </m:r>
                                  </m:sub>
                                </m:sSub>
                              </m:e>
                              <m:e>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sSub>
                                  <m:sSubPr>
                                    <m:ctrlPr>
                                      <a:rPr lang="en-US" sz="1600" i="1">
                                        <a:latin typeface="Cambria Math" panose="02040503050406030204" pitchFamily="18" charset="0"/>
                                      </a:rPr>
                                    </m:ctrlPr>
                                  </m:sSubPr>
                                  <m:e>
                                    <m:r>
                                      <a:rPr lang="en-US" sz="1600" i="1">
                                        <a:latin typeface="Cambria Math" panose="02040503050406030204" pitchFamily="18" charset="0"/>
                                      </a:rPr>
                                      <m:t>𝐿</m:t>
                                    </m:r>
                                  </m:e>
                                  <m:sub>
                                    <m:r>
                                      <a:rPr lang="en-US" sz="1600" i="1">
                                        <a:latin typeface="Cambria Math" panose="02040503050406030204" pitchFamily="18" charset="0"/>
                                      </a:rPr>
                                      <m:t>2</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2</m:t>
                                    </m:r>
                                  </m:sub>
                                </m:sSub>
                              </m:e>
                            </m:mr>
                            <m:mr>
                              <m:e>
                                <m:sSub>
                                  <m:sSubPr>
                                    <m:ctrlPr>
                                      <a:rPr lang="en-US" sz="1600" i="1">
                                        <a:latin typeface="Cambria Math" panose="02040503050406030204" pitchFamily="18" charset="0"/>
                                      </a:rPr>
                                    </m:ctrlPr>
                                  </m:sSubPr>
                                  <m:e>
                                    <m:r>
                                      <a:rPr lang="en-US" sz="1600" i="1">
                                        <a:latin typeface="Cambria Math" panose="02040503050406030204" pitchFamily="18" charset="0"/>
                                      </a:rPr>
                                      <m:t>𝐿</m:t>
                                    </m:r>
                                  </m:e>
                                  <m:sub>
                                    <m:r>
                                      <a:rPr lang="en-US" sz="1600" i="1">
                                        <a:latin typeface="Cambria Math" panose="02040503050406030204" pitchFamily="18" charset="0"/>
                                      </a:rPr>
                                      <m:t>1</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m:t>
                                    </m:r>
                                  </m:sub>
                                </m:sSub>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sSub>
                                  <m:sSubPr>
                                    <m:ctrlPr>
                                      <a:rPr lang="en-US" sz="1600" i="1">
                                        <a:latin typeface="Cambria Math" panose="02040503050406030204" pitchFamily="18" charset="0"/>
                                      </a:rPr>
                                    </m:ctrlPr>
                                  </m:sSubPr>
                                  <m:e>
                                    <m:r>
                                      <a:rPr lang="en-US" sz="1600" i="1">
                                        <a:latin typeface="Cambria Math" panose="02040503050406030204" pitchFamily="18" charset="0"/>
                                      </a:rPr>
                                      <m:t>𝐿</m:t>
                                    </m:r>
                                  </m:e>
                                  <m:sub>
                                    <m:r>
                                      <a:rPr lang="en-US" sz="1600" i="1">
                                        <a:latin typeface="Cambria Math" panose="02040503050406030204" pitchFamily="18" charset="0"/>
                                      </a:rPr>
                                      <m:t>2</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12</m:t>
                                    </m:r>
                                  </m:sub>
                                </m:sSub>
                              </m:e>
                              <m:e>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sSub>
                                  <m:sSubPr>
                                    <m:ctrlPr>
                                      <a:rPr lang="en-US" sz="1600" i="1">
                                        <a:latin typeface="Cambria Math" panose="02040503050406030204" pitchFamily="18" charset="0"/>
                                      </a:rPr>
                                    </m:ctrlPr>
                                  </m:sSubPr>
                                  <m:e>
                                    <m:r>
                                      <a:rPr lang="en-US" sz="1600" i="1">
                                        <a:latin typeface="Cambria Math" panose="02040503050406030204" pitchFamily="18" charset="0"/>
                                      </a:rPr>
                                      <m:t>𝐿</m:t>
                                    </m:r>
                                  </m:e>
                                  <m:sub>
                                    <m:r>
                                      <a:rPr lang="en-US" sz="1600" i="1">
                                        <a:latin typeface="Cambria Math" panose="02040503050406030204" pitchFamily="18" charset="0"/>
                                      </a:rPr>
                                      <m:t>2</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2</m:t>
                                    </m:r>
                                  </m:sub>
                                </m:sSub>
                              </m:e>
                            </m:mr>
                            <m:mr>
                              <m:e>
                                <m:r>
                                  <a:rPr lang="en-US" sz="1600" i="1">
                                    <a:latin typeface="Cambria Math" panose="02040503050406030204" pitchFamily="18" charset="0"/>
                                  </a:rPr>
                                  <m:t>0</m:t>
                                </m:r>
                              </m:e>
                              <m:e>
                                <m:r>
                                  <a:rPr lang="en-US" sz="1600" i="1">
                                    <a:latin typeface="Cambria Math" panose="02040503050406030204" pitchFamily="18" charset="0"/>
                                  </a:rPr>
                                  <m:t>0</m:t>
                                </m:r>
                              </m:e>
                            </m:mr>
                          </m:m>
                        </m:e>
                      </m:d>
                      <m:r>
                        <a:rPr lang="en-US" sz="1600" i="1">
                          <a:latin typeface="Cambria Math" panose="02040503050406030204" pitchFamily="18" charset="0"/>
                        </a:rPr>
                        <m:t>+</m:t>
                      </m:r>
                      <m:d>
                        <m:dPr>
                          <m:begChr m:val="["/>
                          <m:endChr m:val="]"/>
                          <m:ctrlPr>
                            <a:rPr lang="en-US" sz="1600" i="1">
                              <a:latin typeface="Cambria Math" panose="02040503050406030204" pitchFamily="18" charset="0"/>
                            </a:rPr>
                          </m:ctrlPr>
                        </m:dPr>
                        <m:e>
                          <m:m>
                            <m:mPr>
                              <m:mcs>
                                <m:mc>
                                  <m:mcPr>
                                    <m:count m:val="3"/>
                                    <m:mcJc m:val="center"/>
                                  </m:mcPr>
                                </m:mc>
                              </m:mcs>
                              <m:ctrlPr>
                                <a:rPr lang="en-US" sz="1600" i="1">
                                  <a:latin typeface="Cambria Math" panose="02040503050406030204" pitchFamily="18" charset="0"/>
                                </a:rPr>
                              </m:ctrlPr>
                            </m:mPr>
                            <m:mr>
                              <m:e>
                                <m:r>
                                  <m:rPr>
                                    <m:brk m:alnAt="7"/>
                                  </m:rPr>
                                  <a:rPr lang="en-US" sz="1600" i="1">
                                    <a:latin typeface="Cambria Math" panose="02040503050406030204" pitchFamily="18" charset="0"/>
                                  </a:rPr>
                                  <m:t>0</m:t>
                                </m:r>
                              </m:e>
                              <m:e>
                                <m:r>
                                  <a:rPr lang="en-US" sz="1600" i="1">
                                    <a:latin typeface="Cambria Math" panose="02040503050406030204" pitchFamily="18" charset="0"/>
                                  </a:rPr>
                                  <m:t>0</m:t>
                                </m:r>
                              </m:e>
                              <m:e>
                                <m:r>
                                  <a:rPr lang="en-US" sz="1600" b="0" i="1" smtClean="0">
                                    <a:latin typeface="Cambria Math" panose="02040503050406030204" pitchFamily="18" charset="0"/>
                                  </a:rPr>
                                  <m:t>1</m:t>
                                </m:r>
                              </m:e>
                            </m:mr>
                            <m:mr>
                              <m:e>
                                <m:r>
                                  <a:rPr lang="en-US" sz="1600" i="1">
                                    <a:latin typeface="Cambria Math" panose="02040503050406030204" pitchFamily="18" charset="0"/>
                                  </a:rPr>
                                  <m:t>0</m:t>
                                </m:r>
                              </m:e>
                              <m:e>
                                <m:r>
                                  <a:rPr lang="en-US" sz="1600" i="1">
                                    <a:latin typeface="Cambria Math" panose="02040503050406030204" pitchFamily="18" charset="0"/>
                                  </a:rPr>
                                  <m:t>0</m:t>
                                </m:r>
                              </m:e>
                              <m:e>
                                <m:r>
                                  <a:rPr lang="en-US" sz="1600" i="1">
                                    <a:latin typeface="Cambria Math" panose="02040503050406030204" pitchFamily="18" charset="0"/>
                                  </a:rPr>
                                  <m:t>1</m:t>
                                </m:r>
                              </m:e>
                            </m:mr>
                          </m:m>
                        </m:e>
                      </m:d>
                      <m:sSub>
                        <m:sSubPr>
                          <m:ctrlPr>
                            <a:rPr lang="en-US" sz="1600" i="1">
                              <a:latin typeface="Cambria Math" panose="02040503050406030204" pitchFamily="18" charset="0"/>
                            </a:rPr>
                          </m:ctrlPr>
                        </m:sSubPr>
                        <m:e>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12</m:t>
                              </m:r>
                            </m:den>
                          </m:f>
                          <m:r>
                            <a:rPr lang="en-US" sz="1600" i="1">
                              <a:latin typeface="Cambria Math" panose="02040503050406030204" pitchFamily="18" charset="0"/>
                            </a:rPr>
                            <m:t>𝑚</m:t>
                          </m:r>
                        </m:e>
                        <m:sub>
                          <m:r>
                            <a:rPr lang="en-US" sz="1600" b="0" i="1" smtClean="0">
                              <a:latin typeface="Cambria Math" panose="02040503050406030204" pitchFamily="18" charset="0"/>
                            </a:rPr>
                            <m:t>2</m:t>
                          </m:r>
                        </m:sub>
                      </m:sSub>
                      <m:sSubSup>
                        <m:sSubSupPr>
                          <m:ctrlPr>
                            <a:rPr lang="en-US" sz="1600" i="1">
                              <a:latin typeface="Cambria Math" panose="02040503050406030204" pitchFamily="18" charset="0"/>
                            </a:rPr>
                          </m:ctrlPr>
                        </m:sSubSupPr>
                        <m:e>
                          <m:r>
                            <a:rPr lang="en-US" sz="1600" i="1">
                              <a:latin typeface="Cambria Math" panose="02040503050406030204" pitchFamily="18" charset="0"/>
                            </a:rPr>
                            <m:t>𝐿</m:t>
                          </m:r>
                        </m:e>
                        <m:sub>
                          <m:r>
                            <a:rPr lang="en-US" sz="1600" b="0" i="1" smtClean="0">
                              <a:latin typeface="Cambria Math" panose="02040503050406030204" pitchFamily="18" charset="0"/>
                            </a:rPr>
                            <m:t>2</m:t>
                          </m:r>
                        </m:sub>
                        <m:sup>
                          <m:r>
                            <a:rPr lang="en-US" sz="1600" i="1">
                              <a:latin typeface="Cambria Math" panose="02040503050406030204" pitchFamily="18" charset="0"/>
                            </a:rPr>
                            <m:t>2</m:t>
                          </m:r>
                        </m:sup>
                      </m:sSubSup>
                      <m:d>
                        <m:dPr>
                          <m:begChr m:val="["/>
                          <m:endChr m:val="]"/>
                          <m:ctrlPr>
                            <a:rPr lang="en-US" sz="1600" i="1">
                              <a:latin typeface="Cambria Math" panose="02040503050406030204" pitchFamily="18" charset="0"/>
                            </a:rPr>
                          </m:ctrlPr>
                        </m:dPr>
                        <m:e>
                          <m:m>
                            <m:mPr>
                              <m:mcs>
                                <m:mc>
                                  <m:mcPr>
                                    <m:count m:val="3"/>
                                    <m:mcJc m:val="center"/>
                                  </m:mcPr>
                                </m:mc>
                              </m:mcs>
                              <m:ctrlPr>
                                <a:rPr lang="en-US" sz="1600" i="1">
                                  <a:latin typeface="Cambria Math" panose="02040503050406030204" pitchFamily="18" charset="0"/>
                                </a:rPr>
                              </m:ctrlPr>
                            </m:mPr>
                            <m:mr>
                              <m:e>
                                <m:sSubSup>
                                  <m:sSubSupPr>
                                    <m:ctrlPr>
                                      <a:rPr lang="en-US" sz="1600" i="1">
                                        <a:latin typeface="Cambria Math" panose="02040503050406030204" pitchFamily="18" charset="0"/>
                                      </a:rPr>
                                    </m:ctrlPr>
                                  </m:sSubSupPr>
                                  <m:e>
                                    <m:r>
                                      <m:rPr>
                                        <m:brk m:alnAt="7"/>
                                      </m:rPr>
                                      <a:rPr lang="en-US" sz="1600" i="1">
                                        <a:latin typeface="Cambria Math" panose="02040503050406030204" pitchFamily="18" charset="0"/>
                                      </a:rPr>
                                      <m:t>𝑠</m:t>
                                    </m:r>
                                  </m:e>
                                  <m:sub>
                                    <m:r>
                                      <m:rPr>
                                        <m:brk m:alnAt="7"/>
                                      </m:rPr>
                                      <a:rPr lang="en-US" sz="1600" i="1">
                                        <a:latin typeface="Cambria Math" panose="02040503050406030204" pitchFamily="18" charset="0"/>
                                      </a:rPr>
                                      <m:t>1</m:t>
                                    </m:r>
                                    <m:r>
                                      <a:rPr lang="en-US" sz="1600" i="1">
                                        <a:latin typeface="Cambria Math" panose="02040503050406030204" pitchFamily="18" charset="0"/>
                                      </a:rPr>
                                      <m:t>2</m:t>
                                    </m:r>
                                  </m:sub>
                                  <m:sup>
                                    <m:r>
                                      <m:rPr>
                                        <m:brk m:alnAt="7"/>
                                      </m:rPr>
                                      <a:rPr lang="en-US" sz="1600" i="1">
                                        <a:latin typeface="Cambria Math" panose="02040503050406030204" pitchFamily="18" charset="0"/>
                                      </a:rPr>
                                      <m:t>2</m:t>
                                    </m:r>
                                  </m:sup>
                                </m:sSubSup>
                              </m:e>
                              <m:e>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12</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12</m:t>
                                    </m:r>
                                  </m:sub>
                                </m:sSub>
                              </m:e>
                              <m:e>
                                <m:r>
                                  <a:rPr lang="en-US" sz="1600" i="1">
                                    <a:latin typeface="Cambria Math" panose="02040503050406030204" pitchFamily="18" charset="0"/>
                                  </a:rPr>
                                  <m:t>0</m:t>
                                </m:r>
                              </m:e>
                            </m:mr>
                            <m:mr>
                              <m:e>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12</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i="1">
                                        <a:latin typeface="Cambria Math" panose="02040503050406030204" pitchFamily="18" charset="0"/>
                                      </a:rPr>
                                      <m:t>12</m:t>
                                    </m:r>
                                  </m:sub>
                                </m:sSub>
                              </m:e>
                              <m:e>
                                <m:sSubSup>
                                  <m:sSubSupPr>
                                    <m:ctrlPr>
                                      <a:rPr lang="en-US" sz="1600" i="1">
                                        <a:latin typeface="Cambria Math" panose="02040503050406030204" pitchFamily="18" charset="0"/>
                                      </a:rPr>
                                    </m:ctrlPr>
                                  </m:sSubSupPr>
                                  <m:e>
                                    <m:r>
                                      <a:rPr lang="en-US" sz="1600" i="1">
                                        <a:latin typeface="Cambria Math" panose="02040503050406030204" pitchFamily="18" charset="0"/>
                                      </a:rPr>
                                      <m:t>𝑐</m:t>
                                    </m:r>
                                  </m:e>
                                  <m:sub>
                                    <m:r>
                                      <a:rPr lang="en-US" sz="1600" i="1">
                                        <a:latin typeface="Cambria Math" panose="02040503050406030204" pitchFamily="18" charset="0"/>
                                      </a:rPr>
                                      <m:t>12</m:t>
                                    </m:r>
                                  </m:sub>
                                  <m:sup>
                                    <m:r>
                                      <a:rPr lang="en-US" sz="1600" i="1">
                                        <a:latin typeface="Cambria Math" panose="02040503050406030204" pitchFamily="18" charset="0"/>
                                      </a:rPr>
                                      <m:t>2</m:t>
                                    </m:r>
                                  </m:sup>
                                </m:sSubSup>
                              </m:e>
                              <m:e>
                                <m:r>
                                  <a:rPr lang="en-US" sz="1600" i="1">
                                    <a:latin typeface="Cambria Math" panose="02040503050406030204" pitchFamily="18" charset="0"/>
                                  </a:rPr>
                                  <m:t>0</m:t>
                                </m:r>
                              </m:e>
                            </m:mr>
                            <m:mr>
                              <m:e>
                                <m:r>
                                  <a:rPr lang="en-US" sz="1600" i="1">
                                    <a:latin typeface="Cambria Math" panose="02040503050406030204" pitchFamily="18" charset="0"/>
                                  </a:rPr>
                                  <m:t>0</m:t>
                                </m:r>
                              </m:e>
                              <m:e>
                                <m:r>
                                  <a:rPr lang="en-US" sz="1600" i="1">
                                    <a:latin typeface="Cambria Math" panose="02040503050406030204" pitchFamily="18" charset="0"/>
                                  </a:rPr>
                                  <m:t>0</m:t>
                                </m:r>
                              </m:e>
                              <m:e>
                                <m:r>
                                  <a:rPr lang="en-US" sz="1600" i="1">
                                    <a:latin typeface="Cambria Math" panose="02040503050406030204" pitchFamily="18" charset="0"/>
                                  </a:rPr>
                                  <m:t>1</m:t>
                                </m:r>
                              </m:e>
                            </m:mr>
                          </m:m>
                        </m:e>
                      </m:d>
                      <m:d>
                        <m:dPr>
                          <m:begChr m:val="["/>
                          <m:endChr m:val="]"/>
                          <m:ctrlPr>
                            <a:rPr lang="en-US" sz="1600" i="1">
                              <a:latin typeface="Cambria Math" panose="02040503050406030204" pitchFamily="18" charset="0"/>
                            </a:rPr>
                          </m:ctrlPr>
                        </m:dPr>
                        <m:e>
                          <m:m>
                            <m:mPr>
                              <m:mcs>
                                <m:mc>
                                  <m:mcPr>
                                    <m:count m:val="2"/>
                                    <m:mcJc m:val="center"/>
                                  </m:mcPr>
                                </m:mc>
                              </m:mcs>
                              <m:ctrlPr>
                                <a:rPr lang="en-US" sz="1600" i="1">
                                  <a:latin typeface="Cambria Math" panose="02040503050406030204" pitchFamily="18" charset="0"/>
                                </a:rPr>
                              </m:ctrlPr>
                            </m:mPr>
                            <m:mr>
                              <m:e>
                                <m:r>
                                  <m:rPr>
                                    <m:brk m:alnAt="7"/>
                                  </m:rPr>
                                  <a:rPr lang="en-US" sz="1600" i="1">
                                    <a:latin typeface="Cambria Math" panose="02040503050406030204" pitchFamily="18" charset="0"/>
                                  </a:rPr>
                                  <m:t>0</m:t>
                                </m:r>
                              </m:e>
                              <m:e>
                                <m:r>
                                  <a:rPr lang="en-US" sz="1600" i="1">
                                    <a:latin typeface="Cambria Math" panose="02040503050406030204" pitchFamily="18" charset="0"/>
                                  </a:rPr>
                                  <m:t>0</m:t>
                                </m:r>
                              </m:e>
                            </m:mr>
                            <m:mr>
                              <m:e>
                                <m:r>
                                  <a:rPr lang="en-US" sz="1600" i="1">
                                    <a:latin typeface="Cambria Math" panose="02040503050406030204" pitchFamily="18" charset="0"/>
                                  </a:rPr>
                                  <m:t>0</m:t>
                                </m:r>
                              </m:e>
                              <m:e>
                                <m:r>
                                  <a:rPr lang="en-US" sz="1600" i="1">
                                    <a:latin typeface="Cambria Math" panose="02040503050406030204" pitchFamily="18" charset="0"/>
                                  </a:rPr>
                                  <m:t>0</m:t>
                                </m:r>
                              </m:e>
                            </m:mr>
                            <m:mr>
                              <m:e>
                                <m:r>
                                  <a:rPr lang="en-US" sz="1600" i="1">
                                    <a:latin typeface="Cambria Math" panose="02040503050406030204" pitchFamily="18" charset="0"/>
                                  </a:rPr>
                                  <m:t>1</m:t>
                                </m:r>
                              </m:e>
                              <m:e>
                                <m:r>
                                  <a:rPr lang="en-US" sz="1600" b="0" i="1" smtClean="0">
                                    <a:latin typeface="Cambria Math" panose="02040503050406030204" pitchFamily="18" charset="0"/>
                                  </a:rPr>
                                  <m:t>1</m:t>
                                </m:r>
                              </m:e>
                            </m:mr>
                          </m:m>
                        </m:e>
                      </m:d>
                    </m:oMath>
                  </m:oMathPara>
                </a14:m>
                <a:endParaRPr lang="en-US" sz="1600" b="0" dirty="0"/>
              </a:p>
              <a:p>
                <a:endParaRPr lang="en-US" sz="1600" b="0" dirty="0"/>
              </a:p>
              <a:p>
                <a:r>
                  <a:rPr lang="en-US" sz="1600" dirty="0"/>
                  <a:t> </a:t>
                </a:r>
              </a:p>
            </p:txBody>
          </p:sp>
        </mc:Choice>
        <mc:Fallback xmlns="">
          <p:sp>
            <p:nvSpPr>
              <p:cNvPr id="6" name="TextBox 5">
                <a:extLst>
                  <a:ext uri="{FF2B5EF4-FFF2-40B4-BE49-F238E27FC236}">
                    <a16:creationId xmlns:a16="http://schemas.microsoft.com/office/drawing/2014/main" id="{0EFEB9EF-F009-61F2-318E-230EDAD11991}"/>
                  </a:ext>
                </a:extLst>
              </p:cNvPr>
              <p:cNvSpPr txBox="1">
                <a:spLocks noRot="1" noChangeAspect="1" noMove="1" noResize="1" noEditPoints="1" noAdjustHandles="1" noChangeArrowheads="1" noChangeShapeType="1" noTextEdit="1"/>
              </p:cNvSpPr>
              <p:nvPr/>
            </p:nvSpPr>
            <p:spPr>
              <a:xfrm>
                <a:off x="0" y="2013714"/>
                <a:ext cx="12438639" cy="3272819"/>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339004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E6A57-7013-430B-29CF-A4AB790D039E}"/>
            </a:ext>
          </a:extLst>
        </p:cNvPr>
        <p:cNvGrpSpPr/>
        <p:nvPr/>
      </p:nvGrpSpPr>
      <p:grpSpPr>
        <a:xfrm>
          <a:off x="0" y="0"/>
          <a:ext cx="0" cy="0"/>
          <a:chOff x="0" y="0"/>
          <a:chExt cx="0" cy="0"/>
        </a:xfrm>
      </p:grpSpPr>
      <p:sp>
        <p:nvSpPr>
          <p:cNvPr id="46082" name="Rectangle 2">
            <a:extLst>
              <a:ext uri="{FF2B5EF4-FFF2-40B4-BE49-F238E27FC236}">
                <a16:creationId xmlns:a16="http://schemas.microsoft.com/office/drawing/2014/main" id="{B21CFDA9-3D8C-F309-F6DD-88BDB6917ADF}"/>
              </a:ext>
            </a:extLst>
          </p:cNvPr>
          <p:cNvSpPr>
            <a:spLocks noGrp="1" noChangeArrowheads="1"/>
          </p:cNvSpPr>
          <p:nvPr>
            <p:ph type="title"/>
          </p:nvPr>
        </p:nvSpPr>
        <p:spPr/>
        <p:txBody>
          <a:bodyPr/>
          <a:lstStyle/>
          <a:p>
            <a:r>
              <a:rPr lang="en-US" altLang="en-US" dirty="0" err="1"/>
              <a:t>Lagrangian</a:t>
            </a:r>
            <a:r>
              <a:rPr lang="en-US" altLang="en-US" dirty="0"/>
              <a:t> Formulation of Manipulator Dynamics</a:t>
            </a:r>
          </a:p>
        </p:txBody>
      </p:sp>
      <p:sp>
        <p:nvSpPr>
          <p:cNvPr id="7" name="Footer Placeholder 2">
            <a:extLst>
              <a:ext uri="{FF2B5EF4-FFF2-40B4-BE49-F238E27FC236}">
                <a16:creationId xmlns:a16="http://schemas.microsoft.com/office/drawing/2014/main" id="{FECFF802-E56A-A733-1957-560522E02079}"/>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5" name="Picture 2" descr="http://brand.ucla.edu/wp-content/uploads/2013/08/ucla-logotype-main-11.jpg">
            <a:extLst>
              <a:ext uri="{FF2B5EF4-FFF2-40B4-BE49-F238E27FC236}">
                <a16:creationId xmlns:a16="http://schemas.microsoft.com/office/drawing/2014/main" id="{0001AA52-18C9-56E4-7157-9392D75B48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C5B44CB5-FD67-4AFE-C44E-4C3201654E77}"/>
              </a:ext>
            </a:extLst>
          </p:cNvPr>
          <p:cNvPicPr>
            <a:picLocks noChangeAspect="1"/>
          </p:cNvPicPr>
          <p:nvPr/>
        </p:nvPicPr>
        <p:blipFill>
          <a:blip r:embed="rId4"/>
          <a:stretch>
            <a:fillRect/>
          </a:stretch>
        </p:blipFill>
        <p:spPr>
          <a:xfrm>
            <a:off x="2658278" y="1315986"/>
            <a:ext cx="6726962" cy="4759428"/>
          </a:xfrm>
          <a:prstGeom prst="rect">
            <a:avLst/>
          </a:prstGeom>
        </p:spPr>
      </p:pic>
    </p:spTree>
    <p:extLst>
      <p:ext uri="{BB962C8B-B14F-4D97-AF65-F5344CB8AC3E}">
        <p14:creationId xmlns:p14="http://schemas.microsoft.com/office/powerpoint/2010/main" val="10954146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E6A57-7013-430B-29CF-A4AB790D039E}"/>
            </a:ext>
          </a:extLst>
        </p:cNvPr>
        <p:cNvGrpSpPr/>
        <p:nvPr/>
      </p:nvGrpSpPr>
      <p:grpSpPr>
        <a:xfrm>
          <a:off x="0" y="0"/>
          <a:ext cx="0" cy="0"/>
          <a:chOff x="0" y="0"/>
          <a:chExt cx="0" cy="0"/>
        </a:xfrm>
      </p:grpSpPr>
      <p:sp>
        <p:nvSpPr>
          <p:cNvPr id="46082" name="Rectangle 2">
            <a:extLst>
              <a:ext uri="{FF2B5EF4-FFF2-40B4-BE49-F238E27FC236}">
                <a16:creationId xmlns:a16="http://schemas.microsoft.com/office/drawing/2014/main" id="{B21CFDA9-3D8C-F309-F6DD-88BDB6917ADF}"/>
              </a:ext>
            </a:extLst>
          </p:cNvPr>
          <p:cNvSpPr>
            <a:spLocks noGrp="1" noChangeArrowheads="1"/>
          </p:cNvSpPr>
          <p:nvPr>
            <p:ph type="title"/>
          </p:nvPr>
        </p:nvSpPr>
        <p:spPr/>
        <p:txBody>
          <a:bodyPr/>
          <a:lstStyle/>
          <a:p>
            <a:r>
              <a:rPr lang="en-US" altLang="en-US" dirty="0" err="1"/>
              <a:t>Lagrangian</a:t>
            </a:r>
            <a:r>
              <a:rPr lang="en-US" altLang="en-US" dirty="0"/>
              <a:t> Formulation of Manipulator Dynamics</a:t>
            </a:r>
          </a:p>
        </p:txBody>
      </p:sp>
      <p:sp>
        <p:nvSpPr>
          <p:cNvPr id="7" name="Footer Placeholder 2">
            <a:extLst>
              <a:ext uri="{FF2B5EF4-FFF2-40B4-BE49-F238E27FC236}">
                <a16:creationId xmlns:a16="http://schemas.microsoft.com/office/drawing/2014/main" id="{FECFF802-E56A-A733-1957-560522E02079}"/>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5" name="Picture 2" descr="http://brand.ucla.edu/wp-content/uploads/2013/08/ucla-logotype-main-11.jpg">
            <a:extLst>
              <a:ext uri="{FF2B5EF4-FFF2-40B4-BE49-F238E27FC236}">
                <a16:creationId xmlns:a16="http://schemas.microsoft.com/office/drawing/2014/main" id="{0001AA52-18C9-56E4-7157-9392D75B48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6522FFC-1FBA-CD49-91BB-AE7CFFB26D47}"/>
              </a:ext>
            </a:extLst>
          </p:cNvPr>
          <p:cNvPicPr>
            <a:picLocks noChangeAspect="1"/>
          </p:cNvPicPr>
          <p:nvPr/>
        </p:nvPicPr>
        <p:blipFill>
          <a:blip r:embed="rId4"/>
          <a:stretch>
            <a:fillRect/>
          </a:stretch>
        </p:blipFill>
        <p:spPr>
          <a:xfrm>
            <a:off x="2833939" y="1329158"/>
            <a:ext cx="6262437" cy="4733084"/>
          </a:xfrm>
          <a:prstGeom prst="rect">
            <a:avLst/>
          </a:prstGeom>
        </p:spPr>
      </p:pic>
    </p:spTree>
    <p:extLst>
      <p:ext uri="{BB962C8B-B14F-4D97-AF65-F5344CB8AC3E}">
        <p14:creationId xmlns:p14="http://schemas.microsoft.com/office/powerpoint/2010/main" val="3417839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508" name="Object 4">
                <a:extLst>
                  <a:ext uri="{FF2B5EF4-FFF2-40B4-BE49-F238E27FC236}">
                    <a16:creationId xmlns:a16="http://schemas.microsoft.com/office/drawing/2014/main" id="{040881A1-19BC-DF97-D91C-F59564DF5A01}"/>
                  </a:ext>
                </a:extLst>
              </p:cNvPr>
              <p:cNvSpPr txBox="1"/>
              <p:nvPr/>
            </p:nvSpPr>
            <p:spPr bwMode="auto">
              <a:xfrm>
                <a:off x="5443322" y="1398042"/>
                <a:ext cx="1984375" cy="7747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𝑄</m:t>
                          </m:r>
                        </m:e>
                        <m:sub>
                          <m:r>
                            <a:rPr lang="en-US" sz="1600" i="1">
                              <a:solidFill>
                                <a:srgbClr val="000000"/>
                              </a:solidFill>
                              <a:latin typeface="Cambria Math" panose="02040503050406030204" pitchFamily="18" charset="0"/>
                            </a:rPr>
                            <m:t>𝑖</m:t>
                          </m:r>
                        </m:sub>
                      </m:sSub>
                      <m:r>
                        <a:rPr lang="en-US" sz="1600" i="1">
                          <a:solidFill>
                            <a:srgbClr val="000000"/>
                          </a:solidFill>
                          <a:latin typeface="Cambria Math" panose="02040503050406030204" pitchFamily="18" charset="0"/>
                        </a:rPr>
                        <m:t>=</m:t>
                      </m:r>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𝑑</m:t>
                          </m:r>
                        </m:num>
                        <m:den>
                          <m:r>
                            <a:rPr lang="en-US" sz="1600" i="1">
                              <a:solidFill>
                                <a:srgbClr val="000000"/>
                              </a:solidFill>
                              <a:latin typeface="Cambria Math" panose="02040503050406030204" pitchFamily="18" charset="0"/>
                            </a:rPr>
                            <m:t>𝑑𝑡</m:t>
                          </m:r>
                        </m:den>
                      </m:f>
                      <m:d>
                        <m:dPr>
                          <m:ctrlPr>
                            <a:rPr lang="en-US" sz="1600" i="1">
                              <a:solidFill>
                                <a:srgbClr val="000000"/>
                              </a:solidFill>
                              <a:latin typeface="Cambria Math" panose="02040503050406030204" pitchFamily="18" charset="0"/>
                            </a:rPr>
                          </m:ctrlPr>
                        </m:dPr>
                        <m:e>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𝐿</m:t>
                              </m:r>
                            </m:num>
                            <m:den>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acc>
                                    <m:accPr>
                                      <m:chr m:val="̇"/>
                                      <m:ctrlPr>
                                        <a:rPr lang="en-US" sz="1600" i="1">
                                          <a:solidFill>
                                            <a:srgbClr val="000000"/>
                                          </a:solidFill>
                                          <a:latin typeface="Cambria Math" panose="02040503050406030204" pitchFamily="18" charset="0"/>
                                        </a:rPr>
                                      </m:ctrlPr>
                                    </m:accPr>
                                    <m:e>
                                      <m:r>
                                        <a:rPr lang="en-US" sz="1600" i="1">
                                          <a:solidFill>
                                            <a:srgbClr val="000000"/>
                                          </a:solidFill>
                                          <a:latin typeface="Cambria Math" panose="02040503050406030204" pitchFamily="18" charset="0"/>
                                        </a:rPr>
                                        <m:t>𝑞</m:t>
                                      </m:r>
                                    </m:e>
                                  </m:acc>
                                </m:e>
                                <m:sub>
                                  <m:r>
                                    <a:rPr lang="en-US" sz="1600" i="1">
                                      <a:solidFill>
                                        <a:srgbClr val="000000"/>
                                      </a:solidFill>
                                      <a:latin typeface="Cambria Math" panose="02040503050406030204" pitchFamily="18" charset="0"/>
                                    </a:rPr>
                                    <m:t>𝑖</m:t>
                                  </m:r>
                                </m:sub>
                              </m:sSub>
                            </m:den>
                          </m:f>
                        </m:e>
                      </m:d>
                      <m:r>
                        <a:rPr lang="en-US" sz="1600" i="1">
                          <a:solidFill>
                            <a:srgbClr val="000000"/>
                          </a:solidFill>
                          <a:latin typeface="Cambria Math" panose="02040503050406030204" pitchFamily="18" charset="0"/>
                        </a:rPr>
                        <m:t>−</m:t>
                      </m:r>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𝐿</m:t>
                          </m:r>
                        </m:num>
                        <m:den>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𝑞</m:t>
                              </m:r>
                            </m:e>
                            <m:sub>
                              <m:r>
                                <a:rPr lang="en-US" sz="1600" i="1">
                                  <a:solidFill>
                                    <a:srgbClr val="000000"/>
                                  </a:solidFill>
                                  <a:latin typeface="Cambria Math" panose="02040503050406030204" pitchFamily="18" charset="0"/>
                                </a:rPr>
                                <m:t>𝑖</m:t>
                              </m:r>
                            </m:sub>
                          </m:sSub>
                        </m:den>
                      </m:f>
                    </m:oMath>
                  </m:oMathPara>
                </a14:m>
                <a:endParaRPr lang="en-US" sz="1600" dirty="0"/>
              </a:p>
            </p:txBody>
          </p:sp>
        </mc:Choice>
        <mc:Fallback xmlns="">
          <p:sp>
            <p:nvSpPr>
              <p:cNvPr id="21508" name="Object 4">
                <a:extLst>
                  <a:ext uri="{FF2B5EF4-FFF2-40B4-BE49-F238E27FC236}">
                    <a16:creationId xmlns:a16="http://schemas.microsoft.com/office/drawing/2014/main" id="{040881A1-19BC-DF97-D91C-F59564DF5A01}"/>
                  </a:ext>
                </a:extLst>
              </p:cNvPr>
              <p:cNvSpPr txBox="1">
                <a:spLocks noRot="1" noChangeAspect="1" noMove="1" noResize="1" noEditPoints="1" noAdjustHandles="1" noChangeArrowheads="1" noChangeShapeType="1" noTextEdit="1"/>
              </p:cNvSpPr>
              <p:nvPr/>
            </p:nvSpPr>
            <p:spPr bwMode="auto">
              <a:xfrm>
                <a:off x="5443322" y="1398042"/>
                <a:ext cx="1984375" cy="774700"/>
              </a:xfrm>
              <a:prstGeom prst="rect">
                <a:avLst/>
              </a:prstGeom>
              <a:blipFill>
                <a:blip r:embed="rId3"/>
                <a:stretch>
                  <a:fillRect/>
                </a:stretch>
              </a:blipFill>
              <a:ln>
                <a:noFill/>
              </a:ln>
              <a:effectLst/>
            </p:spPr>
            <p:txBody>
              <a:bodyPr/>
              <a:lstStyle/>
              <a:p>
                <a:r>
                  <a:rPr lang="en-US">
                    <a:noFill/>
                  </a:rPr>
                  <a:t> </a:t>
                </a:r>
              </a:p>
            </p:txBody>
          </p:sp>
        </mc:Fallback>
      </mc:AlternateContent>
      <p:sp>
        <p:nvSpPr>
          <p:cNvPr id="21506" name="Rectangle 2">
            <a:extLst>
              <a:ext uri="{FF2B5EF4-FFF2-40B4-BE49-F238E27FC236}">
                <a16:creationId xmlns:a16="http://schemas.microsoft.com/office/drawing/2014/main" id="{ABD59D3D-DC4E-3928-9274-42723509D1C2}"/>
              </a:ext>
            </a:extLst>
          </p:cNvPr>
          <p:cNvSpPr>
            <a:spLocks noGrp="1" noChangeArrowheads="1"/>
          </p:cNvSpPr>
          <p:nvPr>
            <p:ph type="title"/>
          </p:nvPr>
        </p:nvSpPr>
        <p:spPr/>
        <p:txBody>
          <a:bodyPr/>
          <a:lstStyle/>
          <a:p>
            <a:r>
              <a:rPr lang="en-US" altLang="en-US"/>
              <a:t>Langrangian Formulation of Manipulator Dynamics 3/</a:t>
            </a:r>
          </a:p>
        </p:txBody>
      </p:sp>
      <p:sp>
        <p:nvSpPr>
          <p:cNvPr id="21507" name="Rectangle 3">
            <a:extLst>
              <a:ext uri="{FF2B5EF4-FFF2-40B4-BE49-F238E27FC236}">
                <a16:creationId xmlns:a16="http://schemas.microsoft.com/office/drawing/2014/main" id="{577DE82D-E1B6-5EA6-61B1-9BB99AA7A964}"/>
              </a:ext>
            </a:extLst>
          </p:cNvPr>
          <p:cNvSpPr>
            <a:spLocks noGrp="1" noChangeArrowheads="1"/>
          </p:cNvSpPr>
          <p:nvPr>
            <p:ph type="body" idx="1"/>
          </p:nvPr>
        </p:nvSpPr>
        <p:spPr/>
        <p:txBody>
          <a:bodyPr/>
          <a:lstStyle/>
          <a:p>
            <a:pPr>
              <a:buFontTx/>
              <a:buNone/>
            </a:pPr>
            <a:r>
              <a:rPr lang="en-US" altLang="en-US" b="1" dirty="0"/>
              <a:t>5.</a:t>
            </a:r>
            <a:r>
              <a:rPr lang="en-US" altLang="en-US" dirty="0"/>
              <a:t> The equations of motion are given by</a:t>
            </a:r>
          </a:p>
          <a:p>
            <a:pPr>
              <a:buFontTx/>
              <a:buNone/>
            </a:pPr>
            <a:endParaRPr lang="en-US" altLang="en-US" dirty="0"/>
          </a:p>
          <a:p>
            <a:pPr>
              <a:buFontTx/>
              <a:buNone/>
            </a:pPr>
            <a:endParaRPr lang="en-US" altLang="en-US" dirty="0"/>
          </a:p>
          <a:p>
            <a:pPr>
              <a:buFontTx/>
              <a:buNone/>
            </a:pPr>
            <a:endParaRPr lang="en-US" altLang="en-US" dirty="0"/>
          </a:p>
          <a:p>
            <a:pPr>
              <a:buFontTx/>
              <a:buNone/>
            </a:pPr>
            <a:endParaRPr lang="en-US" altLang="en-US" dirty="0"/>
          </a:p>
          <a:p>
            <a:pPr>
              <a:buFontTx/>
              <a:buNone/>
            </a:pPr>
            <a:endParaRPr lang="en-US" altLang="en-US" dirty="0"/>
          </a:p>
          <a:p>
            <a:pPr>
              <a:buFontTx/>
              <a:buNone/>
            </a:pPr>
            <a:endParaRPr lang="en-US" altLang="en-US" dirty="0"/>
          </a:p>
          <a:p>
            <a:pPr>
              <a:buFontTx/>
              <a:buNone/>
            </a:pPr>
            <a:endParaRPr lang="en-US" altLang="en-US" dirty="0"/>
          </a:p>
          <a:p>
            <a:pPr>
              <a:buFontTx/>
              <a:buNone/>
            </a:pPr>
            <a:endParaRPr lang="en-US" altLang="en-US" dirty="0"/>
          </a:p>
          <a:p>
            <a:pPr>
              <a:buFontTx/>
              <a:buNone/>
            </a:pPr>
            <a:endParaRPr lang="en-US" altLang="en-US" dirty="0"/>
          </a:p>
          <a:p>
            <a:pPr>
              <a:buFontTx/>
              <a:buNone/>
            </a:pPr>
            <a:endParaRPr lang="en-US" altLang="en-US" dirty="0"/>
          </a:p>
          <a:p>
            <a:pPr>
              <a:buFontTx/>
              <a:buNone/>
            </a:pPr>
            <a:r>
              <a:rPr lang="en-US" altLang="en-US" dirty="0"/>
              <a:t>or, more practically, by</a:t>
            </a:r>
          </a:p>
          <a:p>
            <a:endParaRPr lang="en-US" altLang="en-US" dirty="0"/>
          </a:p>
          <a:p>
            <a:endParaRPr lang="en-US" altLang="en-US" dirty="0"/>
          </a:p>
        </p:txBody>
      </p:sp>
      <mc:AlternateContent xmlns:mc="http://schemas.openxmlformats.org/markup-compatibility/2006" xmlns:a14="http://schemas.microsoft.com/office/drawing/2010/main">
        <mc:Choice Requires="a14">
          <p:sp>
            <p:nvSpPr>
              <p:cNvPr id="21509" name="Object 5">
                <a:extLst>
                  <a:ext uri="{FF2B5EF4-FFF2-40B4-BE49-F238E27FC236}">
                    <a16:creationId xmlns:a16="http://schemas.microsoft.com/office/drawing/2014/main" id="{979CA973-5570-0D60-E9C0-DEDE7B80EB04}"/>
                  </a:ext>
                </a:extLst>
              </p:cNvPr>
              <p:cNvSpPr txBox="1"/>
              <p:nvPr/>
            </p:nvSpPr>
            <p:spPr bwMode="auto">
              <a:xfrm>
                <a:off x="5246477" y="4840440"/>
                <a:ext cx="3329631" cy="769937"/>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1600" i="1" smtClean="0">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𝑄</m:t>
                          </m:r>
                        </m:e>
                        <m:sub>
                          <m:r>
                            <a:rPr lang="en-US" sz="1600" i="1">
                              <a:solidFill>
                                <a:srgbClr val="000000"/>
                              </a:solidFill>
                              <a:latin typeface="Cambria Math" panose="02040503050406030204" pitchFamily="18" charset="0"/>
                            </a:rPr>
                            <m:t>𝑖</m:t>
                          </m:r>
                        </m:sub>
                      </m:sSub>
                      <m:r>
                        <a:rPr lang="en-US" sz="1600" i="1">
                          <a:solidFill>
                            <a:srgbClr val="000000"/>
                          </a:solidFill>
                          <a:latin typeface="Cambria Math" panose="02040503050406030204" pitchFamily="18" charset="0"/>
                        </a:rPr>
                        <m:t>=</m:t>
                      </m:r>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𝑑</m:t>
                          </m:r>
                        </m:num>
                        <m:den>
                          <m:r>
                            <a:rPr lang="en-US" sz="1600" i="1">
                              <a:solidFill>
                                <a:srgbClr val="000000"/>
                              </a:solidFill>
                              <a:latin typeface="Cambria Math" panose="02040503050406030204" pitchFamily="18" charset="0"/>
                            </a:rPr>
                            <m:t>𝑑𝑡</m:t>
                          </m:r>
                        </m:den>
                      </m:f>
                      <m:d>
                        <m:dPr>
                          <m:ctrlPr>
                            <a:rPr lang="en-US" sz="1600" i="1">
                              <a:solidFill>
                                <a:srgbClr val="000000"/>
                              </a:solidFill>
                              <a:latin typeface="Cambria Math" panose="02040503050406030204" pitchFamily="18" charset="0"/>
                            </a:rPr>
                          </m:ctrlPr>
                        </m:dPr>
                        <m:e>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𝐾𝐸</m:t>
                              </m:r>
                            </m:num>
                            <m:den>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acc>
                                    <m:accPr>
                                      <m:chr m:val="̇"/>
                                      <m:ctrlPr>
                                        <a:rPr lang="en-US" sz="1600" i="1">
                                          <a:solidFill>
                                            <a:srgbClr val="000000"/>
                                          </a:solidFill>
                                          <a:latin typeface="Cambria Math" panose="02040503050406030204" pitchFamily="18" charset="0"/>
                                        </a:rPr>
                                      </m:ctrlPr>
                                    </m:accPr>
                                    <m:e>
                                      <m:r>
                                        <a:rPr lang="en-US" sz="1600" i="1">
                                          <a:solidFill>
                                            <a:srgbClr val="000000"/>
                                          </a:solidFill>
                                          <a:latin typeface="Cambria Math" panose="02040503050406030204" pitchFamily="18" charset="0"/>
                                        </a:rPr>
                                        <m:t>𝑞</m:t>
                                      </m:r>
                                    </m:e>
                                  </m:acc>
                                </m:e>
                                <m:sub>
                                  <m:r>
                                    <a:rPr lang="en-US" sz="1600" i="1">
                                      <a:solidFill>
                                        <a:srgbClr val="000000"/>
                                      </a:solidFill>
                                      <a:latin typeface="Cambria Math" panose="02040503050406030204" pitchFamily="18" charset="0"/>
                                    </a:rPr>
                                    <m:t>𝑖</m:t>
                                  </m:r>
                                </m:sub>
                              </m:sSub>
                            </m:den>
                          </m:f>
                        </m:e>
                      </m:d>
                      <m:r>
                        <a:rPr lang="en-US" sz="1600" i="1">
                          <a:solidFill>
                            <a:srgbClr val="000000"/>
                          </a:solidFill>
                          <a:latin typeface="Cambria Math" panose="02040503050406030204" pitchFamily="18" charset="0"/>
                        </a:rPr>
                        <m:t>−</m:t>
                      </m:r>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𝐾𝐸</m:t>
                          </m:r>
                        </m:num>
                        <m:den>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𝑞</m:t>
                              </m:r>
                            </m:e>
                            <m:sub>
                              <m:r>
                                <a:rPr lang="en-US" sz="1600" i="1">
                                  <a:solidFill>
                                    <a:srgbClr val="000000"/>
                                  </a:solidFill>
                                  <a:latin typeface="Cambria Math" panose="02040503050406030204" pitchFamily="18" charset="0"/>
                                </a:rPr>
                                <m:t>𝑖</m:t>
                              </m:r>
                            </m:sub>
                          </m:sSub>
                        </m:den>
                      </m:f>
                      <m:r>
                        <a:rPr lang="en-US" sz="1600" i="1">
                          <a:solidFill>
                            <a:srgbClr val="000000"/>
                          </a:solidFill>
                          <a:latin typeface="Cambria Math" panose="02040503050406030204" pitchFamily="18" charset="0"/>
                        </a:rPr>
                        <m:t>+</m:t>
                      </m:r>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𝑃𝐸</m:t>
                          </m:r>
                        </m:num>
                        <m:den>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𝑞</m:t>
                              </m:r>
                            </m:e>
                            <m:sub>
                              <m:r>
                                <a:rPr lang="en-US" sz="1600" i="1">
                                  <a:solidFill>
                                    <a:srgbClr val="000000"/>
                                  </a:solidFill>
                                  <a:latin typeface="Cambria Math" panose="02040503050406030204" pitchFamily="18" charset="0"/>
                                </a:rPr>
                                <m:t>𝑖</m:t>
                              </m:r>
                            </m:sub>
                          </m:sSub>
                        </m:den>
                      </m:f>
                    </m:oMath>
                  </m:oMathPara>
                </a14:m>
                <a:endParaRPr lang="en-US" sz="1600" dirty="0"/>
              </a:p>
            </p:txBody>
          </p:sp>
        </mc:Choice>
        <mc:Fallback xmlns="">
          <p:sp>
            <p:nvSpPr>
              <p:cNvPr id="21509" name="Object 5">
                <a:extLst>
                  <a:ext uri="{FF2B5EF4-FFF2-40B4-BE49-F238E27FC236}">
                    <a16:creationId xmlns:a16="http://schemas.microsoft.com/office/drawing/2014/main" id="{979CA973-5570-0D60-E9C0-DEDE7B80EB04}"/>
                  </a:ext>
                </a:extLst>
              </p:cNvPr>
              <p:cNvSpPr txBox="1">
                <a:spLocks noRot="1" noChangeAspect="1" noMove="1" noResize="1" noEditPoints="1" noAdjustHandles="1" noChangeArrowheads="1" noChangeShapeType="1" noTextEdit="1"/>
              </p:cNvSpPr>
              <p:nvPr/>
            </p:nvSpPr>
            <p:spPr bwMode="auto">
              <a:xfrm>
                <a:off x="5246477" y="4840440"/>
                <a:ext cx="3329631" cy="769937"/>
              </a:xfrm>
              <a:prstGeom prst="rect">
                <a:avLst/>
              </a:prstGeom>
              <a:blipFill>
                <a:blip r:embed="rId4"/>
                <a:stretch>
                  <a:fillRect/>
                </a:stretch>
              </a:blipFill>
              <a:ln>
                <a:noFill/>
              </a:ln>
              <a:effectLst/>
            </p:spPr>
            <p:txBody>
              <a:bodyPr/>
              <a:lstStyle/>
              <a:p>
                <a:r>
                  <a:rPr lang="en-US">
                    <a:noFill/>
                  </a:rPr>
                  <a:t> </a:t>
                </a:r>
              </a:p>
            </p:txBody>
          </p:sp>
        </mc:Fallback>
      </mc:AlternateContent>
      <p:sp>
        <p:nvSpPr>
          <p:cNvPr id="9" name="Footer Placeholder 2">
            <a:extLst>
              <a:ext uri="{FF2B5EF4-FFF2-40B4-BE49-F238E27FC236}">
                <a16:creationId xmlns:a16="http://schemas.microsoft.com/office/drawing/2014/main" id="{E54DC732-76D9-00AB-1EF4-826CFCA3DF18}"/>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21512" name="Picture 2" descr="http://brand.ucla.edu/wp-content/uploads/2013/08/ucla-logotype-main-11.jpg">
            <a:extLst>
              <a:ext uri="{FF2B5EF4-FFF2-40B4-BE49-F238E27FC236}">
                <a16:creationId xmlns:a16="http://schemas.microsoft.com/office/drawing/2014/main" id="{03F494C7-A448-4C31-43FC-8FF8D0C577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Object 5">
                <a:extLst>
                  <a:ext uri="{FF2B5EF4-FFF2-40B4-BE49-F238E27FC236}">
                    <a16:creationId xmlns:a16="http://schemas.microsoft.com/office/drawing/2014/main" id="{A497EF36-1524-26B6-FD42-6FA64923C9D8}"/>
                  </a:ext>
                </a:extLst>
              </p:cNvPr>
              <p:cNvSpPr txBox="1"/>
              <p:nvPr/>
            </p:nvSpPr>
            <p:spPr bwMode="auto">
              <a:xfrm>
                <a:off x="1215095" y="2630598"/>
                <a:ext cx="2608656" cy="639814"/>
              </a:xfrm>
              <a:prstGeom prst="rect">
                <a:avLst/>
              </a:prstGeom>
              <a:noFill/>
              <a:ln>
                <a:noFill/>
              </a:ln>
              <a:effectLst/>
            </p:spPr>
            <p:txBody>
              <a:bodyPr>
                <a:normAutofit/>
              </a:bodyPr>
              <a:lstStyle/>
              <a:p>
                <a14:m>
                  <m:oMath xmlns:m="http://schemas.openxmlformats.org/officeDocument/2006/math">
                    <m:f>
                      <m:fPr>
                        <m:ctrlPr>
                          <a:rPr lang="en-US" sz="1600" i="1" smtClean="0">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𝑑</m:t>
                        </m:r>
                      </m:num>
                      <m:den>
                        <m:r>
                          <a:rPr lang="en-US" sz="1600" i="1">
                            <a:solidFill>
                              <a:srgbClr val="000000"/>
                            </a:solidFill>
                            <a:latin typeface="Cambria Math" panose="02040503050406030204" pitchFamily="18" charset="0"/>
                          </a:rPr>
                          <m:t>𝑑𝑡</m:t>
                        </m:r>
                      </m:den>
                    </m:f>
                    <m:d>
                      <m:dPr>
                        <m:ctrlPr>
                          <a:rPr lang="en-US" sz="1600" i="1">
                            <a:solidFill>
                              <a:srgbClr val="000000"/>
                            </a:solidFill>
                            <a:latin typeface="Cambria Math" panose="02040503050406030204" pitchFamily="18" charset="0"/>
                          </a:rPr>
                        </m:ctrlPr>
                      </m:dPr>
                      <m:e>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m:t>
                            </m:r>
                            <m:r>
                              <a:rPr lang="en-US" sz="1600" b="0" i="1" smtClean="0">
                                <a:solidFill>
                                  <a:srgbClr val="000000"/>
                                </a:solidFill>
                                <a:latin typeface="Cambria Math" panose="02040503050406030204" pitchFamily="18" charset="0"/>
                              </a:rPr>
                              <m:t>𝐿</m:t>
                            </m:r>
                          </m:num>
                          <m:den>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acc>
                                  <m:accPr>
                                    <m:chr m:val="̇"/>
                                    <m:ctrlPr>
                                      <a:rPr lang="en-US" sz="1600" i="1">
                                        <a:solidFill>
                                          <a:srgbClr val="000000"/>
                                        </a:solidFill>
                                        <a:latin typeface="Cambria Math" panose="02040503050406030204" pitchFamily="18" charset="0"/>
                                      </a:rPr>
                                    </m:ctrlPr>
                                  </m:accPr>
                                  <m:e>
                                    <m:r>
                                      <a:rPr lang="en-US" sz="1600" i="1">
                                        <a:solidFill>
                                          <a:srgbClr val="000000"/>
                                        </a:solidFill>
                                        <a:latin typeface="Cambria Math" panose="02040503050406030204" pitchFamily="18" charset="0"/>
                                      </a:rPr>
                                      <m:t>𝑞</m:t>
                                    </m:r>
                                  </m:e>
                                </m:acc>
                              </m:e>
                              <m:sub>
                                <m:r>
                                  <a:rPr lang="en-US" sz="1600" i="1">
                                    <a:solidFill>
                                      <a:srgbClr val="000000"/>
                                    </a:solidFill>
                                    <a:latin typeface="Cambria Math" panose="02040503050406030204" pitchFamily="18" charset="0"/>
                                  </a:rPr>
                                  <m:t>𝑖</m:t>
                                </m:r>
                              </m:sub>
                            </m:sSub>
                          </m:den>
                        </m:f>
                      </m:e>
                    </m:d>
                    <m:r>
                      <a:rPr lang="en-US" sz="1600" b="0" i="1" smtClean="0">
                        <a:solidFill>
                          <a:srgbClr val="000000"/>
                        </a:solidFill>
                        <a:latin typeface="Cambria Math" panose="02040503050406030204" pitchFamily="18" charset="0"/>
                      </a:rPr>
                      <m:t>=</m:t>
                    </m:r>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𝑑</m:t>
                        </m:r>
                      </m:num>
                      <m:den>
                        <m:r>
                          <a:rPr lang="en-US" sz="1600" i="1">
                            <a:solidFill>
                              <a:srgbClr val="000000"/>
                            </a:solidFill>
                            <a:latin typeface="Cambria Math" panose="02040503050406030204" pitchFamily="18" charset="0"/>
                          </a:rPr>
                          <m:t>𝑑𝑡</m:t>
                        </m:r>
                      </m:den>
                    </m:f>
                  </m:oMath>
                </a14:m>
                <a:r>
                  <a:rPr lang="en-US" sz="1600" dirty="0"/>
                  <a:t>(</a:t>
                </a:r>
                <a14:m>
                  <m:oMath xmlns:m="http://schemas.openxmlformats.org/officeDocument/2006/math">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𝐾𝐸</m:t>
                        </m:r>
                      </m:num>
                      <m:den>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acc>
                              <m:accPr>
                                <m:chr m:val="̇"/>
                                <m:ctrlPr>
                                  <a:rPr lang="en-US" sz="1600" i="1">
                                    <a:solidFill>
                                      <a:srgbClr val="000000"/>
                                    </a:solidFill>
                                    <a:latin typeface="Cambria Math" panose="02040503050406030204" pitchFamily="18" charset="0"/>
                                  </a:rPr>
                                </m:ctrlPr>
                              </m:accPr>
                              <m:e>
                                <m:r>
                                  <a:rPr lang="en-US" sz="1600" i="1">
                                    <a:solidFill>
                                      <a:srgbClr val="000000"/>
                                    </a:solidFill>
                                    <a:latin typeface="Cambria Math" panose="02040503050406030204" pitchFamily="18" charset="0"/>
                                  </a:rPr>
                                  <m:t>𝑞</m:t>
                                </m:r>
                              </m:e>
                            </m:acc>
                          </m:e>
                          <m:sub>
                            <m:r>
                              <a:rPr lang="en-US" sz="1600" i="1">
                                <a:solidFill>
                                  <a:srgbClr val="000000"/>
                                </a:solidFill>
                                <a:latin typeface="Cambria Math" panose="02040503050406030204" pitchFamily="18" charset="0"/>
                              </a:rPr>
                              <m:t>𝑖</m:t>
                            </m:r>
                          </m:sub>
                        </m:sSub>
                      </m:den>
                    </m:f>
                  </m:oMath>
                </a14:m>
                <a:r>
                  <a:rPr lang="en-US" sz="1600" dirty="0"/>
                  <a:t> - </a:t>
                </a:r>
                <a14:m>
                  <m:oMath xmlns:m="http://schemas.openxmlformats.org/officeDocument/2006/math">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m:t>
                        </m:r>
                        <m:r>
                          <a:rPr lang="en-US" sz="1600" b="0" i="1" smtClean="0">
                            <a:solidFill>
                              <a:srgbClr val="000000"/>
                            </a:solidFill>
                            <a:latin typeface="Cambria Math" panose="02040503050406030204" pitchFamily="18" charset="0"/>
                          </a:rPr>
                          <m:t>𝑃𝐸</m:t>
                        </m:r>
                      </m:num>
                      <m:den>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acc>
                              <m:accPr>
                                <m:chr m:val="̇"/>
                                <m:ctrlPr>
                                  <a:rPr lang="en-US" sz="1600" i="1">
                                    <a:solidFill>
                                      <a:srgbClr val="000000"/>
                                    </a:solidFill>
                                    <a:latin typeface="Cambria Math" panose="02040503050406030204" pitchFamily="18" charset="0"/>
                                  </a:rPr>
                                </m:ctrlPr>
                              </m:accPr>
                              <m:e>
                                <m:r>
                                  <a:rPr lang="en-US" sz="1600" i="1">
                                    <a:solidFill>
                                      <a:srgbClr val="000000"/>
                                    </a:solidFill>
                                    <a:latin typeface="Cambria Math" panose="02040503050406030204" pitchFamily="18" charset="0"/>
                                  </a:rPr>
                                  <m:t>𝑞</m:t>
                                </m:r>
                              </m:e>
                            </m:acc>
                          </m:e>
                          <m:sub>
                            <m:r>
                              <a:rPr lang="en-US" sz="1600" i="1">
                                <a:solidFill>
                                  <a:srgbClr val="000000"/>
                                </a:solidFill>
                                <a:latin typeface="Cambria Math" panose="02040503050406030204" pitchFamily="18" charset="0"/>
                              </a:rPr>
                              <m:t>𝑖</m:t>
                            </m:r>
                          </m:sub>
                        </m:sSub>
                      </m:den>
                    </m:f>
                  </m:oMath>
                </a14:m>
                <a:r>
                  <a:rPr lang="en-US" sz="1600" dirty="0"/>
                  <a:t>)</a:t>
                </a:r>
              </a:p>
            </p:txBody>
          </p:sp>
        </mc:Choice>
        <mc:Fallback xmlns="">
          <p:sp>
            <p:nvSpPr>
              <p:cNvPr id="2" name="Object 5">
                <a:extLst>
                  <a:ext uri="{FF2B5EF4-FFF2-40B4-BE49-F238E27FC236}">
                    <a16:creationId xmlns:a16="http://schemas.microsoft.com/office/drawing/2014/main" id="{A497EF36-1524-26B6-FD42-6FA64923C9D8}"/>
                  </a:ext>
                </a:extLst>
              </p:cNvPr>
              <p:cNvSpPr txBox="1">
                <a:spLocks noRot="1" noChangeAspect="1" noMove="1" noResize="1" noEditPoints="1" noAdjustHandles="1" noChangeArrowheads="1" noChangeShapeType="1" noTextEdit="1"/>
              </p:cNvSpPr>
              <p:nvPr/>
            </p:nvSpPr>
            <p:spPr bwMode="auto">
              <a:xfrm>
                <a:off x="1215095" y="2630598"/>
                <a:ext cx="2608656" cy="639814"/>
              </a:xfrm>
              <a:prstGeom prst="rect">
                <a:avLst/>
              </a:prstGeom>
              <a:blipFill>
                <a:blip r:embed="rId6"/>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Object 5">
                <a:extLst>
                  <a:ext uri="{FF2B5EF4-FFF2-40B4-BE49-F238E27FC236}">
                    <a16:creationId xmlns:a16="http://schemas.microsoft.com/office/drawing/2014/main" id="{383B5CC2-9099-C3BB-8DC6-6868733340F9}"/>
                  </a:ext>
                </a:extLst>
              </p:cNvPr>
              <p:cNvSpPr txBox="1"/>
              <p:nvPr/>
            </p:nvSpPr>
            <p:spPr bwMode="auto">
              <a:xfrm>
                <a:off x="1292734" y="3314107"/>
                <a:ext cx="4374639" cy="769937"/>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f>
                        <m:fPr>
                          <m:ctrlPr>
                            <a:rPr lang="en-US" sz="1600" i="1" smtClean="0">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𝐿</m:t>
                          </m:r>
                        </m:num>
                        <m:den>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𝑞</m:t>
                              </m:r>
                            </m:e>
                            <m:sub>
                              <m:r>
                                <a:rPr lang="en-US" sz="1600" i="1">
                                  <a:solidFill>
                                    <a:srgbClr val="000000"/>
                                  </a:solidFill>
                                  <a:latin typeface="Cambria Math" panose="02040503050406030204" pitchFamily="18" charset="0"/>
                                </a:rPr>
                                <m:t>𝑖</m:t>
                              </m:r>
                            </m:sub>
                          </m:sSub>
                        </m:den>
                      </m:f>
                      <m:r>
                        <a:rPr lang="en-US" sz="1600" b="0" i="1" smtClean="0">
                          <a:solidFill>
                            <a:srgbClr val="000000"/>
                          </a:solidFill>
                          <a:latin typeface="Cambria Math" panose="02040503050406030204" pitchFamily="18" charset="0"/>
                        </a:rPr>
                        <m:t>=</m:t>
                      </m:r>
                      <m:d>
                        <m:dPr>
                          <m:begChr m:val="["/>
                          <m:endChr m:val="]"/>
                          <m:ctrlPr>
                            <a:rPr lang="en-US" sz="1600" i="1" smtClean="0">
                              <a:solidFill>
                                <a:srgbClr val="000000"/>
                              </a:solidFill>
                              <a:latin typeface="Cambria Math" panose="02040503050406030204" pitchFamily="18" charset="0"/>
                            </a:rPr>
                          </m:ctrlPr>
                        </m:dPr>
                        <m:e>
                          <m:m>
                            <m:mPr>
                              <m:mcs>
                                <m:mc>
                                  <m:mcPr>
                                    <m:count m:val="1"/>
                                    <m:mcJc m:val="center"/>
                                  </m:mcPr>
                                </m:mc>
                              </m:mcs>
                              <m:ctrlPr>
                                <a:rPr lang="en-US" sz="1600" i="1" smtClean="0">
                                  <a:solidFill>
                                    <a:srgbClr val="000000"/>
                                  </a:solidFill>
                                  <a:latin typeface="Cambria Math" panose="02040503050406030204" pitchFamily="18" charset="0"/>
                                </a:rPr>
                              </m:ctrlPr>
                            </m:mPr>
                            <m:mr>
                              <m:e>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m:t>
                                    </m:r>
                                    <m:r>
                                      <a:rPr lang="en-US" sz="1600" b="0" i="1" smtClean="0">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𝐾</m:t>
                                    </m:r>
                                    <m:r>
                                      <a:rPr lang="en-US" sz="1600" b="0" i="1" smtClean="0">
                                        <a:solidFill>
                                          <a:srgbClr val="000000"/>
                                        </a:solidFill>
                                        <a:latin typeface="Cambria Math" panose="02040503050406030204" pitchFamily="18" charset="0"/>
                                      </a:rPr>
                                      <m:t>𝐸</m:t>
                                    </m:r>
                                    <m:r>
                                      <a:rPr lang="en-US" sz="1600" b="0" i="1" smtClean="0">
                                        <a:solidFill>
                                          <a:srgbClr val="000000"/>
                                        </a:solidFill>
                                        <a:latin typeface="Cambria Math" panose="02040503050406030204" pitchFamily="18" charset="0"/>
                                      </a:rPr>
                                      <m:t> −</m:t>
                                    </m:r>
                                    <m:r>
                                      <a:rPr lang="en-US" sz="1600" b="0" i="1" smtClean="0">
                                        <a:solidFill>
                                          <a:srgbClr val="000000"/>
                                        </a:solidFill>
                                        <a:latin typeface="Cambria Math" panose="02040503050406030204" pitchFamily="18" charset="0"/>
                                      </a:rPr>
                                      <m:t>𝑃𝐸</m:t>
                                    </m:r>
                                    <m:r>
                                      <a:rPr lang="en-US" sz="1600" b="0" i="1" smtClean="0">
                                        <a:solidFill>
                                          <a:srgbClr val="000000"/>
                                        </a:solidFill>
                                        <a:latin typeface="Cambria Math" panose="02040503050406030204" pitchFamily="18" charset="0"/>
                                      </a:rPr>
                                      <m:t>)</m:t>
                                    </m:r>
                                  </m:num>
                                  <m:den>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𝑞</m:t>
                                        </m:r>
                                      </m:e>
                                      <m:sub>
                                        <m:r>
                                          <a:rPr lang="en-US" sz="1600" i="1">
                                            <a:solidFill>
                                              <a:srgbClr val="000000"/>
                                            </a:solidFill>
                                            <a:latin typeface="Cambria Math" panose="02040503050406030204" pitchFamily="18" charset="0"/>
                                          </a:rPr>
                                          <m:t>𝑖</m:t>
                                        </m:r>
                                      </m:sub>
                                    </m:sSub>
                                  </m:den>
                                </m:f>
                              </m:e>
                            </m:mr>
                          </m:m>
                        </m:e>
                      </m:d>
                      <m:r>
                        <a:rPr lang="en-US" sz="1600" b="0" i="0" smtClean="0">
                          <a:solidFill>
                            <a:srgbClr val="000000"/>
                          </a:solidFill>
                          <a:latin typeface="Cambria Math" panose="02040503050406030204" pitchFamily="18" charset="0"/>
                        </a:rPr>
                        <m:t>=</m:t>
                      </m:r>
                      <m:d>
                        <m:dPr>
                          <m:begChr m:val="["/>
                          <m:endChr m:val="]"/>
                          <m:ctrlPr>
                            <a:rPr lang="en-US" sz="1600" i="1">
                              <a:solidFill>
                                <a:srgbClr val="000000"/>
                              </a:solidFill>
                              <a:latin typeface="Cambria Math" panose="02040503050406030204" pitchFamily="18" charset="0"/>
                            </a:rPr>
                          </m:ctrlPr>
                        </m:dPr>
                        <m:e>
                          <m:m>
                            <m:mPr>
                              <m:mcs>
                                <m:mc>
                                  <m:mcPr>
                                    <m:count m:val="1"/>
                                    <m:mcJc m:val="center"/>
                                  </m:mcPr>
                                </m:mc>
                              </m:mcs>
                              <m:ctrlPr>
                                <a:rPr lang="en-US" sz="1600" i="1">
                                  <a:solidFill>
                                    <a:srgbClr val="000000"/>
                                  </a:solidFill>
                                  <a:latin typeface="Cambria Math" panose="02040503050406030204" pitchFamily="18" charset="0"/>
                                </a:rPr>
                              </m:ctrlPr>
                            </m:mPr>
                            <m:mr>
                              <m:e>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𝐾𝐸</m:t>
                                    </m:r>
                                    <m:r>
                                      <a:rPr lang="en-US" sz="1600" i="1">
                                        <a:solidFill>
                                          <a:srgbClr val="000000"/>
                                        </a:solidFill>
                                        <a:latin typeface="Cambria Math" panose="02040503050406030204" pitchFamily="18" charset="0"/>
                                      </a:rPr>
                                      <m:t> </m:t>
                                    </m:r>
                                  </m:num>
                                  <m:den>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𝑞</m:t>
                                        </m:r>
                                      </m:e>
                                      <m:sub>
                                        <m:r>
                                          <a:rPr lang="en-US" sz="1600" i="1">
                                            <a:solidFill>
                                              <a:srgbClr val="000000"/>
                                            </a:solidFill>
                                            <a:latin typeface="Cambria Math" panose="02040503050406030204" pitchFamily="18" charset="0"/>
                                          </a:rPr>
                                          <m:t>𝑖</m:t>
                                        </m:r>
                                      </m:sub>
                                    </m:sSub>
                                  </m:den>
                                </m:f>
                                <m:r>
                                  <a:rPr lang="en-US" sz="1600" i="1">
                                    <a:solidFill>
                                      <a:srgbClr val="000000"/>
                                    </a:solidFill>
                                    <a:latin typeface="Cambria Math" panose="02040503050406030204" pitchFamily="18" charset="0"/>
                                  </a:rPr>
                                  <m:t> −</m:t>
                                </m:r>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𝑃𝐸</m:t>
                                    </m:r>
                                    <m:r>
                                      <a:rPr lang="en-US" sz="1600" i="1">
                                        <a:solidFill>
                                          <a:srgbClr val="000000"/>
                                        </a:solidFill>
                                        <a:latin typeface="Cambria Math" panose="02040503050406030204" pitchFamily="18" charset="0"/>
                                      </a:rPr>
                                      <m:t> </m:t>
                                    </m:r>
                                  </m:num>
                                  <m:den>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𝑞</m:t>
                                        </m:r>
                                      </m:e>
                                      <m:sub>
                                        <m:r>
                                          <a:rPr lang="en-US" sz="1600" i="1">
                                            <a:solidFill>
                                              <a:srgbClr val="000000"/>
                                            </a:solidFill>
                                            <a:latin typeface="Cambria Math" panose="02040503050406030204" pitchFamily="18" charset="0"/>
                                          </a:rPr>
                                          <m:t>𝑖</m:t>
                                        </m:r>
                                      </m:sub>
                                    </m:sSub>
                                  </m:den>
                                </m:f>
                              </m:e>
                            </m:mr>
                          </m:m>
                        </m:e>
                      </m:d>
                    </m:oMath>
                  </m:oMathPara>
                </a14:m>
                <a:endParaRPr lang="en-US" sz="1600" dirty="0"/>
              </a:p>
            </p:txBody>
          </p:sp>
        </mc:Choice>
        <mc:Fallback xmlns="">
          <p:sp>
            <p:nvSpPr>
              <p:cNvPr id="3" name="Object 5">
                <a:extLst>
                  <a:ext uri="{FF2B5EF4-FFF2-40B4-BE49-F238E27FC236}">
                    <a16:creationId xmlns:a16="http://schemas.microsoft.com/office/drawing/2014/main" id="{383B5CC2-9099-C3BB-8DC6-6868733340F9}"/>
                  </a:ext>
                </a:extLst>
              </p:cNvPr>
              <p:cNvSpPr txBox="1">
                <a:spLocks noRot="1" noChangeAspect="1" noMove="1" noResize="1" noEditPoints="1" noAdjustHandles="1" noChangeArrowheads="1" noChangeShapeType="1" noTextEdit="1"/>
              </p:cNvSpPr>
              <p:nvPr/>
            </p:nvSpPr>
            <p:spPr bwMode="auto">
              <a:xfrm>
                <a:off x="1292734" y="3314107"/>
                <a:ext cx="4374639" cy="769937"/>
              </a:xfrm>
              <a:prstGeom prst="rect">
                <a:avLst/>
              </a:prstGeom>
              <a:blipFill>
                <a:blip r:embed="rId7"/>
                <a:stretch>
                  <a:fillRect/>
                </a:stretch>
              </a:blipFill>
              <a:ln>
                <a:noFill/>
              </a:ln>
              <a:effectLst/>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4888454B-51EE-743C-32F5-C40C069577D2}"/>
              </a:ext>
            </a:extLst>
          </p:cNvPr>
          <p:cNvCxnSpPr>
            <a:cxnSpLocks/>
          </p:cNvCxnSpPr>
          <p:nvPr/>
        </p:nvCxnSpPr>
        <p:spPr bwMode="auto">
          <a:xfrm flipV="1">
            <a:off x="2983832" y="2586932"/>
            <a:ext cx="178067" cy="595412"/>
          </a:xfrm>
          <a:prstGeom prst="line">
            <a:avLst/>
          </a:prstGeom>
          <a:solidFill>
            <a:schemeClr val="accent1"/>
          </a:solidFill>
          <a:ln w="9525" cap="flat" cmpd="sng" algn="ctr">
            <a:solidFill>
              <a:srgbClr val="FF3300"/>
            </a:solidFill>
            <a:prstDash val="solid"/>
            <a:round/>
            <a:headEnd type="none" w="med" len="med"/>
            <a:tailEnd type="none" w="med" len="med"/>
          </a:ln>
          <a:effectLst/>
        </p:spPr>
      </p:cxnSp>
      <p:sp>
        <p:nvSpPr>
          <p:cNvPr id="10" name="TextBox 9">
            <a:extLst>
              <a:ext uri="{FF2B5EF4-FFF2-40B4-BE49-F238E27FC236}">
                <a16:creationId xmlns:a16="http://schemas.microsoft.com/office/drawing/2014/main" id="{FBF491F5-76E7-3F3D-804F-AA1F1E4D3C38}"/>
              </a:ext>
            </a:extLst>
          </p:cNvPr>
          <p:cNvSpPr txBox="1"/>
          <p:nvPr/>
        </p:nvSpPr>
        <p:spPr>
          <a:xfrm>
            <a:off x="3161899" y="2461321"/>
            <a:ext cx="230189" cy="338554"/>
          </a:xfrm>
          <a:prstGeom prst="rect">
            <a:avLst/>
          </a:prstGeom>
          <a:noFill/>
        </p:spPr>
        <p:txBody>
          <a:bodyPr wrap="square" rtlCol="0">
            <a:spAutoFit/>
          </a:bodyPr>
          <a:lstStyle/>
          <a:p>
            <a:r>
              <a:rPr lang="en-US" sz="1600" dirty="0">
                <a:solidFill>
                  <a:srgbClr val="FF0000"/>
                </a:solidFill>
              </a:rPr>
              <a:t>0</a:t>
            </a:r>
          </a:p>
        </p:txBody>
      </p:sp>
      <p:sp>
        <p:nvSpPr>
          <p:cNvPr id="12" name="Rectangle 6">
            <a:extLst>
              <a:ext uri="{FF2B5EF4-FFF2-40B4-BE49-F238E27FC236}">
                <a16:creationId xmlns:a16="http://schemas.microsoft.com/office/drawing/2014/main" id="{E6952AA2-1D36-5F2B-E343-E528EA8B4010}"/>
              </a:ext>
            </a:extLst>
          </p:cNvPr>
          <p:cNvSpPr>
            <a:spLocks noChangeArrowheads="1"/>
          </p:cNvSpPr>
          <p:nvPr/>
        </p:nvSpPr>
        <p:spPr bwMode="auto">
          <a:xfrm>
            <a:off x="5956131" y="1388722"/>
            <a:ext cx="824867" cy="73392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3" name="Rectangle 6">
            <a:extLst>
              <a:ext uri="{FF2B5EF4-FFF2-40B4-BE49-F238E27FC236}">
                <a16:creationId xmlns:a16="http://schemas.microsoft.com/office/drawing/2014/main" id="{E9269353-F0B0-4B94-3953-94BBCB9D49B0}"/>
              </a:ext>
            </a:extLst>
          </p:cNvPr>
          <p:cNvSpPr>
            <a:spLocks noChangeArrowheads="1"/>
          </p:cNvSpPr>
          <p:nvPr/>
        </p:nvSpPr>
        <p:spPr bwMode="auto">
          <a:xfrm>
            <a:off x="1256786" y="2517675"/>
            <a:ext cx="2275686" cy="73392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4" name="Rectangle 6">
            <a:extLst>
              <a:ext uri="{FF2B5EF4-FFF2-40B4-BE49-F238E27FC236}">
                <a16:creationId xmlns:a16="http://schemas.microsoft.com/office/drawing/2014/main" id="{6F8D743D-4F65-DB1F-0BCD-6803AC26058D}"/>
              </a:ext>
            </a:extLst>
          </p:cNvPr>
          <p:cNvSpPr>
            <a:spLocks noChangeArrowheads="1"/>
          </p:cNvSpPr>
          <p:nvPr/>
        </p:nvSpPr>
        <p:spPr bwMode="auto">
          <a:xfrm>
            <a:off x="6982262" y="1371600"/>
            <a:ext cx="445435" cy="722267"/>
          </a:xfrm>
          <a:prstGeom prst="rect">
            <a:avLst/>
          </a:prstGeom>
          <a:noFill/>
          <a:ln w="9525">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6" name="Rectangle 6">
            <a:extLst>
              <a:ext uri="{FF2B5EF4-FFF2-40B4-BE49-F238E27FC236}">
                <a16:creationId xmlns:a16="http://schemas.microsoft.com/office/drawing/2014/main" id="{DEB661C0-FB73-88A2-1479-F28C99038EFB}"/>
              </a:ext>
            </a:extLst>
          </p:cNvPr>
          <p:cNvSpPr>
            <a:spLocks noChangeArrowheads="1"/>
          </p:cNvSpPr>
          <p:nvPr/>
        </p:nvSpPr>
        <p:spPr bwMode="auto">
          <a:xfrm>
            <a:off x="1256786" y="3295267"/>
            <a:ext cx="3608785" cy="722267"/>
          </a:xfrm>
          <a:prstGeom prst="rect">
            <a:avLst/>
          </a:prstGeom>
          <a:noFill/>
          <a:ln w="9525">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Object 4">
                <a:extLst>
                  <a:ext uri="{FF2B5EF4-FFF2-40B4-BE49-F238E27FC236}">
                    <a16:creationId xmlns:a16="http://schemas.microsoft.com/office/drawing/2014/main" id="{8F3C53FE-09EE-BD0B-88E3-833C61585D1A}"/>
                  </a:ext>
                </a:extLst>
              </p:cNvPr>
              <p:cNvSpPr txBox="1"/>
              <p:nvPr/>
            </p:nvSpPr>
            <p:spPr bwMode="auto">
              <a:xfrm>
                <a:off x="1256786" y="2091054"/>
                <a:ext cx="1984375" cy="37016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sz="1600" b="0" i="1" smtClean="0">
                          <a:solidFill>
                            <a:srgbClr val="000000"/>
                          </a:solidFill>
                          <a:latin typeface="Cambria Math" panose="02040503050406030204" pitchFamily="18" charset="0"/>
                        </a:rPr>
                        <m:t>𝐿</m:t>
                      </m:r>
                      <m:r>
                        <a:rPr lang="en-US" sz="1600" b="0" i="1" smtClean="0">
                          <a:solidFill>
                            <a:srgbClr val="000000"/>
                          </a:solidFill>
                          <a:latin typeface="Cambria Math" panose="02040503050406030204" pitchFamily="18" charset="0"/>
                        </a:rPr>
                        <m:t>=</m:t>
                      </m:r>
                      <m:r>
                        <a:rPr lang="en-US" sz="1600" b="0" i="1" smtClean="0">
                          <a:solidFill>
                            <a:srgbClr val="000000"/>
                          </a:solidFill>
                          <a:latin typeface="Cambria Math" panose="02040503050406030204" pitchFamily="18" charset="0"/>
                        </a:rPr>
                        <m:t>𝐾𝐸</m:t>
                      </m:r>
                      <m:r>
                        <a:rPr lang="en-US" sz="1600" b="0" i="1" smtClean="0">
                          <a:solidFill>
                            <a:srgbClr val="000000"/>
                          </a:solidFill>
                          <a:latin typeface="Cambria Math" panose="02040503050406030204" pitchFamily="18" charset="0"/>
                        </a:rPr>
                        <m:t>−</m:t>
                      </m:r>
                      <m:r>
                        <a:rPr lang="en-US" sz="1600" b="0" i="1" smtClean="0">
                          <a:solidFill>
                            <a:srgbClr val="000000"/>
                          </a:solidFill>
                          <a:latin typeface="Cambria Math" panose="02040503050406030204" pitchFamily="18" charset="0"/>
                        </a:rPr>
                        <m:t>𝑃𝐸</m:t>
                      </m:r>
                    </m:oMath>
                  </m:oMathPara>
                </a14:m>
                <a:endParaRPr lang="en-US" sz="1600" dirty="0"/>
              </a:p>
            </p:txBody>
          </p:sp>
        </mc:Choice>
        <mc:Fallback xmlns="">
          <p:sp>
            <p:nvSpPr>
              <p:cNvPr id="17" name="Object 4">
                <a:extLst>
                  <a:ext uri="{FF2B5EF4-FFF2-40B4-BE49-F238E27FC236}">
                    <a16:creationId xmlns:a16="http://schemas.microsoft.com/office/drawing/2014/main" id="{8F3C53FE-09EE-BD0B-88E3-833C61585D1A}"/>
                  </a:ext>
                </a:extLst>
              </p:cNvPr>
              <p:cNvSpPr txBox="1">
                <a:spLocks noRot="1" noChangeAspect="1" noMove="1" noResize="1" noEditPoints="1" noAdjustHandles="1" noChangeArrowheads="1" noChangeShapeType="1" noTextEdit="1"/>
              </p:cNvSpPr>
              <p:nvPr/>
            </p:nvSpPr>
            <p:spPr bwMode="auto">
              <a:xfrm>
                <a:off x="1256786" y="2091054"/>
                <a:ext cx="1984375" cy="370160"/>
              </a:xfrm>
              <a:prstGeom prst="rect">
                <a:avLst/>
              </a:prstGeom>
              <a:blipFill>
                <a:blip r:embed="rId8"/>
                <a:stretch>
                  <a:fillRect/>
                </a:stretch>
              </a:blipFill>
              <a:ln>
                <a:noFill/>
              </a:ln>
              <a:effectLst/>
            </p:spPr>
            <p:txBody>
              <a:bodyPr/>
              <a:lstStyle/>
              <a:p>
                <a:r>
                  <a:rPr lang="en-US">
                    <a:noFill/>
                  </a:rPr>
                  <a:t> </a:t>
                </a:r>
              </a:p>
            </p:txBody>
          </p:sp>
        </mc:Fallback>
      </mc:AlternateContent>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E6A57-7013-430B-29CF-A4AB790D039E}"/>
            </a:ext>
          </a:extLst>
        </p:cNvPr>
        <p:cNvGrpSpPr/>
        <p:nvPr/>
      </p:nvGrpSpPr>
      <p:grpSpPr>
        <a:xfrm>
          <a:off x="0" y="0"/>
          <a:ext cx="0" cy="0"/>
          <a:chOff x="0" y="0"/>
          <a:chExt cx="0" cy="0"/>
        </a:xfrm>
      </p:grpSpPr>
      <p:sp>
        <p:nvSpPr>
          <p:cNvPr id="46082" name="Rectangle 2">
            <a:extLst>
              <a:ext uri="{FF2B5EF4-FFF2-40B4-BE49-F238E27FC236}">
                <a16:creationId xmlns:a16="http://schemas.microsoft.com/office/drawing/2014/main" id="{B21CFDA9-3D8C-F309-F6DD-88BDB6917ADF}"/>
              </a:ext>
            </a:extLst>
          </p:cNvPr>
          <p:cNvSpPr>
            <a:spLocks noGrp="1" noChangeArrowheads="1"/>
          </p:cNvSpPr>
          <p:nvPr>
            <p:ph type="title"/>
          </p:nvPr>
        </p:nvSpPr>
        <p:spPr/>
        <p:txBody>
          <a:bodyPr/>
          <a:lstStyle/>
          <a:p>
            <a:r>
              <a:rPr lang="en-US" altLang="en-US" dirty="0" err="1"/>
              <a:t>Lagrangian</a:t>
            </a:r>
            <a:r>
              <a:rPr lang="en-US" altLang="en-US" dirty="0"/>
              <a:t> Formulation of Manipulator Dynamics</a:t>
            </a:r>
          </a:p>
        </p:txBody>
      </p:sp>
      <p:sp>
        <p:nvSpPr>
          <p:cNvPr id="7" name="Footer Placeholder 2">
            <a:extLst>
              <a:ext uri="{FF2B5EF4-FFF2-40B4-BE49-F238E27FC236}">
                <a16:creationId xmlns:a16="http://schemas.microsoft.com/office/drawing/2014/main" id="{FECFF802-E56A-A733-1957-560522E02079}"/>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5" name="Picture 2" descr="http://brand.ucla.edu/wp-content/uploads/2013/08/ucla-logotype-main-11.jpg">
            <a:extLst>
              <a:ext uri="{FF2B5EF4-FFF2-40B4-BE49-F238E27FC236}">
                <a16:creationId xmlns:a16="http://schemas.microsoft.com/office/drawing/2014/main" id="{0001AA52-18C9-56E4-7157-9392D75B48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A5840A35-C8B0-84C5-1D5A-EC4C5464C267}"/>
              </a:ext>
            </a:extLst>
          </p:cNvPr>
          <p:cNvPicPr>
            <a:picLocks noChangeAspect="1"/>
          </p:cNvPicPr>
          <p:nvPr/>
        </p:nvPicPr>
        <p:blipFill>
          <a:blip r:embed="rId4"/>
          <a:stretch>
            <a:fillRect/>
          </a:stretch>
        </p:blipFill>
        <p:spPr>
          <a:xfrm>
            <a:off x="2748013" y="1485832"/>
            <a:ext cx="6587821" cy="4419736"/>
          </a:xfrm>
          <a:prstGeom prst="rect">
            <a:avLst/>
          </a:prstGeom>
        </p:spPr>
      </p:pic>
    </p:spTree>
    <p:extLst>
      <p:ext uri="{BB962C8B-B14F-4D97-AF65-F5344CB8AC3E}">
        <p14:creationId xmlns:p14="http://schemas.microsoft.com/office/powerpoint/2010/main" val="2588759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E6A57-7013-430B-29CF-A4AB790D039E}"/>
            </a:ext>
          </a:extLst>
        </p:cNvPr>
        <p:cNvGrpSpPr/>
        <p:nvPr/>
      </p:nvGrpSpPr>
      <p:grpSpPr>
        <a:xfrm>
          <a:off x="0" y="0"/>
          <a:ext cx="0" cy="0"/>
          <a:chOff x="0" y="0"/>
          <a:chExt cx="0" cy="0"/>
        </a:xfrm>
      </p:grpSpPr>
      <p:sp>
        <p:nvSpPr>
          <p:cNvPr id="46082" name="Rectangle 2">
            <a:extLst>
              <a:ext uri="{FF2B5EF4-FFF2-40B4-BE49-F238E27FC236}">
                <a16:creationId xmlns:a16="http://schemas.microsoft.com/office/drawing/2014/main" id="{B21CFDA9-3D8C-F309-F6DD-88BDB6917ADF}"/>
              </a:ext>
            </a:extLst>
          </p:cNvPr>
          <p:cNvSpPr>
            <a:spLocks noGrp="1" noChangeArrowheads="1"/>
          </p:cNvSpPr>
          <p:nvPr>
            <p:ph type="title"/>
          </p:nvPr>
        </p:nvSpPr>
        <p:spPr/>
        <p:txBody>
          <a:bodyPr/>
          <a:lstStyle/>
          <a:p>
            <a:r>
              <a:rPr lang="en-US" altLang="en-US" dirty="0" err="1"/>
              <a:t>Lagangian</a:t>
            </a:r>
            <a:r>
              <a:rPr lang="en-US" altLang="en-US" dirty="0"/>
              <a:t> Formulation of Manipulator Dynamics</a:t>
            </a:r>
          </a:p>
        </p:txBody>
      </p:sp>
      <p:sp>
        <p:nvSpPr>
          <p:cNvPr id="7" name="Footer Placeholder 2">
            <a:extLst>
              <a:ext uri="{FF2B5EF4-FFF2-40B4-BE49-F238E27FC236}">
                <a16:creationId xmlns:a16="http://schemas.microsoft.com/office/drawing/2014/main" id="{FECFF802-E56A-A733-1957-560522E02079}"/>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5" name="Picture 2" descr="http://brand.ucla.edu/wp-content/uploads/2013/08/ucla-logotype-main-11.jpg">
            <a:extLst>
              <a:ext uri="{FF2B5EF4-FFF2-40B4-BE49-F238E27FC236}">
                <a16:creationId xmlns:a16="http://schemas.microsoft.com/office/drawing/2014/main" id="{0001AA52-18C9-56E4-7157-9392D75B48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A96F572A-703B-019C-62DA-C246195D03ED}"/>
              </a:ext>
            </a:extLst>
          </p:cNvPr>
          <p:cNvPicPr>
            <a:picLocks noChangeAspect="1"/>
          </p:cNvPicPr>
          <p:nvPr/>
        </p:nvPicPr>
        <p:blipFill>
          <a:blip r:embed="rId4"/>
          <a:stretch>
            <a:fillRect/>
          </a:stretch>
        </p:blipFill>
        <p:spPr>
          <a:xfrm>
            <a:off x="1685698" y="1854119"/>
            <a:ext cx="8820603" cy="3149762"/>
          </a:xfrm>
          <a:prstGeom prst="rect">
            <a:avLst/>
          </a:prstGeom>
        </p:spPr>
      </p:pic>
    </p:spTree>
    <p:extLst>
      <p:ext uri="{BB962C8B-B14F-4D97-AF65-F5344CB8AC3E}">
        <p14:creationId xmlns:p14="http://schemas.microsoft.com/office/powerpoint/2010/main" val="15957669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DF1C3-1650-5028-A9F8-9E974FC8A565}"/>
            </a:ext>
          </a:extLst>
        </p:cNvPr>
        <p:cNvGrpSpPr/>
        <p:nvPr/>
      </p:nvGrpSpPr>
      <p:grpSpPr>
        <a:xfrm>
          <a:off x="0" y="0"/>
          <a:ext cx="0" cy="0"/>
          <a:chOff x="0" y="0"/>
          <a:chExt cx="0" cy="0"/>
        </a:xfrm>
      </p:grpSpPr>
      <p:sp>
        <p:nvSpPr>
          <p:cNvPr id="46082" name="Rectangle 2">
            <a:extLst>
              <a:ext uri="{FF2B5EF4-FFF2-40B4-BE49-F238E27FC236}">
                <a16:creationId xmlns:a16="http://schemas.microsoft.com/office/drawing/2014/main" id="{52C0062E-7773-5DD0-8EF9-C410E1A928A8}"/>
              </a:ext>
            </a:extLst>
          </p:cNvPr>
          <p:cNvSpPr>
            <a:spLocks noGrp="1" noChangeArrowheads="1"/>
          </p:cNvSpPr>
          <p:nvPr>
            <p:ph type="title"/>
          </p:nvPr>
        </p:nvSpPr>
        <p:spPr/>
        <p:txBody>
          <a:bodyPr/>
          <a:lstStyle/>
          <a:p>
            <a:r>
              <a:rPr lang="en-US" altLang="en-US" dirty="0" err="1"/>
              <a:t>Lagrangian</a:t>
            </a:r>
            <a:r>
              <a:rPr lang="en-US" altLang="en-US" dirty="0"/>
              <a:t> Formulation of Manipulator Dynamics</a:t>
            </a:r>
          </a:p>
        </p:txBody>
      </p:sp>
      <p:sp>
        <p:nvSpPr>
          <p:cNvPr id="7" name="Footer Placeholder 2">
            <a:extLst>
              <a:ext uri="{FF2B5EF4-FFF2-40B4-BE49-F238E27FC236}">
                <a16:creationId xmlns:a16="http://schemas.microsoft.com/office/drawing/2014/main" id="{8604DCB5-E082-AAF5-D687-054992E8277C}"/>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5" name="Picture 2" descr="http://brand.ucla.edu/wp-content/uploads/2013/08/ucla-logotype-main-11.jpg">
            <a:extLst>
              <a:ext uri="{FF2B5EF4-FFF2-40B4-BE49-F238E27FC236}">
                <a16:creationId xmlns:a16="http://schemas.microsoft.com/office/drawing/2014/main" id="{8AA560F2-8311-6287-7913-C6D9310360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a:extLst>
              <a:ext uri="{FF2B5EF4-FFF2-40B4-BE49-F238E27FC236}">
                <a16:creationId xmlns:a16="http://schemas.microsoft.com/office/drawing/2014/main" id="{0CE910F7-E8D4-97FE-711F-6F2B626FA8CE}"/>
              </a:ext>
            </a:extLst>
          </p:cNvPr>
          <p:cNvSpPr txBox="1">
            <a:spLocks noChangeArrowheads="1"/>
          </p:cNvSpPr>
          <p:nvPr/>
        </p:nvSpPr>
        <p:spPr bwMode="auto">
          <a:xfrm>
            <a:off x="1177926" y="1314451"/>
            <a:ext cx="9423399"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pPr lvl="1"/>
            <a:endParaRPr lang="en-US" altLang="en-US" sz="2000" kern="0"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E0396E9-18FC-6B20-46BC-AC60042E518F}"/>
                  </a:ext>
                </a:extLst>
              </p:cNvPr>
              <p:cNvSpPr txBox="1"/>
              <p:nvPr/>
            </p:nvSpPr>
            <p:spPr>
              <a:xfrm>
                <a:off x="0" y="1841730"/>
                <a:ext cx="12438639" cy="34291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𝑀</m:t>
                      </m:r>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𝐽</m:t>
                          </m:r>
                        </m:e>
                        <m:sub>
                          <m:r>
                            <a:rPr lang="en-US" i="1">
                              <a:latin typeface="Cambria Math" panose="02040503050406030204" pitchFamily="18" charset="0"/>
                            </a:rPr>
                            <m:t>𝑣</m:t>
                          </m:r>
                          <m:r>
                            <a:rPr lang="en-US" i="1">
                              <a:latin typeface="Cambria Math" panose="02040503050406030204" pitchFamily="18" charset="0"/>
                            </a:rPr>
                            <m:t>1</m:t>
                          </m:r>
                        </m:sub>
                        <m:sup>
                          <m:r>
                            <a:rPr lang="en-US" i="1">
                              <a:latin typeface="Cambria Math" panose="02040503050406030204" pitchFamily="18" charset="0"/>
                            </a:rPr>
                            <m:t>𝑇</m:t>
                          </m:r>
                        </m:sup>
                      </m:sSubSup>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i="1">
                              <a:latin typeface="Cambria Math" panose="02040503050406030204" pitchFamily="18" charset="0"/>
                            </a:rPr>
                            <m:t>𝑣</m:t>
                          </m:r>
                          <m:r>
                            <a:rPr lang="en-US" i="1">
                              <a:latin typeface="Cambria Math" panose="02040503050406030204" pitchFamily="18" charset="0"/>
                            </a:rPr>
                            <m:t>1</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𝐽</m:t>
                          </m:r>
                        </m:e>
                        <m:sub>
                          <m:r>
                            <a:rPr lang="en-US" i="1">
                              <a:latin typeface="Cambria Math" panose="02040503050406030204" pitchFamily="18" charset="0"/>
                              <a:ea typeface="Cambria Math" panose="02040503050406030204" pitchFamily="18" charset="0"/>
                            </a:rPr>
                            <m:t>𝜔</m:t>
                          </m:r>
                          <m:r>
                            <a:rPr lang="en-US" i="1">
                              <a:latin typeface="Cambria Math" panose="02040503050406030204" pitchFamily="18" charset="0"/>
                            </a:rPr>
                            <m:t>1</m:t>
                          </m:r>
                        </m:sub>
                        <m:sup>
                          <m:r>
                            <a:rPr lang="en-US" i="1">
                              <a:latin typeface="Cambria Math" panose="02040503050406030204" pitchFamily="18" charset="0"/>
                            </a:rPr>
                            <m:t>𝑇</m:t>
                          </m:r>
                        </m:sup>
                      </m:sSubSup>
                      <m:sPre>
                        <m:sPrePr>
                          <m:ctrlPr>
                            <a:rPr lang="en-US" i="1">
                              <a:latin typeface="Cambria Math" panose="02040503050406030204" pitchFamily="18" charset="0"/>
                            </a:rPr>
                          </m:ctrlPr>
                        </m:sPrePr>
                        <m:sub>
                          <m:r>
                            <a:rPr lang="en-US" i="1">
                              <a:latin typeface="Cambria Math" panose="02040503050406030204" pitchFamily="18" charset="0"/>
                            </a:rPr>
                            <m:t> </m:t>
                          </m:r>
                        </m:sub>
                        <m:sup>
                          <m:r>
                            <a:rPr lang="en-US" i="1">
                              <a:latin typeface="Cambria Math" panose="02040503050406030204" pitchFamily="18" charset="0"/>
                            </a:rPr>
                            <m:t>1</m:t>
                          </m:r>
                        </m:sup>
                        <m:e>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1</m:t>
                                  </m:r>
                                </m:sub>
                              </m:sSub>
                            </m:e>
                            <m:sub>
                              <m:r>
                                <a:rPr lang="en-US" i="1">
                                  <a:latin typeface="Cambria Math" panose="02040503050406030204" pitchFamily="18" charset="0"/>
                                </a:rPr>
                                <m:t>𝑐</m:t>
                              </m:r>
                            </m:sub>
                          </m:sSub>
                        </m:e>
                      </m:sPre>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i="1">
                              <a:latin typeface="Cambria Math" panose="02040503050406030204" pitchFamily="18" charset="0"/>
                              <a:ea typeface="Cambria Math" panose="02040503050406030204" pitchFamily="18" charset="0"/>
                            </a:rPr>
                            <m:t>𝜔</m:t>
                          </m:r>
                          <m:r>
                            <a:rPr lang="en-US" i="1">
                              <a:latin typeface="Cambria Math" panose="02040503050406030204" pitchFamily="18" charset="0"/>
                            </a:rPr>
                            <m:t>1</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𝐽</m:t>
                          </m:r>
                        </m:e>
                        <m:sub>
                          <m:r>
                            <a:rPr lang="en-US" i="1">
                              <a:latin typeface="Cambria Math" panose="02040503050406030204" pitchFamily="18" charset="0"/>
                            </a:rPr>
                            <m:t>𝑣</m:t>
                          </m:r>
                          <m:r>
                            <a:rPr lang="en-US" i="1">
                              <a:latin typeface="Cambria Math" panose="02040503050406030204" pitchFamily="18" charset="0"/>
                            </a:rPr>
                            <m:t>2</m:t>
                          </m:r>
                        </m:sub>
                        <m:sup>
                          <m:r>
                            <a:rPr lang="en-US" i="1">
                              <a:latin typeface="Cambria Math" panose="02040503050406030204" pitchFamily="18" charset="0"/>
                            </a:rPr>
                            <m:t>𝑇</m:t>
                          </m:r>
                        </m:sup>
                      </m:sSubSup>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i="1">
                              <a:latin typeface="Cambria Math" panose="02040503050406030204" pitchFamily="18" charset="0"/>
                            </a:rPr>
                            <m:t>𝑣</m:t>
                          </m:r>
                          <m:r>
                            <a:rPr lang="en-US" i="1">
                              <a:latin typeface="Cambria Math" panose="02040503050406030204" pitchFamily="18" charset="0"/>
                            </a:rPr>
                            <m:t>2</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𝐽</m:t>
                          </m:r>
                        </m:e>
                        <m:sub>
                          <m:r>
                            <a:rPr lang="en-US" i="1">
                              <a:latin typeface="Cambria Math" panose="02040503050406030204" pitchFamily="18" charset="0"/>
                              <a:ea typeface="Cambria Math" panose="02040503050406030204" pitchFamily="18" charset="0"/>
                            </a:rPr>
                            <m:t>𝜔</m:t>
                          </m:r>
                          <m:r>
                            <a:rPr lang="en-US" i="1">
                              <a:latin typeface="Cambria Math" panose="02040503050406030204" pitchFamily="18" charset="0"/>
                            </a:rPr>
                            <m:t>2</m:t>
                          </m:r>
                        </m:sub>
                        <m:sup>
                          <m:r>
                            <a:rPr lang="en-US" i="1">
                              <a:latin typeface="Cambria Math" panose="02040503050406030204" pitchFamily="18" charset="0"/>
                            </a:rPr>
                            <m:t>𝑇</m:t>
                          </m:r>
                        </m:sup>
                      </m:sSubSup>
                      <m:sPre>
                        <m:sPrePr>
                          <m:ctrlPr>
                            <a:rPr lang="en-US" i="1">
                              <a:latin typeface="Cambria Math" panose="02040503050406030204" pitchFamily="18" charset="0"/>
                            </a:rPr>
                          </m:ctrlPr>
                        </m:sPrePr>
                        <m:sub>
                          <m:r>
                            <a:rPr lang="en-US" i="1">
                              <a:latin typeface="Cambria Math" panose="02040503050406030204" pitchFamily="18" charset="0"/>
                            </a:rPr>
                            <m:t> </m:t>
                          </m:r>
                        </m:sub>
                        <m:sup>
                          <m:r>
                            <a:rPr lang="en-US" i="1">
                              <a:latin typeface="Cambria Math" panose="02040503050406030204" pitchFamily="18" charset="0"/>
                            </a:rPr>
                            <m:t>2</m:t>
                          </m:r>
                        </m:sup>
                        <m:e>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2</m:t>
                                  </m:r>
                                </m:sub>
                              </m:sSub>
                            </m:e>
                            <m:sub>
                              <m:r>
                                <a:rPr lang="en-US" i="1">
                                  <a:latin typeface="Cambria Math" panose="02040503050406030204" pitchFamily="18" charset="0"/>
                                </a:rPr>
                                <m:t>𝑐</m:t>
                              </m:r>
                            </m:sub>
                          </m:sSub>
                        </m:e>
                      </m:sPre>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i="1">
                              <a:latin typeface="Cambria Math" panose="02040503050406030204" pitchFamily="18" charset="0"/>
                              <a:ea typeface="Cambria Math" panose="02040503050406030204" pitchFamily="18" charset="0"/>
                            </a:rPr>
                            <m:t>𝜔</m:t>
                          </m:r>
                          <m:r>
                            <a:rPr lang="en-US" i="1">
                              <a:latin typeface="Cambria Math" panose="02040503050406030204" pitchFamily="18" charset="0"/>
                            </a:rPr>
                            <m:t>2</m:t>
                          </m:r>
                        </m:sub>
                      </m:sSub>
                      <m:r>
                        <a:rPr lang="en-US" b="0" i="1" smtClean="0">
                          <a:latin typeface="Cambria Math" panose="02040503050406030204" pitchFamily="18" charset="0"/>
                        </a:rPr>
                        <m:t>=</m:t>
                      </m:r>
                    </m:oMath>
                  </m:oMathPara>
                </a14:m>
                <a:endParaRPr lang="en-US" b="0" i="1" dirty="0">
                  <a:latin typeface="Cambria Math" panose="02040503050406030204" pitchFamily="18" charset="0"/>
                </a:endParaRPr>
              </a:p>
              <a:p>
                <a:endParaRPr lang="en-US" b="0" i="1" dirty="0">
                  <a:latin typeface="Cambria Math" panose="02040503050406030204" pitchFamily="18" charset="0"/>
                </a:endParaRPr>
              </a:p>
              <a:p>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f>
                                  <m:fPr>
                                    <m:ctrlPr>
                                      <a:rPr lang="en-US" b="0" i="1" smtClean="0">
                                        <a:latin typeface="Cambria Math" panose="02040503050406030204" pitchFamily="18" charset="0"/>
                                      </a:rPr>
                                    </m:ctrlPr>
                                  </m:fPr>
                                  <m:num>
                                    <m:r>
                                      <m:rPr>
                                        <m:brk m:alnAt="7"/>
                                      </m:rPr>
                                      <a:rPr lang="en-US" b="0" i="1" smtClean="0">
                                        <a:latin typeface="Cambria Math" panose="02040503050406030204" pitchFamily="18" charset="0"/>
                                      </a:rPr>
                                      <m:t>1</m:t>
                                    </m:r>
                                  </m:num>
                                  <m:den>
                                    <m:r>
                                      <m:rPr>
                                        <m:brk m:alnAt="7"/>
                                      </m:rPr>
                                      <a:rPr lang="en-US" b="0" i="1" smtClean="0">
                                        <a:latin typeface="Cambria Math" panose="02040503050406030204" pitchFamily="18" charset="0"/>
                                      </a:rPr>
                                      <m:t>3</m:t>
                                    </m:r>
                                  </m:den>
                                </m:f>
                                <m:sSub>
                                  <m:sSubPr>
                                    <m:ctrlPr>
                                      <a:rPr lang="en-US" b="0" i="1" smtClean="0">
                                        <a:latin typeface="Cambria Math" panose="02040503050406030204" pitchFamily="18" charset="0"/>
                                      </a:rPr>
                                    </m:ctrlPr>
                                  </m:sSubPr>
                                  <m:e>
                                    <m:r>
                                      <m:rPr>
                                        <m:brk m:alnAt="7"/>
                                      </m:rPr>
                                      <a:rPr lang="en-US" b="0" i="1" smtClean="0">
                                        <a:latin typeface="Cambria Math" panose="02040503050406030204" pitchFamily="18" charset="0"/>
                                      </a:rPr>
                                      <m:t>𝑚</m:t>
                                    </m:r>
                                  </m:e>
                                  <m:sub>
                                    <m:r>
                                      <m:rPr>
                                        <m:brk m:alnAt="7"/>
                                      </m:rPr>
                                      <a:rPr lang="en-US" b="0" i="1" smtClean="0">
                                        <a:latin typeface="Cambria Math" panose="02040503050406030204" pitchFamily="18" charset="0"/>
                                      </a:rPr>
                                      <m:t>1</m:t>
                                    </m:r>
                                  </m:sub>
                                </m:sSub>
                                <m:sSubSup>
                                  <m:sSubSupPr>
                                    <m:ctrlPr>
                                      <a:rPr lang="en-US" b="0" i="1" smtClean="0">
                                        <a:latin typeface="Cambria Math" panose="02040503050406030204" pitchFamily="18" charset="0"/>
                                      </a:rPr>
                                    </m:ctrlPr>
                                  </m:sSubSupPr>
                                  <m:e>
                                    <m:r>
                                      <m:rPr>
                                        <m:brk m:alnAt="7"/>
                                      </m:rPr>
                                      <a:rPr lang="en-US" b="0" i="1" smtClean="0">
                                        <a:latin typeface="Cambria Math" panose="02040503050406030204" pitchFamily="18" charset="0"/>
                                      </a:rPr>
                                      <m:t>𝐿</m:t>
                                    </m:r>
                                  </m:e>
                                  <m:sub>
                                    <m:r>
                                      <m:rPr>
                                        <m:brk m:alnAt="7"/>
                                      </m:rPr>
                                      <a:rPr lang="en-US" b="0" i="1" smtClean="0">
                                        <a:latin typeface="Cambria Math" panose="02040503050406030204" pitchFamily="18" charset="0"/>
                                      </a:rPr>
                                      <m:t>1</m:t>
                                    </m:r>
                                  </m:sub>
                                  <m:sup>
                                    <m:r>
                                      <m:rPr>
                                        <m:brk m:alnAt="7"/>
                                      </m:rPr>
                                      <a:rPr lang="en-US" b="0" i="1" smtClean="0">
                                        <a:latin typeface="Cambria Math" panose="02040503050406030204" pitchFamily="18" charset="0"/>
                                      </a:rPr>
                                      <m:t>2</m:t>
                                    </m:r>
                                  </m:sup>
                                </m:sSubSup>
                                <m:r>
                                  <m:rPr>
                                    <m:brk m:alnAt="7"/>
                                  </m:rP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brk m:alnAt="7"/>
                                      </m:rPr>
                                      <a:rPr lang="en-US" b="0" i="1" smtClean="0">
                                        <a:latin typeface="Cambria Math" panose="02040503050406030204" pitchFamily="18" charset="0"/>
                                      </a:rPr>
                                      <m:t>𝑚</m:t>
                                    </m:r>
                                  </m:e>
                                  <m:sub>
                                    <m:r>
                                      <m:rPr>
                                        <m:brk m:alnAt="7"/>
                                      </m:rPr>
                                      <a:rPr lang="en-US" b="0" i="1" smtClean="0">
                                        <a:latin typeface="Cambria Math" panose="02040503050406030204" pitchFamily="18" charset="0"/>
                                      </a:rPr>
                                      <m:t>2</m:t>
                                    </m:r>
                                  </m:sub>
                                </m:sSub>
                                <m:r>
                                  <m:rPr>
                                    <m:brk m:alnAt="7"/>
                                  </m:rP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m:rPr>
                                        <m:brk m:alnAt="7"/>
                                      </m:rPr>
                                      <a:rPr lang="en-US" b="0" i="1" smtClean="0">
                                        <a:latin typeface="Cambria Math" panose="02040503050406030204" pitchFamily="18" charset="0"/>
                                      </a:rPr>
                                      <m:t>𝐿</m:t>
                                    </m:r>
                                  </m:e>
                                  <m:sub>
                                    <m:r>
                                      <m:rPr>
                                        <m:brk m:alnAt="7"/>
                                      </m:rPr>
                                      <a:rPr lang="en-US" b="0" i="1" smtClean="0">
                                        <a:latin typeface="Cambria Math" panose="02040503050406030204" pitchFamily="18" charset="0"/>
                                      </a:rPr>
                                      <m:t>1</m:t>
                                    </m:r>
                                  </m:sub>
                                  <m:sup>
                                    <m:r>
                                      <m:rPr>
                                        <m:brk m:alnAt="7"/>
                                      </m:rPr>
                                      <a:rPr lang="en-US" b="0" i="1" smtClean="0">
                                        <a:latin typeface="Cambria Math" panose="02040503050406030204" pitchFamily="18" charset="0"/>
                                      </a:rPr>
                                      <m:t>2</m:t>
                                    </m:r>
                                  </m:sup>
                                </m:sSubSup>
                                <m:r>
                                  <m:rPr>
                                    <m:brk m:alnAt="7"/>
                                  </m:rP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brk m:alnAt="7"/>
                                      </m:rPr>
                                      <a:rPr lang="en-US" b="0" i="1" smtClean="0">
                                        <a:latin typeface="Cambria Math" panose="02040503050406030204" pitchFamily="18" charset="0"/>
                                      </a:rPr>
                                      <m:t>𝐿</m:t>
                                    </m:r>
                                  </m:e>
                                  <m:sub>
                                    <m:r>
                                      <m:rPr>
                                        <m:brk m:alnAt="7"/>
                                      </m:rP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m:rPr>
                                        <m:brk m:alnAt="7"/>
                                      </m:rPr>
                                      <a:rPr lang="en-US" b="0" i="1" smtClean="0">
                                        <a:latin typeface="Cambria Math" panose="02040503050406030204" pitchFamily="18" charset="0"/>
                                      </a:rPr>
                                      <m:t>𝐿</m:t>
                                    </m:r>
                                  </m:e>
                                  <m:sub>
                                    <m:r>
                                      <m:rPr>
                                        <m:brk m:alnAt="7"/>
                                      </m:rP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m:rPr>
                                        <m:brk m:alnAt="7"/>
                                      </m:rPr>
                                      <a:rPr lang="en-US" b="0" i="1" smtClean="0">
                                        <a:latin typeface="Cambria Math" panose="02040503050406030204" pitchFamily="18" charset="0"/>
                                      </a:rPr>
                                      <m:t>𝑐</m:t>
                                    </m:r>
                                  </m:e>
                                  <m:sub>
                                    <m:r>
                                      <m:rPr>
                                        <m:brk m:alnAt="7"/>
                                      </m:rPr>
                                      <a:rPr lang="en-US" b="0" i="1" smtClean="0">
                                        <a:latin typeface="Cambria Math" panose="02040503050406030204" pitchFamily="18" charset="0"/>
                                      </a:rPr>
                                      <m:t>2</m:t>
                                    </m:r>
                                  </m:sub>
                                </m:sSub>
                                <m:r>
                                  <m:rPr>
                                    <m:brk m:alnAt="7"/>
                                  </m:rPr>
                                  <a:rPr lang="en-US" b="0" i="1" smtClean="0">
                                    <a:latin typeface="Cambria Math" panose="02040503050406030204" pitchFamily="18" charset="0"/>
                                  </a:rPr>
                                  <m:t>+</m:t>
                                </m:r>
                                <m:f>
                                  <m:fPr>
                                    <m:ctrlPr>
                                      <a:rPr lang="en-US" b="0" i="1" smtClean="0">
                                        <a:latin typeface="Cambria Math" panose="02040503050406030204" pitchFamily="18" charset="0"/>
                                      </a:rPr>
                                    </m:ctrlPr>
                                  </m:fPr>
                                  <m:num>
                                    <m:r>
                                      <m:rPr>
                                        <m:brk m:alnAt="7"/>
                                      </m:rPr>
                                      <a:rPr lang="en-US" b="0" i="1" smtClean="0">
                                        <a:latin typeface="Cambria Math" panose="02040503050406030204" pitchFamily="18" charset="0"/>
                                      </a:rPr>
                                      <m:t>1</m:t>
                                    </m:r>
                                  </m:num>
                                  <m:den>
                                    <m:r>
                                      <m:rPr>
                                        <m:brk m:alnAt="7"/>
                                      </m:rPr>
                                      <a:rPr lang="en-US" b="0" i="1" smtClean="0">
                                        <a:latin typeface="Cambria Math" panose="02040503050406030204" pitchFamily="18" charset="0"/>
                                      </a:rPr>
                                      <m:t>3</m:t>
                                    </m:r>
                                  </m:den>
                                </m:f>
                                <m:sSubSup>
                                  <m:sSubSupPr>
                                    <m:ctrlPr>
                                      <a:rPr lang="en-US" b="0" i="1" smtClean="0">
                                        <a:latin typeface="Cambria Math" panose="02040503050406030204" pitchFamily="18" charset="0"/>
                                      </a:rPr>
                                    </m:ctrlPr>
                                  </m:sSubSupPr>
                                  <m:e>
                                    <m:r>
                                      <m:rPr>
                                        <m:brk m:alnAt="7"/>
                                      </m:rPr>
                                      <a:rPr lang="en-US" b="0" i="1" smtClean="0">
                                        <a:latin typeface="Cambria Math" panose="02040503050406030204" pitchFamily="18" charset="0"/>
                                      </a:rPr>
                                      <m:t>𝐿</m:t>
                                    </m:r>
                                  </m:e>
                                  <m:sub>
                                    <m:r>
                                      <m:rPr>
                                        <m:brk m:alnAt="7"/>
                                      </m:rPr>
                                      <a:rPr lang="en-US" b="0" i="1" smtClean="0">
                                        <a:latin typeface="Cambria Math" panose="02040503050406030204" pitchFamily="18" charset="0"/>
                                      </a:rPr>
                                      <m:t>2</m:t>
                                    </m:r>
                                  </m:sub>
                                  <m:sup>
                                    <m:r>
                                      <m:rPr>
                                        <m:brk m:alnAt="7"/>
                                      </m:rPr>
                                      <a:rPr lang="en-US" b="0" i="1" smtClean="0">
                                        <a:latin typeface="Cambria Math" panose="02040503050406030204" pitchFamily="18" charset="0"/>
                                      </a:rPr>
                                      <m:t>2</m:t>
                                    </m:r>
                                  </m:sup>
                                </m:sSubSup>
                                <m:r>
                                  <m:rPr>
                                    <m:brk m:alnAt="7"/>
                                  </m:rPr>
                                  <a:rPr lang="en-US" b="0" i="1" smtClean="0">
                                    <a:latin typeface="Cambria Math" panose="02040503050406030204" pitchFamily="18" charset="0"/>
                                  </a:rPr>
                                  <m:t>)</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2</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𝐿</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2</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𝐿</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e>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𝐿</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e>
                            </m:mr>
                          </m:m>
                        </m:e>
                      </m:d>
                    </m:oMath>
                  </m:oMathPara>
                </a14:m>
                <a:endParaRPr lang="en-US" b="0" i="1" dirty="0">
                  <a:latin typeface="Cambria Math" panose="02040503050406030204" pitchFamily="18" charset="0"/>
                </a:endParaRPr>
              </a:p>
              <a:p>
                <a:endParaRPr lang="en-US" b="0" dirty="0"/>
              </a:p>
              <a:p>
                <a:r>
                  <a:rPr lang="en-US" dirty="0"/>
                  <a:t> </a:t>
                </a:r>
              </a:p>
            </p:txBody>
          </p:sp>
        </mc:Choice>
        <mc:Fallback xmlns="">
          <p:sp>
            <p:nvSpPr>
              <p:cNvPr id="6" name="TextBox 5">
                <a:extLst>
                  <a:ext uri="{FF2B5EF4-FFF2-40B4-BE49-F238E27FC236}">
                    <a16:creationId xmlns:a16="http://schemas.microsoft.com/office/drawing/2014/main" id="{FE0396E9-18FC-6B20-46BC-AC60042E518F}"/>
                  </a:ext>
                </a:extLst>
              </p:cNvPr>
              <p:cNvSpPr txBox="1">
                <a:spLocks noRot="1" noChangeAspect="1" noMove="1" noResize="1" noEditPoints="1" noAdjustHandles="1" noChangeArrowheads="1" noChangeShapeType="1" noTextEdit="1"/>
              </p:cNvSpPr>
              <p:nvPr/>
            </p:nvSpPr>
            <p:spPr>
              <a:xfrm>
                <a:off x="0" y="1841730"/>
                <a:ext cx="12438639" cy="3429144"/>
              </a:xfrm>
              <a:prstGeom prst="rect">
                <a:avLst/>
              </a:prstGeom>
              <a:blipFill>
                <a:blip r:embed="rId4"/>
                <a:stretch>
                  <a:fillRect/>
                </a:stretch>
              </a:blipFill>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CA6FE7BC-1BC9-F2E4-28B2-DCBA02BAB9A1}"/>
              </a:ext>
            </a:extLst>
          </p:cNvPr>
          <p:cNvCxnSpPr/>
          <p:nvPr/>
        </p:nvCxnSpPr>
        <p:spPr bwMode="auto">
          <a:xfrm>
            <a:off x="2543175" y="3714750"/>
            <a:ext cx="7791450"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5099D45B-D583-185E-EA9F-1B1EF00A7151}"/>
              </a:ext>
            </a:extLst>
          </p:cNvPr>
          <p:cNvCxnSpPr>
            <a:cxnSpLocks/>
          </p:cNvCxnSpPr>
          <p:nvPr/>
        </p:nvCxnSpPr>
        <p:spPr bwMode="auto">
          <a:xfrm flipV="1">
            <a:off x="7067550" y="3000375"/>
            <a:ext cx="0" cy="158115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4114448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D0258-5D9C-3118-99A4-7C60FB2435F4}"/>
            </a:ext>
          </a:extLst>
        </p:cNvPr>
        <p:cNvGrpSpPr/>
        <p:nvPr/>
      </p:nvGrpSpPr>
      <p:grpSpPr>
        <a:xfrm>
          <a:off x="0" y="0"/>
          <a:ext cx="0" cy="0"/>
          <a:chOff x="0" y="0"/>
          <a:chExt cx="0" cy="0"/>
        </a:xfrm>
      </p:grpSpPr>
      <p:sp>
        <p:nvSpPr>
          <p:cNvPr id="46082" name="Rectangle 2">
            <a:extLst>
              <a:ext uri="{FF2B5EF4-FFF2-40B4-BE49-F238E27FC236}">
                <a16:creationId xmlns:a16="http://schemas.microsoft.com/office/drawing/2014/main" id="{8F660893-23B8-4B77-2D8C-FCF23ABB6D4E}"/>
              </a:ext>
            </a:extLst>
          </p:cNvPr>
          <p:cNvSpPr>
            <a:spLocks noGrp="1" noChangeArrowheads="1"/>
          </p:cNvSpPr>
          <p:nvPr>
            <p:ph type="title"/>
          </p:nvPr>
        </p:nvSpPr>
        <p:spPr/>
        <p:txBody>
          <a:bodyPr/>
          <a:lstStyle/>
          <a:p>
            <a:r>
              <a:rPr lang="en-US" altLang="en-US" dirty="0" err="1"/>
              <a:t>Lagrangian</a:t>
            </a:r>
            <a:r>
              <a:rPr lang="en-US" altLang="en-US" dirty="0"/>
              <a:t> Formulation of Manipulator Dynamics</a:t>
            </a:r>
          </a:p>
        </p:txBody>
      </p:sp>
      <p:sp>
        <p:nvSpPr>
          <p:cNvPr id="7" name="Footer Placeholder 2">
            <a:extLst>
              <a:ext uri="{FF2B5EF4-FFF2-40B4-BE49-F238E27FC236}">
                <a16:creationId xmlns:a16="http://schemas.microsoft.com/office/drawing/2014/main" id="{F5058BA5-CE6D-AA63-272D-86FA46911A93}"/>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5" name="Picture 2" descr="http://brand.ucla.edu/wp-content/uploads/2013/08/ucla-logotype-main-11.jpg">
            <a:extLst>
              <a:ext uri="{FF2B5EF4-FFF2-40B4-BE49-F238E27FC236}">
                <a16:creationId xmlns:a16="http://schemas.microsoft.com/office/drawing/2014/main" id="{0E9A9BC3-27BC-59A1-E57F-E914F00546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a:extLst>
              <a:ext uri="{FF2B5EF4-FFF2-40B4-BE49-F238E27FC236}">
                <a16:creationId xmlns:a16="http://schemas.microsoft.com/office/drawing/2014/main" id="{F92B8C63-1AC8-DD79-E88D-505E5D1DAEDE}"/>
              </a:ext>
            </a:extLst>
          </p:cNvPr>
          <p:cNvSpPr txBox="1">
            <a:spLocks noChangeArrowheads="1"/>
          </p:cNvSpPr>
          <p:nvPr/>
        </p:nvSpPr>
        <p:spPr bwMode="auto">
          <a:xfrm>
            <a:off x="1177926" y="1314451"/>
            <a:ext cx="9423399"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r>
              <a:rPr lang="en-US" altLang="en-US" sz="2000" kern="0" dirty="0"/>
              <a:t>(d) Velocity Coupling Vector:</a:t>
            </a:r>
          </a:p>
          <a:p>
            <a:pPr lvl="1"/>
            <a:endParaRPr lang="en-US" altLang="en-US" sz="2000" kern="0"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E2C5077-7344-37D0-D725-89A920E54445}"/>
                  </a:ext>
                </a:extLst>
              </p:cNvPr>
              <p:cNvSpPr txBox="1"/>
              <p:nvPr/>
            </p:nvSpPr>
            <p:spPr>
              <a:xfrm>
                <a:off x="1122852" y="3106029"/>
                <a:ext cx="10962296" cy="912686"/>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1200" i="1" smtClean="0">
                              <a:latin typeface="Cambria Math" panose="02040503050406030204" pitchFamily="18" charset="0"/>
                            </a:rPr>
                          </m:ctrlPr>
                        </m:sSubPr>
                        <m:e>
                          <m:r>
                            <a:rPr lang="en-US" sz="1200" i="1">
                              <a:latin typeface="Cambria Math" panose="02040503050406030204" pitchFamily="18" charset="0"/>
                            </a:rPr>
                            <m:t>𝑉</m:t>
                          </m:r>
                        </m:e>
                        <m:sub>
                          <m:r>
                            <a:rPr lang="en-US" sz="1200" i="1">
                              <a:latin typeface="Cambria Math" panose="02040503050406030204" pitchFamily="18" charset="0"/>
                            </a:rPr>
                            <m:t>1</m:t>
                          </m:r>
                        </m:sub>
                      </m:sSub>
                      <m:r>
                        <a:rPr lang="en-US" sz="1200" i="1">
                          <a:latin typeface="Cambria Math" panose="02040503050406030204" pitchFamily="18" charset="0"/>
                        </a:rPr>
                        <m:t>=</m:t>
                      </m:r>
                      <m:nary>
                        <m:naryPr>
                          <m:chr m:val="∑"/>
                          <m:ctrlPr>
                            <a:rPr lang="en-US" sz="1200" i="1">
                              <a:latin typeface="Cambria Math" panose="02040503050406030204" pitchFamily="18" charset="0"/>
                            </a:rPr>
                          </m:ctrlPr>
                        </m:naryPr>
                        <m:sub>
                          <m:r>
                            <m:rPr>
                              <m:brk m:alnAt="23"/>
                            </m:rPr>
                            <a:rPr lang="en-US" sz="1200" i="1">
                              <a:latin typeface="Cambria Math" panose="02040503050406030204" pitchFamily="18" charset="0"/>
                            </a:rPr>
                            <m:t>𝑗</m:t>
                          </m:r>
                          <m:r>
                            <a:rPr lang="en-US" sz="1200" i="1">
                              <a:latin typeface="Cambria Math" panose="02040503050406030204" pitchFamily="18" charset="0"/>
                            </a:rPr>
                            <m:t>=1</m:t>
                          </m:r>
                        </m:sub>
                        <m:sup>
                          <m:r>
                            <a:rPr lang="en-US" sz="1200" b="0" i="1" smtClean="0">
                              <a:latin typeface="Cambria Math" panose="02040503050406030204" pitchFamily="18" charset="0"/>
                            </a:rPr>
                            <m:t>2</m:t>
                          </m:r>
                        </m:sup>
                        <m:e>
                          <m:nary>
                            <m:naryPr>
                              <m:chr m:val="∑"/>
                              <m:ctrlPr>
                                <a:rPr lang="en-US" sz="1200" i="1">
                                  <a:latin typeface="Cambria Math" panose="02040503050406030204" pitchFamily="18" charset="0"/>
                                </a:rPr>
                              </m:ctrlPr>
                            </m:naryPr>
                            <m:sub>
                              <m:r>
                                <m:rPr>
                                  <m:brk m:alnAt="23"/>
                                </m:rPr>
                                <a:rPr lang="en-US" sz="1200" i="1">
                                  <a:latin typeface="Cambria Math" panose="02040503050406030204" pitchFamily="18" charset="0"/>
                                </a:rPr>
                                <m:t>𝑘</m:t>
                              </m:r>
                              <m:r>
                                <a:rPr lang="en-US" sz="1200" i="1">
                                  <a:latin typeface="Cambria Math" panose="02040503050406030204" pitchFamily="18" charset="0"/>
                                </a:rPr>
                                <m:t>=1</m:t>
                              </m:r>
                            </m:sub>
                            <m:sup>
                              <m:r>
                                <a:rPr lang="en-US" sz="1200" i="1">
                                  <a:latin typeface="Cambria Math" panose="02040503050406030204" pitchFamily="18" charset="0"/>
                                </a:rPr>
                                <m:t>2</m:t>
                              </m:r>
                            </m:sup>
                            <m:e>
                              <m:d>
                                <m:dPr>
                                  <m:ctrlPr>
                                    <a:rPr lang="en-US" sz="1200" i="1">
                                      <a:solidFill>
                                        <a:srgbClr val="000000"/>
                                      </a:solidFill>
                                      <a:latin typeface="Cambria Math" panose="02040503050406030204" pitchFamily="18" charset="0"/>
                                    </a:rPr>
                                  </m:ctrlPr>
                                </m:dPr>
                                <m:e>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𝑀</m:t>
                                          </m:r>
                                        </m:e>
                                        <m:sub>
                                          <m:r>
                                            <a:rPr lang="en-US" sz="1200" i="1">
                                              <a:solidFill>
                                                <a:srgbClr val="000000"/>
                                              </a:solidFill>
                                              <a:latin typeface="Cambria Math" panose="02040503050406030204" pitchFamily="18" charset="0"/>
                                            </a:rPr>
                                            <m:t>1</m:t>
                                          </m:r>
                                          <m:r>
                                            <a:rPr lang="en-US" sz="1200" i="1">
                                              <a:solidFill>
                                                <a:srgbClr val="000000"/>
                                              </a:solidFill>
                                              <a:latin typeface="Cambria Math" panose="02040503050406030204" pitchFamily="18" charset="0"/>
                                            </a:rPr>
                                            <m:t>𝑗</m:t>
                                          </m:r>
                                        </m:sub>
                                      </m:sSub>
                                    </m:num>
                                    <m:den>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𝜃</m:t>
                                          </m:r>
                                        </m:e>
                                        <m:sub>
                                          <m:r>
                                            <a:rPr lang="en-US" sz="1200" i="1">
                                              <a:solidFill>
                                                <a:srgbClr val="000000"/>
                                              </a:solidFill>
                                              <a:latin typeface="Cambria Math" panose="02040503050406030204" pitchFamily="18" charset="0"/>
                                            </a:rPr>
                                            <m:t>𝑘</m:t>
                                          </m:r>
                                        </m:sub>
                                      </m:sSub>
                                    </m:den>
                                  </m:f>
                                  <m:r>
                                    <a:rPr lang="en-US" sz="1200" i="1">
                                      <a:solidFill>
                                        <a:srgbClr val="000000"/>
                                      </a:solidFill>
                                      <a:latin typeface="Cambria Math" panose="02040503050406030204" pitchFamily="18" charset="0"/>
                                    </a:rPr>
                                    <m:t>−</m:t>
                                  </m:r>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1</m:t>
                                      </m:r>
                                    </m:num>
                                    <m:den>
                                      <m:r>
                                        <a:rPr lang="en-US" sz="1200" i="1">
                                          <a:solidFill>
                                            <a:srgbClr val="000000"/>
                                          </a:solidFill>
                                          <a:latin typeface="Cambria Math" panose="02040503050406030204" pitchFamily="18" charset="0"/>
                                        </a:rPr>
                                        <m:t>2</m:t>
                                      </m:r>
                                    </m:den>
                                  </m:f>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𝑀</m:t>
                                          </m:r>
                                        </m:e>
                                        <m:sub>
                                          <m:r>
                                            <a:rPr lang="en-US" sz="1200" i="1">
                                              <a:solidFill>
                                                <a:srgbClr val="000000"/>
                                              </a:solidFill>
                                              <a:latin typeface="Cambria Math" panose="02040503050406030204" pitchFamily="18" charset="0"/>
                                            </a:rPr>
                                            <m:t>𝑗𝑘</m:t>
                                          </m:r>
                                        </m:sub>
                                      </m:sSub>
                                    </m:num>
                                    <m:den>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𝜃</m:t>
                                          </m:r>
                                        </m:e>
                                        <m:sub>
                                          <m:r>
                                            <a:rPr lang="en-US" sz="1200" i="1">
                                              <a:solidFill>
                                                <a:srgbClr val="000000"/>
                                              </a:solidFill>
                                              <a:latin typeface="Cambria Math" panose="02040503050406030204" pitchFamily="18" charset="0"/>
                                            </a:rPr>
                                            <m:t>1</m:t>
                                          </m:r>
                                        </m:sub>
                                      </m:sSub>
                                    </m:den>
                                  </m:f>
                                </m:e>
                              </m:d>
                              <m:r>
                                <a:rPr lang="en-US" sz="1200" i="1">
                                  <a:latin typeface="Cambria Math" panose="02040503050406030204" pitchFamily="18" charset="0"/>
                                </a:rPr>
                                <m:t>=</m:t>
                              </m:r>
                            </m:e>
                          </m:nary>
                        </m:e>
                      </m:nary>
                      <m:d>
                        <m:dPr>
                          <m:ctrlPr>
                            <a:rPr lang="en-US" sz="1200" i="1">
                              <a:solidFill>
                                <a:srgbClr val="000000"/>
                              </a:solidFill>
                              <a:latin typeface="Cambria Math" panose="02040503050406030204" pitchFamily="18" charset="0"/>
                            </a:rPr>
                          </m:ctrlPr>
                        </m:dPr>
                        <m:e>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𝑀</m:t>
                                  </m:r>
                                </m:e>
                                <m:sub>
                                  <m:r>
                                    <a:rPr lang="en-US" sz="1200" i="1">
                                      <a:solidFill>
                                        <a:srgbClr val="000000"/>
                                      </a:solidFill>
                                      <a:latin typeface="Cambria Math" panose="02040503050406030204" pitchFamily="18" charset="0"/>
                                    </a:rPr>
                                    <m:t>11</m:t>
                                  </m:r>
                                </m:sub>
                              </m:sSub>
                            </m:num>
                            <m:den>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𝜃</m:t>
                                  </m:r>
                                </m:e>
                                <m:sub>
                                  <m:r>
                                    <a:rPr lang="en-US" sz="1200" i="1">
                                      <a:solidFill>
                                        <a:srgbClr val="000000"/>
                                      </a:solidFill>
                                      <a:latin typeface="Cambria Math" panose="02040503050406030204" pitchFamily="18" charset="0"/>
                                    </a:rPr>
                                    <m:t>1</m:t>
                                  </m:r>
                                </m:sub>
                              </m:sSub>
                            </m:den>
                          </m:f>
                          <m:r>
                            <a:rPr lang="en-US" sz="1200" i="1">
                              <a:solidFill>
                                <a:srgbClr val="000000"/>
                              </a:solidFill>
                              <a:latin typeface="Cambria Math" panose="02040503050406030204" pitchFamily="18" charset="0"/>
                            </a:rPr>
                            <m:t>−</m:t>
                          </m:r>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1</m:t>
                              </m:r>
                            </m:num>
                            <m:den>
                              <m:r>
                                <a:rPr lang="en-US" sz="1200" i="1">
                                  <a:solidFill>
                                    <a:srgbClr val="000000"/>
                                  </a:solidFill>
                                  <a:latin typeface="Cambria Math" panose="02040503050406030204" pitchFamily="18" charset="0"/>
                                </a:rPr>
                                <m:t>2</m:t>
                              </m:r>
                            </m:den>
                          </m:f>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𝑀</m:t>
                                  </m:r>
                                </m:e>
                                <m:sub>
                                  <m:r>
                                    <a:rPr lang="en-US" sz="1200" i="1">
                                      <a:solidFill>
                                        <a:srgbClr val="000000"/>
                                      </a:solidFill>
                                      <a:latin typeface="Cambria Math" panose="02040503050406030204" pitchFamily="18" charset="0"/>
                                    </a:rPr>
                                    <m:t>11</m:t>
                                  </m:r>
                                </m:sub>
                              </m:sSub>
                            </m:num>
                            <m:den>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𝜃</m:t>
                                  </m:r>
                                </m:e>
                                <m:sub>
                                  <m:r>
                                    <a:rPr lang="en-US" sz="1200" i="1">
                                      <a:solidFill>
                                        <a:srgbClr val="000000"/>
                                      </a:solidFill>
                                      <a:latin typeface="Cambria Math" panose="02040503050406030204" pitchFamily="18" charset="0"/>
                                    </a:rPr>
                                    <m:t>1</m:t>
                                  </m:r>
                                </m:sub>
                              </m:sSub>
                            </m:den>
                          </m:f>
                        </m:e>
                      </m:d>
                      <m:sSub>
                        <m:sSubPr>
                          <m:ctrlPr>
                            <a:rPr lang="en-US" sz="1200" i="1">
                              <a:solidFill>
                                <a:srgbClr val="000000"/>
                              </a:solidFill>
                              <a:latin typeface="Cambria Math" panose="02040503050406030204" pitchFamily="18" charset="0"/>
                            </a:rPr>
                          </m:ctrlPr>
                        </m:sSubPr>
                        <m:e>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𝜃</m:t>
                              </m:r>
                            </m:e>
                          </m:acc>
                        </m:e>
                        <m:sub>
                          <m:r>
                            <a:rPr lang="en-US" sz="1200" i="1">
                              <a:solidFill>
                                <a:srgbClr val="000000"/>
                              </a:solidFill>
                              <a:latin typeface="Cambria Math" panose="02040503050406030204" pitchFamily="18" charset="0"/>
                            </a:rPr>
                            <m:t>1</m:t>
                          </m:r>
                        </m:sub>
                      </m:sSub>
                      <m:sSub>
                        <m:sSubPr>
                          <m:ctrlPr>
                            <a:rPr lang="en-US" sz="1200" i="1">
                              <a:solidFill>
                                <a:srgbClr val="000000"/>
                              </a:solidFill>
                              <a:latin typeface="Cambria Math" panose="02040503050406030204" pitchFamily="18" charset="0"/>
                            </a:rPr>
                          </m:ctrlPr>
                        </m:sSubPr>
                        <m:e>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𝜃</m:t>
                              </m:r>
                            </m:e>
                          </m:acc>
                        </m:e>
                        <m:sub>
                          <m:r>
                            <a:rPr lang="en-US" sz="1200" i="1">
                              <a:solidFill>
                                <a:srgbClr val="000000"/>
                              </a:solidFill>
                              <a:latin typeface="Cambria Math" panose="02040503050406030204" pitchFamily="18" charset="0"/>
                            </a:rPr>
                            <m:t>1</m:t>
                          </m:r>
                        </m:sub>
                      </m:sSub>
                      <m:r>
                        <a:rPr lang="en-US" sz="1200" i="1">
                          <a:solidFill>
                            <a:srgbClr val="000000"/>
                          </a:solidFill>
                          <a:latin typeface="Cambria Math" panose="02040503050406030204" pitchFamily="18" charset="0"/>
                        </a:rPr>
                        <m:t>+</m:t>
                      </m:r>
                      <m:d>
                        <m:dPr>
                          <m:ctrlPr>
                            <a:rPr lang="en-US" sz="1200" i="1">
                              <a:solidFill>
                                <a:srgbClr val="000000"/>
                              </a:solidFill>
                              <a:latin typeface="Cambria Math" panose="02040503050406030204" pitchFamily="18" charset="0"/>
                            </a:rPr>
                          </m:ctrlPr>
                        </m:dPr>
                        <m:e>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𝑀</m:t>
                                  </m:r>
                                </m:e>
                                <m:sub>
                                  <m:r>
                                    <a:rPr lang="en-US" sz="1200" i="1">
                                      <a:solidFill>
                                        <a:srgbClr val="000000"/>
                                      </a:solidFill>
                                      <a:latin typeface="Cambria Math" panose="02040503050406030204" pitchFamily="18" charset="0"/>
                                    </a:rPr>
                                    <m:t>21</m:t>
                                  </m:r>
                                </m:sub>
                              </m:sSub>
                            </m:num>
                            <m:den>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𝜃</m:t>
                                  </m:r>
                                </m:e>
                                <m:sub>
                                  <m:r>
                                    <a:rPr lang="en-US" sz="1200" i="1">
                                      <a:solidFill>
                                        <a:srgbClr val="000000"/>
                                      </a:solidFill>
                                      <a:latin typeface="Cambria Math" panose="02040503050406030204" pitchFamily="18" charset="0"/>
                                    </a:rPr>
                                    <m:t>2</m:t>
                                  </m:r>
                                </m:sub>
                              </m:sSub>
                            </m:den>
                          </m:f>
                          <m:r>
                            <a:rPr lang="en-US" sz="1200" i="1">
                              <a:solidFill>
                                <a:srgbClr val="000000"/>
                              </a:solidFill>
                              <a:latin typeface="Cambria Math" panose="02040503050406030204" pitchFamily="18" charset="0"/>
                            </a:rPr>
                            <m:t>−</m:t>
                          </m:r>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1</m:t>
                              </m:r>
                            </m:num>
                            <m:den>
                              <m:r>
                                <a:rPr lang="en-US" sz="1200" i="1">
                                  <a:solidFill>
                                    <a:srgbClr val="000000"/>
                                  </a:solidFill>
                                  <a:latin typeface="Cambria Math" panose="02040503050406030204" pitchFamily="18" charset="0"/>
                                </a:rPr>
                                <m:t>2</m:t>
                              </m:r>
                            </m:den>
                          </m:f>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𝑀</m:t>
                                  </m:r>
                                </m:e>
                                <m:sub>
                                  <m:r>
                                    <a:rPr lang="en-US" sz="1200" i="1">
                                      <a:solidFill>
                                        <a:srgbClr val="000000"/>
                                      </a:solidFill>
                                      <a:latin typeface="Cambria Math" panose="02040503050406030204" pitchFamily="18" charset="0"/>
                                    </a:rPr>
                                    <m:t>12</m:t>
                                  </m:r>
                                </m:sub>
                              </m:sSub>
                            </m:num>
                            <m:den>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𝜃</m:t>
                                  </m:r>
                                </m:e>
                                <m:sub>
                                  <m:r>
                                    <a:rPr lang="en-US" sz="1200" i="1">
                                      <a:solidFill>
                                        <a:srgbClr val="000000"/>
                                      </a:solidFill>
                                      <a:latin typeface="Cambria Math" panose="02040503050406030204" pitchFamily="18" charset="0"/>
                                    </a:rPr>
                                    <m:t>1</m:t>
                                  </m:r>
                                </m:sub>
                              </m:sSub>
                            </m:den>
                          </m:f>
                        </m:e>
                      </m:d>
                      <m:sSub>
                        <m:sSubPr>
                          <m:ctrlPr>
                            <a:rPr lang="en-US" sz="1200" i="1">
                              <a:solidFill>
                                <a:srgbClr val="000000"/>
                              </a:solidFill>
                              <a:latin typeface="Cambria Math" panose="02040503050406030204" pitchFamily="18" charset="0"/>
                            </a:rPr>
                          </m:ctrlPr>
                        </m:sSubPr>
                        <m:e>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𝜃</m:t>
                              </m:r>
                            </m:e>
                          </m:acc>
                        </m:e>
                        <m:sub>
                          <m:r>
                            <a:rPr lang="en-US" sz="1200" i="1">
                              <a:solidFill>
                                <a:srgbClr val="000000"/>
                              </a:solidFill>
                              <a:latin typeface="Cambria Math" panose="02040503050406030204" pitchFamily="18" charset="0"/>
                            </a:rPr>
                            <m:t>1</m:t>
                          </m:r>
                        </m:sub>
                      </m:sSub>
                      <m:sSub>
                        <m:sSubPr>
                          <m:ctrlPr>
                            <a:rPr lang="en-US" sz="1200" i="1">
                              <a:solidFill>
                                <a:srgbClr val="000000"/>
                              </a:solidFill>
                              <a:latin typeface="Cambria Math" panose="02040503050406030204" pitchFamily="18" charset="0"/>
                            </a:rPr>
                          </m:ctrlPr>
                        </m:sSubPr>
                        <m:e>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𝜃</m:t>
                              </m:r>
                            </m:e>
                          </m:acc>
                        </m:e>
                        <m:sub>
                          <m:r>
                            <a:rPr lang="en-US" sz="1200" i="1">
                              <a:solidFill>
                                <a:srgbClr val="000000"/>
                              </a:solidFill>
                              <a:latin typeface="Cambria Math" panose="02040503050406030204" pitchFamily="18" charset="0"/>
                            </a:rPr>
                            <m:t>2</m:t>
                          </m:r>
                        </m:sub>
                      </m:sSub>
                      <m:r>
                        <a:rPr lang="en-US" sz="1200" i="1">
                          <a:solidFill>
                            <a:srgbClr val="000000"/>
                          </a:solidFill>
                          <a:latin typeface="Cambria Math" panose="02040503050406030204" pitchFamily="18" charset="0"/>
                        </a:rPr>
                        <m:t>+</m:t>
                      </m:r>
                      <m:d>
                        <m:dPr>
                          <m:ctrlPr>
                            <a:rPr lang="en-US" sz="1200" i="1">
                              <a:solidFill>
                                <a:srgbClr val="000000"/>
                              </a:solidFill>
                              <a:latin typeface="Cambria Math" panose="02040503050406030204" pitchFamily="18" charset="0"/>
                            </a:rPr>
                          </m:ctrlPr>
                        </m:dPr>
                        <m:e>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𝑀</m:t>
                                  </m:r>
                                </m:e>
                                <m:sub>
                                  <m:r>
                                    <a:rPr lang="en-US" sz="1200" i="1">
                                      <a:solidFill>
                                        <a:srgbClr val="000000"/>
                                      </a:solidFill>
                                      <a:latin typeface="Cambria Math" panose="02040503050406030204" pitchFamily="18" charset="0"/>
                                    </a:rPr>
                                    <m:t>22</m:t>
                                  </m:r>
                                </m:sub>
                              </m:sSub>
                            </m:num>
                            <m:den>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𝜃</m:t>
                                  </m:r>
                                </m:e>
                                <m:sub>
                                  <m:r>
                                    <a:rPr lang="en-US" sz="1200" i="1">
                                      <a:solidFill>
                                        <a:srgbClr val="000000"/>
                                      </a:solidFill>
                                      <a:latin typeface="Cambria Math" panose="02040503050406030204" pitchFamily="18" charset="0"/>
                                    </a:rPr>
                                    <m:t>1</m:t>
                                  </m:r>
                                </m:sub>
                              </m:sSub>
                            </m:den>
                          </m:f>
                          <m:r>
                            <a:rPr lang="en-US" sz="1200" i="1">
                              <a:solidFill>
                                <a:srgbClr val="000000"/>
                              </a:solidFill>
                              <a:latin typeface="Cambria Math" panose="02040503050406030204" pitchFamily="18" charset="0"/>
                            </a:rPr>
                            <m:t>−</m:t>
                          </m:r>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1</m:t>
                              </m:r>
                            </m:num>
                            <m:den>
                              <m:r>
                                <a:rPr lang="en-US" sz="1200" i="1">
                                  <a:solidFill>
                                    <a:srgbClr val="000000"/>
                                  </a:solidFill>
                                  <a:latin typeface="Cambria Math" panose="02040503050406030204" pitchFamily="18" charset="0"/>
                                </a:rPr>
                                <m:t>2</m:t>
                              </m:r>
                            </m:den>
                          </m:f>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𝑀</m:t>
                                  </m:r>
                                </m:e>
                                <m:sub>
                                  <m:r>
                                    <a:rPr lang="en-US" sz="1200" i="1">
                                      <a:solidFill>
                                        <a:srgbClr val="000000"/>
                                      </a:solidFill>
                                      <a:latin typeface="Cambria Math" panose="02040503050406030204" pitchFamily="18" charset="0"/>
                                    </a:rPr>
                                    <m:t>21</m:t>
                                  </m:r>
                                </m:sub>
                              </m:sSub>
                            </m:num>
                            <m:den>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𝜃</m:t>
                                  </m:r>
                                </m:e>
                                <m:sub>
                                  <m:r>
                                    <a:rPr lang="en-US" sz="1200" i="1">
                                      <a:solidFill>
                                        <a:srgbClr val="000000"/>
                                      </a:solidFill>
                                      <a:latin typeface="Cambria Math" panose="02040503050406030204" pitchFamily="18" charset="0"/>
                                    </a:rPr>
                                    <m:t>1</m:t>
                                  </m:r>
                                </m:sub>
                              </m:sSub>
                            </m:den>
                          </m:f>
                        </m:e>
                      </m:d>
                      <m:sSub>
                        <m:sSubPr>
                          <m:ctrlPr>
                            <a:rPr lang="en-US" sz="1200" i="1">
                              <a:solidFill>
                                <a:srgbClr val="000000"/>
                              </a:solidFill>
                              <a:latin typeface="Cambria Math" panose="02040503050406030204" pitchFamily="18" charset="0"/>
                            </a:rPr>
                          </m:ctrlPr>
                        </m:sSubPr>
                        <m:e>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𝜃</m:t>
                              </m:r>
                            </m:e>
                          </m:acc>
                        </m:e>
                        <m:sub>
                          <m:r>
                            <a:rPr lang="en-US" sz="1200" i="1">
                              <a:solidFill>
                                <a:srgbClr val="000000"/>
                              </a:solidFill>
                              <a:latin typeface="Cambria Math" panose="02040503050406030204" pitchFamily="18" charset="0"/>
                            </a:rPr>
                            <m:t>2</m:t>
                          </m:r>
                        </m:sub>
                      </m:sSub>
                      <m:sSub>
                        <m:sSubPr>
                          <m:ctrlPr>
                            <a:rPr lang="en-US" sz="1200" i="1">
                              <a:solidFill>
                                <a:srgbClr val="000000"/>
                              </a:solidFill>
                              <a:latin typeface="Cambria Math" panose="02040503050406030204" pitchFamily="18" charset="0"/>
                            </a:rPr>
                          </m:ctrlPr>
                        </m:sSubPr>
                        <m:e>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𝜃</m:t>
                              </m:r>
                            </m:e>
                          </m:acc>
                        </m:e>
                        <m:sub>
                          <m:r>
                            <a:rPr lang="en-US" sz="1200" i="1">
                              <a:solidFill>
                                <a:srgbClr val="000000"/>
                              </a:solidFill>
                              <a:latin typeface="Cambria Math" panose="02040503050406030204" pitchFamily="18" charset="0"/>
                            </a:rPr>
                            <m:t>1</m:t>
                          </m:r>
                        </m:sub>
                      </m:sSub>
                      <m:r>
                        <a:rPr lang="en-US" sz="1200" i="1">
                          <a:solidFill>
                            <a:srgbClr val="000000"/>
                          </a:solidFill>
                          <a:latin typeface="Cambria Math" panose="02040503050406030204" pitchFamily="18" charset="0"/>
                        </a:rPr>
                        <m:t> +</m:t>
                      </m:r>
                      <m:d>
                        <m:dPr>
                          <m:ctrlPr>
                            <a:rPr lang="en-US" sz="1200" i="1">
                              <a:solidFill>
                                <a:srgbClr val="000000"/>
                              </a:solidFill>
                              <a:latin typeface="Cambria Math" panose="02040503050406030204" pitchFamily="18" charset="0"/>
                            </a:rPr>
                          </m:ctrlPr>
                        </m:dPr>
                        <m:e>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𝑀</m:t>
                                  </m:r>
                                </m:e>
                                <m:sub>
                                  <m:r>
                                    <a:rPr lang="en-US" sz="1200" i="1">
                                      <a:solidFill>
                                        <a:srgbClr val="000000"/>
                                      </a:solidFill>
                                      <a:latin typeface="Cambria Math" panose="02040503050406030204" pitchFamily="18" charset="0"/>
                                    </a:rPr>
                                    <m:t>22</m:t>
                                  </m:r>
                                </m:sub>
                              </m:sSub>
                            </m:num>
                            <m:den>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𝜃</m:t>
                                  </m:r>
                                </m:e>
                                <m:sub>
                                  <m:r>
                                    <a:rPr lang="en-US" sz="1200" i="1">
                                      <a:solidFill>
                                        <a:srgbClr val="000000"/>
                                      </a:solidFill>
                                      <a:latin typeface="Cambria Math" panose="02040503050406030204" pitchFamily="18" charset="0"/>
                                    </a:rPr>
                                    <m:t>2</m:t>
                                  </m:r>
                                </m:sub>
                              </m:sSub>
                            </m:den>
                          </m:f>
                          <m:r>
                            <a:rPr lang="en-US" sz="1200" i="1">
                              <a:solidFill>
                                <a:srgbClr val="000000"/>
                              </a:solidFill>
                              <a:latin typeface="Cambria Math" panose="02040503050406030204" pitchFamily="18" charset="0"/>
                            </a:rPr>
                            <m:t>−</m:t>
                          </m:r>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1</m:t>
                              </m:r>
                            </m:num>
                            <m:den>
                              <m:r>
                                <a:rPr lang="en-US" sz="1200" i="1">
                                  <a:solidFill>
                                    <a:srgbClr val="000000"/>
                                  </a:solidFill>
                                  <a:latin typeface="Cambria Math" panose="02040503050406030204" pitchFamily="18" charset="0"/>
                                </a:rPr>
                                <m:t>2</m:t>
                              </m:r>
                            </m:den>
                          </m:f>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𝑀</m:t>
                                  </m:r>
                                </m:e>
                                <m:sub>
                                  <m:r>
                                    <a:rPr lang="en-US" sz="1200" i="1">
                                      <a:solidFill>
                                        <a:srgbClr val="000000"/>
                                      </a:solidFill>
                                      <a:latin typeface="Cambria Math" panose="02040503050406030204" pitchFamily="18" charset="0"/>
                                    </a:rPr>
                                    <m:t>22</m:t>
                                  </m:r>
                                </m:sub>
                              </m:sSub>
                            </m:num>
                            <m:den>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𝜃</m:t>
                                  </m:r>
                                </m:e>
                                <m:sub>
                                  <m:r>
                                    <a:rPr lang="en-US" sz="1200" i="1">
                                      <a:solidFill>
                                        <a:srgbClr val="000000"/>
                                      </a:solidFill>
                                      <a:latin typeface="Cambria Math" panose="02040503050406030204" pitchFamily="18" charset="0"/>
                                    </a:rPr>
                                    <m:t>1</m:t>
                                  </m:r>
                                </m:sub>
                              </m:sSub>
                            </m:den>
                          </m:f>
                        </m:e>
                      </m:d>
                      <m:sSub>
                        <m:sSubPr>
                          <m:ctrlPr>
                            <a:rPr lang="en-US" sz="1200" i="1">
                              <a:solidFill>
                                <a:srgbClr val="000000"/>
                              </a:solidFill>
                              <a:latin typeface="Cambria Math" panose="02040503050406030204" pitchFamily="18" charset="0"/>
                            </a:rPr>
                          </m:ctrlPr>
                        </m:sSubPr>
                        <m:e>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𝜃</m:t>
                              </m:r>
                            </m:e>
                          </m:acc>
                        </m:e>
                        <m:sub>
                          <m:r>
                            <a:rPr lang="en-US" sz="1200" i="1">
                              <a:solidFill>
                                <a:srgbClr val="000000"/>
                              </a:solidFill>
                              <a:latin typeface="Cambria Math" panose="02040503050406030204" pitchFamily="18" charset="0"/>
                            </a:rPr>
                            <m:t>2</m:t>
                          </m:r>
                        </m:sub>
                      </m:sSub>
                      <m:sSub>
                        <m:sSubPr>
                          <m:ctrlPr>
                            <a:rPr lang="en-US" sz="1200" i="1">
                              <a:solidFill>
                                <a:srgbClr val="000000"/>
                              </a:solidFill>
                              <a:latin typeface="Cambria Math" panose="02040503050406030204" pitchFamily="18" charset="0"/>
                            </a:rPr>
                          </m:ctrlPr>
                        </m:sSubPr>
                        <m:e>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𝜃</m:t>
                              </m:r>
                            </m:e>
                          </m:acc>
                        </m:e>
                        <m:sub>
                          <m:r>
                            <a:rPr lang="en-US" sz="1200" i="1">
                              <a:solidFill>
                                <a:srgbClr val="000000"/>
                              </a:solidFill>
                              <a:latin typeface="Cambria Math" panose="02040503050406030204" pitchFamily="18" charset="0"/>
                            </a:rPr>
                            <m:t>2</m:t>
                          </m:r>
                        </m:sub>
                      </m:sSub>
                      <m:r>
                        <a:rPr lang="en-US" sz="1200" i="1">
                          <a:solidFill>
                            <a:srgbClr val="000000"/>
                          </a:solidFill>
                          <a:latin typeface="Cambria Math" panose="02040503050406030204" pitchFamily="18" charset="0"/>
                        </a:rPr>
                        <m:t>=</m:t>
                      </m:r>
                    </m:oMath>
                  </m:oMathPara>
                </a14:m>
                <a:endParaRPr lang="en-US" sz="1200" i="1" dirty="0">
                  <a:solidFill>
                    <a:srgbClr val="000000"/>
                  </a:solidFill>
                  <a:latin typeface="Cambria Math" panose="02040503050406030204" pitchFamily="18" charset="0"/>
                </a:endParaRPr>
              </a:p>
              <a:p>
                <a14:m>
                  <m:oMath xmlns:m="http://schemas.openxmlformats.org/officeDocument/2006/math">
                    <m:d>
                      <m:dPr>
                        <m:ctrlPr>
                          <a:rPr lang="en-US" sz="1200" b="0" i="1" smtClean="0">
                            <a:solidFill>
                              <a:srgbClr val="000000"/>
                            </a:solidFill>
                            <a:latin typeface="Cambria Math" panose="02040503050406030204" pitchFamily="18" charset="0"/>
                          </a:rPr>
                        </m:ctrlPr>
                      </m:dPr>
                      <m:e>
                        <m:r>
                          <a:rPr lang="en-US" sz="1200" b="0" i="1" smtClean="0">
                            <a:solidFill>
                              <a:srgbClr val="000000"/>
                            </a:solidFill>
                            <a:latin typeface="Cambria Math" panose="02040503050406030204" pitchFamily="18" charset="0"/>
                          </a:rPr>
                          <m:t>0−</m:t>
                        </m:r>
                        <m:f>
                          <m:fPr>
                            <m:ctrlPr>
                              <a:rPr lang="en-US" sz="1200" b="0" i="1" smtClean="0">
                                <a:solidFill>
                                  <a:srgbClr val="000000"/>
                                </a:solidFill>
                                <a:latin typeface="Cambria Math" panose="02040503050406030204" pitchFamily="18" charset="0"/>
                              </a:rPr>
                            </m:ctrlPr>
                          </m:fPr>
                          <m:num>
                            <m:r>
                              <a:rPr lang="en-US" sz="1200" b="0" i="1" smtClean="0">
                                <a:solidFill>
                                  <a:srgbClr val="000000"/>
                                </a:solidFill>
                                <a:latin typeface="Cambria Math" panose="02040503050406030204" pitchFamily="18" charset="0"/>
                              </a:rPr>
                              <m:t>1</m:t>
                            </m:r>
                          </m:num>
                          <m:den>
                            <m:r>
                              <a:rPr lang="en-US" sz="1200" b="0" i="1" smtClean="0">
                                <a:solidFill>
                                  <a:srgbClr val="000000"/>
                                </a:solidFill>
                                <a:latin typeface="Cambria Math" panose="02040503050406030204" pitchFamily="18" charset="0"/>
                              </a:rPr>
                              <m:t>2</m:t>
                            </m:r>
                          </m:den>
                        </m:f>
                        <m:r>
                          <a:rPr lang="en-US" sz="1200" b="0" i="1" smtClean="0">
                            <a:solidFill>
                              <a:srgbClr val="000000"/>
                            </a:solidFill>
                            <a:latin typeface="Cambria Math" panose="02040503050406030204" pitchFamily="18" charset="0"/>
                          </a:rPr>
                          <m:t>0</m:t>
                        </m:r>
                      </m:e>
                    </m:d>
                    <m:sSub>
                      <m:sSubPr>
                        <m:ctrlPr>
                          <a:rPr lang="en-US" sz="1200" i="1">
                            <a:solidFill>
                              <a:srgbClr val="000000"/>
                            </a:solidFill>
                            <a:latin typeface="Cambria Math" panose="02040503050406030204" pitchFamily="18" charset="0"/>
                          </a:rPr>
                        </m:ctrlPr>
                      </m:sSubPr>
                      <m:e>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𝜃</m:t>
                            </m:r>
                          </m:e>
                        </m:acc>
                      </m:e>
                      <m:sub>
                        <m:r>
                          <a:rPr lang="en-US" sz="1200" i="1">
                            <a:solidFill>
                              <a:srgbClr val="000000"/>
                            </a:solidFill>
                            <a:latin typeface="Cambria Math" panose="02040503050406030204" pitchFamily="18" charset="0"/>
                          </a:rPr>
                          <m:t>1</m:t>
                        </m:r>
                      </m:sub>
                    </m:sSub>
                    <m:sSub>
                      <m:sSubPr>
                        <m:ctrlPr>
                          <a:rPr lang="en-US" sz="1200" i="1">
                            <a:solidFill>
                              <a:srgbClr val="000000"/>
                            </a:solidFill>
                            <a:latin typeface="Cambria Math" panose="02040503050406030204" pitchFamily="18" charset="0"/>
                          </a:rPr>
                        </m:ctrlPr>
                      </m:sSubPr>
                      <m:e>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𝜃</m:t>
                            </m:r>
                          </m:e>
                        </m:acc>
                      </m:e>
                      <m:sub>
                        <m:r>
                          <a:rPr lang="en-US" sz="1200" i="1">
                            <a:solidFill>
                              <a:srgbClr val="000000"/>
                            </a:solidFill>
                            <a:latin typeface="Cambria Math" panose="02040503050406030204" pitchFamily="18" charset="0"/>
                          </a:rPr>
                          <m:t>1</m:t>
                        </m:r>
                      </m:sub>
                    </m:sSub>
                    <m:r>
                      <a:rPr lang="en-US" sz="1200" b="0" i="1" smtClean="0">
                        <a:solidFill>
                          <a:srgbClr val="000000"/>
                        </a:solidFill>
                        <a:latin typeface="Cambria Math" panose="02040503050406030204" pitchFamily="18" charset="0"/>
                      </a:rPr>
                      <m:t>+</m:t>
                    </m:r>
                    <m:d>
                      <m:dPr>
                        <m:ctrlPr>
                          <a:rPr lang="en-US" sz="1200" b="0" i="1" smtClean="0">
                            <a:solidFill>
                              <a:srgbClr val="000000"/>
                            </a:solidFill>
                            <a:latin typeface="Cambria Math" panose="02040503050406030204" pitchFamily="18" charset="0"/>
                          </a:rPr>
                        </m:ctrlPr>
                      </m:dPr>
                      <m:e>
                        <m:r>
                          <a:rPr lang="en-US" sz="1200" b="0" i="1" smtClean="0">
                            <a:solidFill>
                              <a:srgbClr val="000000"/>
                            </a:solidFill>
                            <a:latin typeface="Cambria Math" panose="02040503050406030204" pitchFamily="18" charset="0"/>
                          </a:rPr>
                          <m:t>−</m:t>
                        </m:r>
                        <m:sSub>
                          <m:sSubPr>
                            <m:ctrlPr>
                              <a:rPr lang="en-US" sz="1200" b="0" i="1" smtClean="0">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𝑚</m:t>
                            </m:r>
                          </m:e>
                          <m:sub>
                            <m:r>
                              <a:rPr lang="en-US" sz="1200" b="0" i="1" smtClean="0">
                                <a:solidFill>
                                  <a:srgbClr val="000000"/>
                                </a:solidFill>
                                <a:latin typeface="Cambria Math" panose="02040503050406030204" pitchFamily="18" charset="0"/>
                              </a:rPr>
                              <m:t>2</m:t>
                            </m:r>
                          </m:sub>
                        </m:sSub>
                        <m:sSub>
                          <m:sSubPr>
                            <m:ctrlPr>
                              <a:rPr lang="en-US" sz="1200" b="0" i="1" smtClean="0">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𝐿</m:t>
                            </m:r>
                          </m:e>
                          <m:sub>
                            <m:r>
                              <a:rPr lang="en-US" sz="1200" b="0" i="1" smtClean="0">
                                <a:solidFill>
                                  <a:srgbClr val="000000"/>
                                </a:solidFill>
                                <a:latin typeface="Cambria Math" panose="02040503050406030204" pitchFamily="18" charset="0"/>
                              </a:rPr>
                              <m:t>1</m:t>
                            </m:r>
                          </m:sub>
                        </m:sSub>
                        <m:sSub>
                          <m:sSubPr>
                            <m:ctrlPr>
                              <a:rPr lang="en-US" sz="1200" b="0" i="1" smtClean="0">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𝐿</m:t>
                            </m:r>
                          </m:e>
                          <m:sub>
                            <m:r>
                              <a:rPr lang="en-US" sz="1200" b="0" i="1" smtClean="0">
                                <a:solidFill>
                                  <a:srgbClr val="000000"/>
                                </a:solidFill>
                                <a:latin typeface="Cambria Math" panose="02040503050406030204" pitchFamily="18" charset="0"/>
                              </a:rPr>
                              <m:t>2</m:t>
                            </m:r>
                          </m:sub>
                        </m:sSub>
                        <m:sSub>
                          <m:sSubPr>
                            <m:ctrlPr>
                              <a:rPr lang="en-US" sz="1200" b="0" i="1" smtClean="0">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𝑠</m:t>
                            </m:r>
                          </m:e>
                          <m:sub>
                            <m:r>
                              <a:rPr lang="en-US" sz="1200" b="0" i="1" smtClean="0">
                                <a:solidFill>
                                  <a:srgbClr val="000000"/>
                                </a:solidFill>
                                <a:latin typeface="Cambria Math" panose="02040503050406030204" pitchFamily="18" charset="0"/>
                              </a:rPr>
                              <m:t>2</m:t>
                            </m:r>
                          </m:sub>
                        </m:sSub>
                        <m:r>
                          <a:rPr lang="en-US" sz="1200" b="0" i="1" smtClean="0">
                            <a:solidFill>
                              <a:srgbClr val="000000"/>
                            </a:solidFill>
                            <a:latin typeface="Cambria Math" panose="02040503050406030204" pitchFamily="18" charset="0"/>
                          </a:rPr>
                          <m:t>−</m:t>
                        </m:r>
                        <m:f>
                          <m:fPr>
                            <m:ctrlPr>
                              <a:rPr lang="en-US" sz="1200" b="0" i="1" smtClean="0">
                                <a:solidFill>
                                  <a:srgbClr val="000000"/>
                                </a:solidFill>
                                <a:latin typeface="Cambria Math" panose="02040503050406030204" pitchFamily="18" charset="0"/>
                              </a:rPr>
                            </m:ctrlPr>
                          </m:fPr>
                          <m:num>
                            <m:r>
                              <a:rPr lang="en-US" sz="1200" b="0" i="1" smtClean="0">
                                <a:solidFill>
                                  <a:srgbClr val="000000"/>
                                </a:solidFill>
                                <a:latin typeface="Cambria Math" panose="02040503050406030204" pitchFamily="18" charset="0"/>
                              </a:rPr>
                              <m:t>1</m:t>
                            </m:r>
                          </m:num>
                          <m:den>
                            <m:r>
                              <a:rPr lang="en-US" sz="1200" b="0" i="1" smtClean="0">
                                <a:solidFill>
                                  <a:srgbClr val="000000"/>
                                </a:solidFill>
                                <a:latin typeface="Cambria Math" panose="02040503050406030204" pitchFamily="18" charset="0"/>
                              </a:rPr>
                              <m:t>2</m:t>
                            </m:r>
                          </m:den>
                        </m:f>
                        <m:r>
                          <a:rPr lang="en-US" sz="1200" b="0" i="1" smtClean="0">
                            <a:solidFill>
                              <a:srgbClr val="000000"/>
                            </a:solidFill>
                            <a:latin typeface="Cambria Math" panose="02040503050406030204" pitchFamily="18" charset="0"/>
                          </a:rPr>
                          <m:t>0</m:t>
                        </m:r>
                      </m:e>
                    </m:d>
                    <m:sSub>
                      <m:sSubPr>
                        <m:ctrlPr>
                          <a:rPr lang="en-US" sz="1200" i="1">
                            <a:solidFill>
                              <a:srgbClr val="000000"/>
                            </a:solidFill>
                            <a:latin typeface="Cambria Math" panose="02040503050406030204" pitchFamily="18" charset="0"/>
                          </a:rPr>
                        </m:ctrlPr>
                      </m:sSubPr>
                      <m:e>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𝜃</m:t>
                            </m:r>
                          </m:e>
                        </m:acc>
                      </m:e>
                      <m:sub>
                        <m:r>
                          <a:rPr lang="en-US" sz="1200" i="1">
                            <a:solidFill>
                              <a:srgbClr val="000000"/>
                            </a:solidFill>
                            <a:latin typeface="Cambria Math" panose="02040503050406030204" pitchFamily="18" charset="0"/>
                          </a:rPr>
                          <m:t>1</m:t>
                        </m:r>
                      </m:sub>
                    </m:sSub>
                    <m:sSub>
                      <m:sSubPr>
                        <m:ctrlPr>
                          <a:rPr lang="en-US" sz="1200" i="1">
                            <a:solidFill>
                              <a:srgbClr val="000000"/>
                            </a:solidFill>
                            <a:latin typeface="Cambria Math" panose="02040503050406030204" pitchFamily="18" charset="0"/>
                          </a:rPr>
                        </m:ctrlPr>
                      </m:sSubPr>
                      <m:e>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𝜃</m:t>
                            </m:r>
                          </m:e>
                        </m:acc>
                      </m:e>
                      <m:sub>
                        <m:r>
                          <a:rPr lang="en-US" sz="1200" b="0" i="1" smtClean="0">
                            <a:solidFill>
                              <a:srgbClr val="000000"/>
                            </a:solidFill>
                            <a:latin typeface="Cambria Math" panose="02040503050406030204" pitchFamily="18" charset="0"/>
                          </a:rPr>
                          <m:t>2</m:t>
                        </m:r>
                      </m:sub>
                    </m:sSub>
                    <m:r>
                      <a:rPr lang="en-US" sz="1200" b="0" i="1" smtClean="0">
                        <a:solidFill>
                          <a:srgbClr val="000000"/>
                        </a:solidFill>
                        <a:latin typeface="Cambria Math" panose="02040503050406030204" pitchFamily="18" charset="0"/>
                      </a:rPr>
                      <m:t>+(0−</m:t>
                    </m:r>
                    <m:f>
                      <m:fPr>
                        <m:ctrlPr>
                          <a:rPr lang="en-US" sz="1200" b="0" i="1" smtClean="0">
                            <a:solidFill>
                              <a:srgbClr val="000000"/>
                            </a:solidFill>
                            <a:latin typeface="Cambria Math" panose="02040503050406030204" pitchFamily="18" charset="0"/>
                          </a:rPr>
                        </m:ctrlPr>
                      </m:fPr>
                      <m:num>
                        <m:r>
                          <a:rPr lang="en-US" sz="1200" b="0" i="1" smtClean="0">
                            <a:solidFill>
                              <a:srgbClr val="000000"/>
                            </a:solidFill>
                            <a:latin typeface="Cambria Math" panose="02040503050406030204" pitchFamily="18" charset="0"/>
                          </a:rPr>
                          <m:t>1</m:t>
                        </m:r>
                      </m:num>
                      <m:den>
                        <m:r>
                          <a:rPr lang="en-US" sz="1200" b="0" i="1" smtClean="0">
                            <a:solidFill>
                              <a:srgbClr val="000000"/>
                            </a:solidFill>
                            <a:latin typeface="Cambria Math" panose="02040503050406030204" pitchFamily="18" charset="0"/>
                          </a:rPr>
                          <m:t>2</m:t>
                        </m:r>
                      </m:den>
                    </m:f>
                    <m:r>
                      <a:rPr lang="en-US" sz="1200" b="0" i="1" smtClean="0">
                        <a:solidFill>
                          <a:srgbClr val="000000"/>
                        </a:solidFill>
                        <a:latin typeface="Cambria Math" panose="02040503050406030204" pitchFamily="18" charset="0"/>
                      </a:rPr>
                      <m:t>0)</m:t>
                    </m:r>
                    <m:sSub>
                      <m:sSubPr>
                        <m:ctrlPr>
                          <a:rPr lang="en-US" sz="1200" i="1">
                            <a:solidFill>
                              <a:srgbClr val="000000"/>
                            </a:solidFill>
                            <a:latin typeface="Cambria Math" panose="02040503050406030204" pitchFamily="18" charset="0"/>
                          </a:rPr>
                        </m:ctrlPr>
                      </m:sSubPr>
                      <m:e>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𝜃</m:t>
                            </m:r>
                          </m:e>
                        </m:acc>
                      </m:e>
                      <m:sub>
                        <m:r>
                          <a:rPr lang="en-US" sz="1200" b="0" i="1" smtClean="0">
                            <a:solidFill>
                              <a:srgbClr val="000000"/>
                            </a:solidFill>
                            <a:latin typeface="Cambria Math" panose="02040503050406030204" pitchFamily="18" charset="0"/>
                          </a:rPr>
                          <m:t>2</m:t>
                        </m:r>
                      </m:sub>
                    </m:sSub>
                    <m:sSub>
                      <m:sSubPr>
                        <m:ctrlPr>
                          <a:rPr lang="en-US" sz="1200" i="1">
                            <a:solidFill>
                              <a:srgbClr val="000000"/>
                            </a:solidFill>
                            <a:latin typeface="Cambria Math" panose="02040503050406030204" pitchFamily="18" charset="0"/>
                          </a:rPr>
                        </m:ctrlPr>
                      </m:sSubPr>
                      <m:e>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𝜃</m:t>
                            </m:r>
                          </m:e>
                        </m:acc>
                      </m:e>
                      <m:sub>
                        <m:r>
                          <a:rPr lang="en-US" sz="1200" i="1">
                            <a:solidFill>
                              <a:srgbClr val="000000"/>
                            </a:solidFill>
                            <a:latin typeface="Cambria Math" panose="02040503050406030204" pitchFamily="18" charset="0"/>
                          </a:rPr>
                          <m:t>1</m:t>
                        </m:r>
                      </m:sub>
                    </m:sSub>
                    <m:r>
                      <a:rPr lang="en-US" sz="1200" b="0" i="1" smtClean="0">
                        <a:solidFill>
                          <a:srgbClr val="000000"/>
                        </a:solidFill>
                        <a:latin typeface="Cambria Math" panose="02040503050406030204" pitchFamily="18" charset="0"/>
                      </a:rPr>
                      <m:t>)+</m:t>
                    </m:r>
                    <m:d>
                      <m:dPr>
                        <m:ctrlPr>
                          <a:rPr lang="en-US" sz="1200" i="1">
                            <a:solidFill>
                              <a:srgbClr val="000000"/>
                            </a:solidFill>
                            <a:latin typeface="Cambria Math" panose="02040503050406030204" pitchFamily="18" charset="0"/>
                          </a:rPr>
                        </m:ctrlPr>
                      </m:dPr>
                      <m:e>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𝑚</m:t>
                            </m:r>
                          </m:e>
                          <m:sub>
                            <m:r>
                              <a:rPr lang="en-US" sz="1200" i="1">
                                <a:solidFill>
                                  <a:srgbClr val="000000"/>
                                </a:solidFill>
                                <a:latin typeface="Cambria Math" panose="02040503050406030204" pitchFamily="18" charset="0"/>
                              </a:rPr>
                              <m:t>2</m:t>
                            </m:r>
                          </m:sub>
                        </m:sSub>
                        <m:sSub>
                          <m:sSubPr>
                            <m:ctrlPr>
                              <a:rPr lang="en-US" sz="1200" i="1">
                                <a:solidFill>
                                  <a:srgbClr val="000000"/>
                                </a:solidFill>
                                <a:latin typeface="Cambria Math" panose="02040503050406030204" pitchFamily="18" charset="0"/>
                              </a:rPr>
                            </m:ctrlPr>
                          </m:sSubPr>
                          <m:e>
                            <m:f>
                              <m:fPr>
                                <m:ctrlPr>
                                  <a:rPr lang="en-US" sz="1200" b="0" i="1" smtClean="0">
                                    <a:solidFill>
                                      <a:srgbClr val="000000"/>
                                    </a:solidFill>
                                    <a:latin typeface="Cambria Math" panose="02040503050406030204" pitchFamily="18" charset="0"/>
                                  </a:rPr>
                                </m:ctrlPr>
                              </m:fPr>
                              <m:num>
                                <m:r>
                                  <a:rPr lang="en-US" sz="1200" b="0" i="1" smtClean="0">
                                    <a:solidFill>
                                      <a:srgbClr val="000000"/>
                                    </a:solidFill>
                                    <a:latin typeface="Cambria Math" panose="02040503050406030204" pitchFamily="18" charset="0"/>
                                  </a:rPr>
                                  <m:t>1</m:t>
                                </m:r>
                              </m:num>
                              <m:den>
                                <m:r>
                                  <a:rPr lang="en-US" sz="1200" b="0" i="1" smtClean="0">
                                    <a:solidFill>
                                      <a:srgbClr val="000000"/>
                                    </a:solidFill>
                                    <a:latin typeface="Cambria Math" panose="02040503050406030204" pitchFamily="18" charset="0"/>
                                  </a:rPr>
                                  <m:t>2</m:t>
                                </m:r>
                              </m:den>
                            </m:f>
                            <m:r>
                              <a:rPr lang="en-US" sz="1200" i="1">
                                <a:solidFill>
                                  <a:srgbClr val="000000"/>
                                </a:solidFill>
                                <a:latin typeface="Cambria Math" panose="02040503050406030204" pitchFamily="18" charset="0"/>
                              </a:rPr>
                              <m:t>𝐿</m:t>
                            </m:r>
                          </m:e>
                          <m:sub>
                            <m:r>
                              <a:rPr lang="en-US" sz="1200" i="1">
                                <a:solidFill>
                                  <a:srgbClr val="000000"/>
                                </a:solidFill>
                                <a:latin typeface="Cambria Math" panose="02040503050406030204" pitchFamily="18" charset="0"/>
                              </a:rPr>
                              <m:t>1</m:t>
                            </m:r>
                          </m:sub>
                        </m:sSub>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𝐿</m:t>
                            </m:r>
                          </m:e>
                          <m:sub>
                            <m:r>
                              <a:rPr lang="en-US" sz="1200" i="1">
                                <a:solidFill>
                                  <a:srgbClr val="000000"/>
                                </a:solidFill>
                                <a:latin typeface="Cambria Math" panose="02040503050406030204" pitchFamily="18" charset="0"/>
                              </a:rPr>
                              <m:t>2</m:t>
                            </m:r>
                          </m:sub>
                        </m:sSub>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𝑠</m:t>
                            </m:r>
                          </m:e>
                          <m:sub>
                            <m:r>
                              <a:rPr lang="en-US" sz="1200" i="1">
                                <a:solidFill>
                                  <a:srgbClr val="000000"/>
                                </a:solidFill>
                                <a:latin typeface="Cambria Math" panose="02040503050406030204" pitchFamily="18" charset="0"/>
                              </a:rPr>
                              <m:t>2</m:t>
                            </m:r>
                          </m:sub>
                        </m:sSub>
                        <m:r>
                          <a:rPr lang="en-US" sz="1200" i="1">
                            <a:solidFill>
                              <a:srgbClr val="000000"/>
                            </a:solidFill>
                            <a:latin typeface="Cambria Math" panose="02040503050406030204" pitchFamily="18" charset="0"/>
                          </a:rPr>
                          <m:t>−</m:t>
                        </m:r>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1</m:t>
                            </m:r>
                          </m:num>
                          <m:den>
                            <m:r>
                              <a:rPr lang="en-US" sz="1200" i="1">
                                <a:solidFill>
                                  <a:srgbClr val="000000"/>
                                </a:solidFill>
                                <a:latin typeface="Cambria Math" panose="02040503050406030204" pitchFamily="18" charset="0"/>
                              </a:rPr>
                              <m:t>2</m:t>
                            </m:r>
                          </m:den>
                        </m:f>
                        <m:r>
                          <a:rPr lang="en-US" sz="1200" i="1">
                            <a:solidFill>
                              <a:srgbClr val="000000"/>
                            </a:solidFill>
                            <a:latin typeface="Cambria Math" panose="02040503050406030204" pitchFamily="18" charset="0"/>
                          </a:rPr>
                          <m:t>0</m:t>
                        </m:r>
                      </m:e>
                    </m:d>
                    <m:sSub>
                      <m:sSubPr>
                        <m:ctrlPr>
                          <a:rPr lang="en-US" sz="1200" i="1">
                            <a:solidFill>
                              <a:srgbClr val="000000"/>
                            </a:solidFill>
                            <a:latin typeface="Cambria Math" panose="02040503050406030204" pitchFamily="18" charset="0"/>
                          </a:rPr>
                        </m:ctrlPr>
                      </m:sSubPr>
                      <m:e>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𝜃</m:t>
                            </m:r>
                          </m:e>
                        </m:acc>
                      </m:e>
                      <m:sub>
                        <m:r>
                          <a:rPr lang="en-US" sz="1200" i="1">
                            <a:solidFill>
                              <a:srgbClr val="000000"/>
                            </a:solidFill>
                            <a:latin typeface="Cambria Math" panose="02040503050406030204" pitchFamily="18" charset="0"/>
                          </a:rPr>
                          <m:t>2</m:t>
                        </m:r>
                      </m:sub>
                    </m:sSub>
                    <m:sSub>
                      <m:sSubPr>
                        <m:ctrlPr>
                          <a:rPr lang="en-US" sz="1200" i="1">
                            <a:solidFill>
                              <a:srgbClr val="000000"/>
                            </a:solidFill>
                            <a:latin typeface="Cambria Math" panose="02040503050406030204" pitchFamily="18" charset="0"/>
                          </a:rPr>
                        </m:ctrlPr>
                      </m:sSubPr>
                      <m:e>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𝜃</m:t>
                            </m:r>
                          </m:e>
                        </m:acc>
                      </m:e>
                      <m:sub>
                        <m:r>
                          <a:rPr lang="en-US" sz="1200" i="1">
                            <a:solidFill>
                              <a:srgbClr val="000000"/>
                            </a:solidFill>
                            <a:latin typeface="Cambria Math" panose="02040503050406030204" pitchFamily="18" charset="0"/>
                          </a:rPr>
                          <m:t>2</m:t>
                        </m:r>
                      </m:sub>
                    </m:sSub>
                    <m:r>
                      <a:rPr lang="en-US" sz="1200" b="0" i="1" smtClean="0">
                        <a:solidFill>
                          <a:srgbClr val="000000"/>
                        </a:solidFill>
                        <a:latin typeface="Cambria Math" panose="02040503050406030204" pitchFamily="18" charset="0"/>
                      </a:rPr>
                      <m:t>=</m:t>
                    </m:r>
                    <m:r>
                      <a:rPr lang="en-US" sz="1200" i="1" smtClean="0">
                        <a:solidFill>
                          <a:srgbClr val="FF0000"/>
                        </a:solidFill>
                        <a:latin typeface="Cambria Math" panose="02040503050406030204" pitchFamily="18" charset="0"/>
                      </a:rPr>
                      <m:t>−</m:t>
                    </m:r>
                    <m:sSub>
                      <m:sSubPr>
                        <m:ctrlPr>
                          <a:rPr lang="en-US" sz="1200" i="1">
                            <a:solidFill>
                              <a:srgbClr val="FF0000"/>
                            </a:solidFill>
                            <a:latin typeface="Cambria Math" panose="02040503050406030204" pitchFamily="18" charset="0"/>
                          </a:rPr>
                        </m:ctrlPr>
                      </m:sSubPr>
                      <m:e>
                        <m:r>
                          <m:rPr>
                            <m:sty m:val="p"/>
                          </m:rPr>
                          <a:rPr lang="en-US" sz="1200" i="0">
                            <a:solidFill>
                              <a:srgbClr val="FF0000"/>
                            </a:solidFill>
                            <a:latin typeface="Cambria Math" panose="02040503050406030204" pitchFamily="18" charset="0"/>
                          </a:rPr>
                          <m:t>m</m:t>
                        </m:r>
                      </m:e>
                      <m:sub>
                        <m:r>
                          <a:rPr lang="en-US" sz="1200" i="0">
                            <a:solidFill>
                              <a:srgbClr val="FF0000"/>
                            </a:solidFill>
                            <a:latin typeface="Cambria Math" panose="02040503050406030204" pitchFamily="18" charset="0"/>
                          </a:rPr>
                          <m:t>2</m:t>
                        </m:r>
                      </m:sub>
                    </m:sSub>
                    <m:sSub>
                      <m:sSubPr>
                        <m:ctrlPr>
                          <a:rPr lang="en-US" sz="1200" i="1">
                            <a:solidFill>
                              <a:srgbClr val="FF0000"/>
                            </a:solidFill>
                            <a:latin typeface="Cambria Math" panose="02040503050406030204" pitchFamily="18" charset="0"/>
                          </a:rPr>
                        </m:ctrlPr>
                      </m:sSubPr>
                      <m:e>
                        <m:r>
                          <m:rPr>
                            <m:sty m:val="p"/>
                          </m:rPr>
                          <a:rPr lang="en-US" sz="1200" i="0">
                            <a:solidFill>
                              <a:srgbClr val="FF0000"/>
                            </a:solidFill>
                            <a:latin typeface="Cambria Math" panose="02040503050406030204" pitchFamily="18" charset="0"/>
                          </a:rPr>
                          <m:t>L</m:t>
                        </m:r>
                      </m:e>
                      <m:sub>
                        <m:r>
                          <a:rPr lang="en-US" sz="1200" i="0">
                            <a:solidFill>
                              <a:srgbClr val="FF0000"/>
                            </a:solidFill>
                            <a:latin typeface="Cambria Math" panose="02040503050406030204" pitchFamily="18" charset="0"/>
                          </a:rPr>
                          <m:t>1</m:t>
                        </m:r>
                      </m:sub>
                    </m:sSub>
                    <m:sSub>
                      <m:sSubPr>
                        <m:ctrlPr>
                          <a:rPr lang="en-US" sz="1200" i="1">
                            <a:solidFill>
                              <a:srgbClr val="FF0000"/>
                            </a:solidFill>
                            <a:latin typeface="Cambria Math" panose="02040503050406030204" pitchFamily="18" charset="0"/>
                          </a:rPr>
                        </m:ctrlPr>
                      </m:sSubPr>
                      <m:e>
                        <m:r>
                          <m:rPr>
                            <m:sty m:val="p"/>
                          </m:rPr>
                          <a:rPr lang="en-US" sz="1200" i="0">
                            <a:solidFill>
                              <a:srgbClr val="FF0000"/>
                            </a:solidFill>
                            <a:latin typeface="Cambria Math" panose="02040503050406030204" pitchFamily="18" charset="0"/>
                          </a:rPr>
                          <m:t>L</m:t>
                        </m:r>
                      </m:e>
                      <m:sub>
                        <m:r>
                          <a:rPr lang="en-US" sz="1200" i="0">
                            <a:solidFill>
                              <a:srgbClr val="FF0000"/>
                            </a:solidFill>
                            <a:latin typeface="Cambria Math" panose="02040503050406030204" pitchFamily="18" charset="0"/>
                          </a:rPr>
                          <m:t>2</m:t>
                        </m:r>
                      </m:sub>
                    </m:sSub>
                    <m:sSub>
                      <m:sSubPr>
                        <m:ctrlPr>
                          <a:rPr lang="en-US" sz="1200" i="1">
                            <a:solidFill>
                              <a:srgbClr val="FF0000"/>
                            </a:solidFill>
                            <a:latin typeface="Cambria Math" panose="02040503050406030204" pitchFamily="18" charset="0"/>
                          </a:rPr>
                        </m:ctrlPr>
                      </m:sSubPr>
                      <m:e>
                        <m:r>
                          <m:rPr>
                            <m:sty m:val="p"/>
                          </m:rPr>
                          <a:rPr lang="en-US" sz="1200" i="0">
                            <a:solidFill>
                              <a:srgbClr val="FF0000"/>
                            </a:solidFill>
                            <a:latin typeface="Cambria Math" panose="02040503050406030204" pitchFamily="18" charset="0"/>
                          </a:rPr>
                          <m:t>s</m:t>
                        </m:r>
                      </m:e>
                      <m:sub>
                        <m:r>
                          <a:rPr lang="en-US" sz="1200" i="0">
                            <a:solidFill>
                              <a:srgbClr val="FF0000"/>
                            </a:solidFill>
                            <a:latin typeface="Cambria Math" panose="02040503050406030204" pitchFamily="18" charset="0"/>
                          </a:rPr>
                          <m:t>2</m:t>
                        </m:r>
                      </m:sub>
                    </m:sSub>
                  </m:oMath>
                </a14:m>
                <a:r>
                  <a:rPr lang="en-US" sz="1200" dirty="0">
                    <a:solidFill>
                      <a:srgbClr val="FF0000"/>
                    </a:solidFill>
                    <a:latin typeface="Cambria Math" panose="02040503050406030204" pitchFamily="18" charset="0"/>
                  </a:rPr>
                  <a:t>(</a:t>
                </a:r>
                <a14:m>
                  <m:oMath xmlns:m="http://schemas.openxmlformats.org/officeDocument/2006/math">
                    <m:sSub>
                      <m:sSubPr>
                        <m:ctrlPr>
                          <a:rPr lang="en-US" sz="1200" i="1">
                            <a:solidFill>
                              <a:srgbClr val="FF0000"/>
                            </a:solidFill>
                            <a:latin typeface="Cambria Math" panose="02040503050406030204" pitchFamily="18" charset="0"/>
                          </a:rPr>
                        </m:ctrlPr>
                      </m:sSubPr>
                      <m:e>
                        <m:acc>
                          <m:accPr>
                            <m:chr m:val="̇"/>
                            <m:ctrlPr>
                              <a:rPr lang="en-US" sz="1200" i="1">
                                <a:solidFill>
                                  <a:srgbClr val="FF0000"/>
                                </a:solidFill>
                                <a:latin typeface="Cambria Math" panose="02040503050406030204" pitchFamily="18" charset="0"/>
                              </a:rPr>
                            </m:ctrlPr>
                          </m:accPr>
                          <m:e>
                            <m:r>
                              <m:rPr>
                                <m:sty m:val="p"/>
                              </m:rPr>
                              <a:rPr lang="en-US" sz="1200" i="0">
                                <a:solidFill>
                                  <a:srgbClr val="FF0000"/>
                                </a:solidFill>
                                <a:latin typeface="Cambria Math" panose="02040503050406030204" pitchFamily="18" charset="0"/>
                              </a:rPr>
                              <m:t>θ</m:t>
                            </m:r>
                          </m:e>
                        </m:acc>
                      </m:e>
                      <m:sub>
                        <m:r>
                          <a:rPr lang="en-US" sz="1200" i="0">
                            <a:solidFill>
                              <a:srgbClr val="FF0000"/>
                            </a:solidFill>
                            <a:latin typeface="Cambria Math" panose="02040503050406030204" pitchFamily="18" charset="0"/>
                          </a:rPr>
                          <m:t>1</m:t>
                        </m:r>
                      </m:sub>
                    </m:sSub>
                    <m:sSub>
                      <m:sSubPr>
                        <m:ctrlPr>
                          <a:rPr lang="en-US" sz="1200" i="1">
                            <a:solidFill>
                              <a:srgbClr val="FF0000"/>
                            </a:solidFill>
                            <a:latin typeface="Cambria Math" panose="02040503050406030204" pitchFamily="18" charset="0"/>
                          </a:rPr>
                        </m:ctrlPr>
                      </m:sSubPr>
                      <m:e>
                        <m:acc>
                          <m:accPr>
                            <m:chr m:val="̇"/>
                            <m:ctrlPr>
                              <a:rPr lang="en-US" sz="1200" i="1">
                                <a:solidFill>
                                  <a:srgbClr val="FF0000"/>
                                </a:solidFill>
                                <a:latin typeface="Cambria Math" panose="02040503050406030204" pitchFamily="18" charset="0"/>
                              </a:rPr>
                            </m:ctrlPr>
                          </m:accPr>
                          <m:e>
                            <m:r>
                              <m:rPr>
                                <m:sty m:val="p"/>
                              </m:rPr>
                              <a:rPr lang="en-US" sz="1200" i="0">
                                <a:solidFill>
                                  <a:srgbClr val="FF0000"/>
                                </a:solidFill>
                                <a:latin typeface="Cambria Math" panose="02040503050406030204" pitchFamily="18" charset="0"/>
                              </a:rPr>
                              <m:t>θ</m:t>
                            </m:r>
                          </m:e>
                        </m:acc>
                      </m:e>
                      <m:sub>
                        <m:r>
                          <a:rPr lang="en-US" sz="1200" i="0">
                            <a:solidFill>
                              <a:srgbClr val="FF0000"/>
                            </a:solidFill>
                            <a:latin typeface="Cambria Math" panose="02040503050406030204" pitchFamily="18" charset="0"/>
                          </a:rPr>
                          <m:t>2</m:t>
                        </m:r>
                      </m:sub>
                    </m:sSub>
                  </m:oMath>
                </a14:m>
                <a:r>
                  <a:rPr lang="en-US" sz="1200" dirty="0">
                    <a:solidFill>
                      <a:srgbClr val="FF0000"/>
                    </a:solidFill>
                    <a:latin typeface="Cambria Math" panose="02040503050406030204" pitchFamily="18" charset="0"/>
                  </a:rPr>
                  <a:t>- 1/2</a:t>
                </a:r>
                <a:r>
                  <a:rPr lang="en-US" sz="1200" dirty="0">
                    <a:solidFill>
                      <a:srgbClr val="FF0000"/>
                    </a:solidFill>
                  </a:rPr>
                  <a:t> </a:t>
                </a:r>
                <a14:m>
                  <m:oMath xmlns:m="http://schemas.openxmlformats.org/officeDocument/2006/math">
                    <m:sSubSup>
                      <m:sSubSupPr>
                        <m:ctrlPr>
                          <a:rPr lang="en-US" sz="1200" b="0" i="1" smtClean="0">
                            <a:solidFill>
                              <a:srgbClr val="FF0000"/>
                            </a:solidFill>
                            <a:latin typeface="Cambria Math" panose="02040503050406030204" pitchFamily="18" charset="0"/>
                          </a:rPr>
                        </m:ctrlPr>
                      </m:sSubSupPr>
                      <m:e>
                        <m:acc>
                          <m:accPr>
                            <m:chr m:val="̇"/>
                            <m:ctrlPr>
                              <a:rPr lang="en-US" sz="1200" i="1">
                                <a:solidFill>
                                  <a:srgbClr val="FF0000"/>
                                </a:solidFill>
                                <a:latin typeface="Cambria Math" panose="02040503050406030204" pitchFamily="18" charset="0"/>
                              </a:rPr>
                            </m:ctrlPr>
                          </m:accPr>
                          <m:e>
                            <m:r>
                              <a:rPr lang="en-US" sz="1200" i="1">
                                <a:solidFill>
                                  <a:srgbClr val="FF0000"/>
                                </a:solidFill>
                                <a:latin typeface="Cambria Math" panose="02040503050406030204" pitchFamily="18" charset="0"/>
                              </a:rPr>
                              <m:t>𝜃</m:t>
                            </m:r>
                          </m:e>
                        </m:acc>
                      </m:e>
                      <m:sub>
                        <m:r>
                          <a:rPr lang="en-US" sz="1200" i="1">
                            <a:solidFill>
                              <a:srgbClr val="FF0000"/>
                            </a:solidFill>
                            <a:latin typeface="Cambria Math" panose="02040503050406030204" pitchFamily="18" charset="0"/>
                          </a:rPr>
                          <m:t>2</m:t>
                        </m:r>
                      </m:sub>
                      <m:sup>
                        <m:r>
                          <a:rPr lang="en-US" sz="1200" b="0" i="1" smtClean="0">
                            <a:solidFill>
                              <a:srgbClr val="FF0000"/>
                            </a:solidFill>
                            <a:latin typeface="Cambria Math" panose="02040503050406030204" pitchFamily="18" charset="0"/>
                          </a:rPr>
                          <m:t>2</m:t>
                        </m:r>
                      </m:sup>
                    </m:sSubSup>
                  </m:oMath>
                </a14:m>
                <a:r>
                  <a:rPr lang="en-US" sz="1200" dirty="0">
                    <a:solidFill>
                      <a:srgbClr val="FF0000"/>
                    </a:solidFill>
                    <a:latin typeface="Cambria Math" panose="02040503050406030204" pitchFamily="18" charset="0"/>
                  </a:rPr>
                  <a:t> )</a:t>
                </a:r>
                <a:r>
                  <a:rPr lang="en-US" sz="1200" dirty="0"/>
                  <a:t> </a:t>
                </a:r>
              </a:p>
            </p:txBody>
          </p:sp>
        </mc:Choice>
        <mc:Fallback xmlns="">
          <p:sp>
            <p:nvSpPr>
              <p:cNvPr id="6" name="TextBox 5">
                <a:extLst>
                  <a:ext uri="{FF2B5EF4-FFF2-40B4-BE49-F238E27FC236}">
                    <a16:creationId xmlns:a16="http://schemas.microsoft.com/office/drawing/2014/main" id="{5E2C5077-7344-37D0-D725-89A920E54445}"/>
                  </a:ext>
                </a:extLst>
              </p:cNvPr>
              <p:cNvSpPr txBox="1">
                <a:spLocks noRot="1" noChangeAspect="1" noMove="1" noResize="1" noEditPoints="1" noAdjustHandles="1" noChangeArrowheads="1" noChangeShapeType="1" noTextEdit="1"/>
              </p:cNvSpPr>
              <p:nvPr/>
            </p:nvSpPr>
            <p:spPr>
              <a:xfrm>
                <a:off x="1122852" y="3106029"/>
                <a:ext cx="10962296" cy="91268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DF8EC7F2-A22F-9587-3FF6-F51E17FC506F}"/>
                  </a:ext>
                </a:extLst>
              </p:cNvPr>
              <p:cNvSpPr txBox="1"/>
              <p:nvPr/>
            </p:nvSpPr>
            <p:spPr>
              <a:xfrm>
                <a:off x="3802519" y="1941739"/>
                <a:ext cx="3124893" cy="7898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𝑉</m:t>
                          </m:r>
                        </m:e>
                        <m:sub>
                          <m:r>
                            <a:rPr lang="en-US" sz="1600" b="0" i="1" smtClean="0">
                              <a:solidFill>
                                <a:srgbClr val="000000"/>
                              </a:solidFill>
                              <a:latin typeface="Cambria Math" panose="02040503050406030204" pitchFamily="18" charset="0"/>
                            </a:rPr>
                            <m:t>𝑖</m:t>
                          </m:r>
                        </m:sub>
                      </m:sSub>
                      <m:r>
                        <a:rPr lang="en-US" sz="1600" b="0" i="1" smtClean="0">
                          <a:solidFill>
                            <a:srgbClr val="000000"/>
                          </a:solidFill>
                          <a:latin typeface="Cambria Math" panose="02040503050406030204" pitchFamily="18" charset="0"/>
                        </a:rPr>
                        <m:t>=</m:t>
                      </m:r>
                      <m:nary>
                        <m:naryPr>
                          <m:chr m:val="∑"/>
                          <m:ctrlPr>
                            <a:rPr lang="en-US" sz="1600" i="1">
                              <a:solidFill>
                                <a:srgbClr val="000000"/>
                              </a:solidFill>
                              <a:latin typeface="Cambria Math" panose="02040503050406030204" pitchFamily="18" charset="0"/>
                            </a:rPr>
                          </m:ctrlPr>
                        </m:naryPr>
                        <m:sub>
                          <m:r>
                            <m:rPr>
                              <m:brk m:alnAt="23"/>
                            </m:rPr>
                            <a:rPr lang="en-US" sz="1600" i="1">
                              <a:solidFill>
                                <a:srgbClr val="000000"/>
                              </a:solidFill>
                              <a:latin typeface="Cambria Math" panose="02040503050406030204" pitchFamily="18" charset="0"/>
                            </a:rPr>
                            <m:t>𝐽</m:t>
                          </m:r>
                          <m:r>
                            <a:rPr lang="en-US" sz="1600" i="1">
                              <a:solidFill>
                                <a:srgbClr val="000000"/>
                              </a:solidFill>
                              <a:latin typeface="Cambria Math" panose="02040503050406030204" pitchFamily="18" charset="0"/>
                            </a:rPr>
                            <m:t>=1</m:t>
                          </m:r>
                        </m:sub>
                        <m:sup>
                          <m:r>
                            <a:rPr lang="en-US" sz="1600" i="1">
                              <a:solidFill>
                                <a:srgbClr val="000000"/>
                              </a:solidFill>
                              <a:latin typeface="Cambria Math" panose="02040503050406030204" pitchFamily="18" charset="0"/>
                            </a:rPr>
                            <m:t>𝑛</m:t>
                          </m:r>
                        </m:sup>
                        <m:e>
                          <m:nary>
                            <m:naryPr>
                              <m:chr m:val="∑"/>
                              <m:ctrlPr>
                                <a:rPr lang="en-US" sz="1600" i="1">
                                  <a:solidFill>
                                    <a:srgbClr val="000000"/>
                                  </a:solidFill>
                                  <a:latin typeface="Cambria Math" panose="02040503050406030204" pitchFamily="18" charset="0"/>
                                </a:rPr>
                              </m:ctrlPr>
                            </m:naryPr>
                            <m:sub>
                              <m:r>
                                <m:rPr>
                                  <m:brk m:alnAt="23"/>
                                </m:rPr>
                                <a:rPr lang="en-US" sz="1600" i="1">
                                  <a:solidFill>
                                    <a:srgbClr val="000000"/>
                                  </a:solidFill>
                                  <a:latin typeface="Cambria Math" panose="02040503050406030204" pitchFamily="18" charset="0"/>
                                </a:rPr>
                                <m:t>𝑘</m:t>
                              </m:r>
                              <m:r>
                                <a:rPr lang="en-US" sz="1600" i="1">
                                  <a:solidFill>
                                    <a:srgbClr val="000000"/>
                                  </a:solidFill>
                                  <a:latin typeface="Cambria Math" panose="02040503050406030204" pitchFamily="18" charset="0"/>
                                </a:rPr>
                                <m:t>=1</m:t>
                              </m:r>
                            </m:sub>
                            <m:sup>
                              <m:r>
                                <a:rPr lang="en-US" sz="1600" i="1">
                                  <a:solidFill>
                                    <a:srgbClr val="000000"/>
                                  </a:solidFill>
                                  <a:latin typeface="Cambria Math" panose="02040503050406030204" pitchFamily="18" charset="0"/>
                                </a:rPr>
                                <m:t>𝑛</m:t>
                              </m:r>
                            </m:sup>
                            <m:e>
                              <m:r>
                                <a:rPr lang="en-US" sz="1600" i="1" smtClean="0">
                                  <a:solidFill>
                                    <a:srgbClr val="000000"/>
                                  </a:solidFill>
                                  <a:latin typeface="Cambria Math" panose="02040503050406030204" pitchFamily="18" charset="0"/>
                                </a:rPr>
                                <m:t>(</m:t>
                              </m:r>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𝑀</m:t>
                                      </m:r>
                                    </m:e>
                                    <m:sub>
                                      <m:r>
                                        <a:rPr lang="en-US" sz="1600" i="1">
                                          <a:solidFill>
                                            <a:srgbClr val="000000"/>
                                          </a:solidFill>
                                          <a:latin typeface="Cambria Math" panose="02040503050406030204" pitchFamily="18" charset="0"/>
                                        </a:rPr>
                                        <m:t>𝑖𝑗</m:t>
                                      </m:r>
                                    </m:sub>
                                  </m:sSub>
                                </m:num>
                                <m:den>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𝑞</m:t>
                                      </m:r>
                                    </m:e>
                                    <m:sub>
                                      <m:r>
                                        <a:rPr lang="en-US" sz="1600" i="1">
                                          <a:solidFill>
                                            <a:srgbClr val="000000"/>
                                          </a:solidFill>
                                          <a:latin typeface="Cambria Math" panose="02040503050406030204" pitchFamily="18" charset="0"/>
                                        </a:rPr>
                                        <m:t>𝑘</m:t>
                                      </m:r>
                                    </m:sub>
                                  </m:sSub>
                                </m:den>
                              </m:f>
                            </m:e>
                          </m:nary>
                          <m:r>
                            <a:rPr lang="en-US" sz="1600" b="0" i="1" smtClean="0">
                              <a:solidFill>
                                <a:srgbClr val="000000"/>
                              </a:solidFill>
                              <a:latin typeface="Cambria Math" panose="02040503050406030204" pitchFamily="18" charset="0"/>
                            </a:rPr>
                            <m:t>−</m:t>
                          </m:r>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1</m:t>
                              </m:r>
                            </m:num>
                            <m:den>
                              <m:r>
                                <a:rPr lang="en-US" sz="1600" i="1">
                                  <a:solidFill>
                                    <a:srgbClr val="000000"/>
                                  </a:solidFill>
                                  <a:latin typeface="Cambria Math" panose="02040503050406030204" pitchFamily="18" charset="0"/>
                                </a:rPr>
                                <m:t>2</m:t>
                              </m:r>
                            </m:den>
                          </m:f>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m:t>
                              </m:r>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𝑀</m:t>
                                  </m:r>
                                </m:e>
                                <m:sub>
                                  <m:r>
                                    <a:rPr lang="en-US" sz="1600" b="0" i="1" smtClean="0">
                                      <a:solidFill>
                                        <a:srgbClr val="000000"/>
                                      </a:solidFill>
                                      <a:latin typeface="Cambria Math" panose="02040503050406030204" pitchFamily="18" charset="0"/>
                                    </a:rPr>
                                    <m:t>𝑗𝑘</m:t>
                                  </m:r>
                                </m:sub>
                              </m:sSub>
                            </m:num>
                            <m:den>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𝑞</m:t>
                                  </m:r>
                                </m:e>
                                <m:sub>
                                  <m:r>
                                    <a:rPr lang="en-US" sz="1600" b="0" i="1" smtClean="0">
                                      <a:solidFill>
                                        <a:srgbClr val="000000"/>
                                      </a:solidFill>
                                      <a:latin typeface="Cambria Math" panose="02040503050406030204" pitchFamily="18" charset="0"/>
                                    </a:rPr>
                                    <m:t>𝑖</m:t>
                                  </m:r>
                                </m:sub>
                              </m:sSub>
                            </m:den>
                          </m:f>
                          <m:r>
                            <a:rPr lang="en-US" sz="1600" b="0" i="1" smtClean="0">
                              <a:solidFill>
                                <a:srgbClr val="000000"/>
                              </a:solidFill>
                              <a:latin typeface="Cambria Math" panose="02040503050406030204" pitchFamily="18" charset="0"/>
                            </a:rPr>
                            <m:t>)</m:t>
                          </m:r>
                        </m:e>
                      </m:nary>
                      <m:sSub>
                        <m:sSubPr>
                          <m:ctrlPr>
                            <a:rPr lang="en-US" sz="1600" i="1">
                              <a:solidFill>
                                <a:srgbClr val="000000"/>
                              </a:solidFill>
                              <a:latin typeface="Cambria Math" panose="02040503050406030204" pitchFamily="18" charset="0"/>
                            </a:rPr>
                          </m:ctrlPr>
                        </m:sSubPr>
                        <m:e>
                          <m:acc>
                            <m:accPr>
                              <m:chr m:val="̇"/>
                              <m:ctrlPr>
                                <a:rPr lang="en-US" sz="1600" i="1">
                                  <a:solidFill>
                                    <a:srgbClr val="000000"/>
                                  </a:solidFill>
                                  <a:latin typeface="Cambria Math" panose="02040503050406030204" pitchFamily="18" charset="0"/>
                                </a:rPr>
                              </m:ctrlPr>
                            </m:accPr>
                            <m:e>
                              <m:r>
                                <a:rPr lang="en-US" sz="1600" i="1">
                                  <a:solidFill>
                                    <a:srgbClr val="000000"/>
                                  </a:solidFill>
                                  <a:latin typeface="Cambria Math" panose="02040503050406030204" pitchFamily="18" charset="0"/>
                                </a:rPr>
                                <m:t>𝑞</m:t>
                              </m:r>
                            </m:e>
                          </m:acc>
                        </m:e>
                        <m:sub>
                          <m:r>
                            <a:rPr lang="en-US" sz="1600" b="0" i="1" smtClean="0">
                              <a:solidFill>
                                <a:srgbClr val="000000"/>
                              </a:solidFill>
                              <a:latin typeface="Cambria Math" panose="02040503050406030204" pitchFamily="18" charset="0"/>
                            </a:rPr>
                            <m:t>𝑘</m:t>
                          </m:r>
                        </m:sub>
                      </m:sSub>
                      <m:sSub>
                        <m:sSubPr>
                          <m:ctrlPr>
                            <a:rPr lang="en-US" sz="1600" i="1">
                              <a:solidFill>
                                <a:srgbClr val="000000"/>
                              </a:solidFill>
                              <a:latin typeface="Cambria Math" panose="02040503050406030204" pitchFamily="18" charset="0"/>
                            </a:rPr>
                          </m:ctrlPr>
                        </m:sSubPr>
                        <m:e>
                          <m:acc>
                            <m:accPr>
                              <m:chr m:val="̇"/>
                              <m:ctrlPr>
                                <a:rPr lang="en-US" sz="1600" i="1">
                                  <a:solidFill>
                                    <a:srgbClr val="000000"/>
                                  </a:solidFill>
                                  <a:latin typeface="Cambria Math" panose="02040503050406030204" pitchFamily="18" charset="0"/>
                                </a:rPr>
                              </m:ctrlPr>
                            </m:accPr>
                            <m:e>
                              <m:r>
                                <a:rPr lang="en-US" sz="1600" i="1">
                                  <a:solidFill>
                                    <a:srgbClr val="000000"/>
                                  </a:solidFill>
                                  <a:latin typeface="Cambria Math" panose="02040503050406030204" pitchFamily="18" charset="0"/>
                                </a:rPr>
                                <m:t>𝑞</m:t>
                              </m:r>
                            </m:e>
                          </m:acc>
                        </m:e>
                        <m:sub>
                          <m:r>
                            <a:rPr lang="en-US" sz="1600" i="1">
                              <a:solidFill>
                                <a:srgbClr val="000000"/>
                              </a:solidFill>
                              <a:latin typeface="Cambria Math" panose="02040503050406030204" pitchFamily="18" charset="0"/>
                            </a:rPr>
                            <m:t>𝑗</m:t>
                          </m:r>
                        </m:sub>
                      </m:sSub>
                    </m:oMath>
                  </m:oMathPara>
                </a14:m>
                <a:endParaRPr lang="en-US" sz="1600" dirty="0"/>
              </a:p>
            </p:txBody>
          </p:sp>
        </mc:Choice>
        <mc:Fallback>
          <p:sp>
            <p:nvSpPr>
              <p:cNvPr id="2" name="TextBox 1">
                <a:extLst>
                  <a:ext uri="{FF2B5EF4-FFF2-40B4-BE49-F238E27FC236}">
                    <a16:creationId xmlns:a16="http://schemas.microsoft.com/office/drawing/2014/main" id="{DF8EC7F2-A22F-9587-3FF6-F51E17FC506F}"/>
                  </a:ext>
                </a:extLst>
              </p:cNvPr>
              <p:cNvSpPr txBox="1">
                <a:spLocks noRot="1" noChangeAspect="1" noMove="1" noResize="1" noEditPoints="1" noAdjustHandles="1" noChangeArrowheads="1" noChangeShapeType="1" noTextEdit="1"/>
              </p:cNvSpPr>
              <p:nvPr/>
            </p:nvSpPr>
            <p:spPr>
              <a:xfrm>
                <a:off x="3802519" y="1941739"/>
                <a:ext cx="3124893" cy="78989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1BD809C-8AB1-0BDC-F6E7-61EC7A372E45}"/>
                  </a:ext>
                </a:extLst>
              </p:cNvPr>
              <p:cNvSpPr txBox="1"/>
              <p:nvPr/>
            </p:nvSpPr>
            <p:spPr>
              <a:xfrm>
                <a:off x="1149098" y="4530199"/>
                <a:ext cx="10500807" cy="94404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1200" i="1" smtClean="0">
                              <a:latin typeface="Cambria Math" panose="02040503050406030204" pitchFamily="18" charset="0"/>
                            </a:rPr>
                          </m:ctrlPr>
                        </m:sSubPr>
                        <m:e>
                          <m:r>
                            <a:rPr lang="en-US" sz="1200" i="1">
                              <a:latin typeface="Cambria Math" panose="02040503050406030204" pitchFamily="18" charset="0"/>
                            </a:rPr>
                            <m:t>𝑉</m:t>
                          </m:r>
                        </m:e>
                        <m:sub>
                          <m:r>
                            <a:rPr lang="en-US" sz="1200" i="1">
                              <a:latin typeface="Cambria Math" panose="02040503050406030204" pitchFamily="18" charset="0"/>
                            </a:rPr>
                            <m:t>2</m:t>
                          </m:r>
                        </m:sub>
                      </m:sSub>
                      <m:r>
                        <a:rPr lang="en-US" sz="1200" i="1">
                          <a:latin typeface="Cambria Math" panose="02040503050406030204" pitchFamily="18" charset="0"/>
                        </a:rPr>
                        <m:t>=</m:t>
                      </m:r>
                      <m:nary>
                        <m:naryPr>
                          <m:chr m:val="∑"/>
                          <m:ctrlPr>
                            <a:rPr lang="en-US" sz="1200" i="1">
                              <a:latin typeface="Cambria Math" panose="02040503050406030204" pitchFamily="18" charset="0"/>
                            </a:rPr>
                          </m:ctrlPr>
                        </m:naryPr>
                        <m:sub>
                          <m:r>
                            <m:rPr>
                              <m:brk m:alnAt="23"/>
                            </m:rPr>
                            <a:rPr lang="en-US" sz="1200" i="1">
                              <a:latin typeface="Cambria Math" panose="02040503050406030204" pitchFamily="18" charset="0"/>
                            </a:rPr>
                            <m:t>𝑗</m:t>
                          </m:r>
                          <m:r>
                            <a:rPr lang="en-US" sz="1200" i="1">
                              <a:latin typeface="Cambria Math" panose="02040503050406030204" pitchFamily="18" charset="0"/>
                            </a:rPr>
                            <m:t>=1</m:t>
                          </m:r>
                        </m:sub>
                        <m:sup>
                          <m:r>
                            <a:rPr lang="en-US" sz="1200" b="0" i="1" smtClean="0">
                              <a:latin typeface="Cambria Math" panose="02040503050406030204" pitchFamily="18" charset="0"/>
                            </a:rPr>
                            <m:t>2</m:t>
                          </m:r>
                        </m:sup>
                        <m:e>
                          <m:nary>
                            <m:naryPr>
                              <m:chr m:val="∑"/>
                              <m:ctrlPr>
                                <a:rPr lang="en-US" sz="1200" i="1">
                                  <a:latin typeface="Cambria Math" panose="02040503050406030204" pitchFamily="18" charset="0"/>
                                </a:rPr>
                              </m:ctrlPr>
                            </m:naryPr>
                            <m:sub>
                              <m:r>
                                <m:rPr>
                                  <m:brk m:alnAt="23"/>
                                </m:rPr>
                                <a:rPr lang="en-US" sz="1200" i="1">
                                  <a:latin typeface="Cambria Math" panose="02040503050406030204" pitchFamily="18" charset="0"/>
                                </a:rPr>
                                <m:t>𝑘</m:t>
                              </m:r>
                              <m:r>
                                <a:rPr lang="en-US" sz="1200" i="1">
                                  <a:latin typeface="Cambria Math" panose="02040503050406030204" pitchFamily="18" charset="0"/>
                                </a:rPr>
                                <m:t>=1</m:t>
                              </m:r>
                            </m:sub>
                            <m:sup>
                              <m:r>
                                <a:rPr lang="en-US" sz="1200" i="1">
                                  <a:latin typeface="Cambria Math" panose="02040503050406030204" pitchFamily="18" charset="0"/>
                                </a:rPr>
                                <m:t>2</m:t>
                              </m:r>
                            </m:sup>
                            <m:e>
                              <m:d>
                                <m:dPr>
                                  <m:ctrlPr>
                                    <a:rPr lang="en-US" sz="1200" i="1">
                                      <a:solidFill>
                                        <a:srgbClr val="000000"/>
                                      </a:solidFill>
                                      <a:latin typeface="Cambria Math" panose="02040503050406030204" pitchFamily="18" charset="0"/>
                                    </a:rPr>
                                  </m:ctrlPr>
                                </m:dPr>
                                <m:e>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𝑀</m:t>
                                          </m:r>
                                        </m:e>
                                        <m:sub>
                                          <m:r>
                                            <a:rPr lang="en-US" sz="1200" i="1">
                                              <a:solidFill>
                                                <a:srgbClr val="000000"/>
                                              </a:solidFill>
                                              <a:latin typeface="Cambria Math" panose="02040503050406030204" pitchFamily="18" charset="0"/>
                                            </a:rPr>
                                            <m:t>2</m:t>
                                          </m:r>
                                          <m:r>
                                            <a:rPr lang="en-US" sz="1200" i="1">
                                              <a:solidFill>
                                                <a:srgbClr val="000000"/>
                                              </a:solidFill>
                                              <a:latin typeface="Cambria Math" panose="02040503050406030204" pitchFamily="18" charset="0"/>
                                            </a:rPr>
                                            <m:t>𝑗</m:t>
                                          </m:r>
                                        </m:sub>
                                      </m:sSub>
                                    </m:num>
                                    <m:den>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𝜃</m:t>
                                          </m:r>
                                        </m:e>
                                        <m:sub>
                                          <m:r>
                                            <a:rPr lang="en-US" sz="1200" i="1">
                                              <a:solidFill>
                                                <a:srgbClr val="000000"/>
                                              </a:solidFill>
                                              <a:latin typeface="Cambria Math" panose="02040503050406030204" pitchFamily="18" charset="0"/>
                                            </a:rPr>
                                            <m:t>𝑘</m:t>
                                          </m:r>
                                        </m:sub>
                                      </m:sSub>
                                    </m:den>
                                  </m:f>
                                  <m:r>
                                    <a:rPr lang="en-US" sz="1200" i="1">
                                      <a:solidFill>
                                        <a:srgbClr val="000000"/>
                                      </a:solidFill>
                                      <a:latin typeface="Cambria Math" panose="02040503050406030204" pitchFamily="18" charset="0"/>
                                    </a:rPr>
                                    <m:t>−</m:t>
                                  </m:r>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1</m:t>
                                      </m:r>
                                    </m:num>
                                    <m:den>
                                      <m:r>
                                        <a:rPr lang="en-US" sz="1200" i="1">
                                          <a:solidFill>
                                            <a:srgbClr val="000000"/>
                                          </a:solidFill>
                                          <a:latin typeface="Cambria Math" panose="02040503050406030204" pitchFamily="18" charset="0"/>
                                        </a:rPr>
                                        <m:t>2</m:t>
                                      </m:r>
                                    </m:den>
                                  </m:f>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𝑀</m:t>
                                          </m:r>
                                        </m:e>
                                        <m:sub>
                                          <m:r>
                                            <a:rPr lang="en-US" sz="1200" i="1">
                                              <a:solidFill>
                                                <a:srgbClr val="000000"/>
                                              </a:solidFill>
                                              <a:latin typeface="Cambria Math" panose="02040503050406030204" pitchFamily="18" charset="0"/>
                                            </a:rPr>
                                            <m:t>𝑗𝑘</m:t>
                                          </m:r>
                                        </m:sub>
                                      </m:sSub>
                                    </m:num>
                                    <m:den>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𝜃</m:t>
                                          </m:r>
                                        </m:e>
                                        <m:sub>
                                          <m:r>
                                            <a:rPr lang="en-US" sz="1200" i="1">
                                              <a:solidFill>
                                                <a:srgbClr val="000000"/>
                                              </a:solidFill>
                                              <a:latin typeface="Cambria Math" panose="02040503050406030204" pitchFamily="18" charset="0"/>
                                            </a:rPr>
                                            <m:t>2</m:t>
                                          </m:r>
                                        </m:sub>
                                      </m:sSub>
                                    </m:den>
                                  </m:f>
                                </m:e>
                              </m:d>
                              <m:r>
                                <a:rPr lang="en-US" sz="1200" i="1">
                                  <a:latin typeface="Cambria Math" panose="02040503050406030204" pitchFamily="18" charset="0"/>
                                </a:rPr>
                                <m:t>=</m:t>
                              </m:r>
                            </m:e>
                          </m:nary>
                        </m:e>
                      </m:nary>
                      <m:d>
                        <m:dPr>
                          <m:ctrlPr>
                            <a:rPr lang="en-US" sz="1200" i="1">
                              <a:solidFill>
                                <a:srgbClr val="000000"/>
                              </a:solidFill>
                              <a:latin typeface="Cambria Math" panose="02040503050406030204" pitchFamily="18" charset="0"/>
                            </a:rPr>
                          </m:ctrlPr>
                        </m:dPr>
                        <m:e>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𝑀</m:t>
                                  </m:r>
                                </m:e>
                                <m:sub>
                                  <m:r>
                                    <a:rPr lang="en-US" sz="1200" i="1">
                                      <a:solidFill>
                                        <a:srgbClr val="000000"/>
                                      </a:solidFill>
                                      <a:latin typeface="Cambria Math" panose="02040503050406030204" pitchFamily="18" charset="0"/>
                                    </a:rPr>
                                    <m:t>21</m:t>
                                  </m:r>
                                </m:sub>
                              </m:sSub>
                            </m:num>
                            <m:den>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𝜃</m:t>
                                  </m:r>
                                </m:e>
                                <m:sub>
                                  <m:r>
                                    <a:rPr lang="en-US" sz="1200" i="1">
                                      <a:solidFill>
                                        <a:srgbClr val="000000"/>
                                      </a:solidFill>
                                      <a:latin typeface="Cambria Math" panose="02040503050406030204" pitchFamily="18" charset="0"/>
                                    </a:rPr>
                                    <m:t>1</m:t>
                                  </m:r>
                                </m:sub>
                              </m:sSub>
                            </m:den>
                          </m:f>
                          <m:r>
                            <a:rPr lang="en-US" sz="1200" i="1">
                              <a:solidFill>
                                <a:srgbClr val="000000"/>
                              </a:solidFill>
                              <a:latin typeface="Cambria Math" panose="02040503050406030204" pitchFamily="18" charset="0"/>
                            </a:rPr>
                            <m:t>−</m:t>
                          </m:r>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1</m:t>
                              </m:r>
                            </m:num>
                            <m:den>
                              <m:r>
                                <a:rPr lang="en-US" sz="1200" i="1">
                                  <a:solidFill>
                                    <a:srgbClr val="000000"/>
                                  </a:solidFill>
                                  <a:latin typeface="Cambria Math" panose="02040503050406030204" pitchFamily="18" charset="0"/>
                                </a:rPr>
                                <m:t>2</m:t>
                              </m:r>
                            </m:den>
                          </m:f>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𝑀</m:t>
                                  </m:r>
                                </m:e>
                                <m:sub>
                                  <m:r>
                                    <a:rPr lang="en-US" sz="1200" i="1">
                                      <a:solidFill>
                                        <a:srgbClr val="000000"/>
                                      </a:solidFill>
                                      <a:latin typeface="Cambria Math" panose="02040503050406030204" pitchFamily="18" charset="0"/>
                                    </a:rPr>
                                    <m:t>11</m:t>
                                  </m:r>
                                </m:sub>
                              </m:sSub>
                            </m:num>
                            <m:den>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𝜃</m:t>
                                  </m:r>
                                </m:e>
                                <m:sub>
                                  <m:r>
                                    <a:rPr lang="en-US" sz="1200" i="1">
                                      <a:solidFill>
                                        <a:srgbClr val="000000"/>
                                      </a:solidFill>
                                      <a:latin typeface="Cambria Math" panose="02040503050406030204" pitchFamily="18" charset="0"/>
                                    </a:rPr>
                                    <m:t>1</m:t>
                                  </m:r>
                                </m:sub>
                              </m:sSub>
                            </m:den>
                          </m:f>
                        </m:e>
                      </m:d>
                      <m:sSub>
                        <m:sSubPr>
                          <m:ctrlPr>
                            <a:rPr lang="en-US" sz="1200" i="1">
                              <a:solidFill>
                                <a:srgbClr val="000000"/>
                              </a:solidFill>
                              <a:latin typeface="Cambria Math" panose="02040503050406030204" pitchFamily="18" charset="0"/>
                            </a:rPr>
                          </m:ctrlPr>
                        </m:sSubPr>
                        <m:e>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𝜃</m:t>
                              </m:r>
                            </m:e>
                          </m:acc>
                        </m:e>
                        <m:sub>
                          <m:r>
                            <a:rPr lang="en-US" sz="1200" i="1">
                              <a:solidFill>
                                <a:srgbClr val="000000"/>
                              </a:solidFill>
                              <a:latin typeface="Cambria Math" panose="02040503050406030204" pitchFamily="18" charset="0"/>
                            </a:rPr>
                            <m:t>1</m:t>
                          </m:r>
                        </m:sub>
                      </m:sSub>
                      <m:sSub>
                        <m:sSubPr>
                          <m:ctrlPr>
                            <a:rPr lang="en-US" sz="1200" i="1">
                              <a:solidFill>
                                <a:srgbClr val="000000"/>
                              </a:solidFill>
                              <a:latin typeface="Cambria Math" panose="02040503050406030204" pitchFamily="18" charset="0"/>
                            </a:rPr>
                          </m:ctrlPr>
                        </m:sSubPr>
                        <m:e>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𝜃</m:t>
                              </m:r>
                            </m:e>
                          </m:acc>
                        </m:e>
                        <m:sub>
                          <m:r>
                            <a:rPr lang="en-US" sz="1200" i="1">
                              <a:solidFill>
                                <a:srgbClr val="000000"/>
                              </a:solidFill>
                              <a:latin typeface="Cambria Math" panose="02040503050406030204" pitchFamily="18" charset="0"/>
                            </a:rPr>
                            <m:t>1</m:t>
                          </m:r>
                        </m:sub>
                      </m:sSub>
                      <m:r>
                        <a:rPr lang="en-US" sz="1200" i="1">
                          <a:solidFill>
                            <a:srgbClr val="000000"/>
                          </a:solidFill>
                          <a:latin typeface="Cambria Math" panose="02040503050406030204" pitchFamily="18" charset="0"/>
                        </a:rPr>
                        <m:t>+</m:t>
                      </m:r>
                      <m:d>
                        <m:dPr>
                          <m:ctrlPr>
                            <a:rPr lang="en-US" sz="1200" i="1">
                              <a:solidFill>
                                <a:srgbClr val="000000"/>
                              </a:solidFill>
                              <a:latin typeface="Cambria Math" panose="02040503050406030204" pitchFamily="18" charset="0"/>
                            </a:rPr>
                          </m:ctrlPr>
                        </m:dPr>
                        <m:e>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𝑀</m:t>
                                  </m:r>
                                </m:e>
                                <m:sub>
                                  <m:r>
                                    <a:rPr lang="en-US" sz="1200" i="1">
                                      <a:solidFill>
                                        <a:srgbClr val="000000"/>
                                      </a:solidFill>
                                      <a:latin typeface="Cambria Math" panose="02040503050406030204" pitchFamily="18" charset="0"/>
                                    </a:rPr>
                                    <m:t>11</m:t>
                                  </m:r>
                                </m:sub>
                              </m:sSub>
                            </m:num>
                            <m:den>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𝜃</m:t>
                                  </m:r>
                                </m:e>
                                <m:sub>
                                  <m:r>
                                    <a:rPr lang="en-US" sz="1200" i="1">
                                      <a:solidFill>
                                        <a:srgbClr val="000000"/>
                                      </a:solidFill>
                                      <a:latin typeface="Cambria Math" panose="02040503050406030204" pitchFamily="18" charset="0"/>
                                    </a:rPr>
                                    <m:t>2</m:t>
                                  </m:r>
                                </m:sub>
                              </m:sSub>
                            </m:den>
                          </m:f>
                          <m:r>
                            <a:rPr lang="en-US" sz="1200" i="1">
                              <a:solidFill>
                                <a:srgbClr val="000000"/>
                              </a:solidFill>
                              <a:latin typeface="Cambria Math" panose="02040503050406030204" pitchFamily="18" charset="0"/>
                            </a:rPr>
                            <m:t>−</m:t>
                          </m:r>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1</m:t>
                              </m:r>
                            </m:num>
                            <m:den>
                              <m:r>
                                <a:rPr lang="en-US" sz="1200" i="1">
                                  <a:solidFill>
                                    <a:srgbClr val="000000"/>
                                  </a:solidFill>
                                  <a:latin typeface="Cambria Math" panose="02040503050406030204" pitchFamily="18" charset="0"/>
                                </a:rPr>
                                <m:t>2</m:t>
                              </m:r>
                            </m:den>
                          </m:f>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𝑀</m:t>
                                  </m:r>
                                </m:e>
                                <m:sub>
                                  <m:r>
                                    <a:rPr lang="en-US" sz="1200" i="1">
                                      <a:solidFill>
                                        <a:srgbClr val="000000"/>
                                      </a:solidFill>
                                      <a:latin typeface="Cambria Math" panose="02040503050406030204" pitchFamily="18" charset="0"/>
                                    </a:rPr>
                                    <m:t>12</m:t>
                                  </m:r>
                                </m:sub>
                              </m:sSub>
                            </m:num>
                            <m:den>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𝜃</m:t>
                                  </m:r>
                                </m:e>
                                <m:sub>
                                  <m:r>
                                    <a:rPr lang="en-US" sz="1200" i="1">
                                      <a:solidFill>
                                        <a:srgbClr val="000000"/>
                                      </a:solidFill>
                                      <a:latin typeface="Cambria Math" panose="02040503050406030204" pitchFamily="18" charset="0"/>
                                    </a:rPr>
                                    <m:t>1</m:t>
                                  </m:r>
                                </m:sub>
                              </m:sSub>
                            </m:den>
                          </m:f>
                        </m:e>
                      </m:d>
                      <m:sSub>
                        <m:sSubPr>
                          <m:ctrlPr>
                            <a:rPr lang="en-US" sz="1200" i="1">
                              <a:solidFill>
                                <a:srgbClr val="000000"/>
                              </a:solidFill>
                              <a:latin typeface="Cambria Math" panose="02040503050406030204" pitchFamily="18" charset="0"/>
                            </a:rPr>
                          </m:ctrlPr>
                        </m:sSubPr>
                        <m:e>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𝜃</m:t>
                              </m:r>
                            </m:e>
                          </m:acc>
                        </m:e>
                        <m:sub>
                          <m:r>
                            <a:rPr lang="en-US" sz="1200" i="1">
                              <a:solidFill>
                                <a:srgbClr val="000000"/>
                              </a:solidFill>
                              <a:latin typeface="Cambria Math" panose="02040503050406030204" pitchFamily="18" charset="0"/>
                            </a:rPr>
                            <m:t>1</m:t>
                          </m:r>
                        </m:sub>
                      </m:sSub>
                      <m:sSub>
                        <m:sSubPr>
                          <m:ctrlPr>
                            <a:rPr lang="en-US" sz="1200" i="1">
                              <a:solidFill>
                                <a:srgbClr val="000000"/>
                              </a:solidFill>
                              <a:latin typeface="Cambria Math" panose="02040503050406030204" pitchFamily="18" charset="0"/>
                            </a:rPr>
                          </m:ctrlPr>
                        </m:sSubPr>
                        <m:e>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𝜃</m:t>
                              </m:r>
                            </m:e>
                          </m:acc>
                        </m:e>
                        <m:sub>
                          <m:r>
                            <a:rPr lang="en-US" sz="1200" i="1">
                              <a:solidFill>
                                <a:srgbClr val="000000"/>
                              </a:solidFill>
                              <a:latin typeface="Cambria Math" panose="02040503050406030204" pitchFamily="18" charset="0"/>
                            </a:rPr>
                            <m:t>2</m:t>
                          </m:r>
                        </m:sub>
                      </m:sSub>
                      <m:r>
                        <a:rPr lang="en-US" sz="1200" i="1">
                          <a:solidFill>
                            <a:srgbClr val="000000"/>
                          </a:solidFill>
                          <a:latin typeface="Cambria Math" panose="02040503050406030204" pitchFamily="18" charset="0"/>
                        </a:rPr>
                        <m:t>+</m:t>
                      </m:r>
                      <m:d>
                        <m:dPr>
                          <m:ctrlPr>
                            <a:rPr lang="en-US" sz="1200" i="1">
                              <a:solidFill>
                                <a:srgbClr val="000000"/>
                              </a:solidFill>
                              <a:latin typeface="Cambria Math" panose="02040503050406030204" pitchFamily="18" charset="0"/>
                            </a:rPr>
                          </m:ctrlPr>
                        </m:dPr>
                        <m:e>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𝑀</m:t>
                                  </m:r>
                                </m:e>
                                <m:sub>
                                  <m:r>
                                    <a:rPr lang="en-US" sz="1200" i="1">
                                      <a:solidFill>
                                        <a:srgbClr val="000000"/>
                                      </a:solidFill>
                                      <a:latin typeface="Cambria Math" panose="02040503050406030204" pitchFamily="18" charset="0"/>
                                    </a:rPr>
                                    <m:t>12</m:t>
                                  </m:r>
                                </m:sub>
                              </m:sSub>
                            </m:num>
                            <m:den>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𝜃</m:t>
                                  </m:r>
                                </m:e>
                                <m:sub>
                                  <m:r>
                                    <a:rPr lang="en-US" sz="1200" i="1">
                                      <a:solidFill>
                                        <a:srgbClr val="000000"/>
                                      </a:solidFill>
                                      <a:latin typeface="Cambria Math" panose="02040503050406030204" pitchFamily="18" charset="0"/>
                                    </a:rPr>
                                    <m:t>1</m:t>
                                  </m:r>
                                </m:sub>
                              </m:sSub>
                            </m:den>
                          </m:f>
                          <m:r>
                            <a:rPr lang="en-US" sz="1200" i="1">
                              <a:solidFill>
                                <a:srgbClr val="000000"/>
                              </a:solidFill>
                              <a:latin typeface="Cambria Math" panose="02040503050406030204" pitchFamily="18" charset="0"/>
                            </a:rPr>
                            <m:t>−</m:t>
                          </m:r>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1</m:t>
                              </m:r>
                            </m:num>
                            <m:den>
                              <m:r>
                                <a:rPr lang="en-US" sz="1200" i="1">
                                  <a:solidFill>
                                    <a:srgbClr val="000000"/>
                                  </a:solidFill>
                                  <a:latin typeface="Cambria Math" panose="02040503050406030204" pitchFamily="18" charset="0"/>
                                </a:rPr>
                                <m:t>2</m:t>
                              </m:r>
                            </m:den>
                          </m:f>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𝑀</m:t>
                                  </m:r>
                                </m:e>
                                <m:sub>
                                  <m:r>
                                    <a:rPr lang="en-US" sz="1200" i="1">
                                      <a:solidFill>
                                        <a:srgbClr val="000000"/>
                                      </a:solidFill>
                                      <a:latin typeface="Cambria Math" panose="02040503050406030204" pitchFamily="18" charset="0"/>
                                    </a:rPr>
                                    <m:t>21</m:t>
                                  </m:r>
                                </m:sub>
                              </m:sSub>
                            </m:num>
                            <m:den>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𝜃</m:t>
                                  </m:r>
                                </m:e>
                                <m:sub>
                                  <m:r>
                                    <a:rPr lang="en-US" sz="1200" i="1">
                                      <a:solidFill>
                                        <a:srgbClr val="000000"/>
                                      </a:solidFill>
                                      <a:latin typeface="Cambria Math" panose="02040503050406030204" pitchFamily="18" charset="0"/>
                                    </a:rPr>
                                    <m:t>1</m:t>
                                  </m:r>
                                </m:sub>
                              </m:sSub>
                            </m:den>
                          </m:f>
                        </m:e>
                      </m:d>
                      <m:sSub>
                        <m:sSubPr>
                          <m:ctrlPr>
                            <a:rPr lang="en-US" sz="1200" i="1">
                              <a:solidFill>
                                <a:srgbClr val="000000"/>
                              </a:solidFill>
                              <a:latin typeface="Cambria Math" panose="02040503050406030204" pitchFamily="18" charset="0"/>
                            </a:rPr>
                          </m:ctrlPr>
                        </m:sSubPr>
                        <m:e>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𝜃</m:t>
                              </m:r>
                            </m:e>
                          </m:acc>
                        </m:e>
                        <m:sub>
                          <m:r>
                            <a:rPr lang="en-US" sz="1200" i="1">
                              <a:solidFill>
                                <a:srgbClr val="000000"/>
                              </a:solidFill>
                              <a:latin typeface="Cambria Math" panose="02040503050406030204" pitchFamily="18" charset="0"/>
                            </a:rPr>
                            <m:t>2</m:t>
                          </m:r>
                        </m:sub>
                      </m:sSub>
                      <m:sSub>
                        <m:sSubPr>
                          <m:ctrlPr>
                            <a:rPr lang="en-US" sz="1200" i="1">
                              <a:solidFill>
                                <a:srgbClr val="000000"/>
                              </a:solidFill>
                              <a:latin typeface="Cambria Math" panose="02040503050406030204" pitchFamily="18" charset="0"/>
                            </a:rPr>
                          </m:ctrlPr>
                        </m:sSubPr>
                        <m:e>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𝜃</m:t>
                              </m:r>
                            </m:e>
                          </m:acc>
                        </m:e>
                        <m:sub>
                          <m:r>
                            <a:rPr lang="en-US" sz="1200" i="1">
                              <a:solidFill>
                                <a:srgbClr val="000000"/>
                              </a:solidFill>
                              <a:latin typeface="Cambria Math" panose="02040503050406030204" pitchFamily="18" charset="0"/>
                            </a:rPr>
                            <m:t>1</m:t>
                          </m:r>
                        </m:sub>
                      </m:sSub>
                      <m:r>
                        <a:rPr lang="en-US" sz="1200" i="1">
                          <a:solidFill>
                            <a:srgbClr val="000000"/>
                          </a:solidFill>
                          <a:latin typeface="Cambria Math" panose="02040503050406030204" pitchFamily="18" charset="0"/>
                        </a:rPr>
                        <m:t> +</m:t>
                      </m:r>
                      <m:d>
                        <m:dPr>
                          <m:ctrlPr>
                            <a:rPr lang="en-US" sz="1200" i="1">
                              <a:solidFill>
                                <a:srgbClr val="000000"/>
                              </a:solidFill>
                              <a:latin typeface="Cambria Math" panose="02040503050406030204" pitchFamily="18" charset="0"/>
                            </a:rPr>
                          </m:ctrlPr>
                        </m:dPr>
                        <m:e>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𝑀</m:t>
                                  </m:r>
                                </m:e>
                                <m:sub>
                                  <m:r>
                                    <a:rPr lang="en-US" sz="1200" i="1">
                                      <a:solidFill>
                                        <a:srgbClr val="000000"/>
                                      </a:solidFill>
                                      <a:latin typeface="Cambria Math" panose="02040503050406030204" pitchFamily="18" charset="0"/>
                                    </a:rPr>
                                    <m:t>12</m:t>
                                  </m:r>
                                </m:sub>
                              </m:sSub>
                            </m:num>
                            <m:den>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𝜃</m:t>
                                  </m:r>
                                </m:e>
                                <m:sub>
                                  <m:r>
                                    <a:rPr lang="en-US" sz="1200" i="1">
                                      <a:solidFill>
                                        <a:srgbClr val="000000"/>
                                      </a:solidFill>
                                      <a:latin typeface="Cambria Math" panose="02040503050406030204" pitchFamily="18" charset="0"/>
                                    </a:rPr>
                                    <m:t>2</m:t>
                                  </m:r>
                                </m:sub>
                              </m:sSub>
                            </m:den>
                          </m:f>
                          <m:r>
                            <a:rPr lang="en-US" sz="1200" i="1">
                              <a:solidFill>
                                <a:srgbClr val="000000"/>
                              </a:solidFill>
                              <a:latin typeface="Cambria Math" panose="02040503050406030204" pitchFamily="18" charset="0"/>
                            </a:rPr>
                            <m:t>−</m:t>
                          </m:r>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1</m:t>
                              </m:r>
                            </m:num>
                            <m:den>
                              <m:r>
                                <a:rPr lang="en-US" sz="1200" i="1">
                                  <a:solidFill>
                                    <a:srgbClr val="000000"/>
                                  </a:solidFill>
                                  <a:latin typeface="Cambria Math" panose="02040503050406030204" pitchFamily="18" charset="0"/>
                                </a:rPr>
                                <m:t>2</m:t>
                              </m:r>
                            </m:den>
                          </m:f>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𝑀</m:t>
                                  </m:r>
                                </m:e>
                                <m:sub>
                                  <m:r>
                                    <a:rPr lang="en-US" sz="1200" i="1">
                                      <a:solidFill>
                                        <a:srgbClr val="000000"/>
                                      </a:solidFill>
                                      <a:latin typeface="Cambria Math" panose="02040503050406030204" pitchFamily="18" charset="0"/>
                                    </a:rPr>
                                    <m:t>22</m:t>
                                  </m:r>
                                </m:sub>
                              </m:sSub>
                            </m:num>
                            <m:den>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𝜃</m:t>
                                  </m:r>
                                </m:e>
                                <m:sub>
                                  <m:r>
                                    <a:rPr lang="en-US" sz="1200" i="1">
                                      <a:solidFill>
                                        <a:srgbClr val="000000"/>
                                      </a:solidFill>
                                      <a:latin typeface="Cambria Math" panose="02040503050406030204" pitchFamily="18" charset="0"/>
                                    </a:rPr>
                                    <m:t>1</m:t>
                                  </m:r>
                                </m:sub>
                              </m:sSub>
                            </m:den>
                          </m:f>
                        </m:e>
                      </m:d>
                      <m:sSub>
                        <m:sSubPr>
                          <m:ctrlPr>
                            <a:rPr lang="en-US" sz="1200" i="1">
                              <a:solidFill>
                                <a:srgbClr val="000000"/>
                              </a:solidFill>
                              <a:latin typeface="Cambria Math" panose="02040503050406030204" pitchFamily="18" charset="0"/>
                            </a:rPr>
                          </m:ctrlPr>
                        </m:sSubPr>
                        <m:e>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𝜃</m:t>
                              </m:r>
                            </m:e>
                          </m:acc>
                        </m:e>
                        <m:sub>
                          <m:r>
                            <a:rPr lang="en-US" sz="1200" i="1">
                              <a:solidFill>
                                <a:srgbClr val="000000"/>
                              </a:solidFill>
                              <a:latin typeface="Cambria Math" panose="02040503050406030204" pitchFamily="18" charset="0"/>
                            </a:rPr>
                            <m:t>2</m:t>
                          </m:r>
                        </m:sub>
                      </m:sSub>
                      <m:sSub>
                        <m:sSubPr>
                          <m:ctrlPr>
                            <a:rPr lang="en-US" sz="1200" i="1">
                              <a:solidFill>
                                <a:srgbClr val="000000"/>
                              </a:solidFill>
                              <a:latin typeface="Cambria Math" panose="02040503050406030204" pitchFamily="18" charset="0"/>
                            </a:rPr>
                          </m:ctrlPr>
                        </m:sSubPr>
                        <m:e>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𝜃</m:t>
                              </m:r>
                            </m:e>
                          </m:acc>
                        </m:e>
                        <m:sub>
                          <m:r>
                            <a:rPr lang="en-US" sz="1200" i="1">
                              <a:solidFill>
                                <a:srgbClr val="000000"/>
                              </a:solidFill>
                              <a:latin typeface="Cambria Math" panose="02040503050406030204" pitchFamily="18" charset="0"/>
                            </a:rPr>
                            <m:t>2</m:t>
                          </m:r>
                        </m:sub>
                      </m:sSub>
                      <m:r>
                        <a:rPr lang="en-US" sz="1200" i="1">
                          <a:solidFill>
                            <a:srgbClr val="000000"/>
                          </a:solidFill>
                          <a:latin typeface="Cambria Math" panose="02040503050406030204" pitchFamily="18" charset="0"/>
                        </a:rPr>
                        <m:t>=</m:t>
                      </m:r>
                    </m:oMath>
                  </m:oMathPara>
                </a14:m>
                <a:endParaRPr lang="en-US" sz="1200" i="1" dirty="0">
                  <a:solidFill>
                    <a:srgbClr val="000000"/>
                  </a:solidFill>
                  <a:latin typeface="Cambria Math" panose="02040503050406030204" pitchFamily="18" charset="0"/>
                </a:endParaRPr>
              </a:p>
              <a:p>
                <a14:m>
                  <m:oMath xmlns:m="http://schemas.openxmlformats.org/officeDocument/2006/math">
                    <m:r>
                      <a:rPr lang="en-US" sz="1200" b="0" i="1" smtClean="0">
                        <a:solidFill>
                          <a:srgbClr val="000000"/>
                        </a:solidFill>
                        <a:latin typeface="Cambria Math" panose="02040503050406030204" pitchFamily="18" charset="0"/>
                      </a:rPr>
                      <m:t>[0−</m:t>
                    </m:r>
                    <m:f>
                      <m:fPr>
                        <m:ctrlPr>
                          <a:rPr lang="en-US" sz="1200" b="0" i="1" smtClean="0">
                            <a:solidFill>
                              <a:srgbClr val="000000"/>
                            </a:solidFill>
                            <a:latin typeface="Cambria Math" panose="02040503050406030204" pitchFamily="18" charset="0"/>
                          </a:rPr>
                        </m:ctrlPr>
                      </m:fPr>
                      <m:num>
                        <m:r>
                          <a:rPr lang="en-US" sz="1200" b="0" i="1" smtClean="0">
                            <a:solidFill>
                              <a:srgbClr val="000000"/>
                            </a:solidFill>
                            <a:latin typeface="Cambria Math" panose="02040503050406030204" pitchFamily="18" charset="0"/>
                          </a:rPr>
                          <m:t>1</m:t>
                        </m:r>
                      </m:num>
                      <m:den>
                        <m:r>
                          <a:rPr lang="en-US" sz="1200" b="0" i="1" smtClean="0">
                            <a:solidFill>
                              <a:srgbClr val="000000"/>
                            </a:solidFill>
                            <a:latin typeface="Cambria Math" panose="02040503050406030204" pitchFamily="18" charset="0"/>
                          </a:rPr>
                          <m:t>2</m:t>
                        </m:r>
                      </m:den>
                    </m:f>
                    <m:r>
                      <a:rPr lang="en-US" sz="1200" b="0" i="1" smtClean="0">
                        <a:solidFill>
                          <a:srgbClr val="000000"/>
                        </a:solidFill>
                        <a:latin typeface="Cambria Math" panose="02040503050406030204" pitchFamily="18" charset="0"/>
                      </a:rPr>
                      <m:t>(−</m:t>
                    </m:r>
                    <m:sSub>
                      <m:sSubPr>
                        <m:ctrlPr>
                          <a:rPr lang="en-US" sz="1200" b="0" i="1" smtClean="0">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𝑚</m:t>
                        </m:r>
                      </m:e>
                      <m:sub>
                        <m:r>
                          <a:rPr lang="en-US" sz="1200" b="0" i="1" smtClean="0">
                            <a:solidFill>
                              <a:srgbClr val="000000"/>
                            </a:solidFill>
                            <a:latin typeface="Cambria Math" panose="02040503050406030204" pitchFamily="18" charset="0"/>
                          </a:rPr>
                          <m:t>2</m:t>
                        </m:r>
                      </m:sub>
                    </m:sSub>
                    <m:sSub>
                      <m:sSubPr>
                        <m:ctrlPr>
                          <a:rPr lang="en-US" sz="1200" b="0" i="1" smtClean="0">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𝐿</m:t>
                        </m:r>
                      </m:e>
                      <m:sub>
                        <m:r>
                          <a:rPr lang="en-US" sz="1200" b="0" i="1" smtClean="0">
                            <a:solidFill>
                              <a:srgbClr val="000000"/>
                            </a:solidFill>
                            <a:latin typeface="Cambria Math" panose="02040503050406030204" pitchFamily="18" charset="0"/>
                          </a:rPr>
                          <m:t>1</m:t>
                        </m:r>
                      </m:sub>
                    </m:sSub>
                    <m:sSub>
                      <m:sSubPr>
                        <m:ctrlPr>
                          <a:rPr lang="en-US" sz="1200" b="0" i="1" smtClean="0">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𝐿</m:t>
                        </m:r>
                      </m:e>
                      <m:sub>
                        <m:r>
                          <a:rPr lang="en-US" sz="1200" b="0" i="1" smtClean="0">
                            <a:solidFill>
                              <a:srgbClr val="000000"/>
                            </a:solidFill>
                            <a:latin typeface="Cambria Math" panose="02040503050406030204" pitchFamily="18" charset="0"/>
                          </a:rPr>
                          <m:t>2</m:t>
                        </m:r>
                      </m:sub>
                    </m:sSub>
                    <m:sSub>
                      <m:sSubPr>
                        <m:ctrlPr>
                          <a:rPr lang="en-US" sz="1200" b="0" i="1" smtClean="0">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𝑠</m:t>
                        </m:r>
                      </m:e>
                      <m:sub>
                        <m:r>
                          <a:rPr lang="en-US" sz="1200" b="0" i="1" smtClean="0">
                            <a:solidFill>
                              <a:srgbClr val="000000"/>
                            </a:solidFill>
                            <a:latin typeface="Cambria Math" panose="02040503050406030204" pitchFamily="18" charset="0"/>
                          </a:rPr>
                          <m:t>2</m:t>
                        </m:r>
                      </m:sub>
                    </m:sSub>
                    <m:r>
                      <a:rPr lang="en-US" sz="1200" b="0" i="1" smtClean="0">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𝜃</m:t>
                            </m:r>
                          </m:e>
                        </m:acc>
                      </m:e>
                      <m:sub>
                        <m:r>
                          <a:rPr lang="en-US" sz="1200" i="1">
                            <a:solidFill>
                              <a:srgbClr val="000000"/>
                            </a:solidFill>
                            <a:latin typeface="Cambria Math" panose="02040503050406030204" pitchFamily="18" charset="0"/>
                          </a:rPr>
                          <m:t>1</m:t>
                        </m:r>
                      </m:sub>
                    </m:sSub>
                    <m:sSub>
                      <m:sSubPr>
                        <m:ctrlPr>
                          <a:rPr lang="en-US" sz="1200" i="1">
                            <a:solidFill>
                              <a:srgbClr val="000000"/>
                            </a:solidFill>
                            <a:latin typeface="Cambria Math" panose="02040503050406030204" pitchFamily="18" charset="0"/>
                          </a:rPr>
                        </m:ctrlPr>
                      </m:sSubPr>
                      <m:e>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𝜃</m:t>
                            </m:r>
                          </m:e>
                        </m:acc>
                      </m:e>
                      <m:sub>
                        <m:r>
                          <a:rPr lang="en-US" sz="1200" i="1">
                            <a:solidFill>
                              <a:srgbClr val="000000"/>
                            </a:solidFill>
                            <a:latin typeface="Cambria Math" panose="02040503050406030204" pitchFamily="18" charset="0"/>
                          </a:rPr>
                          <m:t>1</m:t>
                        </m:r>
                      </m:sub>
                    </m:sSub>
                    <m:r>
                      <a:rPr lang="en-US" sz="1200" b="0" i="1" smtClean="0">
                        <a:solidFill>
                          <a:srgbClr val="000000"/>
                        </a:solidFill>
                        <a:latin typeface="Cambria Math" panose="02040503050406030204" pitchFamily="18" charset="0"/>
                      </a:rPr>
                      <m:t>+</m:t>
                    </m:r>
                    <m:d>
                      <m:dPr>
                        <m:ctrlPr>
                          <a:rPr lang="en-US" sz="1200" b="0" i="1" smtClean="0">
                            <a:solidFill>
                              <a:srgbClr val="000000"/>
                            </a:solidFill>
                            <a:latin typeface="Cambria Math" panose="02040503050406030204" pitchFamily="18" charset="0"/>
                          </a:rPr>
                        </m:ctrlPr>
                      </m:dPr>
                      <m:e>
                        <m:r>
                          <a:rPr lang="en-US" sz="1200" b="0" i="1" smtClean="0">
                            <a:solidFill>
                              <a:srgbClr val="000000"/>
                            </a:solidFill>
                            <a:latin typeface="Cambria Math" panose="02040503050406030204" pitchFamily="18" charset="0"/>
                          </a:rPr>
                          <m:t>−</m:t>
                        </m:r>
                        <m:sSub>
                          <m:sSubPr>
                            <m:ctrlPr>
                              <a:rPr lang="en-US" sz="1200" b="0" i="1" smtClean="0">
                                <a:solidFill>
                                  <a:srgbClr val="000000"/>
                                </a:solidFill>
                                <a:latin typeface="Cambria Math" panose="02040503050406030204" pitchFamily="18" charset="0"/>
                              </a:rPr>
                            </m:ctrlPr>
                          </m:sSubPr>
                          <m:e>
                            <m:f>
                              <m:fPr>
                                <m:ctrlPr>
                                  <a:rPr lang="en-US" sz="1200" b="0" i="1" smtClean="0">
                                    <a:solidFill>
                                      <a:srgbClr val="000000"/>
                                    </a:solidFill>
                                    <a:latin typeface="Cambria Math" panose="02040503050406030204" pitchFamily="18" charset="0"/>
                                  </a:rPr>
                                </m:ctrlPr>
                              </m:fPr>
                              <m:num>
                                <m:r>
                                  <a:rPr lang="en-US" sz="1200" b="0" i="1" smtClean="0">
                                    <a:solidFill>
                                      <a:srgbClr val="000000"/>
                                    </a:solidFill>
                                    <a:latin typeface="Cambria Math" panose="02040503050406030204" pitchFamily="18" charset="0"/>
                                  </a:rPr>
                                  <m:t>1</m:t>
                                </m:r>
                              </m:num>
                              <m:den>
                                <m:r>
                                  <a:rPr lang="en-US" sz="1200" b="0" i="1" smtClean="0">
                                    <a:solidFill>
                                      <a:srgbClr val="000000"/>
                                    </a:solidFill>
                                    <a:latin typeface="Cambria Math" panose="02040503050406030204" pitchFamily="18" charset="0"/>
                                  </a:rPr>
                                  <m:t>2</m:t>
                                </m:r>
                              </m:den>
                            </m:f>
                            <m:r>
                              <a:rPr lang="en-US" sz="1200" b="0" i="1" smtClean="0">
                                <a:solidFill>
                                  <a:srgbClr val="000000"/>
                                </a:solidFill>
                                <a:latin typeface="Cambria Math" panose="02040503050406030204" pitchFamily="18" charset="0"/>
                              </a:rPr>
                              <m:t>𝑚</m:t>
                            </m:r>
                          </m:e>
                          <m:sub>
                            <m:r>
                              <a:rPr lang="en-US" sz="1200" b="0" i="1" smtClean="0">
                                <a:solidFill>
                                  <a:srgbClr val="000000"/>
                                </a:solidFill>
                                <a:latin typeface="Cambria Math" panose="02040503050406030204" pitchFamily="18" charset="0"/>
                              </a:rPr>
                              <m:t>2</m:t>
                            </m:r>
                          </m:sub>
                        </m:sSub>
                        <m:sSub>
                          <m:sSubPr>
                            <m:ctrlPr>
                              <a:rPr lang="en-US" sz="1200" b="0" i="1" smtClean="0">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𝐿</m:t>
                            </m:r>
                          </m:e>
                          <m:sub>
                            <m:r>
                              <a:rPr lang="en-US" sz="1200" b="0" i="1" smtClean="0">
                                <a:solidFill>
                                  <a:srgbClr val="000000"/>
                                </a:solidFill>
                                <a:latin typeface="Cambria Math" panose="02040503050406030204" pitchFamily="18" charset="0"/>
                              </a:rPr>
                              <m:t>1</m:t>
                            </m:r>
                          </m:sub>
                        </m:sSub>
                        <m:sSub>
                          <m:sSubPr>
                            <m:ctrlPr>
                              <a:rPr lang="en-US" sz="1200" b="0" i="1" smtClean="0">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𝐿</m:t>
                            </m:r>
                          </m:e>
                          <m:sub>
                            <m:r>
                              <a:rPr lang="en-US" sz="1200" b="0" i="1" smtClean="0">
                                <a:solidFill>
                                  <a:srgbClr val="000000"/>
                                </a:solidFill>
                                <a:latin typeface="Cambria Math" panose="02040503050406030204" pitchFamily="18" charset="0"/>
                              </a:rPr>
                              <m:t>2</m:t>
                            </m:r>
                          </m:sub>
                        </m:sSub>
                        <m:sSub>
                          <m:sSubPr>
                            <m:ctrlPr>
                              <a:rPr lang="en-US" sz="1200" b="0" i="1" smtClean="0">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𝑠</m:t>
                            </m:r>
                          </m:e>
                          <m:sub>
                            <m:r>
                              <a:rPr lang="en-US" sz="1200" b="0" i="1" smtClean="0">
                                <a:solidFill>
                                  <a:srgbClr val="000000"/>
                                </a:solidFill>
                                <a:latin typeface="Cambria Math" panose="02040503050406030204" pitchFamily="18" charset="0"/>
                              </a:rPr>
                              <m:t>2</m:t>
                            </m:r>
                          </m:sub>
                        </m:sSub>
                        <m:r>
                          <a:rPr lang="en-US" sz="1200" b="0" i="1" smtClean="0">
                            <a:solidFill>
                              <a:srgbClr val="000000"/>
                            </a:solidFill>
                            <a:latin typeface="Cambria Math" panose="02040503050406030204" pitchFamily="18" charset="0"/>
                          </a:rPr>
                          <m:t>+</m:t>
                        </m:r>
                        <m:f>
                          <m:fPr>
                            <m:ctrlPr>
                              <a:rPr lang="en-US" sz="1200" b="0" i="1" smtClean="0">
                                <a:solidFill>
                                  <a:srgbClr val="000000"/>
                                </a:solidFill>
                                <a:latin typeface="Cambria Math" panose="02040503050406030204" pitchFamily="18" charset="0"/>
                              </a:rPr>
                            </m:ctrlPr>
                          </m:fPr>
                          <m:num>
                            <m:r>
                              <a:rPr lang="en-US" sz="1200" b="0" i="1" smtClean="0">
                                <a:solidFill>
                                  <a:srgbClr val="000000"/>
                                </a:solidFill>
                                <a:latin typeface="Cambria Math" panose="02040503050406030204" pitchFamily="18" charset="0"/>
                              </a:rPr>
                              <m:t>1</m:t>
                            </m:r>
                          </m:num>
                          <m:den>
                            <m:r>
                              <a:rPr lang="en-US" sz="1200" b="0" i="1" smtClean="0">
                                <a:solidFill>
                                  <a:srgbClr val="000000"/>
                                </a:solidFill>
                                <a:latin typeface="Cambria Math" panose="02040503050406030204" pitchFamily="18" charset="0"/>
                              </a:rPr>
                              <m:t>2</m:t>
                            </m:r>
                          </m:den>
                        </m:f>
                        <m:sSub>
                          <m:sSubPr>
                            <m:ctrlPr>
                              <a:rPr lang="en-US" sz="1200" b="0" i="1" smtClean="0">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𝑚</m:t>
                            </m:r>
                          </m:e>
                          <m:sub>
                            <m:r>
                              <a:rPr lang="en-US" sz="1200" b="0" i="1" smtClean="0">
                                <a:solidFill>
                                  <a:srgbClr val="000000"/>
                                </a:solidFill>
                                <a:latin typeface="Cambria Math" panose="02040503050406030204" pitchFamily="18" charset="0"/>
                              </a:rPr>
                              <m:t>2</m:t>
                            </m:r>
                          </m:sub>
                        </m:sSub>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1</m:t>
                            </m:r>
                          </m:num>
                          <m:den>
                            <m:r>
                              <a:rPr lang="en-US" sz="1200" i="1">
                                <a:solidFill>
                                  <a:srgbClr val="000000"/>
                                </a:solidFill>
                                <a:latin typeface="Cambria Math" panose="02040503050406030204" pitchFamily="18" charset="0"/>
                              </a:rPr>
                              <m:t>2</m:t>
                            </m:r>
                          </m:den>
                        </m:f>
                        <m:sSub>
                          <m:sSubPr>
                            <m:ctrlPr>
                              <a:rPr lang="en-US" sz="1200" b="0" i="1" smtClean="0">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𝐿</m:t>
                            </m:r>
                          </m:e>
                          <m:sub>
                            <m:r>
                              <a:rPr lang="en-US" sz="1200" b="0" i="1" smtClean="0">
                                <a:solidFill>
                                  <a:srgbClr val="000000"/>
                                </a:solidFill>
                                <a:latin typeface="Cambria Math" panose="02040503050406030204" pitchFamily="18" charset="0"/>
                              </a:rPr>
                              <m:t>1</m:t>
                            </m:r>
                          </m:sub>
                        </m:sSub>
                        <m:sSub>
                          <m:sSubPr>
                            <m:ctrlPr>
                              <a:rPr lang="en-US" sz="1200" b="0" i="1" smtClean="0">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𝐿</m:t>
                            </m:r>
                          </m:e>
                          <m:sub>
                            <m:r>
                              <a:rPr lang="en-US" sz="1200" b="0" i="1" smtClean="0">
                                <a:solidFill>
                                  <a:srgbClr val="000000"/>
                                </a:solidFill>
                                <a:latin typeface="Cambria Math" panose="02040503050406030204" pitchFamily="18" charset="0"/>
                              </a:rPr>
                              <m:t>2</m:t>
                            </m:r>
                          </m:sub>
                        </m:sSub>
                        <m:sSub>
                          <m:sSubPr>
                            <m:ctrlPr>
                              <a:rPr lang="en-US" sz="1200" b="0" i="1" smtClean="0">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𝑠</m:t>
                            </m:r>
                          </m:e>
                          <m:sub>
                            <m:r>
                              <a:rPr lang="en-US" sz="1200" b="0" i="1" smtClean="0">
                                <a:solidFill>
                                  <a:srgbClr val="000000"/>
                                </a:solidFill>
                                <a:latin typeface="Cambria Math" panose="02040503050406030204" pitchFamily="18" charset="0"/>
                              </a:rPr>
                              <m:t>2</m:t>
                            </m:r>
                          </m:sub>
                        </m:sSub>
                      </m:e>
                    </m:d>
                    <m:sSub>
                      <m:sSubPr>
                        <m:ctrlPr>
                          <a:rPr lang="en-US" sz="1200" i="1">
                            <a:solidFill>
                              <a:srgbClr val="000000"/>
                            </a:solidFill>
                            <a:latin typeface="Cambria Math" panose="02040503050406030204" pitchFamily="18" charset="0"/>
                          </a:rPr>
                        </m:ctrlPr>
                      </m:sSubPr>
                      <m:e>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𝜃</m:t>
                            </m:r>
                          </m:e>
                        </m:acc>
                      </m:e>
                      <m:sub>
                        <m:r>
                          <a:rPr lang="en-US" sz="1200" i="1">
                            <a:solidFill>
                              <a:srgbClr val="000000"/>
                            </a:solidFill>
                            <a:latin typeface="Cambria Math" panose="02040503050406030204" pitchFamily="18" charset="0"/>
                          </a:rPr>
                          <m:t>1</m:t>
                        </m:r>
                      </m:sub>
                    </m:sSub>
                    <m:sSub>
                      <m:sSubPr>
                        <m:ctrlPr>
                          <a:rPr lang="en-US" sz="1200" i="1">
                            <a:solidFill>
                              <a:srgbClr val="000000"/>
                            </a:solidFill>
                            <a:latin typeface="Cambria Math" panose="02040503050406030204" pitchFamily="18" charset="0"/>
                          </a:rPr>
                        </m:ctrlPr>
                      </m:sSubPr>
                      <m:e>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𝜃</m:t>
                            </m:r>
                          </m:e>
                        </m:acc>
                      </m:e>
                      <m:sub>
                        <m:r>
                          <a:rPr lang="en-US" sz="1200" b="0" i="1" smtClean="0">
                            <a:solidFill>
                              <a:srgbClr val="000000"/>
                            </a:solidFill>
                            <a:latin typeface="Cambria Math" panose="02040503050406030204" pitchFamily="18" charset="0"/>
                          </a:rPr>
                          <m:t>2</m:t>
                        </m:r>
                      </m:sub>
                    </m:sSub>
                    <m:r>
                      <a:rPr lang="en-US" sz="1200" b="0" i="1" smtClean="0">
                        <a:solidFill>
                          <a:srgbClr val="000000"/>
                        </a:solidFill>
                        <a:latin typeface="Cambria Math" panose="02040503050406030204" pitchFamily="18" charset="0"/>
                      </a:rPr>
                      <m:t>+(0+</m:t>
                    </m:r>
                    <m:f>
                      <m:fPr>
                        <m:ctrlPr>
                          <a:rPr lang="en-US" sz="1200" b="0" i="1" smtClean="0">
                            <a:solidFill>
                              <a:srgbClr val="000000"/>
                            </a:solidFill>
                            <a:latin typeface="Cambria Math" panose="02040503050406030204" pitchFamily="18" charset="0"/>
                          </a:rPr>
                        </m:ctrlPr>
                      </m:fPr>
                      <m:num>
                        <m:r>
                          <a:rPr lang="en-US" sz="1200" b="0" i="1" smtClean="0">
                            <a:solidFill>
                              <a:srgbClr val="000000"/>
                            </a:solidFill>
                            <a:latin typeface="Cambria Math" panose="02040503050406030204" pitchFamily="18" charset="0"/>
                          </a:rPr>
                          <m:t>1</m:t>
                        </m:r>
                      </m:num>
                      <m:den>
                        <m:r>
                          <a:rPr lang="en-US" sz="1200" b="0" i="1" smtClean="0">
                            <a:solidFill>
                              <a:srgbClr val="000000"/>
                            </a:solidFill>
                            <a:latin typeface="Cambria Math" panose="02040503050406030204" pitchFamily="18" charset="0"/>
                          </a:rPr>
                          <m:t>2</m:t>
                        </m:r>
                      </m:den>
                    </m:f>
                    <m:r>
                      <a:rPr lang="en-US" sz="1200" b="0" i="1" smtClean="0">
                        <a:solidFill>
                          <a:srgbClr val="000000"/>
                        </a:solidFill>
                        <a:latin typeface="Cambria Math" panose="02040503050406030204" pitchFamily="18" charset="0"/>
                      </a:rPr>
                      <m:t>(</m:t>
                    </m:r>
                    <m:sSub>
                      <m:sSubPr>
                        <m:ctrlPr>
                          <a:rPr lang="en-US" sz="1200" b="0" i="1" smtClean="0">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𝑚</m:t>
                        </m:r>
                      </m:e>
                      <m:sub>
                        <m:r>
                          <a:rPr lang="en-US" sz="1200" b="0" i="1" smtClean="0">
                            <a:solidFill>
                              <a:srgbClr val="000000"/>
                            </a:solidFill>
                            <a:latin typeface="Cambria Math" panose="02040503050406030204" pitchFamily="18" charset="0"/>
                          </a:rPr>
                          <m:t>2</m:t>
                        </m:r>
                      </m:sub>
                    </m:sSub>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1</m:t>
                        </m:r>
                      </m:num>
                      <m:den>
                        <m:r>
                          <a:rPr lang="en-US" sz="1200" i="1">
                            <a:solidFill>
                              <a:srgbClr val="000000"/>
                            </a:solidFill>
                            <a:latin typeface="Cambria Math" panose="02040503050406030204" pitchFamily="18" charset="0"/>
                          </a:rPr>
                          <m:t>2</m:t>
                        </m:r>
                      </m:den>
                    </m:f>
                    <m:sSub>
                      <m:sSubPr>
                        <m:ctrlPr>
                          <a:rPr lang="en-US" sz="1200" b="0" i="1" smtClean="0">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𝐿</m:t>
                        </m:r>
                      </m:e>
                      <m:sub>
                        <m:r>
                          <a:rPr lang="en-US" sz="1200" b="0" i="1" smtClean="0">
                            <a:solidFill>
                              <a:srgbClr val="000000"/>
                            </a:solidFill>
                            <a:latin typeface="Cambria Math" panose="02040503050406030204" pitchFamily="18" charset="0"/>
                          </a:rPr>
                          <m:t>1</m:t>
                        </m:r>
                      </m:sub>
                    </m:sSub>
                    <m:sSub>
                      <m:sSubPr>
                        <m:ctrlPr>
                          <a:rPr lang="en-US" sz="1200" b="0" i="1" smtClean="0">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𝐿</m:t>
                        </m:r>
                      </m:e>
                      <m:sub>
                        <m:r>
                          <a:rPr lang="en-US" sz="1200" b="0" i="1" smtClean="0">
                            <a:solidFill>
                              <a:srgbClr val="000000"/>
                            </a:solidFill>
                            <a:latin typeface="Cambria Math" panose="02040503050406030204" pitchFamily="18" charset="0"/>
                          </a:rPr>
                          <m:t>2</m:t>
                        </m:r>
                      </m:sub>
                    </m:sSub>
                    <m:sSub>
                      <m:sSubPr>
                        <m:ctrlPr>
                          <a:rPr lang="en-US" sz="1200" b="0" i="1" smtClean="0">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𝑠</m:t>
                        </m:r>
                      </m:e>
                      <m:sub>
                        <m:r>
                          <a:rPr lang="en-US" sz="1200" b="0" i="1" smtClean="0">
                            <a:solidFill>
                              <a:srgbClr val="000000"/>
                            </a:solidFill>
                            <a:latin typeface="Cambria Math" panose="02040503050406030204" pitchFamily="18" charset="0"/>
                          </a:rPr>
                          <m:t>2</m:t>
                        </m:r>
                      </m:sub>
                    </m:sSub>
                    <m:r>
                      <a:rPr lang="en-US" sz="1200" b="0" i="1" smtClean="0">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𝜃</m:t>
                            </m:r>
                          </m:e>
                        </m:acc>
                      </m:e>
                      <m:sub>
                        <m:r>
                          <a:rPr lang="en-US" sz="1200" b="0" i="1" smtClean="0">
                            <a:solidFill>
                              <a:srgbClr val="000000"/>
                            </a:solidFill>
                            <a:latin typeface="Cambria Math" panose="02040503050406030204" pitchFamily="18" charset="0"/>
                          </a:rPr>
                          <m:t>2</m:t>
                        </m:r>
                      </m:sub>
                    </m:sSub>
                    <m:sSub>
                      <m:sSubPr>
                        <m:ctrlPr>
                          <a:rPr lang="en-US" sz="1200" i="1">
                            <a:solidFill>
                              <a:srgbClr val="000000"/>
                            </a:solidFill>
                            <a:latin typeface="Cambria Math" panose="02040503050406030204" pitchFamily="18" charset="0"/>
                          </a:rPr>
                        </m:ctrlPr>
                      </m:sSubPr>
                      <m:e>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𝜃</m:t>
                            </m:r>
                          </m:e>
                        </m:acc>
                      </m:e>
                      <m:sub>
                        <m:r>
                          <a:rPr lang="en-US" sz="1200" i="1">
                            <a:solidFill>
                              <a:srgbClr val="000000"/>
                            </a:solidFill>
                            <a:latin typeface="Cambria Math" panose="02040503050406030204" pitchFamily="18" charset="0"/>
                          </a:rPr>
                          <m:t>1</m:t>
                        </m:r>
                      </m:sub>
                    </m:sSub>
                    <m:r>
                      <a:rPr lang="en-US" sz="1200" b="0" i="1" smtClean="0">
                        <a:solidFill>
                          <a:srgbClr val="000000"/>
                        </a:solidFill>
                        <a:latin typeface="Cambria Math" panose="02040503050406030204" pitchFamily="18" charset="0"/>
                      </a:rPr>
                      <m:t>)+</m:t>
                    </m:r>
                    <m:d>
                      <m:dPr>
                        <m:ctrlPr>
                          <a:rPr lang="en-US" sz="1200" i="1">
                            <a:solidFill>
                              <a:srgbClr val="000000"/>
                            </a:solidFill>
                            <a:latin typeface="Cambria Math" panose="02040503050406030204" pitchFamily="18" charset="0"/>
                          </a:rPr>
                        </m:ctrlPr>
                      </m:dPr>
                      <m:e>
                        <m:r>
                          <a:rPr lang="en-US" sz="1200" i="1" smtClean="0">
                            <a:solidFill>
                              <a:srgbClr val="000000"/>
                            </a:solidFill>
                            <a:latin typeface="Cambria Math" panose="02040503050406030204" pitchFamily="18" charset="0"/>
                          </a:rPr>
                          <m:t>0</m:t>
                        </m:r>
                        <m:r>
                          <a:rPr lang="en-US" sz="1200" i="1">
                            <a:solidFill>
                              <a:srgbClr val="000000"/>
                            </a:solidFill>
                            <a:latin typeface="Cambria Math" panose="02040503050406030204" pitchFamily="18" charset="0"/>
                          </a:rPr>
                          <m:t>−</m:t>
                        </m:r>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1</m:t>
                            </m:r>
                          </m:num>
                          <m:den>
                            <m:r>
                              <a:rPr lang="en-US" sz="1200" i="1">
                                <a:solidFill>
                                  <a:srgbClr val="000000"/>
                                </a:solidFill>
                                <a:latin typeface="Cambria Math" panose="02040503050406030204" pitchFamily="18" charset="0"/>
                              </a:rPr>
                              <m:t>2</m:t>
                            </m:r>
                          </m:den>
                        </m:f>
                        <m:r>
                          <a:rPr lang="en-US" sz="1200" i="1">
                            <a:solidFill>
                              <a:srgbClr val="000000"/>
                            </a:solidFill>
                            <a:latin typeface="Cambria Math" panose="02040503050406030204" pitchFamily="18" charset="0"/>
                          </a:rPr>
                          <m:t>0</m:t>
                        </m:r>
                      </m:e>
                    </m:d>
                    <m:sSub>
                      <m:sSubPr>
                        <m:ctrlPr>
                          <a:rPr lang="en-US" sz="1200" i="1">
                            <a:solidFill>
                              <a:srgbClr val="000000"/>
                            </a:solidFill>
                            <a:latin typeface="Cambria Math" panose="02040503050406030204" pitchFamily="18" charset="0"/>
                          </a:rPr>
                        </m:ctrlPr>
                      </m:sSubPr>
                      <m:e>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𝜃</m:t>
                            </m:r>
                          </m:e>
                        </m:acc>
                      </m:e>
                      <m:sub>
                        <m:r>
                          <a:rPr lang="en-US" sz="1200" i="1">
                            <a:solidFill>
                              <a:srgbClr val="000000"/>
                            </a:solidFill>
                            <a:latin typeface="Cambria Math" panose="02040503050406030204" pitchFamily="18" charset="0"/>
                          </a:rPr>
                          <m:t>2</m:t>
                        </m:r>
                      </m:sub>
                    </m:sSub>
                    <m:sSub>
                      <m:sSubPr>
                        <m:ctrlPr>
                          <a:rPr lang="en-US" sz="1200" i="1">
                            <a:solidFill>
                              <a:srgbClr val="000000"/>
                            </a:solidFill>
                            <a:latin typeface="Cambria Math" panose="02040503050406030204" pitchFamily="18" charset="0"/>
                          </a:rPr>
                        </m:ctrlPr>
                      </m:sSubPr>
                      <m:e>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𝜃</m:t>
                            </m:r>
                          </m:e>
                        </m:acc>
                      </m:e>
                      <m:sub>
                        <m:r>
                          <a:rPr lang="en-US" sz="1200" i="1">
                            <a:solidFill>
                              <a:srgbClr val="000000"/>
                            </a:solidFill>
                            <a:latin typeface="Cambria Math" panose="02040503050406030204" pitchFamily="18" charset="0"/>
                          </a:rPr>
                          <m:t>2</m:t>
                        </m:r>
                      </m:sub>
                    </m:sSub>
                    <m:r>
                      <a:rPr lang="en-US" sz="1200" b="0" i="1" smtClean="0">
                        <a:solidFill>
                          <a:srgbClr val="000000"/>
                        </a:solidFill>
                        <a:latin typeface="Cambria Math" panose="02040503050406030204" pitchFamily="18" charset="0"/>
                      </a:rPr>
                      <m:t>=</m:t>
                    </m:r>
                    <m:sSub>
                      <m:sSubPr>
                        <m:ctrlPr>
                          <a:rPr lang="en-US" sz="1200" i="1" smtClean="0">
                            <a:solidFill>
                              <a:srgbClr val="FF0000"/>
                            </a:solidFill>
                            <a:latin typeface="Cambria Math" panose="02040503050406030204" pitchFamily="18" charset="0"/>
                          </a:rPr>
                        </m:ctrlPr>
                      </m:sSubPr>
                      <m:e>
                        <m:f>
                          <m:fPr>
                            <m:ctrlPr>
                              <a:rPr lang="en-US" sz="1200" i="1">
                                <a:solidFill>
                                  <a:srgbClr val="FF0000"/>
                                </a:solidFill>
                                <a:latin typeface="Cambria Math" panose="02040503050406030204" pitchFamily="18" charset="0"/>
                              </a:rPr>
                            </m:ctrlPr>
                          </m:fPr>
                          <m:num>
                            <m:r>
                              <a:rPr lang="en-US" sz="1200" i="1">
                                <a:solidFill>
                                  <a:srgbClr val="FF0000"/>
                                </a:solidFill>
                                <a:latin typeface="Cambria Math" panose="02040503050406030204" pitchFamily="18" charset="0"/>
                              </a:rPr>
                              <m:t>1</m:t>
                            </m:r>
                          </m:num>
                          <m:den>
                            <m:r>
                              <a:rPr lang="en-US" sz="1200" i="1">
                                <a:solidFill>
                                  <a:srgbClr val="FF0000"/>
                                </a:solidFill>
                                <a:latin typeface="Cambria Math" panose="02040503050406030204" pitchFamily="18" charset="0"/>
                              </a:rPr>
                              <m:t>2</m:t>
                            </m:r>
                          </m:den>
                        </m:f>
                        <m:r>
                          <a:rPr lang="en-US" sz="1200" i="1">
                            <a:solidFill>
                              <a:srgbClr val="FF0000"/>
                            </a:solidFill>
                            <a:latin typeface="Cambria Math" panose="02040503050406030204" pitchFamily="18" charset="0"/>
                          </a:rPr>
                          <m:t>𝑚</m:t>
                        </m:r>
                      </m:e>
                      <m:sub>
                        <m:r>
                          <a:rPr lang="en-US" sz="1200" i="1">
                            <a:solidFill>
                              <a:srgbClr val="FF0000"/>
                            </a:solidFill>
                            <a:latin typeface="Cambria Math" panose="02040503050406030204" pitchFamily="18" charset="0"/>
                          </a:rPr>
                          <m:t>2</m:t>
                        </m:r>
                      </m:sub>
                    </m:sSub>
                    <m:sSub>
                      <m:sSubPr>
                        <m:ctrlPr>
                          <a:rPr lang="en-US" sz="1200" i="1">
                            <a:solidFill>
                              <a:srgbClr val="FF0000"/>
                            </a:solidFill>
                            <a:latin typeface="Cambria Math" panose="02040503050406030204" pitchFamily="18" charset="0"/>
                          </a:rPr>
                        </m:ctrlPr>
                      </m:sSubPr>
                      <m:e>
                        <m:r>
                          <a:rPr lang="en-US" sz="1200" i="1">
                            <a:solidFill>
                              <a:srgbClr val="FF0000"/>
                            </a:solidFill>
                            <a:latin typeface="Cambria Math" panose="02040503050406030204" pitchFamily="18" charset="0"/>
                          </a:rPr>
                          <m:t>𝐿</m:t>
                        </m:r>
                      </m:e>
                      <m:sub>
                        <m:r>
                          <a:rPr lang="en-US" sz="1200" i="1">
                            <a:solidFill>
                              <a:srgbClr val="FF0000"/>
                            </a:solidFill>
                            <a:latin typeface="Cambria Math" panose="02040503050406030204" pitchFamily="18" charset="0"/>
                          </a:rPr>
                          <m:t>1</m:t>
                        </m:r>
                      </m:sub>
                    </m:sSub>
                    <m:sSub>
                      <m:sSubPr>
                        <m:ctrlPr>
                          <a:rPr lang="en-US" sz="1200" i="1">
                            <a:solidFill>
                              <a:srgbClr val="FF0000"/>
                            </a:solidFill>
                            <a:latin typeface="Cambria Math" panose="02040503050406030204" pitchFamily="18" charset="0"/>
                          </a:rPr>
                        </m:ctrlPr>
                      </m:sSubPr>
                      <m:e>
                        <m:r>
                          <a:rPr lang="en-US" sz="1200" i="1">
                            <a:solidFill>
                              <a:srgbClr val="FF0000"/>
                            </a:solidFill>
                            <a:latin typeface="Cambria Math" panose="02040503050406030204" pitchFamily="18" charset="0"/>
                          </a:rPr>
                          <m:t>𝐿</m:t>
                        </m:r>
                      </m:e>
                      <m:sub>
                        <m:r>
                          <a:rPr lang="en-US" sz="1200" i="1">
                            <a:solidFill>
                              <a:srgbClr val="FF0000"/>
                            </a:solidFill>
                            <a:latin typeface="Cambria Math" panose="02040503050406030204" pitchFamily="18" charset="0"/>
                          </a:rPr>
                          <m:t>2</m:t>
                        </m:r>
                      </m:sub>
                    </m:sSub>
                    <m:sSub>
                      <m:sSubPr>
                        <m:ctrlPr>
                          <a:rPr lang="en-US" sz="1200" i="1">
                            <a:solidFill>
                              <a:srgbClr val="FF0000"/>
                            </a:solidFill>
                            <a:latin typeface="Cambria Math" panose="02040503050406030204" pitchFamily="18" charset="0"/>
                          </a:rPr>
                        </m:ctrlPr>
                      </m:sSubPr>
                      <m:e>
                        <m:r>
                          <a:rPr lang="en-US" sz="1200" i="1">
                            <a:solidFill>
                              <a:srgbClr val="FF0000"/>
                            </a:solidFill>
                            <a:latin typeface="Cambria Math" panose="02040503050406030204" pitchFamily="18" charset="0"/>
                          </a:rPr>
                          <m:t>𝑠</m:t>
                        </m:r>
                      </m:e>
                      <m:sub>
                        <m:r>
                          <a:rPr lang="en-US" sz="1200" i="1">
                            <a:solidFill>
                              <a:srgbClr val="FF0000"/>
                            </a:solidFill>
                            <a:latin typeface="Cambria Math" panose="02040503050406030204" pitchFamily="18" charset="0"/>
                          </a:rPr>
                          <m:t>2</m:t>
                        </m:r>
                      </m:sub>
                    </m:sSub>
                    <m:sSup>
                      <m:sSupPr>
                        <m:ctrlPr>
                          <a:rPr lang="en-US" sz="1200" i="1" smtClean="0">
                            <a:solidFill>
                              <a:srgbClr val="FF0000"/>
                            </a:solidFill>
                            <a:latin typeface="Cambria Math" panose="02040503050406030204" pitchFamily="18" charset="0"/>
                          </a:rPr>
                        </m:ctrlPr>
                      </m:sSupPr>
                      <m:e>
                        <m:sSub>
                          <m:sSubPr>
                            <m:ctrlPr>
                              <a:rPr lang="en-US" sz="1200" i="1">
                                <a:solidFill>
                                  <a:srgbClr val="FF0000"/>
                                </a:solidFill>
                                <a:latin typeface="Cambria Math" panose="02040503050406030204" pitchFamily="18" charset="0"/>
                              </a:rPr>
                            </m:ctrlPr>
                          </m:sSubPr>
                          <m:e>
                            <m:acc>
                              <m:accPr>
                                <m:chr m:val="̇"/>
                                <m:ctrlPr>
                                  <a:rPr lang="en-US" sz="1200" i="1">
                                    <a:solidFill>
                                      <a:srgbClr val="FF0000"/>
                                    </a:solidFill>
                                    <a:latin typeface="Cambria Math" panose="02040503050406030204" pitchFamily="18" charset="0"/>
                                  </a:rPr>
                                </m:ctrlPr>
                              </m:accPr>
                              <m:e>
                                <m:r>
                                  <a:rPr lang="en-US" sz="1200" i="1">
                                    <a:solidFill>
                                      <a:srgbClr val="FF0000"/>
                                    </a:solidFill>
                                    <a:latin typeface="Cambria Math" panose="02040503050406030204" pitchFamily="18" charset="0"/>
                                  </a:rPr>
                                  <m:t>𝜃</m:t>
                                </m:r>
                              </m:e>
                            </m:acc>
                          </m:e>
                          <m:sub>
                            <m:r>
                              <a:rPr lang="en-US" sz="1200" i="1">
                                <a:solidFill>
                                  <a:srgbClr val="FF0000"/>
                                </a:solidFill>
                                <a:latin typeface="Cambria Math" panose="02040503050406030204" pitchFamily="18" charset="0"/>
                              </a:rPr>
                              <m:t>1</m:t>
                            </m:r>
                          </m:sub>
                        </m:sSub>
                      </m:e>
                      <m:sup>
                        <m:r>
                          <a:rPr lang="en-US" sz="1200" b="0" i="1" smtClean="0">
                            <a:solidFill>
                              <a:srgbClr val="FF0000"/>
                            </a:solidFill>
                            <a:latin typeface="Cambria Math" panose="02040503050406030204" pitchFamily="18" charset="0"/>
                          </a:rPr>
                          <m:t>2</m:t>
                        </m:r>
                      </m:sup>
                    </m:sSup>
                  </m:oMath>
                </a14:m>
                <a:r>
                  <a:rPr lang="en-US" sz="2000" dirty="0"/>
                  <a:t> </a:t>
                </a:r>
              </a:p>
            </p:txBody>
          </p:sp>
        </mc:Choice>
        <mc:Fallback xmlns="">
          <p:sp>
            <p:nvSpPr>
              <p:cNvPr id="4" name="TextBox 3">
                <a:extLst>
                  <a:ext uri="{FF2B5EF4-FFF2-40B4-BE49-F238E27FC236}">
                    <a16:creationId xmlns:a16="http://schemas.microsoft.com/office/drawing/2014/main" id="{51BD809C-8AB1-0BDC-F6E7-61EC7A372E45}"/>
                  </a:ext>
                </a:extLst>
              </p:cNvPr>
              <p:cNvSpPr txBox="1">
                <a:spLocks noRot="1" noChangeAspect="1" noMove="1" noResize="1" noEditPoints="1" noAdjustHandles="1" noChangeArrowheads="1" noChangeShapeType="1" noTextEdit="1"/>
              </p:cNvSpPr>
              <p:nvPr/>
            </p:nvSpPr>
            <p:spPr>
              <a:xfrm>
                <a:off x="1149098" y="4530199"/>
                <a:ext cx="10500807" cy="944041"/>
              </a:xfrm>
              <a:prstGeom prst="rect">
                <a:avLst/>
              </a:prstGeom>
              <a:blipFill>
                <a:blip r:embed="rId6"/>
                <a:stretch>
                  <a:fillRect/>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2D96F251-8D3B-8A91-71A0-2EF6DD85A6C7}"/>
              </a:ext>
            </a:extLst>
          </p:cNvPr>
          <p:cNvCxnSpPr>
            <a:cxnSpLocks/>
          </p:cNvCxnSpPr>
          <p:nvPr/>
        </p:nvCxnSpPr>
        <p:spPr bwMode="auto">
          <a:xfrm flipV="1">
            <a:off x="1430944" y="3731595"/>
            <a:ext cx="128350" cy="283657"/>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1419E957-84B5-4ABC-C8EA-63D5066EFC6B}"/>
              </a:ext>
            </a:extLst>
          </p:cNvPr>
          <p:cNvCxnSpPr>
            <a:cxnSpLocks/>
          </p:cNvCxnSpPr>
          <p:nvPr/>
        </p:nvCxnSpPr>
        <p:spPr bwMode="auto">
          <a:xfrm flipV="1">
            <a:off x="3306266" y="3731596"/>
            <a:ext cx="128350" cy="283657"/>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0CE40DC4-5B73-ED4E-84AE-E108F10AC223}"/>
              </a:ext>
            </a:extLst>
          </p:cNvPr>
          <p:cNvCxnSpPr>
            <a:cxnSpLocks/>
          </p:cNvCxnSpPr>
          <p:nvPr/>
        </p:nvCxnSpPr>
        <p:spPr bwMode="auto">
          <a:xfrm flipV="1">
            <a:off x="4257563" y="3731595"/>
            <a:ext cx="128350" cy="283657"/>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0C72118F-0FDD-FDC0-2B00-DFC962C70425}"/>
              </a:ext>
            </a:extLst>
          </p:cNvPr>
          <p:cNvCxnSpPr>
            <a:cxnSpLocks/>
          </p:cNvCxnSpPr>
          <p:nvPr/>
        </p:nvCxnSpPr>
        <p:spPr bwMode="auto">
          <a:xfrm flipV="1">
            <a:off x="6271152" y="3702616"/>
            <a:ext cx="128350" cy="283657"/>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3F07897E-5B11-8F61-26CF-4D7A8A3BCE79}"/>
              </a:ext>
            </a:extLst>
          </p:cNvPr>
          <p:cNvCxnSpPr>
            <a:cxnSpLocks/>
          </p:cNvCxnSpPr>
          <p:nvPr/>
        </p:nvCxnSpPr>
        <p:spPr bwMode="auto">
          <a:xfrm flipV="1">
            <a:off x="7766276" y="5190583"/>
            <a:ext cx="128350" cy="283657"/>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06C28A1A-BD61-97ED-CF79-05FBF7099808}"/>
              </a:ext>
            </a:extLst>
          </p:cNvPr>
          <p:cNvCxnSpPr>
            <a:cxnSpLocks/>
          </p:cNvCxnSpPr>
          <p:nvPr/>
        </p:nvCxnSpPr>
        <p:spPr bwMode="auto">
          <a:xfrm flipV="1">
            <a:off x="3606254" y="5190582"/>
            <a:ext cx="128350" cy="283657"/>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4E784596-96F1-A073-58A1-01C4750384A8}"/>
              </a:ext>
            </a:extLst>
          </p:cNvPr>
          <p:cNvCxnSpPr>
            <a:cxnSpLocks/>
          </p:cNvCxnSpPr>
          <p:nvPr/>
        </p:nvCxnSpPr>
        <p:spPr bwMode="auto">
          <a:xfrm flipV="1">
            <a:off x="6539825" y="5190582"/>
            <a:ext cx="128350" cy="283657"/>
          </a:xfrm>
          <a:prstGeom prst="line">
            <a:avLst/>
          </a:prstGeom>
          <a:solidFill>
            <a:schemeClr val="accent1"/>
          </a:solidFill>
          <a:ln w="9525" cap="flat" cmpd="sng" algn="ctr">
            <a:solidFill>
              <a:srgbClr val="FF0000"/>
            </a:solidFill>
            <a:prstDash val="solid"/>
            <a:round/>
            <a:headEnd type="none" w="med" len="med"/>
            <a:tailEnd type="none" w="med" len="med"/>
          </a:ln>
          <a:effectLst/>
        </p:spPr>
      </p:cxnSp>
      <p:grpSp>
        <p:nvGrpSpPr>
          <p:cNvPr id="21" name="Group 20">
            <a:extLst>
              <a:ext uri="{FF2B5EF4-FFF2-40B4-BE49-F238E27FC236}">
                <a16:creationId xmlns:a16="http://schemas.microsoft.com/office/drawing/2014/main" id="{577ED3D9-0601-3EB4-ABC4-DF840832208E}"/>
              </a:ext>
            </a:extLst>
          </p:cNvPr>
          <p:cNvGrpSpPr/>
          <p:nvPr/>
        </p:nvGrpSpPr>
        <p:grpSpPr>
          <a:xfrm>
            <a:off x="3640320" y="5435981"/>
            <a:ext cx="2814480" cy="280080"/>
            <a:chOff x="3640320" y="5435981"/>
            <a:chExt cx="2814480" cy="280080"/>
          </a:xfrm>
        </p:grpSpPr>
        <mc:AlternateContent xmlns:mc="http://schemas.openxmlformats.org/markup-compatibility/2006" xmlns:p14="http://schemas.microsoft.com/office/powerpoint/2010/main">
          <mc:Choice Requires="p14">
            <p:contentPart p14:bwMode="auto" r:id="rId7">
              <p14:nvContentPartPr>
                <p14:cNvPr id="17" name="Ink 16">
                  <a:extLst>
                    <a:ext uri="{FF2B5EF4-FFF2-40B4-BE49-F238E27FC236}">
                      <a16:creationId xmlns:a16="http://schemas.microsoft.com/office/drawing/2014/main" id="{03636CFE-0DBF-A12E-2CF0-96B650D2D9DA}"/>
                    </a:ext>
                  </a:extLst>
                </p14:cNvPr>
                <p14:cNvContentPartPr/>
                <p14:nvPr/>
              </p14:nvContentPartPr>
              <p14:xfrm>
                <a:off x="3640320" y="5528501"/>
                <a:ext cx="18360" cy="175680"/>
              </p14:xfrm>
            </p:contentPart>
          </mc:Choice>
          <mc:Fallback xmlns="">
            <p:pic>
              <p:nvPicPr>
                <p:cNvPr id="17" name="Ink 16">
                  <a:extLst>
                    <a:ext uri="{FF2B5EF4-FFF2-40B4-BE49-F238E27FC236}">
                      <a16:creationId xmlns:a16="http://schemas.microsoft.com/office/drawing/2014/main" id="{03636CFE-0DBF-A12E-2CF0-96B650D2D9DA}"/>
                    </a:ext>
                  </a:extLst>
                </p:cNvPr>
                <p:cNvPicPr/>
                <p:nvPr/>
              </p:nvPicPr>
              <p:blipFill>
                <a:blip r:embed="rId8"/>
                <a:stretch>
                  <a:fillRect/>
                </a:stretch>
              </p:blipFill>
              <p:spPr>
                <a:xfrm>
                  <a:off x="3636000" y="5524181"/>
                  <a:ext cx="270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 name="Ink 17">
                  <a:extLst>
                    <a:ext uri="{FF2B5EF4-FFF2-40B4-BE49-F238E27FC236}">
                      <a16:creationId xmlns:a16="http://schemas.microsoft.com/office/drawing/2014/main" id="{F3590AA8-7CCB-8DEF-2801-71ABC4853EEC}"/>
                    </a:ext>
                  </a:extLst>
                </p14:cNvPr>
                <p14:cNvContentPartPr/>
                <p14:nvPr/>
              </p14:nvContentPartPr>
              <p14:xfrm>
                <a:off x="3676320" y="5641181"/>
                <a:ext cx="2750040" cy="74880"/>
              </p14:xfrm>
            </p:contentPart>
          </mc:Choice>
          <mc:Fallback xmlns="">
            <p:pic>
              <p:nvPicPr>
                <p:cNvPr id="18" name="Ink 17">
                  <a:extLst>
                    <a:ext uri="{FF2B5EF4-FFF2-40B4-BE49-F238E27FC236}">
                      <a16:creationId xmlns:a16="http://schemas.microsoft.com/office/drawing/2014/main" id="{F3590AA8-7CCB-8DEF-2801-71ABC4853EEC}"/>
                    </a:ext>
                  </a:extLst>
                </p:cNvPr>
                <p:cNvPicPr/>
                <p:nvPr/>
              </p:nvPicPr>
              <p:blipFill>
                <a:blip r:embed="rId10"/>
                <a:stretch>
                  <a:fillRect/>
                </a:stretch>
              </p:blipFill>
              <p:spPr>
                <a:xfrm>
                  <a:off x="3672000" y="5636861"/>
                  <a:ext cx="27586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Ink 18">
                  <a:extLst>
                    <a:ext uri="{FF2B5EF4-FFF2-40B4-BE49-F238E27FC236}">
                      <a16:creationId xmlns:a16="http://schemas.microsoft.com/office/drawing/2014/main" id="{840DE953-5EB5-D23D-B251-FE930F8398B0}"/>
                    </a:ext>
                  </a:extLst>
                </p14:cNvPr>
                <p14:cNvContentPartPr/>
                <p14:nvPr/>
              </p14:nvContentPartPr>
              <p14:xfrm>
                <a:off x="6414840" y="5456141"/>
                <a:ext cx="15480" cy="170640"/>
              </p14:xfrm>
            </p:contentPart>
          </mc:Choice>
          <mc:Fallback xmlns="">
            <p:pic>
              <p:nvPicPr>
                <p:cNvPr id="19" name="Ink 18">
                  <a:extLst>
                    <a:ext uri="{FF2B5EF4-FFF2-40B4-BE49-F238E27FC236}">
                      <a16:creationId xmlns:a16="http://schemas.microsoft.com/office/drawing/2014/main" id="{840DE953-5EB5-D23D-B251-FE930F8398B0}"/>
                    </a:ext>
                  </a:extLst>
                </p:cNvPr>
                <p:cNvPicPr/>
                <p:nvPr/>
              </p:nvPicPr>
              <p:blipFill>
                <a:blip r:embed="rId12"/>
                <a:stretch>
                  <a:fillRect/>
                </a:stretch>
              </p:blipFill>
              <p:spPr>
                <a:xfrm>
                  <a:off x="6410520" y="5451821"/>
                  <a:ext cx="241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 name="Ink 19">
                  <a:extLst>
                    <a:ext uri="{FF2B5EF4-FFF2-40B4-BE49-F238E27FC236}">
                      <a16:creationId xmlns:a16="http://schemas.microsoft.com/office/drawing/2014/main" id="{FE108EA5-392E-C1A5-9B3D-6E5751C4B474}"/>
                    </a:ext>
                  </a:extLst>
                </p14:cNvPr>
                <p14:cNvContentPartPr/>
                <p14:nvPr/>
              </p14:nvContentPartPr>
              <p14:xfrm>
                <a:off x="6381360" y="5435981"/>
                <a:ext cx="73440" cy="48600"/>
              </p14:xfrm>
            </p:contentPart>
          </mc:Choice>
          <mc:Fallback xmlns="">
            <p:pic>
              <p:nvPicPr>
                <p:cNvPr id="20" name="Ink 19">
                  <a:extLst>
                    <a:ext uri="{FF2B5EF4-FFF2-40B4-BE49-F238E27FC236}">
                      <a16:creationId xmlns:a16="http://schemas.microsoft.com/office/drawing/2014/main" id="{FE108EA5-392E-C1A5-9B3D-6E5751C4B474}"/>
                    </a:ext>
                  </a:extLst>
                </p:cNvPr>
                <p:cNvPicPr/>
                <p:nvPr/>
              </p:nvPicPr>
              <p:blipFill>
                <a:blip r:embed="rId14"/>
                <a:stretch>
                  <a:fillRect/>
                </a:stretch>
              </p:blipFill>
              <p:spPr>
                <a:xfrm>
                  <a:off x="6377040" y="5431661"/>
                  <a:ext cx="82080" cy="57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22" name="Ink 21">
                <a:extLst>
                  <a:ext uri="{FF2B5EF4-FFF2-40B4-BE49-F238E27FC236}">
                    <a16:creationId xmlns:a16="http://schemas.microsoft.com/office/drawing/2014/main" id="{B3285022-C9A6-1BE5-143B-56318E4B996F}"/>
                  </a:ext>
                </a:extLst>
              </p14:cNvPr>
              <p14:cNvContentPartPr/>
              <p14:nvPr/>
            </p14:nvContentPartPr>
            <p14:xfrm>
              <a:off x="3619800" y="5489981"/>
              <a:ext cx="70920" cy="52560"/>
            </p14:xfrm>
          </p:contentPart>
        </mc:Choice>
        <mc:Fallback xmlns="">
          <p:pic>
            <p:nvPicPr>
              <p:cNvPr id="22" name="Ink 21">
                <a:extLst>
                  <a:ext uri="{FF2B5EF4-FFF2-40B4-BE49-F238E27FC236}">
                    <a16:creationId xmlns:a16="http://schemas.microsoft.com/office/drawing/2014/main" id="{B3285022-C9A6-1BE5-143B-56318E4B996F}"/>
                  </a:ext>
                </a:extLst>
              </p:cNvPr>
              <p:cNvPicPr/>
              <p:nvPr/>
            </p:nvPicPr>
            <p:blipFill>
              <a:blip r:embed="rId16"/>
              <a:stretch>
                <a:fillRect/>
              </a:stretch>
            </p:blipFill>
            <p:spPr>
              <a:xfrm>
                <a:off x="3615480" y="5485661"/>
                <a:ext cx="79560" cy="61200"/>
              </a:xfrm>
              <a:prstGeom prst="rect">
                <a:avLst/>
              </a:prstGeom>
            </p:spPr>
          </p:pic>
        </mc:Fallback>
      </mc:AlternateContent>
      <p:grpSp>
        <p:nvGrpSpPr>
          <p:cNvPr id="29" name="Group 28">
            <a:extLst>
              <a:ext uri="{FF2B5EF4-FFF2-40B4-BE49-F238E27FC236}">
                <a16:creationId xmlns:a16="http://schemas.microsoft.com/office/drawing/2014/main" id="{632E7C0F-7352-4E08-3913-D84967726519}"/>
              </a:ext>
            </a:extLst>
          </p:cNvPr>
          <p:cNvGrpSpPr/>
          <p:nvPr/>
        </p:nvGrpSpPr>
        <p:grpSpPr>
          <a:xfrm>
            <a:off x="4577760" y="5807501"/>
            <a:ext cx="640440" cy="216720"/>
            <a:chOff x="4577760" y="5807501"/>
            <a:chExt cx="640440" cy="216720"/>
          </a:xfrm>
        </p:grpSpPr>
        <mc:AlternateContent xmlns:mc="http://schemas.openxmlformats.org/markup-compatibility/2006" xmlns:p14="http://schemas.microsoft.com/office/powerpoint/2010/main">
          <mc:Choice Requires="p14">
            <p:contentPart p14:bwMode="auto" r:id="rId17">
              <p14:nvContentPartPr>
                <p14:cNvPr id="23" name="Ink 22">
                  <a:extLst>
                    <a:ext uri="{FF2B5EF4-FFF2-40B4-BE49-F238E27FC236}">
                      <a16:creationId xmlns:a16="http://schemas.microsoft.com/office/drawing/2014/main" id="{FD64813F-0C66-90F6-4B68-46A325B2F996}"/>
                    </a:ext>
                  </a:extLst>
                </p14:cNvPr>
                <p14:cNvContentPartPr/>
                <p14:nvPr/>
              </p14:nvContentPartPr>
              <p14:xfrm>
                <a:off x="4577760" y="5881661"/>
                <a:ext cx="93600" cy="128160"/>
              </p14:xfrm>
            </p:contentPart>
          </mc:Choice>
          <mc:Fallback xmlns="">
            <p:pic>
              <p:nvPicPr>
                <p:cNvPr id="23" name="Ink 22">
                  <a:extLst>
                    <a:ext uri="{FF2B5EF4-FFF2-40B4-BE49-F238E27FC236}">
                      <a16:creationId xmlns:a16="http://schemas.microsoft.com/office/drawing/2014/main" id="{FD64813F-0C66-90F6-4B68-46A325B2F996}"/>
                    </a:ext>
                  </a:extLst>
                </p:cNvPr>
                <p:cNvPicPr/>
                <p:nvPr/>
              </p:nvPicPr>
              <p:blipFill>
                <a:blip r:embed="rId18"/>
                <a:stretch>
                  <a:fillRect/>
                </a:stretch>
              </p:blipFill>
              <p:spPr>
                <a:xfrm>
                  <a:off x="4573440" y="5877341"/>
                  <a:ext cx="1022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4" name="Ink 23">
                  <a:extLst>
                    <a:ext uri="{FF2B5EF4-FFF2-40B4-BE49-F238E27FC236}">
                      <a16:creationId xmlns:a16="http://schemas.microsoft.com/office/drawing/2014/main" id="{5B02BC66-9C9A-EDA9-1408-CC95F400553B}"/>
                    </a:ext>
                  </a:extLst>
                </p14:cNvPr>
                <p14:cNvContentPartPr/>
                <p14:nvPr/>
              </p14:nvContentPartPr>
              <p14:xfrm>
                <a:off x="4737960" y="5933501"/>
                <a:ext cx="75600" cy="61560"/>
              </p14:xfrm>
            </p:contentPart>
          </mc:Choice>
          <mc:Fallback xmlns="">
            <p:pic>
              <p:nvPicPr>
                <p:cNvPr id="24" name="Ink 23">
                  <a:extLst>
                    <a:ext uri="{FF2B5EF4-FFF2-40B4-BE49-F238E27FC236}">
                      <a16:creationId xmlns:a16="http://schemas.microsoft.com/office/drawing/2014/main" id="{5B02BC66-9C9A-EDA9-1408-CC95F400553B}"/>
                    </a:ext>
                  </a:extLst>
                </p:cNvPr>
                <p:cNvPicPr/>
                <p:nvPr/>
              </p:nvPicPr>
              <p:blipFill>
                <a:blip r:embed="rId20"/>
                <a:stretch>
                  <a:fillRect/>
                </a:stretch>
              </p:blipFill>
              <p:spPr>
                <a:xfrm>
                  <a:off x="4733640" y="5929181"/>
                  <a:ext cx="842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5" name="Ink 24">
                  <a:extLst>
                    <a:ext uri="{FF2B5EF4-FFF2-40B4-BE49-F238E27FC236}">
                      <a16:creationId xmlns:a16="http://schemas.microsoft.com/office/drawing/2014/main" id="{8C6D9EAC-CF15-81CD-1F2B-DE68F74E1E37}"/>
                    </a:ext>
                  </a:extLst>
                </p14:cNvPr>
                <p14:cNvContentPartPr/>
                <p14:nvPr/>
              </p14:nvContentPartPr>
              <p14:xfrm>
                <a:off x="4844880" y="5951501"/>
                <a:ext cx="57240" cy="48240"/>
              </p14:xfrm>
            </p:contentPart>
          </mc:Choice>
          <mc:Fallback xmlns="">
            <p:pic>
              <p:nvPicPr>
                <p:cNvPr id="25" name="Ink 24">
                  <a:extLst>
                    <a:ext uri="{FF2B5EF4-FFF2-40B4-BE49-F238E27FC236}">
                      <a16:creationId xmlns:a16="http://schemas.microsoft.com/office/drawing/2014/main" id="{8C6D9EAC-CF15-81CD-1F2B-DE68F74E1E37}"/>
                    </a:ext>
                  </a:extLst>
                </p:cNvPr>
                <p:cNvPicPr/>
                <p:nvPr/>
              </p:nvPicPr>
              <p:blipFill>
                <a:blip r:embed="rId22"/>
                <a:stretch>
                  <a:fillRect/>
                </a:stretch>
              </p:blipFill>
              <p:spPr>
                <a:xfrm>
                  <a:off x="4840560" y="5947181"/>
                  <a:ext cx="658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6" name="Ink 25">
                  <a:extLst>
                    <a:ext uri="{FF2B5EF4-FFF2-40B4-BE49-F238E27FC236}">
                      <a16:creationId xmlns:a16="http://schemas.microsoft.com/office/drawing/2014/main" id="{B7657826-F8E2-E469-007A-899CE84FB553}"/>
                    </a:ext>
                  </a:extLst>
                </p14:cNvPr>
                <p14:cNvContentPartPr/>
                <p14:nvPr/>
              </p14:nvContentPartPr>
              <p14:xfrm>
                <a:off x="4976280" y="5951501"/>
                <a:ext cx="32760" cy="72720"/>
              </p14:xfrm>
            </p:contentPart>
          </mc:Choice>
          <mc:Fallback xmlns="">
            <p:pic>
              <p:nvPicPr>
                <p:cNvPr id="26" name="Ink 25">
                  <a:extLst>
                    <a:ext uri="{FF2B5EF4-FFF2-40B4-BE49-F238E27FC236}">
                      <a16:creationId xmlns:a16="http://schemas.microsoft.com/office/drawing/2014/main" id="{B7657826-F8E2-E469-007A-899CE84FB553}"/>
                    </a:ext>
                  </a:extLst>
                </p:cNvPr>
                <p:cNvPicPr/>
                <p:nvPr/>
              </p:nvPicPr>
              <p:blipFill>
                <a:blip r:embed="rId24"/>
                <a:stretch>
                  <a:fillRect/>
                </a:stretch>
              </p:blipFill>
              <p:spPr>
                <a:xfrm>
                  <a:off x="4971960" y="5947181"/>
                  <a:ext cx="414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7" name="Ink 26">
                  <a:extLst>
                    <a:ext uri="{FF2B5EF4-FFF2-40B4-BE49-F238E27FC236}">
                      <a16:creationId xmlns:a16="http://schemas.microsoft.com/office/drawing/2014/main" id="{7112CD7F-AACF-5E49-CB73-EDEEF14FEBCB}"/>
                    </a:ext>
                  </a:extLst>
                </p14:cNvPr>
                <p14:cNvContentPartPr/>
                <p14:nvPr/>
              </p14:nvContentPartPr>
              <p14:xfrm>
                <a:off x="5025960" y="5981741"/>
                <a:ext cx="99720" cy="40320"/>
              </p14:xfrm>
            </p:contentPart>
          </mc:Choice>
          <mc:Fallback xmlns="">
            <p:pic>
              <p:nvPicPr>
                <p:cNvPr id="27" name="Ink 26">
                  <a:extLst>
                    <a:ext uri="{FF2B5EF4-FFF2-40B4-BE49-F238E27FC236}">
                      <a16:creationId xmlns:a16="http://schemas.microsoft.com/office/drawing/2014/main" id="{7112CD7F-AACF-5E49-CB73-EDEEF14FEBCB}"/>
                    </a:ext>
                  </a:extLst>
                </p:cNvPr>
                <p:cNvPicPr/>
                <p:nvPr/>
              </p:nvPicPr>
              <p:blipFill>
                <a:blip r:embed="rId26"/>
                <a:stretch>
                  <a:fillRect/>
                </a:stretch>
              </p:blipFill>
              <p:spPr>
                <a:xfrm>
                  <a:off x="5021640" y="5977421"/>
                  <a:ext cx="1083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8" name="Ink 27">
                  <a:extLst>
                    <a:ext uri="{FF2B5EF4-FFF2-40B4-BE49-F238E27FC236}">
                      <a16:creationId xmlns:a16="http://schemas.microsoft.com/office/drawing/2014/main" id="{2C6604B4-0C9C-19A9-A342-0C9707E81D4E}"/>
                    </a:ext>
                  </a:extLst>
                </p14:cNvPr>
                <p14:cNvContentPartPr/>
                <p14:nvPr/>
              </p14:nvContentPartPr>
              <p14:xfrm>
                <a:off x="5193000" y="5807501"/>
                <a:ext cx="25200" cy="184320"/>
              </p14:xfrm>
            </p:contentPart>
          </mc:Choice>
          <mc:Fallback xmlns="">
            <p:pic>
              <p:nvPicPr>
                <p:cNvPr id="28" name="Ink 27">
                  <a:extLst>
                    <a:ext uri="{FF2B5EF4-FFF2-40B4-BE49-F238E27FC236}">
                      <a16:creationId xmlns:a16="http://schemas.microsoft.com/office/drawing/2014/main" id="{2C6604B4-0C9C-19A9-A342-0C9707E81D4E}"/>
                    </a:ext>
                  </a:extLst>
                </p:cNvPr>
                <p:cNvPicPr/>
                <p:nvPr/>
              </p:nvPicPr>
              <p:blipFill>
                <a:blip r:embed="rId28"/>
                <a:stretch>
                  <a:fillRect/>
                </a:stretch>
              </p:blipFill>
              <p:spPr>
                <a:xfrm>
                  <a:off x="5188680" y="5803181"/>
                  <a:ext cx="33840" cy="192960"/>
                </a:xfrm>
                <a:prstGeom prst="rect">
                  <a:avLst/>
                </a:prstGeom>
              </p:spPr>
            </p:pic>
          </mc:Fallback>
        </mc:AlternateContent>
      </p:grpSp>
      <p:grpSp>
        <p:nvGrpSpPr>
          <p:cNvPr id="42" name="Group 41">
            <a:extLst>
              <a:ext uri="{FF2B5EF4-FFF2-40B4-BE49-F238E27FC236}">
                <a16:creationId xmlns:a16="http://schemas.microsoft.com/office/drawing/2014/main" id="{41720D08-0F86-62E9-E1CB-851CAD432467}"/>
              </a:ext>
            </a:extLst>
          </p:cNvPr>
          <p:cNvGrpSpPr/>
          <p:nvPr/>
        </p:nvGrpSpPr>
        <p:grpSpPr>
          <a:xfrm>
            <a:off x="3690720" y="2890066"/>
            <a:ext cx="352440" cy="243720"/>
            <a:chOff x="2809080" y="2870621"/>
            <a:chExt cx="352440" cy="243720"/>
          </a:xfrm>
        </p:grpSpPr>
        <mc:AlternateContent xmlns:mc="http://schemas.openxmlformats.org/markup-compatibility/2006" xmlns:p14="http://schemas.microsoft.com/office/powerpoint/2010/main">
          <mc:Choice Requires="p14">
            <p:contentPart p14:bwMode="auto" r:id="rId29">
              <p14:nvContentPartPr>
                <p14:cNvPr id="32" name="Ink 31">
                  <a:extLst>
                    <a:ext uri="{FF2B5EF4-FFF2-40B4-BE49-F238E27FC236}">
                      <a16:creationId xmlns:a16="http://schemas.microsoft.com/office/drawing/2014/main" id="{6027802F-F176-23B9-6F17-B631EF554665}"/>
                    </a:ext>
                  </a:extLst>
                </p14:cNvPr>
                <p14:cNvContentPartPr/>
                <p14:nvPr/>
              </p14:nvContentPartPr>
              <p14:xfrm>
                <a:off x="2809080" y="2870621"/>
                <a:ext cx="102960" cy="39960"/>
              </p14:xfrm>
            </p:contentPart>
          </mc:Choice>
          <mc:Fallback xmlns="">
            <p:pic>
              <p:nvPicPr>
                <p:cNvPr id="32" name="Ink 31">
                  <a:extLst>
                    <a:ext uri="{FF2B5EF4-FFF2-40B4-BE49-F238E27FC236}">
                      <a16:creationId xmlns:a16="http://schemas.microsoft.com/office/drawing/2014/main" id="{6027802F-F176-23B9-6F17-B631EF554665}"/>
                    </a:ext>
                  </a:extLst>
                </p:cNvPr>
                <p:cNvPicPr/>
                <p:nvPr/>
              </p:nvPicPr>
              <p:blipFill>
                <a:blip r:embed="rId30"/>
                <a:stretch>
                  <a:fillRect/>
                </a:stretch>
              </p:blipFill>
              <p:spPr>
                <a:xfrm>
                  <a:off x="2804760" y="2866301"/>
                  <a:ext cx="1116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3" name="Ink 32">
                  <a:extLst>
                    <a:ext uri="{FF2B5EF4-FFF2-40B4-BE49-F238E27FC236}">
                      <a16:creationId xmlns:a16="http://schemas.microsoft.com/office/drawing/2014/main" id="{B4ACB44E-8C22-5A39-A002-AC3125833CD1}"/>
                    </a:ext>
                  </a:extLst>
                </p14:cNvPr>
                <p14:cNvContentPartPr/>
                <p14:nvPr/>
              </p14:nvContentPartPr>
              <p14:xfrm>
                <a:off x="2827080" y="2886101"/>
                <a:ext cx="60840" cy="92520"/>
              </p14:xfrm>
            </p:contentPart>
          </mc:Choice>
          <mc:Fallback xmlns="">
            <p:pic>
              <p:nvPicPr>
                <p:cNvPr id="33" name="Ink 32">
                  <a:extLst>
                    <a:ext uri="{FF2B5EF4-FFF2-40B4-BE49-F238E27FC236}">
                      <a16:creationId xmlns:a16="http://schemas.microsoft.com/office/drawing/2014/main" id="{B4ACB44E-8C22-5A39-A002-AC3125833CD1}"/>
                    </a:ext>
                  </a:extLst>
                </p:cNvPr>
                <p:cNvPicPr/>
                <p:nvPr/>
              </p:nvPicPr>
              <p:blipFill>
                <a:blip r:embed="rId32"/>
                <a:stretch>
                  <a:fillRect/>
                </a:stretch>
              </p:blipFill>
              <p:spPr>
                <a:xfrm>
                  <a:off x="2822760" y="2881781"/>
                  <a:ext cx="69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4" name="Ink 33">
                  <a:extLst>
                    <a:ext uri="{FF2B5EF4-FFF2-40B4-BE49-F238E27FC236}">
                      <a16:creationId xmlns:a16="http://schemas.microsoft.com/office/drawing/2014/main" id="{59108413-DD59-F4BD-A55A-969AF39C4BAC}"/>
                    </a:ext>
                  </a:extLst>
                </p14:cNvPr>
                <p14:cNvContentPartPr/>
                <p14:nvPr/>
              </p14:nvContentPartPr>
              <p14:xfrm>
                <a:off x="2997720" y="2926061"/>
                <a:ext cx="36000" cy="4680"/>
              </p14:xfrm>
            </p:contentPart>
          </mc:Choice>
          <mc:Fallback xmlns="">
            <p:pic>
              <p:nvPicPr>
                <p:cNvPr id="34" name="Ink 33">
                  <a:extLst>
                    <a:ext uri="{FF2B5EF4-FFF2-40B4-BE49-F238E27FC236}">
                      <a16:creationId xmlns:a16="http://schemas.microsoft.com/office/drawing/2014/main" id="{59108413-DD59-F4BD-A55A-969AF39C4BAC}"/>
                    </a:ext>
                  </a:extLst>
                </p:cNvPr>
                <p:cNvPicPr/>
                <p:nvPr/>
              </p:nvPicPr>
              <p:blipFill>
                <a:blip r:embed="rId34"/>
                <a:stretch>
                  <a:fillRect/>
                </a:stretch>
              </p:blipFill>
              <p:spPr>
                <a:xfrm>
                  <a:off x="2993400" y="2921741"/>
                  <a:ext cx="446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5" name="Ink 34">
                  <a:extLst>
                    <a:ext uri="{FF2B5EF4-FFF2-40B4-BE49-F238E27FC236}">
                      <a16:creationId xmlns:a16="http://schemas.microsoft.com/office/drawing/2014/main" id="{933AE6EA-B047-11E8-E9ED-FDF5A6F72830}"/>
                    </a:ext>
                  </a:extLst>
                </p14:cNvPr>
                <p14:cNvContentPartPr/>
                <p14:nvPr/>
              </p14:nvContentPartPr>
              <p14:xfrm>
                <a:off x="2997360" y="2955941"/>
                <a:ext cx="43200" cy="12240"/>
              </p14:xfrm>
            </p:contentPart>
          </mc:Choice>
          <mc:Fallback xmlns="">
            <p:pic>
              <p:nvPicPr>
                <p:cNvPr id="35" name="Ink 34">
                  <a:extLst>
                    <a:ext uri="{FF2B5EF4-FFF2-40B4-BE49-F238E27FC236}">
                      <a16:creationId xmlns:a16="http://schemas.microsoft.com/office/drawing/2014/main" id="{933AE6EA-B047-11E8-E9ED-FDF5A6F72830}"/>
                    </a:ext>
                  </a:extLst>
                </p:cNvPr>
                <p:cNvPicPr/>
                <p:nvPr/>
              </p:nvPicPr>
              <p:blipFill>
                <a:blip r:embed="rId36"/>
                <a:stretch>
                  <a:fillRect/>
                </a:stretch>
              </p:blipFill>
              <p:spPr>
                <a:xfrm>
                  <a:off x="2993040" y="2951621"/>
                  <a:ext cx="518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6" name="Ink 35">
                  <a:extLst>
                    <a:ext uri="{FF2B5EF4-FFF2-40B4-BE49-F238E27FC236}">
                      <a16:creationId xmlns:a16="http://schemas.microsoft.com/office/drawing/2014/main" id="{7E1CCE37-90A5-1D32-AB56-D68022DCD454}"/>
                    </a:ext>
                  </a:extLst>
                </p14:cNvPr>
                <p14:cNvContentPartPr/>
                <p14:nvPr/>
              </p14:nvContentPartPr>
              <p14:xfrm>
                <a:off x="3089880" y="2894381"/>
                <a:ext cx="25200" cy="64080"/>
              </p14:xfrm>
            </p:contentPart>
          </mc:Choice>
          <mc:Fallback xmlns="">
            <p:pic>
              <p:nvPicPr>
                <p:cNvPr id="36" name="Ink 35">
                  <a:extLst>
                    <a:ext uri="{FF2B5EF4-FFF2-40B4-BE49-F238E27FC236}">
                      <a16:creationId xmlns:a16="http://schemas.microsoft.com/office/drawing/2014/main" id="{7E1CCE37-90A5-1D32-AB56-D68022DCD454}"/>
                    </a:ext>
                  </a:extLst>
                </p:cNvPr>
                <p:cNvPicPr/>
                <p:nvPr/>
              </p:nvPicPr>
              <p:blipFill>
                <a:blip r:embed="rId38"/>
                <a:stretch>
                  <a:fillRect/>
                </a:stretch>
              </p:blipFill>
              <p:spPr>
                <a:xfrm>
                  <a:off x="3085560" y="2890061"/>
                  <a:ext cx="338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7" name="Ink 36">
                  <a:extLst>
                    <a:ext uri="{FF2B5EF4-FFF2-40B4-BE49-F238E27FC236}">
                      <a16:creationId xmlns:a16="http://schemas.microsoft.com/office/drawing/2014/main" id="{77C4DD2A-E060-93BF-DB7A-E290DA75E7D6}"/>
                    </a:ext>
                  </a:extLst>
                </p14:cNvPr>
                <p14:cNvContentPartPr/>
                <p14:nvPr/>
              </p14:nvContentPartPr>
              <p14:xfrm>
                <a:off x="2842560" y="3038021"/>
                <a:ext cx="13320" cy="54000"/>
              </p14:xfrm>
            </p:contentPart>
          </mc:Choice>
          <mc:Fallback xmlns="">
            <p:pic>
              <p:nvPicPr>
                <p:cNvPr id="37" name="Ink 36">
                  <a:extLst>
                    <a:ext uri="{FF2B5EF4-FFF2-40B4-BE49-F238E27FC236}">
                      <a16:creationId xmlns:a16="http://schemas.microsoft.com/office/drawing/2014/main" id="{77C4DD2A-E060-93BF-DB7A-E290DA75E7D6}"/>
                    </a:ext>
                  </a:extLst>
                </p:cNvPr>
                <p:cNvPicPr/>
                <p:nvPr/>
              </p:nvPicPr>
              <p:blipFill>
                <a:blip r:embed="rId40"/>
                <a:stretch>
                  <a:fillRect/>
                </a:stretch>
              </p:blipFill>
              <p:spPr>
                <a:xfrm>
                  <a:off x="2838240" y="3033701"/>
                  <a:ext cx="219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8" name="Ink 37">
                  <a:extLst>
                    <a:ext uri="{FF2B5EF4-FFF2-40B4-BE49-F238E27FC236}">
                      <a16:creationId xmlns:a16="http://schemas.microsoft.com/office/drawing/2014/main" id="{BA82B490-8DCB-CCD1-079C-EEFDB72EFDBE}"/>
                    </a:ext>
                  </a:extLst>
                </p14:cNvPr>
                <p14:cNvContentPartPr/>
                <p14:nvPr/>
              </p14:nvContentPartPr>
              <p14:xfrm>
                <a:off x="2876400" y="3046661"/>
                <a:ext cx="46800" cy="67680"/>
              </p14:xfrm>
            </p:contentPart>
          </mc:Choice>
          <mc:Fallback xmlns="">
            <p:pic>
              <p:nvPicPr>
                <p:cNvPr id="38" name="Ink 37">
                  <a:extLst>
                    <a:ext uri="{FF2B5EF4-FFF2-40B4-BE49-F238E27FC236}">
                      <a16:creationId xmlns:a16="http://schemas.microsoft.com/office/drawing/2014/main" id="{BA82B490-8DCB-CCD1-079C-EEFDB72EFDBE}"/>
                    </a:ext>
                  </a:extLst>
                </p:cNvPr>
                <p:cNvPicPr/>
                <p:nvPr/>
              </p:nvPicPr>
              <p:blipFill>
                <a:blip r:embed="rId42"/>
                <a:stretch>
                  <a:fillRect/>
                </a:stretch>
              </p:blipFill>
              <p:spPr>
                <a:xfrm>
                  <a:off x="2872080" y="3042341"/>
                  <a:ext cx="554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9" name="Ink 38">
                  <a:extLst>
                    <a:ext uri="{FF2B5EF4-FFF2-40B4-BE49-F238E27FC236}">
                      <a16:creationId xmlns:a16="http://schemas.microsoft.com/office/drawing/2014/main" id="{31D1F420-7E37-B10B-A16D-6DDB08AD8216}"/>
                    </a:ext>
                  </a:extLst>
                </p14:cNvPr>
                <p14:cNvContentPartPr/>
                <p14:nvPr/>
              </p14:nvContentPartPr>
              <p14:xfrm>
                <a:off x="3011760" y="3063941"/>
                <a:ext cx="36000" cy="8280"/>
              </p14:xfrm>
            </p:contentPart>
          </mc:Choice>
          <mc:Fallback xmlns="">
            <p:pic>
              <p:nvPicPr>
                <p:cNvPr id="39" name="Ink 38">
                  <a:extLst>
                    <a:ext uri="{FF2B5EF4-FFF2-40B4-BE49-F238E27FC236}">
                      <a16:creationId xmlns:a16="http://schemas.microsoft.com/office/drawing/2014/main" id="{31D1F420-7E37-B10B-A16D-6DDB08AD8216}"/>
                    </a:ext>
                  </a:extLst>
                </p:cNvPr>
                <p:cNvPicPr/>
                <p:nvPr/>
              </p:nvPicPr>
              <p:blipFill>
                <a:blip r:embed="rId44"/>
                <a:stretch>
                  <a:fillRect/>
                </a:stretch>
              </p:blipFill>
              <p:spPr>
                <a:xfrm>
                  <a:off x="3007440" y="3059621"/>
                  <a:ext cx="446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0" name="Ink 39">
                  <a:extLst>
                    <a:ext uri="{FF2B5EF4-FFF2-40B4-BE49-F238E27FC236}">
                      <a16:creationId xmlns:a16="http://schemas.microsoft.com/office/drawing/2014/main" id="{57C17659-325D-D466-35C7-59A50B59BCA0}"/>
                    </a:ext>
                  </a:extLst>
                </p14:cNvPr>
                <p14:cNvContentPartPr/>
                <p14:nvPr/>
              </p14:nvContentPartPr>
              <p14:xfrm>
                <a:off x="3025800" y="3088061"/>
                <a:ext cx="32400" cy="14400"/>
              </p14:xfrm>
            </p:contentPart>
          </mc:Choice>
          <mc:Fallback xmlns="">
            <p:pic>
              <p:nvPicPr>
                <p:cNvPr id="40" name="Ink 39">
                  <a:extLst>
                    <a:ext uri="{FF2B5EF4-FFF2-40B4-BE49-F238E27FC236}">
                      <a16:creationId xmlns:a16="http://schemas.microsoft.com/office/drawing/2014/main" id="{57C17659-325D-D466-35C7-59A50B59BCA0}"/>
                    </a:ext>
                  </a:extLst>
                </p:cNvPr>
                <p:cNvPicPr/>
                <p:nvPr/>
              </p:nvPicPr>
              <p:blipFill>
                <a:blip r:embed="rId46"/>
                <a:stretch>
                  <a:fillRect/>
                </a:stretch>
              </p:blipFill>
              <p:spPr>
                <a:xfrm>
                  <a:off x="3021480" y="3083741"/>
                  <a:ext cx="410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1" name="Ink 40">
                  <a:extLst>
                    <a:ext uri="{FF2B5EF4-FFF2-40B4-BE49-F238E27FC236}">
                      <a16:creationId xmlns:a16="http://schemas.microsoft.com/office/drawing/2014/main" id="{6E71DEE9-8140-7DE9-E632-E0A5ED95C7E9}"/>
                    </a:ext>
                  </a:extLst>
                </p14:cNvPr>
                <p14:cNvContentPartPr/>
                <p14:nvPr/>
              </p14:nvContentPartPr>
              <p14:xfrm>
                <a:off x="3121920" y="3036941"/>
                <a:ext cx="39600" cy="55440"/>
              </p14:xfrm>
            </p:contentPart>
          </mc:Choice>
          <mc:Fallback xmlns="">
            <p:pic>
              <p:nvPicPr>
                <p:cNvPr id="41" name="Ink 40">
                  <a:extLst>
                    <a:ext uri="{FF2B5EF4-FFF2-40B4-BE49-F238E27FC236}">
                      <a16:creationId xmlns:a16="http://schemas.microsoft.com/office/drawing/2014/main" id="{6E71DEE9-8140-7DE9-E632-E0A5ED95C7E9}"/>
                    </a:ext>
                  </a:extLst>
                </p:cNvPr>
                <p:cNvPicPr/>
                <p:nvPr/>
              </p:nvPicPr>
              <p:blipFill>
                <a:blip r:embed="rId48"/>
                <a:stretch>
                  <a:fillRect/>
                </a:stretch>
              </p:blipFill>
              <p:spPr>
                <a:xfrm>
                  <a:off x="3117600" y="3032621"/>
                  <a:ext cx="48240" cy="64080"/>
                </a:xfrm>
                <a:prstGeom prst="rect">
                  <a:avLst/>
                </a:prstGeom>
              </p:spPr>
            </p:pic>
          </mc:Fallback>
        </mc:AlternateContent>
      </p:grpSp>
      <p:grpSp>
        <p:nvGrpSpPr>
          <p:cNvPr id="53" name="Group 52">
            <a:extLst>
              <a:ext uri="{FF2B5EF4-FFF2-40B4-BE49-F238E27FC236}">
                <a16:creationId xmlns:a16="http://schemas.microsoft.com/office/drawing/2014/main" id="{AD7F102E-0572-68A8-D384-9FC308385FF9}"/>
              </a:ext>
            </a:extLst>
          </p:cNvPr>
          <p:cNvGrpSpPr/>
          <p:nvPr/>
        </p:nvGrpSpPr>
        <p:grpSpPr>
          <a:xfrm>
            <a:off x="5294520" y="2873501"/>
            <a:ext cx="406800" cy="264600"/>
            <a:chOff x="5294520" y="2873501"/>
            <a:chExt cx="406800" cy="264600"/>
          </a:xfrm>
        </p:grpSpPr>
        <mc:AlternateContent xmlns:mc="http://schemas.openxmlformats.org/markup-compatibility/2006" xmlns:p14="http://schemas.microsoft.com/office/powerpoint/2010/main">
          <mc:Choice Requires="p14">
            <p:contentPart p14:bwMode="auto" r:id="rId49">
              <p14:nvContentPartPr>
                <p14:cNvPr id="43" name="Ink 42">
                  <a:extLst>
                    <a:ext uri="{FF2B5EF4-FFF2-40B4-BE49-F238E27FC236}">
                      <a16:creationId xmlns:a16="http://schemas.microsoft.com/office/drawing/2014/main" id="{34C9BBBC-2905-1CEB-85EE-1DC40D6FE248}"/>
                    </a:ext>
                  </a:extLst>
                </p14:cNvPr>
                <p14:cNvContentPartPr/>
                <p14:nvPr/>
              </p14:nvContentPartPr>
              <p14:xfrm>
                <a:off x="5294520" y="2873501"/>
                <a:ext cx="84960" cy="33120"/>
              </p14:xfrm>
            </p:contentPart>
          </mc:Choice>
          <mc:Fallback xmlns="">
            <p:pic>
              <p:nvPicPr>
                <p:cNvPr id="43" name="Ink 42">
                  <a:extLst>
                    <a:ext uri="{FF2B5EF4-FFF2-40B4-BE49-F238E27FC236}">
                      <a16:creationId xmlns:a16="http://schemas.microsoft.com/office/drawing/2014/main" id="{34C9BBBC-2905-1CEB-85EE-1DC40D6FE248}"/>
                    </a:ext>
                  </a:extLst>
                </p:cNvPr>
                <p:cNvPicPr/>
                <p:nvPr/>
              </p:nvPicPr>
              <p:blipFill>
                <a:blip r:embed="rId50"/>
                <a:stretch>
                  <a:fillRect/>
                </a:stretch>
              </p:blipFill>
              <p:spPr>
                <a:xfrm>
                  <a:off x="5290200" y="2869181"/>
                  <a:ext cx="936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4" name="Ink 43">
                  <a:extLst>
                    <a:ext uri="{FF2B5EF4-FFF2-40B4-BE49-F238E27FC236}">
                      <a16:creationId xmlns:a16="http://schemas.microsoft.com/office/drawing/2014/main" id="{6DBF6C9F-4DE4-43E3-9D6C-1B4775451F91}"/>
                    </a:ext>
                  </a:extLst>
                </p14:cNvPr>
                <p14:cNvContentPartPr/>
                <p14:nvPr/>
              </p14:nvContentPartPr>
              <p14:xfrm>
                <a:off x="5310360" y="2876021"/>
                <a:ext cx="60840" cy="116640"/>
              </p14:xfrm>
            </p:contentPart>
          </mc:Choice>
          <mc:Fallback xmlns="">
            <p:pic>
              <p:nvPicPr>
                <p:cNvPr id="44" name="Ink 43">
                  <a:extLst>
                    <a:ext uri="{FF2B5EF4-FFF2-40B4-BE49-F238E27FC236}">
                      <a16:creationId xmlns:a16="http://schemas.microsoft.com/office/drawing/2014/main" id="{6DBF6C9F-4DE4-43E3-9D6C-1B4775451F91}"/>
                    </a:ext>
                  </a:extLst>
                </p:cNvPr>
                <p:cNvPicPr/>
                <p:nvPr/>
              </p:nvPicPr>
              <p:blipFill>
                <a:blip r:embed="rId52"/>
                <a:stretch>
                  <a:fillRect/>
                </a:stretch>
              </p:blipFill>
              <p:spPr>
                <a:xfrm>
                  <a:off x="5306040" y="2871701"/>
                  <a:ext cx="694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5" name="Ink 44">
                  <a:extLst>
                    <a:ext uri="{FF2B5EF4-FFF2-40B4-BE49-F238E27FC236}">
                      <a16:creationId xmlns:a16="http://schemas.microsoft.com/office/drawing/2014/main" id="{129B5E6B-3465-2563-5FAF-5E873424DDFD}"/>
                    </a:ext>
                  </a:extLst>
                </p14:cNvPr>
                <p14:cNvContentPartPr/>
                <p14:nvPr/>
              </p14:nvContentPartPr>
              <p14:xfrm>
                <a:off x="5434560" y="2918141"/>
                <a:ext cx="52920" cy="10440"/>
              </p14:xfrm>
            </p:contentPart>
          </mc:Choice>
          <mc:Fallback xmlns="">
            <p:pic>
              <p:nvPicPr>
                <p:cNvPr id="45" name="Ink 44">
                  <a:extLst>
                    <a:ext uri="{FF2B5EF4-FFF2-40B4-BE49-F238E27FC236}">
                      <a16:creationId xmlns:a16="http://schemas.microsoft.com/office/drawing/2014/main" id="{129B5E6B-3465-2563-5FAF-5E873424DDFD}"/>
                    </a:ext>
                  </a:extLst>
                </p:cNvPr>
                <p:cNvPicPr/>
                <p:nvPr/>
              </p:nvPicPr>
              <p:blipFill>
                <a:blip r:embed="rId54"/>
                <a:stretch>
                  <a:fillRect/>
                </a:stretch>
              </p:blipFill>
              <p:spPr>
                <a:xfrm>
                  <a:off x="5430240" y="2913821"/>
                  <a:ext cx="615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6" name="Ink 45">
                  <a:extLst>
                    <a:ext uri="{FF2B5EF4-FFF2-40B4-BE49-F238E27FC236}">
                      <a16:creationId xmlns:a16="http://schemas.microsoft.com/office/drawing/2014/main" id="{F4E4D202-19BE-3BFB-7EA8-2D877D747367}"/>
                    </a:ext>
                  </a:extLst>
                </p14:cNvPr>
                <p14:cNvContentPartPr/>
                <p14:nvPr/>
              </p14:nvContentPartPr>
              <p14:xfrm>
                <a:off x="5452560" y="2938301"/>
                <a:ext cx="39600" cy="16200"/>
              </p14:xfrm>
            </p:contentPart>
          </mc:Choice>
          <mc:Fallback xmlns="">
            <p:pic>
              <p:nvPicPr>
                <p:cNvPr id="46" name="Ink 45">
                  <a:extLst>
                    <a:ext uri="{FF2B5EF4-FFF2-40B4-BE49-F238E27FC236}">
                      <a16:creationId xmlns:a16="http://schemas.microsoft.com/office/drawing/2014/main" id="{F4E4D202-19BE-3BFB-7EA8-2D877D747367}"/>
                    </a:ext>
                  </a:extLst>
                </p:cNvPr>
                <p:cNvPicPr/>
                <p:nvPr/>
              </p:nvPicPr>
              <p:blipFill>
                <a:blip r:embed="rId56"/>
                <a:stretch>
                  <a:fillRect/>
                </a:stretch>
              </p:blipFill>
              <p:spPr>
                <a:xfrm>
                  <a:off x="5448240" y="2933981"/>
                  <a:ext cx="482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7" name="Ink 46">
                  <a:extLst>
                    <a:ext uri="{FF2B5EF4-FFF2-40B4-BE49-F238E27FC236}">
                      <a16:creationId xmlns:a16="http://schemas.microsoft.com/office/drawing/2014/main" id="{56934B22-46AB-71A6-93B9-53AD4BE69708}"/>
                    </a:ext>
                  </a:extLst>
                </p14:cNvPr>
                <p14:cNvContentPartPr/>
                <p14:nvPr/>
              </p14:nvContentPartPr>
              <p14:xfrm>
                <a:off x="5548320" y="2900501"/>
                <a:ext cx="43200" cy="79920"/>
              </p14:xfrm>
            </p:contentPart>
          </mc:Choice>
          <mc:Fallback xmlns="">
            <p:pic>
              <p:nvPicPr>
                <p:cNvPr id="47" name="Ink 46">
                  <a:extLst>
                    <a:ext uri="{FF2B5EF4-FFF2-40B4-BE49-F238E27FC236}">
                      <a16:creationId xmlns:a16="http://schemas.microsoft.com/office/drawing/2014/main" id="{56934B22-46AB-71A6-93B9-53AD4BE69708}"/>
                    </a:ext>
                  </a:extLst>
                </p:cNvPr>
                <p:cNvPicPr/>
                <p:nvPr/>
              </p:nvPicPr>
              <p:blipFill>
                <a:blip r:embed="rId58"/>
                <a:stretch>
                  <a:fillRect/>
                </a:stretch>
              </p:blipFill>
              <p:spPr>
                <a:xfrm>
                  <a:off x="5544000" y="2896181"/>
                  <a:ext cx="518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8" name="Ink 47">
                  <a:extLst>
                    <a:ext uri="{FF2B5EF4-FFF2-40B4-BE49-F238E27FC236}">
                      <a16:creationId xmlns:a16="http://schemas.microsoft.com/office/drawing/2014/main" id="{9957864A-5BE5-E3AD-87B6-25857F887526}"/>
                    </a:ext>
                  </a:extLst>
                </p14:cNvPr>
                <p14:cNvContentPartPr/>
                <p14:nvPr/>
              </p14:nvContentPartPr>
              <p14:xfrm>
                <a:off x="5360040" y="3053861"/>
                <a:ext cx="11160" cy="46080"/>
              </p14:xfrm>
            </p:contentPart>
          </mc:Choice>
          <mc:Fallback xmlns="">
            <p:pic>
              <p:nvPicPr>
                <p:cNvPr id="48" name="Ink 47">
                  <a:extLst>
                    <a:ext uri="{FF2B5EF4-FFF2-40B4-BE49-F238E27FC236}">
                      <a16:creationId xmlns:a16="http://schemas.microsoft.com/office/drawing/2014/main" id="{9957864A-5BE5-E3AD-87B6-25857F887526}"/>
                    </a:ext>
                  </a:extLst>
                </p:cNvPr>
                <p:cNvPicPr/>
                <p:nvPr/>
              </p:nvPicPr>
              <p:blipFill>
                <a:blip r:embed="rId60"/>
                <a:stretch>
                  <a:fillRect/>
                </a:stretch>
              </p:blipFill>
              <p:spPr>
                <a:xfrm>
                  <a:off x="5355720" y="3049541"/>
                  <a:ext cx="198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9" name="Ink 48">
                  <a:extLst>
                    <a:ext uri="{FF2B5EF4-FFF2-40B4-BE49-F238E27FC236}">
                      <a16:creationId xmlns:a16="http://schemas.microsoft.com/office/drawing/2014/main" id="{1775FC6E-9DD9-7D94-DDDF-4EBB7649CACF}"/>
                    </a:ext>
                  </a:extLst>
                </p14:cNvPr>
                <p14:cNvContentPartPr/>
                <p14:nvPr/>
              </p14:nvContentPartPr>
              <p14:xfrm>
                <a:off x="5380560" y="3049901"/>
                <a:ext cx="42840" cy="72360"/>
              </p14:xfrm>
            </p:contentPart>
          </mc:Choice>
          <mc:Fallback xmlns="">
            <p:pic>
              <p:nvPicPr>
                <p:cNvPr id="49" name="Ink 48">
                  <a:extLst>
                    <a:ext uri="{FF2B5EF4-FFF2-40B4-BE49-F238E27FC236}">
                      <a16:creationId xmlns:a16="http://schemas.microsoft.com/office/drawing/2014/main" id="{1775FC6E-9DD9-7D94-DDDF-4EBB7649CACF}"/>
                    </a:ext>
                  </a:extLst>
                </p:cNvPr>
                <p:cNvPicPr/>
                <p:nvPr/>
              </p:nvPicPr>
              <p:blipFill>
                <a:blip r:embed="rId62"/>
                <a:stretch>
                  <a:fillRect/>
                </a:stretch>
              </p:blipFill>
              <p:spPr>
                <a:xfrm>
                  <a:off x="5376240" y="3045581"/>
                  <a:ext cx="514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0" name="Ink 49">
                  <a:extLst>
                    <a:ext uri="{FF2B5EF4-FFF2-40B4-BE49-F238E27FC236}">
                      <a16:creationId xmlns:a16="http://schemas.microsoft.com/office/drawing/2014/main" id="{203EE36F-AEB1-8FFB-5F6A-9A8BD1DA2E4C}"/>
                    </a:ext>
                  </a:extLst>
                </p14:cNvPr>
                <p14:cNvContentPartPr/>
                <p14:nvPr/>
              </p14:nvContentPartPr>
              <p14:xfrm>
                <a:off x="5495040" y="3079781"/>
                <a:ext cx="37800" cy="4680"/>
              </p14:xfrm>
            </p:contentPart>
          </mc:Choice>
          <mc:Fallback xmlns="">
            <p:pic>
              <p:nvPicPr>
                <p:cNvPr id="50" name="Ink 49">
                  <a:extLst>
                    <a:ext uri="{FF2B5EF4-FFF2-40B4-BE49-F238E27FC236}">
                      <a16:creationId xmlns:a16="http://schemas.microsoft.com/office/drawing/2014/main" id="{203EE36F-AEB1-8FFB-5F6A-9A8BD1DA2E4C}"/>
                    </a:ext>
                  </a:extLst>
                </p:cNvPr>
                <p:cNvPicPr/>
                <p:nvPr/>
              </p:nvPicPr>
              <p:blipFill>
                <a:blip r:embed="rId64"/>
                <a:stretch>
                  <a:fillRect/>
                </a:stretch>
              </p:blipFill>
              <p:spPr>
                <a:xfrm>
                  <a:off x="5490720" y="3075461"/>
                  <a:ext cx="464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1" name="Ink 50">
                  <a:extLst>
                    <a:ext uri="{FF2B5EF4-FFF2-40B4-BE49-F238E27FC236}">
                      <a16:creationId xmlns:a16="http://schemas.microsoft.com/office/drawing/2014/main" id="{E24187D1-3140-5747-0367-B8FF7DDAB85A}"/>
                    </a:ext>
                  </a:extLst>
                </p14:cNvPr>
                <p14:cNvContentPartPr/>
                <p14:nvPr/>
              </p14:nvContentPartPr>
              <p14:xfrm>
                <a:off x="5491440" y="3111821"/>
                <a:ext cx="46440" cy="15120"/>
              </p14:xfrm>
            </p:contentPart>
          </mc:Choice>
          <mc:Fallback xmlns="">
            <p:pic>
              <p:nvPicPr>
                <p:cNvPr id="51" name="Ink 50">
                  <a:extLst>
                    <a:ext uri="{FF2B5EF4-FFF2-40B4-BE49-F238E27FC236}">
                      <a16:creationId xmlns:a16="http://schemas.microsoft.com/office/drawing/2014/main" id="{E24187D1-3140-5747-0367-B8FF7DDAB85A}"/>
                    </a:ext>
                  </a:extLst>
                </p:cNvPr>
                <p:cNvPicPr/>
                <p:nvPr/>
              </p:nvPicPr>
              <p:blipFill>
                <a:blip r:embed="rId66"/>
                <a:stretch>
                  <a:fillRect/>
                </a:stretch>
              </p:blipFill>
              <p:spPr>
                <a:xfrm>
                  <a:off x="5487120" y="3107501"/>
                  <a:ext cx="550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2" name="Ink 51">
                  <a:extLst>
                    <a:ext uri="{FF2B5EF4-FFF2-40B4-BE49-F238E27FC236}">
                      <a16:creationId xmlns:a16="http://schemas.microsoft.com/office/drawing/2014/main" id="{0015E1A1-C49F-380A-FF90-94C51F42353F}"/>
                    </a:ext>
                  </a:extLst>
                </p14:cNvPr>
                <p14:cNvContentPartPr/>
                <p14:nvPr/>
              </p14:nvContentPartPr>
              <p14:xfrm>
                <a:off x="5594400" y="3061781"/>
                <a:ext cx="106920" cy="76320"/>
              </p14:xfrm>
            </p:contentPart>
          </mc:Choice>
          <mc:Fallback xmlns="">
            <p:pic>
              <p:nvPicPr>
                <p:cNvPr id="52" name="Ink 51">
                  <a:extLst>
                    <a:ext uri="{FF2B5EF4-FFF2-40B4-BE49-F238E27FC236}">
                      <a16:creationId xmlns:a16="http://schemas.microsoft.com/office/drawing/2014/main" id="{0015E1A1-C49F-380A-FF90-94C51F42353F}"/>
                    </a:ext>
                  </a:extLst>
                </p:cNvPr>
                <p:cNvPicPr/>
                <p:nvPr/>
              </p:nvPicPr>
              <p:blipFill>
                <a:blip r:embed="rId68"/>
                <a:stretch>
                  <a:fillRect/>
                </a:stretch>
              </p:blipFill>
              <p:spPr>
                <a:xfrm>
                  <a:off x="5590080" y="3057461"/>
                  <a:ext cx="115560" cy="84960"/>
                </a:xfrm>
                <a:prstGeom prst="rect">
                  <a:avLst/>
                </a:prstGeom>
              </p:spPr>
            </p:pic>
          </mc:Fallback>
        </mc:AlternateContent>
      </p:grpSp>
      <p:grpSp>
        <p:nvGrpSpPr>
          <p:cNvPr id="46080" name="Group 46079">
            <a:extLst>
              <a:ext uri="{FF2B5EF4-FFF2-40B4-BE49-F238E27FC236}">
                <a16:creationId xmlns:a16="http://schemas.microsoft.com/office/drawing/2014/main" id="{8449DDBE-D95E-17A3-5A77-DD8B406FCF9F}"/>
              </a:ext>
            </a:extLst>
          </p:cNvPr>
          <p:cNvGrpSpPr/>
          <p:nvPr/>
        </p:nvGrpSpPr>
        <p:grpSpPr>
          <a:xfrm>
            <a:off x="6933960" y="2871701"/>
            <a:ext cx="366120" cy="261000"/>
            <a:chOff x="6933960" y="2871701"/>
            <a:chExt cx="366120" cy="261000"/>
          </a:xfrm>
        </p:grpSpPr>
        <mc:AlternateContent xmlns:mc="http://schemas.openxmlformats.org/markup-compatibility/2006" xmlns:p14="http://schemas.microsoft.com/office/powerpoint/2010/main">
          <mc:Choice Requires="p14">
            <p:contentPart p14:bwMode="auto" r:id="rId69">
              <p14:nvContentPartPr>
                <p14:cNvPr id="54" name="Ink 53">
                  <a:extLst>
                    <a:ext uri="{FF2B5EF4-FFF2-40B4-BE49-F238E27FC236}">
                      <a16:creationId xmlns:a16="http://schemas.microsoft.com/office/drawing/2014/main" id="{F14F5AA5-106C-FC48-F0F0-1EF713B5E8CC}"/>
                    </a:ext>
                  </a:extLst>
                </p14:cNvPr>
                <p14:cNvContentPartPr/>
                <p14:nvPr/>
              </p14:nvContentPartPr>
              <p14:xfrm>
                <a:off x="6941520" y="2871701"/>
                <a:ext cx="76680" cy="12600"/>
              </p14:xfrm>
            </p:contentPart>
          </mc:Choice>
          <mc:Fallback xmlns="">
            <p:pic>
              <p:nvPicPr>
                <p:cNvPr id="54" name="Ink 53">
                  <a:extLst>
                    <a:ext uri="{FF2B5EF4-FFF2-40B4-BE49-F238E27FC236}">
                      <a16:creationId xmlns:a16="http://schemas.microsoft.com/office/drawing/2014/main" id="{F14F5AA5-106C-FC48-F0F0-1EF713B5E8CC}"/>
                    </a:ext>
                  </a:extLst>
                </p:cNvPr>
                <p:cNvPicPr/>
                <p:nvPr/>
              </p:nvPicPr>
              <p:blipFill>
                <a:blip r:embed="rId70"/>
                <a:stretch>
                  <a:fillRect/>
                </a:stretch>
              </p:blipFill>
              <p:spPr>
                <a:xfrm>
                  <a:off x="6937200" y="2867381"/>
                  <a:ext cx="853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5" name="Ink 54">
                  <a:extLst>
                    <a:ext uri="{FF2B5EF4-FFF2-40B4-BE49-F238E27FC236}">
                      <a16:creationId xmlns:a16="http://schemas.microsoft.com/office/drawing/2014/main" id="{218138DF-3667-A169-7F69-4DCB92A3FEB7}"/>
                    </a:ext>
                  </a:extLst>
                </p14:cNvPr>
                <p14:cNvContentPartPr/>
                <p14:nvPr/>
              </p14:nvContentPartPr>
              <p14:xfrm>
                <a:off x="6933960" y="2876021"/>
                <a:ext cx="60840" cy="122760"/>
              </p14:xfrm>
            </p:contentPart>
          </mc:Choice>
          <mc:Fallback xmlns="">
            <p:pic>
              <p:nvPicPr>
                <p:cNvPr id="55" name="Ink 54">
                  <a:extLst>
                    <a:ext uri="{FF2B5EF4-FFF2-40B4-BE49-F238E27FC236}">
                      <a16:creationId xmlns:a16="http://schemas.microsoft.com/office/drawing/2014/main" id="{218138DF-3667-A169-7F69-4DCB92A3FEB7}"/>
                    </a:ext>
                  </a:extLst>
                </p:cNvPr>
                <p:cNvPicPr/>
                <p:nvPr/>
              </p:nvPicPr>
              <p:blipFill>
                <a:blip r:embed="rId72"/>
                <a:stretch>
                  <a:fillRect/>
                </a:stretch>
              </p:blipFill>
              <p:spPr>
                <a:xfrm>
                  <a:off x="6929640" y="2871701"/>
                  <a:ext cx="694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6" name="Ink 55">
                  <a:extLst>
                    <a:ext uri="{FF2B5EF4-FFF2-40B4-BE49-F238E27FC236}">
                      <a16:creationId xmlns:a16="http://schemas.microsoft.com/office/drawing/2014/main" id="{270C8FAC-A0C9-30A2-F841-59F071362500}"/>
                    </a:ext>
                  </a:extLst>
                </p14:cNvPr>
                <p14:cNvContentPartPr/>
                <p14:nvPr/>
              </p14:nvContentPartPr>
              <p14:xfrm>
                <a:off x="7068960" y="2920301"/>
                <a:ext cx="74880" cy="4320"/>
              </p14:xfrm>
            </p:contentPart>
          </mc:Choice>
          <mc:Fallback xmlns="">
            <p:pic>
              <p:nvPicPr>
                <p:cNvPr id="56" name="Ink 55">
                  <a:extLst>
                    <a:ext uri="{FF2B5EF4-FFF2-40B4-BE49-F238E27FC236}">
                      <a16:creationId xmlns:a16="http://schemas.microsoft.com/office/drawing/2014/main" id="{270C8FAC-A0C9-30A2-F841-59F071362500}"/>
                    </a:ext>
                  </a:extLst>
                </p:cNvPr>
                <p:cNvPicPr/>
                <p:nvPr/>
              </p:nvPicPr>
              <p:blipFill>
                <a:blip r:embed="rId74"/>
                <a:stretch>
                  <a:fillRect/>
                </a:stretch>
              </p:blipFill>
              <p:spPr>
                <a:xfrm>
                  <a:off x="7064640" y="2915981"/>
                  <a:ext cx="835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7" name="Ink 56">
                  <a:extLst>
                    <a:ext uri="{FF2B5EF4-FFF2-40B4-BE49-F238E27FC236}">
                      <a16:creationId xmlns:a16="http://schemas.microsoft.com/office/drawing/2014/main" id="{865D0603-1497-3738-4E25-4D39DF1E800D}"/>
                    </a:ext>
                  </a:extLst>
                </p14:cNvPr>
                <p14:cNvContentPartPr/>
                <p14:nvPr/>
              </p14:nvContentPartPr>
              <p14:xfrm>
                <a:off x="7072920" y="2944061"/>
                <a:ext cx="56520" cy="7200"/>
              </p14:xfrm>
            </p:contentPart>
          </mc:Choice>
          <mc:Fallback xmlns="">
            <p:pic>
              <p:nvPicPr>
                <p:cNvPr id="57" name="Ink 56">
                  <a:extLst>
                    <a:ext uri="{FF2B5EF4-FFF2-40B4-BE49-F238E27FC236}">
                      <a16:creationId xmlns:a16="http://schemas.microsoft.com/office/drawing/2014/main" id="{865D0603-1497-3738-4E25-4D39DF1E800D}"/>
                    </a:ext>
                  </a:extLst>
                </p:cNvPr>
                <p:cNvPicPr/>
                <p:nvPr/>
              </p:nvPicPr>
              <p:blipFill>
                <a:blip r:embed="rId76"/>
                <a:stretch>
                  <a:fillRect/>
                </a:stretch>
              </p:blipFill>
              <p:spPr>
                <a:xfrm>
                  <a:off x="7068600" y="2939741"/>
                  <a:ext cx="651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8" name="Ink 57">
                  <a:extLst>
                    <a:ext uri="{FF2B5EF4-FFF2-40B4-BE49-F238E27FC236}">
                      <a16:creationId xmlns:a16="http://schemas.microsoft.com/office/drawing/2014/main" id="{5F3B44C2-2EBD-C4F5-4DF8-298F32074387}"/>
                    </a:ext>
                  </a:extLst>
                </p14:cNvPr>
                <p14:cNvContentPartPr/>
                <p14:nvPr/>
              </p14:nvContentPartPr>
              <p14:xfrm>
                <a:off x="7171920" y="2906261"/>
                <a:ext cx="74880" cy="68400"/>
              </p14:xfrm>
            </p:contentPart>
          </mc:Choice>
          <mc:Fallback xmlns="">
            <p:pic>
              <p:nvPicPr>
                <p:cNvPr id="58" name="Ink 57">
                  <a:extLst>
                    <a:ext uri="{FF2B5EF4-FFF2-40B4-BE49-F238E27FC236}">
                      <a16:creationId xmlns:a16="http://schemas.microsoft.com/office/drawing/2014/main" id="{5F3B44C2-2EBD-C4F5-4DF8-298F32074387}"/>
                    </a:ext>
                  </a:extLst>
                </p:cNvPr>
                <p:cNvPicPr/>
                <p:nvPr/>
              </p:nvPicPr>
              <p:blipFill>
                <a:blip r:embed="rId78"/>
                <a:stretch>
                  <a:fillRect/>
                </a:stretch>
              </p:blipFill>
              <p:spPr>
                <a:xfrm>
                  <a:off x="7167600" y="2901941"/>
                  <a:ext cx="835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9" name="Ink 58">
                  <a:extLst>
                    <a:ext uri="{FF2B5EF4-FFF2-40B4-BE49-F238E27FC236}">
                      <a16:creationId xmlns:a16="http://schemas.microsoft.com/office/drawing/2014/main" id="{67E24BAA-A240-73B1-2BD9-F4EAEB0C7FEE}"/>
                    </a:ext>
                  </a:extLst>
                </p14:cNvPr>
                <p14:cNvContentPartPr/>
                <p14:nvPr/>
              </p14:nvContentPartPr>
              <p14:xfrm>
                <a:off x="6986160" y="3052061"/>
                <a:ext cx="22680" cy="80640"/>
              </p14:xfrm>
            </p:contentPart>
          </mc:Choice>
          <mc:Fallback xmlns="">
            <p:pic>
              <p:nvPicPr>
                <p:cNvPr id="59" name="Ink 58">
                  <a:extLst>
                    <a:ext uri="{FF2B5EF4-FFF2-40B4-BE49-F238E27FC236}">
                      <a16:creationId xmlns:a16="http://schemas.microsoft.com/office/drawing/2014/main" id="{67E24BAA-A240-73B1-2BD9-F4EAEB0C7FEE}"/>
                    </a:ext>
                  </a:extLst>
                </p:cNvPr>
                <p:cNvPicPr/>
                <p:nvPr/>
              </p:nvPicPr>
              <p:blipFill>
                <a:blip r:embed="rId80"/>
                <a:stretch>
                  <a:fillRect/>
                </a:stretch>
              </p:blipFill>
              <p:spPr>
                <a:xfrm>
                  <a:off x="6981840" y="3047741"/>
                  <a:ext cx="313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0" name="Ink 59">
                  <a:extLst>
                    <a:ext uri="{FF2B5EF4-FFF2-40B4-BE49-F238E27FC236}">
                      <a16:creationId xmlns:a16="http://schemas.microsoft.com/office/drawing/2014/main" id="{9E482219-1D02-3FE3-1283-39D886D6B36D}"/>
                    </a:ext>
                  </a:extLst>
                </p14:cNvPr>
                <p14:cNvContentPartPr/>
                <p14:nvPr/>
              </p14:nvContentPartPr>
              <p14:xfrm>
                <a:off x="7029000" y="3070781"/>
                <a:ext cx="57960" cy="55440"/>
              </p14:xfrm>
            </p:contentPart>
          </mc:Choice>
          <mc:Fallback xmlns="">
            <p:pic>
              <p:nvPicPr>
                <p:cNvPr id="60" name="Ink 59">
                  <a:extLst>
                    <a:ext uri="{FF2B5EF4-FFF2-40B4-BE49-F238E27FC236}">
                      <a16:creationId xmlns:a16="http://schemas.microsoft.com/office/drawing/2014/main" id="{9E482219-1D02-3FE3-1283-39D886D6B36D}"/>
                    </a:ext>
                  </a:extLst>
                </p:cNvPr>
                <p:cNvPicPr/>
                <p:nvPr/>
              </p:nvPicPr>
              <p:blipFill>
                <a:blip r:embed="rId82"/>
                <a:stretch>
                  <a:fillRect/>
                </a:stretch>
              </p:blipFill>
              <p:spPr>
                <a:xfrm>
                  <a:off x="7024680" y="3066461"/>
                  <a:ext cx="666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1" name="Ink 60">
                  <a:extLst>
                    <a:ext uri="{FF2B5EF4-FFF2-40B4-BE49-F238E27FC236}">
                      <a16:creationId xmlns:a16="http://schemas.microsoft.com/office/drawing/2014/main" id="{E406DBEF-329C-5D7D-061D-37ACBBD2362B}"/>
                    </a:ext>
                  </a:extLst>
                </p14:cNvPr>
                <p14:cNvContentPartPr/>
                <p14:nvPr/>
              </p14:nvContentPartPr>
              <p14:xfrm>
                <a:off x="7168320" y="3080141"/>
                <a:ext cx="52560" cy="6480"/>
              </p14:xfrm>
            </p:contentPart>
          </mc:Choice>
          <mc:Fallback xmlns="">
            <p:pic>
              <p:nvPicPr>
                <p:cNvPr id="61" name="Ink 60">
                  <a:extLst>
                    <a:ext uri="{FF2B5EF4-FFF2-40B4-BE49-F238E27FC236}">
                      <a16:creationId xmlns:a16="http://schemas.microsoft.com/office/drawing/2014/main" id="{E406DBEF-329C-5D7D-061D-37ACBBD2362B}"/>
                    </a:ext>
                  </a:extLst>
                </p:cNvPr>
                <p:cNvPicPr/>
                <p:nvPr/>
              </p:nvPicPr>
              <p:blipFill>
                <a:blip r:embed="rId84"/>
                <a:stretch>
                  <a:fillRect/>
                </a:stretch>
              </p:blipFill>
              <p:spPr>
                <a:xfrm>
                  <a:off x="7164000" y="3075821"/>
                  <a:ext cx="612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2" name="Ink 61">
                  <a:extLst>
                    <a:ext uri="{FF2B5EF4-FFF2-40B4-BE49-F238E27FC236}">
                      <a16:creationId xmlns:a16="http://schemas.microsoft.com/office/drawing/2014/main" id="{6253C24C-63B9-C8EF-0D22-6F7D0AD6A5E7}"/>
                    </a:ext>
                  </a:extLst>
                </p14:cNvPr>
                <p14:cNvContentPartPr/>
                <p14:nvPr/>
              </p14:nvContentPartPr>
              <p14:xfrm>
                <a:off x="7178760" y="3099941"/>
                <a:ext cx="36000" cy="16200"/>
              </p14:xfrm>
            </p:contentPart>
          </mc:Choice>
          <mc:Fallback xmlns="">
            <p:pic>
              <p:nvPicPr>
                <p:cNvPr id="62" name="Ink 61">
                  <a:extLst>
                    <a:ext uri="{FF2B5EF4-FFF2-40B4-BE49-F238E27FC236}">
                      <a16:creationId xmlns:a16="http://schemas.microsoft.com/office/drawing/2014/main" id="{6253C24C-63B9-C8EF-0D22-6F7D0AD6A5E7}"/>
                    </a:ext>
                  </a:extLst>
                </p:cNvPr>
                <p:cNvPicPr/>
                <p:nvPr/>
              </p:nvPicPr>
              <p:blipFill>
                <a:blip r:embed="rId86"/>
                <a:stretch>
                  <a:fillRect/>
                </a:stretch>
              </p:blipFill>
              <p:spPr>
                <a:xfrm>
                  <a:off x="7174440" y="3095621"/>
                  <a:ext cx="446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3" name="Ink 62">
                  <a:extLst>
                    <a:ext uri="{FF2B5EF4-FFF2-40B4-BE49-F238E27FC236}">
                      <a16:creationId xmlns:a16="http://schemas.microsoft.com/office/drawing/2014/main" id="{3361F7B7-3238-97E4-3740-F9335AA0C217}"/>
                    </a:ext>
                  </a:extLst>
                </p14:cNvPr>
                <p14:cNvContentPartPr/>
                <p14:nvPr/>
              </p14:nvContentPartPr>
              <p14:xfrm>
                <a:off x="7250040" y="3066101"/>
                <a:ext cx="50040" cy="58320"/>
              </p14:xfrm>
            </p:contentPart>
          </mc:Choice>
          <mc:Fallback xmlns="">
            <p:pic>
              <p:nvPicPr>
                <p:cNvPr id="63" name="Ink 62">
                  <a:extLst>
                    <a:ext uri="{FF2B5EF4-FFF2-40B4-BE49-F238E27FC236}">
                      <a16:creationId xmlns:a16="http://schemas.microsoft.com/office/drawing/2014/main" id="{3361F7B7-3238-97E4-3740-F9335AA0C217}"/>
                    </a:ext>
                  </a:extLst>
                </p:cNvPr>
                <p:cNvPicPr/>
                <p:nvPr/>
              </p:nvPicPr>
              <p:blipFill>
                <a:blip r:embed="rId88"/>
                <a:stretch>
                  <a:fillRect/>
                </a:stretch>
              </p:blipFill>
              <p:spPr>
                <a:xfrm>
                  <a:off x="7245720" y="3061781"/>
                  <a:ext cx="58680" cy="66960"/>
                </a:xfrm>
                <a:prstGeom prst="rect">
                  <a:avLst/>
                </a:prstGeom>
              </p:spPr>
            </p:pic>
          </mc:Fallback>
        </mc:AlternateContent>
      </p:grpSp>
      <p:grpSp>
        <p:nvGrpSpPr>
          <p:cNvPr id="46093" name="Group 46092">
            <a:extLst>
              <a:ext uri="{FF2B5EF4-FFF2-40B4-BE49-F238E27FC236}">
                <a16:creationId xmlns:a16="http://schemas.microsoft.com/office/drawing/2014/main" id="{35AAD738-A917-E3F6-2BD2-AB2CDA8F59AE}"/>
              </a:ext>
            </a:extLst>
          </p:cNvPr>
          <p:cNvGrpSpPr/>
          <p:nvPr/>
        </p:nvGrpSpPr>
        <p:grpSpPr>
          <a:xfrm>
            <a:off x="8592840" y="2914181"/>
            <a:ext cx="473040" cy="268920"/>
            <a:chOff x="8592840" y="2914181"/>
            <a:chExt cx="473040" cy="268920"/>
          </a:xfrm>
        </p:grpSpPr>
        <mc:AlternateContent xmlns:mc="http://schemas.openxmlformats.org/markup-compatibility/2006" xmlns:p14="http://schemas.microsoft.com/office/powerpoint/2010/main">
          <mc:Choice Requires="p14">
            <p:contentPart p14:bwMode="auto" r:id="rId89">
              <p14:nvContentPartPr>
                <p14:cNvPr id="46081" name="Ink 46080">
                  <a:extLst>
                    <a:ext uri="{FF2B5EF4-FFF2-40B4-BE49-F238E27FC236}">
                      <a16:creationId xmlns:a16="http://schemas.microsoft.com/office/drawing/2014/main" id="{B2B90E4D-A358-2D53-E63F-73641AD557EE}"/>
                    </a:ext>
                  </a:extLst>
                </p14:cNvPr>
                <p14:cNvContentPartPr/>
                <p14:nvPr/>
              </p14:nvContentPartPr>
              <p14:xfrm>
                <a:off x="8592840" y="2914181"/>
                <a:ext cx="71280" cy="12240"/>
              </p14:xfrm>
            </p:contentPart>
          </mc:Choice>
          <mc:Fallback xmlns="">
            <p:pic>
              <p:nvPicPr>
                <p:cNvPr id="46081" name="Ink 46080">
                  <a:extLst>
                    <a:ext uri="{FF2B5EF4-FFF2-40B4-BE49-F238E27FC236}">
                      <a16:creationId xmlns:a16="http://schemas.microsoft.com/office/drawing/2014/main" id="{B2B90E4D-A358-2D53-E63F-73641AD557EE}"/>
                    </a:ext>
                  </a:extLst>
                </p:cNvPr>
                <p:cNvPicPr/>
                <p:nvPr/>
              </p:nvPicPr>
              <p:blipFill>
                <a:blip r:embed="rId90"/>
                <a:stretch>
                  <a:fillRect/>
                </a:stretch>
              </p:blipFill>
              <p:spPr>
                <a:xfrm>
                  <a:off x="8588520" y="2909861"/>
                  <a:ext cx="799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6083" name="Ink 46082">
                  <a:extLst>
                    <a:ext uri="{FF2B5EF4-FFF2-40B4-BE49-F238E27FC236}">
                      <a16:creationId xmlns:a16="http://schemas.microsoft.com/office/drawing/2014/main" id="{64D2B64C-36DA-93D3-09FA-7D457B5D9EB8}"/>
                    </a:ext>
                  </a:extLst>
                </p14:cNvPr>
                <p14:cNvContentPartPr/>
                <p14:nvPr/>
              </p14:nvContentPartPr>
              <p14:xfrm>
                <a:off x="8592840" y="2914181"/>
                <a:ext cx="57240" cy="122400"/>
              </p14:xfrm>
            </p:contentPart>
          </mc:Choice>
          <mc:Fallback xmlns="">
            <p:pic>
              <p:nvPicPr>
                <p:cNvPr id="46083" name="Ink 46082">
                  <a:extLst>
                    <a:ext uri="{FF2B5EF4-FFF2-40B4-BE49-F238E27FC236}">
                      <a16:creationId xmlns:a16="http://schemas.microsoft.com/office/drawing/2014/main" id="{64D2B64C-36DA-93D3-09FA-7D457B5D9EB8}"/>
                    </a:ext>
                  </a:extLst>
                </p:cNvPr>
                <p:cNvPicPr/>
                <p:nvPr/>
              </p:nvPicPr>
              <p:blipFill>
                <a:blip r:embed="rId92"/>
                <a:stretch>
                  <a:fillRect/>
                </a:stretch>
              </p:blipFill>
              <p:spPr>
                <a:xfrm>
                  <a:off x="8588520" y="2909861"/>
                  <a:ext cx="658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6084" name="Ink 46083">
                  <a:extLst>
                    <a:ext uri="{FF2B5EF4-FFF2-40B4-BE49-F238E27FC236}">
                      <a16:creationId xmlns:a16="http://schemas.microsoft.com/office/drawing/2014/main" id="{37124A84-AB61-37F9-5F44-9EDE73D7CD50}"/>
                    </a:ext>
                  </a:extLst>
                </p14:cNvPr>
                <p14:cNvContentPartPr/>
                <p14:nvPr/>
              </p14:nvContentPartPr>
              <p14:xfrm>
                <a:off x="8752680" y="2960261"/>
                <a:ext cx="53280" cy="10440"/>
              </p14:xfrm>
            </p:contentPart>
          </mc:Choice>
          <mc:Fallback xmlns="">
            <p:pic>
              <p:nvPicPr>
                <p:cNvPr id="46084" name="Ink 46083">
                  <a:extLst>
                    <a:ext uri="{FF2B5EF4-FFF2-40B4-BE49-F238E27FC236}">
                      <a16:creationId xmlns:a16="http://schemas.microsoft.com/office/drawing/2014/main" id="{37124A84-AB61-37F9-5F44-9EDE73D7CD50}"/>
                    </a:ext>
                  </a:extLst>
                </p:cNvPr>
                <p:cNvPicPr/>
                <p:nvPr/>
              </p:nvPicPr>
              <p:blipFill>
                <a:blip r:embed="rId94"/>
                <a:stretch>
                  <a:fillRect/>
                </a:stretch>
              </p:blipFill>
              <p:spPr>
                <a:xfrm>
                  <a:off x="8748360" y="2955941"/>
                  <a:ext cx="619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6086" name="Ink 46085">
                  <a:extLst>
                    <a:ext uri="{FF2B5EF4-FFF2-40B4-BE49-F238E27FC236}">
                      <a16:creationId xmlns:a16="http://schemas.microsoft.com/office/drawing/2014/main" id="{9B3813FC-98A8-4329-D198-EBCDC20ACB78}"/>
                    </a:ext>
                  </a:extLst>
                </p14:cNvPr>
                <p14:cNvContentPartPr/>
                <p14:nvPr/>
              </p14:nvContentPartPr>
              <p14:xfrm>
                <a:off x="8756280" y="2994101"/>
                <a:ext cx="32400" cy="12240"/>
              </p14:xfrm>
            </p:contentPart>
          </mc:Choice>
          <mc:Fallback xmlns="">
            <p:pic>
              <p:nvPicPr>
                <p:cNvPr id="46086" name="Ink 46085">
                  <a:extLst>
                    <a:ext uri="{FF2B5EF4-FFF2-40B4-BE49-F238E27FC236}">
                      <a16:creationId xmlns:a16="http://schemas.microsoft.com/office/drawing/2014/main" id="{9B3813FC-98A8-4329-D198-EBCDC20ACB78}"/>
                    </a:ext>
                  </a:extLst>
                </p:cNvPr>
                <p:cNvPicPr/>
                <p:nvPr/>
              </p:nvPicPr>
              <p:blipFill>
                <a:blip r:embed="rId96"/>
                <a:stretch>
                  <a:fillRect/>
                </a:stretch>
              </p:blipFill>
              <p:spPr>
                <a:xfrm>
                  <a:off x="8751960" y="2989781"/>
                  <a:ext cx="410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6087" name="Ink 46086">
                  <a:extLst>
                    <a:ext uri="{FF2B5EF4-FFF2-40B4-BE49-F238E27FC236}">
                      <a16:creationId xmlns:a16="http://schemas.microsoft.com/office/drawing/2014/main" id="{B3BB79D2-A352-D462-6A83-B87F6A18D061}"/>
                    </a:ext>
                  </a:extLst>
                </p14:cNvPr>
                <p14:cNvContentPartPr/>
                <p14:nvPr/>
              </p14:nvContentPartPr>
              <p14:xfrm>
                <a:off x="8862840" y="2942261"/>
                <a:ext cx="60120" cy="68400"/>
              </p14:xfrm>
            </p:contentPart>
          </mc:Choice>
          <mc:Fallback xmlns="">
            <p:pic>
              <p:nvPicPr>
                <p:cNvPr id="46087" name="Ink 46086">
                  <a:extLst>
                    <a:ext uri="{FF2B5EF4-FFF2-40B4-BE49-F238E27FC236}">
                      <a16:creationId xmlns:a16="http://schemas.microsoft.com/office/drawing/2014/main" id="{B3BB79D2-A352-D462-6A83-B87F6A18D061}"/>
                    </a:ext>
                  </a:extLst>
                </p:cNvPr>
                <p:cNvPicPr/>
                <p:nvPr/>
              </p:nvPicPr>
              <p:blipFill>
                <a:blip r:embed="rId98"/>
                <a:stretch>
                  <a:fillRect/>
                </a:stretch>
              </p:blipFill>
              <p:spPr>
                <a:xfrm>
                  <a:off x="8858520" y="2937941"/>
                  <a:ext cx="687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6088" name="Ink 46087">
                  <a:extLst>
                    <a:ext uri="{FF2B5EF4-FFF2-40B4-BE49-F238E27FC236}">
                      <a16:creationId xmlns:a16="http://schemas.microsoft.com/office/drawing/2014/main" id="{B54B342F-CB6F-6A81-AC24-D43020B6347F}"/>
                    </a:ext>
                  </a:extLst>
                </p14:cNvPr>
                <p14:cNvContentPartPr/>
                <p14:nvPr/>
              </p14:nvContentPartPr>
              <p14:xfrm>
                <a:off x="8617680" y="3071861"/>
                <a:ext cx="39600" cy="82440"/>
              </p14:xfrm>
            </p:contentPart>
          </mc:Choice>
          <mc:Fallback xmlns="">
            <p:pic>
              <p:nvPicPr>
                <p:cNvPr id="46088" name="Ink 46087">
                  <a:extLst>
                    <a:ext uri="{FF2B5EF4-FFF2-40B4-BE49-F238E27FC236}">
                      <a16:creationId xmlns:a16="http://schemas.microsoft.com/office/drawing/2014/main" id="{B54B342F-CB6F-6A81-AC24-D43020B6347F}"/>
                    </a:ext>
                  </a:extLst>
                </p:cNvPr>
                <p:cNvPicPr/>
                <p:nvPr/>
              </p:nvPicPr>
              <p:blipFill>
                <a:blip r:embed="rId100"/>
                <a:stretch>
                  <a:fillRect/>
                </a:stretch>
              </p:blipFill>
              <p:spPr>
                <a:xfrm>
                  <a:off x="8613360" y="3067541"/>
                  <a:ext cx="482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6089" name="Ink 46088">
                  <a:extLst>
                    <a:ext uri="{FF2B5EF4-FFF2-40B4-BE49-F238E27FC236}">
                      <a16:creationId xmlns:a16="http://schemas.microsoft.com/office/drawing/2014/main" id="{FCAE9B8E-E197-2392-758B-781CEE066485}"/>
                    </a:ext>
                  </a:extLst>
                </p14:cNvPr>
                <p14:cNvContentPartPr/>
                <p14:nvPr/>
              </p14:nvContentPartPr>
              <p14:xfrm>
                <a:off x="8695800" y="3091661"/>
                <a:ext cx="50400" cy="55080"/>
              </p14:xfrm>
            </p:contentPart>
          </mc:Choice>
          <mc:Fallback xmlns="">
            <p:pic>
              <p:nvPicPr>
                <p:cNvPr id="46089" name="Ink 46088">
                  <a:extLst>
                    <a:ext uri="{FF2B5EF4-FFF2-40B4-BE49-F238E27FC236}">
                      <a16:creationId xmlns:a16="http://schemas.microsoft.com/office/drawing/2014/main" id="{FCAE9B8E-E197-2392-758B-781CEE066485}"/>
                    </a:ext>
                  </a:extLst>
                </p:cNvPr>
                <p:cNvPicPr/>
                <p:nvPr/>
              </p:nvPicPr>
              <p:blipFill>
                <a:blip r:embed="rId102"/>
                <a:stretch>
                  <a:fillRect/>
                </a:stretch>
              </p:blipFill>
              <p:spPr>
                <a:xfrm>
                  <a:off x="8691480" y="3087341"/>
                  <a:ext cx="590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6090" name="Ink 46089">
                  <a:extLst>
                    <a:ext uri="{FF2B5EF4-FFF2-40B4-BE49-F238E27FC236}">
                      <a16:creationId xmlns:a16="http://schemas.microsoft.com/office/drawing/2014/main" id="{2FC11A5F-4C25-EDD2-F5B6-73C6EA692347}"/>
                    </a:ext>
                  </a:extLst>
                </p14:cNvPr>
                <p14:cNvContentPartPr/>
                <p14:nvPr/>
              </p14:nvContentPartPr>
              <p14:xfrm>
                <a:off x="8834400" y="3086261"/>
                <a:ext cx="56160" cy="5760"/>
              </p14:xfrm>
            </p:contentPart>
          </mc:Choice>
          <mc:Fallback xmlns="">
            <p:pic>
              <p:nvPicPr>
                <p:cNvPr id="46090" name="Ink 46089">
                  <a:extLst>
                    <a:ext uri="{FF2B5EF4-FFF2-40B4-BE49-F238E27FC236}">
                      <a16:creationId xmlns:a16="http://schemas.microsoft.com/office/drawing/2014/main" id="{2FC11A5F-4C25-EDD2-F5B6-73C6EA692347}"/>
                    </a:ext>
                  </a:extLst>
                </p:cNvPr>
                <p:cNvPicPr/>
                <p:nvPr/>
              </p:nvPicPr>
              <p:blipFill>
                <a:blip r:embed="rId104"/>
                <a:stretch>
                  <a:fillRect/>
                </a:stretch>
              </p:blipFill>
              <p:spPr>
                <a:xfrm>
                  <a:off x="8830080" y="3081941"/>
                  <a:ext cx="648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6091" name="Ink 46090">
                  <a:extLst>
                    <a:ext uri="{FF2B5EF4-FFF2-40B4-BE49-F238E27FC236}">
                      <a16:creationId xmlns:a16="http://schemas.microsoft.com/office/drawing/2014/main" id="{8E3FA0EC-F1E2-B570-A7AD-64406FB7E174}"/>
                    </a:ext>
                  </a:extLst>
                </p14:cNvPr>
                <p14:cNvContentPartPr/>
                <p14:nvPr/>
              </p14:nvContentPartPr>
              <p14:xfrm>
                <a:off x="8841240" y="3110021"/>
                <a:ext cx="39600" cy="22320"/>
              </p14:xfrm>
            </p:contentPart>
          </mc:Choice>
          <mc:Fallback xmlns="">
            <p:pic>
              <p:nvPicPr>
                <p:cNvPr id="46091" name="Ink 46090">
                  <a:extLst>
                    <a:ext uri="{FF2B5EF4-FFF2-40B4-BE49-F238E27FC236}">
                      <a16:creationId xmlns:a16="http://schemas.microsoft.com/office/drawing/2014/main" id="{8E3FA0EC-F1E2-B570-A7AD-64406FB7E174}"/>
                    </a:ext>
                  </a:extLst>
                </p:cNvPr>
                <p:cNvPicPr/>
                <p:nvPr/>
              </p:nvPicPr>
              <p:blipFill>
                <a:blip r:embed="rId106"/>
                <a:stretch>
                  <a:fillRect/>
                </a:stretch>
              </p:blipFill>
              <p:spPr>
                <a:xfrm>
                  <a:off x="8836920" y="3105701"/>
                  <a:ext cx="482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6092" name="Ink 46091">
                  <a:extLst>
                    <a:ext uri="{FF2B5EF4-FFF2-40B4-BE49-F238E27FC236}">
                      <a16:creationId xmlns:a16="http://schemas.microsoft.com/office/drawing/2014/main" id="{EA23C8B7-2D16-5F81-B9D5-A68F1DE79E34}"/>
                    </a:ext>
                  </a:extLst>
                </p14:cNvPr>
                <p14:cNvContentPartPr/>
                <p14:nvPr/>
              </p14:nvContentPartPr>
              <p14:xfrm>
                <a:off x="8951760" y="3074741"/>
                <a:ext cx="114120" cy="108360"/>
              </p14:xfrm>
            </p:contentPart>
          </mc:Choice>
          <mc:Fallback xmlns="">
            <p:pic>
              <p:nvPicPr>
                <p:cNvPr id="46092" name="Ink 46091">
                  <a:extLst>
                    <a:ext uri="{FF2B5EF4-FFF2-40B4-BE49-F238E27FC236}">
                      <a16:creationId xmlns:a16="http://schemas.microsoft.com/office/drawing/2014/main" id="{EA23C8B7-2D16-5F81-B9D5-A68F1DE79E34}"/>
                    </a:ext>
                  </a:extLst>
                </p:cNvPr>
                <p:cNvPicPr/>
                <p:nvPr/>
              </p:nvPicPr>
              <p:blipFill>
                <a:blip r:embed="rId108"/>
                <a:stretch>
                  <a:fillRect/>
                </a:stretch>
              </p:blipFill>
              <p:spPr>
                <a:xfrm>
                  <a:off x="8947440" y="3070421"/>
                  <a:ext cx="122760" cy="117000"/>
                </a:xfrm>
                <a:prstGeom prst="rect">
                  <a:avLst/>
                </a:prstGeom>
              </p:spPr>
            </p:pic>
          </mc:Fallback>
        </mc:AlternateContent>
      </p:grpSp>
      <p:grpSp>
        <p:nvGrpSpPr>
          <p:cNvPr id="46107" name="Group 46106">
            <a:extLst>
              <a:ext uri="{FF2B5EF4-FFF2-40B4-BE49-F238E27FC236}">
                <a16:creationId xmlns:a16="http://schemas.microsoft.com/office/drawing/2014/main" id="{2A6BF22B-5A33-13CB-AA14-FB9F076722CD}"/>
              </a:ext>
            </a:extLst>
          </p:cNvPr>
          <p:cNvGrpSpPr/>
          <p:nvPr/>
        </p:nvGrpSpPr>
        <p:grpSpPr>
          <a:xfrm>
            <a:off x="3729960" y="4384781"/>
            <a:ext cx="415440" cy="238320"/>
            <a:chOff x="3729960" y="4384781"/>
            <a:chExt cx="415440" cy="238320"/>
          </a:xfrm>
        </p:grpSpPr>
        <mc:AlternateContent xmlns:mc="http://schemas.openxmlformats.org/markup-compatibility/2006" xmlns:p14="http://schemas.microsoft.com/office/powerpoint/2010/main">
          <mc:Choice Requires="p14">
            <p:contentPart p14:bwMode="auto" r:id="rId109">
              <p14:nvContentPartPr>
                <p14:cNvPr id="46094" name="Ink 46093">
                  <a:extLst>
                    <a:ext uri="{FF2B5EF4-FFF2-40B4-BE49-F238E27FC236}">
                      <a16:creationId xmlns:a16="http://schemas.microsoft.com/office/drawing/2014/main" id="{8586E85E-E1BB-A8FF-A4F0-191C9F2B08B9}"/>
                    </a:ext>
                  </a:extLst>
                </p14:cNvPr>
                <p14:cNvContentPartPr/>
                <p14:nvPr/>
              </p14:nvContentPartPr>
              <p14:xfrm>
                <a:off x="3729960" y="4384781"/>
                <a:ext cx="74520" cy="6480"/>
              </p14:xfrm>
            </p:contentPart>
          </mc:Choice>
          <mc:Fallback xmlns="">
            <p:pic>
              <p:nvPicPr>
                <p:cNvPr id="46094" name="Ink 46093">
                  <a:extLst>
                    <a:ext uri="{FF2B5EF4-FFF2-40B4-BE49-F238E27FC236}">
                      <a16:creationId xmlns:a16="http://schemas.microsoft.com/office/drawing/2014/main" id="{8586E85E-E1BB-A8FF-A4F0-191C9F2B08B9}"/>
                    </a:ext>
                  </a:extLst>
                </p:cNvPr>
                <p:cNvPicPr/>
                <p:nvPr/>
              </p:nvPicPr>
              <p:blipFill>
                <a:blip r:embed="rId110"/>
                <a:stretch>
                  <a:fillRect/>
                </a:stretch>
              </p:blipFill>
              <p:spPr>
                <a:xfrm>
                  <a:off x="3725640" y="4380461"/>
                  <a:ext cx="831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6095" name="Ink 46094">
                  <a:extLst>
                    <a:ext uri="{FF2B5EF4-FFF2-40B4-BE49-F238E27FC236}">
                      <a16:creationId xmlns:a16="http://schemas.microsoft.com/office/drawing/2014/main" id="{8639B714-8838-1177-F342-C5D82E9C27CF}"/>
                    </a:ext>
                  </a:extLst>
                </p14:cNvPr>
                <p14:cNvContentPartPr/>
                <p14:nvPr/>
              </p14:nvContentPartPr>
              <p14:xfrm>
                <a:off x="3761280" y="4384781"/>
                <a:ext cx="50400" cy="140400"/>
              </p14:xfrm>
            </p:contentPart>
          </mc:Choice>
          <mc:Fallback xmlns="">
            <p:pic>
              <p:nvPicPr>
                <p:cNvPr id="46095" name="Ink 46094">
                  <a:extLst>
                    <a:ext uri="{FF2B5EF4-FFF2-40B4-BE49-F238E27FC236}">
                      <a16:creationId xmlns:a16="http://schemas.microsoft.com/office/drawing/2014/main" id="{8639B714-8838-1177-F342-C5D82E9C27CF}"/>
                    </a:ext>
                  </a:extLst>
                </p:cNvPr>
                <p:cNvPicPr/>
                <p:nvPr/>
              </p:nvPicPr>
              <p:blipFill>
                <a:blip r:embed="rId112"/>
                <a:stretch>
                  <a:fillRect/>
                </a:stretch>
              </p:blipFill>
              <p:spPr>
                <a:xfrm>
                  <a:off x="3756960" y="4380461"/>
                  <a:ext cx="590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6097" name="Ink 46096">
                  <a:extLst>
                    <a:ext uri="{FF2B5EF4-FFF2-40B4-BE49-F238E27FC236}">
                      <a16:creationId xmlns:a16="http://schemas.microsoft.com/office/drawing/2014/main" id="{EBCC6035-D13E-AE03-71D4-940AEE65A1E7}"/>
                    </a:ext>
                  </a:extLst>
                </p14:cNvPr>
                <p14:cNvContentPartPr/>
                <p14:nvPr/>
              </p14:nvContentPartPr>
              <p14:xfrm>
                <a:off x="3892680" y="4415021"/>
                <a:ext cx="360" cy="12240"/>
              </p14:xfrm>
            </p:contentPart>
          </mc:Choice>
          <mc:Fallback xmlns="">
            <p:pic>
              <p:nvPicPr>
                <p:cNvPr id="46097" name="Ink 46096">
                  <a:extLst>
                    <a:ext uri="{FF2B5EF4-FFF2-40B4-BE49-F238E27FC236}">
                      <a16:creationId xmlns:a16="http://schemas.microsoft.com/office/drawing/2014/main" id="{EBCC6035-D13E-AE03-71D4-940AEE65A1E7}"/>
                    </a:ext>
                  </a:extLst>
                </p:cNvPr>
                <p:cNvPicPr/>
                <p:nvPr/>
              </p:nvPicPr>
              <p:blipFill>
                <a:blip r:embed="rId114"/>
                <a:stretch>
                  <a:fillRect/>
                </a:stretch>
              </p:blipFill>
              <p:spPr>
                <a:xfrm>
                  <a:off x="3888360" y="4410701"/>
                  <a:ext cx="90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6098" name="Ink 46097">
                  <a:extLst>
                    <a:ext uri="{FF2B5EF4-FFF2-40B4-BE49-F238E27FC236}">
                      <a16:creationId xmlns:a16="http://schemas.microsoft.com/office/drawing/2014/main" id="{936A5350-B277-17E6-EF51-AB07ECD791A2}"/>
                    </a:ext>
                  </a:extLst>
                </p14:cNvPr>
                <p14:cNvContentPartPr/>
                <p14:nvPr/>
              </p14:nvContentPartPr>
              <p14:xfrm>
                <a:off x="3892680" y="4389461"/>
                <a:ext cx="60840" cy="25920"/>
              </p14:xfrm>
            </p:contentPart>
          </mc:Choice>
          <mc:Fallback xmlns="">
            <p:pic>
              <p:nvPicPr>
                <p:cNvPr id="46098" name="Ink 46097">
                  <a:extLst>
                    <a:ext uri="{FF2B5EF4-FFF2-40B4-BE49-F238E27FC236}">
                      <a16:creationId xmlns:a16="http://schemas.microsoft.com/office/drawing/2014/main" id="{936A5350-B277-17E6-EF51-AB07ECD791A2}"/>
                    </a:ext>
                  </a:extLst>
                </p:cNvPr>
                <p:cNvPicPr/>
                <p:nvPr/>
              </p:nvPicPr>
              <p:blipFill>
                <a:blip r:embed="rId116"/>
                <a:stretch>
                  <a:fillRect/>
                </a:stretch>
              </p:blipFill>
              <p:spPr>
                <a:xfrm>
                  <a:off x="3888360" y="4385141"/>
                  <a:ext cx="694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6099" name="Ink 46098">
                  <a:extLst>
                    <a:ext uri="{FF2B5EF4-FFF2-40B4-BE49-F238E27FC236}">
                      <a16:creationId xmlns:a16="http://schemas.microsoft.com/office/drawing/2014/main" id="{8868D255-5132-4CD6-CCB0-F4A89F94C04F}"/>
                    </a:ext>
                  </a:extLst>
                </p14:cNvPr>
                <p14:cNvContentPartPr/>
                <p14:nvPr/>
              </p14:nvContentPartPr>
              <p14:xfrm>
                <a:off x="3882240" y="4434821"/>
                <a:ext cx="60840" cy="12240"/>
              </p14:xfrm>
            </p:contentPart>
          </mc:Choice>
          <mc:Fallback xmlns="">
            <p:pic>
              <p:nvPicPr>
                <p:cNvPr id="46099" name="Ink 46098">
                  <a:extLst>
                    <a:ext uri="{FF2B5EF4-FFF2-40B4-BE49-F238E27FC236}">
                      <a16:creationId xmlns:a16="http://schemas.microsoft.com/office/drawing/2014/main" id="{8868D255-5132-4CD6-CCB0-F4A89F94C04F}"/>
                    </a:ext>
                  </a:extLst>
                </p:cNvPr>
                <p:cNvPicPr/>
                <p:nvPr/>
              </p:nvPicPr>
              <p:blipFill>
                <a:blip r:embed="rId118"/>
                <a:stretch>
                  <a:fillRect/>
                </a:stretch>
              </p:blipFill>
              <p:spPr>
                <a:xfrm>
                  <a:off x="3877920" y="4430501"/>
                  <a:ext cx="694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46100" name="Ink 46099">
                  <a:extLst>
                    <a:ext uri="{FF2B5EF4-FFF2-40B4-BE49-F238E27FC236}">
                      <a16:creationId xmlns:a16="http://schemas.microsoft.com/office/drawing/2014/main" id="{B4B0ACFC-C90C-9588-842F-73053B852680}"/>
                    </a:ext>
                  </a:extLst>
                </p14:cNvPr>
                <p14:cNvContentPartPr/>
                <p14:nvPr/>
              </p14:nvContentPartPr>
              <p14:xfrm>
                <a:off x="3978000" y="4387301"/>
                <a:ext cx="53640" cy="53640"/>
              </p14:xfrm>
            </p:contentPart>
          </mc:Choice>
          <mc:Fallback xmlns="">
            <p:pic>
              <p:nvPicPr>
                <p:cNvPr id="46100" name="Ink 46099">
                  <a:extLst>
                    <a:ext uri="{FF2B5EF4-FFF2-40B4-BE49-F238E27FC236}">
                      <a16:creationId xmlns:a16="http://schemas.microsoft.com/office/drawing/2014/main" id="{B4B0ACFC-C90C-9588-842F-73053B852680}"/>
                    </a:ext>
                  </a:extLst>
                </p:cNvPr>
                <p:cNvPicPr/>
                <p:nvPr/>
              </p:nvPicPr>
              <p:blipFill>
                <a:blip r:embed="rId120"/>
                <a:stretch>
                  <a:fillRect/>
                </a:stretch>
              </p:blipFill>
              <p:spPr>
                <a:xfrm>
                  <a:off x="3973680" y="4382981"/>
                  <a:ext cx="622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46101" name="Ink 46100">
                  <a:extLst>
                    <a:ext uri="{FF2B5EF4-FFF2-40B4-BE49-F238E27FC236}">
                      <a16:creationId xmlns:a16="http://schemas.microsoft.com/office/drawing/2014/main" id="{91739028-12FD-974D-5D0F-DA04FB793C7B}"/>
                    </a:ext>
                  </a:extLst>
                </p14:cNvPr>
                <p14:cNvContentPartPr/>
                <p14:nvPr/>
              </p14:nvContentPartPr>
              <p14:xfrm>
                <a:off x="3836160" y="4558661"/>
                <a:ext cx="18000" cy="64440"/>
              </p14:xfrm>
            </p:contentPart>
          </mc:Choice>
          <mc:Fallback xmlns="">
            <p:pic>
              <p:nvPicPr>
                <p:cNvPr id="46101" name="Ink 46100">
                  <a:extLst>
                    <a:ext uri="{FF2B5EF4-FFF2-40B4-BE49-F238E27FC236}">
                      <a16:creationId xmlns:a16="http://schemas.microsoft.com/office/drawing/2014/main" id="{91739028-12FD-974D-5D0F-DA04FB793C7B}"/>
                    </a:ext>
                  </a:extLst>
                </p:cNvPr>
                <p:cNvPicPr/>
                <p:nvPr/>
              </p:nvPicPr>
              <p:blipFill>
                <a:blip r:embed="rId122"/>
                <a:stretch>
                  <a:fillRect/>
                </a:stretch>
              </p:blipFill>
              <p:spPr>
                <a:xfrm>
                  <a:off x="3831840" y="4554341"/>
                  <a:ext cx="266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46102" name="Ink 46101">
                  <a:extLst>
                    <a:ext uri="{FF2B5EF4-FFF2-40B4-BE49-F238E27FC236}">
                      <a16:creationId xmlns:a16="http://schemas.microsoft.com/office/drawing/2014/main" id="{7F918869-8177-BD59-6C91-D88937232AE7}"/>
                    </a:ext>
                  </a:extLst>
                </p14:cNvPr>
                <p14:cNvContentPartPr/>
                <p14:nvPr/>
              </p14:nvContentPartPr>
              <p14:xfrm>
                <a:off x="3888720" y="4559381"/>
                <a:ext cx="43560" cy="41760"/>
              </p14:xfrm>
            </p:contentPart>
          </mc:Choice>
          <mc:Fallback xmlns="">
            <p:pic>
              <p:nvPicPr>
                <p:cNvPr id="46102" name="Ink 46101">
                  <a:extLst>
                    <a:ext uri="{FF2B5EF4-FFF2-40B4-BE49-F238E27FC236}">
                      <a16:creationId xmlns:a16="http://schemas.microsoft.com/office/drawing/2014/main" id="{7F918869-8177-BD59-6C91-D88937232AE7}"/>
                    </a:ext>
                  </a:extLst>
                </p:cNvPr>
                <p:cNvPicPr/>
                <p:nvPr/>
              </p:nvPicPr>
              <p:blipFill>
                <a:blip r:embed="rId124"/>
                <a:stretch>
                  <a:fillRect/>
                </a:stretch>
              </p:blipFill>
              <p:spPr>
                <a:xfrm>
                  <a:off x="3884400" y="4555061"/>
                  <a:ext cx="522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46103" name="Ink 46102">
                  <a:extLst>
                    <a:ext uri="{FF2B5EF4-FFF2-40B4-BE49-F238E27FC236}">
                      <a16:creationId xmlns:a16="http://schemas.microsoft.com/office/drawing/2014/main" id="{BC5B6CF5-1B9B-19EE-77DF-15556F27E6AD}"/>
                    </a:ext>
                  </a:extLst>
                </p14:cNvPr>
                <p14:cNvContentPartPr/>
                <p14:nvPr/>
              </p14:nvContentPartPr>
              <p14:xfrm>
                <a:off x="3978000" y="4548581"/>
                <a:ext cx="55440" cy="8640"/>
              </p14:xfrm>
            </p:contentPart>
          </mc:Choice>
          <mc:Fallback xmlns="">
            <p:pic>
              <p:nvPicPr>
                <p:cNvPr id="46103" name="Ink 46102">
                  <a:extLst>
                    <a:ext uri="{FF2B5EF4-FFF2-40B4-BE49-F238E27FC236}">
                      <a16:creationId xmlns:a16="http://schemas.microsoft.com/office/drawing/2014/main" id="{BC5B6CF5-1B9B-19EE-77DF-15556F27E6AD}"/>
                    </a:ext>
                  </a:extLst>
                </p:cNvPr>
                <p:cNvPicPr/>
                <p:nvPr/>
              </p:nvPicPr>
              <p:blipFill>
                <a:blip r:embed="rId126"/>
                <a:stretch>
                  <a:fillRect/>
                </a:stretch>
              </p:blipFill>
              <p:spPr>
                <a:xfrm>
                  <a:off x="3973680" y="4544261"/>
                  <a:ext cx="640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46104" name="Ink 46103">
                  <a:extLst>
                    <a:ext uri="{FF2B5EF4-FFF2-40B4-BE49-F238E27FC236}">
                      <a16:creationId xmlns:a16="http://schemas.microsoft.com/office/drawing/2014/main" id="{C98F006E-DECC-E324-3F9E-116504E1F534}"/>
                    </a:ext>
                  </a:extLst>
                </p14:cNvPr>
                <p14:cNvContentPartPr/>
                <p14:nvPr/>
              </p14:nvContentPartPr>
              <p14:xfrm>
                <a:off x="4013640" y="4558661"/>
                <a:ext cx="21600" cy="12240"/>
              </p14:xfrm>
            </p:contentPart>
          </mc:Choice>
          <mc:Fallback xmlns="">
            <p:pic>
              <p:nvPicPr>
                <p:cNvPr id="46104" name="Ink 46103">
                  <a:extLst>
                    <a:ext uri="{FF2B5EF4-FFF2-40B4-BE49-F238E27FC236}">
                      <a16:creationId xmlns:a16="http://schemas.microsoft.com/office/drawing/2014/main" id="{C98F006E-DECC-E324-3F9E-116504E1F534}"/>
                    </a:ext>
                  </a:extLst>
                </p:cNvPr>
                <p:cNvPicPr/>
                <p:nvPr/>
              </p:nvPicPr>
              <p:blipFill>
                <a:blip r:embed="rId128"/>
                <a:stretch>
                  <a:fillRect/>
                </a:stretch>
              </p:blipFill>
              <p:spPr>
                <a:xfrm>
                  <a:off x="4009320" y="4554341"/>
                  <a:ext cx="302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6105" name="Ink 46104">
                  <a:extLst>
                    <a:ext uri="{FF2B5EF4-FFF2-40B4-BE49-F238E27FC236}">
                      <a16:creationId xmlns:a16="http://schemas.microsoft.com/office/drawing/2014/main" id="{3C230215-ED05-B6AC-9A1A-33AF014471F5}"/>
                    </a:ext>
                  </a:extLst>
                </p14:cNvPr>
                <p14:cNvContentPartPr/>
                <p14:nvPr/>
              </p14:nvContentPartPr>
              <p14:xfrm>
                <a:off x="4091760" y="4510421"/>
                <a:ext cx="53640" cy="62640"/>
              </p14:xfrm>
            </p:contentPart>
          </mc:Choice>
          <mc:Fallback xmlns="">
            <p:pic>
              <p:nvPicPr>
                <p:cNvPr id="46105" name="Ink 46104">
                  <a:extLst>
                    <a:ext uri="{FF2B5EF4-FFF2-40B4-BE49-F238E27FC236}">
                      <a16:creationId xmlns:a16="http://schemas.microsoft.com/office/drawing/2014/main" id="{3C230215-ED05-B6AC-9A1A-33AF014471F5}"/>
                    </a:ext>
                  </a:extLst>
                </p:cNvPr>
                <p:cNvPicPr/>
                <p:nvPr/>
              </p:nvPicPr>
              <p:blipFill>
                <a:blip r:embed="rId130"/>
                <a:stretch>
                  <a:fillRect/>
                </a:stretch>
              </p:blipFill>
              <p:spPr>
                <a:xfrm>
                  <a:off x="4087440" y="4506101"/>
                  <a:ext cx="62280" cy="71280"/>
                </a:xfrm>
                <a:prstGeom prst="rect">
                  <a:avLst/>
                </a:prstGeom>
              </p:spPr>
            </p:pic>
          </mc:Fallback>
        </mc:AlternateContent>
      </p:grpSp>
      <p:grpSp>
        <p:nvGrpSpPr>
          <p:cNvPr id="46121" name="Group 46120">
            <a:extLst>
              <a:ext uri="{FF2B5EF4-FFF2-40B4-BE49-F238E27FC236}">
                <a16:creationId xmlns:a16="http://schemas.microsoft.com/office/drawing/2014/main" id="{6D048AB7-E8E0-1620-8116-088D18A5C5D3}"/>
              </a:ext>
            </a:extLst>
          </p:cNvPr>
          <p:cNvGrpSpPr/>
          <p:nvPr/>
        </p:nvGrpSpPr>
        <p:grpSpPr>
          <a:xfrm>
            <a:off x="5335200" y="4268861"/>
            <a:ext cx="267120" cy="113040"/>
            <a:chOff x="5335200" y="4268861"/>
            <a:chExt cx="267120" cy="113040"/>
          </a:xfrm>
        </p:grpSpPr>
        <mc:AlternateContent xmlns:mc="http://schemas.openxmlformats.org/markup-compatibility/2006" xmlns:p14="http://schemas.microsoft.com/office/powerpoint/2010/main">
          <mc:Choice Requires="p14">
            <p:contentPart p14:bwMode="auto" r:id="rId131">
              <p14:nvContentPartPr>
                <p14:cNvPr id="46108" name="Ink 46107">
                  <a:extLst>
                    <a:ext uri="{FF2B5EF4-FFF2-40B4-BE49-F238E27FC236}">
                      <a16:creationId xmlns:a16="http://schemas.microsoft.com/office/drawing/2014/main" id="{C6D02488-07EC-A3E3-41F0-2023CCF816BF}"/>
                    </a:ext>
                  </a:extLst>
                </p14:cNvPr>
                <p14:cNvContentPartPr/>
                <p14:nvPr/>
              </p14:nvContentPartPr>
              <p14:xfrm>
                <a:off x="5335200" y="4277141"/>
                <a:ext cx="64440" cy="14400"/>
              </p14:xfrm>
            </p:contentPart>
          </mc:Choice>
          <mc:Fallback xmlns="">
            <p:pic>
              <p:nvPicPr>
                <p:cNvPr id="46108" name="Ink 46107">
                  <a:extLst>
                    <a:ext uri="{FF2B5EF4-FFF2-40B4-BE49-F238E27FC236}">
                      <a16:creationId xmlns:a16="http://schemas.microsoft.com/office/drawing/2014/main" id="{C6D02488-07EC-A3E3-41F0-2023CCF816BF}"/>
                    </a:ext>
                  </a:extLst>
                </p:cNvPr>
                <p:cNvPicPr/>
                <p:nvPr/>
              </p:nvPicPr>
              <p:blipFill>
                <a:blip r:embed="rId132"/>
                <a:stretch>
                  <a:fillRect/>
                </a:stretch>
              </p:blipFill>
              <p:spPr>
                <a:xfrm>
                  <a:off x="5330880" y="4272821"/>
                  <a:ext cx="730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6109" name="Ink 46108">
                  <a:extLst>
                    <a:ext uri="{FF2B5EF4-FFF2-40B4-BE49-F238E27FC236}">
                      <a16:creationId xmlns:a16="http://schemas.microsoft.com/office/drawing/2014/main" id="{6A146D55-025F-E68E-ECC5-ED20FADB1D90}"/>
                    </a:ext>
                  </a:extLst>
                </p14:cNvPr>
                <p14:cNvContentPartPr/>
                <p14:nvPr/>
              </p14:nvContentPartPr>
              <p14:xfrm>
                <a:off x="5342400" y="4271021"/>
                <a:ext cx="42840" cy="110880"/>
              </p14:xfrm>
            </p:contentPart>
          </mc:Choice>
          <mc:Fallback xmlns="">
            <p:pic>
              <p:nvPicPr>
                <p:cNvPr id="46109" name="Ink 46108">
                  <a:extLst>
                    <a:ext uri="{FF2B5EF4-FFF2-40B4-BE49-F238E27FC236}">
                      <a16:creationId xmlns:a16="http://schemas.microsoft.com/office/drawing/2014/main" id="{6A146D55-025F-E68E-ECC5-ED20FADB1D90}"/>
                    </a:ext>
                  </a:extLst>
                </p:cNvPr>
                <p:cNvPicPr/>
                <p:nvPr/>
              </p:nvPicPr>
              <p:blipFill>
                <a:blip r:embed="rId134"/>
                <a:stretch>
                  <a:fillRect/>
                </a:stretch>
              </p:blipFill>
              <p:spPr>
                <a:xfrm>
                  <a:off x="5338080" y="4266701"/>
                  <a:ext cx="514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6111" name="Ink 46110">
                  <a:extLst>
                    <a:ext uri="{FF2B5EF4-FFF2-40B4-BE49-F238E27FC236}">
                      <a16:creationId xmlns:a16="http://schemas.microsoft.com/office/drawing/2014/main" id="{A9845B40-AB24-595C-5BB6-1F1E2761456A}"/>
                    </a:ext>
                  </a:extLst>
                </p14:cNvPr>
                <p14:cNvContentPartPr/>
                <p14:nvPr/>
              </p14:nvContentPartPr>
              <p14:xfrm>
                <a:off x="5498640" y="4286861"/>
                <a:ext cx="3960" cy="10440"/>
              </p14:xfrm>
            </p:contentPart>
          </mc:Choice>
          <mc:Fallback xmlns="">
            <p:pic>
              <p:nvPicPr>
                <p:cNvPr id="46111" name="Ink 46110">
                  <a:extLst>
                    <a:ext uri="{FF2B5EF4-FFF2-40B4-BE49-F238E27FC236}">
                      <a16:creationId xmlns:a16="http://schemas.microsoft.com/office/drawing/2014/main" id="{A9845B40-AB24-595C-5BB6-1F1E2761456A}"/>
                    </a:ext>
                  </a:extLst>
                </p:cNvPr>
                <p:cNvPicPr/>
                <p:nvPr/>
              </p:nvPicPr>
              <p:blipFill>
                <a:blip r:embed="rId136"/>
                <a:stretch>
                  <a:fillRect/>
                </a:stretch>
              </p:blipFill>
              <p:spPr>
                <a:xfrm>
                  <a:off x="5494320" y="4282541"/>
                  <a:ext cx="126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6112" name="Ink 46111">
                  <a:extLst>
                    <a:ext uri="{FF2B5EF4-FFF2-40B4-BE49-F238E27FC236}">
                      <a16:creationId xmlns:a16="http://schemas.microsoft.com/office/drawing/2014/main" id="{73072BC0-F5F5-EBAC-2338-DDFFD7AE2D79}"/>
                    </a:ext>
                  </a:extLst>
                </p14:cNvPr>
                <p14:cNvContentPartPr/>
                <p14:nvPr/>
              </p14:nvContentPartPr>
              <p14:xfrm>
                <a:off x="5463720" y="4305581"/>
                <a:ext cx="30240" cy="6120"/>
              </p14:xfrm>
            </p:contentPart>
          </mc:Choice>
          <mc:Fallback xmlns="">
            <p:pic>
              <p:nvPicPr>
                <p:cNvPr id="46112" name="Ink 46111">
                  <a:extLst>
                    <a:ext uri="{FF2B5EF4-FFF2-40B4-BE49-F238E27FC236}">
                      <a16:creationId xmlns:a16="http://schemas.microsoft.com/office/drawing/2014/main" id="{73072BC0-F5F5-EBAC-2338-DDFFD7AE2D79}"/>
                    </a:ext>
                  </a:extLst>
                </p:cNvPr>
                <p:cNvPicPr/>
                <p:nvPr/>
              </p:nvPicPr>
              <p:blipFill>
                <a:blip r:embed="rId138"/>
                <a:stretch>
                  <a:fillRect/>
                </a:stretch>
              </p:blipFill>
              <p:spPr>
                <a:xfrm>
                  <a:off x="5459400" y="4301261"/>
                  <a:ext cx="388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6113" name="Ink 46112">
                  <a:extLst>
                    <a:ext uri="{FF2B5EF4-FFF2-40B4-BE49-F238E27FC236}">
                      <a16:creationId xmlns:a16="http://schemas.microsoft.com/office/drawing/2014/main" id="{0A765D3A-C6BB-7C5C-2863-7449994C2A0E}"/>
                    </a:ext>
                  </a:extLst>
                </p14:cNvPr>
                <p14:cNvContentPartPr/>
                <p14:nvPr/>
              </p14:nvContentPartPr>
              <p14:xfrm>
                <a:off x="5473440" y="4314941"/>
                <a:ext cx="32400" cy="18360"/>
              </p14:xfrm>
            </p:contentPart>
          </mc:Choice>
          <mc:Fallback xmlns="">
            <p:pic>
              <p:nvPicPr>
                <p:cNvPr id="46113" name="Ink 46112">
                  <a:extLst>
                    <a:ext uri="{FF2B5EF4-FFF2-40B4-BE49-F238E27FC236}">
                      <a16:creationId xmlns:a16="http://schemas.microsoft.com/office/drawing/2014/main" id="{0A765D3A-C6BB-7C5C-2863-7449994C2A0E}"/>
                    </a:ext>
                  </a:extLst>
                </p:cNvPr>
                <p:cNvPicPr/>
                <p:nvPr/>
              </p:nvPicPr>
              <p:blipFill>
                <a:blip r:embed="rId140"/>
                <a:stretch>
                  <a:fillRect/>
                </a:stretch>
              </p:blipFill>
              <p:spPr>
                <a:xfrm>
                  <a:off x="5469120" y="4310621"/>
                  <a:ext cx="410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46114" name="Ink 46113">
                  <a:extLst>
                    <a:ext uri="{FF2B5EF4-FFF2-40B4-BE49-F238E27FC236}">
                      <a16:creationId xmlns:a16="http://schemas.microsoft.com/office/drawing/2014/main" id="{52046BBC-8F7A-EB8A-0A90-4B756D15136D}"/>
                    </a:ext>
                  </a:extLst>
                </p14:cNvPr>
                <p14:cNvContentPartPr/>
                <p14:nvPr/>
              </p14:nvContentPartPr>
              <p14:xfrm>
                <a:off x="5530680" y="4268861"/>
                <a:ext cx="71640" cy="92520"/>
              </p14:xfrm>
            </p:contentPart>
          </mc:Choice>
          <mc:Fallback xmlns="">
            <p:pic>
              <p:nvPicPr>
                <p:cNvPr id="46114" name="Ink 46113">
                  <a:extLst>
                    <a:ext uri="{FF2B5EF4-FFF2-40B4-BE49-F238E27FC236}">
                      <a16:creationId xmlns:a16="http://schemas.microsoft.com/office/drawing/2014/main" id="{52046BBC-8F7A-EB8A-0A90-4B756D15136D}"/>
                    </a:ext>
                  </a:extLst>
                </p:cNvPr>
                <p:cNvPicPr/>
                <p:nvPr/>
              </p:nvPicPr>
              <p:blipFill>
                <a:blip r:embed="rId142"/>
                <a:stretch>
                  <a:fillRect/>
                </a:stretch>
              </p:blipFill>
              <p:spPr>
                <a:xfrm>
                  <a:off x="5526360" y="4264541"/>
                  <a:ext cx="80280" cy="101160"/>
                </a:xfrm>
                <a:prstGeom prst="rect">
                  <a:avLst/>
                </a:prstGeom>
              </p:spPr>
            </p:pic>
          </mc:Fallback>
        </mc:AlternateContent>
      </p:grpSp>
      <p:grpSp>
        <p:nvGrpSpPr>
          <p:cNvPr id="46120" name="Group 46119">
            <a:extLst>
              <a:ext uri="{FF2B5EF4-FFF2-40B4-BE49-F238E27FC236}">
                <a16:creationId xmlns:a16="http://schemas.microsoft.com/office/drawing/2014/main" id="{C6681734-8C3C-8247-E1BD-F8EEBE4B13D3}"/>
              </a:ext>
            </a:extLst>
          </p:cNvPr>
          <p:cNvGrpSpPr/>
          <p:nvPr/>
        </p:nvGrpSpPr>
        <p:grpSpPr>
          <a:xfrm>
            <a:off x="5395680" y="4442381"/>
            <a:ext cx="284400" cy="82800"/>
            <a:chOff x="5395680" y="4442381"/>
            <a:chExt cx="284400" cy="82800"/>
          </a:xfrm>
        </p:grpSpPr>
        <mc:AlternateContent xmlns:mc="http://schemas.openxmlformats.org/markup-compatibility/2006" xmlns:p14="http://schemas.microsoft.com/office/powerpoint/2010/main">
          <mc:Choice Requires="p14">
            <p:contentPart p14:bwMode="auto" r:id="rId143">
              <p14:nvContentPartPr>
                <p14:cNvPr id="46115" name="Ink 46114">
                  <a:extLst>
                    <a:ext uri="{FF2B5EF4-FFF2-40B4-BE49-F238E27FC236}">
                      <a16:creationId xmlns:a16="http://schemas.microsoft.com/office/drawing/2014/main" id="{494B50BA-D3B3-1338-F2EE-D2437CDD2C24}"/>
                    </a:ext>
                  </a:extLst>
                </p14:cNvPr>
                <p14:cNvContentPartPr/>
                <p14:nvPr/>
              </p14:nvContentPartPr>
              <p14:xfrm>
                <a:off x="5395680" y="4452821"/>
                <a:ext cx="18360" cy="60480"/>
              </p14:xfrm>
            </p:contentPart>
          </mc:Choice>
          <mc:Fallback xmlns="">
            <p:pic>
              <p:nvPicPr>
                <p:cNvPr id="46115" name="Ink 46114">
                  <a:extLst>
                    <a:ext uri="{FF2B5EF4-FFF2-40B4-BE49-F238E27FC236}">
                      <a16:creationId xmlns:a16="http://schemas.microsoft.com/office/drawing/2014/main" id="{494B50BA-D3B3-1338-F2EE-D2437CDD2C24}"/>
                    </a:ext>
                  </a:extLst>
                </p:cNvPr>
                <p:cNvPicPr/>
                <p:nvPr/>
              </p:nvPicPr>
              <p:blipFill>
                <a:blip r:embed="rId144"/>
                <a:stretch>
                  <a:fillRect/>
                </a:stretch>
              </p:blipFill>
              <p:spPr>
                <a:xfrm>
                  <a:off x="5391360" y="4448501"/>
                  <a:ext cx="270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6116" name="Ink 46115">
                  <a:extLst>
                    <a:ext uri="{FF2B5EF4-FFF2-40B4-BE49-F238E27FC236}">
                      <a16:creationId xmlns:a16="http://schemas.microsoft.com/office/drawing/2014/main" id="{7B77F6B8-8745-50E8-2D00-0CFEADB4F282}"/>
                    </a:ext>
                  </a:extLst>
                </p14:cNvPr>
                <p14:cNvContentPartPr/>
                <p14:nvPr/>
              </p14:nvContentPartPr>
              <p14:xfrm>
                <a:off x="5430960" y="4469381"/>
                <a:ext cx="36000" cy="47880"/>
              </p14:xfrm>
            </p:contentPart>
          </mc:Choice>
          <mc:Fallback xmlns="">
            <p:pic>
              <p:nvPicPr>
                <p:cNvPr id="46116" name="Ink 46115">
                  <a:extLst>
                    <a:ext uri="{FF2B5EF4-FFF2-40B4-BE49-F238E27FC236}">
                      <a16:creationId xmlns:a16="http://schemas.microsoft.com/office/drawing/2014/main" id="{7B77F6B8-8745-50E8-2D00-0CFEADB4F282}"/>
                    </a:ext>
                  </a:extLst>
                </p:cNvPr>
                <p:cNvPicPr/>
                <p:nvPr/>
              </p:nvPicPr>
              <p:blipFill>
                <a:blip r:embed="rId146"/>
                <a:stretch>
                  <a:fillRect/>
                </a:stretch>
              </p:blipFill>
              <p:spPr>
                <a:xfrm>
                  <a:off x="5426640" y="4465061"/>
                  <a:ext cx="446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6117" name="Ink 46116">
                  <a:extLst>
                    <a:ext uri="{FF2B5EF4-FFF2-40B4-BE49-F238E27FC236}">
                      <a16:creationId xmlns:a16="http://schemas.microsoft.com/office/drawing/2014/main" id="{8297AD6D-37B4-1859-E3D6-7CC044E559C0}"/>
                    </a:ext>
                  </a:extLst>
                </p14:cNvPr>
                <p14:cNvContentPartPr/>
                <p14:nvPr/>
              </p14:nvContentPartPr>
              <p14:xfrm>
                <a:off x="5513040" y="4476941"/>
                <a:ext cx="27720" cy="9720"/>
              </p14:xfrm>
            </p:contentPart>
          </mc:Choice>
          <mc:Fallback xmlns="">
            <p:pic>
              <p:nvPicPr>
                <p:cNvPr id="46117" name="Ink 46116">
                  <a:extLst>
                    <a:ext uri="{FF2B5EF4-FFF2-40B4-BE49-F238E27FC236}">
                      <a16:creationId xmlns:a16="http://schemas.microsoft.com/office/drawing/2014/main" id="{8297AD6D-37B4-1859-E3D6-7CC044E559C0}"/>
                    </a:ext>
                  </a:extLst>
                </p:cNvPr>
                <p:cNvPicPr/>
                <p:nvPr/>
              </p:nvPicPr>
              <p:blipFill>
                <a:blip r:embed="rId148"/>
                <a:stretch>
                  <a:fillRect/>
                </a:stretch>
              </p:blipFill>
              <p:spPr>
                <a:xfrm>
                  <a:off x="5508720" y="4472621"/>
                  <a:ext cx="36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6118" name="Ink 46117">
                  <a:extLst>
                    <a:ext uri="{FF2B5EF4-FFF2-40B4-BE49-F238E27FC236}">
                      <a16:creationId xmlns:a16="http://schemas.microsoft.com/office/drawing/2014/main" id="{1A0C163F-B78D-ABE5-19DE-2ADD99FF9052}"/>
                    </a:ext>
                  </a:extLst>
                </p14:cNvPr>
                <p14:cNvContentPartPr/>
                <p14:nvPr/>
              </p14:nvContentPartPr>
              <p14:xfrm>
                <a:off x="5516280" y="4500701"/>
                <a:ext cx="43200" cy="24480"/>
              </p14:xfrm>
            </p:contentPart>
          </mc:Choice>
          <mc:Fallback xmlns="">
            <p:pic>
              <p:nvPicPr>
                <p:cNvPr id="46118" name="Ink 46117">
                  <a:extLst>
                    <a:ext uri="{FF2B5EF4-FFF2-40B4-BE49-F238E27FC236}">
                      <a16:creationId xmlns:a16="http://schemas.microsoft.com/office/drawing/2014/main" id="{1A0C163F-B78D-ABE5-19DE-2ADD99FF9052}"/>
                    </a:ext>
                  </a:extLst>
                </p:cNvPr>
                <p:cNvPicPr/>
                <p:nvPr/>
              </p:nvPicPr>
              <p:blipFill>
                <a:blip r:embed="rId150"/>
                <a:stretch>
                  <a:fillRect/>
                </a:stretch>
              </p:blipFill>
              <p:spPr>
                <a:xfrm>
                  <a:off x="5511960" y="4496381"/>
                  <a:ext cx="518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46119" name="Ink 46118">
                  <a:extLst>
                    <a:ext uri="{FF2B5EF4-FFF2-40B4-BE49-F238E27FC236}">
                      <a16:creationId xmlns:a16="http://schemas.microsoft.com/office/drawing/2014/main" id="{89767432-09EE-2DF0-846E-8DB6B963AAF7}"/>
                    </a:ext>
                  </a:extLst>
                </p14:cNvPr>
                <p14:cNvContentPartPr/>
                <p14:nvPr/>
              </p14:nvContentPartPr>
              <p14:xfrm>
                <a:off x="5594400" y="4442381"/>
                <a:ext cx="85680" cy="70560"/>
              </p14:xfrm>
            </p:contentPart>
          </mc:Choice>
          <mc:Fallback xmlns="">
            <p:pic>
              <p:nvPicPr>
                <p:cNvPr id="46119" name="Ink 46118">
                  <a:extLst>
                    <a:ext uri="{FF2B5EF4-FFF2-40B4-BE49-F238E27FC236}">
                      <a16:creationId xmlns:a16="http://schemas.microsoft.com/office/drawing/2014/main" id="{89767432-09EE-2DF0-846E-8DB6B963AAF7}"/>
                    </a:ext>
                  </a:extLst>
                </p:cNvPr>
                <p:cNvPicPr/>
                <p:nvPr/>
              </p:nvPicPr>
              <p:blipFill>
                <a:blip r:embed="rId152"/>
                <a:stretch>
                  <a:fillRect/>
                </a:stretch>
              </p:blipFill>
              <p:spPr>
                <a:xfrm>
                  <a:off x="5590080" y="4438061"/>
                  <a:ext cx="94320" cy="79200"/>
                </a:xfrm>
                <a:prstGeom prst="rect">
                  <a:avLst/>
                </a:prstGeom>
              </p:spPr>
            </p:pic>
          </mc:Fallback>
        </mc:AlternateContent>
      </p:grpSp>
      <p:grpSp>
        <p:nvGrpSpPr>
          <p:cNvPr id="46129" name="Group 46128">
            <a:extLst>
              <a:ext uri="{FF2B5EF4-FFF2-40B4-BE49-F238E27FC236}">
                <a16:creationId xmlns:a16="http://schemas.microsoft.com/office/drawing/2014/main" id="{0E0E9C2E-381D-3505-BE6E-F882827E4265}"/>
              </a:ext>
            </a:extLst>
          </p:cNvPr>
          <p:cNvGrpSpPr/>
          <p:nvPr/>
        </p:nvGrpSpPr>
        <p:grpSpPr>
          <a:xfrm>
            <a:off x="7068960" y="4319261"/>
            <a:ext cx="334080" cy="110160"/>
            <a:chOff x="7068960" y="4319261"/>
            <a:chExt cx="334080" cy="110160"/>
          </a:xfrm>
        </p:grpSpPr>
        <mc:AlternateContent xmlns:mc="http://schemas.openxmlformats.org/markup-compatibility/2006" xmlns:p14="http://schemas.microsoft.com/office/powerpoint/2010/main">
          <mc:Choice Requires="p14">
            <p:contentPart p14:bwMode="auto" r:id="rId153">
              <p14:nvContentPartPr>
                <p14:cNvPr id="46122" name="Ink 46121">
                  <a:extLst>
                    <a:ext uri="{FF2B5EF4-FFF2-40B4-BE49-F238E27FC236}">
                      <a16:creationId xmlns:a16="http://schemas.microsoft.com/office/drawing/2014/main" id="{C62907CC-5E1F-33E3-98E1-8946F5F8A364}"/>
                    </a:ext>
                  </a:extLst>
                </p14:cNvPr>
                <p14:cNvContentPartPr/>
                <p14:nvPr/>
              </p14:nvContentPartPr>
              <p14:xfrm>
                <a:off x="7068960" y="4332941"/>
                <a:ext cx="89280" cy="12240"/>
              </p14:xfrm>
            </p:contentPart>
          </mc:Choice>
          <mc:Fallback xmlns="">
            <p:pic>
              <p:nvPicPr>
                <p:cNvPr id="46122" name="Ink 46121">
                  <a:extLst>
                    <a:ext uri="{FF2B5EF4-FFF2-40B4-BE49-F238E27FC236}">
                      <a16:creationId xmlns:a16="http://schemas.microsoft.com/office/drawing/2014/main" id="{C62907CC-5E1F-33E3-98E1-8946F5F8A364}"/>
                    </a:ext>
                  </a:extLst>
                </p:cNvPr>
                <p:cNvPicPr/>
                <p:nvPr/>
              </p:nvPicPr>
              <p:blipFill>
                <a:blip r:embed="rId154"/>
                <a:stretch>
                  <a:fillRect/>
                </a:stretch>
              </p:blipFill>
              <p:spPr>
                <a:xfrm>
                  <a:off x="7064640" y="4328621"/>
                  <a:ext cx="979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46123" name="Ink 46122">
                  <a:extLst>
                    <a:ext uri="{FF2B5EF4-FFF2-40B4-BE49-F238E27FC236}">
                      <a16:creationId xmlns:a16="http://schemas.microsoft.com/office/drawing/2014/main" id="{9D6D301D-B0AD-11E0-2605-4635C6566DF9}"/>
                    </a:ext>
                  </a:extLst>
                </p14:cNvPr>
                <p14:cNvContentPartPr/>
                <p14:nvPr/>
              </p14:nvContentPartPr>
              <p14:xfrm>
                <a:off x="7097040" y="4332941"/>
                <a:ext cx="50400" cy="96480"/>
              </p14:xfrm>
            </p:contentPart>
          </mc:Choice>
          <mc:Fallback xmlns="">
            <p:pic>
              <p:nvPicPr>
                <p:cNvPr id="46123" name="Ink 46122">
                  <a:extLst>
                    <a:ext uri="{FF2B5EF4-FFF2-40B4-BE49-F238E27FC236}">
                      <a16:creationId xmlns:a16="http://schemas.microsoft.com/office/drawing/2014/main" id="{9D6D301D-B0AD-11E0-2605-4635C6566DF9}"/>
                    </a:ext>
                  </a:extLst>
                </p:cNvPr>
                <p:cNvPicPr/>
                <p:nvPr/>
              </p:nvPicPr>
              <p:blipFill>
                <a:blip r:embed="rId156"/>
                <a:stretch>
                  <a:fillRect/>
                </a:stretch>
              </p:blipFill>
              <p:spPr>
                <a:xfrm>
                  <a:off x="7092720" y="4328621"/>
                  <a:ext cx="590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46125" name="Ink 46124">
                  <a:extLst>
                    <a:ext uri="{FF2B5EF4-FFF2-40B4-BE49-F238E27FC236}">
                      <a16:creationId xmlns:a16="http://schemas.microsoft.com/office/drawing/2014/main" id="{15742DC8-C6F4-1773-34DC-DDEB38C93729}"/>
                    </a:ext>
                  </a:extLst>
                </p14:cNvPr>
                <p14:cNvContentPartPr/>
                <p14:nvPr/>
              </p14:nvContentPartPr>
              <p14:xfrm>
                <a:off x="7236000" y="4328981"/>
                <a:ext cx="16920" cy="2520"/>
              </p14:xfrm>
            </p:contentPart>
          </mc:Choice>
          <mc:Fallback xmlns="">
            <p:pic>
              <p:nvPicPr>
                <p:cNvPr id="46125" name="Ink 46124">
                  <a:extLst>
                    <a:ext uri="{FF2B5EF4-FFF2-40B4-BE49-F238E27FC236}">
                      <a16:creationId xmlns:a16="http://schemas.microsoft.com/office/drawing/2014/main" id="{15742DC8-C6F4-1773-34DC-DDEB38C93729}"/>
                    </a:ext>
                  </a:extLst>
                </p:cNvPr>
                <p:cNvPicPr/>
                <p:nvPr/>
              </p:nvPicPr>
              <p:blipFill>
                <a:blip r:embed="rId158"/>
                <a:stretch>
                  <a:fillRect/>
                </a:stretch>
              </p:blipFill>
              <p:spPr>
                <a:xfrm>
                  <a:off x="7231680" y="4324661"/>
                  <a:ext cx="255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46126" name="Ink 46125">
                  <a:extLst>
                    <a:ext uri="{FF2B5EF4-FFF2-40B4-BE49-F238E27FC236}">
                      <a16:creationId xmlns:a16="http://schemas.microsoft.com/office/drawing/2014/main" id="{28673559-30EE-15B5-D94F-83E303378821}"/>
                    </a:ext>
                  </a:extLst>
                </p14:cNvPr>
                <p14:cNvContentPartPr/>
                <p14:nvPr/>
              </p14:nvContentPartPr>
              <p14:xfrm>
                <a:off x="7228800" y="4340861"/>
                <a:ext cx="63720" cy="8640"/>
              </p14:xfrm>
            </p:contentPart>
          </mc:Choice>
          <mc:Fallback xmlns="">
            <p:pic>
              <p:nvPicPr>
                <p:cNvPr id="46126" name="Ink 46125">
                  <a:extLst>
                    <a:ext uri="{FF2B5EF4-FFF2-40B4-BE49-F238E27FC236}">
                      <a16:creationId xmlns:a16="http://schemas.microsoft.com/office/drawing/2014/main" id="{28673559-30EE-15B5-D94F-83E303378821}"/>
                    </a:ext>
                  </a:extLst>
                </p:cNvPr>
                <p:cNvPicPr/>
                <p:nvPr/>
              </p:nvPicPr>
              <p:blipFill>
                <a:blip r:embed="rId160"/>
                <a:stretch>
                  <a:fillRect/>
                </a:stretch>
              </p:blipFill>
              <p:spPr>
                <a:xfrm>
                  <a:off x="7224480" y="4336541"/>
                  <a:ext cx="723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46127" name="Ink 46126">
                  <a:extLst>
                    <a:ext uri="{FF2B5EF4-FFF2-40B4-BE49-F238E27FC236}">
                      <a16:creationId xmlns:a16="http://schemas.microsoft.com/office/drawing/2014/main" id="{D7889DC4-5153-4A8D-B695-3EA224545ED4}"/>
                    </a:ext>
                  </a:extLst>
                </p14:cNvPr>
                <p14:cNvContentPartPr/>
                <p14:nvPr/>
              </p14:nvContentPartPr>
              <p14:xfrm>
                <a:off x="7246440" y="4366781"/>
                <a:ext cx="46800" cy="14760"/>
              </p14:xfrm>
            </p:contentPart>
          </mc:Choice>
          <mc:Fallback xmlns="">
            <p:pic>
              <p:nvPicPr>
                <p:cNvPr id="46127" name="Ink 46126">
                  <a:extLst>
                    <a:ext uri="{FF2B5EF4-FFF2-40B4-BE49-F238E27FC236}">
                      <a16:creationId xmlns:a16="http://schemas.microsoft.com/office/drawing/2014/main" id="{D7889DC4-5153-4A8D-B695-3EA224545ED4}"/>
                    </a:ext>
                  </a:extLst>
                </p:cNvPr>
                <p:cNvPicPr/>
                <p:nvPr/>
              </p:nvPicPr>
              <p:blipFill>
                <a:blip r:embed="rId162"/>
                <a:stretch>
                  <a:fillRect/>
                </a:stretch>
              </p:blipFill>
              <p:spPr>
                <a:xfrm>
                  <a:off x="7242120" y="4362461"/>
                  <a:ext cx="554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46128" name="Ink 46127">
                  <a:extLst>
                    <a:ext uri="{FF2B5EF4-FFF2-40B4-BE49-F238E27FC236}">
                      <a16:creationId xmlns:a16="http://schemas.microsoft.com/office/drawing/2014/main" id="{80C0DCF2-382F-A4E7-256A-ED5B9D4AE3B6}"/>
                    </a:ext>
                  </a:extLst>
                </p14:cNvPr>
                <p14:cNvContentPartPr/>
                <p14:nvPr/>
              </p14:nvContentPartPr>
              <p14:xfrm>
                <a:off x="7345800" y="4319261"/>
                <a:ext cx="57240" cy="82080"/>
              </p14:xfrm>
            </p:contentPart>
          </mc:Choice>
          <mc:Fallback xmlns="">
            <p:pic>
              <p:nvPicPr>
                <p:cNvPr id="46128" name="Ink 46127">
                  <a:extLst>
                    <a:ext uri="{FF2B5EF4-FFF2-40B4-BE49-F238E27FC236}">
                      <a16:creationId xmlns:a16="http://schemas.microsoft.com/office/drawing/2014/main" id="{80C0DCF2-382F-A4E7-256A-ED5B9D4AE3B6}"/>
                    </a:ext>
                  </a:extLst>
                </p:cNvPr>
                <p:cNvPicPr/>
                <p:nvPr/>
              </p:nvPicPr>
              <p:blipFill>
                <a:blip r:embed="rId164"/>
                <a:stretch>
                  <a:fillRect/>
                </a:stretch>
              </p:blipFill>
              <p:spPr>
                <a:xfrm>
                  <a:off x="7341480" y="4314941"/>
                  <a:ext cx="65880" cy="90720"/>
                </a:xfrm>
                <a:prstGeom prst="rect">
                  <a:avLst/>
                </a:prstGeom>
              </p:spPr>
            </p:pic>
          </mc:Fallback>
        </mc:AlternateContent>
      </p:grpSp>
      <p:grpSp>
        <p:nvGrpSpPr>
          <p:cNvPr id="46136" name="Group 46135">
            <a:extLst>
              <a:ext uri="{FF2B5EF4-FFF2-40B4-BE49-F238E27FC236}">
                <a16:creationId xmlns:a16="http://schemas.microsoft.com/office/drawing/2014/main" id="{7E5C8E41-A5BE-D223-4E3C-5CD299C86982}"/>
              </a:ext>
            </a:extLst>
          </p:cNvPr>
          <p:cNvGrpSpPr/>
          <p:nvPr/>
        </p:nvGrpSpPr>
        <p:grpSpPr>
          <a:xfrm>
            <a:off x="7132320" y="4464701"/>
            <a:ext cx="331560" cy="96120"/>
            <a:chOff x="7132320" y="4464701"/>
            <a:chExt cx="331560" cy="96120"/>
          </a:xfrm>
        </p:grpSpPr>
        <mc:AlternateContent xmlns:mc="http://schemas.openxmlformats.org/markup-compatibility/2006" xmlns:p14="http://schemas.microsoft.com/office/powerpoint/2010/main">
          <mc:Choice Requires="p14">
            <p:contentPart p14:bwMode="auto" r:id="rId165">
              <p14:nvContentPartPr>
                <p14:cNvPr id="46130" name="Ink 46129">
                  <a:extLst>
                    <a:ext uri="{FF2B5EF4-FFF2-40B4-BE49-F238E27FC236}">
                      <a16:creationId xmlns:a16="http://schemas.microsoft.com/office/drawing/2014/main" id="{BFA29A0A-8EEF-0AE5-A42E-D4B2DEA59ACF}"/>
                    </a:ext>
                  </a:extLst>
                </p14:cNvPr>
                <p14:cNvContentPartPr/>
                <p14:nvPr/>
              </p14:nvContentPartPr>
              <p14:xfrm>
                <a:off x="7132320" y="4464701"/>
                <a:ext cx="18720" cy="96120"/>
              </p14:xfrm>
            </p:contentPart>
          </mc:Choice>
          <mc:Fallback xmlns="">
            <p:pic>
              <p:nvPicPr>
                <p:cNvPr id="46130" name="Ink 46129">
                  <a:extLst>
                    <a:ext uri="{FF2B5EF4-FFF2-40B4-BE49-F238E27FC236}">
                      <a16:creationId xmlns:a16="http://schemas.microsoft.com/office/drawing/2014/main" id="{BFA29A0A-8EEF-0AE5-A42E-D4B2DEA59ACF}"/>
                    </a:ext>
                  </a:extLst>
                </p:cNvPr>
                <p:cNvPicPr/>
                <p:nvPr/>
              </p:nvPicPr>
              <p:blipFill>
                <a:blip r:embed="rId166"/>
                <a:stretch>
                  <a:fillRect/>
                </a:stretch>
              </p:blipFill>
              <p:spPr>
                <a:xfrm>
                  <a:off x="7128000" y="4460381"/>
                  <a:ext cx="273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46131" name="Ink 46130">
                  <a:extLst>
                    <a:ext uri="{FF2B5EF4-FFF2-40B4-BE49-F238E27FC236}">
                      <a16:creationId xmlns:a16="http://schemas.microsoft.com/office/drawing/2014/main" id="{5EAF6CDC-1A90-7718-F003-895EF6FF85B8}"/>
                    </a:ext>
                  </a:extLst>
                </p14:cNvPr>
                <p14:cNvContentPartPr/>
                <p14:nvPr/>
              </p14:nvContentPartPr>
              <p14:xfrm>
                <a:off x="7164360" y="4490981"/>
                <a:ext cx="50400" cy="60480"/>
              </p14:xfrm>
            </p:contentPart>
          </mc:Choice>
          <mc:Fallback xmlns="">
            <p:pic>
              <p:nvPicPr>
                <p:cNvPr id="46131" name="Ink 46130">
                  <a:extLst>
                    <a:ext uri="{FF2B5EF4-FFF2-40B4-BE49-F238E27FC236}">
                      <a16:creationId xmlns:a16="http://schemas.microsoft.com/office/drawing/2014/main" id="{5EAF6CDC-1A90-7718-F003-895EF6FF85B8}"/>
                    </a:ext>
                  </a:extLst>
                </p:cNvPr>
                <p:cNvPicPr/>
                <p:nvPr/>
              </p:nvPicPr>
              <p:blipFill>
                <a:blip r:embed="rId168"/>
                <a:stretch>
                  <a:fillRect/>
                </a:stretch>
              </p:blipFill>
              <p:spPr>
                <a:xfrm>
                  <a:off x="7160040" y="4486661"/>
                  <a:ext cx="590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46132" name="Ink 46131">
                  <a:extLst>
                    <a:ext uri="{FF2B5EF4-FFF2-40B4-BE49-F238E27FC236}">
                      <a16:creationId xmlns:a16="http://schemas.microsoft.com/office/drawing/2014/main" id="{7DDA092B-6CDC-D3AE-8F93-C0133F725FD4}"/>
                    </a:ext>
                  </a:extLst>
                </p14:cNvPr>
                <p14:cNvContentPartPr/>
                <p14:nvPr/>
              </p14:nvContentPartPr>
              <p14:xfrm>
                <a:off x="7299720" y="4475861"/>
                <a:ext cx="46440" cy="21240"/>
              </p14:xfrm>
            </p:contentPart>
          </mc:Choice>
          <mc:Fallback xmlns="">
            <p:pic>
              <p:nvPicPr>
                <p:cNvPr id="46132" name="Ink 46131">
                  <a:extLst>
                    <a:ext uri="{FF2B5EF4-FFF2-40B4-BE49-F238E27FC236}">
                      <a16:creationId xmlns:a16="http://schemas.microsoft.com/office/drawing/2014/main" id="{7DDA092B-6CDC-D3AE-8F93-C0133F725FD4}"/>
                    </a:ext>
                  </a:extLst>
                </p:cNvPr>
                <p:cNvPicPr/>
                <p:nvPr/>
              </p:nvPicPr>
              <p:blipFill>
                <a:blip r:embed="rId170"/>
                <a:stretch>
                  <a:fillRect/>
                </a:stretch>
              </p:blipFill>
              <p:spPr>
                <a:xfrm>
                  <a:off x="7295400" y="4471541"/>
                  <a:ext cx="550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46133" name="Ink 46132">
                  <a:extLst>
                    <a:ext uri="{FF2B5EF4-FFF2-40B4-BE49-F238E27FC236}">
                      <a16:creationId xmlns:a16="http://schemas.microsoft.com/office/drawing/2014/main" id="{3F9BD307-1679-93B1-3C05-77EB0D3B4772}"/>
                    </a:ext>
                  </a:extLst>
                </p14:cNvPr>
                <p14:cNvContentPartPr/>
                <p14:nvPr/>
              </p14:nvContentPartPr>
              <p14:xfrm>
                <a:off x="7306560" y="4516901"/>
                <a:ext cx="29160" cy="29880"/>
              </p14:xfrm>
            </p:contentPart>
          </mc:Choice>
          <mc:Fallback xmlns="">
            <p:pic>
              <p:nvPicPr>
                <p:cNvPr id="46133" name="Ink 46132">
                  <a:extLst>
                    <a:ext uri="{FF2B5EF4-FFF2-40B4-BE49-F238E27FC236}">
                      <a16:creationId xmlns:a16="http://schemas.microsoft.com/office/drawing/2014/main" id="{3F9BD307-1679-93B1-3C05-77EB0D3B4772}"/>
                    </a:ext>
                  </a:extLst>
                </p:cNvPr>
                <p:cNvPicPr/>
                <p:nvPr/>
              </p:nvPicPr>
              <p:blipFill>
                <a:blip r:embed="rId172"/>
                <a:stretch>
                  <a:fillRect/>
                </a:stretch>
              </p:blipFill>
              <p:spPr>
                <a:xfrm>
                  <a:off x="7302240" y="4512581"/>
                  <a:ext cx="378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46135" name="Ink 46134">
                  <a:extLst>
                    <a:ext uri="{FF2B5EF4-FFF2-40B4-BE49-F238E27FC236}">
                      <a16:creationId xmlns:a16="http://schemas.microsoft.com/office/drawing/2014/main" id="{0BBAC19A-7BF5-48E2-5C6A-9AC7D36AFD67}"/>
                    </a:ext>
                  </a:extLst>
                </p14:cNvPr>
                <p14:cNvContentPartPr/>
                <p14:nvPr/>
              </p14:nvContentPartPr>
              <p14:xfrm>
                <a:off x="7420680" y="4465781"/>
                <a:ext cx="43200" cy="71280"/>
              </p14:xfrm>
            </p:contentPart>
          </mc:Choice>
          <mc:Fallback xmlns="">
            <p:pic>
              <p:nvPicPr>
                <p:cNvPr id="46135" name="Ink 46134">
                  <a:extLst>
                    <a:ext uri="{FF2B5EF4-FFF2-40B4-BE49-F238E27FC236}">
                      <a16:creationId xmlns:a16="http://schemas.microsoft.com/office/drawing/2014/main" id="{0BBAC19A-7BF5-48E2-5C6A-9AC7D36AFD67}"/>
                    </a:ext>
                  </a:extLst>
                </p:cNvPr>
                <p:cNvPicPr/>
                <p:nvPr/>
              </p:nvPicPr>
              <p:blipFill>
                <a:blip r:embed="rId174"/>
                <a:stretch>
                  <a:fillRect/>
                </a:stretch>
              </p:blipFill>
              <p:spPr>
                <a:xfrm>
                  <a:off x="7416360" y="4461461"/>
                  <a:ext cx="51840" cy="79920"/>
                </a:xfrm>
                <a:prstGeom prst="rect">
                  <a:avLst/>
                </a:prstGeom>
              </p:spPr>
            </p:pic>
          </mc:Fallback>
        </mc:AlternateContent>
      </p:grpSp>
      <p:grpSp>
        <p:nvGrpSpPr>
          <p:cNvPr id="46147" name="Group 46146">
            <a:extLst>
              <a:ext uri="{FF2B5EF4-FFF2-40B4-BE49-F238E27FC236}">
                <a16:creationId xmlns:a16="http://schemas.microsoft.com/office/drawing/2014/main" id="{70B2C324-925A-69BC-FD3C-3F575C8B2F3F}"/>
              </a:ext>
            </a:extLst>
          </p:cNvPr>
          <p:cNvGrpSpPr/>
          <p:nvPr/>
        </p:nvGrpSpPr>
        <p:grpSpPr>
          <a:xfrm>
            <a:off x="8720640" y="4325021"/>
            <a:ext cx="380520" cy="219960"/>
            <a:chOff x="8720640" y="4325021"/>
            <a:chExt cx="380520" cy="219960"/>
          </a:xfrm>
        </p:grpSpPr>
        <mc:AlternateContent xmlns:mc="http://schemas.openxmlformats.org/markup-compatibility/2006" xmlns:p14="http://schemas.microsoft.com/office/powerpoint/2010/main">
          <mc:Choice Requires="p14">
            <p:contentPart p14:bwMode="auto" r:id="rId175">
              <p14:nvContentPartPr>
                <p14:cNvPr id="46137" name="Ink 46136">
                  <a:extLst>
                    <a:ext uri="{FF2B5EF4-FFF2-40B4-BE49-F238E27FC236}">
                      <a16:creationId xmlns:a16="http://schemas.microsoft.com/office/drawing/2014/main" id="{5CFE6B69-2DDD-1709-7EA2-0FD7D1C1A76D}"/>
                    </a:ext>
                  </a:extLst>
                </p14:cNvPr>
                <p14:cNvContentPartPr/>
                <p14:nvPr/>
              </p14:nvContentPartPr>
              <p14:xfrm>
                <a:off x="8720640" y="4330781"/>
                <a:ext cx="71640" cy="14400"/>
              </p14:xfrm>
            </p:contentPart>
          </mc:Choice>
          <mc:Fallback xmlns="">
            <p:pic>
              <p:nvPicPr>
                <p:cNvPr id="46137" name="Ink 46136">
                  <a:extLst>
                    <a:ext uri="{FF2B5EF4-FFF2-40B4-BE49-F238E27FC236}">
                      <a16:creationId xmlns:a16="http://schemas.microsoft.com/office/drawing/2014/main" id="{5CFE6B69-2DDD-1709-7EA2-0FD7D1C1A76D}"/>
                    </a:ext>
                  </a:extLst>
                </p:cNvPr>
                <p:cNvPicPr/>
                <p:nvPr/>
              </p:nvPicPr>
              <p:blipFill>
                <a:blip r:embed="rId176"/>
                <a:stretch>
                  <a:fillRect/>
                </a:stretch>
              </p:blipFill>
              <p:spPr>
                <a:xfrm>
                  <a:off x="8716320" y="4326461"/>
                  <a:ext cx="802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46138" name="Ink 46137">
                  <a:extLst>
                    <a:ext uri="{FF2B5EF4-FFF2-40B4-BE49-F238E27FC236}">
                      <a16:creationId xmlns:a16="http://schemas.microsoft.com/office/drawing/2014/main" id="{0BEF399C-3C89-8D3D-8CC6-89E22DACF2CA}"/>
                    </a:ext>
                  </a:extLst>
                </p14:cNvPr>
                <p14:cNvContentPartPr/>
                <p14:nvPr/>
              </p14:nvContentPartPr>
              <p14:xfrm>
                <a:off x="8727840" y="4325021"/>
                <a:ext cx="50040" cy="128160"/>
              </p14:xfrm>
            </p:contentPart>
          </mc:Choice>
          <mc:Fallback xmlns="">
            <p:pic>
              <p:nvPicPr>
                <p:cNvPr id="46138" name="Ink 46137">
                  <a:extLst>
                    <a:ext uri="{FF2B5EF4-FFF2-40B4-BE49-F238E27FC236}">
                      <a16:creationId xmlns:a16="http://schemas.microsoft.com/office/drawing/2014/main" id="{0BEF399C-3C89-8D3D-8CC6-89E22DACF2CA}"/>
                    </a:ext>
                  </a:extLst>
                </p:cNvPr>
                <p:cNvPicPr/>
                <p:nvPr/>
              </p:nvPicPr>
              <p:blipFill>
                <a:blip r:embed="rId178"/>
                <a:stretch>
                  <a:fillRect/>
                </a:stretch>
              </p:blipFill>
              <p:spPr>
                <a:xfrm>
                  <a:off x="8723520" y="4320701"/>
                  <a:ext cx="586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46139" name="Ink 46138">
                  <a:extLst>
                    <a:ext uri="{FF2B5EF4-FFF2-40B4-BE49-F238E27FC236}">
                      <a16:creationId xmlns:a16="http://schemas.microsoft.com/office/drawing/2014/main" id="{507D3A66-617C-8592-9556-5652CD9D462A}"/>
                    </a:ext>
                  </a:extLst>
                </p14:cNvPr>
                <p14:cNvContentPartPr/>
                <p14:nvPr/>
              </p14:nvContentPartPr>
              <p14:xfrm>
                <a:off x="8870040" y="4348781"/>
                <a:ext cx="45360" cy="12600"/>
              </p14:xfrm>
            </p:contentPart>
          </mc:Choice>
          <mc:Fallback xmlns="">
            <p:pic>
              <p:nvPicPr>
                <p:cNvPr id="46139" name="Ink 46138">
                  <a:extLst>
                    <a:ext uri="{FF2B5EF4-FFF2-40B4-BE49-F238E27FC236}">
                      <a16:creationId xmlns:a16="http://schemas.microsoft.com/office/drawing/2014/main" id="{507D3A66-617C-8592-9556-5652CD9D462A}"/>
                    </a:ext>
                  </a:extLst>
                </p:cNvPr>
                <p:cNvPicPr/>
                <p:nvPr/>
              </p:nvPicPr>
              <p:blipFill>
                <a:blip r:embed="rId180"/>
                <a:stretch>
                  <a:fillRect/>
                </a:stretch>
              </p:blipFill>
              <p:spPr>
                <a:xfrm>
                  <a:off x="8865720" y="4344461"/>
                  <a:ext cx="540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46140" name="Ink 46139">
                  <a:extLst>
                    <a:ext uri="{FF2B5EF4-FFF2-40B4-BE49-F238E27FC236}">
                      <a16:creationId xmlns:a16="http://schemas.microsoft.com/office/drawing/2014/main" id="{3089EBAC-ECE5-B696-0811-3CEDC1AAB58B}"/>
                    </a:ext>
                  </a:extLst>
                </p14:cNvPr>
                <p14:cNvContentPartPr/>
                <p14:nvPr/>
              </p14:nvContentPartPr>
              <p14:xfrm>
                <a:off x="8866080" y="4380821"/>
                <a:ext cx="36360" cy="26280"/>
              </p14:xfrm>
            </p:contentPart>
          </mc:Choice>
          <mc:Fallback xmlns="">
            <p:pic>
              <p:nvPicPr>
                <p:cNvPr id="46140" name="Ink 46139">
                  <a:extLst>
                    <a:ext uri="{FF2B5EF4-FFF2-40B4-BE49-F238E27FC236}">
                      <a16:creationId xmlns:a16="http://schemas.microsoft.com/office/drawing/2014/main" id="{3089EBAC-ECE5-B696-0811-3CEDC1AAB58B}"/>
                    </a:ext>
                  </a:extLst>
                </p:cNvPr>
                <p:cNvPicPr/>
                <p:nvPr/>
              </p:nvPicPr>
              <p:blipFill>
                <a:blip r:embed="rId182"/>
                <a:stretch>
                  <a:fillRect/>
                </a:stretch>
              </p:blipFill>
              <p:spPr>
                <a:xfrm>
                  <a:off x="8861760" y="4376501"/>
                  <a:ext cx="450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46141" name="Ink 46140">
                  <a:extLst>
                    <a:ext uri="{FF2B5EF4-FFF2-40B4-BE49-F238E27FC236}">
                      <a16:creationId xmlns:a16="http://schemas.microsoft.com/office/drawing/2014/main" id="{8BBE4CC2-7F7C-9506-2F12-63994F126590}"/>
                    </a:ext>
                  </a:extLst>
                </p14:cNvPr>
                <p14:cNvContentPartPr/>
                <p14:nvPr/>
              </p14:nvContentPartPr>
              <p14:xfrm>
                <a:off x="8948160" y="4343741"/>
                <a:ext cx="92880" cy="55800"/>
              </p14:xfrm>
            </p:contentPart>
          </mc:Choice>
          <mc:Fallback xmlns="">
            <p:pic>
              <p:nvPicPr>
                <p:cNvPr id="46141" name="Ink 46140">
                  <a:extLst>
                    <a:ext uri="{FF2B5EF4-FFF2-40B4-BE49-F238E27FC236}">
                      <a16:creationId xmlns:a16="http://schemas.microsoft.com/office/drawing/2014/main" id="{8BBE4CC2-7F7C-9506-2F12-63994F126590}"/>
                    </a:ext>
                  </a:extLst>
                </p:cNvPr>
                <p:cNvPicPr/>
                <p:nvPr/>
              </p:nvPicPr>
              <p:blipFill>
                <a:blip r:embed="rId184"/>
                <a:stretch>
                  <a:fillRect/>
                </a:stretch>
              </p:blipFill>
              <p:spPr>
                <a:xfrm>
                  <a:off x="8943840" y="4339421"/>
                  <a:ext cx="1015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46142" name="Ink 46141">
                  <a:extLst>
                    <a:ext uri="{FF2B5EF4-FFF2-40B4-BE49-F238E27FC236}">
                      <a16:creationId xmlns:a16="http://schemas.microsoft.com/office/drawing/2014/main" id="{AA4B86BC-F8BE-07D2-6923-766A573DB6F3}"/>
                    </a:ext>
                  </a:extLst>
                </p14:cNvPr>
                <p14:cNvContentPartPr/>
                <p14:nvPr/>
              </p14:nvContentPartPr>
              <p14:xfrm>
                <a:off x="8773920" y="4468661"/>
                <a:ext cx="18360" cy="64440"/>
              </p14:xfrm>
            </p:contentPart>
          </mc:Choice>
          <mc:Fallback xmlns="">
            <p:pic>
              <p:nvPicPr>
                <p:cNvPr id="46142" name="Ink 46141">
                  <a:extLst>
                    <a:ext uri="{FF2B5EF4-FFF2-40B4-BE49-F238E27FC236}">
                      <a16:creationId xmlns:a16="http://schemas.microsoft.com/office/drawing/2014/main" id="{AA4B86BC-F8BE-07D2-6923-766A573DB6F3}"/>
                    </a:ext>
                  </a:extLst>
                </p:cNvPr>
                <p:cNvPicPr/>
                <p:nvPr/>
              </p:nvPicPr>
              <p:blipFill>
                <a:blip r:embed="rId186"/>
                <a:stretch>
                  <a:fillRect/>
                </a:stretch>
              </p:blipFill>
              <p:spPr>
                <a:xfrm>
                  <a:off x="8769600" y="4464341"/>
                  <a:ext cx="270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46143" name="Ink 46142">
                  <a:extLst>
                    <a:ext uri="{FF2B5EF4-FFF2-40B4-BE49-F238E27FC236}">
                      <a16:creationId xmlns:a16="http://schemas.microsoft.com/office/drawing/2014/main" id="{9D9EBB26-4482-B888-75E4-5A77E5A59F66}"/>
                    </a:ext>
                  </a:extLst>
                </p14:cNvPr>
                <p14:cNvContentPartPr/>
                <p14:nvPr/>
              </p14:nvContentPartPr>
              <p14:xfrm>
                <a:off x="8819640" y="4478381"/>
                <a:ext cx="47160" cy="52560"/>
              </p14:xfrm>
            </p:contentPart>
          </mc:Choice>
          <mc:Fallback xmlns="">
            <p:pic>
              <p:nvPicPr>
                <p:cNvPr id="46143" name="Ink 46142">
                  <a:extLst>
                    <a:ext uri="{FF2B5EF4-FFF2-40B4-BE49-F238E27FC236}">
                      <a16:creationId xmlns:a16="http://schemas.microsoft.com/office/drawing/2014/main" id="{9D9EBB26-4482-B888-75E4-5A77E5A59F66}"/>
                    </a:ext>
                  </a:extLst>
                </p:cNvPr>
                <p:cNvPicPr/>
                <p:nvPr/>
              </p:nvPicPr>
              <p:blipFill>
                <a:blip r:embed="rId188"/>
                <a:stretch>
                  <a:fillRect/>
                </a:stretch>
              </p:blipFill>
              <p:spPr>
                <a:xfrm>
                  <a:off x="8815320" y="4474061"/>
                  <a:ext cx="558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46144" name="Ink 46143">
                  <a:extLst>
                    <a:ext uri="{FF2B5EF4-FFF2-40B4-BE49-F238E27FC236}">
                      <a16:creationId xmlns:a16="http://schemas.microsoft.com/office/drawing/2014/main" id="{DE5B8AF4-D955-61DC-B727-5C0EBA802B93}"/>
                    </a:ext>
                  </a:extLst>
                </p14:cNvPr>
                <p14:cNvContentPartPr/>
                <p14:nvPr/>
              </p14:nvContentPartPr>
              <p14:xfrm>
                <a:off x="8919720" y="4475861"/>
                <a:ext cx="45000" cy="5400"/>
              </p14:xfrm>
            </p:contentPart>
          </mc:Choice>
          <mc:Fallback xmlns="">
            <p:pic>
              <p:nvPicPr>
                <p:cNvPr id="46144" name="Ink 46143">
                  <a:extLst>
                    <a:ext uri="{FF2B5EF4-FFF2-40B4-BE49-F238E27FC236}">
                      <a16:creationId xmlns:a16="http://schemas.microsoft.com/office/drawing/2014/main" id="{DE5B8AF4-D955-61DC-B727-5C0EBA802B93}"/>
                    </a:ext>
                  </a:extLst>
                </p:cNvPr>
                <p:cNvPicPr/>
                <p:nvPr/>
              </p:nvPicPr>
              <p:blipFill>
                <a:blip r:embed="rId190"/>
                <a:stretch>
                  <a:fillRect/>
                </a:stretch>
              </p:blipFill>
              <p:spPr>
                <a:xfrm>
                  <a:off x="8915400" y="4471541"/>
                  <a:ext cx="536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46145" name="Ink 46144">
                  <a:extLst>
                    <a:ext uri="{FF2B5EF4-FFF2-40B4-BE49-F238E27FC236}">
                      <a16:creationId xmlns:a16="http://schemas.microsoft.com/office/drawing/2014/main" id="{CCC18815-4877-0826-C4D5-967C4CA71501}"/>
                    </a:ext>
                  </a:extLst>
                </p14:cNvPr>
                <p14:cNvContentPartPr/>
                <p14:nvPr/>
              </p14:nvContentPartPr>
              <p14:xfrm>
                <a:off x="8930160" y="4496741"/>
                <a:ext cx="39960" cy="10440"/>
              </p14:xfrm>
            </p:contentPart>
          </mc:Choice>
          <mc:Fallback xmlns="">
            <p:pic>
              <p:nvPicPr>
                <p:cNvPr id="46145" name="Ink 46144">
                  <a:extLst>
                    <a:ext uri="{FF2B5EF4-FFF2-40B4-BE49-F238E27FC236}">
                      <a16:creationId xmlns:a16="http://schemas.microsoft.com/office/drawing/2014/main" id="{CCC18815-4877-0826-C4D5-967C4CA71501}"/>
                    </a:ext>
                  </a:extLst>
                </p:cNvPr>
                <p:cNvPicPr/>
                <p:nvPr/>
              </p:nvPicPr>
              <p:blipFill>
                <a:blip r:embed="rId192"/>
                <a:stretch>
                  <a:fillRect/>
                </a:stretch>
              </p:blipFill>
              <p:spPr>
                <a:xfrm>
                  <a:off x="8925840" y="4492421"/>
                  <a:ext cx="486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46146" name="Ink 46145">
                  <a:extLst>
                    <a:ext uri="{FF2B5EF4-FFF2-40B4-BE49-F238E27FC236}">
                      <a16:creationId xmlns:a16="http://schemas.microsoft.com/office/drawing/2014/main" id="{52495A2C-CC34-F403-EC0E-51DF7FDB8DA2}"/>
                    </a:ext>
                  </a:extLst>
                </p14:cNvPr>
                <p14:cNvContentPartPr/>
                <p14:nvPr/>
              </p14:nvContentPartPr>
              <p14:xfrm>
                <a:off x="9022680" y="4450661"/>
                <a:ext cx="78480" cy="94320"/>
              </p14:xfrm>
            </p:contentPart>
          </mc:Choice>
          <mc:Fallback xmlns="">
            <p:pic>
              <p:nvPicPr>
                <p:cNvPr id="46146" name="Ink 46145">
                  <a:extLst>
                    <a:ext uri="{FF2B5EF4-FFF2-40B4-BE49-F238E27FC236}">
                      <a16:creationId xmlns:a16="http://schemas.microsoft.com/office/drawing/2014/main" id="{52495A2C-CC34-F403-EC0E-51DF7FDB8DA2}"/>
                    </a:ext>
                  </a:extLst>
                </p:cNvPr>
                <p:cNvPicPr/>
                <p:nvPr/>
              </p:nvPicPr>
              <p:blipFill>
                <a:blip r:embed="rId194"/>
                <a:stretch>
                  <a:fillRect/>
                </a:stretch>
              </p:blipFill>
              <p:spPr>
                <a:xfrm>
                  <a:off x="9018360" y="4446341"/>
                  <a:ext cx="87120" cy="102960"/>
                </a:xfrm>
                <a:prstGeom prst="rect">
                  <a:avLst/>
                </a:prstGeom>
              </p:spPr>
            </p:pic>
          </mc:Fallback>
        </mc:AlternateContent>
      </p:grpSp>
    </p:spTree>
    <p:extLst>
      <p:ext uri="{BB962C8B-B14F-4D97-AF65-F5344CB8AC3E}">
        <p14:creationId xmlns:p14="http://schemas.microsoft.com/office/powerpoint/2010/main" val="31263010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EB053-6E68-ECA3-FE72-AD44FA68A665}"/>
            </a:ext>
          </a:extLst>
        </p:cNvPr>
        <p:cNvGrpSpPr/>
        <p:nvPr/>
      </p:nvGrpSpPr>
      <p:grpSpPr>
        <a:xfrm>
          <a:off x="0" y="0"/>
          <a:ext cx="0" cy="0"/>
          <a:chOff x="0" y="0"/>
          <a:chExt cx="0" cy="0"/>
        </a:xfrm>
      </p:grpSpPr>
      <p:sp>
        <p:nvSpPr>
          <p:cNvPr id="46082" name="Rectangle 2">
            <a:extLst>
              <a:ext uri="{FF2B5EF4-FFF2-40B4-BE49-F238E27FC236}">
                <a16:creationId xmlns:a16="http://schemas.microsoft.com/office/drawing/2014/main" id="{B4518607-A869-BFF8-9E2E-EF17B9B90302}"/>
              </a:ext>
            </a:extLst>
          </p:cNvPr>
          <p:cNvSpPr>
            <a:spLocks noGrp="1" noChangeArrowheads="1"/>
          </p:cNvSpPr>
          <p:nvPr>
            <p:ph type="title"/>
          </p:nvPr>
        </p:nvSpPr>
        <p:spPr/>
        <p:txBody>
          <a:bodyPr/>
          <a:lstStyle/>
          <a:p>
            <a:r>
              <a:rPr lang="en-US" altLang="en-US" dirty="0" err="1"/>
              <a:t>Lagrangian</a:t>
            </a:r>
            <a:r>
              <a:rPr lang="en-US" altLang="en-US" dirty="0"/>
              <a:t> Formulation of Manipulator Dynamics</a:t>
            </a:r>
          </a:p>
        </p:txBody>
      </p:sp>
      <p:sp>
        <p:nvSpPr>
          <p:cNvPr id="7" name="Footer Placeholder 2">
            <a:extLst>
              <a:ext uri="{FF2B5EF4-FFF2-40B4-BE49-F238E27FC236}">
                <a16:creationId xmlns:a16="http://schemas.microsoft.com/office/drawing/2014/main" id="{3BA14A6C-7731-42A8-9FB2-24651E5AE3A6}"/>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5" name="Picture 2" descr="http://brand.ucla.edu/wp-content/uploads/2013/08/ucla-logotype-main-11.jpg">
            <a:extLst>
              <a:ext uri="{FF2B5EF4-FFF2-40B4-BE49-F238E27FC236}">
                <a16:creationId xmlns:a16="http://schemas.microsoft.com/office/drawing/2014/main" id="{248E713E-E7F7-5B7F-DDB6-C142FEA34E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a:extLst>
              <a:ext uri="{FF2B5EF4-FFF2-40B4-BE49-F238E27FC236}">
                <a16:creationId xmlns:a16="http://schemas.microsoft.com/office/drawing/2014/main" id="{4F05683B-FBB4-B485-BB90-A2AFAD394178}"/>
              </a:ext>
            </a:extLst>
          </p:cNvPr>
          <p:cNvSpPr txBox="1">
            <a:spLocks noChangeArrowheads="1"/>
          </p:cNvSpPr>
          <p:nvPr/>
        </p:nvSpPr>
        <p:spPr bwMode="auto">
          <a:xfrm>
            <a:off x="1168401" y="1343026"/>
            <a:ext cx="9423399"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r>
              <a:rPr lang="en-US" altLang="en-US" sz="2000" kern="0" dirty="0"/>
              <a:t>(e) Gravitational Vector</a:t>
            </a:r>
          </a:p>
          <a:p>
            <a:pPr lvl="1"/>
            <a:endParaRPr lang="en-US" altLang="en-US" sz="2000" kern="0"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DA9B8B5-A8BA-9A47-3A2D-BB9DB2FDFEB1}"/>
                  </a:ext>
                </a:extLst>
              </p:cNvPr>
              <p:cNvSpPr txBox="1"/>
              <p:nvPr/>
            </p:nvSpPr>
            <p:spPr>
              <a:xfrm>
                <a:off x="-142875" y="1870405"/>
                <a:ext cx="11420475" cy="377507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𝐺</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𝑗</m:t>
                          </m:r>
                          <m:r>
                            <a:rPr lang="en-US" sz="2000" b="0" i="1" smtClean="0">
                              <a:latin typeface="Cambria Math" panose="02040503050406030204" pitchFamily="18" charset="0"/>
                            </a:rPr>
                            <m:t>=1</m:t>
                          </m:r>
                        </m:sub>
                        <m:sup>
                          <m:r>
                            <a:rPr lang="en-US" sz="2000" b="0" i="1" smtClean="0">
                              <a:latin typeface="Cambria Math" panose="02040503050406030204" pitchFamily="18" charset="0"/>
                            </a:rPr>
                            <m:t>𝑛</m:t>
                          </m:r>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𝑚</m:t>
                              </m:r>
                            </m:e>
                            <m:sub>
                              <m:r>
                                <a:rPr lang="en-US" sz="2000" b="0" i="1" smtClean="0">
                                  <a:latin typeface="Cambria Math" panose="02040503050406030204" pitchFamily="18" charset="0"/>
                                </a:rPr>
                                <m:t>𝑗</m:t>
                              </m:r>
                            </m:sub>
                          </m:sSub>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𝑔</m:t>
                              </m:r>
                            </m:e>
                            <m:sup>
                              <m:r>
                                <a:rPr lang="en-US" sz="2000" b="0" i="1" smtClean="0">
                                  <a:latin typeface="Cambria Math" panose="02040503050406030204" pitchFamily="18" charset="0"/>
                                </a:rPr>
                                <m:t>𝑇</m:t>
                              </m:r>
                            </m:sup>
                          </m:sSup>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𝐽</m:t>
                              </m:r>
                            </m:e>
                            <m:sub>
                              <m:r>
                                <a:rPr lang="en-US" sz="2000" b="0" i="1" smtClean="0">
                                  <a:latin typeface="Cambria Math" panose="02040503050406030204" pitchFamily="18" charset="0"/>
                                </a:rPr>
                                <m:t>𝑣𝑗</m:t>
                              </m:r>
                            </m:sub>
                            <m:sup>
                              <m:r>
                                <a:rPr lang="en-US" sz="2000" b="0" i="1" smtClean="0">
                                  <a:latin typeface="Cambria Math" panose="02040503050406030204" pitchFamily="18" charset="0"/>
                                </a:rPr>
                                <m:t>𝑖</m:t>
                              </m:r>
                            </m:sup>
                          </m:sSubSup>
                        </m:e>
                      </m:nary>
                    </m:oMath>
                  </m:oMathPara>
                </a14:m>
                <a:endParaRPr lang="en-US" sz="2000" b="0" i="1" dirty="0">
                  <a:latin typeface="Cambria Math" panose="02040503050406030204" pitchFamily="18" charset="0"/>
                </a:endParaRPr>
              </a:p>
              <a:p>
                <a:endParaRPr lang="en-US"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𝐺</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𝑚</m:t>
                          </m:r>
                        </m:e>
                        <m:sub>
                          <m:r>
                            <a:rPr lang="en-US" sz="1800" b="0" i="1" smtClean="0">
                              <a:latin typeface="Cambria Math" panose="02040503050406030204" pitchFamily="18" charset="0"/>
                            </a:rPr>
                            <m:t>1</m:t>
                          </m:r>
                        </m:sub>
                      </m:sSub>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𝑔</m:t>
                          </m:r>
                        </m:e>
                        <m:sup>
                          <m:r>
                            <a:rPr lang="en-US" sz="1800" b="0" i="1" smtClean="0">
                              <a:latin typeface="Cambria Math" panose="02040503050406030204" pitchFamily="18" charset="0"/>
                            </a:rPr>
                            <m:t>𝑇</m:t>
                          </m:r>
                        </m:sup>
                      </m:sSup>
                      <m:sSubSup>
                        <m:sSubSupPr>
                          <m:ctrlPr>
                            <a:rPr lang="en-US" sz="1800" b="0" i="1" smtClean="0">
                              <a:latin typeface="Cambria Math" panose="02040503050406030204" pitchFamily="18" charset="0"/>
                            </a:rPr>
                          </m:ctrlPr>
                        </m:sSubSupPr>
                        <m:e>
                          <m:r>
                            <a:rPr lang="en-US" sz="1800" b="0" i="1" smtClean="0">
                              <a:latin typeface="Cambria Math" panose="02040503050406030204" pitchFamily="18" charset="0"/>
                            </a:rPr>
                            <m:t>𝐽</m:t>
                          </m:r>
                        </m:e>
                        <m:sub>
                          <m:r>
                            <a:rPr lang="en-US" sz="1800" b="0" i="1" smtClean="0">
                              <a:latin typeface="Cambria Math" panose="02040503050406030204" pitchFamily="18" charset="0"/>
                            </a:rPr>
                            <m:t>𝑣</m:t>
                          </m:r>
                          <m:r>
                            <a:rPr lang="en-US" sz="1800" b="0" i="1" smtClean="0">
                              <a:latin typeface="Cambria Math" panose="02040503050406030204" pitchFamily="18" charset="0"/>
                            </a:rPr>
                            <m:t>1</m:t>
                          </m:r>
                        </m:sub>
                        <m:sup>
                          <m:r>
                            <a:rPr lang="en-US" sz="1800" b="0" i="1" smtClean="0">
                              <a:latin typeface="Cambria Math" panose="02040503050406030204" pitchFamily="18" charset="0"/>
                            </a:rPr>
                            <m:t>1</m:t>
                          </m:r>
                        </m:sup>
                      </m:sSubSup>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𝑚</m:t>
                          </m:r>
                        </m:e>
                        <m:sub>
                          <m:r>
                            <a:rPr lang="en-US" sz="1800" b="0" i="1" smtClean="0">
                              <a:latin typeface="Cambria Math" panose="02040503050406030204" pitchFamily="18" charset="0"/>
                            </a:rPr>
                            <m:t>2</m:t>
                          </m:r>
                        </m:sub>
                      </m:sSub>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𝑔</m:t>
                          </m:r>
                        </m:e>
                        <m:sup>
                          <m:r>
                            <a:rPr lang="en-US" sz="1800" b="0" i="1" smtClean="0">
                              <a:latin typeface="Cambria Math" panose="02040503050406030204" pitchFamily="18" charset="0"/>
                            </a:rPr>
                            <m:t>𝑇</m:t>
                          </m:r>
                        </m:sup>
                      </m:sSup>
                      <m:sSubSup>
                        <m:sSubSupPr>
                          <m:ctrlPr>
                            <a:rPr lang="en-US" sz="1800" b="0" i="1" smtClean="0">
                              <a:latin typeface="Cambria Math" panose="02040503050406030204" pitchFamily="18" charset="0"/>
                            </a:rPr>
                          </m:ctrlPr>
                        </m:sSubSupPr>
                        <m:e>
                          <m:r>
                            <a:rPr lang="en-US" sz="1800" b="0" i="1" smtClean="0">
                              <a:latin typeface="Cambria Math" panose="02040503050406030204" pitchFamily="18" charset="0"/>
                            </a:rPr>
                            <m:t>𝐽</m:t>
                          </m:r>
                        </m:e>
                        <m:sub>
                          <m:r>
                            <a:rPr lang="en-US" sz="1800" b="0" i="1" smtClean="0">
                              <a:latin typeface="Cambria Math" panose="02040503050406030204" pitchFamily="18" charset="0"/>
                            </a:rPr>
                            <m:t>𝑣</m:t>
                          </m:r>
                          <m:r>
                            <a:rPr lang="en-US" sz="1800" b="0" i="1" smtClean="0">
                              <a:latin typeface="Cambria Math" panose="02040503050406030204" pitchFamily="18" charset="0"/>
                            </a:rPr>
                            <m:t>2</m:t>
                          </m:r>
                        </m:sub>
                        <m:sup>
                          <m:r>
                            <a:rPr lang="en-US" sz="1800" b="0" i="1" smtClean="0">
                              <a:latin typeface="Cambria Math" panose="02040503050406030204" pitchFamily="18" charset="0"/>
                            </a:rPr>
                            <m:t>1</m:t>
                          </m:r>
                        </m:sup>
                      </m:sSubSup>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𝑚</m:t>
                          </m:r>
                        </m:e>
                        <m:sub>
                          <m:r>
                            <a:rPr lang="en-US" sz="1800" b="0" i="1" smtClean="0">
                              <a:latin typeface="Cambria Math" panose="02040503050406030204" pitchFamily="18" charset="0"/>
                            </a:rPr>
                            <m:t>1</m:t>
                          </m:r>
                        </m:sub>
                      </m:sSub>
                      <m:d>
                        <m:dPr>
                          <m:begChr m:val="["/>
                          <m:endChr m:val="]"/>
                          <m:ctrlPr>
                            <a:rPr lang="en-US" sz="1800" b="0" i="1" smtClean="0">
                              <a:latin typeface="Cambria Math" panose="02040503050406030204" pitchFamily="18" charset="0"/>
                            </a:rPr>
                          </m:ctrlPr>
                        </m:dPr>
                        <m:e>
                          <m:m>
                            <m:mPr>
                              <m:mcs>
                                <m:mc>
                                  <m:mcPr>
                                    <m:count m:val="3"/>
                                    <m:mcJc m:val="center"/>
                                  </m:mcPr>
                                </m:mc>
                              </m:mcs>
                              <m:ctrlPr>
                                <a:rPr lang="en-US" sz="1800" b="0" i="1" smtClean="0">
                                  <a:latin typeface="Cambria Math" panose="02040503050406030204" pitchFamily="18" charset="0"/>
                                </a:rPr>
                              </m:ctrlPr>
                            </m:mPr>
                            <m:mr>
                              <m:e>
                                <m:r>
                                  <m:rPr>
                                    <m:brk m:alnAt="7"/>
                                  </m:rPr>
                                  <a:rPr lang="en-US" sz="1800" b="0" i="1" smtClean="0">
                                    <a:latin typeface="Cambria Math" panose="02040503050406030204" pitchFamily="18" charset="0"/>
                                  </a:rPr>
                                  <m:t>0</m:t>
                                </m:r>
                              </m:e>
                              <m:e>
                                <m:r>
                                  <a:rPr lang="en-US" sz="1800" b="0" i="1" smtClean="0">
                                    <a:latin typeface="Cambria Math" panose="02040503050406030204" pitchFamily="18" charset="0"/>
                                  </a:rPr>
                                  <m:t>−</m:t>
                                </m:r>
                                <m:r>
                                  <a:rPr lang="en-US" sz="1800" b="0" i="1" smtClean="0">
                                    <a:latin typeface="Cambria Math" panose="02040503050406030204" pitchFamily="18" charset="0"/>
                                  </a:rPr>
                                  <m:t>𝑔</m:t>
                                </m:r>
                              </m:e>
                              <m:e>
                                <m:r>
                                  <a:rPr lang="en-US" sz="1800" b="0" i="1" smtClean="0">
                                    <a:latin typeface="Cambria Math" panose="02040503050406030204" pitchFamily="18" charset="0"/>
                                  </a:rPr>
                                  <m:t>0</m:t>
                                </m:r>
                              </m:e>
                            </m:mr>
                          </m:m>
                        </m:e>
                      </m:d>
                      <m:d>
                        <m:dPr>
                          <m:begChr m:val="["/>
                          <m:endChr m:val="]"/>
                          <m:ctrlPr>
                            <a:rPr lang="en-US" sz="1800" i="1">
                              <a:latin typeface="Cambria Math" panose="02040503050406030204" pitchFamily="18" charset="0"/>
                            </a:rPr>
                          </m:ctrlPr>
                        </m:dPr>
                        <m:e>
                          <m:m>
                            <m:mPr>
                              <m:mcs>
                                <m:mc>
                                  <m:mcPr>
                                    <m:count m:val="1"/>
                                    <m:mcJc m:val="center"/>
                                  </m:mcPr>
                                </m:mc>
                              </m:mcs>
                              <m:ctrlPr>
                                <a:rPr lang="en-US" sz="1800" i="1">
                                  <a:latin typeface="Cambria Math" panose="02040503050406030204" pitchFamily="18" charset="0"/>
                                </a:rPr>
                              </m:ctrlPr>
                            </m:mPr>
                            <m:mr>
                              <m:e>
                                <m:r>
                                  <m:rPr>
                                    <m:brk m:alnAt="7"/>
                                  </m:rPr>
                                  <a:rPr lang="en-US" sz="1800" i="1">
                                    <a:latin typeface="Cambria Math" panose="02040503050406030204" pitchFamily="18" charset="0"/>
                                  </a:rPr>
                                  <m:t>−</m:t>
                                </m:r>
                                <m:f>
                                  <m:fPr>
                                    <m:ctrlPr>
                                      <a:rPr lang="en-US" sz="1800" i="1">
                                        <a:latin typeface="Cambria Math" panose="02040503050406030204" pitchFamily="18" charset="0"/>
                                      </a:rPr>
                                    </m:ctrlPr>
                                  </m:fPr>
                                  <m:num>
                                    <m:r>
                                      <m:rPr>
                                        <m:brk m:alnAt="7"/>
                                      </m:rPr>
                                      <a:rPr lang="en-US" sz="1800" i="1">
                                        <a:latin typeface="Cambria Math" panose="02040503050406030204" pitchFamily="18" charset="0"/>
                                      </a:rPr>
                                      <m:t>1</m:t>
                                    </m:r>
                                  </m:num>
                                  <m:den>
                                    <m:r>
                                      <m:rPr>
                                        <m:brk m:alnAt="7"/>
                                      </m:rPr>
                                      <a:rPr lang="en-US" sz="1800" i="1">
                                        <a:latin typeface="Cambria Math" panose="02040503050406030204" pitchFamily="18" charset="0"/>
                                      </a:rPr>
                                      <m:t>2</m:t>
                                    </m:r>
                                  </m:den>
                                </m:f>
                                <m:sSub>
                                  <m:sSubPr>
                                    <m:ctrlPr>
                                      <a:rPr lang="en-US" sz="1800" i="1">
                                        <a:latin typeface="Cambria Math" panose="02040503050406030204" pitchFamily="18" charset="0"/>
                                      </a:rPr>
                                    </m:ctrlPr>
                                  </m:sSubPr>
                                  <m:e>
                                    <m:r>
                                      <m:rPr>
                                        <m:brk m:alnAt="7"/>
                                      </m:rPr>
                                      <a:rPr lang="en-US" sz="1800" i="1">
                                        <a:latin typeface="Cambria Math" panose="02040503050406030204" pitchFamily="18" charset="0"/>
                                      </a:rPr>
                                      <m:t>𝐿</m:t>
                                    </m:r>
                                  </m:e>
                                  <m:sub>
                                    <m:r>
                                      <m:rPr>
                                        <m:brk m:alnAt="7"/>
                                      </m:rPr>
                                      <a:rPr lang="en-US" sz="1800" i="1">
                                        <a:latin typeface="Cambria Math" panose="02040503050406030204" pitchFamily="18" charset="0"/>
                                      </a:rPr>
                                      <m:t>1</m:t>
                                    </m:r>
                                  </m:sub>
                                </m:sSub>
                                <m:sSub>
                                  <m:sSubPr>
                                    <m:ctrlPr>
                                      <a:rPr lang="en-US" sz="1800" i="1">
                                        <a:latin typeface="Cambria Math" panose="02040503050406030204" pitchFamily="18" charset="0"/>
                                      </a:rPr>
                                    </m:ctrlPr>
                                  </m:sSubPr>
                                  <m:e>
                                    <m:r>
                                      <m:rPr>
                                        <m:brk m:alnAt="7"/>
                                      </m:rPr>
                                      <a:rPr lang="en-US" sz="1800" i="1">
                                        <a:latin typeface="Cambria Math" panose="02040503050406030204" pitchFamily="18" charset="0"/>
                                      </a:rPr>
                                      <m:t>𝑠</m:t>
                                    </m:r>
                                  </m:e>
                                  <m:sub>
                                    <m:r>
                                      <m:rPr>
                                        <m:brk m:alnAt="7"/>
                                      </m:rPr>
                                      <a:rPr lang="en-US" sz="1800" i="1">
                                        <a:latin typeface="Cambria Math" panose="02040503050406030204" pitchFamily="18" charset="0"/>
                                      </a:rPr>
                                      <m:t>1</m:t>
                                    </m:r>
                                  </m:sub>
                                </m:sSub>
                              </m:e>
                            </m:mr>
                            <m:mr>
                              <m:e>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2</m:t>
                                    </m:r>
                                  </m:den>
                                </m:f>
                                <m:sSub>
                                  <m:sSubPr>
                                    <m:ctrlPr>
                                      <a:rPr lang="en-US" sz="1800" i="1">
                                        <a:latin typeface="Cambria Math" panose="02040503050406030204" pitchFamily="18" charset="0"/>
                                      </a:rPr>
                                    </m:ctrlPr>
                                  </m:sSubPr>
                                  <m:e>
                                    <m:r>
                                      <a:rPr lang="en-US" sz="1800" i="1">
                                        <a:latin typeface="Cambria Math" panose="02040503050406030204" pitchFamily="18" charset="0"/>
                                      </a:rPr>
                                      <m:t>𝐿</m:t>
                                    </m:r>
                                  </m:e>
                                  <m:sub>
                                    <m:r>
                                      <a:rPr lang="en-US" sz="1800" i="1">
                                        <a:latin typeface="Cambria Math" panose="02040503050406030204" pitchFamily="18" charset="0"/>
                                      </a:rPr>
                                      <m:t>1</m:t>
                                    </m:r>
                                  </m:sub>
                                </m:sSub>
                                <m:sSub>
                                  <m:sSubPr>
                                    <m:ctrlPr>
                                      <a:rPr lang="en-US" sz="1800" i="1">
                                        <a:latin typeface="Cambria Math" panose="02040503050406030204" pitchFamily="18" charset="0"/>
                                      </a:rPr>
                                    </m:ctrlPr>
                                  </m:sSubPr>
                                  <m:e>
                                    <m:r>
                                      <a:rPr lang="en-US" sz="1800" i="1">
                                        <a:latin typeface="Cambria Math" panose="02040503050406030204" pitchFamily="18" charset="0"/>
                                      </a:rPr>
                                      <m:t>𝑐</m:t>
                                    </m:r>
                                  </m:e>
                                  <m:sub>
                                    <m:r>
                                      <a:rPr lang="en-US" sz="1800" i="1">
                                        <a:latin typeface="Cambria Math" panose="02040503050406030204" pitchFamily="18" charset="0"/>
                                      </a:rPr>
                                      <m:t>1</m:t>
                                    </m:r>
                                  </m:sub>
                                </m:sSub>
                              </m:e>
                            </m:mr>
                            <m:mr>
                              <m:e>
                                <m:r>
                                  <a:rPr lang="en-US" sz="1800" i="1">
                                    <a:latin typeface="Cambria Math" panose="02040503050406030204" pitchFamily="18" charset="0"/>
                                  </a:rPr>
                                  <m:t>0</m:t>
                                </m:r>
                              </m:e>
                            </m:mr>
                          </m:m>
                        </m:e>
                      </m:d>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𝑚</m:t>
                          </m:r>
                        </m:e>
                        <m:sub>
                          <m:r>
                            <a:rPr lang="en-US" sz="1800" b="0" i="1" smtClean="0">
                              <a:latin typeface="Cambria Math" panose="02040503050406030204" pitchFamily="18" charset="0"/>
                            </a:rPr>
                            <m:t>2</m:t>
                          </m:r>
                        </m:sub>
                      </m:sSub>
                      <m:d>
                        <m:dPr>
                          <m:begChr m:val="["/>
                          <m:endChr m:val="]"/>
                          <m:ctrlPr>
                            <a:rPr lang="en-US" sz="1800" i="1">
                              <a:latin typeface="Cambria Math" panose="02040503050406030204" pitchFamily="18" charset="0"/>
                            </a:rPr>
                          </m:ctrlPr>
                        </m:dPr>
                        <m:e>
                          <m:m>
                            <m:mPr>
                              <m:mcs>
                                <m:mc>
                                  <m:mcPr>
                                    <m:count m:val="3"/>
                                    <m:mcJc m:val="center"/>
                                  </m:mcPr>
                                </m:mc>
                              </m:mcs>
                              <m:ctrlPr>
                                <a:rPr lang="en-US" sz="1800" i="1">
                                  <a:latin typeface="Cambria Math" panose="02040503050406030204" pitchFamily="18" charset="0"/>
                                </a:rPr>
                              </m:ctrlPr>
                            </m:mPr>
                            <m:mr>
                              <m:e>
                                <m:r>
                                  <m:rPr>
                                    <m:brk m:alnAt="7"/>
                                  </m:rPr>
                                  <a:rPr lang="en-US" sz="1800" i="1">
                                    <a:latin typeface="Cambria Math" panose="02040503050406030204" pitchFamily="18" charset="0"/>
                                  </a:rPr>
                                  <m:t>0</m:t>
                                </m:r>
                              </m:e>
                              <m:e>
                                <m:r>
                                  <a:rPr lang="en-US" sz="1800" i="1">
                                    <a:latin typeface="Cambria Math" panose="02040503050406030204" pitchFamily="18" charset="0"/>
                                  </a:rPr>
                                  <m:t>−</m:t>
                                </m:r>
                                <m:r>
                                  <a:rPr lang="en-US" sz="1800" i="1">
                                    <a:latin typeface="Cambria Math" panose="02040503050406030204" pitchFamily="18" charset="0"/>
                                  </a:rPr>
                                  <m:t>𝑔</m:t>
                                </m:r>
                              </m:e>
                              <m:e>
                                <m:r>
                                  <a:rPr lang="en-US" sz="1800" i="1">
                                    <a:latin typeface="Cambria Math" panose="02040503050406030204" pitchFamily="18" charset="0"/>
                                  </a:rPr>
                                  <m:t>0</m:t>
                                </m:r>
                              </m:e>
                            </m:mr>
                          </m:m>
                        </m:e>
                      </m:d>
                      <m:d>
                        <m:dPr>
                          <m:begChr m:val="["/>
                          <m:endChr m:val="]"/>
                          <m:ctrlPr>
                            <a:rPr lang="en-US" sz="1800" i="1">
                              <a:latin typeface="Cambria Math" panose="02040503050406030204" pitchFamily="18" charset="0"/>
                            </a:rPr>
                          </m:ctrlPr>
                        </m:dPr>
                        <m:e>
                          <m:m>
                            <m:mPr>
                              <m:mcs>
                                <m:mc>
                                  <m:mcPr>
                                    <m:count m:val="1"/>
                                    <m:mcJc m:val="center"/>
                                  </m:mcPr>
                                </m:mc>
                              </m:mcs>
                              <m:ctrlPr>
                                <a:rPr lang="en-US" sz="1800" i="1">
                                  <a:latin typeface="Cambria Math" panose="02040503050406030204" pitchFamily="18" charset="0"/>
                                </a:rPr>
                              </m:ctrlPr>
                            </m:mPr>
                            <m:mr>
                              <m:e>
                                <m:r>
                                  <m:rPr>
                                    <m:brk m:alnAt="7"/>
                                  </m:rPr>
                                  <a:rPr lang="en-US" sz="1800" i="1">
                                    <a:latin typeface="Cambria Math" panose="02040503050406030204" pitchFamily="18" charset="0"/>
                                  </a:rPr>
                                  <m:t>−</m:t>
                                </m:r>
                                <m:sSub>
                                  <m:sSubPr>
                                    <m:ctrlPr>
                                      <a:rPr lang="en-US" sz="1800" i="1">
                                        <a:latin typeface="Cambria Math" panose="02040503050406030204" pitchFamily="18" charset="0"/>
                                      </a:rPr>
                                    </m:ctrlPr>
                                  </m:sSubPr>
                                  <m:e>
                                    <m:r>
                                      <m:rPr>
                                        <m:brk m:alnAt="7"/>
                                      </m:rPr>
                                      <a:rPr lang="en-US" sz="1800" i="1">
                                        <a:latin typeface="Cambria Math" panose="02040503050406030204" pitchFamily="18" charset="0"/>
                                      </a:rPr>
                                      <m:t>𝐿</m:t>
                                    </m:r>
                                  </m:e>
                                  <m:sub>
                                    <m:r>
                                      <m:rPr>
                                        <m:brk m:alnAt="7"/>
                                      </m:rPr>
                                      <a:rPr lang="en-US" sz="1800" i="1">
                                        <a:latin typeface="Cambria Math" panose="02040503050406030204" pitchFamily="18" charset="0"/>
                                      </a:rPr>
                                      <m:t>1</m:t>
                                    </m:r>
                                  </m:sub>
                                </m:sSub>
                                <m:sSub>
                                  <m:sSubPr>
                                    <m:ctrlPr>
                                      <a:rPr lang="en-US" sz="1800" i="1">
                                        <a:latin typeface="Cambria Math" panose="02040503050406030204" pitchFamily="18" charset="0"/>
                                      </a:rPr>
                                    </m:ctrlPr>
                                  </m:sSubPr>
                                  <m:e>
                                    <m:r>
                                      <m:rPr>
                                        <m:brk m:alnAt="7"/>
                                      </m:rPr>
                                      <a:rPr lang="en-US" sz="1800" i="1">
                                        <a:latin typeface="Cambria Math" panose="02040503050406030204" pitchFamily="18" charset="0"/>
                                      </a:rPr>
                                      <m:t>𝑠</m:t>
                                    </m:r>
                                  </m:e>
                                  <m:sub>
                                    <m:r>
                                      <m:rPr>
                                        <m:brk m:alnAt="7"/>
                                      </m:rPr>
                                      <a:rPr lang="en-US" sz="1800" i="1">
                                        <a:latin typeface="Cambria Math" panose="02040503050406030204" pitchFamily="18" charset="0"/>
                                      </a:rPr>
                                      <m:t>1</m:t>
                                    </m:r>
                                  </m:sub>
                                </m:sSub>
                                <m:r>
                                  <m:rPr>
                                    <m:brk m:alnAt="7"/>
                                  </m:rP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m:rPr>
                                        <m:brk m:alnAt="7"/>
                                      </m:rPr>
                                      <a:rPr lang="en-US" sz="1800" i="1">
                                        <a:latin typeface="Cambria Math" panose="02040503050406030204" pitchFamily="18" charset="0"/>
                                      </a:rPr>
                                      <m:t>2</m:t>
                                    </m:r>
                                  </m:den>
                                </m:f>
                                <m:sSub>
                                  <m:sSubPr>
                                    <m:ctrlPr>
                                      <a:rPr lang="en-US" sz="1800" i="1">
                                        <a:latin typeface="Cambria Math" panose="02040503050406030204" pitchFamily="18" charset="0"/>
                                      </a:rPr>
                                    </m:ctrlPr>
                                  </m:sSubPr>
                                  <m:e>
                                    <m:r>
                                      <m:rPr>
                                        <m:brk m:alnAt="7"/>
                                      </m:rPr>
                                      <a:rPr lang="en-US" sz="1800" i="1">
                                        <a:latin typeface="Cambria Math" panose="02040503050406030204" pitchFamily="18" charset="0"/>
                                      </a:rPr>
                                      <m:t>𝐿</m:t>
                                    </m:r>
                                  </m:e>
                                  <m:sub>
                                    <m:r>
                                      <m:rPr>
                                        <m:brk m:alnAt="7"/>
                                      </m:rPr>
                                      <a:rPr lang="en-US" sz="1800" i="1">
                                        <a:latin typeface="Cambria Math" panose="02040503050406030204" pitchFamily="18" charset="0"/>
                                      </a:rPr>
                                      <m:t>2</m:t>
                                    </m:r>
                                  </m:sub>
                                </m:sSub>
                                <m:sSub>
                                  <m:sSubPr>
                                    <m:ctrlPr>
                                      <a:rPr lang="en-US" sz="1800" i="1">
                                        <a:latin typeface="Cambria Math" panose="02040503050406030204" pitchFamily="18" charset="0"/>
                                      </a:rPr>
                                    </m:ctrlPr>
                                  </m:sSubPr>
                                  <m:e>
                                    <m:r>
                                      <m:rPr>
                                        <m:brk m:alnAt="7"/>
                                      </m:rPr>
                                      <a:rPr lang="en-US" sz="1800" i="1">
                                        <a:latin typeface="Cambria Math" panose="02040503050406030204" pitchFamily="18" charset="0"/>
                                      </a:rPr>
                                      <m:t>𝑠</m:t>
                                    </m:r>
                                  </m:e>
                                  <m:sub>
                                    <m:r>
                                      <m:rPr>
                                        <m:brk m:alnAt="7"/>
                                      </m:rPr>
                                      <a:rPr lang="en-US" sz="1800" i="1">
                                        <a:latin typeface="Cambria Math" panose="02040503050406030204" pitchFamily="18" charset="0"/>
                                      </a:rPr>
                                      <m:t>1</m:t>
                                    </m:r>
                                    <m:r>
                                      <a:rPr lang="en-US" sz="1800" i="1">
                                        <a:latin typeface="Cambria Math" panose="02040503050406030204" pitchFamily="18" charset="0"/>
                                      </a:rPr>
                                      <m:t>2</m:t>
                                    </m:r>
                                  </m:sub>
                                </m:sSub>
                              </m:e>
                            </m:mr>
                            <m:mr>
                              <m:e>
                                <m:sSub>
                                  <m:sSubPr>
                                    <m:ctrlPr>
                                      <a:rPr lang="en-US" sz="1800" i="1">
                                        <a:latin typeface="Cambria Math" panose="02040503050406030204" pitchFamily="18" charset="0"/>
                                      </a:rPr>
                                    </m:ctrlPr>
                                  </m:sSubPr>
                                  <m:e>
                                    <m:r>
                                      <a:rPr lang="en-US" sz="1800" i="1">
                                        <a:latin typeface="Cambria Math" panose="02040503050406030204" pitchFamily="18" charset="0"/>
                                      </a:rPr>
                                      <m:t>𝐿</m:t>
                                    </m:r>
                                  </m:e>
                                  <m:sub>
                                    <m:r>
                                      <a:rPr lang="en-US" sz="1800" i="1">
                                        <a:latin typeface="Cambria Math" panose="02040503050406030204" pitchFamily="18" charset="0"/>
                                      </a:rPr>
                                      <m:t>1</m:t>
                                    </m:r>
                                  </m:sub>
                                </m:sSub>
                                <m:sSub>
                                  <m:sSubPr>
                                    <m:ctrlPr>
                                      <a:rPr lang="en-US" sz="1800" i="1">
                                        <a:latin typeface="Cambria Math" panose="02040503050406030204" pitchFamily="18" charset="0"/>
                                      </a:rPr>
                                    </m:ctrlPr>
                                  </m:sSubPr>
                                  <m:e>
                                    <m:r>
                                      <a:rPr lang="en-US" sz="1800" i="1">
                                        <a:latin typeface="Cambria Math" panose="02040503050406030204" pitchFamily="18" charset="0"/>
                                      </a:rPr>
                                      <m:t>𝑐</m:t>
                                    </m:r>
                                  </m:e>
                                  <m:sub>
                                    <m:r>
                                      <a:rPr lang="en-US" sz="1800" i="1">
                                        <a:latin typeface="Cambria Math" panose="02040503050406030204" pitchFamily="18" charset="0"/>
                                      </a:rPr>
                                      <m:t>1</m:t>
                                    </m:r>
                                  </m:sub>
                                </m:sSub>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2</m:t>
                                    </m:r>
                                  </m:den>
                                </m:f>
                                <m:sSub>
                                  <m:sSubPr>
                                    <m:ctrlPr>
                                      <a:rPr lang="en-US" sz="1800" i="1">
                                        <a:latin typeface="Cambria Math" panose="02040503050406030204" pitchFamily="18" charset="0"/>
                                      </a:rPr>
                                    </m:ctrlPr>
                                  </m:sSubPr>
                                  <m:e>
                                    <m:r>
                                      <a:rPr lang="en-US" sz="1800" i="1">
                                        <a:latin typeface="Cambria Math" panose="02040503050406030204" pitchFamily="18" charset="0"/>
                                      </a:rPr>
                                      <m:t>𝐿</m:t>
                                    </m:r>
                                  </m:e>
                                  <m:sub>
                                    <m:r>
                                      <a:rPr lang="en-US" sz="1800" i="1">
                                        <a:latin typeface="Cambria Math" panose="02040503050406030204" pitchFamily="18" charset="0"/>
                                      </a:rPr>
                                      <m:t>2</m:t>
                                    </m:r>
                                  </m:sub>
                                </m:sSub>
                                <m:sSub>
                                  <m:sSubPr>
                                    <m:ctrlPr>
                                      <a:rPr lang="en-US" sz="1800" i="1">
                                        <a:latin typeface="Cambria Math" panose="02040503050406030204" pitchFamily="18" charset="0"/>
                                      </a:rPr>
                                    </m:ctrlPr>
                                  </m:sSubPr>
                                  <m:e>
                                    <m:r>
                                      <a:rPr lang="en-US" sz="1800" i="1">
                                        <a:latin typeface="Cambria Math" panose="02040503050406030204" pitchFamily="18" charset="0"/>
                                      </a:rPr>
                                      <m:t>𝑐</m:t>
                                    </m:r>
                                  </m:e>
                                  <m:sub>
                                    <m:r>
                                      <a:rPr lang="en-US" sz="1800" i="1">
                                        <a:latin typeface="Cambria Math" panose="02040503050406030204" pitchFamily="18" charset="0"/>
                                      </a:rPr>
                                      <m:t>12</m:t>
                                    </m:r>
                                  </m:sub>
                                </m:sSub>
                              </m:e>
                            </m:mr>
                            <m:mr>
                              <m:e>
                                <m:r>
                                  <a:rPr lang="en-US" sz="1800" i="1">
                                    <a:latin typeface="Cambria Math" panose="02040503050406030204" pitchFamily="18" charset="0"/>
                                  </a:rPr>
                                  <m:t>0</m:t>
                                </m:r>
                              </m:e>
                            </m:mr>
                          </m:m>
                        </m:e>
                      </m:d>
                    </m:oMath>
                  </m:oMathPara>
                </a14:m>
                <a:endParaRPr lang="en-US" sz="2000" i="1" dirty="0">
                  <a:latin typeface="Cambria Math" panose="02040503050406030204" pitchFamily="18" charset="0"/>
                </a:endParaRPr>
              </a:p>
              <a:p>
                <a:endParaRPr lang="en-US"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𝐺</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𝑚</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𝑔</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𝐿</m:t>
                          </m:r>
                        </m:e>
                        <m:sub>
                          <m:r>
                            <a:rPr lang="en-US" sz="2000" b="0" i="1" smtClean="0">
                              <a:latin typeface="Cambria Math" panose="02040503050406030204" pitchFamily="18" charset="0"/>
                            </a:rPr>
                            <m:t>1</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𝑚</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𝑔</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𝐿</m:t>
                          </m:r>
                        </m:e>
                        <m:sub>
                          <m:r>
                            <a:rPr lang="en-US" sz="2000" b="0" i="1" smtClean="0">
                              <a:latin typeface="Cambria Math" panose="02040503050406030204" pitchFamily="18" charset="0"/>
                            </a:rPr>
                            <m:t>1</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𝑚</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𝑔</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𝐿</m:t>
                          </m:r>
                        </m:e>
                        <m:sub>
                          <m:r>
                            <a:rPr lang="en-US" sz="2000" b="0" i="1" smtClean="0">
                              <a:latin typeface="Cambria Math" panose="02040503050406030204" pitchFamily="18" charset="0"/>
                            </a:rPr>
                            <m:t>2</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12</m:t>
                          </m:r>
                        </m:sub>
                      </m:sSub>
                    </m:oMath>
                  </m:oMathPara>
                </a14:m>
                <a:endParaRPr lang="en-US" sz="2000" b="0" dirty="0"/>
              </a:p>
              <a:p>
                <a:r>
                  <a:rPr lang="en-US" sz="2000" dirty="0"/>
                  <a:t> </a:t>
                </a:r>
              </a:p>
            </p:txBody>
          </p:sp>
        </mc:Choice>
        <mc:Fallback xmlns="">
          <p:sp>
            <p:nvSpPr>
              <p:cNvPr id="6" name="TextBox 5">
                <a:extLst>
                  <a:ext uri="{FF2B5EF4-FFF2-40B4-BE49-F238E27FC236}">
                    <a16:creationId xmlns:a16="http://schemas.microsoft.com/office/drawing/2014/main" id="{0DA9B8B5-A8BA-9A47-3A2D-BB9DB2FDFEB1}"/>
                  </a:ext>
                </a:extLst>
              </p:cNvPr>
              <p:cNvSpPr txBox="1">
                <a:spLocks noRot="1" noChangeAspect="1" noMove="1" noResize="1" noEditPoints="1" noAdjustHandles="1" noChangeArrowheads="1" noChangeShapeType="1" noTextEdit="1"/>
              </p:cNvSpPr>
              <p:nvPr/>
            </p:nvSpPr>
            <p:spPr>
              <a:xfrm>
                <a:off x="-142875" y="1870405"/>
                <a:ext cx="11420475" cy="377507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Object 1">
                <a:extLst>
                  <a:ext uri="{FF2B5EF4-FFF2-40B4-BE49-F238E27FC236}">
                    <a16:creationId xmlns:a16="http://schemas.microsoft.com/office/drawing/2014/main" id="{674FBA5D-D9CE-9900-EEB0-8F211453AA31}"/>
                  </a:ext>
                </a:extLst>
              </p:cNvPr>
              <p:cNvSpPr txBox="1"/>
              <p:nvPr/>
            </p:nvSpPr>
            <p:spPr bwMode="auto">
              <a:xfrm>
                <a:off x="1384697" y="2596662"/>
                <a:ext cx="1685131" cy="537064"/>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𝑖</m:t>
                      </m:r>
                      <m:r>
                        <a:rPr lang="en-US" i="1" smtClean="0">
                          <a:solidFill>
                            <a:srgbClr val="000000"/>
                          </a:solidFill>
                          <a:latin typeface="Cambria Math" panose="02040503050406030204" pitchFamily="18" charset="0"/>
                        </a:rPr>
                        <m:t>=1</m:t>
                      </m:r>
                    </m:oMath>
                  </m:oMathPara>
                </a14:m>
                <a:endParaRPr lang="en-US" dirty="0"/>
              </a:p>
            </p:txBody>
          </p:sp>
        </mc:Choice>
        <mc:Fallback xmlns="">
          <p:sp>
            <p:nvSpPr>
              <p:cNvPr id="2" name="Object 1">
                <a:extLst>
                  <a:ext uri="{FF2B5EF4-FFF2-40B4-BE49-F238E27FC236}">
                    <a16:creationId xmlns:a16="http://schemas.microsoft.com/office/drawing/2014/main" id="{674FBA5D-D9CE-9900-EEB0-8F211453AA31}"/>
                  </a:ext>
                </a:extLst>
              </p:cNvPr>
              <p:cNvSpPr txBox="1">
                <a:spLocks noRot="1" noChangeAspect="1" noMove="1" noResize="1" noEditPoints="1" noAdjustHandles="1" noChangeArrowheads="1" noChangeShapeType="1" noTextEdit="1"/>
              </p:cNvSpPr>
              <p:nvPr/>
            </p:nvSpPr>
            <p:spPr bwMode="auto">
              <a:xfrm>
                <a:off x="1384697" y="2596662"/>
                <a:ext cx="1685131" cy="537064"/>
              </a:xfrm>
              <a:prstGeom prst="rect">
                <a:avLst/>
              </a:prstGeom>
              <a:blipFill>
                <a:blip r:embed="rId5"/>
                <a:stretch>
                  <a:fillRect l="-722"/>
                </a:stretch>
              </a:blipFill>
              <a:ln>
                <a:noFill/>
              </a:ln>
              <a:effectLst/>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F8408BFE-683E-7701-2B63-38EEFEDA216A}"/>
              </a:ext>
            </a:extLst>
          </p:cNvPr>
          <p:cNvGrpSpPr/>
          <p:nvPr/>
        </p:nvGrpSpPr>
        <p:grpSpPr>
          <a:xfrm>
            <a:off x="2026535" y="3333941"/>
            <a:ext cx="379080" cy="130320"/>
            <a:chOff x="2026535" y="3333941"/>
            <a:chExt cx="379080" cy="13032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3DC52EE2-8DDE-6360-6ADB-D6D966445455}"/>
                    </a:ext>
                  </a:extLst>
                </p14:cNvPr>
                <p14:cNvContentPartPr/>
                <p14:nvPr/>
              </p14:nvContentPartPr>
              <p14:xfrm>
                <a:off x="2026535" y="3333941"/>
                <a:ext cx="144360" cy="22320"/>
              </p14:xfrm>
            </p:contentPart>
          </mc:Choice>
          <mc:Fallback xmlns="">
            <p:pic>
              <p:nvPicPr>
                <p:cNvPr id="4" name="Ink 3">
                  <a:extLst>
                    <a:ext uri="{FF2B5EF4-FFF2-40B4-BE49-F238E27FC236}">
                      <a16:creationId xmlns:a16="http://schemas.microsoft.com/office/drawing/2014/main" id="{3DC52EE2-8DDE-6360-6ADB-D6D966445455}"/>
                    </a:ext>
                  </a:extLst>
                </p:cNvPr>
                <p:cNvPicPr/>
                <p:nvPr/>
              </p:nvPicPr>
              <p:blipFill>
                <a:blip r:embed="rId7"/>
                <a:stretch>
                  <a:fillRect/>
                </a:stretch>
              </p:blipFill>
              <p:spPr>
                <a:xfrm>
                  <a:off x="2022215" y="3329621"/>
                  <a:ext cx="1530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51F8892E-4508-2838-90CB-FE375F3F4BAC}"/>
                    </a:ext>
                  </a:extLst>
                </p14:cNvPr>
                <p14:cNvContentPartPr/>
                <p14:nvPr/>
              </p14:nvContentPartPr>
              <p14:xfrm>
                <a:off x="2060735" y="3341861"/>
                <a:ext cx="75240" cy="108720"/>
              </p14:xfrm>
            </p:contentPart>
          </mc:Choice>
          <mc:Fallback xmlns="">
            <p:pic>
              <p:nvPicPr>
                <p:cNvPr id="5" name="Ink 4">
                  <a:extLst>
                    <a:ext uri="{FF2B5EF4-FFF2-40B4-BE49-F238E27FC236}">
                      <a16:creationId xmlns:a16="http://schemas.microsoft.com/office/drawing/2014/main" id="{51F8892E-4508-2838-90CB-FE375F3F4BAC}"/>
                    </a:ext>
                  </a:extLst>
                </p:cNvPr>
                <p:cNvPicPr/>
                <p:nvPr/>
              </p:nvPicPr>
              <p:blipFill>
                <a:blip r:embed="rId9"/>
                <a:stretch>
                  <a:fillRect/>
                </a:stretch>
              </p:blipFill>
              <p:spPr>
                <a:xfrm>
                  <a:off x="2056415" y="3337541"/>
                  <a:ext cx="838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4D043CA3-9F0C-F5F6-8ADC-A3B15D91292E}"/>
                    </a:ext>
                  </a:extLst>
                </p14:cNvPr>
                <p14:cNvContentPartPr/>
                <p14:nvPr/>
              </p14:nvContentPartPr>
              <p14:xfrm>
                <a:off x="2259815" y="3385781"/>
                <a:ext cx="56880" cy="18360"/>
              </p14:xfrm>
            </p:contentPart>
          </mc:Choice>
          <mc:Fallback xmlns="">
            <p:pic>
              <p:nvPicPr>
                <p:cNvPr id="8" name="Ink 7">
                  <a:extLst>
                    <a:ext uri="{FF2B5EF4-FFF2-40B4-BE49-F238E27FC236}">
                      <a16:creationId xmlns:a16="http://schemas.microsoft.com/office/drawing/2014/main" id="{4D043CA3-9F0C-F5F6-8ADC-A3B15D91292E}"/>
                    </a:ext>
                  </a:extLst>
                </p:cNvPr>
                <p:cNvPicPr/>
                <p:nvPr/>
              </p:nvPicPr>
              <p:blipFill>
                <a:blip r:embed="rId11"/>
                <a:stretch>
                  <a:fillRect/>
                </a:stretch>
              </p:blipFill>
              <p:spPr>
                <a:xfrm>
                  <a:off x="2255495" y="3381461"/>
                  <a:ext cx="655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F2BEA888-413E-F675-08E0-3EB204A9AA44}"/>
                    </a:ext>
                  </a:extLst>
                </p14:cNvPr>
                <p14:cNvContentPartPr/>
                <p14:nvPr/>
              </p14:nvContentPartPr>
              <p14:xfrm>
                <a:off x="2242175" y="3443741"/>
                <a:ext cx="39240" cy="20520"/>
              </p14:xfrm>
            </p:contentPart>
          </mc:Choice>
          <mc:Fallback xmlns="">
            <p:pic>
              <p:nvPicPr>
                <p:cNvPr id="9" name="Ink 8">
                  <a:extLst>
                    <a:ext uri="{FF2B5EF4-FFF2-40B4-BE49-F238E27FC236}">
                      <a16:creationId xmlns:a16="http://schemas.microsoft.com/office/drawing/2014/main" id="{F2BEA888-413E-F675-08E0-3EB204A9AA44}"/>
                    </a:ext>
                  </a:extLst>
                </p:cNvPr>
                <p:cNvPicPr/>
                <p:nvPr/>
              </p:nvPicPr>
              <p:blipFill>
                <a:blip r:embed="rId13"/>
                <a:stretch>
                  <a:fillRect/>
                </a:stretch>
              </p:blipFill>
              <p:spPr>
                <a:xfrm>
                  <a:off x="2237855" y="3439421"/>
                  <a:ext cx="478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698356C4-BC2A-D5BD-25A3-2F41A8C904E9}"/>
                    </a:ext>
                  </a:extLst>
                </p14:cNvPr>
                <p14:cNvContentPartPr/>
                <p14:nvPr/>
              </p14:nvContentPartPr>
              <p14:xfrm>
                <a:off x="2334335" y="3371381"/>
                <a:ext cx="71280" cy="84600"/>
              </p14:xfrm>
            </p:contentPart>
          </mc:Choice>
          <mc:Fallback xmlns="">
            <p:pic>
              <p:nvPicPr>
                <p:cNvPr id="10" name="Ink 9">
                  <a:extLst>
                    <a:ext uri="{FF2B5EF4-FFF2-40B4-BE49-F238E27FC236}">
                      <a16:creationId xmlns:a16="http://schemas.microsoft.com/office/drawing/2014/main" id="{698356C4-BC2A-D5BD-25A3-2F41A8C904E9}"/>
                    </a:ext>
                  </a:extLst>
                </p:cNvPr>
                <p:cNvPicPr/>
                <p:nvPr/>
              </p:nvPicPr>
              <p:blipFill>
                <a:blip r:embed="rId15"/>
                <a:stretch>
                  <a:fillRect/>
                </a:stretch>
              </p:blipFill>
              <p:spPr>
                <a:xfrm>
                  <a:off x="2330015" y="3367061"/>
                  <a:ext cx="79920" cy="93240"/>
                </a:xfrm>
                <a:prstGeom prst="rect">
                  <a:avLst/>
                </a:prstGeom>
              </p:spPr>
            </p:pic>
          </mc:Fallback>
        </mc:AlternateContent>
      </p:grpSp>
      <p:grpSp>
        <p:nvGrpSpPr>
          <p:cNvPr id="17" name="Group 16">
            <a:extLst>
              <a:ext uri="{FF2B5EF4-FFF2-40B4-BE49-F238E27FC236}">
                <a16:creationId xmlns:a16="http://schemas.microsoft.com/office/drawing/2014/main" id="{B23F45BB-7BA1-B5F9-801C-C46CA76C0B51}"/>
              </a:ext>
            </a:extLst>
          </p:cNvPr>
          <p:cNvGrpSpPr/>
          <p:nvPr/>
        </p:nvGrpSpPr>
        <p:grpSpPr>
          <a:xfrm>
            <a:off x="3190415" y="3383981"/>
            <a:ext cx="362520" cy="129960"/>
            <a:chOff x="3190415" y="3383981"/>
            <a:chExt cx="362520" cy="129960"/>
          </a:xfrm>
        </p:grpSpPr>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EB54FEE1-8087-1A2F-BA8B-464C7578B615}"/>
                    </a:ext>
                  </a:extLst>
                </p14:cNvPr>
                <p14:cNvContentPartPr/>
                <p14:nvPr/>
              </p14:nvContentPartPr>
              <p14:xfrm>
                <a:off x="3190415" y="3385421"/>
                <a:ext cx="84960" cy="9720"/>
              </p14:xfrm>
            </p:contentPart>
          </mc:Choice>
          <mc:Fallback xmlns="">
            <p:pic>
              <p:nvPicPr>
                <p:cNvPr id="12" name="Ink 11">
                  <a:extLst>
                    <a:ext uri="{FF2B5EF4-FFF2-40B4-BE49-F238E27FC236}">
                      <a16:creationId xmlns:a16="http://schemas.microsoft.com/office/drawing/2014/main" id="{EB54FEE1-8087-1A2F-BA8B-464C7578B615}"/>
                    </a:ext>
                  </a:extLst>
                </p:cNvPr>
                <p:cNvPicPr/>
                <p:nvPr/>
              </p:nvPicPr>
              <p:blipFill>
                <a:blip r:embed="rId17"/>
                <a:stretch>
                  <a:fillRect/>
                </a:stretch>
              </p:blipFill>
              <p:spPr>
                <a:xfrm>
                  <a:off x="3186095" y="3381101"/>
                  <a:ext cx="936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D73E2F65-EDF1-8519-F924-74D0A412B637}"/>
                    </a:ext>
                  </a:extLst>
                </p14:cNvPr>
                <p14:cNvContentPartPr/>
                <p14:nvPr/>
              </p14:nvContentPartPr>
              <p14:xfrm>
                <a:off x="3197255" y="3397661"/>
                <a:ext cx="61200" cy="114480"/>
              </p14:xfrm>
            </p:contentPart>
          </mc:Choice>
          <mc:Fallback xmlns="">
            <p:pic>
              <p:nvPicPr>
                <p:cNvPr id="13" name="Ink 12">
                  <a:extLst>
                    <a:ext uri="{FF2B5EF4-FFF2-40B4-BE49-F238E27FC236}">
                      <a16:creationId xmlns:a16="http://schemas.microsoft.com/office/drawing/2014/main" id="{D73E2F65-EDF1-8519-F924-74D0A412B637}"/>
                    </a:ext>
                  </a:extLst>
                </p:cNvPr>
                <p:cNvPicPr/>
                <p:nvPr/>
              </p:nvPicPr>
              <p:blipFill>
                <a:blip r:embed="rId19"/>
                <a:stretch>
                  <a:fillRect/>
                </a:stretch>
              </p:blipFill>
              <p:spPr>
                <a:xfrm>
                  <a:off x="3192935" y="3393341"/>
                  <a:ext cx="698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8089D708-38FD-C0F1-2060-150C6BC58357}"/>
                    </a:ext>
                  </a:extLst>
                </p14:cNvPr>
                <p14:cNvContentPartPr/>
                <p14:nvPr/>
              </p14:nvContentPartPr>
              <p14:xfrm>
                <a:off x="3343415" y="3436901"/>
                <a:ext cx="50040" cy="5400"/>
              </p14:xfrm>
            </p:contentPart>
          </mc:Choice>
          <mc:Fallback xmlns="">
            <p:pic>
              <p:nvPicPr>
                <p:cNvPr id="14" name="Ink 13">
                  <a:extLst>
                    <a:ext uri="{FF2B5EF4-FFF2-40B4-BE49-F238E27FC236}">
                      <a16:creationId xmlns:a16="http://schemas.microsoft.com/office/drawing/2014/main" id="{8089D708-38FD-C0F1-2060-150C6BC58357}"/>
                    </a:ext>
                  </a:extLst>
                </p:cNvPr>
                <p:cNvPicPr/>
                <p:nvPr/>
              </p:nvPicPr>
              <p:blipFill>
                <a:blip r:embed="rId21"/>
                <a:stretch>
                  <a:fillRect/>
                </a:stretch>
              </p:blipFill>
              <p:spPr>
                <a:xfrm>
                  <a:off x="3339095" y="3432581"/>
                  <a:ext cx="586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E5C33F3D-6455-BD6B-17A0-6CC8B85FA4BB}"/>
                    </a:ext>
                  </a:extLst>
                </p14:cNvPr>
                <p14:cNvContentPartPr/>
                <p14:nvPr/>
              </p14:nvContentPartPr>
              <p14:xfrm>
                <a:off x="3339455" y="3503501"/>
                <a:ext cx="36000" cy="10440"/>
              </p14:xfrm>
            </p:contentPart>
          </mc:Choice>
          <mc:Fallback xmlns="">
            <p:pic>
              <p:nvPicPr>
                <p:cNvPr id="15" name="Ink 14">
                  <a:extLst>
                    <a:ext uri="{FF2B5EF4-FFF2-40B4-BE49-F238E27FC236}">
                      <a16:creationId xmlns:a16="http://schemas.microsoft.com/office/drawing/2014/main" id="{E5C33F3D-6455-BD6B-17A0-6CC8B85FA4BB}"/>
                    </a:ext>
                  </a:extLst>
                </p:cNvPr>
                <p:cNvPicPr/>
                <p:nvPr/>
              </p:nvPicPr>
              <p:blipFill>
                <a:blip r:embed="rId23"/>
                <a:stretch>
                  <a:fillRect/>
                </a:stretch>
              </p:blipFill>
              <p:spPr>
                <a:xfrm>
                  <a:off x="3335135" y="3499181"/>
                  <a:ext cx="446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E2A5B293-E90D-E67F-B8ED-77D6BD505AAC}"/>
                    </a:ext>
                  </a:extLst>
                </p14:cNvPr>
                <p14:cNvContentPartPr/>
                <p14:nvPr/>
              </p14:nvContentPartPr>
              <p14:xfrm>
                <a:off x="3456815" y="3383981"/>
                <a:ext cx="96120" cy="121320"/>
              </p14:xfrm>
            </p:contentPart>
          </mc:Choice>
          <mc:Fallback xmlns="">
            <p:pic>
              <p:nvPicPr>
                <p:cNvPr id="16" name="Ink 15">
                  <a:extLst>
                    <a:ext uri="{FF2B5EF4-FFF2-40B4-BE49-F238E27FC236}">
                      <a16:creationId xmlns:a16="http://schemas.microsoft.com/office/drawing/2014/main" id="{E2A5B293-E90D-E67F-B8ED-77D6BD505AAC}"/>
                    </a:ext>
                  </a:extLst>
                </p:cNvPr>
                <p:cNvPicPr/>
                <p:nvPr/>
              </p:nvPicPr>
              <p:blipFill>
                <a:blip r:embed="rId25"/>
                <a:stretch>
                  <a:fillRect/>
                </a:stretch>
              </p:blipFill>
              <p:spPr>
                <a:xfrm>
                  <a:off x="3452495" y="3379661"/>
                  <a:ext cx="104760" cy="129960"/>
                </a:xfrm>
                <a:prstGeom prst="rect">
                  <a:avLst/>
                </a:prstGeom>
              </p:spPr>
            </p:pic>
          </mc:Fallback>
        </mc:AlternateContent>
      </p:grpSp>
      <p:grpSp>
        <p:nvGrpSpPr>
          <p:cNvPr id="37" name="Group 36">
            <a:extLst>
              <a:ext uri="{FF2B5EF4-FFF2-40B4-BE49-F238E27FC236}">
                <a16:creationId xmlns:a16="http://schemas.microsoft.com/office/drawing/2014/main" id="{59CDA5B8-112E-93A0-FB8B-6F982D443AA0}"/>
              </a:ext>
            </a:extLst>
          </p:cNvPr>
          <p:cNvGrpSpPr/>
          <p:nvPr/>
        </p:nvGrpSpPr>
        <p:grpSpPr>
          <a:xfrm>
            <a:off x="6373535" y="2570381"/>
            <a:ext cx="1734120" cy="482760"/>
            <a:chOff x="6373535" y="2570381"/>
            <a:chExt cx="1734120" cy="482760"/>
          </a:xfrm>
        </p:grpSpPr>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C9B15155-D21A-189F-CEF4-AC4B2C2D05C7}"/>
                    </a:ext>
                  </a:extLst>
                </p14:cNvPr>
                <p14:cNvContentPartPr/>
                <p14:nvPr/>
              </p14:nvContentPartPr>
              <p14:xfrm>
                <a:off x="6373535" y="2774141"/>
                <a:ext cx="326520" cy="279000"/>
              </p14:xfrm>
            </p:contentPart>
          </mc:Choice>
          <mc:Fallback xmlns="">
            <p:pic>
              <p:nvPicPr>
                <p:cNvPr id="18" name="Ink 17">
                  <a:extLst>
                    <a:ext uri="{FF2B5EF4-FFF2-40B4-BE49-F238E27FC236}">
                      <a16:creationId xmlns:a16="http://schemas.microsoft.com/office/drawing/2014/main" id="{C9B15155-D21A-189F-CEF4-AC4B2C2D05C7}"/>
                    </a:ext>
                  </a:extLst>
                </p:cNvPr>
                <p:cNvPicPr/>
                <p:nvPr/>
              </p:nvPicPr>
              <p:blipFill>
                <a:blip r:embed="rId27"/>
                <a:stretch>
                  <a:fillRect/>
                </a:stretch>
              </p:blipFill>
              <p:spPr>
                <a:xfrm>
                  <a:off x="6369215" y="2769821"/>
                  <a:ext cx="33516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D293C4C3-9F97-B2CD-D767-4EF9FD252C37}"/>
                    </a:ext>
                  </a:extLst>
                </p14:cNvPr>
                <p14:cNvContentPartPr/>
                <p14:nvPr/>
              </p14:nvContentPartPr>
              <p14:xfrm>
                <a:off x="6764495" y="2570381"/>
                <a:ext cx="25200" cy="118440"/>
              </p14:xfrm>
            </p:contentPart>
          </mc:Choice>
          <mc:Fallback xmlns="">
            <p:pic>
              <p:nvPicPr>
                <p:cNvPr id="19" name="Ink 18">
                  <a:extLst>
                    <a:ext uri="{FF2B5EF4-FFF2-40B4-BE49-F238E27FC236}">
                      <a16:creationId xmlns:a16="http://schemas.microsoft.com/office/drawing/2014/main" id="{D293C4C3-9F97-B2CD-D767-4EF9FD252C37}"/>
                    </a:ext>
                  </a:extLst>
                </p:cNvPr>
                <p:cNvPicPr/>
                <p:nvPr/>
              </p:nvPicPr>
              <p:blipFill>
                <a:blip r:embed="rId29"/>
                <a:stretch>
                  <a:fillRect/>
                </a:stretch>
              </p:blipFill>
              <p:spPr>
                <a:xfrm>
                  <a:off x="6760175" y="2566061"/>
                  <a:ext cx="338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D9F8A304-5818-1F02-A360-ABAB290D8779}"/>
                    </a:ext>
                  </a:extLst>
                </p14:cNvPr>
                <p14:cNvContentPartPr/>
                <p14:nvPr/>
              </p14:nvContentPartPr>
              <p14:xfrm>
                <a:off x="6746495" y="2586581"/>
                <a:ext cx="99360" cy="28440"/>
              </p14:xfrm>
            </p:contentPart>
          </mc:Choice>
          <mc:Fallback xmlns="">
            <p:pic>
              <p:nvPicPr>
                <p:cNvPr id="20" name="Ink 19">
                  <a:extLst>
                    <a:ext uri="{FF2B5EF4-FFF2-40B4-BE49-F238E27FC236}">
                      <a16:creationId xmlns:a16="http://schemas.microsoft.com/office/drawing/2014/main" id="{D9F8A304-5818-1F02-A360-ABAB290D8779}"/>
                    </a:ext>
                  </a:extLst>
                </p:cNvPr>
                <p:cNvPicPr/>
                <p:nvPr/>
              </p:nvPicPr>
              <p:blipFill>
                <a:blip r:embed="rId31"/>
                <a:stretch>
                  <a:fillRect/>
                </a:stretch>
              </p:blipFill>
              <p:spPr>
                <a:xfrm>
                  <a:off x="6742175" y="2582261"/>
                  <a:ext cx="1080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0BD86E66-5354-3ADC-C197-11699DFB0429}"/>
                    </a:ext>
                  </a:extLst>
                </p14:cNvPr>
                <p14:cNvContentPartPr/>
                <p14:nvPr/>
              </p14:nvContentPartPr>
              <p14:xfrm>
                <a:off x="6764135" y="2640221"/>
                <a:ext cx="71640" cy="8640"/>
              </p14:xfrm>
            </p:contentPart>
          </mc:Choice>
          <mc:Fallback xmlns="">
            <p:pic>
              <p:nvPicPr>
                <p:cNvPr id="21" name="Ink 20">
                  <a:extLst>
                    <a:ext uri="{FF2B5EF4-FFF2-40B4-BE49-F238E27FC236}">
                      <a16:creationId xmlns:a16="http://schemas.microsoft.com/office/drawing/2014/main" id="{0BD86E66-5354-3ADC-C197-11699DFB0429}"/>
                    </a:ext>
                  </a:extLst>
                </p:cNvPr>
                <p:cNvPicPr/>
                <p:nvPr/>
              </p:nvPicPr>
              <p:blipFill>
                <a:blip r:embed="rId33"/>
                <a:stretch>
                  <a:fillRect/>
                </a:stretch>
              </p:blipFill>
              <p:spPr>
                <a:xfrm>
                  <a:off x="6759815" y="2635901"/>
                  <a:ext cx="802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4601C68C-05CE-733F-6187-1B132D2180DC}"/>
                    </a:ext>
                  </a:extLst>
                </p14:cNvPr>
                <p14:cNvContentPartPr/>
                <p14:nvPr/>
              </p14:nvContentPartPr>
              <p14:xfrm>
                <a:off x="6881495" y="2592701"/>
                <a:ext cx="7920" cy="101160"/>
              </p14:xfrm>
            </p:contentPart>
          </mc:Choice>
          <mc:Fallback xmlns="">
            <p:pic>
              <p:nvPicPr>
                <p:cNvPr id="22" name="Ink 21">
                  <a:extLst>
                    <a:ext uri="{FF2B5EF4-FFF2-40B4-BE49-F238E27FC236}">
                      <a16:creationId xmlns:a16="http://schemas.microsoft.com/office/drawing/2014/main" id="{4601C68C-05CE-733F-6187-1B132D2180DC}"/>
                    </a:ext>
                  </a:extLst>
                </p:cNvPr>
                <p:cNvPicPr/>
                <p:nvPr/>
              </p:nvPicPr>
              <p:blipFill>
                <a:blip r:embed="rId35"/>
                <a:stretch>
                  <a:fillRect/>
                </a:stretch>
              </p:blipFill>
              <p:spPr>
                <a:xfrm>
                  <a:off x="6877175" y="2588381"/>
                  <a:ext cx="165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Ink 22">
                  <a:extLst>
                    <a:ext uri="{FF2B5EF4-FFF2-40B4-BE49-F238E27FC236}">
                      <a16:creationId xmlns:a16="http://schemas.microsoft.com/office/drawing/2014/main" id="{5F41077C-15A1-F12C-B92E-9EFFD927820C}"/>
                    </a:ext>
                  </a:extLst>
                </p14:cNvPr>
                <p14:cNvContentPartPr/>
                <p14:nvPr/>
              </p14:nvContentPartPr>
              <p14:xfrm>
                <a:off x="6959615" y="2578301"/>
                <a:ext cx="11160" cy="92160"/>
              </p14:xfrm>
            </p:contentPart>
          </mc:Choice>
          <mc:Fallback xmlns="">
            <p:pic>
              <p:nvPicPr>
                <p:cNvPr id="23" name="Ink 22">
                  <a:extLst>
                    <a:ext uri="{FF2B5EF4-FFF2-40B4-BE49-F238E27FC236}">
                      <a16:creationId xmlns:a16="http://schemas.microsoft.com/office/drawing/2014/main" id="{5F41077C-15A1-F12C-B92E-9EFFD927820C}"/>
                    </a:ext>
                  </a:extLst>
                </p:cNvPr>
                <p:cNvPicPr/>
                <p:nvPr/>
              </p:nvPicPr>
              <p:blipFill>
                <a:blip r:embed="rId37"/>
                <a:stretch>
                  <a:fillRect/>
                </a:stretch>
              </p:blipFill>
              <p:spPr>
                <a:xfrm>
                  <a:off x="6955295" y="2573981"/>
                  <a:ext cx="198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Ink 23">
                  <a:extLst>
                    <a:ext uri="{FF2B5EF4-FFF2-40B4-BE49-F238E27FC236}">
                      <a16:creationId xmlns:a16="http://schemas.microsoft.com/office/drawing/2014/main" id="{031878EE-C9A7-907D-12DB-2839B5E24EEB}"/>
                    </a:ext>
                  </a:extLst>
                </p14:cNvPr>
                <p14:cNvContentPartPr/>
                <p14:nvPr/>
              </p14:nvContentPartPr>
              <p14:xfrm>
                <a:off x="6952415" y="2586581"/>
                <a:ext cx="75240" cy="108000"/>
              </p14:xfrm>
            </p:contentPart>
          </mc:Choice>
          <mc:Fallback xmlns="">
            <p:pic>
              <p:nvPicPr>
                <p:cNvPr id="24" name="Ink 23">
                  <a:extLst>
                    <a:ext uri="{FF2B5EF4-FFF2-40B4-BE49-F238E27FC236}">
                      <a16:creationId xmlns:a16="http://schemas.microsoft.com/office/drawing/2014/main" id="{031878EE-C9A7-907D-12DB-2839B5E24EEB}"/>
                    </a:ext>
                  </a:extLst>
                </p:cNvPr>
                <p:cNvPicPr/>
                <p:nvPr/>
              </p:nvPicPr>
              <p:blipFill>
                <a:blip r:embed="rId39"/>
                <a:stretch>
                  <a:fillRect/>
                </a:stretch>
              </p:blipFill>
              <p:spPr>
                <a:xfrm>
                  <a:off x="6948095" y="2582261"/>
                  <a:ext cx="838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Ink 24">
                  <a:extLst>
                    <a:ext uri="{FF2B5EF4-FFF2-40B4-BE49-F238E27FC236}">
                      <a16:creationId xmlns:a16="http://schemas.microsoft.com/office/drawing/2014/main" id="{DE6E5BE3-975F-4A70-79D8-00FC93AC714B}"/>
                    </a:ext>
                  </a:extLst>
                </p14:cNvPr>
                <p14:cNvContentPartPr/>
                <p14:nvPr/>
              </p14:nvContentPartPr>
              <p14:xfrm>
                <a:off x="7087415" y="2599181"/>
                <a:ext cx="71640" cy="83880"/>
              </p14:xfrm>
            </p:contentPart>
          </mc:Choice>
          <mc:Fallback xmlns="">
            <p:pic>
              <p:nvPicPr>
                <p:cNvPr id="25" name="Ink 24">
                  <a:extLst>
                    <a:ext uri="{FF2B5EF4-FFF2-40B4-BE49-F238E27FC236}">
                      <a16:creationId xmlns:a16="http://schemas.microsoft.com/office/drawing/2014/main" id="{DE6E5BE3-975F-4A70-79D8-00FC93AC714B}"/>
                    </a:ext>
                  </a:extLst>
                </p:cNvPr>
                <p:cNvPicPr/>
                <p:nvPr/>
              </p:nvPicPr>
              <p:blipFill>
                <a:blip r:embed="rId41"/>
                <a:stretch>
                  <a:fillRect/>
                </a:stretch>
              </p:blipFill>
              <p:spPr>
                <a:xfrm>
                  <a:off x="7083095" y="2594861"/>
                  <a:ext cx="802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Ink 25">
                  <a:extLst>
                    <a:ext uri="{FF2B5EF4-FFF2-40B4-BE49-F238E27FC236}">
                      <a16:creationId xmlns:a16="http://schemas.microsoft.com/office/drawing/2014/main" id="{503079DE-F6FC-0043-69E2-7FBFFE5DCA05}"/>
                    </a:ext>
                  </a:extLst>
                </p14:cNvPr>
                <p14:cNvContentPartPr/>
                <p14:nvPr/>
              </p14:nvContentPartPr>
              <p14:xfrm>
                <a:off x="7194335" y="2596301"/>
                <a:ext cx="89280" cy="12240"/>
              </p14:xfrm>
            </p:contentPart>
          </mc:Choice>
          <mc:Fallback xmlns="">
            <p:pic>
              <p:nvPicPr>
                <p:cNvPr id="26" name="Ink 25">
                  <a:extLst>
                    <a:ext uri="{FF2B5EF4-FFF2-40B4-BE49-F238E27FC236}">
                      <a16:creationId xmlns:a16="http://schemas.microsoft.com/office/drawing/2014/main" id="{503079DE-F6FC-0043-69E2-7FBFFE5DCA05}"/>
                    </a:ext>
                  </a:extLst>
                </p:cNvPr>
                <p:cNvPicPr/>
                <p:nvPr/>
              </p:nvPicPr>
              <p:blipFill>
                <a:blip r:embed="rId43"/>
                <a:stretch>
                  <a:fillRect/>
                </a:stretch>
              </p:blipFill>
              <p:spPr>
                <a:xfrm>
                  <a:off x="7190015" y="2591981"/>
                  <a:ext cx="979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Ink 26">
                  <a:extLst>
                    <a:ext uri="{FF2B5EF4-FFF2-40B4-BE49-F238E27FC236}">
                      <a16:creationId xmlns:a16="http://schemas.microsoft.com/office/drawing/2014/main" id="{6AE50A73-EB00-A44C-19CB-04E9EE4D3DDA}"/>
                    </a:ext>
                  </a:extLst>
                </p14:cNvPr>
                <p14:cNvContentPartPr/>
                <p14:nvPr/>
              </p14:nvContentPartPr>
              <p14:xfrm>
                <a:off x="7240415" y="2594501"/>
                <a:ext cx="32400" cy="82440"/>
              </p14:xfrm>
            </p:contentPart>
          </mc:Choice>
          <mc:Fallback xmlns="">
            <p:pic>
              <p:nvPicPr>
                <p:cNvPr id="27" name="Ink 26">
                  <a:extLst>
                    <a:ext uri="{FF2B5EF4-FFF2-40B4-BE49-F238E27FC236}">
                      <a16:creationId xmlns:a16="http://schemas.microsoft.com/office/drawing/2014/main" id="{6AE50A73-EB00-A44C-19CB-04E9EE4D3DDA}"/>
                    </a:ext>
                  </a:extLst>
                </p:cNvPr>
                <p:cNvPicPr/>
                <p:nvPr/>
              </p:nvPicPr>
              <p:blipFill>
                <a:blip r:embed="rId45"/>
                <a:stretch>
                  <a:fillRect/>
                </a:stretch>
              </p:blipFill>
              <p:spPr>
                <a:xfrm>
                  <a:off x="7236095" y="2590181"/>
                  <a:ext cx="410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Ink 28">
                  <a:extLst>
                    <a:ext uri="{FF2B5EF4-FFF2-40B4-BE49-F238E27FC236}">
                      <a16:creationId xmlns:a16="http://schemas.microsoft.com/office/drawing/2014/main" id="{9F347233-0E67-BE4E-E66D-05873E5FD323}"/>
                    </a:ext>
                  </a:extLst>
                </p14:cNvPr>
                <p14:cNvContentPartPr/>
                <p14:nvPr/>
              </p14:nvContentPartPr>
              <p14:xfrm>
                <a:off x="7420775" y="2586221"/>
                <a:ext cx="72360" cy="84240"/>
              </p14:xfrm>
            </p:contentPart>
          </mc:Choice>
          <mc:Fallback xmlns="">
            <p:pic>
              <p:nvPicPr>
                <p:cNvPr id="29" name="Ink 28">
                  <a:extLst>
                    <a:ext uri="{FF2B5EF4-FFF2-40B4-BE49-F238E27FC236}">
                      <a16:creationId xmlns:a16="http://schemas.microsoft.com/office/drawing/2014/main" id="{9F347233-0E67-BE4E-E66D-05873E5FD323}"/>
                    </a:ext>
                  </a:extLst>
                </p:cNvPr>
                <p:cNvPicPr/>
                <p:nvPr/>
              </p:nvPicPr>
              <p:blipFill>
                <a:blip r:embed="rId47"/>
                <a:stretch>
                  <a:fillRect/>
                </a:stretch>
              </p:blipFill>
              <p:spPr>
                <a:xfrm>
                  <a:off x="7416455" y="2581901"/>
                  <a:ext cx="810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Ink 29">
                  <a:extLst>
                    <a:ext uri="{FF2B5EF4-FFF2-40B4-BE49-F238E27FC236}">
                      <a16:creationId xmlns:a16="http://schemas.microsoft.com/office/drawing/2014/main" id="{E708C3C0-BE21-9DBC-7DBE-9F003233AE1E}"/>
                    </a:ext>
                  </a:extLst>
                </p14:cNvPr>
                <p14:cNvContentPartPr/>
                <p14:nvPr/>
              </p14:nvContentPartPr>
              <p14:xfrm>
                <a:off x="7548935" y="2618261"/>
                <a:ext cx="40680" cy="47880"/>
              </p14:xfrm>
            </p:contentPart>
          </mc:Choice>
          <mc:Fallback xmlns="">
            <p:pic>
              <p:nvPicPr>
                <p:cNvPr id="30" name="Ink 29">
                  <a:extLst>
                    <a:ext uri="{FF2B5EF4-FFF2-40B4-BE49-F238E27FC236}">
                      <a16:creationId xmlns:a16="http://schemas.microsoft.com/office/drawing/2014/main" id="{E708C3C0-BE21-9DBC-7DBE-9F003233AE1E}"/>
                    </a:ext>
                  </a:extLst>
                </p:cNvPr>
                <p:cNvPicPr/>
                <p:nvPr/>
              </p:nvPicPr>
              <p:blipFill>
                <a:blip r:embed="rId49"/>
                <a:stretch>
                  <a:fillRect/>
                </a:stretch>
              </p:blipFill>
              <p:spPr>
                <a:xfrm>
                  <a:off x="7544615" y="2613941"/>
                  <a:ext cx="493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Ink 30">
                  <a:extLst>
                    <a:ext uri="{FF2B5EF4-FFF2-40B4-BE49-F238E27FC236}">
                      <a16:creationId xmlns:a16="http://schemas.microsoft.com/office/drawing/2014/main" id="{B2C3D2F3-D60C-1139-0702-46B027842A67}"/>
                    </a:ext>
                  </a:extLst>
                </p14:cNvPr>
                <p14:cNvContentPartPr/>
                <p14:nvPr/>
              </p14:nvContentPartPr>
              <p14:xfrm>
                <a:off x="7637495" y="2594141"/>
                <a:ext cx="36720" cy="116280"/>
              </p14:xfrm>
            </p:contentPart>
          </mc:Choice>
          <mc:Fallback xmlns="">
            <p:pic>
              <p:nvPicPr>
                <p:cNvPr id="31" name="Ink 30">
                  <a:extLst>
                    <a:ext uri="{FF2B5EF4-FFF2-40B4-BE49-F238E27FC236}">
                      <a16:creationId xmlns:a16="http://schemas.microsoft.com/office/drawing/2014/main" id="{B2C3D2F3-D60C-1139-0702-46B027842A67}"/>
                    </a:ext>
                  </a:extLst>
                </p:cNvPr>
                <p:cNvPicPr/>
                <p:nvPr/>
              </p:nvPicPr>
              <p:blipFill>
                <a:blip r:embed="rId51"/>
                <a:stretch>
                  <a:fillRect/>
                </a:stretch>
              </p:blipFill>
              <p:spPr>
                <a:xfrm>
                  <a:off x="7633175" y="2589821"/>
                  <a:ext cx="453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Ink 32">
                  <a:extLst>
                    <a:ext uri="{FF2B5EF4-FFF2-40B4-BE49-F238E27FC236}">
                      <a16:creationId xmlns:a16="http://schemas.microsoft.com/office/drawing/2014/main" id="{ED692DBF-75DC-49B4-0D9E-827CD258E30F}"/>
                    </a:ext>
                  </a:extLst>
                </p14:cNvPr>
                <p14:cNvContentPartPr/>
                <p14:nvPr/>
              </p14:nvContentPartPr>
              <p14:xfrm>
                <a:off x="7733975" y="2602421"/>
                <a:ext cx="57240" cy="104400"/>
              </p14:xfrm>
            </p:contentPart>
          </mc:Choice>
          <mc:Fallback xmlns="">
            <p:pic>
              <p:nvPicPr>
                <p:cNvPr id="33" name="Ink 32">
                  <a:extLst>
                    <a:ext uri="{FF2B5EF4-FFF2-40B4-BE49-F238E27FC236}">
                      <a16:creationId xmlns:a16="http://schemas.microsoft.com/office/drawing/2014/main" id="{ED692DBF-75DC-49B4-0D9E-827CD258E30F}"/>
                    </a:ext>
                  </a:extLst>
                </p:cNvPr>
                <p:cNvPicPr/>
                <p:nvPr/>
              </p:nvPicPr>
              <p:blipFill>
                <a:blip r:embed="rId53"/>
                <a:stretch>
                  <a:fillRect/>
                </a:stretch>
              </p:blipFill>
              <p:spPr>
                <a:xfrm>
                  <a:off x="7729655" y="2598101"/>
                  <a:ext cx="658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Ink 33">
                  <a:extLst>
                    <a:ext uri="{FF2B5EF4-FFF2-40B4-BE49-F238E27FC236}">
                      <a16:creationId xmlns:a16="http://schemas.microsoft.com/office/drawing/2014/main" id="{AD8D8ABD-8940-7DBF-148A-FE248F638394}"/>
                    </a:ext>
                  </a:extLst>
                </p14:cNvPr>
                <p14:cNvContentPartPr/>
                <p14:nvPr/>
              </p14:nvContentPartPr>
              <p14:xfrm>
                <a:off x="7876175" y="2621141"/>
                <a:ext cx="74880" cy="69840"/>
              </p14:xfrm>
            </p:contentPart>
          </mc:Choice>
          <mc:Fallback xmlns="">
            <p:pic>
              <p:nvPicPr>
                <p:cNvPr id="34" name="Ink 33">
                  <a:extLst>
                    <a:ext uri="{FF2B5EF4-FFF2-40B4-BE49-F238E27FC236}">
                      <a16:creationId xmlns:a16="http://schemas.microsoft.com/office/drawing/2014/main" id="{AD8D8ABD-8940-7DBF-148A-FE248F638394}"/>
                    </a:ext>
                  </a:extLst>
                </p:cNvPr>
                <p:cNvPicPr/>
                <p:nvPr/>
              </p:nvPicPr>
              <p:blipFill>
                <a:blip r:embed="rId55"/>
                <a:stretch>
                  <a:fillRect/>
                </a:stretch>
              </p:blipFill>
              <p:spPr>
                <a:xfrm>
                  <a:off x="7871855" y="2616821"/>
                  <a:ext cx="835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Ink 34">
                  <a:extLst>
                    <a:ext uri="{FF2B5EF4-FFF2-40B4-BE49-F238E27FC236}">
                      <a16:creationId xmlns:a16="http://schemas.microsoft.com/office/drawing/2014/main" id="{CA57FB2A-8E6A-D300-1DEF-1E54940C3B0E}"/>
                    </a:ext>
                  </a:extLst>
                </p14:cNvPr>
                <p14:cNvContentPartPr/>
                <p14:nvPr/>
              </p14:nvContentPartPr>
              <p14:xfrm>
                <a:off x="8018375" y="2622221"/>
                <a:ext cx="65160" cy="65880"/>
              </p14:xfrm>
            </p:contentPart>
          </mc:Choice>
          <mc:Fallback xmlns="">
            <p:pic>
              <p:nvPicPr>
                <p:cNvPr id="35" name="Ink 34">
                  <a:extLst>
                    <a:ext uri="{FF2B5EF4-FFF2-40B4-BE49-F238E27FC236}">
                      <a16:creationId xmlns:a16="http://schemas.microsoft.com/office/drawing/2014/main" id="{CA57FB2A-8E6A-D300-1DEF-1E54940C3B0E}"/>
                    </a:ext>
                  </a:extLst>
                </p:cNvPr>
                <p:cNvPicPr/>
                <p:nvPr/>
              </p:nvPicPr>
              <p:blipFill>
                <a:blip r:embed="rId57"/>
                <a:stretch>
                  <a:fillRect/>
                </a:stretch>
              </p:blipFill>
              <p:spPr>
                <a:xfrm>
                  <a:off x="8014055" y="2617901"/>
                  <a:ext cx="738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Ink 35">
                  <a:extLst>
                    <a:ext uri="{FF2B5EF4-FFF2-40B4-BE49-F238E27FC236}">
                      <a16:creationId xmlns:a16="http://schemas.microsoft.com/office/drawing/2014/main" id="{9116CB8D-394F-B4FB-D34C-B95C979152D1}"/>
                    </a:ext>
                  </a:extLst>
                </p14:cNvPr>
                <p14:cNvContentPartPr/>
                <p14:nvPr/>
              </p14:nvContentPartPr>
              <p14:xfrm>
                <a:off x="8042855" y="2618261"/>
                <a:ext cx="64800" cy="78120"/>
              </p14:xfrm>
            </p:contentPart>
          </mc:Choice>
          <mc:Fallback xmlns="">
            <p:pic>
              <p:nvPicPr>
                <p:cNvPr id="36" name="Ink 35">
                  <a:extLst>
                    <a:ext uri="{FF2B5EF4-FFF2-40B4-BE49-F238E27FC236}">
                      <a16:creationId xmlns:a16="http://schemas.microsoft.com/office/drawing/2014/main" id="{9116CB8D-394F-B4FB-D34C-B95C979152D1}"/>
                    </a:ext>
                  </a:extLst>
                </p:cNvPr>
                <p:cNvPicPr/>
                <p:nvPr/>
              </p:nvPicPr>
              <p:blipFill>
                <a:blip r:embed="rId59"/>
                <a:stretch>
                  <a:fillRect/>
                </a:stretch>
              </p:blipFill>
              <p:spPr>
                <a:xfrm>
                  <a:off x="8038535" y="2613941"/>
                  <a:ext cx="73440" cy="86760"/>
                </a:xfrm>
                <a:prstGeom prst="rect">
                  <a:avLst/>
                </a:prstGeom>
              </p:spPr>
            </p:pic>
          </mc:Fallback>
        </mc:AlternateContent>
      </p:grpSp>
      <p:grpSp>
        <p:nvGrpSpPr>
          <p:cNvPr id="42" name="Group 41">
            <a:extLst>
              <a:ext uri="{FF2B5EF4-FFF2-40B4-BE49-F238E27FC236}">
                <a16:creationId xmlns:a16="http://schemas.microsoft.com/office/drawing/2014/main" id="{7E969E67-C329-33C6-83E8-94C0BCA4611A}"/>
              </a:ext>
            </a:extLst>
          </p:cNvPr>
          <p:cNvGrpSpPr/>
          <p:nvPr/>
        </p:nvGrpSpPr>
        <p:grpSpPr>
          <a:xfrm>
            <a:off x="6792935" y="2786381"/>
            <a:ext cx="167400" cy="118080"/>
            <a:chOff x="6792935" y="2786381"/>
            <a:chExt cx="167400" cy="118080"/>
          </a:xfrm>
        </p:grpSpPr>
        <mc:AlternateContent xmlns:mc="http://schemas.openxmlformats.org/markup-compatibility/2006" xmlns:p14="http://schemas.microsoft.com/office/powerpoint/2010/main">
          <mc:Choice Requires="p14">
            <p:contentPart p14:bwMode="auto" r:id="rId60">
              <p14:nvContentPartPr>
                <p14:cNvPr id="38" name="Ink 37">
                  <a:extLst>
                    <a:ext uri="{FF2B5EF4-FFF2-40B4-BE49-F238E27FC236}">
                      <a16:creationId xmlns:a16="http://schemas.microsoft.com/office/drawing/2014/main" id="{DEFC732C-21DB-DD1C-49E1-1E769D0D9FB7}"/>
                    </a:ext>
                  </a:extLst>
                </p14:cNvPr>
                <p14:cNvContentPartPr/>
                <p14:nvPr/>
              </p14:nvContentPartPr>
              <p14:xfrm>
                <a:off x="6792935" y="2840741"/>
                <a:ext cx="65160" cy="63720"/>
              </p14:xfrm>
            </p:contentPart>
          </mc:Choice>
          <mc:Fallback xmlns="">
            <p:pic>
              <p:nvPicPr>
                <p:cNvPr id="38" name="Ink 37">
                  <a:extLst>
                    <a:ext uri="{FF2B5EF4-FFF2-40B4-BE49-F238E27FC236}">
                      <a16:creationId xmlns:a16="http://schemas.microsoft.com/office/drawing/2014/main" id="{DEFC732C-21DB-DD1C-49E1-1E769D0D9FB7}"/>
                    </a:ext>
                  </a:extLst>
                </p:cNvPr>
                <p:cNvPicPr/>
                <p:nvPr/>
              </p:nvPicPr>
              <p:blipFill>
                <a:blip r:embed="rId61"/>
                <a:stretch>
                  <a:fillRect/>
                </a:stretch>
              </p:blipFill>
              <p:spPr>
                <a:xfrm>
                  <a:off x="6788615" y="2836421"/>
                  <a:ext cx="738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Ink 38">
                  <a:extLst>
                    <a:ext uri="{FF2B5EF4-FFF2-40B4-BE49-F238E27FC236}">
                      <a16:creationId xmlns:a16="http://schemas.microsoft.com/office/drawing/2014/main" id="{19241A24-DB60-F998-DA91-826E15DB32CD}"/>
                    </a:ext>
                  </a:extLst>
                </p14:cNvPr>
                <p14:cNvContentPartPr/>
                <p14:nvPr/>
              </p14:nvContentPartPr>
              <p14:xfrm>
                <a:off x="6927935" y="2786381"/>
                <a:ext cx="21960" cy="108360"/>
              </p14:xfrm>
            </p:contentPart>
          </mc:Choice>
          <mc:Fallback xmlns="">
            <p:pic>
              <p:nvPicPr>
                <p:cNvPr id="39" name="Ink 38">
                  <a:extLst>
                    <a:ext uri="{FF2B5EF4-FFF2-40B4-BE49-F238E27FC236}">
                      <a16:creationId xmlns:a16="http://schemas.microsoft.com/office/drawing/2014/main" id="{19241A24-DB60-F998-DA91-826E15DB32CD}"/>
                    </a:ext>
                  </a:extLst>
                </p:cNvPr>
                <p:cNvPicPr/>
                <p:nvPr/>
              </p:nvPicPr>
              <p:blipFill>
                <a:blip r:embed="rId63"/>
                <a:stretch>
                  <a:fillRect/>
                </a:stretch>
              </p:blipFill>
              <p:spPr>
                <a:xfrm>
                  <a:off x="6923615" y="2782061"/>
                  <a:ext cx="306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Ink 39">
                  <a:extLst>
                    <a:ext uri="{FF2B5EF4-FFF2-40B4-BE49-F238E27FC236}">
                      <a16:creationId xmlns:a16="http://schemas.microsoft.com/office/drawing/2014/main" id="{57B34B7D-0DD0-5058-E922-65C3421DD565}"/>
                    </a:ext>
                  </a:extLst>
                </p14:cNvPr>
                <p14:cNvContentPartPr/>
                <p14:nvPr/>
              </p14:nvContentPartPr>
              <p14:xfrm>
                <a:off x="6895895" y="2850101"/>
                <a:ext cx="64440" cy="28440"/>
              </p14:xfrm>
            </p:contentPart>
          </mc:Choice>
          <mc:Fallback xmlns="">
            <p:pic>
              <p:nvPicPr>
                <p:cNvPr id="40" name="Ink 39">
                  <a:extLst>
                    <a:ext uri="{FF2B5EF4-FFF2-40B4-BE49-F238E27FC236}">
                      <a16:creationId xmlns:a16="http://schemas.microsoft.com/office/drawing/2014/main" id="{57B34B7D-0DD0-5058-E922-65C3421DD565}"/>
                    </a:ext>
                  </a:extLst>
                </p:cNvPr>
                <p:cNvPicPr/>
                <p:nvPr/>
              </p:nvPicPr>
              <p:blipFill>
                <a:blip r:embed="rId65"/>
                <a:stretch>
                  <a:fillRect/>
                </a:stretch>
              </p:blipFill>
              <p:spPr>
                <a:xfrm>
                  <a:off x="6891575" y="2845781"/>
                  <a:ext cx="73080" cy="37080"/>
                </a:xfrm>
                <a:prstGeom prst="rect">
                  <a:avLst/>
                </a:prstGeom>
              </p:spPr>
            </p:pic>
          </mc:Fallback>
        </mc:AlternateContent>
      </p:grpSp>
      <p:grpSp>
        <p:nvGrpSpPr>
          <p:cNvPr id="46" name="Group 45">
            <a:extLst>
              <a:ext uri="{FF2B5EF4-FFF2-40B4-BE49-F238E27FC236}">
                <a16:creationId xmlns:a16="http://schemas.microsoft.com/office/drawing/2014/main" id="{2EB88DA4-3770-D36B-27FA-5FE363F4CCA9}"/>
              </a:ext>
            </a:extLst>
          </p:cNvPr>
          <p:cNvGrpSpPr/>
          <p:nvPr/>
        </p:nvGrpSpPr>
        <p:grpSpPr>
          <a:xfrm>
            <a:off x="7179935" y="2812301"/>
            <a:ext cx="206640" cy="194040"/>
            <a:chOff x="7179935" y="2812301"/>
            <a:chExt cx="206640" cy="194040"/>
          </a:xfrm>
        </p:grpSpPr>
        <mc:AlternateContent xmlns:mc="http://schemas.openxmlformats.org/markup-compatibility/2006" xmlns:p14="http://schemas.microsoft.com/office/powerpoint/2010/main">
          <mc:Choice Requires="p14">
            <p:contentPart p14:bwMode="auto" r:id="rId66">
              <p14:nvContentPartPr>
                <p14:cNvPr id="41" name="Ink 40">
                  <a:extLst>
                    <a:ext uri="{FF2B5EF4-FFF2-40B4-BE49-F238E27FC236}">
                      <a16:creationId xmlns:a16="http://schemas.microsoft.com/office/drawing/2014/main" id="{F4835E77-51EF-8302-5B25-C494019A8AAB}"/>
                    </a:ext>
                  </a:extLst>
                </p14:cNvPr>
                <p14:cNvContentPartPr/>
                <p14:nvPr/>
              </p14:nvContentPartPr>
              <p14:xfrm>
                <a:off x="7179935" y="2814101"/>
                <a:ext cx="72360" cy="192240"/>
              </p14:xfrm>
            </p:contentPart>
          </mc:Choice>
          <mc:Fallback xmlns="">
            <p:pic>
              <p:nvPicPr>
                <p:cNvPr id="41" name="Ink 40">
                  <a:extLst>
                    <a:ext uri="{FF2B5EF4-FFF2-40B4-BE49-F238E27FC236}">
                      <a16:creationId xmlns:a16="http://schemas.microsoft.com/office/drawing/2014/main" id="{F4835E77-51EF-8302-5B25-C494019A8AAB}"/>
                    </a:ext>
                  </a:extLst>
                </p:cNvPr>
                <p:cNvPicPr/>
                <p:nvPr/>
              </p:nvPicPr>
              <p:blipFill>
                <a:blip r:embed="rId67"/>
                <a:stretch>
                  <a:fillRect/>
                </a:stretch>
              </p:blipFill>
              <p:spPr>
                <a:xfrm>
                  <a:off x="7175615" y="2809781"/>
                  <a:ext cx="810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Ink 42">
                  <a:extLst>
                    <a:ext uri="{FF2B5EF4-FFF2-40B4-BE49-F238E27FC236}">
                      <a16:creationId xmlns:a16="http://schemas.microsoft.com/office/drawing/2014/main" id="{14C1887D-4CF7-CA09-9567-4E5270B4BDF9}"/>
                    </a:ext>
                  </a:extLst>
                </p14:cNvPr>
                <p14:cNvContentPartPr/>
                <p14:nvPr/>
              </p14:nvContentPartPr>
              <p14:xfrm>
                <a:off x="7195055" y="2812301"/>
                <a:ext cx="56520" cy="12960"/>
              </p14:xfrm>
            </p:contentPart>
          </mc:Choice>
          <mc:Fallback xmlns="">
            <p:pic>
              <p:nvPicPr>
                <p:cNvPr id="43" name="Ink 42">
                  <a:extLst>
                    <a:ext uri="{FF2B5EF4-FFF2-40B4-BE49-F238E27FC236}">
                      <a16:creationId xmlns:a16="http://schemas.microsoft.com/office/drawing/2014/main" id="{14C1887D-4CF7-CA09-9567-4E5270B4BDF9}"/>
                    </a:ext>
                  </a:extLst>
                </p:cNvPr>
                <p:cNvPicPr/>
                <p:nvPr/>
              </p:nvPicPr>
              <p:blipFill>
                <a:blip r:embed="rId69"/>
                <a:stretch>
                  <a:fillRect/>
                </a:stretch>
              </p:blipFill>
              <p:spPr>
                <a:xfrm>
                  <a:off x="7190735" y="2807981"/>
                  <a:ext cx="651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5" name="Ink 44">
                  <a:extLst>
                    <a:ext uri="{FF2B5EF4-FFF2-40B4-BE49-F238E27FC236}">
                      <a16:creationId xmlns:a16="http://schemas.microsoft.com/office/drawing/2014/main" id="{C6BBEF64-BD30-C40F-37EC-405FEC8F551C}"/>
                    </a:ext>
                  </a:extLst>
                </p14:cNvPr>
                <p14:cNvContentPartPr/>
                <p14:nvPr/>
              </p14:nvContentPartPr>
              <p14:xfrm>
                <a:off x="7312775" y="2883221"/>
                <a:ext cx="73800" cy="95760"/>
              </p14:xfrm>
            </p:contentPart>
          </mc:Choice>
          <mc:Fallback xmlns="">
            <p:pic>
              <p:nvPicPr>
                <p:cNvPr id="45" name="Ink 44">
                  <a:extLst>
                    <a:ext uri="{FF2B5EF4-FFF2-40B4-BE49-F238E27FC236}">
                      <a16:creationId xmlns:a16="http://schemas.microsoft.com/office/drawing/2014/main" id="{C6BBEF64-BD30-C40F-37EC-405FEC8F551C}"/>
                    </a:ext>
                  </a:extLst>
                </p:cNvPr>
                <p:cNvPicPr/>
                <p:nvPr/>
              </p:nvPicPr>
              <p:blipFill>
                <a:blip r:embed="rId71"/>
                <a:stretch>
                  <a:fillRect/>
                </a:stretch>
              </p:blipFill>
              <p:spPr>
                <a:xfrm>
                  <a:off x="7308455" y="2878901"/>
                  <a:ext cx="82440" cy="104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2">
            <p14:nvContentPartPr>
              <p14:cNvPr id="47" name="Ink 46">
                <a:extLst>
                  <a:ext uri="{FF2B5EF4-FFF2-40B4-BE49-F238E27FC236}">
                    <a16:creationId xmlns:a16="http://schemas.microsoft.com/office/drawing/2014/main" id="{95E3E99C-B8C3-C942-355C-1D461DF09C5E}"/>
                  </a:ext>
                </a:extLst>
              </p14:cNvPr>
              <p14:cNvContentPartPr/>
              <p14:nvPr/>
            </p14:nvContentPartPr>
            <p14:xfrm>
              <a:off x="7435535" y="2911661"/>
              <a:ext cx="53640" cy="94680"/>
            </p14:xfrm>
          </p:contentPart>
        </mc:Choice>
        <mc:Fallback xmlns="">
          <p:pic>
            <p:nvPicPr>
              <p:cNvPr id="47" name="Ink 46">
                <a:extLst>
                  <a:ext uri="{FF2B5EF4-FFF2-40B4-BE49-F238E27FC236}">
                    <a16:creationId xmlns:a16="http://schemas.microsoft.com/office/drawing/2014/main" id="{95E3E99C-B8C3-C942-355C-1D461DF09C5E}"/>
                  </a:ext>
                </a:extLst>
              </p:cNvPr>
              <p:cNvPicPr/>
              <p:nvPr/>
            </p:nvPicPr>
            <p:blipFill>
              <a:blip r:embed="rId73"/>
              <a:stretch>
                <a:fillRect/>
              </a:stretch>
            </p:blipFill>
            <p:spPr>
              <a:xfrm>
                <a:off x="7431215" y="2907341"/>
                <a:ext cx="62280" cy="103320"/>
              </a:xfrm>
              <a:prstGeom prst="rect">
                <a:avLst/>
              </a:prstGeom>
            </p:spPr>
          </p:pic>
        </mc:Fallback>
      </mc:AlternateContent>
      <p:grpSp>
        <p:nvGrpSpPr>
          <p:cNvPr id="46086" name="Group 46085">
            <a:extLst>
              <a:ext uri="{FF2B5EF4-FFF2-40B4-BE49-F238E27FC236}">
                <a16:creationId xmlns:a16="http://schemas.microsoft.com/office/drawing/2014/main" id="{AF2A4BFF-BFD9-6594-ABDC-C5E5044C89BE}"/>
              </a:ext>
            </a:extLst>
          </p:cNvPr>
          <p:cNvGrpSpPr/>
          <p:nvPr/>
        </p:nvGrpSpPr>
        <p:grpSpPr>
          <a:xfrm>
            <a:off x="10125095" y="2612501"/>
            <a:ext cx="444600" cy="120240"/>
            <a:chOff x="10125095" y="2612501"/>
            <a:chExt cx="444600" cy="120240"/>
          </a:xfrm>
        </p:grpSpPr>
        <mc:AlternateContent xmlns:mc="http://schemas.openxmlformats.org/markup-compatibility/2006" xmlns:p14="http://schemas.microsoft.com/office/powerpoint/2010/main">
          <mc:Choice Requires="p14">
            <p:contentPart p14:bwMode="auto" r:id="rId74">
              <p14:nvContentPartPr>
                <p14:cNvPr id="63" name="Ink 62">
                  <a:extLst>
                    <a:ext uri="{FF2B5EF4-FFF2-40B4-BE49-F238E27FC236}">
                      <a16:creationId xmlns:a16="http://schemas.microsoft.com/office/drawing/2014/main" id="{BBE2FA07-3FC4-BA44-0862-079234C35B2C}"/>
                    </a:ext>
                  </a:extLst>
                </p14:cNvPr>
                <p14:cNvContentPartPr/>
                <p14:nvPr/>
              </p14:nvContentPartPr>
              <p14:xfrm>
                <a:off x="10125095" y="2624381"/>
                <a:ext cx="71280" cy="108360"/>
              </p14:xfrm>
            </p:contentPart>
          </mc:Choice>
          <mc:Fallback xmlns="">
            <p:pic>
              <p:nvPicPr>
                <p:cNvPr id="63" name="Ink 62">
                  <a:extLst>
                    <a:ext uri="{FF2B5EF4-FFF2-40B4-BE49-F238E27FC236}">
                      <a16:creationId xmlns:a16="http://schemas.microsoft.com/office/drawing/2014/main" id="{BBE2FA07-3FC4-BA44-0862-079234C35B2C}"/>
                    </a:ext>
                  </a:extLst>
                </p:cNvPr>
                <p:cNvPicPr/>
                <p:nvPr/>
              </p:nvPicPr>
              <p:blipFill>
                <a:blip r:embed="rId75"/>
                <a:stretch>
                  <a:fillRect/>
                </a:stretch>
              </p:blipFill>
              <p:spPr>
                <a:xfrm>
                  <a:off x="10120775" y="2620061"/>
                  <a:ext cx="799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6080" name="Ink 46079">
                  <a:extLst>
                    <a:ext uri="{FF2B5EF4-FFF2-40B4-BE49-F238E27FC236}">
                      <a16:creationId xmlns:a16="http://schemas.microsoft.com/office/drawing/2014/main" id="{BA8BB2FF-4472-5F5C-883A-4FE0496A2F8A}"/>
                    </a:ext>
                  </a:extLst>
                </p14:cNvPr>
                <p14:cNvContentPartPr/>
                <p14:nvPr/>
              </p14:nvContentPartPr>
              <p14:xfrm>
                <a:off x="10248935" y="2644541"/>
                <a:ext cx="114480" cy="76320"/>
              </p14:xfrm>
            </p:contentPart>
          </mc:Choice>
          <mc:Fallback xmlns="">
            <p:pic>
              <p:nvPicPr>
                <p:cNvPr id="46080" name="Ink 46079">
                  <a:extLst>
                    <a:ext uri="{FF2B5EF4-FFF2-40B4-BE49-F238E27FC236}">
                      <a16:creationId xmlns:a16="http://schemas.microsoft.com/office/drawing/2014/main" id="{BA8BB2FF-4472-5F5C-883A-4FE0496A2F8A}"/>
                    </a:ext>
                  </a:extLst>
                </p:cNvPr>
                <p:cNvPicPr/>
                <p:nvPr/>
              </p:nvPicPr>
              <p:blipFill>
                <a:blip r:embed="rId77"/>
                <a:stretch>
                  <a:fillRect/>
                </a:stretch>
              </p:blipFill>
              <p:spPr>
                <a:xfrm>
                  <a:off x="10244615" y="2640221"/>
                  <a:ext cx="1231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6081" name="Ink 46080">
                  <a:extLst>
                    <a:ext uri="{FF2B5EF4-FFF2-40B4-BE49-F238E27FC236}">
                      <a16:creationId xmlns:a16="http://schemas.microsoft.com/office/drawing/2014/main" id="{72E30B8F-35C7-FC37-D40E-9960C3E009DE}"/>
                    </a:ext>
                  </a:extLst>
                </p14:cNvPr>
                <p14:cNvContentPartPr/>
                <p14:nvPr/>
              </p14:nvContentPartPr>
              <p14:xfrm>
                <a:off x="10410215" y="2631221"/>
                <a:ext cx="66960" cy="96480"/>
              </p14:xfrm>
            </p:contentPart>
          </mc:Choice>
          <mc:Fallback xmlns="">
            <p:pic>
              <p:nvPicPr>
                <p:cNvPr id="46081" name="Ink 46080">
                  <a:extLst>
                    <a:ext uri="{FF2B5EF4-FFF2-40B4-BE49-F238E27FC236}">
                      <a16:creationId xmlns:a16="http://schemas.microsoft.com/office/drawing/2014/main" id="{72E30B8F-35C7-FC37-D40E-9960C3E009DE}"/>
                    </a:ext>
                  </a:extLst>
                </p:cNvPr>
                <p:cNvPicPr/>
                <p:nvPr/>
              </p:nvPicPr>
              <p:blipFill>
                <a:blip r:embed="rId79"/>
                <a:stretch>
                  <a:fillRect/>
                </a:stretch>
              </p:blipFill>
              <p:spPr>
                <a:xfrm>
                  <a:off x="10405895" y="2626901"/>
                  <a:ext cx="756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6083" name="Ink 46082">
                  <a:extLst>
                    <a:ext uri="{FF2B5EF4-FFF2-40B4-BE49-F238E27FC236}">
                      <a16:creationId xmlns:a16="http://schemas.microsoft.com/office/drawing/2014/main" id="{E59783E7-E79D-86BB-3D2F-D46D32F55819}"/>
                    </a:ext>
                  </a:extLst>
                </p14:cNvPr>
                <p14:cNvContentPartPr/>
                <p14:nvPr/>
              </p14:nvContentPartPr>
              <p14:xfrm>
                <a:off x="10437575" y="2646341"/>
                <a:ext cx="74880" cy="68760"/>
              </p14:xfrm>
            </p:contentPart>
          </mc:Choice>
          <mc:Fallback xmlns="">
            <p:pic>
              <p:nvPicPr>
                <p:cNvPr id="46083" name="Ink 46082">
                  <a:extLst>
                    <a:ext uri="{FF2B5EF4-FFF2-40B4-BE49-F238E27FC236}">
                      <a16:creationId xmlns:a16="http://schemas.microsoft.com/office/drawing/2014/main" id="{E59783E7-E79D-86BB-3D2F-D46D32F55819}"/>
                    </a:ext>
                  </a:extLst>
                </p:cNvPr>
                <p:cNvPicPr/>
                <p:nvPr/>
              </p:nvPicPr>
              <p:blipFill>
                <a:blip r:embed="rId81"/>
                <a:stretch>
                  <a:fillRect/>
                </a:stretch>
              </p:blipFill>
              <p:spPr>
                <a:xfrm>
                  <a:off x="10433255" y="2642021"/>
                  <a:ext cx="835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6084" name="Ink 46083">
                  <a:extLst>
                    <a:ext uri="{FF2B5EF4-FFF2-40B4-BE49-F238E27FC236}">
                      <a16:creationId xmlns:a16="http://schemas.microsoft.com/office/drawing/2014/main" id="{2015521E-8C18-F8A2-5BEC-B74D0BAFB8E1}"/>
                    </a:ext>
                  </a:extLst>
                </p14:cNvPr>
                <p14:cNvContentPartPr/>
                <p14:nvPr/>
              </p14:nvContentPartPr>
              <p14:xfrm>
                <a:off x="10530095" y="2612501"/>
                <a:ext cx="39600" cy="86400"/>
              </p14:xfrm>
            </p:contentPart>
          </mc:Choice>
          <mc:Fallback xmlns="">
            <p:pic>
              <p:nvPicPr>
                <p:cNvPr id="46084" name="Ink 46083">
                  <a:extLst>
                    <a:ext uri="{FF2B5EF4-FFF2-40B4-BE49-F238E27FC236}">
                      <a16:creationId xmlns:a16="http://schemas.microsoft.com/office/drawing/2014/main" id="{2015521E-8C18-F8A2-5BEC-B74D0BAFB8E1}"/>
                    </a:ext>
                  </a:extLst>
                </p:cNvPr>
                <p:cNvPicPr/>
                <p:nvPr/>
              </p:nvPicPr>
              <p:blipFill>
                <a:blip r:embed="rId83"/>
                <a:stretch>
                  <a:fillRect/>
                </a:stretch>
              </p:blipFill>
              <p:spPr>
                <a:xfrm>
                  <a:off x="10525775" y="2608181"/>
                  <a:ext cx="48240" cy="95040"/>
                </a:xfrm>
                <a:prstGeom prst="rect">
                  <a:avLst/>
                </a:prstGeom>
              </p:spPr>
            </p:pic>
          </mc:Fallback>
        </mc:AlternateContent>
      </p:grpSp>
      <p:grpSp>
        <p:nvGrpSpPr>
          <p:cNvPr id="46097" name="Group 46096">
            <a:extLst>
              <a:ext uri="{FF2B5EF4-FFF2-40B4-BE49-F238E27FC236}">
                <a16:creationId xmlns:a16="http://schemas.microsoft.com/office/drawing/2014/main" id="{C454E5CF-DC11-73C0-29DB-87E93278EE54}"/>
              </a:ext>
            </a:extLst>
          </p:cNvPr>
          <p:cNvGrpSpPr/>
          <p:nvPr/>
        </p:nvGrpSpPr>
        <p:grpSpPr>
          <a:xfrm>
            <a:off x="8746655" y="2566781"/>
            <a:ext cx="1297080" cy="437760"/>
            <a:chOff x="8746655" y="2566781"/>
            <a:chExt cx="1297080" cy="437760"/>
          </a:xfrm>
        </p:grpSpPr>
        <mc:AlternateContent xmlns:mc="http://schemas.openxmlformats.org/markup-compatibility/2006" xmlns:p14="http://schemas.microsoft.com/office/powerpoint/2010/main">
          <mc:Choice Requires="p14">
            <p:contentPart p14:bwMode="auto" r:id="rId84">
              <p14:nvContentPartPr>
                <p14:cNvPr id="48" name="Ink 47">
                  <a:extLst>
                    <a:ext uri="{FF2B5EF4-FFF2-40B4-BE49-F238E27FC236}">
                      <a16:creationId xmlns:a16="http://schemas.microsoft.com/office/drawing/2014/main" id="{884BF76D-A0DD-72D5-F0F5-D1257D72D8BE}"/>
                    </a:ext>
                  </a:extLst>
                </p14:cNvPr>
                <p14:cNvContentPartPr/>
                <p14:nvPr/>
              </p14:nvContentPartPr>
              <p14:xfrm>
                <a:off x="8746655" y="2818061"/>
                <a:ext cx="156600" cy="137880"/>
              </p14:xfrm>
            </p:contentPart>
          </mc:Choice>
          <mc:Fallback xmlns="">
            <p:pic>
              <p:nvPicPr>
                <p:cNvPr id="48" name="Ink 47">
                  <a:extLst>
                    <a:ext uri="{FF2B5EF4-FFF2-40B4-BE49-F238E27FC236}">
                      <a16:creationId xmlns:a16="http://schemas.microsoft.com/office/drawing/2014/main" id="{884BF76D-A0DD-72D5-F0F5-D1257D72D8BE}"/>
                    </a:ext>
                  </a:extLst>
                </p:cNvPr>
                <p:cNvPicPr/>
                <p:nvPr/>
              </p:nvPicPr>
              <p:blipFill>
                <a:blip r:embed="rId85"/>
                <a:stretch>
                  <a:fillRect/>
                </a:stretch>
              </p:blipFill>
              <p:spPr>
                <a:xfrm>
                  <a:off x="8742335" y="2813741"/>
                  <a:ext cx="1652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9" name="Ink 48">
                  <a:extLst>
                    <a:ext uri="{FF2B5EF4-FFF2-40B4-BE49-F238E27FC236}">
                      <a16:creationId xmlns:a16="http://schemas.microsoft.com/office/drawing/2014/main" id="{766A8553-ECEE-C6FC-3CE6-02BE50ECB27B}"/>
                    </a:ext>
                  </a:extLst>
                </p14:cNvPr>
                <p14:cNvContentPartPr/>
                <p14:nvPr/>
              </p14:nvContentPartPr>
              <p14:xfrm>
                <a:off x="8934215" y="2566781"/>
                <a:ext cx="15480" cy="113760"/>
              </p14:xfrm>
            </p:contentPart>
          </mc:Choice>
          <mc:Fallback xmlns="">
            <p:pic>
              <p:nvPicPr>
                <p:cNvPr id="49" name="Ink 48">
                  <a:extLst>
                    <a:ext uri="{FF2B5EF4-FFF2-40B4-BE49-F238E27FC236}">
                      <a16:creationId xmlns:a16="http://schemas.microsoft.com/office/drawing/2014/main" id="{766A8553-ECEE-C6FC-3CE6-02BE50ECB27B}"/>
                    </a:ext>
                  </a:extLst>
                </p:cNvPr>
                <p:cNvPicPr/>
                <p:nvPr/>
              </p:nvPicPr>
              <p:blipFill>
                <a:blip r:embed="rId87"/>
                <a:stretch>
                  <a:fillRect/>
                </a:stretch>
              </p:blipFill>
              <p:spPr>
                <a:xfrm>
                  <a:off x="8929895" y="2562461"/>
                  <a:ext cx="241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0" name="Ink 49">
                  <a:extLst>
                    <a:ext uri="{FF2B5EF4-FFF2-40B4-BE49-F238E27FC236}">
                      <a16:creationId xmlns:a16="http://schemas.microsoft.com/office/drawing/2014/main" id="{EAD80D6C-A0BB-4EAE-5BAC-F3F35FBD3367}"/>
                    </a:ext>
                  </a:extLst>
                </p14:cNvPr>
                <p14:cNvContentPartPr/>
                <p14:nvPr/>
              </p14:nvContentPartPr>
              <p14:xfrm>
                <a:off x="8902895" y="2586581"/>
                <a:ext cx="131040" cy="26280"/>
              </p14:xfrm>
            </p:contentPart>
          </mc:Choice>
          <mc:Fallback xmlns="">
            <p:pic>
              <p:nvPicPr>
                <p:cNvPr id="50" name="Ink 49">
                  <a:extLst>
                    <a:ext uri="{FF2B5EF4-FFF2-40B4-BE49-F238E27FC236}">
                      <a16:creationId xmlns:a16="http://schemas.microsoft.com/office/drawing/2014/main" id="{EAD80D6C-A0BB-4EAE-5BAC-F3F35FBD3367}"/>
                    </a:ext>
                  </a:extLst>
                </p:cNvPr>
                <p:cNvPicPr/>
                <p:nvPr/>
              </p:nvPicPr>
              <p:blipFill>
                <a:blip r:embed="rId89"/>
                <a:stretch>
                  <a:fillRect/>
                </a:stretch>
              </p:blipFill>
              <p:spPr>
                <a:xfrm>
                  <a:off x="8898575" y="2582261"/>
                  <a:ext cx="1396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1" name="Ink 50">
                  <a:extLst>
                    <a:ext uri="{FF2B5EF4-FFF2-40B4-BE49-F238E27FC236}">
                      <a16:creationId xmlns:a16="http://schemas.microsoft.com/office/drawing/2014/main" id="{6471D131-013B-F85A-CD36-2E4549101687}"/>
                    </a:ext>
                  </a:extLst>
                </p14:cNvPr>
                <p14:cNvContentPartPr/>
                <p14:nvPr/>
              </p14:nvContentPartPr>
              <p14:xfrm>
                <a:off x="8920535" y="2630501"/>
                <a:ext cx="96480" cy="16920"/>
              </p14:xfrm>
            </p:contentPart>
          </mc:Choice>
          <mc:Fallback xmlns="">
            <p:pic>
              <p:nvPicPr>
                <p:cNvPr id="51" name="Ink 50">
                  <a:extLst>
                    <a:ext uri="{FF2B5EF4-FFF2-40B4-BE49-F238E27FC236}">
                      <a16:creationId xmlns:a16="http://schemas.microsoft.com/office/drawing/2014/main" id="{6471D131-013B-F85A-CD36-2E4549101687}"/>
                    </a:ext>
                  </a:extLst>
                </p:cNvPr>
                <p:cNvPicPr/>
                <p:nvPr/>
              </p:nvPicPr>
              <p:blipFill>
                <a:blip r:embed="rId91"/>
                <a:stretch>
                  <a:fillRect/>
                </a:stretch>
              </p:blipFill>
              <p:spPr>
                <a:xfrm>
                  <a:off x="8916215" y="2626181"/>
                  <a:ext cx="1051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2" name="Ink 51">
                  <a:extLst>
                    <a:ext uri="{FF2B5EF4-FFF2-40B4-BE49-F238E27FC236}">
                      <a16:creationId xmlns:a16="http://schemas.microsoft.com/office/drawing/2014/main" id="{74878E21-8685-EDF8-C764-3AD4985B55FD}"/>
                    </a:ext>
                  </a:extLst>
                </p14:cNvPr>
                <p14:cNvContentPartPr/>
                <p14:nvPr/>
              </p14:nvContentPartPr>
              <p14:xfrm>
                <a:off x="9091175" y="2612501"/>
                <a:ext cx="17640" cy="68400"/>
              </p14:xfrm>
            </p:contentPart>
          </mc:Choice>
          <mc:Fallback xmlns="">
            <p:pic>
              <p:nvPicPr>
                <p:cNvPr id="52" name="Ink 51">
                  <a:extLst>
                    <a:ext uri="{FF2B5EF4-FFF2-40B4-BE49-F238E27FC236}">
                      <a16:creationId xmlns:a16="http://schemas.microsoft.com/office/drawing/2014/main" id="{74878E21-8685-EDF8-C764-3AD4985B55FD}"/>
                    </a:ext>
                  </a:extLst>
                </p:cNvPr>
                <p:cNvPicPr/>
                <p:nvPr/>
              </p:nvPicPr>
              <p:blipFill>
                <a:blip r:embed="rId93"/>
                <a:stretch>
                  <a:fillRect/>
                </a:stretch>
              </p:blipFill>
              <p:spPr>
                <a:xfrm>
                  <a:off x="9086855" y="2608181"/>
                  <a:ext cx="262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3" name="Ink 52">
                  <a:extLst>
                    <a:ext uri="{FF2B5EF4-FFF2-40B4-BE49-F238E27FC236}">
                      <a16:creationId xmlns:a16="http://schemas.microsoft.com/office/drawing/2014/main" id="{9B99FC07-376A-E125-299F-33111328D6D8}"/>
                    </a:ext>
                  </a:extLst>
                </p14:cNvPr>
                <p14:cNvContentPartPr/>
                <p14:nvPr/>
              </p14:nvContentPartPr>
              <p14:xfrm>
                <a:off x="9162455" y="2611061"/>
                <a:ext cx="21960" cy="77760"/>
              </p14:xfrm>
            </p:contentPart>
          </mc:Choice>
          <mc:Fallback xmlns="">
            <p:pic>
              <p:nvPicPr>
                <p:cNvPr id="53" name="Ink 52">
                  <a:extLst>
                    <a:ext uri="{FF2B5EF4-FFF2-40B4-BE49-F238E27FC236}">
                      <a16:creationId xmlns:a16="http://schemas.microsoft.com/office/drawing/2014/main" id="{9B99FC07-376A-E125-299F-33111328D6D8}"/>
                    </a:ext>
                  </a:extLst>
                </p:cNvPr>
                <p:cNvPicPr/>
                <p:nvPr/>
              </p:nvPicPr>
              <p:blipFill>
                <a:blip r:embed="rId95"/>
                <a:stretch>
                  <a:fillRect/>
                </a:stretch>
              </p:blipFill>
              <p:spPr>
                <a:xfrm>
                  <a:off x="9158135" y="2606741"/>
                  <a:ext cx="306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4" name="Ink 53">
                  <a:extLst>
                    <a:ext uri="{FF2B5EF4-FFF2-40B4-BE49-F238E27FC236}">
                      <a16:creationId xmlns:a16="http://schemas.microsoft.com/office/drawing/2014/main" id="{9C0E906D-7433-3355-6A83-9EADEEA2DD65}"/>
                    </a:ext>
                  </a:extLst>
                </p14:cNvPr>
                <p14:cNvContentPartPr/>
                <p14:nvPr/>
              </p14:nvContentPartPr>
              <p14:xfrm>
                <a:off x="9169295" y="2602421"/>
                <a:ext cx="64440" cy="93600"/>
              </p14:xfrm>
            </p:contentPart>
          </mc:Choice>
          <mc:Fallback xmlns="">
            <p:pic>
              <p:nvPicPr>
                <p:cNvPr id="54" name="Ink 53">
                  <a:extLst>
                    <a:ext uri="{FF2B5EF4-FFF2-40B4-BE49-F238E27FC236}">
                      <a16:creationId xmlns:a16="http://schemas.microsoft.com/office/drawing/2014/main" id="{9C0E906D-7433-3355-6A83-9EADEEA2DD65}"/>
                    </a:ext>
                  </a:extLst>
                </p:cNvPr>
                <p:cNvPicPr/>
                <p:nvPr/>
              </p:nvPicPr>
              <p:blipFill>
                <a:blip r:embed="rId97"/>
                <a:stretch>
                  <a:fillRect/>
                </a:stretch>
              </p:blipFill>
              <p:spPr>
                <a:xfrm>
                  <a:off x="9164975" y="2598101"/>
                  <a:ext cx="730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5" name="Ink 54">
                  <a:extLst>
                    <a:ext uri="{FF2B5EF4-FFF2-40B4-BE49-F238E27FC236}">
                      <a16:creationId xmlns:a16="http://schemas.microsoft.com/office/drawing/2014/main" id="{C080EEDD-1017-A96C-770D-B93DB31BEA4A}"/>
                    </a:ext>
                  </a:extLst>
                </p14:cNvPr>
                <p14:cNvContentPartPr/>
                <p14:nvPr/>
              </p14:nvContentPartPr>
              <p14:xfrm>
                <a:off x="9272255" y="2608541"/>
                <a:ext cx="47160" cy="76680"/>
              </p14:xfrm>
            </p:contentPart>
          </mc:Choice>
          <mc:Fallback xmlns="">
            <p:pic>
              <p:nvPicPr>
                <p:cNvPr id="55" name="Ink 54">
                  <a:extLst>
                    <a:ext uri="{FF2B5EF4-FFF2-40B4-BE49-F238E27FC236}">
                      <a16:creationId xmlns:a16="http://schemas.microsoft.com/office/drawing/2014/main" id="{C080EEDD-1017-A96C-770D-B93DB31BEA4A}"/>
                    </a:ext>
                  </a:extLst>
                </p:cNvPr>
                <p:cNvPicPr/>
                <p:nvPr/>
              </p:nvPicPr>
              <p:blipFill>
                <a:blip r:embed="rId99"/>
                <a:stretch>
                  <a:fillRect/>
                </a:stretch>
              </p:blipFill>
              <p:spPr>
                <a:xfrm>
                  <a:off x="9267935" y="2604221"/>
                  <a:ext cx="558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6" name="Ink 55">
                  <a:extLst>
                    <a:ext uri="{FF2B5EF4-FFF2-40B4-BE49-F238E27FC236}">
                      <a16:creationId xmlns:a16="http://schemas.microsoft.com/office/drawing/2014/main" id="{A8278903-126E-E6D9-4F4E-EEDD9929B1AD}"/>
                    </a:ext>
                  </a:extLst>
                </p14:cNvPr>
                <p14:cNvContentPartPr/>
                <p14:nvPr/>
              </p14:nvContentPartPr>
              <p14:xfrm>
                <a:off x="9379175" y="2600261"/>
                <a:ext cx="115560" cy="16200"/>
              </p14:xfrm>
            </p:contentPart>
          </mc:Choice>
          <mc:Fallback xmlns="">
            <p:pic>
              <p:nvPicPr>
                <p:cNvPr id="56" name="Ink 55">
                  <a:extLst>
                    <a:ext uri="{FF2B5EF4-FFF2-40B4-BE49-F238E27FC236}">
                      <a16:creationId xmlns:a16="http://schemas.microsoft.com/office/drawing/2014/main" id="{A8278903-126E-E6D9-4F4E-EEDD9929B1AD}"/>
                    </a:ext>
                  </a:extLst>
                </p:cNvPr>
                <p:cNvPicPr/>
                <p:nvPr/>
              </p:nvPicPr>
              <p:blipFill>
                <a:blip r:embed="rId101"/>
                <a:stretch>
                  <a:fillRect/>
                </a:stretch>
              </p:blipFill>
              <p:spPr>
                <a:xfrm>
                  <a:off x="9374855" y="2595941"/>
                  <a:ext cx="1242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7" name="Ink 56">
                  <a:extLst>
                    <a:ext uri="{FF2B5EF4-FFF2-40B4-BE49-F238E27FC236}">
                      <a16:creationId xmlns:a16="http://schemas.microsoft.com/office/drawing/2014/main" id="{88ED03A1-0A53-B6C8-4C33-E558356FD00C}"/>
                    </a:ext>
                  </a:extLst>
                </p14:cNvPr>
                <p14:cNvContentPartPr/>
                <p14:nvPr/>
              </p14:nvContentPartPr>
              <p14:xfrm>
                <a:off x="9442895" y="2598461"/>
                <a:ext cx="28800" cy="82800"/>
              </p14:xfrm>
            </p:contentPart>
          </mc:Choice>
          <mc:Fallback xmlns="">
            <p:pic>
              <p:nvPicPr>
                <p:cNvPr id="57" name="Ink 56">
                  <a:extLst>
                    <a:ext uri="{FF2B5EF4-FFF2-40B4-BE49-F238E27FC236}">
                      <a16:creationId xmlns:a16="http://schemas.microsoft.com/office/drawing/2014/main" id="{88ED03A1-0A53-B6C8-4C33-E558356FD00C}"/>
                    </a:ext>
                  </a:extLst>
                </p:cNvPr>
                <p:cNvPicPr/>
                <p:nvPr/>
              </p:nvPicPr>
              <p:blipFill>
                <a:blip r:embed="rId103"/>
                <a:stretch>
                  <a:fillRect/>
                </a:stretch>
              </p:blipFill>
              <p:spPr>
                <a:xfrm>
                  <a:off x="9438575" y="2594141"/>
                  <a:ext cx="374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9" name="Ink 58">
                  <a:extLst>
                    <a:ext uri="{FF2B5EF4-FFF2-40B4-BE49-F238E27FC236}">
                      <a16:creationId xmlns:a16="http://schemas.microsoft.com/office/drawing/2014/main" id="{9B2A57F7-6F69-726F-4250-EE25094A7C21}"/>
                    </a:ext>
                  </a:extLst>
                </p14:cNvPr>
                <p14:cNvContentPartPr/>
                <p14:nvPr/>
              </p14:nvContentPartPr>
              <p14:xfrm>
                <a:off x="9720095" y="2620421"/>
                <a:ext cx="100080" cy="86400"/>
              </p14:xfrm>
            </p:contentPart>
          </mc:Choice>
          <mc:Fallback xmlns="">
            <p:pic>
              <p:nvPicPr>
                <p:cNvPr id="59" name="Ink 58">
                  <a:extLst>
                    <a:ext uri="{FF2B5EF4-FFF2-40B4-BE49-F238E27FC236}">
                      <a16:creationId xmlns:a16="http://schemas.microsoft.com/office/drawing/2014/main" id="{9B2A57F7-6F69-726F-4250-EE25094A7C21}"/>
                    </a:ext>
                  </a:extLst>
                </p:cNvPr>
                <p:cNvPicPr/>
                <p:nvPr/>
              </p:nvPicPr>
              <p:blipFill>
                <a:blip r:embed="rId105"/>
                <a:stretch>
                  <a:fillRect/>
                </a:stretch>
              </p:blipFill>
              <p:spPr>
                <a:xfrm>
                  <a:off x="9715775" y="2616101"/>
                  <a:ext cx="1087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0" name="Ink 59">
                  <a:extLst>
                    <a:ext uri="{FF2B5EF4-FFF2-40B4-BE49-F238E27FC236}">
                      <a16:creationId xmlns:a16="http://schemas.microsoft.com/office/drawing/2014/main" id="{228336E8-5977-4FF2-D4CA-20E4EE0B25D5}"/>
                    </a:ext>
                  </a:extLst>
                </p14:cNvPr>
                <p14:cNvContentPartPr/>
                <p14:nvPr/>
              </p14:nvContentPartPr>
              <p14:xfrm>
                <a:off x="9872735" y="2644181"/>
                <a:ext cx="64440" cy="46080"/>
              </p14:xfrm>
            </p:contentPart>
          </mc:Choice>
          <mc:Fallback xmlns="">
            <p:pic>
              <p:nvPicPr>
                <p:cNvPr id="60" name="Ink 59">
                  <a:extLst>
                    <a:ext uri="{FF2B5EF4-FFF2-40B4-BE49-F238E27FC236}">
                      <a16:creationId xmlns:a16="http://schemas.microsoft.com/office/drawing/2014/main" id="{228336E8-5977-4FF2-D4CA-20E4EE0B25D5}"/>
                    </a:ext>
                  </a:extLst>
                </p:cNvPr>
                <p:cNvPicPr/>
                <p:nvPr/>
              </p:nvPicPr>
              <p:blipFill>
                <a:blip r:embed="rId107"/>
                <a:stretch>
                  <a:fillRect/>
                </a:stretch>
              </p:blipFill>
              <p:spPr>
                <a:xfrm>
                  <a:off x="9868415" y="2639861"/>
                  <a:ext cx="730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1" name="Ink 60">
                  <a:extLst>
                    <a:ext uri="{FF2B5EF4-FFF2-40B4-BE49-F238E27FC236}">
                      <a16:creationId xmlns:a16="http://schemas.microsoft.com/office/drawing/2014/main" id="{22202F51-0EA0-EF5D-4A2D-086D14E1BE80}"/>
                    </a:ext>
                  </a:extLst>
                </p14:cNvPr>
                <p14:cNvContentPartPr/>
                <p14:nvPr/>
              </p14:nvContentPartPr>
              <p14:xfrm>
                <a:off x="10011335" y="2618621"/>
                <a:ext cx="32400" cy="106560"/>
              </p14:xfrm>
            </p:contentPart>
          </mc:Choice>
          <mc:Fallback xmlns="">
            <p:pic>
              <p:nvPicPr>
                <p:cNvPr id="61" name="Ink 60">
                  <a:extLst>
                    <a:ext uri="{FF2B5EF4-FFF2-40B4-BE49-F238E27FC236}">
                      <a16:creationId xmlns:a16="http://schemas.microsoft.com/office/drawing/2014/main" id="{22202F51-0EA0-EF5D-4A2D-086D14E1BE80}"/>
                    </a:ext>
                  </a:extLst>
                </p:cNvPr>
                <p:cNvPicPr/>
                <p:nvPr/>
              </p:nvPicPr>
              <p:blipFill>
                <a:blip r:embed="rId109"/>
                <a:stretch>
                  <a:fillRect/>
                </a:stretch>
              </p:blipFill>
              <p:spPr>
                <a:xfrm>
                  <a:off x="10007015" y="2614301"/>
                  <a:ext cx="410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6087" name="Ink 46086">
                  <a:extLst>
                    <a:ext uri="{FF2B5EF4-FFF2-40B4-BE49-F238E27FC236}">
                      <a16:creationId xmlns:a16="http://schemas.microsoft.com/office/drawing/2014/main" id="{FD09C9B4-E49C-FEF5-BF71-97C179B22A81}"/>
                    </a:ext>
                  </a:extLst>
                </p14:cNvPr>
                <p14:cNvContentPartPr/>
                <p14:nvPr/>
              </p14:nvContentPartPr>
              <p14:xfrm>
                <a:off x="9006215" y="2804381"/>
                <a:ext cx="68400" cy="85320"/>
              </p14:xfrm>
            </p:contentPart>
          </mc:Choice>
          <mc:Fallback xmlns="">
            <p:pic>
              <p:nvPicPr>
                <p:cNvPr id="46087" name="Ink 46086">
                  <a:extLst>
                    <a:ext uri="{FF2B5EF4-FFF2-40B4-BE49-F238E27FC236}">
                      <a16:creationId xmlns:a16="http://schemas.microsoft.com/office/drawing/2014/main" id="{FD09C9B4-E49C-FEF5-BF71-97C179B22A81}"/>
                    </a:ext>
                  </a:extLst>
                </p:cNvPr>
                <p:cNvPicPr/>
                <p:nvPr/>
              </p:nvPicPr>
              <p:blipFill>
                <a:blip r:embed="rId111"/>
                <a:stretch>
                  <a:fillRect/>
                </a:stretch>
              </p:blipFill>
              <p:spPr>
                <a:xfrm>
                  <a:off x="9001895" y="2800061"/>
                  <a:ext cx="770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46088" name="Ink 46087">
                  <a:extLst>
                    <a:ext uri="{FF2B5EF4-FFF2-40B4-BE49-F238E27FC236}">
                      <a16:creationId xmlns:a16="http://schemas.microsoft.com/office/drawing/2014/main" id="{1FF95D7E-8088-A3E3-6343-D7FCFC472A1A}"/>
                    </a:ext>
                  </a:extLst>
                </p14:cNvPr>
                <p14:cNvContentPartPr/>
                <p14:nvPr/>
              </p14:nvContentPartPr>
              <p14:xfrm>
                <a:off x="9144455" y="2742101"/>
                <a:ext cx="39600" cy="140400"/>
              </p14:xfrm>
            </p:contentPart>
          </mc:Choice>
          <mc:Fallback xmlns="">
            <p:pic>
              <p:nvPicPr>
                <p:cNvPr id="46088" name="Ink 46087">
                  <a:extLst>
                    <a:ext uri="{FF2B5EF4-FFF2-40B4-BE49-F238E27FC236}">
                      <a16:creationId xmlns:a16="http://schemas.microsoft.com/office/drawing/2014/main" id="{1FF95D7E-8088-A3E3-6343-D7FCFC472A1A}"/>
                    </a:ext>
                  </a:extLst>
                </p:cNvPr>
                <p:cNvPicPr/>
                <p:nvPr/>
              </p:nvPicPr>
              <p:blipFill>
                <a:blip r:embed="rId113"/>
                <a:stretch>
                  <a:fillRect/>
                </a:stretch>
              </p:blipFill>
              <p:spPr>
                <a:xfrm>
                  <a:off x="9140135" y="2737781"/>
                  <a:ext cx="482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46089" name="Ink 46088">
                  <a:extLst>
                    <a:ext uri="{FF2B5EF4-FFF2-40B4-BE49-F238E27FC236}">
                      <a16:creationId xmlns:a16="http://schemas.microsoft.com/office/drawing/2014/main" id="{7A6B59C5-F8F5-46BA-01DE-8F803017B90B}"/>
                    </a:ext>
                  </a:extLst>
                </p14:cNvPr>
                <p14:cNvContentPartPr/>
                <p14:nvPr/>
              </p14:nvContentPartPr>
              <p14:xfrm>
                <a:off x="9122855" y="2808341"/>
                <a:ext cx="86040" cy="32400"/>
              </p14:xfrm>
            </p:contentPart>
          </mc:Choice>
          <mc:Fallback xmlns="">
            <p:pic>
              <p:nvPicPr>
                <p:cNvPr id="46089" name="Ink 46088">
                  <a:extLst>
                    <a:ext uri="{FF2B5EF4-FFF2-40B4-BE49-F238E27FC236}">
                      <a16:creationId xmlns:a16="http://schemas.microsoft.com/office/drawing/2014/main" id="{7A6B59C5-F8F5-46BA-01DE-8F803017B90B}"/>
                    </a:ext>
                  </a:extLst>
                </p:cNvPr>
                <p:cNvPicPr/>
                <p:nvPr/>
              </p:nvPicPr>
              <p:blipFill>
                <a:blip r:embed="rId115"/>
                <a:stretch>
                  <a:fillRect/>
                </a:stretch>
              </p:blipFill>
              <p:spPr>
                <a:xfrm>
                  <a:off x="9118535" y="2804021"/>
                  <a:ext cx="946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46090" name="Ink 46089">
                  <a:extLst>
                    <a:ext uri="{FF2B5EF4-FFF2-40B4-BE49-F238E27FC236}">
                      <a16:creationId xmlns:a16="http://schemas.microsoft.com/office/drawing/2014/main" id="{29C92B87-2B39-5E24-2DDD-07ED8D4DD5E1}"/>
                    </a:ext>
                  </a:extLst>
                </p14:cNvPr>
                <p14:cNvContentPartPr/>
                <p14:nvPr/>
              </p14:nvContentPartPr>
              <p14:xfrm>
                <a:off x="9391775" y="2833181"/>
                <a:ext cx="68760" cy="9360"/>
              </p14:xfrm>
            </p:contentPart>
          </mc:Choice>
          <mc:Fallback xmlns="">
            <p:pic>
              <p:nvPicPr>
                <p:cNvPr id="46090" name="Ink 46089">
                  <a:extLst>
                    <a:ext uri="{FF2B5EF4-FFF2-40B4-BE49-F238E27FC236}">
                      <a16:creationId xmlns:a16="http://schemas.microsoft.com/office/drawing/2014/main" id="{29C92B87-2B39-5E24-2DDD-07ED8D4DD5E1}"/>
                    </a:ext>
                  </a:extLst>
                </p:cNvPr>
                <p:cNvPicPr/>
                <p:nvPr/>
              </p:nvPicPr>
              <p:blipFill>
                <a:blip r:embed="rId117"/>
                <a:stretch>
                  <a:fillRect/>
                </a:stretch>
              </p:blipFill>
              <p:spPr>
                <a:xfrm>
                  <a:off x="9387455" y="2828861"/>
                  <a:ext cx="774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46091" name="Ink 46090">
                  <a:extLst>
                    <a:ext uri="{FF2B5EF4-FFF2-40B4-BE49-F238E27FC236}">
                      <a16:creationId xmlns:a16="http://schemas.microsoft.com/office/drawing/2014/main" id="{E50344A5-4150-1624-CB1D-846CC6E7B1D8}"/>
                    </a:ext>
                  </a:extLst>
                </p14:cNvPr>
                <p14:cNvContentPartPr/>
                <p14:nvPr/>
              </p14:nvContentPartPr>
              <p14:xfrm>
                <a:off x="9346775" y="2832101"/>
                <a:ext cx="100080" cy="140400"/>
              </p14:xfrm>
            </p:contentPart>
          </mc:Choice>
          <mc:Fallback xmlns="">
            <p:pic>
              <p:nvPicPr>
                <p:cNvPr id="46091" name="Ink 46090">
                  <a:extLst>
                    <a:ext uri="{FF2B5EF4-FFF2-40B4-BE49-F238E27FC236}">
                      <a16:creationId xmlns:a16="http://schemas.microsoft.com/office/drawing/2014/main" id="{E50344A5-4150-1624-CB1D-846CC6E7B1D8}"/>
                    </a:ext>
                  </a:extLst>
                </p:cNvPr>
                <p:cNvPicPr/>
                <p:nvPr/>
              </p:nvPicPr>
              <p:blipFill>
                <a:blip r:embed="rId119"/>
                <a:stretch>
                  <a:fillRect/>
                </a:stretch>
              </p:blipFill>
              <p:spPr>
                <a:xfrm>
                  <a:off x="9342455" y="2827781"/>
                  <a:ext cx="1087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46092" name="Ink 46091">
                  <a:extLst>
                    <a:ext uri="{FF2B5EF4-FFF2-40B4-BE49-F238E27FC236}">
                      <a16:creationId xmlns:a16="http://schemas.microsoft.com/office/drawing/2014/main" id="{03D58DCF-9B05-448A-B5A5-98E23AD45588}"/>
                    </a:ext>
                  </a:extLst>
                </p14:cNvPr>
                <p14:cNvContentPartPr/>
                <p14:nvPr/>
              </p14:nvContentPartPr>
              <p14:xfrm>
                <a:off x="9524615" y="2856581"/>
                <a:ext cx="93960" cy="105840"/>
              </p14:xfrm>
            </p:contentPart>
          </mc:Choice>
          <mc:Fallback xmlns="">
            <p:pic>
              <p:nvPicPr>
                <p:cNvPr id="46092" name="Ink 46091">
                  <a:extLst>
                    <a:ext uri="{FF2B5EF4-FFF2-40B4-BE49-F238E27FC236}">
                      <a16:creationId xmlns:a16="http://schemas.microsoft.com/office/drawing/2014/main" id="{03D58DCF-9B05-448A-B5A5-98E23AD45588}"/>
                    </a:ext>
                  </a:extLst>
                </p:cNvPr>
                <p:cNvPicPr/>
                <p:nvPr/>
              </p:nvPicPr>
              <p:blipFill>
                <a:blip r:embed="rId121"/>
                <a:stretch>
                  <a:fillRect/>
                </a:stretch>
              </p:blipFill>
              <p:spPr>
                <a:xfrm>
                  <a:off x="9520295" y="2852261"/>
                  <a:ext cx="1026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46094" name="Ink 46093">
                  <a:extLst>
                    <a:ext uri="{FF2B5EF4-FFF2-40B4-BE49-F238E27FC236}">
                      <a16:creationId xmlns:a16="http://schemas.microsoft.com/office/drawing/2014/main" id="{5466EDB4-B7C4-929E-8FD7-5263034BA508}"/>
                    </a:ext>
                  </a:extLst>
                </p14:cNvPr>
                <p14:cNvContentPartPr/>
                <p14:nvPr/>
              </p14:nvContentPartPr>
              <p14:xfrm>
                <a:off x="9677615" y="2906261"/>
                <a:ext cx="60840" cy="80280"/>
              </p14:xfrm>
            </p:contentPart>
          </mc:Choice>
          <mc:Fallback xmlns="">
            <p:pic>
              <p:nvPicPr>
                <p:cNvPr id="46094" name="Ink 46093">
                  <a:extLst>
                    <a:ext uri="{FF2B5EF4-FFF2-40B4-BE49-F238E27FC236}">
                      <a16:creationId xmlns:a16="http://schemas.microsoft.com/office/drawing/2014/main" id="{5466EDB4-B7C4-929E-8FD7-5263034BA508}"/>
                    </a:ext>
                  </a:extLst>
                </p:cNvPr>
                <p:cNvPicPr/>
                <p:nvPr/>
              </p:nvPicPr>
              <p:blipFill>
                <a:blip r:embed="rId123"/>
                <a:stretch>
                  <a:fillRect/>
                </a:stretch>
              </p:blipFill>
              <p:spPr>
                <a:xfrm>
                  <a:off x="9673295" y="2901941"/>
                  <a:ext cx="694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46096" name="Ink 46095">
                  <a:extLst>
                    <a:ext uri="{FF2B5EF4-FFF2-40B4-BE49-F238E27FC236}">
                      <a16:creationId xmlns:a16="http://schemas.microsoft.com/office/drawing/2014/main" id="{64950745-3B6D-258E-73C7-2C6E4D17C818}"/>
                    </a:ext>
                  </a:extLst>
                </p14:cNvPr>
                <p14:cNvContentPartPr/>
                <p14:nvPr/>
              </p14:nvContentPartPr>
              <p14:xfrm>
                <a:off x="9680855" y="2980061"/>
                <a:ext cx="124920" cy="24480"/>
              </p14:xfrm>
            </p:contentPart>
          </mc:Choice>
          <mc:Fallback xmlns="">
            <p:pic>
              <p:nvPicPr>
                <p:cNvPr id="46096" name="Ink 46095">
                  <a:extLst>
                    <a:ext uri="{FF2B5EF4-FFF2-40B4-BE49-F238E27FC236}">
                      <a16:creationId xmlns:a16="http://schemas.microsoft.com/office/drawing/2014/main" id="{64950745-3B6D-258E-73C7-2C6E4D17C818}"/>
                    </a:ext>
                  </a:extLst>
                </p:cNvPr>
                <p:cNvPicPr/>
                <p:nvPr/>
              </p:nvPicPr>
              <p:blipFill>
                <a:blip r:embed="rId125"/>
                <a:stretch>
                  <a:fillRect/>
                </a:stretch>
              </p:blipFill>
              <p:spPr>
                <a:xfrm>
                  <a:off x="9676535" y="2975741"/>
                  <a:ext cx="133560" cy="33120"/>
                </a:xfrm>
                <a:prstGeom prst="rect">
                  <a:avLst/>
                </a:prstGeom>
              </p:spPr>
            </p:pic>
          </mc:Fallback>
        </mc:AlternateContent>
      </p:grpSp>
    </p:spTree>
    <p:extLst>
      <p:ext uri="{BB962C8B-B14F-4D97-AF65-F5344CB8AC3E}">
        <p14:creationId xmlns:p14="http://schemas.microsoft.com/office/powerpoint/2010/main" val="25048789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E09DC-BFEF-04FA-A5D5-4E93ED5319DB}"/>
            </a:ext>
          </a:extLst>
        </p:cNvPr>
        <p:cNvGrpSpPr/>
        <p:nvPr/>
      </p:nvGrpSpPr>
      <p:grpSpPr>
        <a:xfrm>
          <a:off x="0" y="0"/>
          <a:ext cx="0" cy="0"/>
          <a:chOff x="0" y="0"/>
          <a:chExt cx="0" cy="0"/>
        </a:xfrm>
      </p:grpSpPr>
      <p:sp>
        <p:nvSpPr>
          <p:cNvPr id="46082" name="Rectangle 2">
            <a:extLst>
              <a:ext uri="{FF2B5EF4-FFF2-40B4-BE49-F238E27FC236}">
                <a16:creationId xmlns:a16="http://schemas.microsoft.com/office/drawing/2014/main" id="{0A3F6C3E-C289-C370-1559-D503954F5272}"/>
              </a:ext>
            </a:extLst>
          </p:cNvPr>
          <p:cNvSpPr>
            <a:spLocks noGrp="1" noChangeArrowheads="1"/>
          </p:cNvSpPr>
          <p:nvPr>
            <p:ph type="title"/>
          </p:nvPr>
        </p:nvSpPr>
        <p:spPr/>
        <p:txBody>
          <a:bodyPr/>
          <a:lstStyle/>
          <a:p>
            <a:r>
              <a:rPr lang="en-US" altLang="en-US" dirty="0" err="1"/>
              <a:t>Lagrangian</a:t>
            </a:r>
            <a:r>
              <a:rPr lang="en-US" altLang="en-US" dirty="0"/>
              <a:t> Formulation of Manipulator Dynamics</a:t>
            </a:r>
          </a:p>
        </p:txBody>
      </p:sp>
      <p:sp>
        <p:nvSpPr>
          <p:cNvPr id="7" name="Footer Placeholder 2">
            <a:extLst>
              <a:ext uri="{FF2B5EF4-FFF2-40B4-BE49-F238E27FC236}">
                <a16:creationId xmlns:a16="http://schemas.microsoft.com/office/drawing/2014/main" id="{F8C91CAB-438C-771D-268E-83B077D4E06B}"/>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5" name="Picture 2" descr="http://brand.ucla.edu/wp-content/uploads/2013/08/ucla-logotype-main-11.jpg">
            <a:extLst>
              <a:ext uri="{FF2B5EF4-FFF2-40B4-BE49-F238E27FC236}">
                <a16:creationId xmlns:a16="http://schemas.microsoft.com/office/drawing/2014/main" id="{46C6FA8C-DC95-174A-81A1-108D5EF80F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a:extLst>
              <a:ext uri="{FF2B5EF4-FFF2-40B4-BE49-F238E27FC236}">
                <a16:creationId xmlns:a16="http://schemas.microsoft.com/office/drawing/2014/main" id="{4E619F46-CF6A-27EC-31BF-C317477876B1}"/>
              </a:ext>
            </a:extLst>
          </p:cNvPr>
          <p:cNvSpPr txBox="1">
            <a:spLocks noChangeArrowheads="1"/>
          </p:cNvSpPr>
          <p:nvPr/>
        </p:nvSpPr>
        <p:spPr bwMode="auto">
          <a:xfrm>
            <a:off x="1168401" y="1343026"/>
            <a:ext cx="9423399"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r>
              <a:rPr lang="en-US" altLang="en-US" sz="2000" kern="0" dirty="0"/>
              <a:t>(e) Gravitational Vector</a:t>
            </a:r>
          </a:p>
          <a:p>
            <a:pPr lvl="1"/>
            <a:endParaRPr lang="en-US" altLang="en-US" sz="2000" kern="0"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37A6074-5314-A50A-2DF3-2C36259A8C28}"/>
                  </a:ext>
                </a:extLst>
              </p:cNvPr>
              <p:cNvSpPr txBox="1"/>
              <p:nvPr/>
            </p:nvSpPr>
            <p:spPr>
              <a:xfrm>
                <a:off x="-142875" y="1870405"/>
                <a:ext cx="11420475" cy="377507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𝐺</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𝑗</m:t>
                          </m:r>
                          <m:r>
                            <a:rPr lang="en-US" sz="2000" b="0" i="1" smtClean="0">
                              <a:latin typeface="Cambria Math" panose="02040503050406030204" pitchFamily="18" charset="0"/>
                            </a:rPr>
                            <m:t>=1</m:t>
                          </m:r>
                        </m:sub>
                        <m:sup>
                          <m:r>
                            <a:rPr lang="en-US" sz="2000" b="0" i="1" smtClean="0">
                              <a:latin typeface="Cambria Math" panose="02040503050406030204" pitchFamily="18" charset="0"/>
                            </a:rPr>
                            <m:t>𝑛</m:t>
                          </m:r>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𝑚</m:t>
                              </m:r>
                            </m:e>
                            <m:sub>
                              <m:r>
                                <a:rPr lang="en-US" sz="2000" b="0" i="1" smtClean="0">
                                  <a:latin typeface="Cambria Math" panose="02040503050406030204" pitchFamily="18" charset="0"/>
                                </a:rPr>
                                <m:t>𝑗</m:t>
                              </m:r>
                            </m:sub>
                          </m:sSub>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𝑔</m:t>
                              </m:r>
                            </m:e>
                            <m:sup>
                              <m:r>
                                <a:rPr lang="en-US" sz="2000" b="0" i="1" smtClean="0">
                                  <a:latin typeface="Cambria Math" panose="02040503050406030204" pitchFamily="18" charset="0"/>
                                </a:rPr>
                                <m:t>𝑇</m:t>
                              </m:r>
                            </m:sup>
                          </m:sSup>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𝐽</m:t>
                              </m:r>
                            </m:e>
                            <m:sub>
                              <m:r>
                                <a:rPr lang="en-US" sz="2000" b="0" i="1" smtClean="0">
                                  <a:latin typeface="Cambria Math" panose="02040503050406030204" pitchFamily="18" charset="0"/>
                                </a:rPr>
                                <m:t>𝑣𝑗</m:t>
                              </m:r>
                            </m:sub>
                            <m:sup>
                              <m:r>
                                <a:rPr lang="en-US" sz="2000" b="0" i="1" smtClean="0">
                                  <a:latin typeface="Cambria Math" panose="02040503050406030204" pitchFamily="18" charset="0"/>
                                </a:rPr>
                                <m:t>𝑖</m:t>
                              </m:r>
                            </m:sup>
                          </m:sSubSup>
                        </m:e>
                      </m:nary>
                    </m:oMath>
                  </m:oMathPara>
                </a14:m>
                <a:endParaRPr lang="en-US" sz="2000" b="0" i="1" dirty="0">
                  <a:latin typeface="Cambria Math" panose="02040503050406030204" pitchFamily="18" charset="0"/>
                </a:endParaRPr>
              </a:p>
              <a:p>
                <a:endParaRPr lang="en-US"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𝐺</m:t>
                          </m:r>
                        </m:e>
                        <m:sub>
                          <m:r>
                            <a:rPr lang="en-US" sz="1800" b="0" i="1" smtClean="0">
                              <a:latin typeface="Cambria Math" panose="02040503050406030204" pitchFamily="18" charset="0"/>
                            </a:rPr>
                            <m:t>2</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𝑚</m:t>
                          </m:r>
                        </m:e>
                        <m:sub>
                          <m:r>
                            <a:rPr lang="en-US" sz="1800" b="0" i="1" smtClean="0">
                              <a:latin typeface="Cambria Math" panose="02040503050406030204" pitchFamily="18" charset="0"/>
                            </a:rPr>
                            <m:t>1</m:t>
                          </m:r>
                        </m:sub>
                      </m:sSub>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𝐺</m:t>
                          </m:r>
                        </m:e>
                        <m:sup>
                          <m:r>
                            <a:rPr lang="en-US" sz="1800" b="0" i="1" smtClean="0">
                              <a:latin typeface="Cambria Math" panose="02040503050406030204" pitchFamily="18" charset="0"/>
                            </a:rPr>
                            <m:t>𝑇</m:t>
                          </m:r>
                        </m:sup>
                      </m:sSup>
                      <m:sSubSup>
                        <m:sSubSupPr>
                          <m:ctrlPr>
                            <a:rPr lang="en-US" sz="1800" b="0" i="1" smtClean="0">
                              <a:latin typeface="Cambria Math" panose="02040503050406030204" pitchFamily="18" charset="0"/>
                            </a:rPr>
                          </m:ctrlPr>
                        </m:sSubSupPr>
                        <m:e>
                          <m:r>
                            <a:rPr lang="en-US" sz="1800" b="0" i="1" smtClean="0">
                              <a:latin typeface="Cambria Math" panose="02040503050406030204" pitchFamily="18" charset="0"/>
                            </a:rPr>
                            <m:t>𝐽</m:t>
                          </m:r>
                        </m:e>
                        <m:sub>
                          <m:r>
                            <a:rPr lang="en-US" sz="1800" b="0" i="1" smtClean="0">
                              <a:latin typeface="Cambria Math" panose="02040503050406030204" pitchFamily="18" charset="0"/>
                            </a:rPr>
                            <m:t>𝑣</m:t>
                          </m:r>
                          <m:r>
                            <a:rPr lang="en-US" sz="1800" b="0" i="1" smtClean="0">
                              <a:latin typeface="Cambria Math" panose="02040503050406030204" pitchFamily="18" charset="0"/>
                            </a:rPr>
                            <m:t>1</m:t>
                          </m:r>
                        </m:sub>
                        <m:sup>
                          <m:r>
                            <a:rPr lang="en-US" sz="1800" b="0" i="1" smtClean="0">
                              <a:latin typeface="Cambria Math" panose="02040503050406030204" pitchFamily="18" charset="0"/>
                            </a:rPr>
                            <m:t>2</m:t>
                          </m:r>
                        </m:sup>
                      </m:sSubSup>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𝑚</m:t>
                          </m:r>
                        </m:e>
                        <m:sub>
                          <m:r>
                            <a:rPr lang="en-US" sz="1800" b="0" i="1" smtClean="0">
                              <a:latin typeface="Cambria Math" panose="02040503050406030204" pitchFamily="18" charset="0"/>
                            </a:rPr>
                            <m:t>2</m:t>
                          </m:r>
                        </m:sub>
                      </m:sSub>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𝑔</m:t>
                          </m:r>
                        </m:e>
                        <m:sup>
                          <m:r>
                            <a:rPr lang="en-US" sz="1800" b="0" i="1" smtClean="0">
                              <a:latin typeface="Cambria Math" panose="02040503050406030204" pitchFamily="18" charset="0"/>
                            </a:rPr>
                            <m:t>𝑇</m:t>
                          </m:r>
                        </m:sup>
                      </m:sSup>
                      <m:sSubSup>
                        <m:sSubSupPr>
                          <m:ctrlPr>
                            <a:rPr lang="en-US" sz="1800" b="0" i="1" smtClean="0">
                              <a:latin typeface="Cambria Math" panose="02040503050406030204" pitchFamily="18" charset="0"/>
                            </a:rPr>
                          </m:ctrlPr>
                        </m:sSubSupPr>
                        <m:e>
                          <m:r>
                            <a:rPr lang="en-US" sz="1800" b="0" i="1" smtClean="0">
                              <a:latin typeface="Cambria Math" panose="02040503050406030204" pitchFamily="18" charset="0"/>
                            </a:rPr>
                            <m:t>𝐽</m:t>
                          </m:r>
                        </m:e>
                        <m:sub>
                          <m:r>
                            <a:rPr lang="en-US" sz="1800" b="0" i="1" smtClean="0">
                              <a:latin typeface="Cambria Math" panose="02040503050406030204" pitchFamily="18" charset="0"/>
                            </a:rPr>
                            <m:t>𝑣</m:t>
                          </m:r>
                          <m:r>
                            <a:rPr lang="en-US" sz="1800" b="0" i="1" smtClean="0">
                              <a:latin typeface="Cambria Math" panose="02040503050406030204" pitchFamily="18" charset="0"/>
                            </a:rPr>
                            <m:t>2</m:t>
                          </m:r>
                        </m:sub>
                        <m:sup>
                          <m:r>
                            <a:rPr lang="en-US" sz="1800" b="0" i="1" smtClean="0">
                              <a:latin typeface="Cambria Math" panose="02040503050406030204" pitchFamily="18" charset="0"/>
                            </a:rPr>
                            <m:t>2</m:t>
                          </m:r>
                        </m:sup>
                      </m:sSubSup>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𝑚</m:t>
                          </m:r>
                        </m:e>
                        <m:sub>
                          <m:r>
                            <a:rPr lang="en-US" sz="1800" b="0" i="1" smtClean="0">
                              <a:latin typeface="Cambria Math" panose="02040503050406030204" pitchFamily="18" charset="0"/>
                            </a:rPr>
                            <m:t>1</m:t>
                          </m:r>
                        </m:sub>
                      </m:sSub>
                      <m:d>
                        <m:dPr>
                          <m:begChr m:val="["/>
                          <m:endChr m:val="]"/>
                          <m:ctrlPr>
                            <a:rPr lang="en-US" sz="1800" b="0" i="1" smtClean="0">
                              <a:latin typeface="Cambria Math" panose="02040503050406030204" pitchFamily="18" charset="0"/>
                            </a:rPr>
                          </m:ctrlPr>
                        </m:dPr>
                        <m:e>
                          <m:m>
                            <m:mPr>
                              <m:mcs>
                                <m:mc>
                                  <m:mcPr>
                                    <m:count m:val="3"/>
                                    <m:mcJc m:val="center"/>
                                  </m:mcPr>
                                </m:mc>
                              </m:mcs>
                              <m:ctrlPr>
                                <a:rPr lang="en-US" sz="1800" b="0" i="1" smtClean="0">
                                  <a:latin typeface="Cambria Math" panose="02040503050406030204" pitchFamily="18" charset="0"/>
                                </a:rPr>
                              </m:ctrlPr>
                            </m:mPr>
                            <m:mr>
                              <m:e>
                                <m:r>
                                  <m:rPr>
                                    <m:brk m:alnAt="7"/>
                                  </m:rPr>
                                  <a:rPr lang="en-US" sz="1800" b="0" i="1" smtClean="0">
                                    <a:latin typeface="Cambria Math" panose="02040503050406030204" pitchFamily="18" charset="0"/>
                                  </a:rPr>
                                  <m:t>0</m:t>
                                </m:r>
                              </m:e>
                              <m:e>
                                <m:r>
                                  <a:rPr lang="en-US" sz="1800" b="0" i="1" smtClean="0">
                                    <a:latin typeface="Cambria Math" panose="02040503050406030204" pitchFamily="18" charset="0"/>
                                  </a:rPr>
                                  <m:t>−</m:t>
                                </m:r>
                                <m:r>
                                  <a:rPr lang="en-US" sz="1800" b="0" i="1" smtClean="0">
                                    <a:latin typeface="Cambria Math" panose="02040503050406030204" pitchFamily="18" charset="0"/>
                                  </a:rPr>
                                  <m:t>𝑔</m:t>
                                </m:r>
                              </m:e>
                              <m:e>
                                <m:r>
                                  <a:rPr lang="en-US" sz="1800" b="0" i="1" smtClean="0">
                                    <a:latin typeface="Cambria Math" panose="02040503050406030204" pitchFamily="18" charset="0"/>
                                  </a:rPr>
                                  <m:t>0</m:t>
                                </m:r>
                              </m:e>
                            </m:mr>
                          </m:m>
                        </m:e>
                      </m:d>
                      <m:d>
                        <m:dPr>
                          <m:begChr m:val="["/>
                          <m:endChr m:val="]"/>
                          <m:ctrlPr>
                            <a:rPr lang="en-US" sz="1800" i="1">
                              <a:latin typeface="Cambria Math" panose="02040503050406030204" pitchFamily="18" charset="0"/>
                            </a:rPr>
                          </m:ctrlPr>
                        </m:dPr>
                        <m:e>
                          <m:m>
                            <m:mPr>
                              <m:mcs>
                                <m:mc>
                                  <m:mcPr>
                                    <m:count m:val="1"/>
                                    <m:mcJc m:val="center"/>
                                  </m:mcPr>
                                </m:mc>
                              </m:mcs>
                              <m:ctrlPr>
                                <a:rPr lang="en-US" sz="1800" i="1">
                                  <a:latin typeface="Cambria Math" panose="02040503050406030204" pitchFamily="18" charset="0"/>
                                </a:rPr>
                              </m:ctrlPr>
                            </m:mPr>
                            <m:mr>
                              <m:e>
                                <m:r>
                                  <m:rPr>
                                    <m:brk m:alnAt="7"/>
                                  </m:rP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mr>
                            <m:mr>
                              <m:e>
                                <m:r>
                                  <a:rPr lang="en-US" sz="1800" i="1">
                                    <a:latin typeface="Cambria Math" panose="02040503050406030204" pitchFamily="18" charset="0"/>
                                  </a:rPr>
                                  <m:t>0</m:t>
                                </m:r>
                              </m:e>
                            </m:mr>
                          </m:m>
                        </m:e>
                      </m:d>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𝑚</m:t>
                          </m:r>
                        </m:e>
                        <m:sub>
                          <m:r>
                            <a:rPr lang="en-US" sz="1800" b="0" i="1" smtClean="0">
                              <a:latin typeface="Cambria Math" panose="02040503050406030204" pitchFamily="18" charset="0"/>
                            </a:rPr>
                            <m:t>2</m:t>
                          </m:r>
                        </m:sub>
                      </m:sSub>
                      <m:d>
                        <m:dPr>
                          <m:begChr m:val="["/>
                          <m:endChr m:val="]"/>
                          <m:ctrlPr>
                            <a:rPr lang="en-US" sz="1800" i="1">
                              <a:latin typeface="Cambria Math" panose="02040503050406030204" pitchFamily="18" charset="0"/>
                            </a:rPr>
                          </m:ctrlPr>
                        </m:dPr>
                        <m:e>
                          <m:m>
                            <m:mPr>
                              <m:mcs>
                                <m:mc>
                                  <m:mcPr>
                                    <m:count m:val="3"/>
                                    <m:mcJc m:val="center"/>
                                  </m:mcPr>
                                </m:mc>
                              </m:mcs>
                              <m:ctrlPr>
                                <a:rPr lang="en-US" sz="1800" i="1">
                                  <a:latin typeface="Cambria Math" panose="02040503050406030204" pitchFamily="18" charset="0"/>
                                </a:rPr>
                              </m:ctrlPr>
                            </m:mPr>
                            <m:mr>
                              <m:e>
                                <m:r>
                                  <m:rPr>
                                    <m:brk m:alnAt="7"/>
                                  </m:rPr>
                                  <a:rPr lang="en-US" sz="1800" i="1">
                                    <a:latin typeface="Cambria Math" panose="02040503050406030204" pitchFamily="18" charset="0"/>
                                  </a:rPr>
                                  <m:t>0</m:t>
                                </m:r>
                              </m:e>
                              <m:e>
                                <m:r>
                                  <a:rPr lang="en-US" sz="1800" i="1">
                                    <a:latin typeface="Cambria Math" panose="02040503050406030204" pitchFamily="18" charset="0"/>
                                  </a:rPr>
                                  <m:t>−</m:t>
                                </m:r>
                                <m:r>
                                  <a:rPr lang="en-US" sz="1800" i="1">
                                    <a:latin typeface="Cambria Math" panose="02040503050406030204" pitchFamily="18" charset="0"/>
                                  </a:rPr>
                                  <m:t>𝑔</m:t>
                                </m:r>
                              </m:e>
                              <m:e>
                                <m:r>
                                  <a:rPr lang="en-US" sz="1800" i="1">
                                    <a:latin typeface="Cambria Math" panose="02040503050406030204" pitchFamily="18" charset="0"/>
                                  </a:rPr>
                                  <m:t>0</m:t>
                                </m:r>
                              </m:e>
                            </m:mr>
                          </m:m>
                        </m:e>
                      </m:d>
                      <m:d>
                        <m:dPr>
                          <m:begChr m:val="["/>
                          <m:endChr m:val="]"/>
                          <m:ctrlPr>
                            <a:rPr lang="en-US" sz="1800" i="1">
                              <a:latin typeface="Cambria Math" panose="02040503050406030204" pitchFamily="18" charset="0"/>
                            </a:rPr>
                          </m:ctrlPr>
                        </m:dPr>
                        <m:e>
                          <m:m>
                            <m:mPr>
                              <m:mcs>
                                <m:mc>
                                  <m:mcPr>
                                    <m:count m:val="1"/>
                                    <m:mcJc m:val="center"/>
                                  </m:mcPr>
                                </m:mc>
                              </m:mcs>
                              <m:ctrlPr>
                                <a:rPr lang="en-US" sz="1800" i="1">
                                  <a:latin typeface="Cambria Math" panose="02040503050406030204" pitchFamily="18" charset="0"/>
                                </a:rPr>
                              </m:ctrlPr>
                            </m:mPr>
                            <m:mr>
                              <m:e>
                                <m:r>
                                  <m:rPr>
                                    <m:brk m:alnAt="7"/>
                                  </m:rP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m:rPr>
                                        <m:brk m:alnAt="7"/>
                                      </m:rPr>
                                      <a:rPr lang="en-US" sz="1800" i="1">
                                        <a:latin typeface="Cambria Math" panose="02040503050406030204" pitchFamily="18" charset="0"/>
                                      </a:rPr>
                                      <m:t>2</m:t>
                                    </m:r>
                                  </m:den>
                                </m:f>
                                <m:sSub>
                                  <m:sSubPr>
                                    <m:ctrlPr>
                                      <a:rPr lang="en-US" sz="1800" i="1">
                                        <a:latin typeface="Cambria Math" panose="02040503050406030204" pitchFamily="18" charset="0"/>
                                      </a:rPr>
                                    </m:ctrlPr>
                                  </m:sSubPr>
                                  <m:e>
                                    <m:r>
                                      <m:rPr>
                                        <m:brk m:alnAt="7"/>
                                      </m:rPr>
                                      <a:rPr lang="en-US" sz="1800" i="1">
                                        <a:latin typeface="Cambria Math" panose="02040503050406030204" pitchFamily="18" charset="0"/>
                                      </a:rPr>
                                      <m:t>𝐿</m:t>
                                    </m:r>
                                  </m:e>
                                  <m:sub>
                                    <m:r>
                                      <m:rPr>
                                        <m:brk m:alnAt="7"/>
                                      </m:rPr>
                                      <a:rPr lang="en-US" sz="1800" i="1">
                                        <a:latin typeface="Cambria Math" panose="02040503050406030204" pitchFamily="18" charset="0"/>
                                      </a:rPr>
                                      <m:t>2</m:t>
                                    </m:r>
                                  </m:sub>
                                </m:sSub>
                                <m:sSub>
                                  <m:sSubPr>
                                    <m:ctrlPr>
                                      <a:rPr lang="en-US" sz="1800" i="1">
                                        <a:latin typeface="Cambria Math" panose="02040503050406030204" pitchFamily="18" charset="0"/>
                                      </a:rPr>
                                    </m:ctrlPr>
                                  </m:sSubPr>
                                  <m:e>
                                    <m:r>
                                      <m:rPr>
                                        <m:brk m:alnAt="7"/>
                                      </m:rPr>
                                      <a:rPr lang="en-US" sz="1800" i="1">
                                        <a:latin typeface="Cambria Math" panose="02040503050406030204" pitchFamily="18" charset="0"/>
                                      </a:rPr>
                                      <m:t>𝑠</m:t>
                                    </m:r>
                                  </m:e>
                                  <m:sub>
                                    <m:r>
                                      <m:rPr>
                                        <m:brk m:alnAt="7"/>
                                      </m:rPr>
                                      <a:rPr lang="en-US" sz="1800" i="1">
                                        <a:latin typeface="Cambria Math" panose="02040503050406030204" pitchFamily="18" charset="0"/>
                                      </a:rPr>
                                      <m:t>1</m:t>
                                    </m:r>
                                    <m:r>
                                      <a:rPr lang="en-US" sz="1800" i="1">
                                        <a:latin typeface="Cambria Math" panose="02040503050406030204" pitchFamily="18" charset="0"/>
                                      </a:rPr>
                                      <m:t>2</m:t>
                                    </m:r>
                                  </m:sub>
                                </m:sSub>
                              </m:e>
                            </m:mr>
                            <m:mr>
                              <m:e>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2</m:t>
                                    </m:r>
                                  </m:den>
                                </m:f>
                                <m:sSub>
                                  <m:sSubPr>
                                    <m:ctrlPr>
                                      <a:rPr lang="en-US" sz="1800" i="1">
                                        <a:latin typeface="Cambria Math" panose="02040503050406030204" pitchFamily="18" charset="0"/>
                                      </a:rPr>
                                    </m:ctrlPr>
                                  </m:sSubPr>
                                  <m:e>
                                    <m:r>
                                      <a:rPr lang="en-US" sz="1800" i="1">
                                        <a:latin typeface="Cambria Math" panose="02040503050406030204" pitchFamily="18" charset="0"/>
                                      </a:rPr>
                                      <m:t>𝐿</m:t>
                                    </m:r>
                                  </m:e>
                                  <m:sub>
                                    <m:r>
                                      <a:rPr lang="en-US" sz="1800" i="1">
                                        <a:latin typeface="Cambria Math" panose="02040503050406030204" pitchFamily="18" charset="0"/>
                                      </a:rPr>
                                      <m:t>2</m:t>
                                    </m:r>
                                  </m:sub>
                                </m:sSub>
                                <m:sSub>
                                  <m:sSubPr>
                                    <m:ctrlPr>
                                      <a:rPr lang="en-US" sz="1800" i="1">
                                        <a:latin typeface="Cambria Math" panose="02040503050406030204" pitchFamily="18" charset="0"/>
                                      </a:rPr>
                                    </m:ctrlPr>
                                  </m:sSubPr>
                                  <m:e>
                                    <m:r>
                                      <a:rPr lang="en-US" sz="1800" i="1">
                                        <a:latin typeface="Cambria Math" panose="02040503050406030204" pitchFamily="18" charset="0"/>
                                      </a:rPr>
                                      <m:t>𝑐</m:t>
                                    </m:r>
                                  </m:e>
                                  <m:sub>
                                    <m:r>
                                      <a:rPr lang="en-US" sz="1800" i="1">
                                        <a:latin typeface="Cambria Math" panose="02040503050406030204" pitchFamily="18" charset="0"/>
                                      </a:rPr>
                                      <m:t>12</m:t>
                                    </m:r>
                                  </m:sub>
                                </m:sSub>
                              </m:e>
                            </m:mr>
                            <m:mr>
                              <m:e>
                                <m:r>
                                  <a:rPr lang="en-US" sz="1800" i="1">
                                    <a:latin typeface="Cambria Math" panose="02040503050406030204" pitchFamily="18" charset="0"/>
                                  </a:rPr>
                                  <m:t>0</m:t>
                                </m:r>
                              </m:e>
                            </m:mr>
                          </m:m>
                        </m:e>
                      </m:d>
                    </m:oMath>
                  </m:oMathPara>
                </a14:m>
                <a:endParaRPr lang="en-US" sz="2000" i="1" dirty="0">
                  <a:latin typeface="Cambria Math" panose="02040503050406030204" pitchFamily="18" charset="0"/>
                </a:endParaRPr>
              </a:p>
              <a:p>
                <a:endParaRPr lang="en-US"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𝐺</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𝑚</m:t>
                          </m:r>
                        </m:e>
                        <m:sub>
                          <m:r>
                            <a:rPr lang="en-US" sz="2000" b="0" i="1" smtClean="0">
                              <a:latin typeface="Cambria Math" panose="02040503050406030204" pitchFamily="18" charset="0"/>
                            </a:rPr>
                            <m:t>2</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𝐿</m:t>
                          </m:r>
                        </m:e>
                        <m:sub>
                          <m:r>
                            <a:rPr lang="en-US" sz="2000" b="0" i="1" smtClean="0">
                              <a:latin typeface="Cambria Math" panose="02040503050406030204" pitchFamily="18" charset="0"/>
                            </a:rPr>
                            <m:t>2</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12</m:t>
                          </m:r>
                        </m:sub>
                      </m:sSub>
                    </m:oMath>
                  </m:oMathPara>
                </a14:m>
                <a:endParaRPr lang="en-US" sz="2000" b="0" dirty="0"/>
              </a:p>
              <a:p>
                <a:r>
                  <a:rPr lang="en-US" sz="2000" dirty="0"/>
                  <a:t> </a:t>
                </a:r>
              </a:p>
            </p:txBody>
          </p:sp>
        </mc:Choice>
        <mc:Fallback xmlns="">
          <p:sp>
            <p:nvSpPr>
              <p:cNvPr id="6" name="TextBox 5">
                <a:extLst>
                  <a:ext uri="{FF2B5EF4-FFF2-40B4-BE49-F238E27FC236}">
                    <a16:creationId xmlns:a16="http://schemas.microsoft.com/office/drawing/2014/main" id="{437A6074-5314-A50A-2DF3-2C36259A8C28}"/>
                  </a:ext>
                </a:extLst>
              </p:cNvPr>
              <p:cNvSpPr txBox="1">
                <a:spLocks noRot="1" noChangeAspect="1" noMove="1" noResize="1" noEditPoints="1" noAdjustHandles="1" noChangeArrowheads="1" noChangeShapeType="1" noTextEdit="1"/>
              </p:cNvSpPr>
              <p:nvPr/>
            </p:nvSpPr>
            <p:spPr>
              <a:xfrm>
                <a:off x="-142875" y="1870405"/>
                <a:ext cx="11420475" cy="377507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Object 1">
                <a:extLst>
                  <a:ext uri="{FF2B5EF4-FFF2-40B4-BE49-F238E27FC236}">
                    <a16:creationId xmlns:a16="http://schemas.microsoft.com/office/drawing/2014/main" id="{7CCE9655-1457-2DFD-3166-E269F17BA112}"/>
                  </a:ext>
                </a:extLst>
              </p:cNvPr>
              <p:cNvSpPr txBox="1"/>
              <p:nvPr/>
            </p:nvSpPr>
            <p:spPr bwMode="auto">
              <a:xfrm>
                <a:off x="1384697" y="2596662"/>
                <a:ext cx="1685131" cy="537064"/>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𝑖</m:t>
                      </m:r>
                      <m:r>
                        <a:rPr lang="en-US" i="1" smtClean="0">
                          <a:solidFill>
                            <a:srgbClr val="000000"/>
                          </a:solidFill>
                          <a:latin typeface="Cambria Math" panose="02040503050406030204" pitchFamily="18" charset="0"/>
                        </a:rPr>
                        <m:t>=2</m:t>
                      </m:r>
                    </m:oMath>
                  </m:oMathPara>
                </a14:m>
                <a:endParaRPr lang="en-US" dirty="0"/>
              </a:p>
            </p:txBody>
          </p:sp>
        </mc:Choice>
        <mc:Fallback xmlns="">
          <p:sp>
            <p:nvSpPr>
              <p:cNvPr id="2" name="Object 1">
                <a:extLst>
                  <a:ext uri="{FF2B5EF4-FFF2-40B4-BE49-F238E27FC236}">
                    <a16:creationId xmlns:a16="http://schemas.microsoft.com/office/drawing/2014/main" id="{7CCE9655-1457-2DFD-3166-E269F17BA112}"/>
                  </a:ext>
                </a:extLst>
              </p:cNvPr>
              <p:cNvSpPr txBox="1">
                <a:spLocks noRot="1" noChangeAspect="1" noMove="1" noResize="1" noEditPoints="1" noAdjustHandles="1" noChangeArrowheads="1" noChangeShapeType="1" noTextEdit="1"/>
              </p:cNvSpPr>
              <p:nvPr/>
            </p:nvSpPr>
            <p:spPr bwMode="auto">
              <a:xfrm>
                <a:off x="1384697" y="2596662"/>
                <a:ext cx="1685131" cy="537064"/>
              </a:xfrm>
              <a:prstGeom prst="rect">
                <a:avLst/>
              </a:prstGeom>
              <a:blipFill>
                <a:blip r:embed="rId5"/>
                <a:stretch>
                  <a:fillRect l="-722"/>
                </a:stretch>
              </a:blipFill>
              <a:ln>
                <a:noFill/>
              </a:ln>
              <a:effectLst/>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5A2F002D-3B76-AB22-F534-0A1E57548BF4}"/>
                  </a:ext>
                </a:extLst>
              </p14:cNvPr>
              <p14:cNvContentPartPr/>
              <p14:nvPr/>
            </p14:nvContentPartPr>
            <p14:xfrm>
              <a:off x="6444095" y="2838221"/>
              <a:ext cx="366840" cy="489960"/>
            </p14:xfrm>
          </p:contentPart>
        </mc:Choice>
        <mc:Fallback xmlns="">
          <p:pic>
            <p:nvPicPr>
              <p:cNvPr id="4" name="Ink 3">
                <a:extLst>
                  <a:ext uri="{FF2B5EF4-FFF2-40B4-BE49-F238E27FC236}">
                    <a16:creationId xmlns:a16="http://schemas.microsoft.com/office/drawing/2014/main" id="{5A2F002D-3B76-AB22-F534-0A1E57548BF4}"/>
                  </a:ext>
                </a:extLst>
              </p:cNvPr>
              <p:cNvPicPr/>
              <p:nvPr/>
            </p:nvPicPr>
            <p:blipFill>
              <a:blip r:embed="rId7"/>
              <a:stretch>
                <a:fillRect/>
              </a:stretch>
            </p:blipFill>
            <p:spPr>
              <a:xfrm>
                <a:off x="6439775" y="2833901"/>
                <a:ext cx="375480" cy="498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5DF6F88F-8A9B-207E-7A88-B6A0E2622066}"/>
                  </a:ext>
                </a:extLst>
              </p14:cNvPr>
              <p14:cNvContentPartPr/>
              <p14:nvPr/>
            </p14:nvContentPartPr>
            <p14:xfrm>
              <a:off x="8762495" y="2786381"/>
              <a:ext cx="308520" cy="208440"/>
            </p14:xfrm>
          </p:contentPart>
        </mc:Choice>
        <mc:Fallback xmlns="">
          <p:pic>
            <p:nvPicPr>
              <p:cNvPr id="5" name="Ink 4">
                <a:extLst>
                  <a:ext uri="{FF2B5EF4-FFF2-40B4-BE49-F238E27FC236}">
                    <a16:creationId xmlns:a16="http://schemas.microsoft.com/office/drawing/2014/main" id="{5DF6F88F-8A9B-207E-7A88-B6A0E2622066}"/>
                  </a:ext>
                </a:extLst>
              </p:cNvPr>
              <p:cNvPicPr/>
              <p:nvPr/>
            </p:nvPicPr>
            <p:blipFill>
              <a:blip r:embed="rId9"/>
              <a:stretch>
                <a:fillRect/>
              </a:stretch>
            </p:blipFill>
            <p:spPr>
              <a:xfrm>
                <a:off x="8758175" y="2782061"/>
                <a:ext cx="317160" cy="217080"/>
              </a:xfrm>
              <a:prstGeom prst="rect">
                <a:avLst/>
              </a:prstGeom>
            </p:spPr>
          </p:pic>
        </mc:Fallback>
      </mc:AlternateContent>
      <p:grpSp>
        <p:nvGrpSpPr>
          <p:cNvPr id="14" name="Group 13">
            <a:extLst>
              <a:ext uri="{FF2B5EF4-FFF2-40B4-BE49-F238E27FC236}">
                <a16:creationId xmlns:a16="http://schemas.microsoft.com/office/drawing/2014/main" id="{63BB862D-AE4A-2DB5-08A1-06D25F8A3211}"/>
              </a:ext>
            </a:extLst>
          </p:cNvPr>
          <p:cNvGrpSpPr/>
          <p:nvPr/>
        </p:nvGrpSpPr>
        <p:grpSpPr>
          <a:xfrm>
            <a:off x="2671655" y="3307661"/>
            <a:ext cx="362880" cy="144720"/>
            <a:chOff x="2671655" y="3307661"/>
            <a:chExt cx="362880" cy="144720"/>
          </a:xfrm>
        </p:grpSpPr>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AA3419B8-F849-3485-6A39-5F186CCD4559}"/>
                    </a:ext>
                  </a:extLst>
                </p14:cNvPr>
                <p14:cNvContentPartPr/>
                <p14:nvPr/>
              </p14:nvContentPartPr>
              <p14:xfrm>
                <a:off x="2687855" y="3319901"/>
                <a:ext cx="76680" cy="20520"/>
              </p14:xfrm>
            </p:contentPart>
          </mc:Choice>
          <mc:Fallback xmlns="">
            <p:pic>
              <p:nvPicPr>
                <p:cNvPr id="8" name="Ink 7">
                  <a:extLst>
                    <a:ext uri="{FF2B5EF4-FFF2-40B4-BE49-F238E27FC236}">
                      <a16:creationId xmlns:a16="http://schemas.microsoft.com/office/drawing/2014/main" id="{AA3419B8-F849-3485-6A39-5F186CCD4559}"/>
                    </a:ext>
                  </a:extLst>
                </p:cNvPr>
                <p:cNvPicPr/>
                <p:nvPr/>
              </p:nvPicPr>
              <p:blipFill>
                <a:blip r:embed="rId11"/>
                <a:stretch>
                  <a:fillRect/>
                </a:stretch>
              </p:blipFill>
              <p:spPr>
                <a:xfrm>
                  <a:off x="2683535" y="3315581"/>
                  <a:ext cx="853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1528C9D4-2244-898F-B210-279D6AAB4E85}"/>
                    </a:ext>
                  </a:extLst>
                </p14:cNvPr>
                <p14:cNvContentPartPr/>
                <p14:nvPr/>
              </p14:nvContentPartPr>
              <p14:xfrm>
                <a:off x="2671655" y="3329621"/>
                <a:ext cx="61560" cy="122760"/>
              </p14:xfrm>
            </p:contentPart>
          </mc:Choice>
          <mc:Fallback xmlns="">
            <p:pic>
              <p:nvPicPr>
                <p:cNvPr id="9" name="Ink 8">
                  <a:extLst>
                    <a:ext uri="{FF2B5EF4-FFF2-40B4-BE49-F238E27FC236}">
                      <a16:creationId xmlns:a16="http://schemas.microsoft.com/office/drawing/2014/main" id="{1528C9D4-2244-898F-B210-279D6AAB4E85}"/>
                    </a:ext>
                  </a:extLst>
                </p:cNvPr>
                <p:cNvPicPr/>
                <p:nvPr/>
              </p:nvPicPr>
              <p:blipFill>
                <a:blip r:embed="rId13"/>
                <a:stretch>
                  <a:fillRect/>
                </a:stretch>
              </p:blipFill>
              <p:spPr>
                <a:xfrm>
                  <a:off x="2667335" y="3325301"/>
                  <a:ext cx="702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438EB896-7D77-B6C2-444C-89EA0FBC9BBB}"/>
                    </a:ext>
                  </a:extLst>
                </p14:cNvPr>
                <p14:cNvContentPartPr/>
                <p14:nvPr/>
              </p14:nvContentPartPr>
              <p14:xfrm>
                <a:off x="2835095" y="3364901"/>
                <a:ext cx="57240" cy="15120"/>
              </p14:xfrm>
            </p:contentPart>
          </mc:Choice>
          <mc:Fallback xmlns="">
            <p:pic>
              <p:nvPicPr>
                <p:cNvPr id="10" name="Ink 9">
                  <a:extLst>
                    <a:ext uri="{FF2B5EF4-FFF2-40B4-BE49-F238E27FC236}">
                      <a16:creationId xmlns:a16="http://schemas.microsoft.com/office/drawing/2014/main" id="{438EB896-7D77-B6C2-444C-89EA0FBC9BBB}"/>
                    </a:ext>
                  </a:extLst>
                </p:cNvPr>
                <p:cNvPicPr/>
                <p:nvPr/>
              </p:nvPicPr>
              <p:blipFill>
                <a:blip r:embed="rId15"/>
                <a:stretch>
                  <a:fillRect/>
                </a:stretch>
              </p:blipFill>
              <p:spPr>
                <a:xfrm>
                  <a:off x="2830775" y="3360581"/>
                  <a:ext cx="658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7619A390-A19E-1A44-3873-11A44E3D2870}"/>
                    </a:ext>
                  </a:extLst>
                </p14:cNvPr>
                <p14:cNvContentPartPr/>
                <p14:nvPr/>
              </p14:nvContentPartPr>
              <p14:xfrm>
                <a:off x="2828615" y="3393701"/>
                <a:ext cx="49680" cy="8640"/>
              </p14:xfrm>
            </p:contentPart>
          </mc:Choice>
          <mc:Fallback xmlns="">
            <p:pic>
              <p:nvPicPr>
                <p:cNvPr id="11" name="Ink 10">
                  <a:extLst>
                    <a:ext uri="{FF2B5EF4-FFF2-40B4-BE49-F238E27FC236}">
                      <a16:creationId xmlns:a16="http://schemas.microsoft.com/office/drawing/2014/main" id="{7619A390-A19E-1A44-3873-11A44E3D2870}"/>
                    </a:ext>
                  </a:extLst>
                </p:cNvPr>
                <p:cNvPicPr/>
                <p:nvPr/>
              </p:nvPicPr>
              <p:blipFill>
                <a:blip r:embed="rId17"/>
                <a:stretch>
                  <a:fillRect/>
                </a:stretch>
              </p:blipFill>
              <p:spPr>
                <a:xfrm>
                  <a:off x="2824295" y="3389381"/>
                  <a:ext cx="583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3AEEE4A3-AF07-6466-8DFB-658E13612761}"/>
                    </a:ext>
                  </a:extLst>
                </p14:cNvPr>
                <p14:cNvContentPartPr/>
                <p14:nvPr/>
              </p14:nvContentPartPr>
              <p14:xfrm>
                <a:off x="2984495" y="3307661"/>
                <a:ext cx="50040" cy="142200"/>
              </p14:xfrm>
            </p:contentPart>
          </mc:Choice>
          <mc:Fallback xmlns="">
            <p:pic>
              <p:nvPicPr>
                <p:cNvPr id="13" name="Ink 12">
                  <a:extLst>
                    <a:ext uri="{FF2B5EF4-FFF2-40B4-BE49-F238E27FC236}">
                      <a16:creationId xmlns:a16="http://schemas.microsoft.com/office/drawing/2014/main" id="{3AEEE4A3-AF07-6466-8DFB-658E13612761}"/>
                    </a:ext>
                  </a:extLst>
                </p:cNvPr>
                <p:cNvPicPr/>
                <p:nvPr/>
              </p:nvPicPr>
              <p:blipFill>
                <a:blip r:embed="rId19"/>
                <a:stretch>
                  <a:fillRect/>
                </a:stretch>
              </p:blipFill>
              <p:spPr>
                <a:xfrm>
                  <a:off x="2980175" y="3303341"/>
                  <a:ext cx="58680" cy="150840"/>
                </a:xfrm>
                <a:prstGeom prst="rect">
                  <a:avLst/>
                </a:prstGeom>
              </p:spPr>
            </p:pic>
          </mc:Fallback>
        </mc:AlternateContent>
      </p:grpSp>
      <p:grpSp>
        <p:nvGrpSpPr>
          <p:cNvPr id="20" name="Group 19">
            <a:extLst>
              <a:ext uri="{FF2B5EF4-FFF2-40B4-BE49-F238E27FC236}">
                <a16:creationId xmlns:a16="http://schemas.microsoft.com/office/drawing/2014/main" id="{1130D760-C2BE-37EA-8313-5A866623B14F}"/>
              </a:ext>
            </a:extLst>
          </p:cNvPr>
          <p:cNvGrpSpPr/>
          <p:nvPr/>
        </p:nvGrpSpPr>
        <p:grpSpPr>
          <a:xfrm>
            <a:off x="3869015" y="3345821"/>
            <a:ext cx="341280" cy="131760"/>
            <a:chOff x="3869015" y="3345821"/>
            <a:chExt cx="341280" cy="131760"/>
          </a:xfrm>
        </p:grpSpPr>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E787F92D-889F-171A-7BA2-CE48DA229982}"/>
                    </a:ext>
                  </a:extLst>
                </p14:cNvPr>
                <p14:cNvContentPartPr/>
                <p14:nvPr/>
              </p14:nvContentPartPr>
              <p14:xfrm>
                <a:off x="3873335" y="3346181"/>
                <a:ext cx="70560" cy="21960"/>
              </p14:xfrm>
            </p:contentPart>
          </mc:Choice>
          <mc:Fallback xmlns="">
            <p:pic>
              <p:nvPicPr>
                <p:cNvPr id="15" name="Ink 14">
                  <a:extLst>
                    <a:ext uri="{FF2B5EF4-FFF2-40B4-BE49-F238E27FC236}">
                      <a16:creationId xmlns:a16="http://schemas.microsoft.com/office/drawing/2014/main" id="{E787F92D-889F-171A-7BA2-CE48DA229982}"/>
                    </a:ext>
                  </a:extLst>
                </p:cNvPr>
                <p:cNvPicPr/>
                <p:nvPr/>
              </p:nvPicPr>
              <p:blipFill>
                <a:blip r:embed="rId21"/>
                <a:stretch>
                  <a:fillRect/>
                </a:stretch>
              </p:blipFill>
              <p:spPr>
                <a:xfrm>
                  <a:off x="3869015" y="3341861"/>
                  <a:ext cx="792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DF2CB12D-8D73-972B-A2B9-43545A4B41EC}"/>
                    </a:ext>
                  </a:extLst>
                </p14:cNvPr>
                <p14:cNvContentPartPr/>
                <p14:nvPr/>
              </p14:nvContentPartPr>
              <p14:xfrm>
                <a:off x="3869015" y="3351941"/>
                <a:ext cx="57600" cy="125640"/>
              </p14:xfrm>
            </p:contentPart>
          </mc:Choice>
          <mc:Fallback xmlns="">
            <p:pic>
              <p:nvPicPr>
                <p:cNvPr id="16" name="Ink 15">
                  <a:extLst>
                    <a:ext uri="{FF2B5EF4-FFF2-40B4-BE49-F238E27FC236}">
                      <a16:creationId xmlns:a16="http://schemas.microsoft.com/office/drawing/2014/main" id="{DF2CB12D-8D73-972B-A2B9-43545A4B41EC}"/>
                    </a:ext>
                  </a:extLst>
                </p:cNvPr>
                <p:cNvPicPr/>
                <p:nvPr/>
              </p:nvPicPr>
              <p:blipFill>
                <a:blip r:embed="rId23"/>
                <a:stretch>
                  <a:fillRect/>
                </a:stretch>
              </p:blipFill>
              <p:spPr>
                <a:xfrm>
                  <a:off x="3864695" y="3347621"/>
                  <a:ext cx="662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C05AD3C2-2C50-266E-F9B7-6A224197BF50}"/>
                    </a:ext>
                  </a:extLst>
                </p14:cNvPr>
                <p14:cNvContentPartPr/>
                <p14:nvPr/>
              </p14:nvContentPartPr>
              <p14:xfrm>
                <a:off x="4000415" y="3385781"/>
                <a:ext cx="82080" cy="10440"/>
              </p14:xfrm>
            </p:contentPart>
          </mc:Choice>
          <mc:Fallback xmlns="">
            <p:pic>
              <p:nvPicPr>
                <p:cNvPr id="17" name="Ink 16">
                  <a:extLst>
                    <a:ext uri="{FF2B5EF4-FFF2-40B4-BE49-F238E27FC236}">
                      <a16:creationId xmlns:a16="http://schemas.microsoft.com/office/drawing/2014/main" id="{C05AD3C2-2C50-266E-F9B7-6A224197BF50}"/>
                    </a:ext>
                  </a:extLst>
                </p:cNvPr>
                <p:cNvPicPr/>
                <p:nvPr/>
              </p:nvPicPr>
              <p:blipFill>
                <a:blip r:embed="rId25"/>
                <a:stretch>
                  <a:fillRect/>
                </a:stretch>
              </p:blipFill>
              <p:spPr>
                <a:xfrm>
                  <a:off x="3996095" y="3381461"/>
                  <a:ext cx="907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B13DC934-F50E-0C45-CF26-8952686B70AA}"/>
                    </a:ext>
                  </a:extLst>
                </p14:cNvPr>
                <p14:cNvContentPartPr/>
                <p14:nvPr/>
              </p14:nvContentPartPr>
              <p14:xfrm>
                <a:off x="4031735" y="3405581"/>
                <a:ext cx="43920" cy="10440"/>
              </p14:xfrm>
            </p:contentPart>
          </mc:Choice>
          <mc:Fallback xmlns="">
            <p:pic>
              <p:nvPicPr>
                <p:cNvPr id="18" name="Ink 17">
                  <a:extLst>
                    <a:ext uri="{FF2B5EF4-FFF2-40B4-BE49-F238E27FC236}">
                      <a16:creationId xmlns:a16="http://schemas.microsoft.com/office/drawing/2014/main" id="{B13DC934-F50E-0C45-CF26-8952686B70AA}"/>
                    </a:ext>
                  </a:extLst>
                </p:cNvPr>
                <p:cNvPicPr/>
                <p:nvPr/>
              </p:nvPicPr>
              <p:blipFill>
                <a:blip r:embed="rId27"/>
                <a:stretch>
                  <a:fillRect/>
                </a:stretch>
              </p:blipFill>
              <p:spPr>
                <a:xfrm>
                  <a:off x="4027415" y="3401261"/>
                  <a:ext cx="525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C7A8B1B6-9F52-9E32-C3A9-56929E5D5C20}"/>
                    </a:ext>
                  </a:extLst>
                </p14:cNvPr>
                <p14:cNvContentPartPr/>
                <p14:nvPr/>
              </p14:nvContentPartPr>
              <p14:xfrm>
                <a:off x="4142255" y="3345821"/>
                <a:ext cx="68040" cy="103680"/>
              </p14:xfrm>
            </p:contentPart>
          </mc:Choice>
          <mc:Fallback xmlns="">
            <p:pic>
              <p:nvPicPr>
                <p:cNvPr id="19" name="Ink 18">
                  <a:extLst>
                    <a:ext uri="{FF2B5EF4-FFF2-40B4-BE49-F238E27FC236}">
                      <a16:creationId xmlns:a16="http://schemas.microsoft.com/office/drawing/2014/main" id="{C7A8B1B6-9F52-9E32-C3A9-56929E5D5C20}"/>
                    </a:ext>
                  </a:extLst>
                </p:cNvPr>
                <p:cNvPicPr/>
                <p:nvPr/>
              </p:nvPicPr>
              <p:blipFill>
                <a:blip r:embed="rId29"/>
                <a:stretch>
                  <a:fillRect/>
                </a:stretch>
              </p:blipFill>
              <p:spPr>
                <a:xfrm>
                  <a:off x="4137935" y="3341501"/>
                  <a:ext cx="76680" cy="112320"/>
                </a:xfrm>
                <a:prstGeom prst="rect">
                  <a:avLst/>
                </a:prstGeom>
              </p:spPr>
            </p:pic>
          </mc:Fallback>
        </mc:AlternateContent>
      </p:grpSp>
      <p:grpSp>
        <p:nvGrpSpPr>
          <p:cNvPr id="43" name="Group 42">
            <a:extLst>
              <a:ext uri="{FF2B5EF4-FFF2-40B4-BE49-F238E27FC236}">
                <a16:creationId xmlns:a16="http://schemas.microsoft.com/office/drawing/2014/main" id="{B860202F-0346-2CA9-E59C-50E3F47E2B07}"/>
              </a:ext>
            </a:extLst>
          </p:cNvPr>
          <p:cNvGrpSpPr/>
          <p:nvPr/>
        </p:nvGrpSpPr>
        <p:grpSpPr>
          <a:xfrm>
            <a:off x="6810575" y="2468501"/>
            <a:ext cx="1090800" cy="370080"/>
            <a:chOff x="6810575" y="2468501"/>
            <a:chExt cx="1090800" cy="370080"/>
          </a:xfrm>
        </p:grpSpPr>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A70957C9-4280-911A-128B-0E332B1F63F3}"/>
                    </a:ext>
                  </a:extLst>
                </p14:cNvPr>
                <p14:cNvContentPartPr/>
                <p14:nvPr/>
              </p14:nvContentPartPr>
              <p14:xfrm>
                <a:off x="6810575" y="2590541"/>
                <a:ext cx="85680" cy="93960"/>
              </p14:xfrm>
            </p:contentPart>
          </mc:Choice>
          <mc:Fallback xmlns="">
            <p:pic>
              <p:nvPicPr>
                <p:cNvPr id="21" name="Ink 20">
                  <a:extLst>
                    <a:ext uri="{FF2B5EF4-FFF2-40B4-BE49-F238E27FC236}">
                      <a16:creationId xmlns:a16="http://schemas.microsoft.com/office/drawing/2014/main" id="{A70957C9-4280-911A-128B-0E332B1F63F3}"/>
                    </a:ext>
                  </a:extLst>
                </p:cNvPr>
                <p:cNvPicPr/>
                <p:nvPr/>
              </p:nvPicPr>
              <p:blipFill>
                <a:blip r:embed="rId31"/>
                <a:stretch>
                  <a:fillRect/>
                </a:stretch>
              </p:blipFill>
              <p:spPr>
                <a:xfrm>
                  <a:off x="6806255" y="2586221"/>
                  <a:ext cx="943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D8D4BBDA-3E3A-4728-7393-634CEC9639DE}"/>
                    </a:ext>
                  </a:extLst>
                </p14:cNvPr>
                <p14:cNvContentPartPr/>
                <p14:nvPr/>
              </p14:nvContentPartPr>
              <p14:xfrm>
                <a:off x="6966815" y="2576501"/>
                <a:ext cx="20160" cy="72360"/>
              </p14:xfrm>
            </p:contentPart>
          </mc:Choice>
          <mc:Fallback xmlns="">
            <p:pic>
              <p:nvPicPr>
                <p:cNvPr id="22" name="Ink 21">
                  <a:extLst>
                    <a:ext uri="{FF2B5EF4-FFF2-40B4-BE49-F238E27FC236}">
                      <a16:creationId xmlns:a16="http://schemas.microsoft.com/office/drawing/2014/main" id="{D8D4BBDA-3E3A-4728-7393-634CEC9639DE}"/>
                    </a:ext>
                  </a:extLst>
                </p:cNvPr>
                <p:cNvPicPr/>
                <p:nvPr/>
              </p:nvPicPr>
              <p:blipFill>
                <a:blip r:embed="rId33"/>
                <a:stretch>
                  <a:fillRect/>
                </a:stretch>
              </p:blipFill>
              <p:spPr>
                <a:xfrm>
                  <a:off x="6962495" y="2572181"/>
                  <a:ext cx="288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B44ACB5A-4D94-EE96-7CFB-3C881B738D68}"/>
                    </a:ext>
                  </a:extLst>
                </p14:cNvPr>
                <p14:cNvContentPartPr/>
                <p14:nvPr/>
              </p14:nvContentPartPr>
              <p14:xfrm>
                <a:off x="6955655" y="2558141"/>
                <a:ext cx="95760" cy="74520"/>
              </p14:xfrm>
            </p:contentPart>
          </mc:Choice>
          <mc:Fallback xmlns="">
            <p:pic>
              <p:nvPicPr>
                <p:cNvPr id="23" name="Ink 22">
                  <a:extLst>
                    <a:ext uri="{FF2B5EF4-FFF2-40B4-BE49-F238E27FC236}">
                      <a16:creationId xmlns:a16="http://schemas.microsoft.com/office/drawing/2014/main" id="{B44ACB5A-4D94-EE96-7CFB-3C881B738D68}"/>
                    </a:ext>
                  </a:extLst>
                </p:cNvPr>
                <p:cNvPicPr/>
                <p:nvPr/>
              </p:nvPicPr>
              <p:blipFill>
                <a:blip r:embed="rId35"/>
                <a:stretch>
                  <a:fillRect/>
                </a:stretch>
              </p:blipFill>
              <p:spPr>
                <a:xfrm>
                  <a:off x="6951335" y="2553821"/>
                  <a:ext cx="1044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BCDAD50F-CAB7-5D13-6E1F-3207C0E64313}"/>
                    </a:ext>
                  </a:extLst>
                </p14:cNvPr>
                <p14:cNvContentPartPr/>
                <p14:nvPr/>
              </p14:nvContentPartPr>
              <p14:xfrm>
                <a:off x="6981215" y="2596301"/>
                <a:ext cx="110520" cy="42840"/>
              </p14:xfrm>
            </p:contentPart>
          </mc:Choice>
          <mc:Fallback xmlns="">
            <p:pic>
              <p:nvPicPr>
                <p:cNvPr id="24" name="Ink 23">
                  <a:extLst>
                    <a:ext uri="{FF2B5EF4-FFF2-40B4-BE49-F238E27FC236}">
                      <a16:creationId xmlns:a16="http://schemas.microsoft.com/office/drawing/2014/main" id="{BCDAD50F-CAB7-5D13-6E1F-3207C0E64313}"/>
                    </a:ext>
                  </a:extLst>
                </p:cNvPr>
                <p:cNvPicPr/>
                <p:nvPr/>
              </p:nvPicPr>
              <p:blipFill>
                <a:blip r:embed="rId37"/>
                <a:stretch>
                  <a:fillRect/>
                </a:stretch>
              </p:blipFill>
              <p:spPr>
                <a:xfrm>
                  <a:off x="6976895" y="2591981"/>
                  <a:ext cx="1191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CC8008B1-5C3B-6EDD-C603-F5BE3BC86CE1}"/>
                    </a:ext>
                  </a:extLst>
                </p14:cNvPr>
                <p14:cNvContentPartPr/>
                <p14:nvPr/>
              </p14:nvContentPartPr>
              <p14:xfrm>
                <a:off x="7144655" y="2544461"/>
                <a:ext cx="74880" cy="63360"/>
              </p14:xfrm>
            </p:contentPart>
          </mc:Choice>
          <mc:Fallback xmlns="">
            <p:pic>
              <p:nvPicPr>
                <p:cNvPr id="26" name="Ink 25">
                  <a:extLst>
                    <a:ext uri="{FF2B5EF4-FFF2-40B4-BE49-F238E27FC236}">
                      <a16:creationId xmlns:a16="http://schemas.microsoft.com/office/drawing/2014/main" id="{CC8008B1-5C3B-6EDD-C603-F5BE3BC86CE1}"/>
                    </a:ext>
                  </a:extLst>
                </p:cNvPr>
                <p:cNvPicPr/>
                <p:nvPr/>
              </p:nvPicPr>
              <p:blipFill>
                <a:blip r:embed="rId39"/>
                <a:stretch>
                  <a:fillRect/>
                </a:stretch>
              </p:blipFill>
              <p:spPr>
                <a:xfrm>
                  <a:off x="7140335" y="2540141"/>
                  <a:ext cx="835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1B0C1574-B0A4-F18F-A64E-825A278F164E}"/>
                    </a:ext>
                  </a:extLst>
                </p14:cNvPr>
                <p14:cNvContentPartPr/>
                <p14:nvPr/>
              </p14:nvContentPartPr>
              <p14:xfrm>
                <a:off x="7258055" y="2538341"/>
                <a:ext cx="50760" cy="51840"/>
              </p14:xfrm>
            </p:contentPart>
          </mc:Choice>
          <mc:Fallback xmlns="">
            <p:pic>
              <p:nvPicPr>
                <p:cNvPr id="27" name="Ink 26">
                  <a:extLst>
                    <a:ext uri="{FF2B5EF4-FFF2-40B4-BE49-F238E27FC236}">
                      <a16:creationId xmlns:a16="http://schemas.microsoft.com/office/drawing/2014/main" id="{1B0C1574-B0A4-F18F-A64E-825A278F164E}"/>
                    </a:ext>
                  </a:extLst>
                </p:cNvPr>
                <p:cNvPicPr/>
                <p:nvPr/>
              </p:nvPicPr>
              <p:blipFill>
                <a:blip r:embed="rId41"/>
                <a:stretch>
                  <a:fillRect/>
                </a:stretch>
              </p:blipFill>
              <p:spPr>
                <a:xfrm>
                  <a:off x="7253735" y="2534021"/>
                  <a:ext cx="594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Ink 27">
                  <a:extLst>
                    <a:ext uri="{FF2B5EF4-FFF2-40B4-BE49-F238E27FC236}">
                      <a16:creationId xmlns:a16="http://schemas.microsoft.com/office/drawing/2014/main" id="{9C623A4D-CBB0-848F-218B-ADD8C49CF211}"/>
                    </a:ext>
                  </a:extLst>
                </p14:cNvPr>
                <p14:cNvContentPartPr/>
                <p14:nvPr/>
              </p14:nvContentPartPr>
              <p14:xfrm>
                <a:off x="7371455" y="2512421"/>
                <a:ext cx="25560" cy="84240"/>
              </p14:xfrm>
            </p:contentPart>
          </mc:Choice>
          <mc:Fallback xmlns="">
            <p:pic>
              <p:nvPicPr>
                <p:cNvPr id="28" name="Ink 27">
                  <a:extLst>
                    <a:ext uri="{FF2B5EF4-FFF2-40B4-BE49-F238E27FC236}">
                      <a16:creationId xmlns:a16="http://schemas.microsoft.com/office/drawing/2014/main" id="{9C623A4D-CBB0-848F-218B-ADD8C49CF211}"/>
                    </a:ext>
                  </a:extLst>
                </p:cNvPr>
                <p:cNvPicPr/>
                <p:nvPr/>
              </p:nvPicPr>
              <p:blipFill>
                <a:blip r:embed="rId43"/>
                <a:stretch>
                  <a:fillRect/>
                </a:stretch>
              </p:blipFill>
              <p:spPr>
                <a:xfrm>
                  <a:off x="7367135" y="2508101"/>
                  <a:ext cx="342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Ink 28">
                  <a:extLst>
                    <a:ext uri="{FF2B5EF4-FFF2-40B4-BE49-F238E27FC236}">
                      <a16:creationId xmlns:a16="http://schemas.microsoft.com/office/drawing/2014/main" id="{838E6E0F-6633-780C-CE03-0216684B97C7}"/>
                    </a:ext>
                  </a:extLst>
                </p14:cNvPr>
                <p14:cNvContentPartPr/>
                <p14:nvPr/>
              </p14:nvContentPartPr>
              <p14:xfrm>
                <a:off x="7371815" y="2480381"/>
                <a:ext cx="124560" cy="88200"/>
              </p14:xfrm>
            </p:contentPart>
          </mc:Choice>
          <mc:Fallback xmlns="">
            <p:pic>
              <p:nvPicPr>
                <p:cNvPr id="29" name="Ink 28">
                  <a:extLst>
                    <a:ext uri="{FF2B5EF4-FFF2-40B4-BE49-F238E27FC236}">
                      <a16:creationId xmlns:a16="http://schemas.microsoft.com/office/drawing/2014/main" id="{838E6E0F-6633-780C-CE03-0216684B97C7}"/>
                    </a:ext>
                  </a:extLst>
                </p:cNvPr>
                <p:cNvPicPr/>
                <p:nvPr/>
              </p:nvPicPr>
              <p:blipFill>
                <a:blip r:embed="rId45"/>
                <a:stretch>
                  <a:fillRect/>
                </a:stretch>
              </p:blipFill>
              <p:spPr>
                <a:xfrm>
                  <a:off x="7367495" y="2476061"/>
                  <a:ext cx="1332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Ink 29">
                  <a:extLst>
                    <a:ext uri="{FF2B5EF4-FFF2-40B4-BE49-F238E27FC236}">
                      <a16:creationId xmlns:a16="http://schemas.microsoft.com/office/drawing/2014/main" id="{03563D7C-3564-5062-8128-0D39C9FE72DD}"/>
                    </a:ext>
                  </a:extLst>
                </p14:cNvPr>
                <p14:cNvContentPartPr/>
                <p14:nvPr/>
              </p14:nvContentPartPr>
              <p14:xfrm>
                <a:off x="7556495" y="2468501"/>
                <a:ext cx="14400" cy="113400"/>
              </p14:xfrm>
            </p:contentPart>
          </mc:Choice>
          <mc:Fallback xmlns="">
            <p:pic>
              <p:nvPicPr>
                <p:cNvPr id="30" name="Ink 29">
                  <a:extLst>
                    <a:ext uri="{FF2B5EF4-FFF2-40B4-BE49-F238E27FC236}">
                      <a16:creationId xmlns:a16="http://schemas.microsoft.com/office/drawing/2014/main" id="{03563D7C-3564-5062-8128-0D39C9FE72DD}"/>
                    </a:ext>
                  </a:extLst>
                </p:cNvPr>
                <p:cNvPicPr/>
                <p:nvPr/>
              </p:nvPicPr>
              <p:blipFill>
                <a:blip r:embed="rId47"/>
                <a:stretch>
                  <a:fillRect/>
                </a:stretch>
              </p:blipFill>
              <p:spPr>
                <a:xfrm>
                  <a:off x="7552175" y="2464181"/>
                  <a:ext cx="230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Ink 30">
                  <a:extLst>
                    <a:ext uri="{FF2B5EF4-FFF2-40B4-BE49-F238E27FC236}">
                      <a16:creationId xmlns:a16="http://schemas.microsoft.com/office/drawing/2014/main" id="{F2834826-428B-5F7E-F42F-1B541A844944}"/>
                    </a:ext>
                  </a:extLst>
                </p14:cNvPr>
                <p14:cNvContentPartPr/>
                <p14:nvPr/>
              </p14:nvContentPartPr>
              <p14:xfrm>
                <a:off x="7552895" y="2479301"/>
                <a:ext cx="61200" cy="89640"/>
              </p14:xfrm>
            </p:contentPart>
          </mc:Choice>
          <mc:Fallback xmlns="">
            <p:pic>
              <p:nvPicPr>
                <p:cNvPr id="31" name="Ink 30">
                  <a:extLst>
                    <a:ext uri="{FF2B5EF4-FFF2-40B4-BE49-F238E27FC236}">
                      <a16:creationId xmlns:a16="http://schemas.microsoft.com/office/drawing/2014/main" id="{F2834826-428B-5F7E-F42F-1B541A844944}"/>
                    </a:ext>
                  </a:extLst>
                </p:cNvPr>
                <p:cNvPicPr/>
                <p:nvPr/>
              </p:nvPicPr>
              <p:blipFill>
                <a:blip r:embed="rId49"/>
                <a:stretch>
                  <a:fillRect/>
                </a:stretch>
              </p:blipFill>
              <p:spPr>
                <a:xfrm>
                  <a:off x="7548575" y="2474981"/>
                  <a:ext cx="698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Ink 32">
                  <a:extLst>
                    <a:ext uri="{FF2B5EF4-FFF2-40B4-BE49-F238E27FC236}">
                      <a16:creationId xmlns:a16="http://schemas.microsoft.com/office/drawing/2014/main" id="{160A9651-1D3E-FC6F-BB9B-49501C870B7D}"/>
                    </a:ext>
                  </a:extLst>
                </p14:cNvPr>
                <p14:cNvContentPartPr/>
                <p14:nvPr/>
              </p14:nvContentPartPr>
              <p14:xfrm>
                <a:off x="6941975" y="2770181"/>
                <a:ext cx="50040" cy="68400"/>
              </p14:xfrm>
            </p:contentPart>
          </mc:Choice>
          <mc:Fallback xmlns="">
            <p:pic>
              <p:nvPicPr>
                <p:cNvPr id="33" name="Ink 32">
                  <a:extLst>
                    <a:ext uri="{FF2B5EF4-FFF2-40B4-BE49-F238E27FC236}">
                      <a16:creationId xmlns:a16="http://schemas.microsoft.com/office/drawing/2014/main" id="{160A9651-1D3E-FC6F-BB9B-49501C870B7D}"/>
                    </a:ext>
                  </a:extLst>
                </p:cNvPr>
                <p:cNvPicPr/>
                <p:nvPr/>
              </p:nvPicPr>
              <p:blipFill>
                <a:blip r:embed="rId51"/>
                <a:stretch>
                  <a:fillRect/>
                </a:stretch>
              </p:blipFill>
              <p:spPr>
                <a:xfrm>
                  <a:off x="6937655" y="2765861"/>
                  <a:ext cx="586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Ink 33">
                  <a:extLst>
                    <a:ext uri="{FF2B5EF4-FFF2-40B4-BE49-F238E27FC236}">
                      <a16:creationId xmlns:a16="http://schemas.microsoft.com/office/drawing/2014/main" id="{AC2BC6A8-6CE4-3246-0443-68BDBB17D669}"/>
                    </a:ext>
                  </a:extLst>
                </p14:cNvPr>
                <p14:cNvContentPartPr/>
                <p14:nvPr/>
              </p14:nvContentPartPr>
              <p14:xfrm>
                <a:off x="7055015" y="2769821"/>
                <a:ext cx="44280" cy="48960"/>
              </p14:xfrm>
            </p:contentPart>
          </mc:Choice>
          <mc:Fallback xmlns="">
            <p:pic>
              <p:nvPicPr>
                <p:cNvPr id="34" name="Ink 33">
                  <a:extLst>
                    <a:ext uri="{FF2B5EF4-FFF2-40B4-BE49-F238E27FC236}">
                      <a16:creationId xmlns:a16="http://schemas.microsoft.com/office/drawing/2014/main" id="{AC2BC6A8-6CE4-3246-0443-68BDBB17D669}"/>
                    </a:ext>
                  </a:extLst>
                </p:cNvPr>
                <p:cNvPicPr/>
                <p:nvPr/>
              </p:nvPicPr>
              <p:blipFill>
                <a:blip r:embed="rId53"/>
                <a:stretch>
                  <a:fillRect/>
                </a:stretch>
              </p:blipFill>
              <p:spPr>
                <a:xfrm>
                  <a:off x="7050695" y="2765501"/>
                  <a:ext cx="529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Ink 34">
                  <a:extLst>
                    <a:ext uri="{FF2B5EF4-FFF2-40B4-BE49-F238E27FC236}">
                      <a16:creationId xmlns:a16="http://schemas.microsoft.com/office/drawing/2014/main" id="{CBDB8894-86AD-15A3-9D8D-4C9C514406C4}"/>
                    </a:ext>
                  </a:extLst>
                </p14:cNvPr>
                <p14:cNvContentPartPr/>
                <p14:nvPr/>
              </p14:nvContentPartPr>
              <p14:xfrm>
                <a:off x="7169495" y="2736701"/>
                <a:ext cx="78480" cy="76320"/>
              </p14:xfrm>
            </p:contentPart>
          </mc:Choice>
          <mc:Fallback xmlns="">
            <p:pic>
              <p:nvPicPr>
                <p:cNvPr id="35" name="Ink 34">
                  <a:extLst>
                    <a:ext uri="{FF2B5EF4-FFF2-40B4-BE49-F238E27FC236}">
                      <a16:creationId xmlns:a16="http://schemas.microsoft.com/office/drawing/2014/main" id="{CBDB8894-86AD-15A3-9D8D-4C9C514406C4}"/>
                    </a:ext>
                  </a:extLst>
                </p:cNvPr>
                <p:cNvPicPr/>
                <p:nvPr/>
              </p:nvPicPr>
              <p:blipFill>
                <a:blip r:embed="rId55"/>
                <a:stretch>
                  <a:fillRect/>
                </a:stretch>
              </p:blipFill>
              <p:spPr>
                <a:xfrm>
                  <a:off x="7165175" y="2732381"/>
                  <a:ext cx="871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Ink 35">
                  <a:extLst>
                    <a:ext uri="{FF2B5EF4-FFF2-40B4-BE49-F238E27FC236}">
                      <a16:creationId xmlns:a16="http://schemas.microsoft.com/office/drawing/2014/main" id="{6C6E8541-2F47-3CEC-61BA-161E9555A694}"/>
                    </a:ext>
                  </a:extLst>
                </p14:cNvPr>
                <p14:cNvContentPartPr/>
                <p14:nvPr/>
              </p14:nvContentPartPr>
              <p14:xfrm>
                <a:off x="7261655" y="2725901"/>
                <a:ext cx="60840" cy="62640"/>
              </p14:xfrm>
            </p:contentPart>
          </mc:Choice>
          <mc:Fallback xmlns="">
            <p:pic>
              <p:nvPicPr>
                <p:cNvPr id="36" name="Ink 35">
                  <a:extLst>
                    <a:ext uri="{FF2B5EF4-FFF2-40B4-BE49-F238E27FC236}">
                      <a16:creationId xmlns:a16="http://schemas.microsoft.com/office/drawing/2014/main" id="{6C6E8541-2F47-3CEC-61BA-161E9555A694}"/>
                    </a:ext>
                  </a:extLst>
                </p:cNvPr>
                <p:cNvPicPr/>
                <p:nvPr/>
              </p:nvPicPr>
              <p:blipFill>
                <a:blip r:embed="rId57"/>
                <a:stretch>
                  <a:fillRect/>
                </a:stretch>
              </p:blipFill>
              <p:spPr>
                <a:xfrm>
                  <a:off x="7257335" y="2721581"/>
                  <a:ext cx="694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Ink 36">
                  <a:extLst>
                    <a:ext uri="{FF2B5EF4-FFF2-40B4-BE49-F238E27FC236}">
                      <a16:creationId xmlns:a16="http://schemas.microsoft.com/office/drawing/2014/main" id="{FF86BB96-D6A9-150A-177B-079EF300512D}"/>
                    </a:ext>
                  </a:extLst>
                </p14:cNvPr>
                <p14:cNvContentPartPr/>
                <p14:nvPr/>
              </p14:nvContentPartPr>
              <p14:xfrm>
                <a:off x="7361375" y="2701421"/>
                <a:ext cx="117720" cy="83160"/>
              </p14:xfrm>
            </p:contentPart>
          </mc:Choice>
          <mc:Fallback xmlns="">
            <p:pic>
              <p:nvPicPr>
                <p:cNvPr id="37" name="Ink 36">
                  <a:extLst>
                    <a:ext uri="{FF2B5EF4-FFF2-40B4-BE49-F238E27FC236}">
                      <a16:creationId xmlns:a16="http://schemas.microsoft.com/office/drawing/2014/main" id="{FF86BB96-D6A9-150A-177B-079EF300512D}"/>
                    </a:ext>
                  </a:extLst>
                </p:cNvPr>
                <p:cNvPicPr/>
                <p:nvPr/>
              </p:nvPicPr>
              <p:blipFill>
                <a:blip r:embed="rId59"/>
                <a:stretch>
                  <a:fillRect/>
                </a:stretch>
              </p:blipFill>
              <p:spPr>
                <a:xfrm>
                  <a:off x="7357055" y="2697101"/>
                  <a:ext cx="1263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Ink 37">
                  <a:extLst>
                    <a:ext uri="{FF2B5EF4-FFF2-40B4-BE49-F238E27FC236}">
                      <a16:creationId xmlns:a16="http://schemas.microsoft.com/office/drawing/2014/main" id="{C673DC98-92AA-AAB1-CAD6-C079B9CB258D}"/>
                    </a:ext>
                  </a:extLst>
                </p14:cNvPr>
                <p14:cNvContentPartPr/>
                <p14:nvPr/>
              </p14:nvContentPartPr>
              <p14:xfrm>
                <a:off x="7538855" y="2676221"/>
                <a:ext cx="14040" cy="75960"/>
              </p14:xfrm>
            </p:contentPart>
          </mc:Choice>
          <mc:Fallback xmlns="">
            <p:pic>
              <p:nvPicPr>
                <p:cNvPr id="38" name="Ink 37">
                  <a:extLst>
                    <a:ext uri="{FF2B5EF4-FFF2-40B4-BE49-F238E27FC236}">
                      <a16:creationId xmlns:a16="http://schemas.microsoft.com/office/drawing/2014/main" id="{C673DC98-92AA-AAB1-CAD6-C079B9CB258D}"/>
                    </a:ext>
                  </a:extLst>
                </p:cNvPr>
                <p:cNvPicPr/>
                <p:nvPr/>
              </p:nvPicPr>
              <p:blipFill>
                <a:blip r:embed="rId61"/>
                <a:stretch>
                  <a:fillRect/>
                </a:stretch>
              </p:blipFill>
              <p:spPr>
                <a:xfrm>
                  <a:off x="7534535" y="2671901"/>
                  <a:ext cx="226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Ink 38">
                  <a:extLst>
                    <a:ext uri="{FF2B5EF4-FFF2-40B4-BE49-F238E27FC236}">
                      <a16:creationId xmlns:a16="http://schemas.microsoft.com/office/drawing/2014/main" id="{8CC09B35-7065-A577-D281-8E0364D6AAB2}"/>
                    </a:ext>
                  </a:extLst>
                </p14:cNvPr>
                <p14:cNvContentPartPr/>
                <p14:nvPr/>
              </p14:nvContentPartPr>
              <p14:xfrm>
                <a:off x="7542455" y="2634821"/>
                <a:ext cx="64440" cy="69840"/>
              </p14:xfrm>
            </p:contentPart>
          </mc:Choice>
          <mc:Fallback xmlns="">
            <p:pic>
              <p:nvPicPr>
                <p:cNvPr id="39" name="Ink 38">
                  <a:extLst>
                    <a:ext uri="{FF2B5EF4-FFF2-40B4-BE49-F238E27FC236}">
                      <a16:creationId xmlns:a16="http://schemas.microsoft.com/office/drawing/2014/main" id="{8CC09B35-7065-A577-D281-8E0364D6AAB2}"/>
                    </a:ext>
                  </a:extLst>
                </p:cNvPr>
                <p:cNvPicPr/>
                <p:nvPr/>
              </p:nvPicPr>
              <p:blipFill>
                <a:blip r:embed="rId63"/>
                <a:stretch>
                  <a:fillRect/>
                </a:stretch>
              </p:blipFill>
              <p:spPr>
                <a:xfrm>
                  <a:off x="7538135" y="2630501"/>
                  <a:ext cx="730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Ink 39">
                  <a:extLst>
                    <a:ext uri="{FF2B5EF4-FFF2-40B4-BE49-F238E27FC236}">
                      <a16:creationId xmlns:a16="http://schemas.microsoft.com/office/drawing/2014/main" id="{619709D1-3596-07E7-307F-41A649D1358F}"/>
                    </a:ext>
                  </a:extLst>
                </p14:cNvPr>
                <p14:cNvContentPartPr/>
                <p14:nvPr/>
              </p14:nvContentPartPr>
              <p14:xfrm>
                <a:off x="7751255" y="2661821"/>
                <a:ext cx="39960" cy="54720"/>
              </p14:xfrm>
            </p:contentPart>
          </mc:Choice>
          <mc:Fallback xmlns="">
            <p:pic>
              <p:nvPicPr>
                <p:cNvPr id="40" name="Ink 39">
                  <a:extLst>
                    <a:ext uri="{FF2B5EF4-FFF2-40B4-BE49-F238E27FC236}">
                      <a16:creationId xmlns:a16="http://schemas.microsoft.com/office/drawing/2014/main" id="{619709D1-3596-07E7-307F-41A649D1358F}"/>
                    </a:ext>
                  </a:extLst>
                </p:cNvPr>
                <p:cNvPicPr/>
                <p:nvPr/>
              </p:nvPicPr>
              <p:blipFill>
                <a:blip r:embed="rId65"/>
                <a:stretch>
                  <a:fillRect/>
                </a:stretch>
              </p:blipFill>
              <p:spPr>
                <a:xfrm>
                  <a:off x="7746935" y="2657501"/>
                  <a:ext cx="486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Ink 40">
                  <a:extLst>
                    <a:ext uri="{FF2B5EF4-FFF2-40B4-BE49-F238E27FC236}">
                      <a16:creationId xmlns:a16="http://schemas.microsoft.com/office/drawing/2014/main" id="{C0CC4507-245F-D798-056E-F393CCDE4338}"/>
                    </a:ext>
                  </a:extLst>
                </p14:cNvPr>
                <p14:cNvContentPartPr/>
                <p14:nvPr/>
              </p14:nvContentPartPr>
              <p14:xfrm>
                <a:off x="7862135" y="2571461"/>
                <a:ext cx="36000" cy="151560"/>
              </p14:xfrm>
            </p:contentPart>
          </mc:Choice>
          <mc:Fallback xmlns="">
            <p:pic>
              <p:nvPicPr>
                <p:cNvPr id="41" name="Ink 40">
                  <a:extLst>
                    <a:ext uri="{FF2B5EF4-FFF2-40B4-BE49-F238E27FC236}">
                      <a16:creationId xmlns:a16="http://schemas.microsoft.com/office/drawing/2014/main" id="{C0CC4507-245F-D798-056E-F393CCDE4338}"/>
                    </a:ext>
                  </a:extLst>
                </p:cNvPr>
                <p:cNvPicPr/>
                <p:nvPr/>
              </p:nvPicPr>
              <p:blipFill>
                <a:blip r:embed="rId67"/>
                <a:stretch>
                  <a:fillRect/>
                </a:stretch>
              </p:blipFill>
              <p:spPr>
                <a:xfrm>
                  <a:off x="7857815" y="2567141"/>
                  <a:ext cx="446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Ink 41">
                  <a:extLst>
                    <a:ext uri="{FF2B5EF4-FFF2-40B4-BE49-F238E27FC236}">
                      <a16:creationId xmlns:a16="http://schemas.microsoft.com/office/drawing/2014/main" id="{1F78EF79-BE26-929F-AD36-D9595F9793F5}"/>
                    </a:ext>
                  </a:extLst>
                </p14:cNvPr>
                <p14:cNvContentPartPr/>
                <p14:nvPr/>
              </p14:nvContentPartPr>
              <p14:xfrm>
                <a:off x="7832975" y="2630501"/>
                <a:ext cx="68400" cy="32400"/>
              </p14:xfrm>
            </p:contentPart>
          </mc:Choice>
          <mc:Fallback xmlns="">
            <p:pic>
              <p:nvPicPr>
                <p:cNvPr id="42" name="Ink 41">
                  <a:extLst>
                    <a:ext uri="{FF2B5EF4-FFF2-40B4-BE49-F238E27FC236}">
                      <a16:creationId xmlns:a16="http://schemas.microsoft.com/office/drawing/2014/main" id="{1F78EF79-BE26-929F-AD36-D9595F9793F5}"/>
                    </a:ext>
                  </a:extLst>
                </p:cNvPr>
                <p:cNvPicPr/>
                <p:nvPr/>
              </p:nvPicPr>
              <p:blipFill>
                <a:blip r:embed="rId69"/>
                <a:stretch>
                  <a:fillRect/>
                </a:stretch>
              </p:blipFill>
              <p:spPr>
                <a:xfrm>
                  <a:off x="7828655" y="2626181"/>
                  <a:ext cx="77040" cy="41040"/>
                </a:xfrm>
                <a:prstGeom prst="rect">
                  <a:avLst/>
                </a:prstGeom>
              </p:spPr>
            </p:pic>
          </mc:Fallback>
        </mc:AlternateContent>
      </p:grpSp>
      <p:grpSp>
        <p:nvGrpSpPr>
          <p:cNvPr id="51" name="Group 50">
            <a:extLst>
              <a:ext uri="{FF2B5EF4-FFF2-40B4-BE49-F238E27FC236}">
                <a16:creationId xmlns:a16="http://schemas.microsoft.com/office/drawing/2014/main" id="{AFFF85B1-567C-2CE7-CC53-F8743DED9E8F}"/>
              </a:ext>
            </a:extLst>
          </p:cNvPr>
          <p:cNvGrpSpPr/>
          <p:nvPr/>
        </p:nvGrpSpPr>
        <p:grpSpPr>
          <a:xfrm>
            <a:off x="6971135" y="2904101"/>
            <a:ext cx="329760" cy="212400"/>
            <a:chOff x="6971135" y="2904101"/>
            <a:chExt cx="329760" cy="212400"/>
          </a:xfrm>
        </p:grpSpPr>
        <mc:AlternateContent xmlns:mc="http://schemas.openxmlformats.org/markup-compatibility/2006" xmlns:p14="http://schemas.microsoft.com/office/powerpoint/2010/main">
          <mc:Choice Requires="p14">
            <p:contentPart p14:bwMode="auto" r:id="rId70">
              <p14:nvContentPartPr>
                <p14:cNvPr id="44" name="Ink 43">
                  <a:extLst>
                    <a:ext uri="{FF2B5EF4-FFF2-40B4-BE49-F238E27FC236}">
                      <a16:creationId xmlns:a16="http://schemas.microsoft.com/office/drawing/2014/main" id="{D352DB7C-1A46-58E8-0589-E99291EA6462}"/>
                    </a:ext>
                  </a:extLst>
                </p14:cNvPr>
                <p14:cNvContentPartPr/>
                <p14:nvPr/>
              </p14:nvContentPartPr>
              <p14:xfrm>
                <a:off x="6971135" y="2966021"/>
                <a:ext cx="95400" cy="14400"/>
              </p14:xfrm>
            </p:contentPart>
          </mc:Choice>
          <mc:Fallback xmlns="">
            <p:pic>
              <p:nvPicPr>
                <p:cNvPr id="44" name="Ink 43">
                  <a:extLst>
                    <a:ext uri="{FF2B5EF4-FFF2-40B4-BE49-F238E27FC236}">
                      <a16:creationId xmlns:a16="http://schemas.microsoft.com/office/drawing/2014/main" id="{D352DB7C-1A46-58E8-0589-E99291EA6462}"/>
                    </a:ext>
                  </a:extLst>
                </p:cNvPr>
                <p:cNvPicPr/>
                <p:nvPr/>
              </p:nvPicPr>
              <p:blipFill>
                <a:blip r:embed="rId71"/>
                <a:stretch>
                  <a:fillRect/>
                </a:stretch>
              </p:blipFill>
              <p:spPr>
                <a:xfrm>
                  <a:off x="6966815" y="2961701"/>
                  <a:ext cx="1040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Ink 44">
                  <a:extLst>
                    <a:ext uri="{FF2B5EF4-FFF2-40B4-BE49-F238E27FC236}">
                      <a16:creationId xmlns:a16="http://schemas.microsoft.com/office/drawing/2014/main" id="{7019C934-384C-9529-F232-2A4C93119917}"/>
                    </a:ext>
                  </a:extLst>
                </p14:cNvPr>
                <p14:cNvContentPartPr/>
                <p14:nvPr/>
              </p14:nvContentPartPr>
              <p14:xfrm>
                <a:off x="7006055" y="2968181"/>
                <a:ext cx="64440" cy="135000"/>
              </p14:xfrm>
            </p:contentPart>
          </mc:Choice>
          <mc:Fallback xmlns="">
            <p:pic>
              <p:nvPicPr>
                <p:cNvPr id="45" name="Ink 44">
                  <a:extLst>
                    <a:ext uri="{FF2B5EF4-FFF2-40B4-BE49-F238E27FC236}">
                      <a16:creationId xmlns:a16="http://schemas.microsoft.com/office/drawing/2014/main" id="{7019C934-384C-9529-F232-2A4C93119917}"/>
                    </a:ext>
                  </a:extLst>
                </p:cNvPr>
                <p:cNvPicPr/>
                <p:nvPr/>
              </p:nvPicPr>
              <p:blipFill>
                <a:blip r:embed="rId73"/>
                <a:stretch>
                  <a:fillRect/>
                </a:stretch>
              </p:blipFill>
              <p:spPr>
                <a:xfrm>
                  <a:off x="7001735" y="2963861"/>
                  <a:ext cx="730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Ink 45">
                  <a:extLst>
                    <a:ext uri="{FF2B5EF4-FFF2-40B4-BE49-F238E27FC236}">
                      <a16:creationId xmlns:a16="http://schemas.microsoft.com/office/drawing/2014/main" id="{22C2C37F-3261-0A73-A474-B10493B72316}"/>
                    </a:ext>
                  </a:extLst>
                </p14:cNvPr>
                <p14:cNvContentPartPr/>
                <p14:nvPr/>
              </p14:nvContentPartPr>
              <p14:xfrm>
                <a:off x="7130255" y="3038021"/>
                <a:ext cx="106920" cy="78480"/>
              </p14:xfrm>
            </p:contentPart>
          </mc:Choice>
          <mc:Fallback xmlns="">
            <p:pic>
              <p:nvPicPr>
                <p:cNvPr id="46" name="Ink 45">
                  <a:extLst>
                    <a:ext uri="{FF2B5EF4-FFF2-40B4-BE49-F238E27FC236}">
                      <a16:creationId xmlns:a16="http://schemas.microsoft.com/office/drawing/2014/main" id="{22C2C37F-3261-0A73-A474-B10493B72316}"/>
                    </a:ext>
                  </a:extLst>
                </p:cNvPr>
                <p:cNvPicPr/>
                <p:nvPr/>
              </p:nvPicPr>
              <p:blipFill>
                <a:blip r:embed="rId75"/>
                <a:stretch>
                  <a:fillRect/>
                </a:stretch>
              </p:blipFill>
              <p:spPr>
                <a:xfrm>
                  <a:off x="7125935" y="3033701"/>
                  <a:ext cx="1155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Ink 47">
                  <a:extLst>
                    <a:ext uri="{FF2B5EF4-FFF2-40B4-BE49-F238E27FC236}">
                      <a16:creationId xmlns:a16="http://schemas.microsoft.com/office/drawing/2014/main" id="{2E45D08D-3703-CE6F-A0C5-6D211A6F5BF9}"/>
                    </a:ext>
                  </a:extLst>
                </p14:cNvPr>
                <p14:cNvContentPartPr/>
                <p14:nvPr/>
              </p14:nvContentPartPr>
              <p14:xfrm>
                <a:off x="7268495" y="3062141"/>
                <a:ext cx="32400" cy="52200"/>
              </p14:xfrm>
            </p:contentPart>
          </mc:Choice>
          <mc:Fallback xmlns="">
            <p:pic>
              <p:nvPicPr>
                <p:cNvPr id="48" name="Ink 47">
                  <a:extLst>
                    <a:ext uri="{FF2B5EF4-FFF2-40B4-BE49-F238E27FC236}">
                      <a16:creationId xmlns:a16="http://schemas.microsoft.com/office/drawing/2014/main" id="{2E45D08D-3703-CE6F-A0C5-6D211A6F5BF9}"/>
                    </a:ext>
                  </a:extLst>
                </p:cNvPr>
                <p:cNvPicPr/>
                <p:nvPr/>
              </p:nvPicPr>
              <p:blipFill>
                <a:blip r:embed="rId77"/>
                <a:stretch>
                  <a:fillRect/>
                </a:stretch>
              </p:blipFill>
              <p:spPr>
                <a:xfrm>
                  <a:off x="7264175" y="3057821"/>
                  <a:ext cx="410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Ink 49">
                  <a:extLst>
                    <a:ext uri="{FF2B5EF4-FFF2-40B4-BE49-F238E27FC236}">
                      <a16:creationId xmlns:a16="http://schemas.microsoft.com/office/drawing/2014/main" id="{DB4C4592-A934-EF4D-0AE4-FB3DE7A3125E}"/>
                    </a:ext>
                  </a:extLst>
                </p14:cNvPr>
                <p14:cNvContentPartPr/>
                <p14:nvPr/>
              </p14:nvContentPartPr>
              <p14:xfrm>
                <a:off x="7105415" y="2904101"/>
                <a:ext cx="89280" cy="44280"/>
              </p14:xfrm>
            </p:contentPart>
          </mc:Choice>
          <mc:Fallback xmlns="">
            <p:pic>
              <p:nvPicPr>
                <p:cNvPr id="50" name="Ink 49">
                  <a:extLst>
                    <a:ext uri="{FF2B5EF4-FFF2-40B4-BE49-F238E27FC236}">
                      <a16:creationId xmlns:a16="http://schemas.microsoft.com/office/drawing/2014/main" id="{DB4C4592-A934-EF4D-0AE4-FB3DE7A3125E}"/>
                    </a:ext>
                  </a:extLst>
                </p:cNvPr>
                <p:cNvPicPr/>
                <p:nvPr/>
              </p:nvPicPr>
              <p:blipFill>
                <a:blip r:embed="rId79"/>
                <a:stretch>
                  <a:fillRect/>
                </a:stretch>
              </p:blipFill>
              <p:spPr>
                <a:xfrm>
                  <a:off x="7101095" y="2899781"/>
                  <a:ext cx="97920" cy="52920"/>
                </a:xfrm>
                <a:prstGeom prst="rect">
                  <a:avLst/>
                </a:prstGeom>
              </p:spPr>
            </p:pic>
          </mc:Fallback>
        </mc:AlternateContent>
      </p:grpSp>
      <p:grpSp>
        <p:nvGrpSpPr>
          <p:cNvPr id="46091" name="Group 46090">
            <a:extLst>
              <a:ext uri="{FF2B5EF4-FFF2-40B4-BE49-F238E27FC236}">
                <a16:creationId xmlns:a16="http://schemas.microsoft.com/office/drawing/2014/main" id="{14CA51B3-FFE9-6A8C-4650-777E9448A7BB}"/>
              </a:ext>
            </a:extLst>
          </p:cNvPr>
          <p:cNvGrpSpPr/>
          <p:nvPr/>
        </p:nvGrpSpPr>
        <p:grpSpPr>
          <a:xfrm>
            <a:off x="9109175" y="2409461"/>
            <a:ext cx="1119240" cy="337320"/>
            <a:chOff x="9109175" y="2409461"/>
            <a:chExt cx="1119240" cy="337320"/>
          </a:xfrm>
        </p:grpSpPr>
        <mc:AlternateContent xmlns:mc="http://schemas.openxmlformats.org/markup-compatibility/2006" xmlns:p14="http://schemas.microsoft.com/office/powerpoint/2010/main">
          <mc:Choice Requires="p14">
            <p:contentPart p14:bwMode="auto" r:id="rId80">
              <p14:nvContentPartPr>
                <p14:cNvPr id="52" name="Ink 51">
                  <a:extLst>
                    <a:ext uri="{FF2B5EF4-FFF2-40B4-BE49-F238E27FC236}">
                      <a16:creationId xmlns:a16="http://schemas.microsoft.com/office/drawing/2014/main" id="{73E09BB4-5264-C014-34D8-8BEBD48DC619}"/>
                    </a:ext>
                  </a:extLst>
                </p14:cNvPr>
                <p14:cNvContentPartPr/>
                <p14:nvPr/>
              </p14:nvContentPartPr>
              <p14:xfrm>
                <a:off x="9109175" y="2444021"/>
                <a:ext cx="59400" cy="123480"/>
              </p14:xfrm>
            </p:contentPart>
          </mc:Choice>
          <mc:Fallback xmlns="">
            <p:pic>
              <p:nvPicPr>
                <p:cNvPr id="52" name="Ink 51">
                  <a:extLst>
                    <a:ext uri="{FF2B5EF4-FFF2-40B4-BE49-F238E27FC236}">
                      <a16:creationId xmlns:a16="http://schemas.microsoft.com/office/drawing/2014/main" id="{73E09BB4-5264-C014-34D8-8BEBD48DC619}"/>
                    </a:ext>
                  </a:extLst>
                </p:cNvPr>
                <p:cNvPicPr/>
                <p:nvPr/>
              </p:nvPicPr>
              <p:blipFill>
                <a:blip r:embed="rId81"/>
                <a:stretch>
                  <a:fillRect/>
                </a:stretch>
              </p:blipFill>
              <p:spPr>
                <a:xfrm>
                  <a:off x="9104855" y="2439701"/>
                  <a:ext cx="680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Ink 52">
                  <a:extLst>
                    <a:ext uri="{FF2B5EF4-FFF2-40B4-BE49-F238E27FC236}">
                      <a16:creationId xmlns:a16="http://schemas.microsoft.com/office/drawing/2014/main" id="{941B7993-2549-BF97-DA48-542F5AC1EECB}"/>
                    </a:ext>
                  </a:extLst>
                </p14:cNvPr>
                <p14:cNvContentPartPr/>
                <p14:nvPr/>
              </p14:nvContentPartPr>
              <p14:xfrm>
                <a:off x="9229775" y="2473181"/>
                <a:ext cx="24480" cy="37800"/>
              </p14:xfrm>
            </p:contentPart>
          </mc:Choice>
          <mc:Fallback xmlns="">
            <p:pic>
              <p:nvPicPr>
                <p:cNvPr id="53" name="Ink 52">
                  <a:extLst>
                    <a:ext uri="{FF2B5EF4-FFF2-40B4-BE49-F238E27FC236}">
                      <a16:creationId xmlns:a16="http://schemas.microsoft.com/office/drawing/2014/main" id="{941B7993-2549-BF97-DA48-542F5AC1EECB}"/>
                    </a:ext>
                  </a:extLst>
                </p:cNvPr>
                <p:cNvPicPr/>
                <p:nvPr/>
              </p:nvPicPr>
              <p:blipFill>
                <a:blip r:embed="rId83"/>
                <a:stretch>
                  <a:fillRect/>
                </a:stretch>
              </p:blipFill>
              <p:spPr>
                <a:xfrm>
                  <a:off x="9225455" y="2468861"/>
                  <a:ext cx="331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Ink 53">
                  <a:extLst>
                    <a:ext uri="{FF2B5EF4-FFF2-40B4-BE49-F238E27FC236}">
                      <a16:creationId xmlns:a16="http://schemas.microsoft.com/office/drawing/2014/main" id="{74A3A60C-0801-01AF-C7B9-7703E34FF791}"/>
                    </a:ext>
                  </a:extLst>
                </p14:cNvPr>
                <p14:cNvContentPartPr/>
                <p14:nvPr/>
              </p14:nvContentPartPr>
              <p14:xfrm>
                <a:off x="9240575" y="2453021"/>
                <a:ext cx="11160" cy="101160"/>
              </p14:xfrm>
            </p:contentPart>
          </mc:Choice>
          <mc:Fallback xmlns="">
            <p:pic>
              <p:nvPicPr>
                <p:cNvPr id="54" name="Ink 53">
                  <a:extLst>
                    <a:ext uri="{FF2B5EF4-FFF2-40B4-BE49-F238E27FC236}">
                      <a16:creationId xmlns:a16="http://schemas.microsoft.com/office/drawing/2014/main" id="{74A3A60C-0801-01AF-C7B9-7703E34FF791}"/>
                    </a:ext>
                  </a:extLst>
                </p:cNvPr>
                <p:cNvPicPr/>
                <p:nvPr/>
              </p:nvPicPr>
              <p:blipFill>
                <a:blip r:embed="rId85"/>
                <a:stretch>
                  <a:fillRect/>
                </a:stretch>
              </p:blipFill>
              <p:spPr>
                <a:xfrm>
                  <a:off x="9236255" y="2448701"/>
                  <a:ext cx="198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Ink 54">
                  <a:extLst>
                    <a:ext uri="{FF2B5EF4-FFF2-40B4-BE49-F238E27FC236}">
                      <a16:creationId xmlns:a16="http://schemas.microsoft.com/office/drawing/2014/main" id="{855C2907-EFCD-EAC9-AC71-CDFCAB858295}"/>
                    </a:ext>
                  </a:extLst>
                </p14:cNvPr>
                <p14:cNvContentPartPr/>
                <p14:nvPr/>
              </p14:nvContentPartPr>
              <p14:xfrm>
                <a:off x="9225815" y="2436821"/>
                <a:ext cx="120600" cy="60120"/>
              </p14:xfrm>
            </p:contentPart>
          </mc:Choice>
          <mc:Fallback xmlns="">
            <p:pic>
              <p:nvPicPr>
                <p:cNvPr id="55" name="Ink 54">
                  <a:extLst>
                    <a:ext uri="{FF2B5EF4-FFF2-40B4-BE49-F238E27FC236}">
                      <a16:creationId xmlns:a16="http://schemas.microsoft.com/office/drawing/2014/main" id="{855C2907-EFCD-EAC9-AC71-CDFCAB858295}"/>
                    </a:ext>
                  </a:extLst>
                </p:cNvPr>
                <p:cNvPicPr/>
                <p:nvPr/>
              </p:nvPicPr>
              <p:blipFill>
                <a:blip r:embed="rId87"/>
                <a:stretch>
                  <a:fillRect/>
                </a:stretch>
              </p:blipFill>
              <p:spPr>
                <a:xfrm>
                  <a:off x="9221495" y="2432501"/>
                  <a:ext cx="1292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Ink 55">
                  <a:extLst>
                    <a:ext uri="{FF2B5EF4-FFF2-40B4-BE49-F238E27FC236}">
                      <a16:creationId xmlns:a16="http://schemas.microsoft.com/office/drawing/2014/main" id="{1602B36F-FF0C-4DBF-657E-1845211D6506}"/>
                    </a:ext>
                  </a:extLst>
                </p14:cNvPr>
                <p14:cNvContentPartPr/>
                <p14:nvPr/>
              </p14:nvContentPartPr>
              <p14:xfrm>
                <a:off x="9251015" y="2500541"/>
                <a:ext cx="66240" cy="16560"/>
              </p14:xfrm>
            </p:contentPart>
          </mc:Choice>
          <mc:Fallback xmlns="">
            <p:pic>
              <p:nvPicPr>
                <p:cNvPr id="56" name="Ink 55">
                  <a:extLst>
                    <a:ext uri="{FF2B5EF4-FFF2-40B4-BE49-F238E27FC236}">
                      <a16:creationId xmlns:a16="http://schemas.microsoft.com/office/drawing/2014/main" id="{1602B36F-FF0C-4DBF-657E-1845211D6506}"/>
                    </a:ext>
                  </a:extLst>
                </p:cNvPr>
                <p:cNvPicPr/>
                <p:nvPr/>
              </p:nvPicPr>
              <p:blipFill>
                <a:blip r:embed="rId89"/>
                <a:stretch>
                  <a:fillRect/>
                </a:stretch>
              </p:blipFill>
              <p:spPr>
                <a:xfrm>
                  <a:off x="9246695" y="2496221"/>
                  <a:ext cx="748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Ink 56">
                  <a:extLst>
                    <a:ext uri="{FF2B5EF4-FFF2-40B4-BE49-F238E27FC236}">
                      <a16:creationId xmlns:a16="http://schemas.microsoft.com/office/drawing/2014/main" id="{567CB202-7363-B7A0-8D5A-FFB60F3850BA}"/>
                    </a:ext>
                  </a:extLst>
                </p14:cNvPr>
                <p14:cNvContentPartPr/>
                <p14:nvPr/>
              </p14:nvContentPartPr>
              <p14:xfrm>
                <a:off x="9261815" y="2528621"/>
                <a:ext cx="96120" cy="26280"/>
              </p14:xfrm>
            </p:contentPart>
          </mc:Choice>
          <mc:Fallback xmlns="">
            <p:pic>
              <p:nvPicPr>
                <p:cNvPr id="57" name="Ink 56">
                  <a:extLst>
                    <a:ext uri="{FF2B5EF4-FFF2-40B4-BE49-F238E27FC236}">
                      <a16:creationId xmlns:a16="http://schemas.microsoft.com/office/drawing/2014/main" id="{567CB202-7363-B7A0-8D5A-FFB60F3850BA}"/>
                    </a:ext>
                  </a:extLst>
                </p:cNvPr>
                <p:cNvPicPr/>
                <p:nvPr/>
              </p:nvPicPr>
              <p:blipFill>
                <a:blip r:embed="rId91"/>
                <a:stretch>
                  <a:fillRect/>
                </a:stretch>
              </p:blipFill>
              <p:spPr>
                <a:xfrm>
                  <a:off x="9257495" y="2524301"/>
                  <a:ext cx="1047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Ink 57">
                  <a:extLst>
                    <a:ext uri="{FF2B5EF4-FFF2-40B4-BE49-F238E27FC236}">
                      <a16:creationId xmlns:a16="http://schemas.microsoft.com/office/drawing/2014/main" id="{C77A99BE-2BCE-65EA-0746-4D4B106D5064}"/>
                    </a:ext>
                  </a:extLst>
                </p14:cNvPr>
                <p14:cNvContentPartPr/>
                <p14:nvPr/>
              </p14:nvContentPartPr>
              <p14:xfrm>
                <a:off x="9419495" y="2432501"/>
                <a:ext cx="170280" cy="88560"/>
              </p14:xfrm>
            </p:contentPart>
          </mc:Choice>
          <mc:Fallback xmlns="">
            <p:pic>
              <p:nvPicPr>
                <p:cNvPr id="58" name="Ink 57">
                  <a:extLst>
                    <a:ext uri="{FF2B5EF4-FFF2-40B4-BE49-F238E27FC236}">
                      <a16:creationId xmlns:a16="http://schemas.microsoft.com/office/drawing/2014/main" id="{C77A99BE-2BCE-65EA-0746-4D4B106D5064}"/>
                    </a:ext>
                  </a:extLst>
                </p:cNvPr>
                <p:cNvPicPr/>
                <p:nvPr/>
              </p:nvPicPr>
              <p:blipFill>
                <a:blip r:embed="rId93"/>
                <a:stretch>
                  <a:fillRect/>
                </a:stretch>
              </p:blipFill>
              <p:spPr>
                <a:xfrm>
                  <a:off x="9415175" y="2428181"/>
                  <a:ext cx="1789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Ink 58">
                  <a:extLst>
                    <a:ext uri="{FF2B5EF4-FFF2-40B4-BE49-F238E27FC236}">
                      <a16:creationId xmlns:a16="http://schemas.microsoft.com/office/drawing/2014/main" id="{9C3F4452-81A4-CCCF-F8BB-4F03BC106A74}"/>
                    </a:ext>
                  </a:extLst>
                </p14:cNvPr>
                <p14:cNvContentPartPr/>
                <p14:nvPr/>
              </p14:nvContentPartPr>
              <p14:xfrm>
                <a:off x="9656015" y="2424581"/>
                <a:ext cx="42840" cy="76320"/>
              </p14:xfrm>
            </p:contentPart>
          </mc:Choice>
          <mc:Fallback xmlns="">
            <p:pic>
              <p:nvPicPr>
                <p:cNvPr id="59" name="Ink 58">
                  <a:extLst>
                    <a:ext uri="{FF2B5EF4-FFF2-40B4-BE49-F238E27FC236}">
                      <a16:creationId xmlns:a16="http://schemas.microsoft.com/office/drawing/2014/main" id="{9C3F4452-81A4-CCCF-F8BB-4F03BC106A74}"/>
                    </a:ext>
                  </a:extLst>
                </p:cNvPr>
                <p:cNvPicPr/>
                <p:nvPr/>
              </p:nvPicPr>
              <p:blipFill>
                <a:blip r:embed="rId95"/>
                <a:stretch>
                  <a:fillRect/>
                </a:stretch>
              </p:blipFill>
              <p:spPr>
                <a:xfrm>
                  <a:off x="9651695" y="2420261"/>
                  <a:ext cx="514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Ink 59">
                  <a:extLst>
                    <a:ext uri="{FF2B5EF4-FFF2-40B4-BE49-F238E27FC236}">
                      <a16:creationId xmlns:a16="http://schemas.microsoft.com/office/drawing/2014/main" id="{26FD6A9D-6BF2-61ED-2AC5-1148C9BE4866}"/>
                    </a:ext>
                  </a:extLst>
                </p14:cNvPr>
                <p14:cNvContentPartPr/>
                <p14:nvPr/>
              </p14:nvContentPartPr>
              <p14:xfrm>
                <a:off x="9666815" y="2414501"/>
                <a:ext cx="106920" cy="86040"/>
              </p14:xfrm>
            </p:contentPart>
          </mc:Choice>
          <mc:Fallback xmlns="">
            <p:pic>
              <p:nvPicPr>
                <p:cNvPr id="60" name="Ink 59">
                  <a:extLst>
                    <a:ext uri="{FF2B5EF4-FFF2-40B4-BE49-F238E27FC236}">
                      <a16:creationId xmlns:a16="http://schemas.microsoft.com/office/drawing/2014/main" id="{26FD6A9D-6BF2-61ED-2AC5-1148C9BE4866}"/>
                    </a:ext>
                  </a:extLst>
                </p:cNvPr>
                <p:cNvPicPr/>
                <p:nvPr/>
              </p:nvPicPr>
              <p:blipFill>
                <a:blip r:embed="rId97"/>
                <a:stretch>
                  <a:fillRect/>
                </a:stretch>
              </p:blipFill>
              <p:spPr>
                <a:xfrm>
                  <a:off x="9662495" y="2410181"/>
                  <a:ext cx="1155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Ink 60">
                  <a:extLst>
                    <a:ext uri="{FF2B5EF4-FFF2-40B4-BE49-F238E27FC236}">
                      <a16:creationId xmlns:a16="http://schemas.microsoft.com/office/drawing/2014/main" id="{FD92CBF0-2ED7-0136-5EB8-CB6C177AA1BC}"/>
                    </a:ext>
                  </a:extLst>
                </p14:cNvPr>
                <p14:cNvContentPartPr/>
                <p14:nvPr/>
              </p14:nvContentPartPr>
              <p14:xfrm>
                <a:off x="9833855" y="2409461"/>
                <a:ext cx="25200" cy="91440"/>
              </p14:xfrm>
            </p:contentPart>
          </mc:Choice>
          <mc:Fallback xmlns="">
            <p:pic>
              <p:nvPicPr>
                <p:cNvPr id="61" name="Ink 60">
                  <a:extLst>
                    <a:ext uri="{FF2B5EF4-FFF2-40B4-BE49-F238E27FC236}">
                      <a16:creationId xmlns:a16="http://schemas.microsoft.com/office/drawing/2014/main" id="{FD92CBF0-2ED7-0136-5EB8-CB6C177AA1BC}"/>
                    </a:ext>
                  </a:extLst>
                </p:cNvPr>
                <p:cNvPicPr/>
                <p:nvPr/>
              </p:nvPicPr>
              <p:blipFill>
                <a:blip r:embed="rId99"/>
                <a:stretch>
                  <a:fillRect/>
                </a:stretch>
              </p:blipFill>
              <p:spPr>
                <a:xfrm>
                  <a:off x="9829535" y="2405141"/>
                  <a:ext cx="338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Ink 61">
                  <a:extLst>
                    <a:ext uri="{FF2B5EF4-FFF2-40B4-BE49-F238E27FC236}">
                      <a16:creationId xmlns:a16="http://schemas.microsoft.com/office/drawing/2014/main" id="{4580E2C3-408E-B313-2D95-356BC4AC74C4}"/>
                    </a:ext>
                  </a:extLst>
                </p14:cNvPr>
                <p14:cNvContentPartPr/>
                <p14:nvPr/>
              </p14:nvContentPartPr>
              <p14:xfrm>
                <a:off x="9844295" y="2410541"/>
                <a:ext cx="82080" cy="108360"/>
              </p14:xfrm>
            </p:contentPart>
          </mc:Choice>
          <mc:Fallback xmlns="">
            <p:pic>
              <p:nvPicPr>
                <p:cNvPr id="62" name="Ink 61">
                  <a:extLst>
                    <a:ext uri="{FF2B5EF4-FFF2-40B4-BE49-F238E27FC236}">
                      <a16:creationId xmlns:a16="http://schemas.microsoft.com/office/drawing/2014/main" id="{4580E2C3-408E-B313-2D95-356BC4AC74C4}"/>
                    </a:ext>
                  </a:extLst>
                </p:cNvPr>
                <p:cNvPicPr/>
                <p:nvPr/>
              </p:nvPicPr>
              <p:blipFill>
                <a:blip r:embed="rId101"/>
                <a:stretch>
                  <a:fillRect/>
                </a:stretch>
              </p:blipFill>
              <p:spPr>
                <a:xfrm>
                  <a:off x="9839975" y="2406221"/>
                  <a:ext cx="907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6080" name="Ink 46079">
                  <a:extLst>
                    <a:ext uri="{FF2B5EF4-FFF2-40B4-BE49-F238E27FC236}">
                      <a16:creationId xmlns:a16="http://schemas.microsoft.com/office/drawing/2014/main" id="{1582674C-9030-E416-7659-49E9EAA4868B}"/>
                    </a:ext>
                  </a:extLst>
                </p14:cNvPr>
                <p14:cNvContentPartPr/>
                <p14:nvPr/>
              </p14:nvContentPartPr>
              <p14:xfrm>
                <a:off x="9209255" y="2674781"/>
                <a:ext cx="88200" cy="72000"/>
              </p14:xfrm>
            </p:contentPart>
          </mc:Choice>
          <mc:Fallback xmlns="">
            <p:pic>
              <p:nvPicPr>
                <p:cNvPr id="46080" name="Ink 46079">
                  <a:extLst>
                    <a:ext uri="{FF2B5EF4-FFF2-40B4-BE49-F238E27FC236}">
                      <a16:creationId xmlns:a16="http://schemas.microsoft.com/office/drawing/2014/main" id="{1582674C-9030-E416-7659-49E9EAA4868B}"/>
                    </a:ext>
                  </a:extLst>
                </p:cNvPr>
                <p:cNvPicPr/>
                <p:nvPr/>
              </p:nvPicPr>
              <p:blipFill>
                <a:blip r:embed="rId103"/>
                <a:stretch>
                  <a:fillRect/>
                </a:stretch>
              </p:blipFill>
              <p:spPr>
                <a:xfrm>
                  <a:off x="9204935" y="2670461"/>
                  <a:ext cx="968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6081" name="Ink 46080">
                  <a:extLst>
                    <a:ext uri="{FF2B5EF4-FFF2-40B4-BE49-F238E27FC236}">
                      <a16:creationId xmlns:a16="http://schemas.microsoft.com/office/drawing/2014/main" id="{75DC1B85-9DA1-4360-6826-68231449A42E}"/>
                    </a:ext>
                  </a:extLst>
                </p14:cNvPr>
                <p14:cNvContentPartPr/>
                <p14:nvPr/>
              </p14:nvContentPartPr>
              <p14:xfrm>
                <a:off x="9389615" y="2670461"/>
                <a:ext cx="54000" cy="37440"/>
              </p14:xfrm>
            </p:contentPart>
          </mc:Choice>
          <mc:Fallback xmlns="">
            <p:pic>
              <p:nvPicPr>
                <p:cNvPr id="46081" name="Ink 46080">
                  <a:extLst>
                    <a:ext uri="{FF2B5EF4-FFF2-40B4-BE49-F238E27FC236}">
                      <a16:creationId xmlns:a16="http://schemas.microsoft.com/office/drawing/2014/main" id="{75DC1B85-9DA1-4360-6826-68231449A42E}"/>
                    </a:ext>
                  </a:extLst>
                </p:cNvPr>
                <p:cNvPicPr/>
                <p:nvPr/>
              </p:nvPicPr>
              <p:blipFill>
                <a:blip r:embed="rId105"/>
                <a:stretch>
                  <a:fillRect/>
                </a:stretch>
              </p:blipFill>
              <p:spPr>
                <a:xfrm>
                  <a:off x="9385295" y="2666141"/>
                  <a:ext cx="626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46083" name="Ink 46082">
                  <a:extLst>
                    <a:ext uri="{FF2B5EF4-FFF2-40B4-BE49-F238E27FC236}">
                      <a16:creationId xmlns:a16="http://schemas.microsoft.com/office/drawing/2014/main" id="{34D464DD-F7A9-2E63-3FA2-4888AB1A62CA}"/>
                    </a:ext>
                  </a:extLst>
                </p14:cNvPr>
                <p14:cNvContentPartPr/>
                <p14:nvPr/>
              </p14:nvContentPartPr>
              <p14:xfrm>
                <a:off x="9492575" y="2617901"/>
                <a:ext cx="78480" cy="96120"/>
              </p14:xfrm>
            </p:contentPart>
          </mc:Choice>
          <mc:Fallback xmlns="">
            <p:pic>
              <p:nvPicPr>
                <p:cNvPr id="46083" name="Ink 46082">
                  <a:extLst>
                    <a:ext uri="{FF2B5EF4-FFF2-40B4-BE49-F238E27FC236}">
                      <a16:creationId xmlns:a16="http://schemas.microsoft.com/office/drawing/2014/main" id="{34D464DD-F7A9-2E63-3FA2-4888AB1A62CA}"/>
                    </a:ext>
                  </a:extLst>
                </p:cNvPr>
                <p:cNvPicPr/>
                <p:nvPr/>
              </p:nvPicPr>
              <p:blipFill>
                <a:blip r:embed="rId107"/>
                <a:stretch>
                  <a:fillRect/>
                </a:stretch>
              </p:blipFill>
              <p:spPr>
                <a:xfrm>
                  <a:off x="9488255" y="2613581"/>
                  <a:ext cx="871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6084" name="Ink 46083">
                  <a:extLst>
                    <a:ext uri="{FF2B5EF4-FFF2-40B4-BE49-F238E27FC236}">
                      <a16:creationId xmlns:a16="http://schemas.microsoft.com/office/drawing/2014/main" id="{6F631CE2-24DB-B8F0-35A4-742988A1BB29}"/>
                    </a:ext>
                  </a:extLst>
                </p14:cNvPr>
                <p14:cNvContentPartPr/>
                <p14:nvPr/>
              </p14:nvContentPartPr>
              <p14:xfrm>
                <a:off x="9599135" y="2628341"/>
                <a:ext cx="82800" cy="64080"/>
              </p14:xfrm>
            </p:contentPart>
          </mc:Choice>
          <mc:Fallback xmlns="">
            <p:pic>
              <p:nvPicPr>
                <p:cNvPr id="46084" name="Ink 46083">
                  <a:extLst>
                    <a:ext uri="{FF2B5EF4-FFF2-40B4-BE49-F238E27FC236}">
                      <a16:creationId xmlns:a16="http://schemas.microsoft.com/office/drawing/2014/main" id="{6F631CE2-24DB-B8F0-35A4-742988A1BB29}"/>
                    </a:ext>
                  </a:extLst>
                </p:cNvPr>
                <p:cNvPicPr/>
                <p:nvPr/>
              </p:nvPicPr>
              <p:blipFill>
                <a:blip r:embed="rId109"/>
                <a:stretch>
                  <a:fillRect/>
                </a:stretch>
              </p:blipFill>
              <p:spPr>
                <a:xfrm>
                  <a:off x="9594815" y="2624021"/>
                  <a:ext cx="914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6086" name="Ink 46085">
                  <a:extLst>
                    <a:ext uri="{FF2B5EF4-FFF2-40B4-BE49-F238E27FC236}">
                      <a16:creationId xmlns:a16="http://schemas.microsoft.com/office/drawing/2014/main" id="{7483E1EC-8A17-E983-A464-16E8CB91073C}"/>
                    </a:ext>
                  </a:extLst>
                </p14:cNvPr>
                <p14:cNvContentPartPr/>
                <p14:nvPr/>
              </p14:nvContentPartPr>
              <p14:xfrm>
                <a:off x="9737735" y="2606381"/>
                <a:ext cx="92880" cy="74160"/>
              </p14:xfrm>
            </p:contentPart>
          </mc:Choice>
          <mc:Fallback xmlns="">
            <p:pic>
              <p:nvPicPr>
                <p:cNvPr id="46086" name="Ink 46085">
                  <a:extLst>
                    <a:ext uri="{FF2B5EF4-FFF2-40B4-BE49-F238E27FC236}">
                      <a16:creationId xmlns:a16="http://schemas.microsoft.com/office/drawing/2014/main" id="{7483E1EC-8A17-E983-A464-16E8CB91073C}"/>
                    </a:ext>
                  </a:extLst>
                </p:cNvPr>
                <p:cNvPicPr/>
                <p:nvPr/>
              </p:nvPicPr>
              <p:blipFill>
                <a:blip r:embed="rId111"/>
                <a:stretch>
                  <a:fillRect/>
                </a:stretch>
              </p:blipFill>
              <p:spPr>
                <a:xfrm>
                  <a:off x="9733415" y="2602061"/>
                  <a:ext cx="1015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46087" name="Ink 46086">
                  <a:extLst>
                    <a:ext uri="{FF2B5EF4-FFF2-40B4-BE49-F238E27FC236}">
                      <a16:creationId xmlns:a16="http://schemas.microsoft.com/office/drawing/2014/main" id="{EA224D84-6806-1C35-862C-7F5DEA9D2210}"/>
                    </a:ext>
                  </a:extLst>
                </p14:cNvPr>
                <p14:cNvContentPartPr/>
                <p14:nvPr/>
              </p14:nvContentPartPr>
              <p14:xfrm>
                <a:off x="9872375" y="2578301"/>
                <a:ext cx="107640" cy="64080"/>
              </p14:xfrm>
            </p:contentPart>
          </mc:Choice>
          <mc:Fallback xmlns="">
            <p:pic>
              <p:nvPicPr>
                <p:cNvPr id="46087" name="Ink 46086">
                  <a:extLst>
                    <a:ext uri="{FF2B5EF4-FFF2-40B4-BE49-F238E27FC236}">
                      <a16:creationId xmlns:a16="http://schemas.microsoft.com/office/drawing/2014/main" id="{EA224D84-6806-1C35-862C-7F5DEA9D2210}"/>
                    </a:ext>
                  </a:extLst>
                </p:cNvPr>
                <p:cNvPicPr/>
                <p:nvPr/>
              </p:nvPicPr>
              <p:blipFill>
                <a:blip r:embed="rId113"/>
                <a:stretch>
                  <a:fillRect/>
                </a:stretch>
              </p:blipFill>
              <p:spPr>
                <a:xfrm>
                  <a:off x="9868055" y="2573981"/>
                  <a:ext cx="1162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46088" name="Ink 46087">
                  <a:extLst>
                    <a:ext uri="{FF2B5EF4-FFF2-40B4-BE49-F238E27FC236}">
                      <a16:creationId xmlns:a16="http://schemas.microsoft.com/office/drawing/2014/main" id="{4D3C68F1-3D2E-2EC1-F559-E99D40FADD3C}"/>
                    </a:ext>
                  </a:extLst>
                </p14:cNvPr>
                <p14:cNvContentPartPr/>
                <p14:nvPr/>
              </p14:nvContentPartPr>
              <p14:xfrm>
                <a:off x="10068215" y="2604221"/>
                <a:ext cx="64440" cy="50400"/>
              </p14:xfrm>
            </p:contentPart>
          </mc:Choice>
          <mc:Fallback xmlns="">
            <p:pic>
              <p:nvPicPr>
                <p:cNvPr id="46088" name="Ink 46087">
                  <a:extLst>
                    <a:ext uri="{FF2B5EF4-FFF2-40B4-BE49-F238E27FC236}">
                      <a16:creationId xmlns:a16="http://schemas.microsoft.com/office/drawing/2014/main" id="{4D3C68F1-3D2E-2EC1-F559-E99D40FADD3C}"/>
                    </a:ext>
                  </a:extLst>
                </p:cNvPr>
                <p:cNvPicPr/>
                <p:nvPr/>
              </p:nvPicPr>
              <p:blipFill>
                <a:blip r:embed="rId115"/>
                <a:stretch>
                  <a:fillRect/>
                </a:stretch>
              </p:blipFill>
              <p:spPr>
                <a:xfrm>
                  <a:off x="10063895" y="2599901"/>
                  <a:ext cx="730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46089" name="Ink 46088">
                  <a:extLst>
                    <a:ext uri="{FF2B5EF4-FFF2-40B4-BE49-F238E27FC236}">
                      <a16:creationId xmlns:a16="http://schemas.microsoft.com/office/drawing/2014/main" id="{FCD8BC50-45AB-F27F-6B1A-515D8374703E}"/>
                    </a:ext>
                  </a:extLst>
                </p14:cNvPr>
                <p14:cNvContentPartPr/>
                <p14:nvPr/>
              </p14:nvContentPartPr>
              <p14:xfrm>
                <a:off x="10206815" y="2499101"/>
                <a:ext cx="8280" cy="170640"/>
              </p14:xfrm>
            </p:contentPart>
          </mc:Choice>
          <mc:Fallback xmlns="">
            <p:pic>
              <p:nvPicPr>
                <p:cNvPr id="46089" name="Ink 46088">
                  <a:extLst>
                    <a:ext uri="{FF2B5EF4-FFF2-40B4-BE49-F238E27FC236}">
                      <a16:creationId xmlns:a16="http://schemas.microsoft.com/office/drawing/2014/main" id="{FCD8BC50-45AB-F27F-6B1A-515D8374703E}"/>
                    </a:ext>
                  </a:extLst>
                </p:cNvPr>
                <p:cNvPicPr/>
                <p:nvPr/>
              </p:nvPicPr>
              <p:blipFill>
                <a:blip r:embed="rId117"/>
                <a:stretch>
                  <a:fillRect/>
                </a:stretch>
              </p:blipFill>
              <p:spPr>
                <a:xfrm>
                  <a:off x="10202495" y="2494781"/>
                  <a:ext cx="169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46090" name="Ink 46089">
                  <a:extLst>
                    <a:ext uri="{FF2B5EF4-FFF2-40B4-BE49-F238E27FC236}">
                      <a16:creationId xmlns:a16="http://schemas.microsoft.com/office/drawing/2014/main" id="{EF6B4390-81AC-92F2-8FE1-6D0D87DF2EFE}"/>
                    </a:ext>
                  </a:extLst>
                </p14:cNvPr>
                <p14:cNvContentPartPr/>
                <p14:nvPr/>
              </p14:nvContentPartPr>
              <p14:xfrm>
                <a:off x="10174415" y="2572181"/>
                <a:ext cx="54000" cy="20520"/>
              </p14:xfrm>
            </p:contentPart>
          </mc:Choice>
          <mc:Fallback xmlns="">
            <p:pic>
              <p:nvPicPr>
                <p:cNvPr id="46090" name="Ink 46089">
                  <a:extLst>
                    <a:ext uri="{FF2B5EF4-FFF2-40B4-BE49-F238E27FC236}">
                      <a16:creationId xmlns:a16="http://schemas.microsoft.com/office/drawing/2014/main" id="{EF6B4390-81AC-92F2-8FE1-6D0D87DF2EFE}"/>
                    </a:ext>
                  </a:extLst>
                </p:cNvPr>
                <p:cNvPicPr/>
                <p:nvPr/>
              </p:nvPicPr>
              <p:blipFill>
                <a:blip r:embed="rId119"/>
                <a:stretch>
                  <a:fillRect/>
                </a:stretch>
              </p:blipFill>
              <p:spPr>
                <a:xfrm>
                  <a:off x="10170095" y="2567861"/>
                  <a:ext cx="62640" cy="29160"/>
                </a:xfrm>
                <a:prstGeom prst="rect">
                  <a:avLst/>
                </a:prstGeom>
              </p:spPr>
            </p:pic>
          </mc:Fallback>
        </mc:AlternateContent>
      </p:grpSp>
      <p:grpSp>
        <p:nvGrpSpPr>
          <p:cNvPr id="46098" name="Group 46097">
            <a:extLst>
              <a:ext uri="{FF2B5EF4-FFF2-40B4-BE49-F238E27FC236}">
                <a16:creationId xmlns:a16="http://schemas.microsoft.com/office/drawing/2014/main" id="{D27B4842-0298-8844-4263-38C31360BC69}"/>
              </a:ext>
            </a:extLst>
          </p:cNvPr>
          <p:cNvGrpSpPr/>
          <p:nvPr/>
        </p:nvGrpSpPr>
        <p:grpSpPr>
          <a:xfrm>
            <a:off x="9279455" y="2805821"/>
            <a:ext cx="327600" cy="208440"/>
            <a:chOff x="9279455" y="2805821"/>
            <a:chExt cx="327600" cy="208440"/>
          </a:xfrm>
        </p:grpSpPr>
        <mc:AlternateContent xmlns:mc="http://schemas.openxmlformats.org/markup-compatibility/2006" xmlns:p14="http://schemas.microsoft.com/office/powerpoint/2010/main">
          <mc:Choice Requires="p14">
            <p:contentPart p14:bwMode="auto" r:id="rId120">
              <p14:nvContentPartPr>
                <p14:cNvPr id="46092" name="Ink 46091">
                  <a:extLst>
                    <a:ext uri="{FF2B5EF4-FFF2-40B4-BE49-F238E27FC236}">
                      <a16:creationId xmlns:a16="http://schemas.microsoft.com/office/drawing/2014/main" id="{8745E5A1-D3B4-4D25-F3CD-8A237F9C7B82}"/>
                    </a:ext>
                  </a:extLst>
                </p14:cNvPr>
                <p14:cNvContentPartPr/>
                <p14:nvPr/>
              </p14:nvContentPartPr>
              <p14:xfrm>
                <a:off x="9279455" y="2882141"/>
                <a:ext cx="82080" cy="10440"/>
              </p14:xfrm>
            </p:contentPart>
          </mc:Choice>
          <mc:Fallback xmlns="">
            <p:pic>
              <p:nvPicPr>
                <p:cNvPr id="46092" name="Ink 46091">
                  <a:extLst>
                    <a:ext uri="{FF2B5EF4-FFF2-40B4-BE49-F238E27FC236}">
                      <a16:creationId xmlns:a16="http://schemas.microsoft.com/office/drawing/2014/main" id="{8745E5A1-D3B4-4D25-F3CD-8A237F9C7B82}"/>
                    </a:ext>
                  </a:extLst>
                </p:cNvPr>
                <p:cNvPicPr/>
                <p:nvPr/>
              </p:nvPicPr>
              <p:blipFill>
                <a:blip r:embed="rId121"/>
                <a:stretch>
                  <a:fillRect/>
                </a:stretch>
              </p:blipFill>
              <p:spPr>
                <a:xfrm>
                  <a:off x="9275135" y="2877821"/>
                  <a:ext cx="907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46093" name="Ink 46092">
                  <a:extLst>
                    <a:ext uri="{FF2B5EF4-FFF2-40B4-BE49-F238E27FC236}">
                      <a16:creationId xmlns:a16="http://schemas.microsoft.com/office/drawing/2014/main" id="{D0870C65-4F6F-ABDA-23B7-235C85075A3A}"/>
                    </a:ext>
                  </a:extLst>
                </p14:cNvPr>
                <p14:cNvContentPartPr/>
                <p14:nvPr/>
              </p14:nvContentPartPr>
              <p14:xfrm>
                <a:off x="9305015" y="2878181"/>
                <a:ext cx="56880" cy="132120"/>
              </p14:xfrm>
            </p:contentPart>
          </mc:Choice>
          <mc:Fallback xmlns="">
            <p:pic>
              <p:nvPicPr>
                <p:cNvPr id="46093" name="Ink 46092">
                  <a:extLst>
                    <a:ext uri="{FF2B5EF4-FFF2-40B4-BE49-F238E27FC236}">
                      <a16:creationId xmlns:a16="http://schemas.microsoft.com/office/drawing/2014/main" id="{D0870C65-4F6F-ABDA-23B7-235C85075A3A}"/>
                    </a:ext>
                  </a:extLst>
                </p:cNvPr>
                <p:cNvPicPr/>
                <p:nvPr/>
              </p:nvPicPr>
              <p:blipFill>
                <a:blip r:embed="rId123"/>
                <a:stretch>
                  <a:fillRect/>
                </a:stretch>
              </p:blipFill>
              <p:spPr>
                <a:xfrm>
                  <a:off x="9300695" y="2873861"/>
                  <a:ext cx="655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46094" name="Ink 46093">
                  <a:extLst>
                    <a:ext uri="{FF2B5EF4-FFF2-40B4-BE49-F238E27FC236}">
                      <a16:creationId xmlns:a16="http://schemas.microsoft.com/office/drawing/2014/main" id="{BB8508E6-BBF7-771F-0CAB-9A70EDA75251}"/>
                    </a:ext>
                  </a:extLst>
                </p14:cNvPr>
                <p14:cNvContentPartPr/>
                <p14:nvPr/>
              </p14:nvContentPartPr>
              <p14:xfrm>
                <a:off x="9417335" y="2934341"/>
                <a:ext cx="87120" cy="79920"/>
              </p14:xfrm>
            </p:contentPart>
          </mc:Choice>
          <mc:Fallback xmlns="">
            <p:pic>
              <p:nvPicPr>
                <p:cNvPr id="46094" name="Ink 46093">
                  <a:extLst>
                    <a:ext uri="{FF2B5EF4-FFF2-40B4-BE49-F238E27FC236}">
                      <a16:creationId xmlns:a16="http://schemas.microsoft.com/office/drawing/2014/main" id="{BB8508E6-BBF7-771F-0CAB-9A70EDA75251}"/>
                    </a:ext>
                  </a:extLst>
                </p:cNvPr>
                <p:cNvPicPr/>
                <p:nvPr/>
              </p:nvPicPr>
              <p:blipFill>
                <a:blip r:embed="rId125"/>
                <a:stretch>
                  <a:fillRect/>
                </a:stretch>
              </p:blipFill>
              <p:spPr>
                <a:xfrm>
                  <a:off x="9413015" y="2930021"/>
                  <a:ext cx="957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6095" name="Ink 46094">
                  <a:extLst>
                    <a:ext uri="{FF2B5EF4-FFF2-40B4-BE49-F238E27FC236}">
                      <a16:creationId xmlns:a16="http://schemas.microsoft.com/office/drawing/2014/main" id="{C90B5FEF-23BC-77B2-172F-3784A9E35D2F}"/>
                    </a:ext>
                  </a:extLst>
                </p14:cNvPr>
                <p14:cNvContentPartPr/>
                <p14:nvPr/>
              </p14:nvContentPartPr>
              <p14:xfrm>
                <a:off x="9542615" y="2954141"/>
                <a:ext cx="64440" cy="50400"/>
              </p14:xfrm>
            </p:contentPart>
          </mc:Choice>
          <mc:Fallback xmlns="">
            <p:pic>
              <p:nvPicPr>
                <p:cNvPr id="46095" name="Ink 46094">
                  <a:extLst>
                    <a:ext uri="{FF2B5EF4-FFF2-40B4-BE49-F238E27FC236}">
                      <a16:creationId xmlns:a16="http://schemas.microsoft.com/office/drawing/2014/main" id="{C90B5FEF-23BC-77B2-172F-3784A9E35D2F}"/>
                    </a:ext>
                  </a:extLst>
                </p:cNvPr>
                <p:cNvPicPr/>
                <p:nvPr/>
              </p:nvPicPr>
              <p:blipFill>
                <a:blip r:embed="rId127"/>
                <a:stretch>
                  <a:fillRect/>
                </a:stretch>
              </p:blipFill>
              <p:spPr>
                <a:xfrm>
                  <a:off x="9538295" y="2949821"/>
                  <a:ext cx="730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46097" name="Ink 46096">
                  <a:extLst>
                    <a:ext uri="{FF2B5EF4-FFF2-40B4-BE49-F238E27FC236}">
                      <a16:creationId xmlns:a16="http://schemas.microsoft.com/office/drawing/2014/main" id="{85045181-7221-6845-914C-15BFC675A453}"/>
                    </a:ext>
                  </a:extLst>
                </p14:cNvPr>
                <p14:cNvContentPartPr/>
                <p14:nvPr/>
              </p14:nvContentPartPr>
              <p14:xfrm>
                <a:off x="9414455" y="2805821"/>
                <a:ext cx="78840" cy="59760"/>
              </p14:xfrm>
            </p:contentPart>
          </mc:Choice>
          <mc:Fallback xmlns="">
            <p:pic>
              <p:nvPicPr>
                <p:cNvPr id="46097" name="Ink 46096">
                  <a:extLst>
                    <a:ext uri="{FF2B5EF4-FFF2-40B4-BE49-F238E27FC236}">
                      <a16:creationId xmlns:a16="http://schemas.microsoft.com/office/drawing/2014/main" id="{85045181-7221-6845-914C-15BFC675A453}"/>
                    </a:ext>
                  </a:extLst>
                </p:cNvPr>
                <p:cNvPicPr/>
                <p:nvPr/>
              </p:nvPicPr>
              <p:blipFill>
                <a:blip r:embed="rId129"/>
                <a:stretch>
                  <a:fillRect/>
                </a:stretch>
              </p:blipFill>
              <p:spPr>
                <a:xfrm>
                  <a:off x="9410135" y="2801501"/>
                  <a:ext cx="87480" cy="68400"/>
                </a:xfrm>
                <a:prstGeom prst="rect">
                  <a:avLst/>
                </a:prstGeom>
              </p:spPr>
            </p:pic>
          </mc:Fallback>
        </mc:AlternateContent>
      </p:grpSp>
    </p:spTree>
    <p:extLst>
      <p:ext uri="{BB962C8B-B14F-4D97-AF65-F5344CB8AC3E}">
        <p14:creationId xmlns:p14="http://schemas.microsoft.com/office/powerpoint/2010/main" val="19226651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C749F-C74E-4901-828E-D53AA6394832}"/>
            </a:ext>
          </a:extLst>
        </p:cNvPr>
        <p:cNvGrpSpPr/>
        <p:nvPr/>
      </p:nvGrpSpPr>
      <p:grpSpPr>
        <a:xfrm>
          <a:off x="0" y="0"/>
          <a:ext cx="0" cy="0"/>
          <a:chOff x="0" y="0"/>
          <a:chExt cx="0" cy="0"/>
        </a:xfrm>
      </p:grpSpPr>
      <p:sp>
        <p:nvSpPr>
          <p:cNvPr id="46082" name="Rectangle 2">
            <a:extLst>
              <a:ext uri="{FF2B5EF4-FFF2-40B4-BE49-F238E27FC236}">
                <a16:creationId xmlns:a16="http://schemas.microsoft.com/office/drawing/2014/main" id="{EF7F629E-9E95-9F2C-21B8-F5937E40D363}"/>
              </a:ext>
            </a:extLst>
          </p:cNvPr>
          <p:cNvSpPr>
            <a:spLocks noGrp="1" noChangeArrowheads="1"/>
          </p:cNvSpPr>
          <p:nvPr>
            <p:ph type="title"/>
          </p:nvPr>
        </p:nvSpPr>
        <p:spPr/>
        <p:txBody>
          <a:bodyPr/>
          <a:lstStyle/>
          <a:p>
            <a:r>
              <a:rPr lang="en-US" altLang="en-US" dirty="0" err="1"/>
              <a:t>Lagrangian</a:t>
            </a:r>
            <a:r>
              <a:rPr lang="en-US" altLang="en-US" dirty="0"/>
              <a:t> Formulation of Manipulator Dynamics</a:t>
            </a:r>
          </a:p>
        </p:txBody>
      </p:sp>
      <p:sp>
        <p:nvSpPr>
          <p:cNvPr id="7" name="Footer Placeholder 2">
            <a:extLst>
              <a:ext uri="{FF2B5EF4-FFF2-40B4-BE49-F238E27FC236}">
                <a16:creationId xmlns:a16="http://schemas.microsoft.com/office/drawing/2014/main" id="{EE05718C-8F50-B61B-4533-834782F2A610}"/>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5" name="Picture 2" descr="http://brand.ucla.edu/wp-content/uploads/2013/08/ucla-logotype-main-11.jpg">
            <a:extLst>
              <a:ext uri="{FF2B5EF4-FFF2-40B4-BE49-F238E27FC236}">
                <a16:creationId xmlns:a16="http://schemas.microsoft.com/office/drawing/2014/main" id="{DD0898F5-0460-B676-A587-55F54E2685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D89E3D2-6D9D-721D-993E-7C3264BA4F64}"/>
                  </a:ext>
                </a:extLst>
              </p:cNvPr>
              <p:cNvSpPr txBox="1"/>
              <p:nvPr/>
            </p:nvSpPr>
            <p:spPr>
              <a:xfrm>
                <a:off x="969624" y="1603541"/>
                <a:ext cx="9946026" cy="4629537"/>
              </a:xfrm>
              <a:prstGeom prst="rect">
                <a:avLst/>
              </a:prstGeom>
              <a:noFill/>
            </p:spPr>
            <p:txBody>
              <a:bodyPr wrap="square" lIns="0" tIns="0" rIns="0" bIns="0" rtlCol="0">
                <a:spAutoFit/>
              </a:bodyPr>
              <a:lstStyle/>
              <a:p>
                <a14:m>
                  <m:oMath xmlns:m="http://schemas.openxmlformats.org/officeDocument/2006/math">
                    <m:d>
                      <m:dPr>
                        <m:begChr m:val="["/>
                        <m:endChr m:val="]"/>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i="1" smtClean="0">
                                      <a:latin typeface="Cambria Math" panose="02040503050406030204" pitchFamily="18" charset="0"/>
                                    </a:rPr>
                                    <m:t>𝜏</m:t>
                                  </m:r>
                                </m:e>
                                <m:sub>
                                  <m:r>
                                    <a:rPr lang="en-US" b="0" i="1" smtClean="0">
                                      <a:latin typeface="Cambria Math" panose="02040503050406030204" pitchFamily="18" charset="0"/>
                                    </a:rPr>
                                    <m:t>1</m:t>
                                  </m:r>
                                </m:sub>
                              </m:sSub>
                            </m:e>
                          </m:mr>
                          <m:mr>
                            <m:e>
                              <m:sSub>
                                <m:sSubPr>
                                  <m:ctrlPr>
                                    <a:rPr lang="en-US" b="0" i="1" smtClean="0">
                                      <a:latin typeface="Cambria Math" panose="02040503050406030204" pitchFamily="18" charset="0"/>
                                    </a:rPr>
                                  </m:ctrlPr>
                                </m:sSubPr>
                                <m:e>
                                  <m:r>
                                    <a:rPr lang="en-US" i="1">
                                      <a:latin typeface="Cambria Math" panose="02040503050406030204" pitchFamily="18" charset="0"/>
                                    </a:rPr>
                                    <m:t>𝜏</m:t>
                                  </m:r>
                                </m:e>
                                <m:sub>
                                  <m:r>
                                    <a:rPr lang="en-US" b="0" i="1" smtClean="0">
                                      <a:latin typeface="Cambria Math" panose="02040503050406030204" pitchFamily="18" charset="0"/>
                                    </a:rPr>
                                    <m:t>2</m:t>
                                  </m:r>
                                </m:sub>
                              </m:sSub>
                            </m:e>
                          </m:mr>
                        </m:m>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𝐿</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𝐿</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2</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𝐿</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e>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𝐿</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𝑚</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2</m:t>
                                  </m:r>
                                </m:sub>
                              </m:sSub>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2</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𝐿</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e>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𝐿</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e>
                          </m:mr>
                        </m:m>
                      </m:e>
                    </m:d>
                  </m:oMath>
                </a14:m>
                <a:r>
                  <a:rPr lang="en-US" dirty="0"/>
                  <a:t>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𝜃</m:t>
                                      </m:r>
                                    </m:e>
                                  </m:acc>
                                </m:e>
                                <m:sub>
                                  <m:r>
                                    <a:rPr lang="en-US" i="1">
                                      <a:latin typeface="Cambria Math" panose="02040503050406030204" pitchFamily="18" charset="0"/>
                                    </a:rPr>
                                    <m:t>1</m:t>
                                  </m:r>
                                </m:sub>
                              </m:sSub>
                            </m:e>
                          </m:mr>
                          <m:m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𝜃</m:t>
                                      </m:r>
                                    </m:e>
                                  </m:acc>
                                </m:e>
                                <m:sub>
                                  <m:r>
                                    <a:rPr lang="en-US" b="0" i="1" smtClean="0">
                                      <a:latin typeface="Cambria Math" panose="02040503050406030204" pitchFamily="18" charset="0"/>
                                    </a:rPr>
                                    <m:t>2</m:t>
                                  </m:r>
                                </m:sub>
                              </m:sSub>
                            </m:e>
                          </m:mr>
                        </m:m>
                      </m:e>
                    </m:d>
                    <m:r>
                      <a:rPr lang="en-US" b="0" i="1" smtClean="0">
                        <a:latin typeface="Cambria Math" panose="02040503050406030204" pitchFamily="18" charset="0"/>
                      </a:rPr>
                      <m:t>+</m:t>
                    </m:r>
                  </m:oMath>
                </a14:m>
                <a:endParaRPr lang="en-US" b="0" dirty="0"/>
              </a:p>
              <a:p>
                <a:endParaRPr lang="en-US" b="0" dirty="0"/>
              </a:p>
              <a:p>
                <a14:m>
                  <m:oMath xmlns:m="http://schemas.openxmlformats.org/officeDocument/2006/math">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a:rPr lang="en-US" b="0" i="1" smtClean="0">
                                  <a:latin typeface="Cambria Math" panose="02040503050406030204" pitchFamily="18" charset="0"/>
                                </a:rPr>
                                <m:t>0</m:t>
                              </m:r>
                            </m:e>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2</m:t>
                                  </m:r>
                                </m:sub>
                              </m:sSub>
                            </m:e>
                          </m:mr>
                          <m:mr>
                            <m:e>
                              <m:sSub>
                                <m:sSubPr>
                                  <m:ctrlPr>
                                    <a:rPr lang="en-US" b="0" i="1" smtClean="0">
                                      <a:latin typeface="Cambria Math" panose="02040503050406030204" pitchFamily="18" charset="0"/>
                                    </a:rPr>
                                  </m:ctrlPr>
                                </m:sSub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𝑚</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2</m:t>
                                  </m:r>
                                </m:sub>
                              </m:sSub>
                            </m:e>
                            <m:e>
                              <m:r>
                                <a:rPr lang="en-US" b="0" i="1" smtClean="0">
                                  <a:latin typeface="Cambria Math" panose="02040503050406030204" pitchFamily="18" charset="0"/>
                                </a:rPr>
                                <m:t>0</m:t>
                              </m:r>
                            </m:e>
                          </m:mr>
                        </m:m>
                      </m:e>
                    </m:d>
                  </m:oMath>
                </a14:m>
                <a:r>
                  <a:rPr lang="en-US" dirty="0"/>
                  <a:t>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𝜃</m:t>
                                      </m:r>
                                    </m:e>
                                  </m:acc>
                                </m:e>
                                <m:sub>
                                  <m:r>
                                    <a:rPr lang="en-US" i="1">
                                      <a:latin typeface="Cambria Math" panose="02040503050406030204" pitchFamily="18" charset="0"/>
                                    </a:rPr>
                                    <m:t>1</m:t>
                                  </m:r>
                                </m:sub>
                                <m:sup>
                                  <m:r>
                                    <a:rPr lang="en-US" i="1">
                                      <a:latin typeface="Cambria Math" panose="02040503050406030204" pitchFamily="18" charset="0"/>
                                    </a:rPr>
                                    <m:t>2</m:t>
                                  </m:r>
                                </m:sup>
                              </m:sSubSup>
                            </m:e>
                          </m:mr>
                          <m:mr>
                            <m:e>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𝜃</m:t>
                                      </m:r>
                                    </m:e>
                                  </m:acc>
                                </m:e>
                                <m:sub>
                                  <m:r>
                                    <a:rPr lang="en-US" b="0" i="1" smtClean="0">
                                      <a:latin typeface="Cambria Math" panose="02040503050406030204" pitchFamily="18" charset="0"/>
                                    </a:rPr>
                                    <m:t>2</m:t>
                                  </m:r>
                                </m:sub>
                                <m:sup>
                                  <m:r>
                                    <a:rPr lang="en-US" i="1">
                                      <a:latin typeface="Cambria Math" panose="02040503050406030204" pitchFamily="18" charset="0"/>
                                    </a:rPr>
                                    <m:t>2</m:t>
                                  </m:r>
                                </m:sup>
                              </m:sSubSup>
                            </m:e>
                          </m:mr>
                        </m:m>
                      </m:e>
                    </m:d>
                  </m:oMath>
                </a14:m>
                <a:r>
                  <a:rPr lang="en-US" dirty="0"/>
                  <a:t> +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brk m:alnAt="7"/>
                                    </m:rPr>
                                    <a:rPr lang="en-US" b="0" i="1" smtClean="0">
                                      <a:latin typeface="Cambria Math" panose="02040503050406030204" pitchFamily="18" charset="0"/>
                                    </a:rPr>
                                    <m:t>𝑚</m:t>
                                  </m:r>
                                </m:e>
                                <m:sub>
                                  <m:r>
                                    <m:rPr>
                                      <m:brk m:alnAt="7"/>
                                    </m:rP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m:rPr>
                                      <m:brk m:alnAt="7"/>
                                    </m:rPr>
                                    <a:rPr lang="en-US" b="0" i="1" smtClean="0">
                                      <a:latin typeface="Cambria Math" panose="02040503050406030204" pitchFamily="18" charset="0"/>
                                    </a:rPr>
                                    <m:t>𝐿</m:t>
                                  </m:r>
                                </m:e>
                                <m:sub>
                                  <m:r>
                                    <m:rPr>
                                      <m:brk m:alnAt="7"/>
                                    </m:rP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m:rPr>
                                      <m:brk m:alnAt="7"/>
                                    </m:rPr>
                                    <a:rPr lang="en-US" b="0" i="1" smtClean="0">
                                      <a:latin typeface="Cambria Math" panose="02040503050406030204" pitchFamily="18" charset="0"/>
                                    </a:rPr>
                                    <m:t>𝐿</m:t>
                                  </m:r>
                                </m:e>
                                <m:sub>
                                  <m:r>
                                    <m:rPr>
                                      <m:brk m:alnAt="7"/>
                                    </m:rP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m:rPr>
                                      <m:brk m:alnAt="7"/>
                                    </m:rPr>
                                    <a:rPr lang="en-US" b="0" i="1" smtClean="0">
                                      <a:latin typeface="Cambria Math" panose="02040503050406030204" pitchFamily="18" charset="0"/>
                                    </a:rPr>
                                    <m:t>𝑠</m:t>
                                  </m:r>
                                </m:e>
                                <m:sub>
                                  <m:r>
                                    <m:rPr>
                                      <m:brk m:alnAt="7"/>
                                    </m:rPr>
                                    <a:rPr lang="en-US" b="0" i="1" smtClean="0">
                                      <a:latin typeface="Cambria Math" panose="02040503050406030204" pitchFamily="18" charset="0"/>
                                    </a:rPr>
                                    <m:t>2</m:t>
                                  </m:r>
                                </m:sub>
                              </m:sSub>
                            </m:e>
                          </m:mr>
                          <m:mr>
                            <m:e>
                              <m:r>
                                <a:rPr lang="en-US" b="0" i="1" smtClean="0">
                                  <a:latin typeface="Cambria Math" panose="02040503050406030204" pitchFamily="18" charset="0"/>
                                </a:rPr>
                                <m:t>0</m:t>
                              </m:r>
                            </m:e>
                          </m:mr>
                        </m:m>
                      </m:e>
                    </m:d>
                    <m:sSub>
                      <m:sSubPr>
                        <m:ctrlPr>
                          <a:rPr lang="en-US" b="0" i="1" smtClean="0">
                            <a:latin typeface="Cambria Math" panose="02040503050406030204" pitchFamily="18" charset="0"/>
                          </a:rPr>
                        </m:ctrlPr>
                      </m:sSubPr>
                      <m:e>
                        <m:r>
                          <a:rPr lang="en-US" i="1" smtClean="0">
                            <a:latin typeface="Cambria Math" panose="02040503050406030204" pitchFamily="18" charset="0"/>
                          </a:rPr>
                          <m:t>𝜃</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2</m:t>
                        </m:r>
                      </m:sub>
                    </m:sSub>
                  </m:oMath>
                </a14:m>
                <a:r>
                  <a:rPr lang="en-US" dirty="0"/>
                  <a:t> + </a:t>
                </a:r>
              </a:p>
              <a:p>
                <a:endParaRPr lang="en-US" dirty="0"/>
              </a:p>
              <a:p>
                <a:endParaRPr lang="en-US" dirty="0"/>
              </a:p>
              <a:p>
                <a14:m>
                  <m:oMath xmlns:m="http://schemas.openxmlformats.org/officeDocument/2006/math">
                    <m:r>
                      <a:rPr lang="en-US" b="0" i="1" smtClean="0">
                        <a:latin typeface="Cambria Math" panose="02040503050406030204" pitchFamily="18" charset="0"/>
                      </a:rPr>
                      <m:t>𝑔</m:t>
                    </m:r>
                    <m:d>
                      <m:dPr>
                        <m:begChr m:val="["/>
                        <m:endChr m:val="]"/>
                        <m:ctrlPr>
                          <a:rPr lang="en-US" i="1" smtClean="0">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12</m:t>
                                  </m:r>
                                </m:sub>
                              </m:sSub>
                              <m:r>
                                <a:rPr lang="en-US" b="0" i="1" smtClean="0">
                                  <a:latin typeface="Cambria Math" panose="02040503050406030204" pitchFamily="18" charset="0"/>
                                </a:rPr>
                                <m:t>)</m:t>
                              </m:r>
                            </m:e>
                          </m:mr>
                          <m:m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12</m:t>
                                  </m:r>
                                </m:sub>
                              </m:sSub>
                            </m:e>
                          </m:mr>
                        </m:m>
                      </m:e>
                    </m:d>
                  </m:oMath>
                </a14:m>
                <a:r>
                  <a:rPr lang="en-US" dirty="0"/>
                  <a:t> </a:t>
                </a:r>
              </a:p>
            </p:txBody>
          </p:sp>
        </mc:Choice>
        <mc:Fallback xmlns="">
          <p:sp>
            <p:nvSpPr>
              <p:cNvPr id="4" name="TextBox 3">
                <a:extLst>
                  <a:ext uri="{FF2B5EF4-FFF2-40B4-BE49-F238E27FC236}">
                    <a16:creationId xmlns:a16="http://schemas.microsoft.com/office/drawing/2014/main" id="{AD89E3D2-6D9D-721D-993E-7C3264BA4F64}"/>
                  </a:ext>
                </a:extLst>
              </p:cNvPr>
              <p:cNvSpPr txBox="1">
                <a:spLocks noRot="1" noChangeAspect="1" noMove="1" noResize="1" noEditPoints="1" noAdjustHandles="1" noChangeArrowheads="1" noChangeShapeType="1" noTextEdit="1"/>
              </p:cNvSpPr>
              <p:nvPr/>
            </p:nvSpPr>
            <p:spPr>
              <a:xfrm>
                <a:off x="969624" y="1603541"/>
                <a:ext cx="9946026" cy="4629537"/>
              </a:xfrm>
              <a:prstGeom prst="rect">
                <a:avLst/>
              </a:prstGeom>
              <a:blipFill>
                <a:blip r:embed="rId4"/>
                <a:stretch>
                  <a:fillRect/>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107E9C6D-1FD8-6FE1-E76E-62C6C00B2B4E}"/>
              </a:ext>
            </a:extLst>
          </p:cNvPr>
          <p:cNvCxnSpPr>
            <a:cxnSpLocks/>
          </p:cNvCxnSpPr>
          <p:nvPr/>
        </p:nvCxnSpPr>
        <p:spPr bwMode="auto">
          <a:xfrm>
            <a:off x="1757363" y="2190750"/>
            <a:ext cx="7251700"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C41C195A-BBA3-7CCD-3C60-95089240675D}"/>
              </a:ext>
            </a:extLst>
          </p:cNvPr>
          <p:cNvCxnSpPr>
            <a:cxnSpLocks/>
          </p:cNvCxnSpPr>
          <p:nvPr/>
        </p:nvCxnSpPr>
        <p:spPr bwMode="auto">
          <a:xfrm>
            <a:off x="6445250" y="1714500"/>
            <a:ext cx="0" cy="752475"/>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E830C5B9-4F30-01C6-CBAA-DEFA098EDF3D}"/>
              </a:ext>
            </a:extLst>
          </p:cNvPr>
          <p:cNvCxnSpPr>
            <a:cxnSpLocks/>
          </p:cNvCxnSpPr>
          <p:nvPr/>
        </p:nvCxnSpPr>
        <p:spPr bwMode="auto">
          <a:xfrm>
            <a:off x="1177925" y="3781425"/>
            <a:ext cx="2651125"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F1667E22-EA90-CDE8-FCA7-FC7F8CB86D3F}"/>
              </a:ext>
            </a:extLst>
          </p:cNvPr>
          <p:cNvCxnSpPr>
            <a:cxnSpLocks/>
          </p:cNvCxnSpPr>
          <p:nvPr/>
        </p:nvCxnSpPr>
        <p:spPr bwMode="auto">
          <a:xfrm>
            <a:off x="2692400" y="3386137"/>
            <a:ext cx="0" cy="752475"/>
          </a:xfrm>
          <a:prstGeom prst="line">
            <a:avLst/>
          </a:prstGeom>
          <a:solidFill>
            <a:schemeClr val="accent1"/>
          </a:solidFill>
          <a:ln w="95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8601938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26D697F-27FA-970E-65A1-68B6FFB22E3D}"/>
              </a:ext>
            </a:extLst>
          </p:cNvPr>
          <p:cNvSpPr>
            <a:spLocks noGrp="1" noChangeArrowheads="1"/>
          </p:cNvSpPr>
          <p:nvPr>
            <p:ph type="ctrTitle"/>
          </p:nvPr>
        </p:nvSpPr>
        <p:spPr>
          <a:xfrm>
            <a:off x="2209800" y="2286000"/>
            <a:ext cx="7772400" cy="1143000"/>
          </a:xfrm>
        </p:spPr>
        <p:txBody>
          <a:bodyPr/>
          <a:lstStyle/>
          <a:p>
            <a:r>
              <a:rPr lang="en-US" altLang="en-US" dirty="0"/>
              <a:t>Lagrange Method </a:t>
            </a:r>
            <a:br>
              <a:rPr lang="en-US" altLang="en-US" dirty="0"/>
            </a:br>
            <a:endParaRPr lang="en-US" altLang="en-US" dirty="0"/>
          </a:p>
        </p:txBody>
      </p:sp>
      <p:sp>
        <p:nvSpPr>
          <p:cNvPr id="15363" name="Rectangle 3">
            <a:extLst>
              <a:ext uri="{FF2B5EF4-FFF2-40B4-BE49-F238E27FC236}">
                <a16:creationId xmlns:a16="http://schemas.microsoft.com/office/drawing/2014/main" id="{DC6DC451-8A08-AE00-48CB-5F4DBF9CD11B}"/>
              </a:ext>
            </a:extLst>
          </p:cNvPr>
          <p:cNvSpPr>
            <a:spLocks noGrp="1" noChangeArrowheads="1"/>
          </p:cNvSpPr>
          <p:nvPr>
            <p:ph type="subTitle" idx="1"/>
          </p:nvPr>
        </p:nvSpPr>
        <p:spPr/>
        <p:txBody>
          <a:bodyPr/>
          <a:lstStyle/>
          <a:p>
            <a:r>
              <a:rPr lang="en-US" altLang="en-US" dirty="0"/>
              <a:t>Summary </a:t>
            </a:r>
          </a:p>
        </p:txBody>
      </p:sp>
      <p:sp>
        <p:nvSpPr>
          <p:cNvPr id="6" name="Footer Placeholder 2">
            <a:extLst>
              <a:ext uri="{FF2B5EF4-FFF2-40B4-BE49-F238E27FC236}">
                <a16:creationId xmlns:a16="http://schemas.microsoft.com/office/drawing/2014/main" id="{4C603289-20EB-1143-9A39-F9F9F228C0A9}"/>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5365" name="Picture 2" descr="http://brand.ucla.edu/wp-content/uploads/2013/08/ucla-logotype-main-11.jpg">
            <a:extLst>
              <a:ext uri="{FF2B5EF4-FFF2-40B4-BE49-F238E27FC236}">
                <a16:creationId xmlns:a16="http://schemas.microsoft.com/office/drawing/2014/main" id="{A21EA0EE-D88D-1E7A-0D4A-09102FB305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04773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01DA0-0016-11CF-7C95-E67A87C90B02}"/>
            </a:ext>
          </a:extLst>
        </p:cNvPr>
        <p:cNvGrpSpPr/>
        <p:nvPr/>
      </p:nvGrpSpPr>
      <p:grpSpPr>
        <a:xfrm>
          <a:off x="0" y="0"/>
          <a:ext cx="0" cy="0"/>
          <a:chOff x="0" y="0"/>
          <a:chExt cx="0" cy="0"/>
        </a:xfrm>
      </p:grpSpPr>
      <p:sp>
        <p:nvSpPr>
          <p:cNvPr id="46082" name="Rectangle 2">
            <a:extLst>
              <a:ext uri="{FF2B5EF4-FFF2-40B4-BE49-F238E27FC236}">
                <a16:creationId xmlns:a16="http://schemas.microsoft.com/office/drawing/2014/main" id="{3862EAB2-1DD8-FFE5-2175-40E7376D6B8A}"/>
              </a:ext>
            </a:extLst>
          </p:cNvPr>
          <p:cNvSpPr>
            <a:spLocks noGrp="1" noChangeArrowheads="1"/>
          </p:cNvSpPr>
          <p:nvPr>
            <p:ph type="title"/>
          </p:nvPr>
        </p:nvSpPr>
        <p:spPr/>
        <p:txBody>
          <a:bodyPr/>
          <a:lstStyle/>
          <a:p>
            <a:r>
              <a:rPr lang="en-US" altLang="en-US" dirty="0" err="1"/>
              <a:t>Lagrangian</a:t>
            </a:r>
            <a:r>
              <a:rPr lang="en-US" altLang="en-US" dirty="0"/>
              <a:t> Formulation of Manipulator Dynamics – Summary </a:t>
            </a:r>
          </a:p>
        </p:txBody>
      </p:sp>
      <p:sp>
        <p:nvSpPr>
          <p:cNvPr id="7" name="Footer Placeholder 2">
            <a:extLst>
              <a:ext uri="{FF2B5EF4-FFF2-40B4-BE49-F238E27FC236}">
                <a16:creationId xmlns:a16="http://schemas.microsoft.com/office/drawing/2014/main" id="{9E9A763D-8583-A54E-2255-FCB384EA3A32}"/>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5" name="Picture 2" descr="http://brand.ucla.edu/wp-content/uploads/2013/08/ucla-logotype-main-11.jpg">
            <a:extLst>
              <a:ext uri="{FF2B5EF4-FFF2-40B4-BE49-F238E27FC236}">
                <a16:creationId xmlns:a16="http://schemas.microsoft.com/office/drawing/2014/main" id="{ACFAF3FE-8A2D-919C-7626-F31A9C7CE5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3462808A-31C9-5948-0B3F-FEE24A978542}"/>
                  </a:ext>
                </a:extLst>
              </p:cNvPr>
              <p:cNvSpPr txBox="1">
                <a:spLocks noChangeArrowheads="1"/>
              </p:cNvSpPr>
              <p:nvPr/>
            </p:nvSpPr>
            <p:spPr bwMode="auto">
              <a:xfrm>
                <a:off x="944056" y="1314451"/>
                <a:ext cx="10433858" cy="47008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r>
                  <a:rPr lang="en-US" altLang="en-US" b="1" kern="0" dirty="0">
                    <a:solidFill>
                      <a:srgbClr val="FF0000"/>
                    </a:solidFill>
                  </a:rPr>
                  <a:t>Step 1: </a:t>
                </a:r>
                <a:r>
                  <a:rPr lang="en-US" altLang="en-US" dirty="0"/>
                  <a:t>Define a set of </a:t>
                </a:r>
                <a:r>
                  <a:rPr lang="en-US" altLang="en-US" i="1" dirty="0"/>
                  <a:t>generalized coordinates</a:t>
                </a:r>
                <a:r>
                  <a:rPr lang="en-US" altLang="en-US" dirty="0"/>
                  <a:t>  for </a:t>
                </a:r>
                <a:r>
                  <a:rPr lang="en-US" altLang="en-US" i="1" dirty="0" err="1">
                    <a:latin typeface="Times New Roman" panose="02020603050405020304" pitchFamily="18" charset="0"/>
                  </a:rPr>
                  <a:t>i</a:t>
                </a:r>
                <a:r>
                  <a:rPr lang="en-US" altLang="en-US" i="1" dirty="0">
                    <a:latin typeface="Times New Roman" panose="02020603050405020304" pitchFamily="18" charset="0"/>
                  </a:rPr>
                  <a:t>=1,2,3…N. </a:t>
                </a:r>
                <a:r>
                  <a:rPr lang="en-US" altLang="en-US" dirty="0"/>
                  <a:t>The usual variable set for serial manipulators is:</a:t>
                </a:r>
              </a:p>
              <a:p>
                <a:endParaRPr lang="en-US" altLang="en-US" dirty="0"/>
              </a:p>
              <a:p>
                <a:endParaRPr lang="en-US" altLang="en-US" dirty="0"/>
              </a:p>
              <a:p>
                <a:endParaRPr lang="en-US" altLang="en-US" dirty="0"/>
              </a:p>
              <a:p>
                <a:pPr marL="0" indent="0">
                  <a:buNone/>
                </a:pPr>
                <a:endParaRPr lang="en-US" altLang="en-US" dirty="0"/>
              </a:p>
              <a:p>
                <a:r>
                  <a:rPr lang="en-US" altLang="en-US" b="1" dirty="0">
                    <a:solidFill>
                      <a:srgbClr val="FF0000"/>
                    </a:solidFill>
                  </a:rPr>
                  <a:t>Step 2: </a:t>
                </a:r>
                <a:r>
                  <a:rPr lang="en-US" altLang="en-US" dirty="0"/>
                  <a:t>Define a set of </a:t>
                </a:r>
                <a:r>
                  <a:rPr lang="en-US" altLang="en-US" i="1" dirty="0"/>
                  <a:t>generalized velocities</a:t>
                </a:r>
                <a:r>
                  <a:rPr lang="en-US" altLang="en-US" dirty="0"/>
                  <a:t> </a:t>
                </a:r>
                <a14:m>
                  <m:oMath xmlns:m="http://schemas.openxmlformats.org/officeDocument/2006/math">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b="0" i="1">
                                <a:solidFill>
                                  <a:srgbClr val="000000"/>
                                </a:solidFill>
                                <a:latin typeface="Cambria Math" panose="02040503050406030204" pitchFamily="18" charset="0"/>
                              </a:rPr>
                              <m:t>𝑞</m:t>
                            </m:r>
                          </m:e>
                        </m:acc>
                      </m:e>
                      <m:sub>
                        <m:r>
                          <a:rPr lang="en-US" b="0" i="1">
                            <a:solidFill>
                              <a:srgbClr val="000000"/>
                            </a:solidFill>
                            <a:latin typeface="Cambria Math" panose="02040503050406030204" pitchFamily="18" charset="0"/>
                          </a:rPr>
                          <m:t>𝑖</m:t>
                        </m:r>
                      </m:sub>
                    </m:sSub>
                  </m:oMath>
                </a14:m>
                <a:r>
                  <a:rPr lang="en-US" altLang="en-US" dirty="0"/>
                  <a:t>  for </a:t>
                </a:r>
                <a:r>
                  <a:rPr lang="en-US" altLang="en-US" i="1" dirty="0" err="1">
                    <a:latin typeface="Times New Roman" panose="02020603050405020304" pitchFamily="18" charset="0"/>
                  </a:rPr>
                  <a:t>i</a:t>
                </a:r>
                <a:r>
                  <a:rPr lang="en-US" altLang="en-US" i="1" dirty="0">
                    <a:latin typeface="Times New Roman" panose="02020603050405020304" pitchFamily="18" charset="0"/>
                  </a:rPr>
                  <a:t>=1,2,3…N</a:t>
                </a:r>
              </a:p>
              <a:p>
                <a:endParaRPr lang="en-US" altLang="en-US" i="1" dirty="0">
                  <a:latin typeface="Times New Roman" panose="02020603050405020304" pitchFamily="18" charset="0"/>
                </a:endParaRPr>
              </a:p>
              <a:p>
                <a:r>
                  <a:rPr lang="en-US" altLang="en-US" b="1" dirty="0">
                    <a:solidFill>
                      <a:srgbClr val="FF0000"/>
                    </a:solidFill>
                  </a:rPr>
                  <a:t>Step 3: </a:t>
                </a:r>
                <a:r>
                  <a:rPr lang="en-US" altLang="en-US" dirty="0"/>
                  <a:t>Define a set of </a:t>
                </a:r>
                <a:r>
                  <a:rPr lang="en-US" altLang="en-US" i="1" dirty="0"/>
                  <a:t>generalized forces (and moments)</a:t>
                </a:r>
                <a:r>
                  <a:rPr lang="en-US" altLang="en-US" dirty="0"/>
                  <a:t> </a:t>
                </a:r>
                <a14:m>
                  <m:oMath xmlns:m="http://schemas.openxmlformats.org/officeDocument/2006/math">
                    <m:sSub>
                      <m:sSubPr>
                        <m:ctrlPr>
                          <a:rPr lang="en-US" i="1">
                            <a:solidFill>
                              <a:srgbClr val="000000"/>
                            </a:solidFill>
                            <a:latin typeface="Cambria Math" panose="02040503050406030204" pitchFamily="18" charset="0"/>
                          </a:rPr>
                        </m:ctrlPr>
                      </m:sSubPr>
                      <m:e>
                        <m:r>
                          <a:rPr lang="en-US" b="0" i="1">
                            <a:solidFill>
                              <a:srgbClr val="000000"/>
                            </a:solidFill>
                            <a:latin typeface="Cambria Math" panose="02040503050406030204" pitchFamily="18" charset="0"/>
                          </a:rPr>
                          <m:t>𝑄</m:t>
                        </m:r>
                      </m:e>
                      <m:sub>
                        <m:r>
                          <a:rPr lang="en-US" b="0" i="1">
                            <a:solidFill>
                              <a:srgbClr val="000000"/>
                            </a:solidFill>
                            <a:latin typeface="Cambria Math" panose="02040503050406030204" pitchFamily="18" charset="0"/>
                          </a:rPr>
                          <m:t>𝑖</m:t>
                        </m:r>
                      </m:sub>
                    </m:sSub>
                  </m:oMath>
                </a14:m>
                <a:endParaRPr lang="en-US" altLang="en-US" i="1" dirty="0">
                  <a:latin typeface="Times New Roman" panose="02020603050405020304" pitchFamily="18" charset="0"/>
                </a:endParaRPr>
              </a:p>
              <a:p>
                <a:endParaRPr lang="en-US" altLang="en-US" i="1" dirty="0">
                  <a:latin typeface="Times New Roman" panose="02020603050405020304" pitchFamily="18" charset="0"/>
                </a:endParaRPr>
              </a:p>
              <a:p>
                <a:endParaRPr lang="en-US" altLang="en-US" i="1" dirty="0">
                  <a:latin typeface="Times New Roman" panose="02020603050405020304" pitchFamily="18" charset="0"/>
                </a:endParaRPr>
              </a:p>
              <a:p>
                <a:r>
                  <a:rPr lang="en-US" altLang="en-US" b="1" dirty="0">
                    <a:solidFill>
                      <a:srgbClr val="FF0000"/>
                    </a:solidFill>
                  </a:rPr>
                  <a:t>Step 4: </a:t>
                </a:r>
                <a:r>
                  <a:rPr lang="en-US" altLang="en-US" dirty="0"/>
                  <a:t>Define the new tensor of inertia at the base frame (frame 0) by transforming the tensor of inertia of all the links form the links’ coordinate systems  to the base coordinate system for </a:t>
                </a:r>
                <a:r>
                  <a:rPr lang="en-US" altLang="en-US" i="1" dirty="0" err="1">
                    <a:latin typeface="Times New Roman" panose="02020603050405020304" pitchFamily="18" charset="0"/>
                  </a:rPr>
                  <a:t>i</a:t>
                </a:r>
                <a:r>
                  <a:rPr lang="en-US" altLang="en-US" i="1" dirty="0">
                    <a:latin typeface="Times New Roman" panose="02020603050405020304" pitchFamily="18" charset="0"/>
                  </a:rPr>
                  <a:t>=1,2,3…N</a:t>
                </a:r>
              </a:p>
              <a:p>
                <a:endParaRPr lang="en-US" altLang="en-US" i="1" dirty="0">
                  <a:latin typeface="Times New Roman" panose="02020603050405020304" pitchFamily="18" charset="0"/>
                </a:endParaRPr>
              </a:p>
              <a:p>
                <a:endParaRPr lang="en-US" altLang="en-US" i="1" dirty="0">
                  <a:latin typeface="Times New Roman" panose="02020603050405020304" pitchFamily="18" charset="0"/>
                </a:endParaRPr>
              </a:p>
              <a:p>
                <a:endParaRPr lang="en-US" altLang="en-US" i="1" dirty="0">
                  <a:latin typeface="Times New Roman" panose="02020603050405020304" pitchFamily="18" charset="0"/>
                </a:endParaRPr>
              </a:p>
            </p:txBody>
          </p:sp>
        </mc:Choice>
        <mc:Fallback xmlns="">
          <p:sp>
            <p:nvSpPr>
              <p:cNvPr id="3" name="Rectangle 3">
                <a:extLst>
                  <a:ext uri="{FF2B5EF4-FFF2-40B4-BE49-F238E27FC236}">
                    <a16:creationId xmlns:a16="http://schemas.microsoft.com/office/drawing/2014/main" id="{3462808A-31C9-5948-0B3F-FEE24A978542}"/>
                  </a:ext>
                </a:extLst>
              </p:cNvPr>
              <p:cNvSpPr txBox="1">
                <a:spLocks noRot="1" noChangeAspect="1" noMove="1" noResize="1" noEditPoints="1" noAdjustHandles="1" noChangeArrowheads="1" noChangeShapeType="1" noTextEdit="1"/>
              </p:cNvSpPr>
              <p:nvPr/>
            </p:nvSpPr>
            <p:spPr bwMode="auto">
              <a:xfrm>
                <a:off x="944056" y="1314451"/>
                <a:ext cx="10433858" cy="4700818"/>
              </a:xfrm>
              <a:prstGeom prst="rect">
                <a:avLst/>
              </a:prstGeom>
              <a:blipFill>
                <a:blip r:embed="rId4"/>
                <a:stretch>
                  <a:fillRect l="-234" t="-38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08FB535-D5EA-16DC-86C6-F7940FF24FD3}"/>
                  </a:ext>
                </a:extLst>
              </p:cNvPr>
              <p:cNvSpPr txBox="1"/>
              <p:nvPr/>
            </p:nvSpPr>
            <p:spPr>
              <a:xfrm>
                <a:off x="2747020" y="5231362"/>
                <a:ext cx="6096000" cy="38311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Pre>
                        <m:sPrePr>
                          <m:ctrlPr>
                            <a:rPr lang="en-US" altLang="en-US" sz="1600" i="1" kern="0" smtClean="0">
                              <a:latin typeface="Cambria Math" panose="02040503050406030204" pitchFamily="18" charset="0"/>
                            </a:rPr>
                          </m:ctrlPr>
                        </m:sPrePr>
                        <m:sub>
                          <m:r>
                            <a:rPr lang="en-US" altLang="en-US" sz="1600" b="0" i="1" kern="0" smtClean="0">
                              <a:latin typeface="Cambria Math" panose="02040503050406030204" pitchFamily="18" charset="0"/>
                            </a:rPr>
                            <m:t> </m:t>
                          </m:r>
                        </m:sub>
                        <m:sup>
                          <m:r>
                            <a:rPr lang="en-US" altLang="en-US" sz="1600" b="0" i="1" kern="0" smtClean="0">
                              <a:latin typeface="Cambria Math" panose="02040503050406030204" pitchFamily="18" charset="0"/>
                            </a:rPr>
                            <m:t>0</m:t>
                          </m:r>
                        </m:sup>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𝐼</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m:t>
                          </m:r>
                          <m:sPre>
                            <m:sPrePr>
                              <m:ctrlPr>
                                <a:rPr lang="en-US" sz="1600" b="0" i="1" smtClean="0">
                                  <a:latin typeface="Cambria Math" panose="02040503050406030204" pitchFamily="18" charset="0"/>
                                </a:rPr>
                              </m:ctrlPr>
                            </m:sPrePr>
                            <m:sub>
                              <m:r>
                                <a:rPr lang="en-US" sz="1600" b="0" i="1" smtClean="0">
                                  <a:latin typeface="Cambria Math" panose="02040503050406030204" pitchFamily="18" charset="0"/>
                                </a:rPr>
                                <m:t>𝑖</m:t>
                              </m:r>
                            </m:sub>
                            <m:sup>
                              <m:r>
                                <a:rPr lang="en-US" sz="1600" b="0" i="1" smtClean="0">
                                  <a:latin typeface="Cambria Math" panose="02040503050406030204" pitchFamily="18" charset="0"/>
                                </a:rPr>
                                <m:t>0</m:t>
                              </m:r>
                            </m:sup>
                            <m:e>
                              <m:r>
                                <a:rPr lang="en-US" sz="1600" b="0" i="1" smtClean="0">
                                  <a:latin typeface="Cambria Math" panose="02040503050406030204" pitchFamily="18" charset="0"/>
                                </a:rPr>
                                <m:t>𝑅</m:t>
                              </m:r>
                              <m:sPre>
                                <m:sPrePr>
                                  <m:ctrlPr>
                                    <a:rPr lang="en-US" sz="1600" b="0" i="1" smtClean="0">
                                      <a:latin typeface="Cambria Math" panose="02040503050406030204" pitchFamily="18" charset="0"/>
                                    </a:rPr>
                                  </m:ctrlPr>
                                </m:sPrePr>
                                <m:sub>
                                  <m:r>
                                    <a:rPr lang="en-US" sz="1600" b="0" i="1" smtClean="0">
                                      <a:latin typeface="Cambria Math" panose="02040503050406030204" pitchFamily="18" charset="0"/>
                                    </a:rPr>
                                    <m:t> </m:t>
                                  </m:r>
                                </m:sub>
                                <m:sup>
                                  <m:r>
                                    <a:rPr lang="en-US" sz="1600" b="0" i="1" smtClean="0">
                                      <a:latin typeface="Cambria Math" panose="02040503050406030204" pitchFamily="18" charset="0"/>
                                    </a:rPr>
                                    <m:t>𝑖</m:t>
                                  </m:r>
                                </m:sup>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𝐼</m:t>
                                      </m:r>
                                    </m:e>
                                    <m: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𝑐</m:t>
                                          </m:r>
                                        </m:e>
                                        <m:sub>
                                          <m:r>
                                            <a:rPr lang="en-US" sz="1600" b="0" i="1" smtClean="0">
                                              <a:latin typeface="Cambria Math" panose="02040503050406030204" pitchFamily="18" charset="0"/>
                                            </a:rPr>
                                            <m:t>𝑖</m:t>
                                          </m:r>
                                        </m:sub>
                                      </m:sSub>
                                    </m:sub>
                                  </m:sSub>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m:t>
                                      </m:r>
                                      <m:sPre>
                                        <m:sPrePr>
                                          <m:ctrlPr>
                                            <a:rPr lang="en-US" sz="1600" i="1">
                                              <a:latin typeface="Cambria Math" panose="02040503050406030204" pitchFamily="18" charset="0"/>
                                            </a:rPr>
                                          </m:ctrlPr>
                                        </m:sPrePr>
                                        <m:sub>
                                          <m:r>
                                            <a:rPr lang="en-US" sz="1600" b="0" i="1" smtClean="0">
                                              <a:latin typeface="Cambria Math" panose="02040503050406030204" pitchFamily="18" charset="0"/>
                                            </a:rPr>
                                            <m:t>𝑖</m:t>
                                          </m:r>
                                        </m:sub>
                                        <m:sup>
                                          <m:r>
                                            <a:rPr lang="en-US" sz="1600" i="1">
                                              <a:latin typeface="Cambria Math" panose="02040503050406030204" pitchFamily="18" charset="0"/>
                                            </a:rPr>
                                            <m:t>0</m:t>
                                          </m:r>
                                        </m:sup>
                                        <m:e>
                                          <m:r>
                                            <a:rPr lang="en-US" sz="1600" i="1">
                                              <a:latin typeface="Cambria Math" panose="02040503050406030204" pitchFamily="18" charset="0"/>
                                            </a:rPr>
                                            <m:t>𝑅</m:t>
                                          </m:r>
                                        </m:e>
                                      </m:sPre>
                                      <m:r>
                                        <a:rPr lang="en-US" sz="1600" b="0" i="1" smtClean="0">
                                          <a:latin typeface="Cambria Math" panose="02040503050406030204" pitchFamily="18" charset="0"/>
                                        </a:rPr>
                                        <m:t>)</m:t>
                                      </m:r>
                                    </m:e>
                                    <m:sup>
                                      <m:r>
                                        <a:rPr lang="en-US" sz="1600" b="0" i="1" smtClean="0">
                                          <a:latin typeface="Cambria Math" panose="02040503050406030204" pitchFamily="18" charset="0"/>
                                        </a:rPr>
                                        <m:t>𝑇</m:t>
                                      </m:r>
                                    </m:sup>
                                  </m:sSup>
                                </m:e>
                              </m:sPre>
                            </m:e>
                          </m:sPre>
                        </m:e>
                      </m:sPre>
                    </m:oMath>
                  </m:oMathPara>
                </a14:m>
                <a:endParaRPr lang="en-US" sz="1600" dirty="0"/>
              </a:p>
            </p:txBody>
          </p:sp>
        </mc:Choice>
        <mc:Fallback xmlns="">
          <p:sp>
            <p:nvSpPr>
              <p:cNvPr id="6" name="TextBox 5">
                <a:extLst>
                  <a:ext uri="{FF2B5EF4-FFF2-40B4-BE49-F238E27FC236}">
                    <a16:creationId xmlns:a16="http://schemas.microsoft.com/office/drawing/2014/main" id="{508FB535-D5EA-16DC-86C6-F7940FF24FD3}"/>
                  </a:ext>
                </a:extLst>
              </p:cNvPr>
              <p:cNvSpPr txBox="1">
                <a:spLocks noRot="1" noChangeAspect="1" noMove="1" noResize="1" noEditPoints="1" noAdjustHandles="1" noChangeArrowheads="1" noChangeShapeType="1" noTextEdit="1"/>
              </p:cNvSpPr>
              <p:nvPr/>
            </p:nvSpPr>
            <p:spPr>
              <a:xfrm>
                <a:off x="2747020" y="5231362"/>
                <a:ext cx="6096000" cy="383118"/>
              </a:xfrm>
              <a:prstGeom prst="rect">
                <a:avLst/>
              </a:prstGeom>
              <a:blipFill>
                <a:blip r:embed="rId5"/>
                <a:stretch>
                  <a:fillRect b="-15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Object 4">
                <a:extLst>
                  <a:ext uri="{FF2B5EF4-FFF2-40B4-BE49-F238E27FC236}">
                    <a16:creationId xmlns:a16="http://schemas.microsoft.com/office/drawing/2014/main" id="{F6C3897D-A49E-7C94-EEBD-9496BEB7ACD3}"/>
                  </a:ext>
                </a:extLst>
              </p:cNvPr>
              <p:cNvSpPr txBox="1"/>
              <p:nvPr/>
            </p:nvSpPr>
            <p:spPr bwMode="auto">
              <a:xfrm>
                <a:off x="4630848" y="2006325"/>
                <a:ext cx="2547938" cy="771525"/>
              </a:xfrm>
              <a:prstGeom prst="rect">
                <a:avLst/>
              </a:prstGeom>
              <a:no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𝑞</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eqArr>
                            <m:eqArrPr>
                              <m:ctrlPr>
                                <a:rPr lang="en-US" i="1">
                                  <a:solidFill>
                                    <a:srgbClr val="000000"/>
                                  </a:solidFill>
                                  <a:latin typeface="Cambria Math" panose="02040503050406030204" pitchFamily="18" charset="0"/>
                                </a:rPr>
                              </m:ctrlPr>
                            </m:eqArrPr>
                            <m:e>
                              <m:r>
                                <a:rPr lang="en-US" i="1">
                                  <a:solidFill>
                                    <a:srgbClr val="000000"/>
                                  </a:solidFill>
                                  <a:latin typeface="Cambria Math" panose="02040503050406030204" pitchFamily="18" charset="0"/>
                                </a:rPr>
                                <m:t>&amp;</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  </m:t>
                              </m:r>
                              <m:r>
                                <m:rPr>
                                  <m:nor/>
                                </m:rPr>
                                <a:rPr lang="en-US" b="0" i="0" smtClean="0">
                                  <a:solidFill>
                                    <a:srgbClr val="000000"/>
                                  </a:solidFill>
                                  <a:latin typeface="Cambria Math" panose="02040503050406030204" pitchFamily="18" charset="0"/>
                                </a:rPr>
                                <m:t>R</m:t>
                              </m:r>
                              <m:r>
                                <m:rPr>
                                  <m:nor/>
                                </m:rPr>
                                <a:rPr lang="en-US">
                                  <a:solidFill>
                                    <a:srgbClr val="000000"/>
                                  </a:solidFill>
                                  <a:latin typeface="Cambria Math" panose="02040503050406030204" pitchFamily="18" charset="0"/>
                                </a:rPr>
                                <m:t>evolute</m:t>
                              </m:r>
                              <m:r>
                                <m:rPr>
                                  <m:nor/>
                                </m:rPr>
                                <a:rPr lang="en-US" b="0" i="0" smtClean="0">
                                  <a:solidFill>
                                    <a:srgbClr val="000000"/>
                                  </a:solidFill>
                                  <a:latin typeface="Cambria Math" panose="02040503050406030204" pitchFamily="18" charset="0"/>
                                </a:rPr>
                                <m:t> </m:t>
                              </m:r>
                              <m:r>
                                <m:rPr>
                                  <m:nor/>
                                </m:rPr>
                                <a:rPr lang="en-US" b="0" i="0" smtClean="0">
                                  <a:solidFill>
                                    <a:srgbClr val="000000"/>
                                  </a:solidFill>
                                  <a:latin typeface="Cambria Math" panose="02040503050406030204" pitchFamily="18" charset="0"/>
                                </a:rPr>
                                <m:t>Joint</m:t>
                              </m:r>
                            </m:e>
                            <m:e>
                              <m:r>
                                <a:rPr lang="en-US" i="1">
                                  <a:solidFill>
                                    <a:srgbClr val="000000"/>
                                  </a:solidFill>
                                  <a:latin typeface="Cambria Math" panose="02040503050406030204" pitchFamily="18" charset="0"/>
                                </a:rPr>
                                <m:t>&amp;</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  </m:t>
                              </m:r>
                              <m:r>
                                <m:rPr>
                                  <m:nor/>
                                </m:rPr>
                                <a:rPr lang="en-US" b="0" i="0" smtClean="0">
                                  <a:solidFill>
                                    <a:srgbClr val="000000"/>
                                  </a:solidFill>
                                  <a:latin typeface="Cambria Math" panose="02040503050406030204" pitchFamily="18" charset="0"/>
                                </a:rPr>
                                <m:t>P</m:t>
                              </m:r>
                              <m:r>
                                <m:rPr>
                                  <m:nor/>
                                </m:rPr>
                                <a:rPr lang="en-US">
                                  <a:solidFill>
                                    <a:srgbClr val="000000"/>
                                  </a:solidFill>
                                  <a:latin typeface="Cambria Math" panose="02040503050406030204" pitchFamily="18" charset="0"/>
                                </a:rPr>
                                <m:t>rismatic</m:t>
                              </m:r>
                              <m:r>
                                <m:rPr>
                                  <m:nor/>
                                </m:rPr>
                                <a:rPr lang="en-US" b="0" i="0" smtClean="0">
                                  <a:solidFill>
                                    <a:srgbClr val="000000"/>
                                  </a:solidFill>
                                  <a:latin typeface="Cambria Math" panose="02040503050406030204" pitchFamily="18" charset="0"/>
                                </a:rPr>
                                <m:t> </m:t>
                              </m:r>
                              <m:r>
                                <m:rPr>
                                  <m:nor/>
                                </m:rPr>
                                <a:rPr lang="en-US" b="0" i="0" smtClean="0">
                                  <a:solidFill>
                                    <a:srgbClr val="000000"/>
                                  </a:solidFill>
                                  <a:latin typeface="Cambria Math" panose="02040503050406030204" pitchFamily="18" charset="0"/>
                                </a:rPr>
                                <m:t>Joint</m:t>
                              </m:r>
                            </m:e>
                          </m:eqArr>
                        </m:e>
                      </m:d>
                    </m:oMath>
                  </m:oMathPara>
                </a14:m>
                <a:endParaRPr lang="en-US" dirty="0"/>
              </a:p>
            </p:txBody>
          </p:sp>
        </mc:Choice>
        <mc:Fallback xmlns="">
          <p:sp>
            <p:nvSpPr>
              <p:cNvPr id="63" name="Object 4">
                <a:extLst>
                  <a:ext uri="{FF2B5EF4-FFF2-40B4-BE49-F238E27FC236}">
                    <a16:creationId xmlns:a16="http://schemas.microsoft.com/office/drawing/2014/main" id="{F6C3897D-A49E-7C94-EEBD-9496BEB7ACD3}"/>
                  </a:ext>
                </a:extLst>
              </p:cNvPr>
              <p:cNvSpPr txBox="1">
                <a:spLocks noRot="1" noChangeAspect="1" noMove="1" noResize="1" noEditPoints="1" noAdjustHandles="1" noChangeArrowheads="1" noChangeShapeType="1" noTextEdit="1"/>
              </p:cNvSpPr>
              <p:nvPr/>
            </p:nvSpPr>
            <p:spPr bwMode="auto">
              <a:xfrm>
                <a:off x="4630848" y="2006325"/>
                <a:ext cx="2547938" cy="771525"/>
              </a:xfrm>
              <a:prstGeom prst="rect">
                <a:avLst/>
              </a:prstGeom>
              <a:blipFill>
                <a:blip r:embed="rId6"/>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973307" y="4057958"/>
                <a:ext cx="1791709"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𝑄</m:t>
                      </m:r>
                      <m:r>
                        <a:rPr lang="en-US" sz="1600" i="1">
                          <a:latin typeface="Cambria Math" panose="02040503050406030204" pitchFamily="18" charset="0"/>
                        </a:rPr>
                        <m:t>=</m:t>
                      </m:r>
                      <m:r>
                        <a:rPr lang="en-US" sz="1600" i="1">
                          <a:latin typeface="Cambria Math" panose="02040503050406030204" pitchFamily="18" charset="0"/>
                        </a:rPr>
                        <m:t>𝜏</m:t>
                      </m:r>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𝐽</m:t>
                          </m:r>
                        </m:e>
                        <m:sup>
                          <m:r>
                            <a:rPr lang="en-US" sz="1600" i="1">
                              <a:latin typeface="Cambria Math" panose="02040503050406030204" pitchFamily="18" charset="0"/>
                            </a:rPr>
                            <m:t>𝑇</m:t>
                          </m:r>
                        </m:sup>
                      </m:sSup>
                      <m:sSubSup>
                        <m:sSubSupPr>
                          <m:ctrlPr>
                            <a:rPr lang="en-US" sz="1600" i="1">
                              <a:latin typeface="Cambria Math" panose="02040503050406030204" pitchFamily="18" charset="0"/>
                              <a:ea typeface="Cambria Math" panose="02040503050406030204" pitchFamily="18" charset="0"/>
                            </a:rPr>
                          </m:ctrlPr>
                        </m:sSubSupPr>
                        <m:e>
                          <m:r>
                            <a:rPr lang="en-US" sz="1600" i="1">
                              <a:latin typeface="Cambria Math" panose="02040503050406030204" pitchFamily="18" charset="0"/>
                              <a:ea typeface="Cambria Math" panose="02040503050406030204" pitchFamily="18" charset="0"/>
                            </a:rPr>
                            <m:t>ℱ</m:t>
                          </m:r>
                        </m:e>
                        <m:sub>
                          <m:r>
                            <a:rPr lang="en-US" sz="1600" i="1">
                              <a:latin typeface="Cambria Math" panose="02040503050406030204" pitchFamily="18" charset="0"/>
                              <a:ea typeface="Cambria Math" panose="02040503050406030204" pitchFamily="18" charset="0"/>
                            </a:rPr>
                            <m:t>𝑒</m:t>
                          </m:r>
                        </m:sub>
                        <m:sup>
                          <m:r>
                            <a:rPr lang="en-US" sz="1600" i="1">
                              <a:latin typeface="Cambria Math" panose="02040503050406030204" pitchFamily="18" charset="0"/>
                              <a:ea typeface="Cambria Math" panose="02040503050406030204" pitchFamily="18" charset="0"/>
                            </a:rPr>
                            <m:t> </m:t>
                          </m:r>
                        </m:sup>
                      </m:sSubSup>
                      <m:r>
                        <a:rPr lang="en-US" sz="1600" i="1" dirty="0">
                          <a:latin typeface="Cambria Math" panose="02040503050406030204" pitchFamily="18" charset="0"/>
                        </a:rPr>
                        <m:t>−</m:t>
                      </m:r>
                      <m:sSub>
                        <m:sSubPr>
                          <m:ctrlPr>
                            <a:rPr lang="en-US" sz="1600" i="1" dirty="0">
                              <a:latin typeface="Cambria Math" panose="02040503050406030204" pitchFamily="18" charset="0"/>
                            </a:rPr>
                          </m:ctrlPr>
                        </m:sSubPr>
                        <m:e>
                          <m:r>
                            <a:rPr lang="en-US" sz="1600" i="1" dirty="0">
                              <a:latin typeface="Cambria Math" panose="02040503050406030204" pitchFamily="18" charset="0"/>
                            </a:rPr>
                            <m:t>𝑓</m:t>
                          </m:r>
                        </m:e>
                        <m:sub>
                          <m:r>
                            <a:rPr lang="en-US" sz="1600" i="1" dirty="0">
                              <a:latin typeface="Cambria Math" panose="02040503050406030204" pitchFamily="18" charset="0"/>
                            </a:rPr>
                            <m:t>𝑟</m:t>
                          </m:r>
                        </m:sub>
                      </m:sSub>
                    </m:oMath>
                  </m:oMathPara>
                </a14:m>
                <a:endParaRPr lang="en-US" sz="1600" dirty="0"/>
              </a:p>
            </p:txBody>
          </p:sp>
        </mc:Choice>
        <mc:Fallback xmlns="">
          <p:sp>
            <p:nvSpPr>
              <p:cNvPr id="5" name="TextBox 4"/>
              <p:cNvSpPr txBox="1">
                <a:spLocks noRot="1" noChangeAspect="1" noMove="1" noResize="1" noEditPoints="1" noAdjustHandles="1" noChangeArrowheads="1" noChangeShapeType="1" noTextEdit="1"/>
              </p:cNvSpPr>
              <p:nvPr/>
            </p:nvSpPr>
            <p:spPr>
              <a:xfrm>
                <a:off x="4973307" y="4057958"/>
                <a:ext cx="1791709" cy="338554"/>
              </a:xfrm>
              <a:prstGeom prst="rect">
                <a:avLst/>
              </a:prstGeom>
              <a:blipFill>
                <a:blip r:embed="rId7"/>
                <a:stretch>
                  <a:fillRect b="-12727"/>
                </a:stretch>
              </a:blipFill>
            </p:spPr>
            <p:txBody>
              <a:bodyPr/>
              <a:lstStyle/>
              <a:p>
                <a:r>
                  <a:rPr lang="en-US">
                    <a:noFill/>
                  </a:rPr>
                  <a:t> </a:t>
                </a:r>
              </a:p>
            </p:txBody>
          </p:sp>
        </mc:Fallback>
      </mc:AlternateContent>
    </p:spTree>
    <p:extLst>
      <p:ext uri="{BB962C8B-B14F-4D97-AF65-F5344CB8AC3E}">
        <p14:creationId xmlns:p14="http://schemas.microsoft.com/office/powerpoint/2010/main" val="24877701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01DA0-0016-11CF-7C95-E67A87C90B02}"/>
            </a:ext>
          </a:extLst>
        </p:cNvPr>
        <p:cNvGrpSpPr/>
        <p:nvPr/>
      </p:nvGrpSpPr>
      <p:grpSpPr>
        <a:xfrm>
          <a:off x="0" y="0"/>
          <a:ext cx="0" cy="0"/>
          <a:chOff x="0" y="0"/>
          <a:chExt cx="0" cy="0"/>
        </a:xfrm>
      </p:grpSpPr>
      <p:sp>
        <p:nvSpPr>
          <p:cNvPr id="46082" name="Rectangle 2">
            <a:extLst>
              <a:ext uri="{FF2B5EF4-FFF2-40B4-BE49-F238E27FC236}">
                <a16:creationId xmlns:a16="http://schemas.microsoft.com/office/drawing/2014/main" id="{3862EAB2-1DD8-FFE5-2175-40E7376D6B8A}"/>
              </a:ext>
            </a:extLst>
          </p:cNvPr>
          <p:cNvSpPr>
            <a:spLocks noGrp="1" noChangeArrowheads="1"/>
          </p:cNvSpPr>
          <p:nvPr>
            <p:ph type="title"/>
          </p:nvPr>
        </p:nvSpPr>
        <p:spPr/>
        <p:txBody>
          <a:bodyPr/>
          <a:lstStyle/>
          <a:p>
            <a:r>
              <a:rPr lang="en-US" altLang="en-US" dirty="0" err="1"/>
              <a:t>Lagrangian</a:t>
            </a:r>
            <a:r>
              <a:rPr lang="en-US" altLang="en-US" dirty="0"/>
              <a:t> Formulation of Manipulator Dynamics – Summary </a:t>
            </a:r>
          </a:p>
        </p:txBody>
      </p:sp>
      <p:sp>
        <p:nvSpPr>
          <p:cNvPr id="7" name="Footer Placeholder 2">
            <a:extLst>
              <a:ext uri="{FF2B5EF4-FFF2-40B4-BE49-F238E27FC236}">
                <a16:creationId xmlns:a16="http://schemas.microsoft.com/office/drawing/2014/main" id="{9E9A763D-8583-A54E-2255-FCB384EA3A32}"/>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5" name="Picture 2" descr="http://brand.ucla.edu/wp-content/uploads/2013/08/ucla-logotype-main-11.jpg">
            <a:extLst>
              <a:ext uri="{FF2B5EF4-FFF2-40B4-BE49-F238E27FC236}">
                <a16:creationId xmlns:a16="http://schemas.microsoft.com/office/drawing/2014/main" id="{ACFAF3FE-8A2D-919C-7626-F31A9C7CE5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3462808A-31C9-5948-0B3F-FEE24A978542}"/>
                  </a:ext>
                </a:extLst>
              </p:cNvPr>
              <p:cNvSpPr txBox="1">
                <a:spLocks noChangeArrowheads="1"/>
              </p:cNvSpPr>
              <p:nvPr/>
            </p:nvSpPr>
            <p:spPr bwMode="auto">
              <a:xfrm>
                <a:off x="944056" y="1314451"/>
                <a:ext cx="10433858" cy="47008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r>
                  <a:rPr lang="en-US" altLang="en-US" b="1" kern="0" dirty="0">
                    <a:solidFill>
                      <a:srgbClr val="FF0000"/>
                    </a:solidFill>
                  </a:rPr>
                  <a:t>Step 5: </a:t>
                </a:r>
                <a:r>
                  <a:rPr lang="en-US" altLang="en-US" dirty="0"/>
                  <a:t>Define the frame positions of the links with respect to the base frame </a:t>
                </a:r>
                <a14:m>
                  <m:oMath xmlns:m="http://schemas.openxmlformats.org/officeDocument/2006/math">
                    <m:sPre>
                      <m:sPrePr>
                        <m:ctrlPr>
                          <a:rPr lang="en-US" i="1">
                            <a:latin typeface="Cambria Math" panose="02040503050406030204" pitchFamily="18" charset="0"/>
                          </a:rPr>
                        </m:ctrlPr>
                      </m:sPrePr>
                      <m:sub>
                        <m:r>
                          <a:rPr lang="en-US" i="1">
                            <a:latin typeface="Cambria Math" panose="02040503050406030204" pitchFamily="18" charset="0"/>
                          </a:rPr>
                          <m:t> </m:t>
                        </m:r>
                      </m:sub>
                      <m:sup>
                        <m:r>
                          <a:rPr lang="en-US" i="1">
                            <a:latin typeface="Cambria Math" panose="02040503050406030204" pitchFamily="18" charset="0"/>
                          </a:rPr>
                          <m:t>0</m:t>
                        </m:r>
                      </m:sup>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e>
                    </m:sPre>
                  </m:oMath>
                </a14:m>
                <a:r>
                  <a:rPr lang="en-US" altLang="en-US" dirty="0"/>
                  <a:t> as well as the positions of  </a:t>
                </a:r>
                <a:r>
                  <a:rPr lang="en-US" altLang="en-US" dirty="0" err="1"/>
                  <a:t>of</a:t>
                </a:r>
                <a:r>
                  <a:rPr lang="en-US" altLang="en-US" dirty="0"/>
                  <a:t> the center of mass in their own coordinate systems </a:t>
                </a:r>
                <a14:m>
                  <m:oMath xmlns:m="http://schemas.openxmlformats.org/officeDocument/2006/math">
                    <m:sSub>
                      <m:sSubPr>
                        <m:ctrlPr>
                          <a:rPr lang="en-US" i="1">
                            <a:latin typeface="Cambria Math" panose="02040503050406030204" pitchFamily="18" charset="0"/>
                          </a:rPr>
                        </m:ctrlPr>
                      </m:sSubPr>
                      <m:e>
                        <m:sPre>
                          <m:sPrePr>
                            <m:ctrlPr>
                              <a:rPr lang="en-US" i="1">
                                <a:latin typeface="Cambria Math" panose="02040503050406030204" pitchFamily="18" charset="0"/>
                              </a:rPr>
                            </m:ctrlPr>
                          </m:sPrePr>
                          <m:sub>
                            <m:r>
                              <a:rPr lang="en-US" i="1">
                                <a:latin typeface="Cambria Math" panose="02040503050406030204" pitchFamily="18" charset="0"/>
                              </a:rPr>
                              <m:t> </m:t>
                            </m:r>
                          </m:sub>
                          <m:sup>
                            <m:r>
                              <a:rPr lang="en-US" i="1">
                                <a:latin typeface="Cambria Math" panose="02040503050406030204" pitchFamily="18" charset="0"/>
                              </a:rPr>
                              <m:t>𝑖</m:t>
                            </m:r>
                          </m:sup>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𝑐</m:t>
                                </m:r>
                              </m:sub>
                            </m:sSub>
                          </m:e>
                        </m:sPre>
                      </m:e>
                      <m:sub>
                        <m:r>
                          <a:rPr lang="en-US" i="1">
                            <a:latin typeface="Cambria Math" panose="02040503050406030204" pitchFamily="18" charset="0"/>
                          </a:rPr>
                          <m:t>𝑖</m:t>
                        </m:r>
                      </m:sub>
                    </m:sSub>
                  </m:oMath>
                </a14:m>
                <a:r>
                  <a:rPr lang="en-US" altLang="en-US" dirty="0"/>
                  <a:t>  for </a:t>
                </a:r>
                <a:r>
                  <a:rPr lang="en-US" altLang="en-US" i="1" dirty="0" err="1">
                    <a:latin typeface="Times New Roman" panose="02020603050405020304" pitchFamily="18" charset="0"/>
                  </a:rPr>
                  <a:t>i</a:t>
                </a:r>
                <a:r>
                  <a:rPr lang="en-US" altLang="en-US" i="1" dirty="0">
                    <a:latin typeface="Times New Roman" panose="02020603050405020304" pitchFamily="18" charset="0"/>
                  </a:rPr>
                  <a:t>=1,2,3…N. </a:t>
                </a:r>
                <a:r>
                  <a:rPr lang="en-US" altLang="en-US" dirty="0"/>
                  <a:t>manipulators is:</a:t>
                </a:r>
              </a:p>
              <a:p>
                <a:endParaRPr lang="en-US" altLang="en-US" dirty="0"/>
              </a:p>
              <a:p>
                <a:endParaRPr lang="en-US" altLang="en-US" dirty="0"/>
              </a:p>
              <a:p>
                <a:pPr marL="0" indent="0">
                  <a:buNone/>
                </a:pPr>
                <a:endParaRPr lang="en-US" altLang="en-US" dirty="0"/>
              </a:p>
              <a:p>
                <a:r>
                  <a:rPr lang="en-US" altLang="en-US" b="1" dirty="0">
                    <a:solidFill>
                      <a:srgbClr val="FF0000"/>
                    </a:solidFill>
                  </a:rPr>
                  <a:t>Step 6: </a:t>
                </a:r>
                <a:r>
                  <a:rPr lang="en-US" altLang="en-US" dirty="0"/>
                  <a:t>Define the element in the  partial Jacobean matrix for </a:t>
                </a:r>
                <a:r>
                  <a:rPr lang="en-US" altLang="en-US" i="1" dirty="0" err="1">
                    <a:latin typeface="Times New Roman" panose="02020603050405020304" pitchFamily="18" charset="0"/>
                  </a:rPr>
                  <a:t>i</a:t>
                </a:r>
                <a:r>
                  <a:rPr lang="en-US" altLang="en-US" i="1" dirty="0">
                    <a:latin typeface="Times New Roman" panose="02020603050405020304" pitchFamily="18" charset="0"/>
                  </a:rPr>
                  <a:t>=1,2,3…N</a:t>
                </a:r>
              </a:p>
              <a:p>
                <a:endParaRPr lang="en-US" altLang="en-US" i="1" dirty="0">
                  <a:latin typeface="Times New Roman" panose="02020603050405020304" pitchFamily="18" charset="0"/>
                </a:endParaRPr>
              </a:p>
              <a:p>
                <a:endParaRPr lang="en-US" altLang="en-US" i="1" dirty="0">
                  <a:latin typeface="Times New Roman" panose="02020603050405020304" pitchFamily="18" charset="0"/>
                </a:endParaRPr>
              </a:p>
              <a:p>
                <a:endParaRPr lang="en-US" altLang="en-US" i="1" dirty="0">
                  <a:latin typeface="Times New Roman" panose="02020603050405020304" pitchFamily="18" charset="0"/>
                </a:endParaRPr>
              </a:p>
              <a:p>
                <a:endParaRPr lang="en-US" altLang="en-US" i="1" dirty="0">
                  <a:latin typeface="Times New Roman" panose="02020603050405020304" pitchFamily="18" charset="0"/>
                </a:endParaRPr>
              </a:p>
              <a:p>
                <a:endParaRPr lang="en-US" altLang="en-US" i="1" dirty="0">
                  <a:latin typeface="Times New Roman" panose="02020603050405020304" pitchFamily="18" charset="0"/>
                </a:endParaRPr>
              </a:p>
              <a:p>
                <a:endParaRPr lang="en-US" altLang="en-US" i="1" dirty="0">
                  <a:latin typeface="Times New Roman" panose="02020603050405020304" pitchFamily="18" charset="0"/>
                </a:endParaRPr>
              </a:p>
              <a:p>
                <a:r>
                  <a:rPr lang="en-US" altLang="en-US" b="1" dirty="0">
                    <a:solidFill>
                      <a:srgbClr val="FF0000"/>
                    </a:solidFill>
                  </a:rPr>
                  <a:t>Step 7: </a:t>
                </a:r>
                <a:r>
                  <a:rPr lang="en-US" altLang="en-US" dirty="0"/>
                  <a:t>Define the inertia matrix</a:t>
                </a:r>
                <a:endParaRPr lang="en-US" altLang="en-US" i="1" dirty="0">
                  <a:latin typeface="Times New Roman" panose="02020603050405020304" pitchFamily="18" charset="0"/>
                </a:endParaRPr>
              </a:p>
              <a:p>
                <a:endParaRPr lang="en-US" altLang="en-US" i="1" dirty="0">
                  <a:latin typeface="Times New Roman" panose="02020603050405020304" pitchFamily="18" charset="0"/>
                </a:endParaRPr>
              </a:p>
              <a:p>
                <a:endParaRPr lang="en-US" altLang="en-US" i="1" dirty="0">
                  <a:latin typeface="Times New Roman" panose="02020603050405020304" pitchFamily="18" charset="0"/>
                </a:endParaRPr>
              </a:p>
              <a:p>
                <a:endParaRPr lang="en-US" altLang="en-US" i="1" dirty="0">
                  <a:latin typeface="Times New Roman" panose="02020603050405020304" pitchFamily="18" charset="0"/>
                </a:endParaRPr>
              </a:p>
              <a:p>
                <a:endParaRPr lang="en-US" altLang="en-US" i="1" dirty="0">
                  <a:latin typeface="Times New Roman" panose="02020603050405020304" pitchFamily="18" charset="0"/>
                </a:endParaRPr>
              </a:p>
              <a:p>
                <a:endParaRPr lang="en-US" altLang="en-US" i="1" dirty="0">
                  <a:latin typeface="Times New Roman" panose="02020603050405020304" pitchFamily="18" charset="0"/>
                </a:endParaRPr>
              </a:p>
            </p:txBody>
          </p:sp>
        </mc:Choice>
        <mc:Fallback xmlns="">
          <p:sp>
            <p:nvSpPr>
              <p:cNvPr id="3" name="Rectangle 3">
                <a:extLst>
                  <a:ext uri="{FF2B5EF4-FFF2-40B4-BE49-F238E27FC236}">
                    <a16:creationId xmlns:a16="http://schemas.microsoft.com/office/drawing/2014/main" id="{3462808A-31C9-5948-0B3F-FEE24A978542}"/>
                  </a:ext>
                </a:extLst>
              </p:cNvPr>
              <p:cNvSpPr txBox="1">
                <a:spLocks noRot="1" noChangeAspect="1" noMove="1" noResize="1" noEditPoints="1" noAdjustHandles="1" noChangeArrowheads="1" noChangeShapeType="1" noTextEdit="1"/>
              </p:cNvSpPr>
              <p:nvPr/>
            </p:nvSpPr>
            <p:spPr bwMode="auto">
              <a:xfrm>
                <a:off x="944056" y="1314451"/>
                <a:ext cx="10433858" cy="4700818"/>
              </a:xfrm>
              <a:prstGeom prst="rect">
                <a:avLst/>
              </a:prstGeom>
              <a:blipFill>
                <a:blip r:embed="rId4"/>
                <a:stretch>
                  <a:fillRect l="-234" t="-38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6654957" y="2107125"/>
                <a:ext cx="544252" cy="3774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b="0" i="1" smtClean="0">
                                  <a:latin typeface="Cambria Math" panose="02040503050406030204" pitchFamily="18" charset="0"/>
                                </a:rPr>
                                <m:t>𝑖</m:t>
                              </m:r>
                            </m:sup>
                            <m:e>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i="1">
                                      <a:latin typeface="Cambria Math" panose="02040503050406030204" pitchFamily="18" charset="0"/>
                                    </a:rPr>
                                    <m:t>𝑐</m:t>
                                  </m:r>
                                </m:sub>
                              </m:sSub>
                            </m:e>
                          </m:sPre>
                        </m:e>
                        <m:sub>
                          <m:r>
                            <a:rPr lang="en-US" sz="1600" b="0" i="1" smtClean="0">
                              <a:latin typeface="Cambria Math" panose="02040503050406030204" pitchFamily="18" charset="0"/>
                            </a:rPr>
                            <m:t>𝑖</m:t>
                          </m:r>
                        </m:sub>
                      </m:sSub>
                    </m:oMath>
                  </m:oMathPara>
                </a14:m>
                <a:endParaRPr lang="en-US" sz="1600" dirty="0"/>
              </a:p>
            </p:txBody>
          </p:sp>
        </mc:Choice>
        <mc:Fallback xmlns="">
          <p:sp>
            <p:nvSpPr>
              <p:cNvPr id="2" name="TextBox 1"/>
              <p:cNvSpPr txBox="1">
                <a:spLocks noRot="1" noChangeAspect="1" noMove="1" noResize="1" noEditPoints="1" noAdjustHandles="1" noChangeArrowheads="1" noChangeShapeType="1" noTextEdit="1"/>
              </p:cNvSpPr>
              <p:nvPr/>
            </p:nvSpPr>
            <p:spPr>
              <a:xfrm>
                <a:off x="6654957" y="2107125"/>
                <a:ext cx="544252" cy="377476"/>
              </a:xfrm>
              <a:prstGeom prst="rect">
                <a:avLst/>
              </a:prstGeom>
              <a:blipFill>
                <a:blip r:embed="rId5"/>
                <a:stretch>
                  <a:fillRect b="-16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950475" y="2146047"/>
                <a:ext cx="147078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b="0" i="1" smtClean="0">
                                  <a:latin typeface="Cambria Math" panose="02040503050406030204" pitchFamily="18" charset="0"/>
                                </a:rPr>
                                <m:t>0</m:t>
                              </m:r>
                            </m:sup>
                            <m:e>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b="0" i="1" smtClean="0">
                                      <a:latin typeface="Cambria Math" panose="02040503050406030204" pitchFamily="18" charset="0"/>
                                    </a:rPr>
                                    <m:t>𝑖</m:t>
                                  </m:r>
                                </m:sub>
                              </m:sSub>
                            </m:e>
                          </m:sPre>
                          <m:r>
                            <a:rPr lang="en-US" sz="1600" b="0" i="1" smtClean="0">
                              <a:latin typeface="Cambria Math" panose="02040503050406030204" pitchFamily="18" charset="0"/>
                            </a:rPr>
                            <m:t>=</m:t>
                          </m:r>
                        </m:e>
                        <m:sub>
                          <m:r>
                            <a:rPr lang="en-US" sz="1600" b="0" i="1" smtClean="0">
                              <a:latin typeface="Cambria Math" panose="02040503050406030204" pitchFamily="18" charset="0"/>
                            </a:rPr>
                            <m:t> </m:t>
                          </m:r>
                        </m:sub>
                      </m:sSub>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b="0" i="1" smtClean="0">
                                  <a:latin typeface="Cambria Math" panose="02040503050406030204" pitchFamily="18" charset="0"/>
                                </a:rPr>
                                <m:t>𝑂𝑅𝐺</m:t>
                              </m:r>
                              <m:r>
                                <a:rPr lang="en-US" sz="1600" b="0" i="1" smtClean="0">
                                  <a:latin typeface="Cambria Math" panose="02040503050406030204" pitchFamily="18" charset="0"/>
                                </a:rPr>
                                <m:t> </m:t>
                              </m:r>
                              <m:r>
                                <a:rPr lang="en-US" sz="1600" b="0" i="1" smtClean="0">
                                  <a:latin typeface="Cambria Math" panose="02040503050406030204" pitchFamily="18" charset="0"/>
                                </a:rPr>
                                <m:t>𝑖</m:t>
                              </m:r>
                            </m:sub>
                          </m:sSub>
                        </m:e>
                      </m:sPre>
                    </m:oMath>
                  </m:oMathPara>
                </a14:m>
                <a:endParaRPr lang="en-US"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3950475" y="2146047"/>
                <a:ext cx="1470787" cy="33855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ED71C99-64BA-7494-DD42-31ACA9E026D7}"/>
                  </a:ext>
                </a:extLst>
              </p:cNvPr>
              <p:cNvSpPr txBox="1"/>
              <p:nvPr/>
            </p:nvSpPr>
            <p:spPr>
              <a:xfrm>
                <a:off x="4376708" y="3184823"/>
                <a:ext cx="4083105" cy="8784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600" i="1" smtClean="0">
                              <a:latin typeface="Cambria Math" panose="02040503050406030204" pitchFamily="18" charset="0"/>
                            </a:rPr>
                          </m:ctrlPr>
                        </m:sSubSupPr>
                        <m:e>
                          <m:r>
                            <a:rPr lang="en-US" sz="1600" i="1">
                              <a:latin typeface="Cambria Math" panose="02040503050406030204" pitchFamily="18" charset="0"/>
                            </a:rPr>
                            <m:t>𝐽</m:t>
                          </m:r>
                        </m:e>
                        <m:sub>
                          <m:r>
                            <a:rPr lang="en-US" sz="1600" i="1">
                              <a:latin typeface="Cambria Math" panose="02040503050406030204" pitchFamily="18" charset="0"/>
                            </a:rPr>
                            <m:t>𝑣𝑖</m:t>
                          </m:r>
                        </m:sub>
                        <m:sup>
                          <m:r>
                            <a:rPr lang="en-US" sz="1600" i="1">
                              <a:latin typeface="Cambria Math" panose="02040503050406030204" pitchFamily="18" charset="0"/>
                            </a:rPr>
                            <m:t>𝑗</m:t>
                          </m:r>
                        </m:sup>
                      </m:sSubSup>
                      <m:r>
                        <a:rPr lang="en-US" sz="1600" b="0" i="1" smtClean="0">
                          <a:latin typeface="Cambria Math" panose="02040503050406030204" pitchFamily="18" charset="0"/>
                        </a:rPr>
                        <m:t>=</m:t>
                      </m:r>
                      <m:d>
                        <m:dPr>
                          <m:begChr m:val="{"/>
                          <m:endChr m:val=""/>
                          <m:ctrlPr>
                            <a:rPr lang="en-US" sz="1600" i="1" smtClean="0">
                              <a:latin typeface="Cambria Math" panose="02040503050406030204" pitchFamily="18" charset="0"/>
                            </a:rPr>
                          </m:ctrlPr>
                        </m:dPr>
                        <m:e>
                          <m:eqArr>
                            <m:eqArrPr>
                              <m:ctrlPr>
                                <a:rPr lang="en-US" sz="1600" i="1" smtClean="0">
                                  <a:latin typeface="Cambria Math" panose="02040503050406030204" pitchFamily="18" charset="0"/>
                                </a:rPr>
                              </m:ctrlPr>
                            </m:eqArrPr>
                            <m:e>
                              <m:sSub>
                                <m:sSubPr>
                                  <m:ctrlPr>
                                    <a:rPr lang="en-US" sz="1600" b="0" i="1">
                                      <a:latin typeface="Cambria Math" panose="02040503050406030204" pitchFamily="18" charset="0"/>
                                    </a:rPr>
                                  </m:ctrlPr>
                                </m:sSubPr>
                                <m:e>
                                  <m:sPre>
                                    <m:sPrePr>
                                      <m:ctrlPr>
                                        <a:rPr lang="en-US" sz="1600" i="1" smtClean="0">
                                          <a:latin typeface="Cambria Math" panose="02040503050406030204" pitchFamily="18" charset="0"/>
                                        </a:rPr>
                                      </m:ctrlPr>
                                    </m:sPrePr>
                                    <m:sub>
                                      <m:r>
                                        <a:rPr lang="en-US" sz="1600" b="0" i="1" smtClean="0">
                                          <a:latin typeface="Cambria Math" panose="02040503050406030204" pitchFamily="18" charset="0"/>
                                        </a:rPr>
                                        <m:t> </m:t>
                                      </m:r>
                                    </m:sub>
                                    <m:sup>
                                      <m:r>
                                        <a:rPr lang="en-US" sz="1600" i="1">
                                          <a:latin typeface="Cambria Math" panose="02040503050406030204" pitchFamily="18" charset="0"/>
                                        </a:rPr>
                                        <m:t>0</m:t>
                                      </m:r>
                                    </m:sup>
                                    <m:e>
                                      <m:r>
                                        <a:rPr lang="en-US" sz="1600" b="0" i="1" smtClean="0">
                                          <a:latin typeface="Cambria Math" panose="02040503050406030204" pitchFamily="18" charset="0"/>
                                        </a:rPr>
                                        <m:t>𝑍</m:t>
                                      </m:r>
                                    </m:e>
                                  </m:sPre>
                                </m:e>
                                <m:sub>
                                  <m:r>
                                    <a:rPr lang="en-US" sz="1600" b="0" i="1" smtClean="0">
                                      <a:latin typeface="Cambria Math" panose="02040503050406030204" pitchFamily="18" charset="0"/>
                                    </a:rPr>
                                    <m:t>𝐽</m:t>
                                  </m:r>
                                </m:sub>
                              </m:sSub>
                              <m:r>
                                <a:rPr lang="en-US" sz="1600" b="0" i="1" smtClean="0">
                                  <a:latin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m:t>
                              </m:r>
                              <m:sPre>
                                <m:sPrePr>
                                  <m:ctrlPr>
                                    <a:rPr lang="en-US" sz="1600" i="1" smtClean="0">
                                      <a:solidFill>
                                        <a:schemeClr val="tx1"/>
                                      </a:solidFill>
                                      <a:latin typeface="Cambria Math" panose="02040503050406030204" pitchFamily="18" charset="0"/>
                                    </a:rPr>
                                  </m:ctrlPr>
                                </m:sPrePr>
                                <m:sub>
                                  <m:r>
                                    <a:rPr lang="en-US" sz="1600" i="1">
                                      <a:solidFill>
                                        <a:schemeClr val="tx1"/>
                                      </a:solidFill>
                                      <a:latin typeface="Cambria Math" panose="02040503050406030204" pitchFamily="18" charset="0"/>
                                    </a:rPr>
                                    <m:t> </m:t>
                                  </m:r>
                                </m:sub>
                                <m:sup>
                                  <m:r>
                                    <a:rPr lang="en-US" sz="1600" i="1">
                                      <a:solidFill>
                                        <a:schemeClr val="tx1"/>
                                      </a:solidFill>
                                      <a:latin typeface="Cambria Math" panose="02040503050406030204" pitchFamily="18" charset="0"/>
                                    </a:rPr>
                                    <m:t>0</m:t>
                                  </m:r>
                                </m:sup>
                                <m:e>
                                  <m:sSubSup>
                                    <m:sSubSupPr>
                                      <m:ctrlPr>
                                        <a:rPr lang="en-US" sz="1600" i="1">
                                          <a:solidFill>
                                            <a:schemeClr val="tx1"/>
                                          </a:solidFill>
                                          <a:latin typeface="Cambria Math" panose="02040503050406030204" pitchFamily="18" charset="0"/>
                                        </a:rPr>
                                      </m:ctrlPr>
                                    </m:sSubSup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𝑃</m:t>
                                          </m:r>
                                        </m:e>
                                        <m:sub>
                                          <m:r>
                                            <a:rPr lang="en-US" sz="1600" i="1">
                                              <a:solidFill>
                                                <a:schemeClr val="tx1"/>
                                              </a:solidFill>
                                              <a:latin typeface="Cambria Math" panose="02040503050406030204" pitchFamily="18" charset="0"/>
                                            </a:rPr>
                                            <m:t>𝑐</m:t>
                                          </m:r>
                                        </m:sub>
                                      </m:sSub>
                                    </m:e>
                                    <m:sub>
                                      <m:r>
                                        <a:rPr lang="en-US" sz="1600" b="0" i="1" smtClean="0">
                                          <a:solidFill>
                                            <a:schemeClr val="tx1"/>
                                          </a:solidFill>
                                          <a:latin typeface="Cambria Math" panose="02040503050406030204" pitchFamily="18" charset="0"/>
                                        </a:rPr>
                                        <m:t>𝑖</m:t>
                                      </m:r>
                                    </m:sub>
                                    <m:sup>
                                      <m:r>
                                        <a:rPr lang="en-US" sz="1600" b="0" i="1" smtClean="0">
                                          <a:solidFill>
                                            <a:schemeClr val="tx1"/>
                                          </a:solidFill>
                                          <a:latin typeface="Cambria Math" panose="02040503050406030204" pitchFamily="18" charset="0"/>
                                        </a:rPr>
                                        <m:t> </m:t>
                                      </m:r>
                                    </m:sup>
                                  </m:sSubSup>
                                </m:e>
                              </m:sPre>
                              <m:r>
                                <a:rPr lang="en-US" sz="1600" b="0" i="1" smtClean="0">
                                  <a:solidFill>
                                    <a:schemeClr val="tx1"/>
                                  </a:solidFill>
                                  <a:latin typeface="Cambria Math" panose="02040503050406030204" pitchFamily="18" charset="0"/>
                                </a:rPr>
                                <m:t>−</m:t>
                              </m:r>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Sup>
                                    <m:sSubSupPr>
                                      <m:ctrlPr>
                                        <a:rPr lang="en-US" sz="1600" i="1">
                                          <a:latin typeface="Cambria Math" panose="02040503050406030204" pitchFamily="18" charset="0"/>
                                        </a:rPr>
                                      </m:ctrlPr>
                                    </m:sSubSupPr>
                                    <m:e>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b="0" i="1" smtClean="0">
                                              <a:latin typeface="Cambria Math" panose="02040503050406030204" pitchFamily="18" charset="0"/>
                                            </a:rPr>
                                            <m:t> </m:t>
                                          </m:r>
                                        </m:sub>
                                      </m:sSub>
                                    </m:e>
                                    <m:sub>
                                      <m:r>
                                        <a:rPr lang="en-US" sz="1600" b="0" i="1" smtClean="0">
                                          <a:latin typeface="Cambria Math" panose="02040503050406030204" pitchFamily="18" charset="0"/>
                                        </a:rPr>
                                        <m:t>𝑗</m:t>
                                      </m:r>
                                    </m:sub>
                                    <m:sup>
                                      <m:r>
                                        <a:rPr lang="en-US" sz="1600" b="0" i="1" smtClean="0">
                                          <a:latin typeface="Cambria Math" panose="02040503050406030204" pitchFamily="18" charset="0"/>
                                        </a:rPr>
                                        <m:t> </m:t>
                                      </m:r>
                                    </m:sup>
                                  </m:sSubSup>
                                </m:e>
                              </m:sPre>
                              <m:r>
                                <a:rPr lang="en-US" sz="1600" b="0" i="1" smtClean="0">
                                  <a:solidFill>
                                    <a:schemeClr val="tx1"/>
                                  </a:solidFill>
                                  <a:latin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𝑅𝑒𝑣𝑒𝑜𝑙𝑢𝑡𝑒</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𝐽𝑜𝑖𝑛𝑡</m:t>
                              </m:r>
                              <m:r>
                                <a:rPr lang="en-US" sz="1600" b="0" i="1" smtClean="0">
                                  <a:latin typeface="Cambria Math" panose="02040503050406030204" pitchFamily="18" charset="0"/>
                                  <a:ea typeface="Cambria Math" panose="02040503050406030204" pitchFamily="18" charset="0"/>
                                </a:rPr>
                                <m:t>)</m:t>
                              </m:r>
                            </m:e>
                            <m:e>
                              <m:sSub>
                                <m:sSubPr>
                                  <m:ctrlPr>
                                    <a:rPr lang="en-US" sz="1600" i="1">
                                      <a:latin typeface="Cambria Math" panose="02040503050406030204" pitchFamily="18" charset="0"/>
                                    </a:rPr>
                                  </m:ctrlPr>
                                </m:sSubPr>
                                <m:e>
                                  <m:sPre>
                                    <m:sPrePr>
                                      <m:ctrlPr>
                                        <a:rPr lang="en-US" sz="1600" i="1">
                                          <a:latin typeface="Cambria Math" panose="02040503050406030204" pitchFamily="18" charset="0"/>
                                        </a:rPr>
                                      </m:ctrlPr>
                                    </m:sPrePr>
                                    <m:sub>
                                      <m:r>
                                        <a:rPr lang="en-US" sz="1600" b="0" i="1" smtClean="0">
                                          <a:latin typeface="Cambria Math" panose="02040503050406030204" pitchFamily="18" charset="0"/>
                                        </a:rPr>
                                        <m:t> </m:t>
                                      </m:r>
                                    </m:sub>
                                    <m:sup>
                                      <m:r>
                                        <a:rPr lang="en-US" sz="1600" i="1">
                                          <a:latin typeface="Cambria Math" panose="02040503050406030204" pitchFamily="18" charset="0"/>
                                        </a:rPr>
                                        <m:t>0</m:t>
                                      </m:r>
                                    </m:sup>
                                    <m:e>
                                      <m:r>
                                        <a:rPr lang="en-US" sz="1600" i="1">
                                          <a:latin typeface="Cambria Math" panose="02040503050406030204" pitchFamily="18" charset="0"/>
                                        </a:rPr>
                                        <m:t>𝑍</m:t>
                                      </m:r>
                                    </m:e>
                                  </m:sPre>
                                </m:e>
                                <m:sub>
                                  <m:r>
                                    <a:rPr lang="en-US" sz="1600" i="1">
                                      <a:latin typeface="Cambria Math" panose="02040503050406030204" pitchFamily="18" charset="0"/>
                                    </a:rPr>
                                    <m:t>𝐽</m:t>
                                  </m:r>
                                </m:sub>
                              </m:sSub>
                              <m:r>
                                <a:rPr lang="en-US" sz="1600" b="0" i="1" smtClean="0">
                                  <a:latin typeface="Cambria Math" panose="02040503050406030204" pitchFamily="18" charset="0"/>
                                </a:rPr>
                                <m:t>  (</m:t>
                              </m:r>
                              <m:r>
                                <a:rPr lang="en-US" sz="1600" b="0" i="1" smtClean="0">
                                  <a:latin typeface="Cambria Math" panose="02040503050406030204" pitchFamily="18" charset="0"/>
                                </a:rPr>
                                <m:t>𝑃𝑟𝑖𝑠𝑚𝑎𝑡𝑖𝑐</m:t>
                              </m:r>
                              <m:r>
                                <a:rPr lang="en-US" sz="1600" b="0" i="1" smtClean="0">
                                  <a:latin typeface="Cambria Math" panose="02040503050406030204" pitchFamily="18" charset="0"/>
                                </a:rPr>
                                <m:t> </m:t>
                              </m:r>
                              <m:r>
                                <a:rPr lang="en-US" sz="1600" b="0" i="1" smtClean="0">
                                  <a:latin typeface="Cambria Math" panose="02040503050406030204" pitchFamily="18" charset="0"/>
                                </a:rPr>
                                <m:t>𝐽𝑜𝑖𝑛𝑡</m:t>
                              </m:r>
                              <m:r>
                                <a:rPr lang="en-US" sz="1600" b="0" i="1" smtClean="0">
                                  <a:latin typeface="Cambria Math" panose="02040503050406030204" pitchFamily="18" charset="0"/>
                                </a:rPr>
                                <m:t>)</m:t>
                              </m:r>
                            </m:e>
                          </m:eqArr>
                        </m:e>
                      </m:d>
                    </m:oMath>
                  </m:oMathPara>
                </a14:m>
                <a:endParaRPr lang="en-US" sz="1600" dirty="0"/>
              </a:p>
            </p:txBody>
          </p:sp>
        </mc:Choice>
        <mc:Fallback xmlns="">
          <p:sp>
            <p:nvSpPr>
              <p:cNvPr id="11" name="TextBox 10">
                <a:extLst>
                  <a:ext uri="{FF2B5EF4-FFF2-40B4-BE49-F238E27FC236}">
                    <a16:creationId xmlns:a16="http://schemas.microsoft.com/office/drawing/2014/main" id="{7ED71C99-64BA-7494-DD42-31ACA9E026D7}"/>
                  </a:ext>
                </a:extLst>
              </p:cNvPr>
              <p:cNvSpPr txBox="1">
                <a:spLocks noRot="1" noChangeAspect="1" noMove="1" noResize="1" noEditPoints="1" noAdjustHandles="1" noChangeArrowheads="1" noChangeShapeType="1" noTextEdit="1"/>
              </p:cNvSpPr>
              <p:nvPr/>
            </p:nvSpPr>
            <p:spPr>
              <a:xfrm>
                <a:off x="4376708" y="3184823"/>
                <a:ext cx="4083105" cy="87844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48AFAC1-2E76-08D8-6D8C-BF5A64BC389B}"/>
                  </a:ext>
                </a:extLst>
              </p:cNvPr>
              <p:cNvSpPr txBox="1"/>
              <p:nvPr/>
            </p:nvSpPr>
            <p:spPr>
              <a:xfrm>
                <a:off x="4481603" y="4007920"/>
                <a:ext cx="2734659" cy="73186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600" i="1" smtClean="0">
                              <a:latin typeface="Cambria Math" panose="02040503050406030204" pitchFamily="18" charset="0"/>
                            </a:rPr>
                          </m:ctrlPr>
                        </m:sSubSupPr>
                        <m:e>
                          <m:r>
                            <a:rPr lang="en-US" sz="1600" i="1">
                              <a:latin typeface="Cambria Math" panose="02040503050406030204" pitchFamily="18" charset="0"/>
                            </a:rPr>
                            <m:t>𝐽</m:t>
                          </m:r>
                        </m:e>
                        <m:sub>
                          <m:r>
                            <a:rPr lang="en-US" sz="1600" i="1">
                              <a:latin typeface="Cambria Math" panose="02040503050406030204" pitchFamily="18" charset="0"/>
                              <a:ea typeface="Cambria Math" panose="02040503050406030204" pitchFamily="18" charset="0"/>
                            </a:rPr>
                            <m:t>𝜔</m:t>
                          </m:r>
                          <m:r>
                            <a:rPr lang="en-US" sz="1600" i="1">
                              <a:latin typeface="Cambria Math" panose="02040503050406030204" pitchFamily="18" charset="0"/>
                            </a:rPr>
                            <m:t>𝑖</m:t>
                          </m:r>
                        </m:sub>
                        <m:sup>
                          <m:r>
                            <a:rPr lang="en-US" sz="1600" i="1">
                              <a:latin typeface="Cambria Math" panose="02040503050406030204" pitchFamily="18" charset="0"/>
                            </a:rPr>
                            <m:t>𝑗</m:t>
                          </m:r>
                        </m:sup>
                      </m:sSubSup>
                      <m:r>
                        <a:rPr lang="en-US" sz="1600" b="0" i="1" smtClean="0">
                          <a:latin typeface="Cambria Math" panose="02040503050406030204" pitchFamily="18" charset="0"/>
                        </a:rPr>
                        <m:t>=</m:t>
                      </m:r>
                      <m:d>
                        <m:dPr>
                          <m:begChr m:val="{"/>
                          <m:endChr m:val=""/>
                          <m:ctrlPr>
                            <a:rPr lang="en-US" sz="1600" i="1" smtClean="0">
                              <a:latin typeface="Cambria Math" panose="02040503050406030204" pitchFamily="18" charset="0"/>
                            </a:rPr>
                          </m:ctrlPr>
                        </m:dPr>
                        <m:e>
                          <m:eqArr>
                            <m:eqArrPr>
                              <m:ctrlPr>
                                <a:rPr lang="en-US" sz="1600" i="1" smtClean="0">
                                  <a:latin typeface="Cambria Math" panose="02040503050406030204" pitchFamily="18" charset="0"/>
                                </a:rPr>
                              </m:ctrlPr>
                            </m:eqArrPr>
                            <m:e>
                              <m:sSub>
                                <m:sSubPr>
                                  <m:ctrlPr>
                                    <a:rPr lang="en-US" sz="1600" i="1">
                                      <a:latin typeface="Cambria Math" panose="02040503050406030204" pitchFamily="18" charset="0"/>
                                    </a:rPr>
                                  </m:ctrlPr>
                                </m:sSubPr>
                                <m:e>
                                  <m:sPre>
                                    <m:sPrePr>
                                      <m:ctrlPr>
                                        <a:rPr lang="en-US" sz="1600" i="1">
                                          <a:latin typeface="Cambria Math" panose="02040503050406030204" pitchFamily="18" charset="0"/>
                                        </a:rPr>
                                      </m:ctrlPr>
                                    </m:sPrePr>
                                    <m:sub>
                                      <m:r>
                                        <a:rPr lang="en-US" sz="1600" b="0" i="1" smtClean="0">
                                          <a:latin typeface="Cambria Math" panose="02040503050406030204" pitchFamily="18" charset="0"/>
                                        </a:rPr>
                                        <m:t> </m:t>
                                      </m:r>
                                    </m:sub>
                                    <m:sup>
                                      <m:r>
                                        <a:rPr lang="en-US" sz="1600" i="1">
                                          <a:latin typeface="Cambria Math" panose="02040503050406030204" pitchFamily="18" charset="0"/>
                                        </a:rPr>
                                        <m:t>0</m:t>
                                      </m:r>
                                    </m:sup>
                                    <m:e>
                                      <m:r>
                                        <a:rPr lang="en-US" sz="1600" i="1">
                                          <a:latin typeface="Cambria Math" panose="02040503050406030204" pitchFamily="18" charset="0"/>
                                        </a:rPr>
                                        <m:t>𝑍</m:t>
                                      </m:r>
                                    </m:e>
                                  </m:sPre>
                                </m:e>
                                <m:sub>
                                  <m:r>
                                    <a:rPr lang="en-US" sz="1600" i="1">
                                      <a:latin typeface="Cambria Math" panose="02040503050406030204" pitchFamily="18" charset="0"/>
                                    </a:rPr>
                                    <m:t>𝐽</m:t>
                                  </m:r>
                                </m:sub>
                              </m:sSub>
                              <m:r>
                                <a:rPr lang="en-US" sz="1600" b="0" i="1" smtClean="0">
                                  <a:latin typeface="Cambria Math" panose="02040503050406030204" pitchFamily="18" charset="0"/>
                                </a:rPr>
                                <m:t>(</m:t>
                              </m:r>
                              <m:r>
                                <a:rPr lang="en-US" sz="1600" i="1">
                                  <a:latin typeface="Cambria Math" panose="02040503050406030204" pitchFamily="18" charset="0"/>
                                  <a:ea typeface="Cambria Math" panose="02040503050406030204" pitchFamily="18" charset="0"/>
                                </a:rPr>
                                <m:t>𝑅𝑒𝑣𝑒𝑜𝑙𝑢𝑡𝑒</m:t>
                              </m:r>
                              <m:r>
                                <a:rPr lang="en-US" sz="1600" i="1">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𝐽𝑜𝑖𝑛𝑡</m:t>
                              </m:r>
                              <m:r>
                                <a:rPr lang="en-US" sz="1600" b="0" i="1" smtClean="0">
                                  <a:latin typeface="Cambria Math" panose="02040503050406030204" pitchFamily="18" charset="0"/>
                                </a:rPr>
                                <m:t>)</m:t>
                              </m:r>
                            </m:e>
                            <m:e>
                              <m:r>
                                <a:rPr lang="en-US" sz="1600" b="0" i="1" smtClean="0">
                                  <a:latin typeface="Cambria Math" panose="02040503050406030204" pitchFamily="18" charset="0"/>
                                </a:rPr>
                                <m:t>0 (</m:t>
                              </m:r>
                              <m:r>
                                <a:rPr lang="en-US" sz="1600" b="0" i="1" smtClean="0">
                                  <a:latin typeface="Cambria Math" panose="02040503050406030204" pitchFamily="18" charset="0"/>
                                </a:rPr>
                                <m:t>𝑃𝑟𝑖𝑠𝑚𝑎𝑡𝑖𝑐</m:t>
                              </m:r>
                              <m:r>
                                <a:rPr lang="en-US" sz="1600" b="0" i="1" smtClean="0">
                                  <a:latin typeface="Cambria Math" panose="02040503050406030204" pitchFamily="18" charset="0"/>
                                </a:rPr>
                                <m:t> </m:t>
                              </m:r>
                              <m:r>
                                <a:rPr lang="en-US" sz="1600" b="0" i="1" smtClean="0">
                                  <a:latin typeface="Cambria Math" panose="02040503050406030204" pitchFamily="18" charset="0"/>
                                </a:rPr>
                                <m:t>𝐽𝑜𝑖𝑛𝑡</m:t>
                              </m:r>
                              <m:r>
                                <a:rPr lang="en-US" sz="1600" b="0" i="1" smtClean="0">
                                  <a:latin typeface="Cambria Math" panose="02040503050406030204" pitchFamily="18" charset="0"/>
                                </a:rPr>
                                <m:t>)</m:t>
                              </m:r>
                            </m:e>
                          </m:eqArr>
                        </m:e>
                      </m:d>
                    </m:oMath>
                  </m:oMathPara>
                </a14:m>
                <a:endParaRPr lang="en-US" sz="1600" dirty="0"/>
              </a:p>
            </p:txBody>
          </p:sp>
        </mc:Choice>
        <mc:Fallback xmlns="">
          <p:sp>
            <p:nvSpPr>
              <p:cNvPr id="12" name="TextBox 11">
                <a:extLst>
                  <a:ext uri="{FF2B5EF4-FFF2-40B4-BE49-F238E27FC236}">
                    <a16:creationId xmlns:a16="http://schemas.microsoft.com/office/drawing/2014/main" id="{448AFAC1-2E76-08D8-6D8C-BF5A64BC389B}"/>
                  </a:ext>
                </a:extLst>
              </p:cNvPr>
              <p:cNvSpPr txBox="1">
                <a:spLocks noRot="1" noChangeAspect="1" noMove="1" noResize="1" noEditPoints="1" noAdjustHandles="1" noChangeArrowheads="1" noChangeShapeType="1" noTextEdit="1"/>
              </p:cNvSpPr>
              <p:nvPr/>
            </p:nvSpPr>
            <p:spPr>
              <a:xfrm>
                <a:off x="4481603" y="4007920"/>
                <a:ext cx="2734659" cy="73186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125117" y="5175994"/>
                <a:ext cx="7935890" cy="10107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𝑀</m:t>
                      </m:r>
                      <m:r>
                        <a:rPr lang="en-US" sz="1600" i="1" smtClean="0">
                          <a:latin typeface="Cambria Math" panose="02040503050406030204" pitchFamily="18" charset="0"/>
                        </a:rPr>
                        <m:t>=</m:t>
                      </m:r>
                      <m:nary>
                        <m:naryPr>
                          <m:chr m:val="∑"/>
                          <m:ctrlPr>
                            <a:rPr lang="en-US" sz="1600" i="1">
                              <a:latin typeface="Cambria Math" panose="02040503050406030204" pitchFamily="18" charset="0"/>
                            </a:rPr>
                          </m:ctrlPr>
                        </m:naryPr>
                        <m:sub>
                          <m:r>
                            <m:rPr>
                              <m:brk m:alnAt="23"/>
                            </m:rPr>
                            <a:rPr lang="en-US" sz="1600" i="1">
                              <a:latin typeface="Cambria Math" panose="02040503050406030204" pitchFamily="18" charset="0"/>
                            </a:rPr>
                            <m:t>𝑖</m:t>
                          </m:r>
                          <m:r>
                            <a:rPr lang="en-US" sz="1600" i="1">
                              <a:latin typeface="Cambria Math" panose="02040503050406030204" pitchFamily="18" charset="0"/>
                            </a:rPr>
                            <m:t>=1</m:t>
                          </m:r>
                        </m:sub>
                        <m:sup>
                          <m:r>
                            <a:rPr lang="en-US" sz="1600" i="1">
                              <a:latin typeface="Cambria Math" panose="02040503050406030204" pitchFamily="18" charset="0"/>
                            </a:rPr>
                            <m:t>𝑛</m:t>
                          </m:r>
                        </m:sup>
                        <m: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Sup>
                                <m:sSubSupPr>
                                  <m:ctrlPr>
                                    <a:rPr lang="en-US" sz="1600" i="1">
                                      <a:latin typeface="Cambria Math" panose="02040503050406030204" pitchFamily="18" charset="0"/>
                                    </a:rPr>
                                  </m:ctrlPr>
                                </m:sSubSupPr>
                                <m:e>
                                  <m:r>
                                    <a:rPr lang="en-US" sz="1600" i="1">
                                      <a:latin typeface="Cambria Math" panose="02040503050406030204" pitchFamily="18" charset="0"/>
                                    </a:rPr>
                                    <m:t>𝐽</m:t>
                                  </m:r>
                                </m:e>
                                <m:sub>
                                  <m:r>
                                    <a:rPr lang="en-US" sz="1600" i="1">
                                      <a:latin typeface="Cambria Math" panose="02040503050406030204" pitchFamily="18" charset="0"/>
                                    </a:rPr>
                                    <m:t>𝑣𝑖</m:t>
                                  </m:r>
                                </m:sub>
                                <m:sup>
                                  <m:r>
                                    <a:rPr lang="en-US" sz="1600" i="1">
                                      <a:latin typeface="Cambria Math" panose="02040503050406030204" pitchFamily="18" charset="0"/>
                                    </a:rPr>
                                    <m:t>𝑇</m:t>
                                  </m:r>
                                </m:sup>
                              </m:sSubSup>
                            </m:e>
                          </m:sPre>
                          <m:sSub>
                            <m:sSubPr>
                              <m:ctrlPr>
                                <a:rPr lang="en-US" sz="1600" i="1">
                                  <a:latin typeface="Cambria Math" panose="02040503050406030204" pitchFamily="18" charset="0"/>
                                </a:rPr>
                              </m:ctrlPr>
                            </m:sSubPr>
                            <m:e>
                              <m:r>
                                <a:rPr lang="en-US" sz="1600" i="1">
                                  <a:latin typeface="Cambria Math" panose="02040503050406030204" pitchFamily="18" charset="0"/>
                                </a:rPr>
                                <m:t>𝑚</m:t>
                              </m:r>
                            </m:e>
                            <m:sub>
                              <m:r>
                                <a:rPr lang="en-US" sz="1600" i="1">
                                  <a:latin typeface="Cambria Math" panose="02040503050406030204" pitchFamily="18" charset="0"/>
                                </a:rPr>
                                <m:t>𝑖</m:t>
                              </m:r>
                            </m:sub>
                          </m:sSub>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
                                <m:sSubPr>
                                  <m:ctrlPr>
                                    <a:rPr lang="en-US" sz="1600" i="1">
                                      <a:latin typeface="Cambria Math" panose="02040503050406030204" pitchFamily="18" charset="0"/>
                                    </a:rPr>
                                  </m:ctrlPr>
                                </m:sSubPr>
                                <m:e>
                                  <m:r>
                                    <a:rPr lang="en-US" sz="1600" i="1">
                                      <a:latin typeface="Cambria Math" panose="02040503050406030204" pitchFamily="18" charset="0"/>
                                    </a:rPr>
                                    <m:t>𝐽</m:t>
                                  </m:r>
                                </m:e>
                                <m:sub>
                                  <m:r>
                                    <a:rPr lang="en-US" sz="1600" i="1">
                                      <a:latin typeface="Cambria Math" panose="02040503050406030204" pitchFamily="18" charset="0"/>
                                    </a:rPr>
                                    <m:t>𝑣𝑖</m:t>
                                  </m:r>
                                </m:sub>
                              </m:sSub>
                            </m:e>
                          </m:sPre>
                          <m:r>
                            <a:rPr lang="en-US" sz="1600" i="1">
                              <a:latin typeface="Cambria Math" panose="02040503050406030204" pitchFamily="18" charset="0"/>
                            </a:rPr>
                            <m:t>+</m:t>
                          </m:r>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Sup>
                                <m:sSubSupPr>
                                  <m:ctrlPr>
                                    <a:rPr lang="en-US" sz="1600" i="1">
                                      <a:latin typeface="Cambria Math" panose="02040503050406030204" pitchFamily="18" charset="0"/>
                                    </a:rPr>
                                  </m:ctrlPr>
                                </m:sSubSupPr>
                                <m:e>
                                  <m:r>
                                    <a:rPr lang="en-US" sz="1600" i="1">
                                      <a:latin typeface="Cambria Math" panose="02040503050406030204" pitchFamily="18" charset="0"/>
                                    </a:rPr>
                                    <m:t>𝐽</m:t>
                                  </m:r>
                                </m:e>
                                <m:sub>
                                  <m:r>
                                    <a:rPr lang="en-US" sz="1600" i="1">
                                      <a:latin typeface="Cambria Math" panose="02040503050406030204" pitchFamily="18" charset="0"/>
                                      <a:ea typeface="Cambria Math" panose="02040503050406030204" pitchFamily="18" charset="0"/>
                                    </a:rPr>
                                    <m:t>𝜔</m:t>
                                  </m:r>
                                  <m:r>
                                    <a:rPr lang="en-US" sz="1600" i="1">
                                      <a:latin typeface="Cambria Math" panose="02040503050406030204" pitchFamily="18" charset="0"/>
                                      <a:ea typeface="Cambria Math" panose="02040503050406030204" pitchFamily="18" charset="0"/>
                                    </a:rPr>
                                    <m:t>𝑖</m:t>
                                  </m:r>
                                </m:sub>
                                <m:sup>
                                  <m:r>
                                    <a:rPr lang="en-US" sz="1600" i="1">
                                      <a:latin typeface="Cambria Math" panose="02040503050406030204" pitchFamily="18" charset="0"/>
                                    </a:rPr>
                                    <m:t>𝑇</m:t>
                                  </m:r>
                                </m:sup>
                              </m:sSubSup>
                            </m:e>
                          </m:sPr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
                                <m:sSubPr>
                                  <m:ctrlPr>
                                    <a:rPr lang="en-US" sz="1600" i="1">
                                      <a:latin typeface="Cambria Math" panose="02040503050406030204" pitchFamily="18" charset="0"/>
                                    </a:rPr>
                                  </m:ctrlPr>
                                </m:sSubPr>
                                <m:e>
                                  <m:sSub>
                                    <m:sSubPr>
                                      <m:ctrlPr>
                                        <a:rPr lang="en-US" sz="1600" i="1">
                                          <a:latin typeface="Cambria Math" panose="02040503050406030204" pitchFamily="18" charset="0"/>
                                        </a:rPr>
                                      </m:ctrlPr>
                                    </m:sSubPr>
                                    <m:e>
                                      <m:r>
                                        <a:rPr lang="en-US" sz="1600" i="1">
                                          <a:latin typeface="Cambria Math" panose="02040503050406030204" pitchFamily="18" charset="0"/>
                                        </a:rPr>
                                        <m:t>𝐼</m:t>
                                      </m:r>
                                    </m:e>
                                    <m:sub>
                                      <m:r>
                                        <a:rPr lang="en-US" sz="1600" i="1">
                                          <a:latin typeface="Cambria Math" panose="02040503050406030204" pitchFamily="18" charset="0"/>
                                        </a:rPr>
                                        <m:t>𝑖</m:t>
                                      </m:r>
                                    </m:sub>
                                  </m:sSub>
                                </m:e>
                                <m:sub>
                                  <m:r>
                                    <a:rPr lang="en-US" sz="1600" i="1">
                                      <a:latin typeface="Cambria Math" panose="02040503050406030204" pitchFamily="18" charset="0"/>
                                    </a:rPr>
                                    <m:t>𝑐</m:t>
                                  </m:r>
                                </m:sub>
                              </m:sSub>
                            </m:e>
                          </m:sPr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0</m:t>
                              </m:r>
                            </m:sup>
                            <m:e>
                              <m:sSub>
                                <m:sSubPr>
                                  <m:ctrlPr>
                                    <a:rPr lang="en-US" sz="1600" i="1">
                                      <a:latin typeface="Cambria Math" panose="02040503050406030204" pitchFamily="18" charset="0"/>
                                    </a:rPr>
                                  </m:ctrlPr>
                                </m:sSubPr>
                                <m:e>
                                  <m:r>
                                    <a:rPr lang="en-US" sz="1600" i="1">
                                      <a:latin typeface="Cambria Math" panose="02040503050406030204" pitchFamily="18" charset="0"/>
                                    </a:rPr>
                                    <m:t>𝐽</m:t>
                                  </m:r>
                                </m:e>
                                <m:sub>
                                  <m:r>
                                    <a:rPr lang="en-US" sz="1600" i="1">
                                      <a:latin typeface="Cambria Math" panose="02040503050406030204" pitchFamily="18" charset="0"/>
                                      <a:ea typeface="Cambria Math" panose="02040503050406030204" pitchFamily="18" charset="0"/>
                                    </a:rPr>
                                    <m:t>𝜔</m:t>
                                  </m:r>
                                  <m:r>
                                    <a:rPr lang="en-US" sz="1600" i="1">
                                      <a:latin typeface="Cambria Math" panose="02040503050406030204" pitchFamily="18" charset="0"/>
                                      <a:ea typeface="Cambria Math" panose="02040503050406030204" pitchFamily="18" charset="0"/>
                                    </a:rPr>
                                    <m:t>𝑖</m:t>
                                  </m:r>
                                </m:sub>
                              </m:sSub>
                              <m:r>
                                <a:rPr lang="en-US" sz="1600" i="1">
                                  <a:latin typeface="Cambria Math" panose="02040503050406030204" pitchFamily="18" charset="0"/>
                                </a:rPr>
                                <m:t> </m:t>
                              </m:r>
                            </m:e>
                          </m:sPre>
                          <m:r>
                            <a:rPr lang="en-US" sz="1600" b="0" i="1" smtClean="0">
                              <a:latin typeface="Cambria Math" panose="02040503050406030204" pitchFamily="18" charset="0"/>
                            </a:rPr>
                            <m:t>= </m:t>
                          </m:r>
                        </m:e>
                      </m:nary>
                      <m:sSubSup>
                        <m:sSubSupPr>
                          <m:ctrlPr>
                            <a:rPr lang="en-US" sz="1600" i="1">
                              <a:latin typeface="Cambria Math" panose="02040503050406030204" pitchFamily="18" charset="0"/>
                            </a:rPr>
                          </m:ctrlPr>
                        </m:sSubSupPr>
                        <m:e>
                          <m:r>
                            <a:rPr lang="en-US" sz="1600" i="1">
                              <a:latin typeface="Cambria Math" panose="02040503050406030204" pitchFamily="18" charset="0"/>
                            </a:rPr>
                            <m:t>𝐽</m:t>
                          </m:r>
                        </m:e>
                        <m:sub>
                          <m:r>
                            <a:rPr lang="en-US" sz="1600" i="1">
                              <a:latin typeface="Cambria Math" panose="02040503050406030204" pitchFamily="18" charset="0"/>
                            </a:rPr>
                            <m:t>𝑣</m:t>
                          </m:r>
                          <m:r>
                            <a:rPr lang="en-US" sz="1600" i="1">
                              <a:latin typeface="Cambria Math" panose="02040503050406030204" pitchFamily="18" charset="0"/>
                            </a:rPr>
                            <m:t>1</m:t>
                          </m:r>
                        </m:sub>
                        <m:sup>
                          <m:r>
                            <a:rPr lang="en-US" sz="1600" i="1">
                              <a:latin typeface="Cambria Math" panose="02040503050406030204" pitchFamily="18" charset="0"/>
                            </a:rPr>
                            <m:t>𝑇</m:t>
                          </m:r>
                        </m:sup>
                      </m:sSubSup>
                      <m:sSub>
                        <m:sSubPr>
                          <m:ctrlPr>
                            <a:rPr lang="en-US" sz="1600" i="1">
                              <a:latin typeface="Cambria Math" panose="02040503050406030204" pitchFamily="18" charset="0"/>
                            </a:rPr>
                          </m:ctrlPr>
                        </m:sSubPr>
                        <m:e>
                          <m:r>
                            <a:rPr lang="en-US" sz="1600" i="1">
                              <a:latin typeface="Cambria Math" panose="02040503050406030204" pitchFamily="18" charset="0"/>
                            </a:rPr>
                            <m:t>𝑚</m:t>
                          </m:r>
                        </m:e>
                        <m:sub>
                          <m:r>
                            <a:rPr lang="en-US" sz="1600" i="1">
                              <a:latin typeface="Cambria Math" panose="02040503050406030204" pitchFamily="18" charset="0"/>
                            </a:rPr>
                            <m:t>1</m:t>
                          </m:r>
                        </m:sub>
                      </m:sSub>
                      <m:sSub>
                        <m:sSubPr>
                          <m:ctrlPr>
                            <a:rPr lang="en-US" sz="1600" i="1">
                              <a:latin typeface="Cambria Math" panose="02040503050406030204" pitchFamily="18" charset="0"/>
                            </a:rPr>
                          </m:ctrlPr>
                        </m:sSubPr>
                        <m:e>
                          <m:r>
                            <a:rPr lang="en-US" sz="1600" i="1">
                              <a:latin typeface="Cambria Math" panose="02040503050406030204" pitchFamily="18" charset="0"/>
                            </a:rPr>
                            <m:t>𝐽</m:t>
                          </m:r>
                        </m:e>
                        <m:sub>
                          <m:r>
                            <a:rPr lang="en-US" sz="1600" i="1">
                              <a:latin typeface="Cambria Math" panose="02040503050406030204" pitchFamily="18" charset="0"/>
                            </a:rPr>
                            <m:t>𝑣</m:t>
                          </m:r>
                          <m:r>
                            <a:rPr lang="en-US" sz="1600" i="1">
                              <a:latin typeface="Cambria Math" panose="02040503050406030204" pitchFamily="18" charset="0"/>
                            </a:rPr>
                            <m:t>1</m:t>
                          </m:r>
                        </m:sub>
                      </m:sSub>
                      <m:r>
                        <a:rPr lang="en-US" sz="1600" i="1">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𝐽</m:t>
                          </m:r>
                        </m:e>
                        <m:sub>
                          <m:r>
                            <a:rPr lang="en-US" sz="1600" i="1">
                              <a:latin typeface="Cambria Math" panose="02040503050406030204" pitchFamily="18" charset="0"/>
                              <a:ea typeface="Cambria Math" panose="02040503050406030204" pitchFamily="18" charset="0"/>
                            </a:rPr>
                            <m:t>𝜔</m:t>
                          </m:r>
                          <m:r>
                            <a:rPr lang="en-US" sz="1600" i="1">
                              <a:latin typeface="Cambria Math" panose="02040503050406030204" pitchFamily="18" charset="0"/>
                            </a:rPr>
                            <m:t>1</m:t>
                          </m:r>
                        </m:sub>
                        <m:sup>
                          <m:r>
                            <a:rPr lang="en-US" sz="1600" i="1">
                              <a:latin typeface="Cambria Math" panose="02040503050406030204" pitchFamily="18" charset="0"/>
                            </a:rPr>
                            <m:t>𝑇</m:t>
                          </m:r>
                        </m:sup>
                      </m:sSubSup>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1</m:t>
                          </m:r>
                        </m:sup>
                        <m:e>
                          <m:sSub>
                            <m:sSubPr>
                              <m:ctrlPr>
                                <a:rPr lang="en-US" sz="1600" i="1">
                                  <a:latin typeface="Cambria Math" panose="02040503050406030204" pitchFamily="18" charset="0"/>
                                </a:rPr>
                              </m:ctrlPr>
                            </m:sSubPr>
                            <m:e>
                              <m:sSub>
                                <m:sSubPr>
                                  <m:ctrlPr>
                                    <a:rPr lang="en-US" sz="1600" i="1">
                                      <a:latin typeface="Cambria Math" panose="02040503050406030204" pitchFamily="18" charset="0"/>
                                    </a:rPr>
                                  </m:ctrlPr>
                                </m:sSubPr>
                                <m:e>
                                  <m:r>
                                    <a:rPr lang="en-US" sz="1600" i="1">
                                      <a:latin typeface="Cambria Math" panose="02040503050406030204" pitchFamily="18" charset="0"/>
                                    </a:rPr>
                                    <m:t>𝐼</m:t>
                                  </m:r>
                                </m:e>
                                <m:sub>
                                  <m:r>
                                    <a:rPr lang="en-US" sz="1600" i="1">
                                      <a:latin typeface="Cambria Math" panose="02040503050406030204" pitchFamily="18" charset="0"/>
                                    </a:rPr>
                                    <m:t>1</m:t>
                                  </m:r>
                                </m:sub>
                              </m:sSub>
                            </m:e>
                            <m:sub>
                              <m:r>
                                <a:rPr lang="en-US" sz="1600" i="1">
                                  <a:latin typeface="Cambria Math" panose="02040503050406030204" pitchFamily="18" charset="0"/>
                                </a:rPr>
                                <m:t>𝑐</m:t>
                              </m:r>
                            </m:sub>
                          </m:sSub>
                        </m:e>
                      </m:sPre>
                      <m:sSub>
                        <m:sSubPr>
                          <m:ctrlPr>
                            <a:rPr lang="en-US" sz="1600" i="1">
                              <a:latin typeface="Cambria Math" panose="02040503050406030204" pitchFamily="18" charset="0"/>
                            </a:rPr>
                          </m:ctrlPr>
                        </m:sSubPr>
                        <m:e>
                          <m:r>
                            <a:rPr lang="en-US" sz="1600" i="1">
                              <a:latin typeface="Cambria Math" panose="02040503050406030204" pitchFamily="18" charset="0"/>
                            </a:rPr>
                            <m:t>𝐽</m:t>
                          </m:r>
                        </m:e>
                        <m:sub>
                          <m:r>
                            <a:rPr lang="en-US" sz="1600" i="1">
                              <a:latin typeface="Cambria Math" panose="02040503050406030204" pitchFamily="18" charset="0"/>
                              <a:ea typeface="Cambria Math" panose="02040503050406030204" pitchFamily="18" charset="0"/>
                            </a:rPr>
                            <m:t>𝜔</m:t>
                          </m:r>
                          <m:r>
                            <a:rPr lang="en-US" sz="1600" i="1">
                              <a:latin typeface="Cambria Math" panose="02040503050406030204" pitchFamily="18" charset="0"/>
                            </a:rPr>
                            <m:t>1</m:t>
                          </m:r>
                        </m:sub>
                      </m:sSub>
                      <m:r>
                        <a:rPr lang="en-US" sz="1600" i="1">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𝐽</m:t>
                          </m:r>
                        </m:e>
                        <m:sub>
                          <m:r>
                            <a:rPr lang="en-US" sz="1600" i="1">
                              <a:latin typeface="Cambria Math" panose="02040503050406030204" pitchFamily="18" charset="0"/>
                            </a:rPr>
                            <m:t>𝑣</m:t>
                          </m:r>
                          <m:r>
                            <a:rPr lang="en-US" sz="1600" i="1">
                              <a:latin typeface="Cambria Math" panose="02040503050406030204" pitchFamily="18" charset="0"/>
                            </a:rPr>
                            <m:t>2</m:t>
                          </m:r>
                        </m:sub>
                        <m:sup>
                          <m:r>
                            <a:rPr lang="en-US" sz="1600" i="1">
                              <a:latin typeface="Cambria Math" panose="02040503050406030204" pitchFamily="18" charset="0"/>
                            </a:rPr>
                            <m:t>𝑇</m:t>
                          </m:r>
                        </m:sup>
                      </m:sSubSup>
                      <m:sSub>
                        <m:sSubPr>
                          <m:ctrlPr>
                            <a:rPr lang="en-US" sz="1600" i="1">
                              <a:latin typeface="Cambria Math" panose="02040503050406030204" pitchFamily="18" charset="0"/>
                            </a:rPr>
                          </m:ctrlPr>
                        </m:sSubPr>
                        <m:e>
                          <m:r>
                            <a:rPr lang="en-US" sz="1600" i="1">
                              <a:latin typeface="Cambria Math" panose="02040503050406030204" pitchFamily="18" charset="0"/>
                            </a:rPr>
                            <m:t>𝑚</m:t>
                          </m:r>
                        </m:e>
                        <m:sub>
                          <m:r>
                            <a:rPr lang="en-US" sz="1600" i="1">
                              <a:latin typeface="Cambria Math" panose="02040503050406030204" pitchFamily="18" charset="0"/>
                            </a:rPr>
                            <m:t>2</m:t>
                          </m:r>
                        </m:sub>
                      </m:sSub>
                      <m:sSub>
                        <m:sSubPr>
                          <m:ctrlPr>
                            <a:rPr lang="en-US" sz="1600" i="1">
                              <a:latin typeface="Cambria Math" panose="02040503050406030204" pitchFamily="18" charset="0"/>
                            </a:rPr>
                          </m:ctrlPr>
                        </m:sSubPr>
                        <m:e>
                          <m:r>
                            <a:rPr lang="en-US" sz="1600" i="1">
                              <a:latin typeface="Cambria Math" panose="02040503050406030204" pitchFamily="18" charset="0"/>
                            </a:rPr>
                            <m:t>𝐽</m:t>
                          </m:r>
                        </m:e>
                        <m:sub>
                          <m:r>
                            <a:rPr lang="en-US" sz="1600" i="1">
                              <a:latin typeface="Cambria Math" panose="02040503050406030204" pitchFamily="18" charset="0"/>
                            </a:rPr>
                            <m:t>𝑣</m:t>
                          </m:r>
                          <m:r>
                            <a:rPr lang="en-US" sz="1600" i="1">
                              <a:latin typeface="Cambria Math" panose="02040503050406030204" pitchFamily="18" charset="0"/>
                            </a:rPr>
                            <m:t>2</m:t>
                          </m:r>
                        </m:sub>
                      </m:sSub>
                      <m:r>
                        <a:rPr lang="en-US" sz="1600" i="1">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𝐽</m:t>
                          </m:r>
                        </m:e>
                        <m:sub>
                          <m:r>
                            <a:rPr lang="en-US" sz="1600" i="1">
                              <a:latin typeface="Cambria Math" panose="02040503050406030204" pitchFamily="18" charset="0"/>
                              <a:ea typeface="Cambria Math" panose="02040503050406030204" pitchFamily="18" charset="0"/>
                            </a:rPr>
                            <m:t>𝜔</m:t>
                          </m:r>
                          <m:r>
                            <a:rPr lang="en-US" sz="1600" i="1">
                              <a:latin typeface="Cambria Math" panose="02040503050406030204" pitchFamily="18" charset="0"/>
                            </a:rPr>
                            <m:t>2</m:t>
                          </m:r>
                        </m:sub>
                        <m:sup>
                          <m:r>
                            <a:rPr lang="en-US" sz="1600" i="1">
                              <a:latin typeface="Cambria Math" panose="02040503050406030204" pitchFamily="18" charset="0"/>
                            </a:rPr>
                            <m:t>𝑇</m:t>
                          </m:r>
                        </m:sup>
                      </m:sSubSup>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2</m:t>
                          </m:r>
                        </m:sup>
                        <m:e>
                          <m:sSub>
                            <m:sSubPr>
                              <m:ctrlPr>
                                <a:rPr lang="en-US" sz="1600" i="1">
                                  <a:latin typeface="Cambria Math" panose="02040503050406030204" pitchFamily="18" charset="0"/>
                                </a:rPr>
                              </m:ctrlPr>
                            </m:sSubPr>
                            <m:e>
                              <m:sSub>
                                <m:sSubPr>
                                  <m:ctrlPr>
                                    <a:rPr lang="en-US" sz="1600" i="1">
                                      <a:latin typeface="Cambria Math" panose="02040503050406030204" pitchFamily="18" charset="0"/>
                                    </a:rPr>
                                  </m:ctrlPr>
                                </m:sSubPr>
                                <m:e>
                                  <m:r>
                                    <a:rPr lang="en-US" sz="1600" i="1">
                                      <a:latin typeface="Cambria Math" panose="02040503050406030204" pitchFamily="18" charset="0"/>
                                    </a:rPr>
                                    <m:t>𝐼</m:t>
                                  </m:r>
                                </m:e>
                                <m:sub>
                                  <m:r>
                                    <a:rPr lang="en-US" sz="1600" i="1">
                                      <a:latin typeface="Cambria Math" panose="02040503050406030204" pitchFamily="18" charset="0"/>
                                    </a:rPr>
                                    <m:t>2</m:t>
                                  </m:r>
                                </m:sub>
                              </m:sSub>
                            </m:e>
                            <m:sub>
                              <m:r>
                                <a:rPr lang="en-US" sz="1600" i="1">
                                  <a:latin typeface="Cambria Math" panose="02040503050406030204" pitchFamily="18" charset="0"/>
                                </a:rPr>
                                <m:t>𝑐</m:t>
                              </m:r>
                            </m:sub>
                          </m:sSub>
                        </m:e>
                      </m:sPre>
                      <m:sSub>
                        <m:sSubPr>
                          <m:ctrlPr>
                            <a:rPr lang="en-US" sz="1600" i="1">
                              <a:latin typeface="Cambria Math" panose="02040503050406030204" pitchFamily="18" charset="0"/>
                            </a:rPr>
                          </m:ctrlPr>
                        </m:sSubPr>
                        <m:e>
                          <m:r>
                            <a:rPr lang="en-US" sz="1600" i="1">
                              <a:latin typeface="Cambria Math" panose="02040503050406030204" pitchFamily="18" charset="0"/>
                            </a:rPr>
                            <m:t>𝐽</m:t>
                          </m:r>
                        </m:e>
                        <m:sub>
                          <m:r>
                            <a:rPr lang="en-US" sz="1600" i="1">
                              <a:latin typeface="Cambria Math" panose="02040503050406030204" pitchFamily="18" charset="0"/>
                              <a:ea typeface="Cambria Math" panose="02040503050406030204" pitchFamily="18" charset="0"/>
                            </a:rPr>
                            <m:t>𝜔</m:t>
                          </m:r>
                          <m:r>
                            <a:rPr lang="en-US" sz="1600" i="1">
                              <a:latin typeface="Cambria Math" panose="02040503050406030204" pitchFamily="18" charset="0"/>
                            </a:rPr>
                            <m:t>2</m:t>
                          </m:r>
                        </m:sub>
                      </m:sSub>
                      <m:r>
                        <a:rPr lang="en-US" sz="1600" b="0" i="1" smtClean="0">
                          <a:latin typeface="Cambria Math" panose="02040503050406030204" pitchFamily="18" charset="0"/>
                        </a:rPr>
                        <m:t>+…</m:t>
                      </m:r>
                    </m:oMath>
                  </m:oMathPara>
                </a14:m>
                <a:endParaRPr lang="en-US" sz="1600" i="1" dirty="0">
                  <a:latin typeface="Cambria Math" panose="02040503050406030204" pitchFamily="18" charset="0"/>
                </a:endParaRPr>
              </a:p>
              <a:p>
                <a:endParaRPr lang="en-US"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2125117" y="5175994"/>
                <a:ext cx="7935890" cy="1010726"/>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16561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93840C9-E70F-9823-59A0-29B91FFFE413}"/>
              </a:ext>
            </a:extLst>
          </p:cNvPr>
          <p:cNvSpPr>
            <a:spLocks noGrp="1" noChangeArrowheads="1"/>
          </p:cNvSpPr>
          <p:nvPr>
            <p:ph type="title"/>
          </p:nvPr>
        </p:nvSpPr>
        <p:spPr/>
        <p:txBody>
          <a:bodyPr/>
          <a:lstStyle/>
          <a:p>
            <a:r>
              <a:rPr lang="en-US" altLang="en-US"/>
              <a:t>Gravity Effects - Langrangian Formulation</a:t>
            </a:r>
          </a:p>
        </p:txBody>
      </p:sp>
      <p:sp>
        <p:nvSpPr>
          <p:cNvPr id="35843" name="Rectangle 3">
            <a:extLst>
              <a:ext uri="{FF2B5EF4-FFF2-40B4-BE49-F238E27FC236}">
                <a16:creationId xmlns:a16="http://schemas.microsoft.com/office/drawing/2014/main" id="{353974E0-33AC-0A89-F309-8BDF4AA56C89}"/>
              </a:ext>
            </a:extLst>
          </p:cNvPr>
          <p:cNvSpPr>
            <a:spLocks noGrp="1" noChangeArrowheads="1"/>
          </p:cNvSpPr>
          <p:nvPr>
            <p:ph type="body" idx="1"/>
          </p:nvPr>
        </p:nvSpPr>
        <p:spPr/>
        <p:txBody>
          <a:bodyPr/>
          <a:lstStyle/>
          <a:p>
            <a:endParaRPr lang="en-US" altLang="en-US" dirty="0"/>
          </a:p>
        </p:txBody>
      </p:sp>
      <mc:AlternateContent xmlns:mc="http://schemas.openxmlformats.org/markup-compatibility/2006" xmlns:a14="http://schemas.microsoft.com/office/drawing/2010/main">
        <mc:Choice Requires="a14">
          <p:sp>
            <p:nvSpPr>
              <p:cNvPr id="35844" name="Object 5">
                <a:extLst>
                  <a:ext uri="{FF2B5EF4-FFF2-40B4-BE49-F238E27FC236}">
                    <a16:creationId xmlns:a16="http://schemas.microsoft.com/office/drawing/2014/main" id="{E5B4AC3C-F3D2-928E-207F-C4B1A7F32209}"/>
                  </a:ext>
                </a:extLst>
              </p:cNvPr>
              <p:cNvSpPr txBox="1"/>
              <p:nvPr/>
            </p:nvSpPr>
            <p:spPr bwMode="auto">
              <a:xfrm>
                <a:off x="4186239" y="1879601"/>
                <a:ext cx="3800475" cy="1057275"/>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m>
                        <m:mPr>
                          <m:plcHide m:val="on"/>
                          <m:mcs>
                            <m:mc>
                              <m:mcPr>
                                <m:count m:val="1"/>
                                <m:mcJc m:val="center"/>
                              </m:mcPr>
                            </m:mc>
                          </m:mcs>
                          <m:ctrlPr>
                            <a:rPr lang="en-US" i="1" smtClean="0">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𝜏</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m:t>
                                </m:r>
                              </m:num>
                              <m:den>
                                <m:r>
                                  <a:rPr lang="en-US" i="1">
                                    <a:solidFill>
                                      <a:srgbClr val="000000"/>
                                    </a:solidFill>
                                    <a:latin typeface="Cambria Math" panose="02040503050406030204" pitchFamily="18" charset="0"/>
                                  </a:rPr>
                                  <m:t>𝑑𝑡</m:t>
                                </m:r>
                              </m:den>
                            </m:f>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𝐾𝐸</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r>
                                      <a:rPr lang="en-US" i="1">
                                        <a:solidFill>
                                          <a:srgbClr val="000000"/>
                                        </a:solidFill>
                                        <a:latin typeface="Cambria Math" panose="02040503050406030204" pitchFamily="18" charset="0"/>
                                      </a:rPr>
                                      <m:t>)</m:t>
                                    </m:r>
                                  </m:num>
                                  <m:den>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sub>
                                        <m:r>
                                          <a:rPr lang="en-US" i="1">
                                            <a:solidFill>
                                              <a:srgbClr val="000000"/>
                                            </a:solidFill>
                                            <a:latin typeface="Cambria Math" panose="02040503050406030204" pitchFamily="18" charset="0"/>
                                          </a:rPr>
                                          <m:t>𝑖</m:t>
                                        </m:r>
                                      </m:sub>
                                    </m:sSub>
                                  </m:den>
                                </m:f>
                              </m:e>
                            </m:d>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𝐾𝐸</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r>
                                  <a:rPr lang="en-US" i="1">
                                    <a:solidFill>
                                      <a:srgbClr val="000000"/>
                                    </a:solidFill>
                                    <a:latin typeface="Cambria Math" panose="02040503050406030204" pitchFamily="18" charset="0"/>
                                  </a:rPr>
                                  <m:t>)</m:t>
                                </m:r>
                              </m:num>
                              <m:den>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𝑖</m:t>
                                    </m:r>
                                  </m:sub>
                                </m:sSub>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𝑃𝐸</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num>
                              <m:den>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𝑖</m:t>
                                    </m:r>
                                  </m:sub>
                                </m:sSub>
                              </m:den>
                            </m:f>
                          </m:e>
                        </m:mr>
                        <m:mr>
                          <m:e/>
                        </m:mr>
                      </m:m>
                    </m:oMath>
                  </m:oMathPara>
                </a14:m>
                <a:endParaRPr lang="en-US" dirty="0"/>
              </a:p>
            </p:txBody>
          </p:sp>
        </mc:Choice>
        <mc:Fallback xmlns="">
          <p:sp>
            <p:nvSpPr>
              <p:cNvPr id="35844" name="Object 5">
                <a:extLst>
                  <a:ext uri="{FF2B5EF4-FFF2-40B4-BE49-F238E27FC236}">
                    <a16:creationId xmlns:a16="http://schemas.microsoft.com/office/drawing/2014/main" id="{E5B4AC3C-F3D2-928E-207F-C4B1A7F32209}"/>
                  </a:ext>
                </a:extLst>
              </p:cNvPr>
              <p:cNvSpPr txBox="1">
                <a:spLocks noRot="1" noChangeAspect="1" noMove="1" noResize="1" noEditPoints="1" noAdjustHandles="1" noChangeArrowheads="1" noChangeShapeType="1" noTextEdit="1"/>
              </p:cNvSpPr>
              <p:nvPr/>
            </p:nvSpPr>
            <p:spPr bwMode="auto">
              <a:xfrm>
                <a:off x="4186239" y="1879601"/>
                <a:ext cx="3800475" cy="1057275"/>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845" name="Object 4">
                <a:extLst>
                  <a:ext uri="{FF2B5EF4-FFF2-40B4-BE49-F238E27FC236}">
                    <a16:creationId xmlns:a16="http://schemas.microsoft.com/office/drawing/2014/main" id="{8DE1715D-CE4A-5165-0700-9EF88C468C1F}"/>
                  </a:ext>
                </a:extLst>
              </p:cNvPr>
              <p:cNvSpPr txBox="1"/>
              <p:nvPr/>
            </p:nvSpPr>
            <p:spPr bwMode="auto">
              <a:xfrm>
                <a:off x="4264025" y="3265489"/>
                <a:ext cx="2660650" cy="365125"/>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𝜏</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𝑀</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e>
                      </m:d>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𝑉</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d>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𝐺</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e>
                      </m:d>
                    </m:oMath>
                  </m:oMathPara>
                </a14:m>
                <a:endParaRPr lang="en-US"/>
              </a:p>
            </p:txBody>
          </p:sp>
        </mc:Choice>
        <mc:Fallback xmlns="">
          <p:sp>
            <p:nvSpPr>
              <p:cNvPr id="35845" name="Object 4">
                <a:extLst>
                  <a:ext uri="{FF2B5EF4-FFF2-40B4-BE49-F238E27FC236}">
                    <a16:creationId xmlns:a16="http://schemas.microsoft.com/office/drawing/2014/main" id="{8DE1715D-CE4A-5165-0700-9EF88C468C1F}"/>
                  </a:ext>
                </a:extLst>
              </p:cNvPr>
              <p:cNvSpPr txBox="1">
                <a:spLocks noRot="1" noChangeAspect="1" noMove="1" noResize="1" noEditPoints="1" noAdjustHandles="1" noChangeArrowheads="1" noChangeShapeType="1" noTextEdit="1"/>
              </p:cNvSpPr>
              <p:nvPr/>
            </p:nvSpPr>
            <p:spPr bwMode="auto">
              <a:xfrm>
                <a:off x="4264025" y="3265489"/>
                <a:ext cx="2660650" cy="365125"/>
              </a:xfrm>
              <a:prstGeom prst="rect">
                <a:avLst/>
              </a:prstGeom>
              <a:blipFill>
                <a:blip r:embed="rId4"/>
                <a:stretch>
                  <a:fillRect/>
                </a:stretch>
              </a:blipFill>
              <a:ln>
                <a:noFill/>
              </a:ln>
              <a:effectLst/>
            </p:spPr>
            <p:txBody>
              <a:bodyPr/>
              <a:lstStyle/>
              <a:p>
                <a:r>
                  <a:rPr lang="en-US">
                    <a:noFill/>
                  </a:rPr>
                  <a:t> </a:t>
                </a:r>
              </a:p>
            </p:txBody>
          </p:sp>
        </mc:Fallback>
      </mc:AlternateContent>
      <p:sp>
        <p:nvSpPr>
          <p:cNvPr id="35846" name="Rectangle 6">
            <a:extLst>
              <a:ext uri="{FF2B5EF4-FFF2-40B4-BE49-F238E27FC236}">
                <a16:creationId xmlns:a16="http://schemas.microsoft.com/office/drawing/2014/main" id="{2814E03B-9731-A210-942E-481A8EAB494D}"/>
              </a:ext>
            </a:extLst>
          </p:cNvPr>
          <p:cNvSpPr>
            <a:spLocks noChangeArrowheads="1"/>
          </p:cNvSpPr>
          <p:nvPr/>
        </p:nvSpPr>
        <p:spPr bwMode="auto">
          <a:xfrm>
            <a:off x="4610101" y="1757363"/>
            <a:ext cx="2536825" cy="10017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5847" name="Rectangle 6">
            <a:extLst>
              <a:ext uri="{FF2B5EF4-FFF2-40B4-BE49-F238E27FC236}">
                <a16:creationId xmlns:a16="http://schemas.microsoft.com/office/drawing/2014/main" id="{B378E288-839A-7465-64D1-40111FFA3D11}"/>
              </a:ext>
            </a:extLst>
          </p:cNvPr>
          <p:cNvSpPr>
            <a:spLocks noChangeArrowheads="1"/>
          </p:cNvSpPr>
          <p:nvPr/>
        </p:nvSpPr>
        <p:spPr bwMode="auto">
          <a:xfrm>
            <a:off x="4611689" y="3203575"/>
            <a:ext cx="1635125" cy="482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5848" name="Rectangle 6">
            <a:extLst>
              <a:ext uri="{FF2B5EF4-FFF2-40B4-BE49-F238E27FC236}">
                <a16:creationId xmlns:a16="http://schemas.microsoft.com/office/drawing/2014/main" id="{3677C4DB-87DA-DBBE-6AC9-A1978236A697}"/>
              </a:ext>
            </a:extLst>
          </p:cNvPr>
          <p:cNvSpPr>
            <a:spLocks noChangeArrowheads="1"/>
          </p:cNvSpPr>
          <p:nvPr/>
        </p:nvSpPr>
        <p:spPr bwMode="auto">
          <a:xfrm>
            <a:off x="6301581" y="3203575"/>
            <a:ext cx="604837" cy="482600"/>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5849" name="Rectangle 6">
            <a:extLst>
              <a:ext uri="{FF2B5EF4-FFF2-40B4-BE49-F238E27FC236}">
                <a16:creationId xmlns:a16="http://schemas.microsoft.com/office/drawing/2014/main" id="{FC25E3A8-C2E8-4CD1-4A45-087286AE9E43}"/>
              </a:ext>
            </a:extLst>
          </p:cNvPr>
          <p:cNvSpPr>
            <a:spLocks noChangeArrowheads="1"/>
          </p:cNvSpPr>
          <p:nvPr/>
        </p:nvSpPr>
        <p:spPr bwMode="auto">
          <a:xfrm>
            <a:off x="7235032" y="1757363"/>
            <a:ext cx="663575" cy="1001712"/>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2" name="Footer Placeholder 2">
            <a:extLst>
              <a:ext uri="{FF2B5EF4-FFF2-40B4-BE49-F238E27FC236}">
                <a16:creationId xmlns:a16="http://schemas.microsoft.com/office/drawing/2014/main" id="{3714BB25-3722-3300-47E0-C06A18BE01F2}"/>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5851" name="Picture 2" descr="http://brand.ucla.edu/wp-content/uploads/2013/08/ucla-logotype-main-11.jpg">
            <a:extLst>
              <a:ext uri="{FF2B5EF4-FFF2-40B4-BE49-F238E27FC236}">
                <a16:creationId xmlns:a16="http://schemas.microsoft.com/office/drawing/2014/main" id="{7F22DD2A-FCB6-CE27-20E3-D5E073739C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01DA0-0016-11CF-7C95-E67A87C90B02}"/>
            </a:ext>
          </a:extLst>
        </p:cNvPr>
        <p:cNvGrpSpPr/>
        <p:nvPr/>
      </p:nvGrpSpPr>
      <p:grpSpPr>
        <a:xfrm>
          <a:off x="0" y="0"/>
          <a:ext cx="0" cy="0"/>
          <a:chOff x="0" y="0"/>
          <a:chExt cx="0" cy="0"/>
        </a:xfrm>
      </p:grpSpPr>
      <p:sp>
        <p:nvSpPr>
          <p:cNvPr id="46082" name="Rectangle 2">
            <a:extLst>
              <a:ext uri="{FF2B5EF4-FFF2-40B4-BE49-F238E27FC236}">
                <a16:creationId xmlns:a16="http://schemas.microsoft.com/office/drawing/2014/main" id="{3862EAB2-1DD8-FFE5-2175-40E7376D6B8A}"/>
              </a:ext>
            </a:extLst>
          </p:cNvPr>
          <p:cNvSpPr>
            <a:spLocks noGrp="1" noChangeArrowheads="1"/>
          </p:cNvSpPr>
          <p:nvPr>
            <p:ph type="title"/>
          </p:nvPr>
        </p:nvSpPr>
        <p:spPr/>
        <p:txBody>
          <a:bodyPr/>
          <a:lstStyle/>
          <a:p>
            <a:r>
              <a:rPr lang="en-US" altLang="en-US" dirty="0" err="1"/>
              <a:t>Lagrangian</a:t>
            </a:r>
            <a:r>
              <a:rPr lang="en-US" altLang="en-US" dirty="0"/>
              <a:t> Formulation of Manipulator Dynamics – Summary </a:t>
            </a:r>
          </a:p>
        </p:txBody>
      </p:sp>
      <p:sp>
        <p:nvSpPr>
          <p:cNvPr id="7" name="Footer Placeholder 2">
            <a:extLst>
              <a:ext uri="{FF2B5EF4-FFF2-40B4-BE49-F238E27FC236}">
                <a16:creationId xmlns:a16="http://schemas.microsoft.com/office/drawing/2014/main" id="{9E9A763D-8583-A54E-2255-FCB384EA3A32}"/>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5" name="Picture 2" descr="http://brand.ucla.edu/wp-content/uploads/2013/08/ucla-logotype-main-11.jpg">
            <a:extLst>
              <a:ext uri="{FF2B5EF4-FFF2-40B4-BE49-F238E27FC236}">
                <a16:creationId xmlns:a16="http://schemas.microsoft.com/office/drawing/2014/main" id="{ACFAF3FE-8A2D-919C-7626-F31A9C7CE5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a:extLst>
              <a:ext uri="{FF2B5EF4-FFF2-40B4-BE49-F238E27FC236}">
                <a16:creationId xmlns:a16="http://schemas.microsoft.com/office/drawing/2014/main" id="{3462808A-31C9-5948-0B3F-FEE24A978542}"/>
              </a:ext>
            </a:extLst>
          </p:cNvPr>
          <p:cNvSpPr txBox="1">
            <a:spLocks noChangeArrowheads="1"/>
          </p:cNvSpPr>
          <p:nvPr/>
        </p:nvSpPr>
        <p:spPr bwMode="auto">
          <a:xfrm>
            <a:off x="944056" y="1314451"/>
            <a:ext cx="10433858" cy="4700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r>
              <a:rPr lang="en-US" altLang="en-US" b="1" kern="0" dirty="0">
                <a:solidFill>
                  <a:srgbClr val="FF0000"/>
                </a:solidFill>
              </a:rPr>
              <a:t>Step 8: </a:t>
            </a:r>
            <a:r>
              <a:rPr lang="en-US" altLang="en-US" dirty="0"/>
              <a:t>Calculate the velocity vector  for </a:t>
            </a:r>
            <a:r>
              <a:rPr lang="en-US" altLang="en-US" i="1" dirty="0" err="1">
                <a:latin typeface="Times New Roman" panose="02020603050405020304" pitchFamily="18" charset="0"/>
              </a:rPr>
              <a:t>i</a:t>
            </a:r>
            <a:r>
              <a:rPr lang="en-US" altLang="en-US" i="1" dirty="0">
                <a:latin typeface="Times New Roman" panose="02020603050405020304" pitchFamily="18" charset="0"/>
              </a:rPr>
              <a:t>=1,2,3…N. </a:t>
            </a:r>
            <a:r>
              <a:rPr lang="en-US" altLang="en-US" dirty="0"/>
              <a:t>as:</a:t>
            </a:r>
          </a:p>
          <a:p>
            <a:endParaRPr lang="en-US" altLang="en-US" dirty="0"/>
          </a:p>
          <a:p>
            <a:endParaRPr lang="en-US" altLang="en-US" dirty="0"/>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a:p>
            <a:endParaRPr lang="en-US" altLang="en-US" i="1" dirty="0">
              <a:latin typeface="Times New Roman" panose="02020603050405020304" pitchFamily="18" charset="0"/>
            </a:endParaRPr>
          </a:p>
          <a:p>
            <a:endParaRPr lang="en-US" altLang="en-US" i="1" dirty="0">
              <a:latin typeface="Times New Roman" panose="02020603050405020304" pitchFamily="18" charset="0"/>
            </a:endParaRPr>
          </a:p>
          <a:p>
            <a:endParaRPr lang="en-US" altLang="en-US" i="1" dirty="0">
              <a:latin typeface="Times New Roman" panose="02020603050405020304" pitchFamily="18" charset="0"/>
            </a:endParaRPr>
          </a:p>
          <a:p>
            <a:endParaRPr lang="en-US" altLang="en-US" i="1" dirty="0">
              <a:latin typeface="Times New Roman" panose="02020603050405020304" pitchFamily="18" charset="0"/>
            </a:endParaRPr>
          </a:p>
          <a:p>
            <a:endParaRPr lang="en-US" altLang="en-US" i="1" dirty="0">
              <a:latin typeface="Times New Roman" panose="02020603050405020304" pitchFamily="18" charset="0"/>
            </a:endParaRPr>
          </a:p>
          <a:p>
            <a:endParaRPr lang="en-US" altLang="en-US" i="1" dirty="0">
              <a:latin typeface="Times New Roman" panose="02020603050405020304" pitchFamily="18" charset="0"/>
            </a:endParaRPr>
          </a:p>
          <a:p>
            <a:endParaRPr lang="en-US" altLang="en-US" i="1" dirty="0">
              <a:latin typeface="Times New Roman" panose="02020603050405020304" pitchFamily="18" charset="0"/>
            </a:endParaRPr>
          </a:p>
          <a:p>
            <a:endParaRPr lang="en-US" altLang="en-US" i="1" dirty="0">
              <a:latin typeface="Times New Roman" panose="02020603050405020304" pitchFamily="18" charset="0"/>
            </a:endParaRPr>
          </a:p>
          <a:p>
            <a:endParaRPr lang="en-US" altLang="en-US" i="1" dirty="0">
              <a:latin typeface="Times New Roman" panose="02020603050405020304" pitchFamily="18" charset="0"/>
            </a:endParaRPr>
          </a:p>
          <a:p>
            <a:endParaRPr lang="en-US" altLang="en-US" i="1" dirty="0">
              <a:latin typeface="Times New Roman" panose="02020603050405020304" pitchFamily="18" charset="0"/>
            </a:endParaRPr>
          </a:p>
          <a:p>
            <a:endParaRPr lang="en-US" altLang="en-US" i="1" dirty="0">
              <a:latin typeface="Times New Roman" panose="02020603050405020304" pitchFamily="18" charset="0"/>
            </a:endParaRPr>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DF8EC7F2-A22F-9587-3FF6-F51E17FC506F}"/>
                  </a:ext>
                </a:extLst>
              </p:cNvPr>
              <p:cNvSpPr txBox="1"/>
              <p:nvPr/>
            </p:nvSpPr>
            <p:spPr>
              <a:xfrm>
                <a:off x="3802519" y="1941739"/>
                <a:ext cx="3124893" cy="7898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𝑉</m:t>
                          </m:r>
                        </m:e>
                        <m:sub>
                          <m:r>
                            <a:rPr lang="en-US" sz="1600" b="0" i="1" smtClean="0">
                              <a:solidFill>
                                <a:srgbClr val="000000"/>
                              </a:solidFill>
                              <a:latin typeface="Cambria Math" panose="02040503050406030204" pitchFamily="18" charset="0"/>
                            </a:rPr>
                            <m:t>𝑖</m:t>
                          </m:r>
                        </m:sub>
                      </m:sSub>
                      <m:r>
                        <a:rPr lang="en-US" sz="1600" b="0" i="1" smtClean="0">
                          <a:solidFill>
                            <a:srgbClr val="000000"/>
                          </a:solidFill>
                          <a:latin typeface="Cambria Math" panose="02040503050406030204" pitchFamily="18" charset="0"/>
                        </a:rPr>
                        <m:t>=</m:t>
                      </m:r>
                      <m:nary>
                        <m:naryPr>
                          <m:chr m:val="∑"/>
                          <m:ctrlPr>
                            <a:rPr lang="en-US" sz="1600" i="1">
                              <a:solidFill>
                                <a:srgbClr val="000000"/>
                              </a:solidFill>
                              <a:latin typeface="Cambria Math" panose="02040503050406030204" pitchFamily="18" charset="0"/>
                            </a:rPr>
                          </m:ctrlPr>
                        </m:naryPr>
                        <m:sub>
                          <m:r>
                            <m:rPr>
                              <m:brk m:alnAt="23"/>
                            </m:rPr>
                            <a:rPr lang="en-US" sz="1600" i="1">
                              <a:solidFill>
                                <a:srgbClr val="000000"/>
                              </a:solidFill>
                              <a:latin typeface="Cambria Math" panose="02040503050406030204" pitchFamily="18" charset="0"/>
                            </a:rPr>
                            <m:t>𝐽</m:t>
                          </m:r>
                          <m:r>
                            <a:rPr lang="en-US" sz="1600" i="1">
                              <a:solidFill>
                                <a:srgbClr val="000000"/>
                              </a:solidFill>
                              <a:latin typeface="Cambria Math" panose="02040503050406030204" pitchFamily="18" charset="0"/>
                            </a:rPr>
                            <m:t>=1</m:t>
                          </m:r>
                        </m:sub>
                        <m:sup>
                          <m:r>
                            <a:rPr lang="en-US" sz="1600" i="1">
                              <a:solidFill>
                                <a:srgbClr val="000000"/>
                              </a:solidFill>
                              <a:latin typeface="Cambria Math" panose="02040503050406030204" pitchFamily="18" charset="0"/>
                            </a:rPr>
                            <m:t>𝑛</m:t>
                          </m:r>
                        </m:sup>
                        <m:e>
                          <m:nary>
                            <m:naryPr>
                              <m:chr m:val="∑"/>
                              <m:ctrlPr>
                                <a:rPr lang="en-US" sz="1600" i="1">
                                  <a:solidFill>
                                    <a:srgbClr val="000000"/>
                                  </a:solidFill>
                                  <a:latin typeface="Cambria Math" panose="02040503050406030204" pitchFamily="18" charset="0"/>
                                </a:rPr>
                              </m:ctrlPr>
                            </m:naryPr>
                            <m:sub>
                              <m:r>
                                <m:rPr>
                                  <m:brk m:alnAt="23"/>
                                </m:rPr>
                                <a:rPr lang="en-US" sz="1600" i="1">
                                  <a:solidFill>
                                    <a:srgbClr val="000000"/>
                                  </a:solidFill>
                                  <a:latin typeface="Cambria Math" panose="02040503050406030204" pitchFamily="18" charset="0"/>
                                </a:rPr>
                                <m:t>𝑘</m:t>
                              </m:r>
                              <m:r>
                                <a:rPr lang="en-US" sz="1600" i="1">
                                  <a:solidFill>
                                    <a:srgbClr val="000000"/>
                                  </a:solidFill>
                                  <a:latin typeface="Cambria Math" panose="02040503050406030204" pitchFamily="18" charset="0"/>
                                </a:rPr>
                                <m:t>=1</m:t>
                              </m:r>
                            </m:sub>
                            <m:sup>
                              <m:r>
                                <a:rPr lang="en-US" sz="1600" i="1">
                                  <a:solidFill>
                                    <a:srgbClr val="000000"/>
                                  </a:solidFill>
                                  <a:latin typeface="Cambria Math" panose="02040503050406030204" pitchFamily="18" charset="0"/>
                                </a:rPr>
                                <m:t>𝑛</m:t>
                              </m:r>
                            </m:sup>
                            <m:e>
                              <m:r>
                                <a:rPr lang="en-US" sz="1600" i="1" smtClean="0">
                                  <a:solidFill>
                                    <a:srgbClr val="000000"/>
                                  </a:solidFill>
                                  <a:latin typeface="Cambria Math" panose="02040503050406030204" pitchFamily="18" charset="0"/>
                                </a:rPr>
                                <m:t>(</m:t>
                              </m:r>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𝑀</m:t>
                                      </m:r>
                                    </m:e>
                                    <m:sub>
                                      <m:r>
                                        <a:rPr lang="en-US" sz="1600" i="1">
                                          <a:solidFill>
                                            <a:srgbClr val="000000"/>
                                          </a:solidFill>
                                          <a:latin typeface="Cambria Math" panose="02040503050406030204" pitchFamily="18" charset="0"/>
                                        </a:rPr>
                                        <m:t>𝑖𝑗</m:t>
                                      </m:r>
                                    </m:sub>
                                  </m:sSub>
                                </m:num>
                                <m:den>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𝑞</m:t>
                                      </m:r>
                                    </m:e>
                                    <m:sub>
                                      <m:r>
                                        <a:rPr lang="en-US" sz="1600" i="1">
                                          <a:solidFill>
                                            <a:srgbClr val="000000"/>
                                          </a:solidFill>
                                          <a:latin typeface="Cambria Math" panose="02040503050406030204" pitchFamily="18" charset="0"/>
                                        </a:rPr>
                                        <m:t>𝑘</m:t>
                                      </m:r>
                                    </m:sub>
                                  </m:sSub>
                                </m:den>
                              </m:f>
                            </m:e>
                          </m:nary>
                          <m:r>
                            <a:rPr lang="en-US" sz="1600" b="0" i="1" smtClean="0">
                              <a:solidFill>
                                <a:srgbClr val="000000"/>
                              </a:solidFill>
                              <a:latin typeface="Cambria Math" panose="02040503050406030204" pitchFamily="18" charset="0"/>
                            </a:rPr>
                            <m:t>−</m:t>
                          </m:r>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1</m:t>
                              </m:r>
                            </m:num>
                            <m:den>
                              <m:r>
                                <a:rPr lang="en-US" sz="1600" i="1">
                                  <a:solidFill>
                                    <a:srgbClr val="000000"/>
                                  </a:solidFill>
                                  <a:latin typeface="Cambria Math" panose="02040503050406030204" pitchFamily="18" charset="0"/>
                                </a:rPr>
                                <m:t>2</m:t>
                              </m:r>
                            </m:den>
                          </m:f>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m:t>
                              </m:r>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𝑀</m:t>
                                  </m:r>
                                </m:e>
                                <m:sub>
                                  <m:r>
                                    <a:rPr lang="en-US" sz="1600" b="0" i="1" smtClean="0">
                                      <a:solidFill>
                                        <a:srgbClr val="000000"/>
                                      </a:solidFill>
                                      <a:latin typeface="Cambria Math" panose="02040503050406030204" pitchFamily="18" charset="0"/>
                                    </a:rPr>
                                    <m:t>𝑗𝑘</m:t>
                                  </m:r>
                                </m:sub>
                              </m:sSub>
                            </m:num>
                            <m:den>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𝑞</m:t>
                                  </m:r>
                                </m:e>
                                <m:sub>
                                  <m:r>
                                    <a:rPr lang="en-US" sz="1600" i="1">
                                      <a:solidFill>
                                        <a:srgbClr val="000000"/>
                                      </a:solidFill>
                                      <a:latin typeface="Cambria Math" panose="02040503050406030204" pitchFamily="18" charset="0"/>
                                    </a:rPr>
                                    <m:t>𝑘</m:t>
                                  </m:r>
                                </m:sub>
                              </m:sSub>
                            </m:den>
                          </m:f>
                          <m:r>
                            <a:rPr lang="en-US" sz="1600" b="0" i="1" smtClean="0">
                              <a:solidFill>
                                <a:srgbClr val="000000"/>
                              </a:solidFill>
                              <a:latin typeface="Cambria Math" panose="02040503050406030204" pitchFamily="18" charset="0"/>
                            </a:rPr>
                            <m:t>)</m:t>
                          </m:r>
                        </m:e>
                      </m:nary>
                      <m:sSub>
                        <m:sSubPr>
                          <m:ctrlPr>
                            <a:rPr lang="en-US" sz="1600" i="1">
                              <a:solidFill>
                                <a:srgbClr val="000000"/>
                              </a:solidFill>
                              <a:latin typeface="Cambria Math" panose="02040503050406030204" pitchFamily="18" charset="0"/>
                            </a:rPr>
                          </m:ctrlPr>
                        </m:sSubPr>
                        <m:e>
                          <m:acc>
                            <m:accPr>
                              <m:chr m:val="̇"/>
                              <m:ctrlPr>
                                <a:rPr lang="en-US" sz="1600" i="1">
                                  <a:solidFill>
                                    <a:srgbClr val="000000"/>
                                  </a:solidFill>
                                  <a:latin typeface="Cambria Math" panose="02040503050406030204" pitchFamily="18" charset="0"/>
                                </a:rPr>
                              </m:ctrlPr>
                            </m:accPr>
                            <m:e>
                              <m:r>
                                <a:rPr lang="en-US" sz="1600" i="1">
                                  <a:solidFill>
                                    <a:srgbClr val="000000"/>
                                  </a:solidFill>
                                  <a:latin typeface="Cambria Math" panose="02040503050406030204" pitchFamily="18" charset="0"/>
                                </a:rPr>
                                <m:t>𝑞</m:t>
                              </m:r>
                            </m:e>
                          </m:acc>
                        </m:e>
                        <m:sub>
                          <m:r>
                            <a:rPr lang="en-US" sz="1600" b="0" i="1" smtClean="0">
                              <a:solidFill>
                                <a:srgbClr val="000000"/>
                              </a:solidFill>
                              <a:latin typeface="Cambria Math" panose="02040503050406030204" pitchFamily="18" charset="0"/>
                            </a:rPr>
                            <m:t>𝑘</m:t>
                          </m:r>
                        </m:sub>
                      </m:sSub>
                      <m:sSub>
                        <m:sSubPr>
                          <m:ctrlPr>
                            <a:rPr lang="en-US" sz="1600" i="1">
                              <a:solidFill>
                                <a:srgbClr val="000000"/>
                              </a:solidFill>
                              <a:latin typeface="Cambria Math" panose="02040503050406030204" pitchFamily="18" charset="0"/>
                            </a:rPr>
                          </m:ctrlPr>
                        </m:sSubPr>
                        <m:e>
                          <m:acc>
                            <m:accPr>
                              <m:chr m:val="̇"/>
                              <m:ctrlPr>
                                <a:rPr lang="en-US" sz="1600" i="1">
                                  <a:solidFill>
                                    <a:srgbClr val="000000"/>
                                  </a:solidFill>
                                  <a:latin typeface="Cambria Math" panose="02040503050406030204" pitchFamily="18" charset="0"/>
                                </a:rPr>
                              </m:ctrlPr>
                            </m:accPr>
                            <m:e>
                              <m:r>
                                <a:rPr lang="en-US" sz="1600" i="1">
                                  <a:solidFill>
                                    <a:srgbClr val="000000"/>
                                  </a:solidFill>
                                  <a:latin typeface="Cambria Math" panose="02040503050406030204" pitchFamily="18" charset="0"/>
                                </a:rPr>
                                <m:t>𝑞</m:t>
                              </m:r>
                            </m:e>
                          </m:acc>
                        </m:e>
                        <m:sub>
                          <m:r>
                            <a:rPr lang="en-US" sz="1600" i="1">
                              <a:solidFill>
                                <a:srgbClr val="000000"/>
                              </a:solidFill>
                              <a:latin typeface="Cambria Math" panose="02040503050406030204" pitchFamily="18" charset="0"/>
                            </a:rPr>
                            <m:t>𝑗</m:t>
                          </m:r>
                        </m:sub>
                      </m:sSub>
                    </m:oMath>
                  </m:oMathPara>
                </a14:m>
                <a:endParaRPr lang="en-US" sz="1600" dirty="0"/>
              </a:p>
            </p:txBody>
          </p:sp>
        </mc:Choice>
        <mc:Fallback>
          <p:sp>
            <p:nvSpPr>
              <p:cNvPr id="14" name="TextBox 13">
                <a:extLst>
                  <a:ext uri="{FF2B5EF4-FFF2-40B4-BE49-F238E27FC236}">
                    <a16:creationId xmlns:a16="http://schemas.microsoft.com/office/drawing/2014/main" id="{DF8EC7F2-A22F-9587-3FF6-F51E17FC506F}"/>
                  </a:ext>
                </a:extLst>
              </p:cNvPr>
              <p:cNvSpPr txBox="1">
                <a:spLocks noRot="1" noChangeAspect="1" noMove="1" noResize="1" noEditPoints="1" noAdjustHandles="1" noChangeArrowheads="1" noChangeShapeType="1" noTextEdit="1"/>
              </p:cNvSpPr>
              <p:nvPr/>
            </p:nvSpPr>
            <p:spPr>
              <a:xfrm>
                <a:off x="3802519" y="1941739"/>
                <a:ext cx="3124893" cy="78989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1BD809C-8AB1-0BDC-F6E7-61EC7A372E45}"/>
                  </a:ext>
                </a:extLst>
              </p:cNvPr>
              <p:cNvSpPr txBox="1"/>
              <p:nvPr/>
            </p:nvSpPr>
            <p:spPr>
              <a:xfrm>
                <a:off x="1122851" y="3758057"/>
                <a:ext cx="10500807" cy="632417"/>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1200" i="1" smtClean="0">
                              <a:latin typeface="Cambria Math" panose="02040503050406030204" pitchFamily="18" charset="0"/>
                            </a:rPr>
                          </m:ctrlPr>
                        </m:sSubPr>
                        <m:e>
                          <m:r>
                            <a:rPr lang="en-US" sz="1200" i="1">
                              <a:latin typeface="Cambria Math" panose="02040503050406030204" pitchFamily="18" charset="0"/>
                            </a:rPr>
                            <m:t>𝑉</m:t>
                          </m:r>
                        </m:e>
                        <m:sub>
                          <m:r>
                            <a:rPr lang="en-US" sz="1200" i="1">
                              <a:latin typeface="Cambria Math" panose="02040503050406030204" pitchFamily="18" charset="0"/>
                            </a:rPr>
                            <m:t>2</m:t>
                          </m:r>
                        </m:sub>
                      </m:sSub>
                      <m:r>
                        <a:rPr lang="en-US" sz="1200" i="1">
                          <a:latin typeface="Cambria Math" panose="02040503050406030204" pitchFamily="18" charset="0"/>
                        </a:rPr>
                        <m:t>=</m:t>
                      </m:r>
                      <m:nary>
                        <m:naryPr>
                          <m:chr m:val="∑"/>
                          <m:ctrlPr>
                            <a:rPr lang="en-US" sz="1200" i="1">
                              <a:latin typeface="Cambria Math" panose="02040503050406030204" pitchFamily="18" charset="0"/>
                            </a:rPr>
                          </m:ctrlPr>
                        </m:naryPr>
                        <m:sub>
                          <m:r>
                            <m:rPr>
                              <m:brk m:alnAt="23"/>
                            </m:rPr>
                            <a:rPr lang="en-US" sz="1200" i="1">
                              <a:latin typeface="Cambria Math" panose="02040503050406030204" pitchFamily="18" charset="0"/>
                            </a:rPr>
                            <m:t>𝑗</m:t>
                          </m:r>
                          <m:r>
                            <a:rPr lang="en-US" sz="1200" i="1">
                              <a:latin typeface="Cambria Math" panose="02040503050406030204" pitchFamily="18" charset="0"/>
                            </a:rPr>
                            <m:t>=1</m:t>
                          </m:r>
                        </m:sub>
                        <m:sup>
                          <m:r>
                            <a:rPr lang="en-US" sz="1200" b="0" i="1" smtClean="0">
                              <a:latin typeface="Cambria Math" panose="02040503050406030204" pitchFamily="18" charset="0"/>
                            </a:rPr>
                            <m:t>𝑛</m:t>
                          </m:r>
                        </m:sup>
                        <m:e>
                          <m:nary>
                            <m:naryPr>
                              <m:chr m:val="∑"/>
                              <m:ctrlPr>
                                <a:rPr lang="en-US" sz="1200" i="1">
                                  <a:latin typeface="Cambria Math" panose="02040503050406030204" pitchFamily="18" charset="0"/>
                                </a:rPr>
                              </m:ctrlPr>
                            </m:naryPr>
                            <m:sub>
                              <m:r>
                                <m:rPr>
                                  <m:brk m:alnAt="23"/>
                                </m:rPr>
                                <a:rPr lang="en-US" sz="1200" i="1">
                                  <a:latin typeface="Cambria Math" panose="02040503050406030204" pitchFamily="18" charset="0"/>
                                </a:rPr>
                                <m:t>𝑘</m:t>
                              </m:r>
                              <m:r>
                                <a:rPr lang="en-US" sz="1200" i="1">
                                  <a:latin typeface="Cambria Math" panose="02040503050406030204" pitchFamily="18" charset="0"/>
                                </a:rPr>
                                <m:t>=1</m:t>
                              </m:r>
                            </m:sub>
                            <m:sup>
                              <m:r>
                                <a:rPr lang="en-US" sz="1200" b="0" i="1" smtClean="0">
                                  <a:latin typeface="Cambria Math" panose="02040503050406030204" pitchFamily="18" charset="0"/>
                                </a:rPr>
                                <m:t>𝑛</m:t>
                              </m:r>
                            </m:sup>
                            <m:e>
                              <m:d>
                                <m:dPr>
                                  <m:ctrlPr>
                                    <a:rPr lang="en-US" sz="1200" i="1">
                                      <a:solidFill>
                                        <a:srgbClr val="000000"/>
                                      </a:solidFill>
                                      <a:latin typeface="Cambria Math" panose="02040503050406030204" pitchFamily="18" charset="0"/>
                                    </a:rPr>
                                  </m:ctrlPr>
                                </m:dPr>
                                <m:e>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𝑀</m:t>
                                          </m:r>
                                        </m:e>
                                        <m:sub>
                                          <m:r>
                                            <a:rPr lang="en-US" sz="1200" i="1">
                                              <a:solidFill>
                                                <a:srgbClr val="000000"/>
                                              </a:solidFill>
                                              <a:latin typeface="Cambria Math" panose="02040503050406030204" pitchFamily="18" charset="0"/>
                                            </a:rPr>
                                            <m:t>2</m:t>
                                          </m:r>
                                          <m:r>
                                            <a:rPr lang="en-US" sz="1200" i="1">
                                              <a:solidFill>
                                                <a:srgbClr val="000000"/>
                                              </a:solidFill>
                                              <a:latin typeface="Cambria Math" panose="02040503050406030204" pitchFamily="18" charset="0"/>
                                            </a:rPr>
                                            <m:t>𝑗</m:t>
                                          </m:r>
                                        </m:sub>
                                      </m:sSub>
                                    </m:num>
                                    <m:den>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𝜃</m:t>
                                          </m:r>
                                        </m:e>
                                        <m:sub>
                                          <m:r>
                                            <a:rPr lang="en-US" sz="1200" i="1">
                                              <a:solidFill>
                                                <a:srgbClr val="000000"/>
                                              </a:solidFill>
                                              <a:latin typeface="Cambria Math" panose="02040503050406030204" pitchFamily="18" charset="0"/>
                                            </a:rPr>
                                            <m:t>𝑘</m:t>
                                          </m:r>
                                        </m:sub>
                                      </m:sSub>
                                    </m:den>
                                  </m:f>
                                  <m:r>
                                    <a:rPr lang="en-US" sz="1200" i="1">
                                      <a:solidFill>
                                        <a:srgbClr val="000000"/>
                                      </a:solidFill>
                                      <a:latin typeface="Cambria Math" panose="02040503050406030204" pitchFamily="18" charset="0"/>
                                    </a:rPr>
                                    <m:t>−</m:t>
                                  </m:r>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1</m:t>
                                      </m:r>
                                    </m:num>
                                    <m:den>
                                      <m:r>
                                        <a:rPr lang="en-US" sz="1200" i="1">
                                          <a:solidFill>
                                            <a:srgbClr val="000000"/>
                                          </a:solidFill>
                                          <a:latin typeface="Cambria Math" panose="02040503050406030204" pitchFamily="18" charset="0"/>
                                        </a:rPr>
                                        <m:t>2</m:t>
                                      </m:r>
                                    </m:den>
                                  </m:f>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𝑀</m:t>
                                          </m:r>
                                        </m:e>
                                        <m:sub>
                                          <m:r>
                                            <a:rPr lang="en-US" sz="1200" i="1">
                                              <a:solidFill>
                                                <a:srgbClr val="000000"/>
                                              </a:solidFill>
                                              <a:latin typeface="Cambria Math" panose="02040503050406030204" pitchFamily="18" charset="0"/>
                                            </a:rPr>
                                            <m:t>𝑗𝑘</m:t>
                                          </m:r>
                                        </m:sub>
                                      </m:sSub>
                                    </m:num>
                                    <m:den>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𝜃</m:t>
                                          </m:r>
                                        </m:e>
                                        <m:sub>
                                          <m:r>
                                            <a:rPr lang="en-US" sz="1200" i="1">
                                              <a:solidFill>
                                                <a:srgbClr val="000000"/>
                                              </a:solidFill>
                                              <a:latin typeface="Cambria Math" panose="02040503050406030204" pitchFamily="18" charset="0"/>
                                            </a:rPr>
                                            <m:t>2</m:t>
                                          </m:r>
                                        </m:sub>
                                      </m:sSub>
                                    </m:den>
                                  </m:f>
                                </m:e>
                              </m:d>
                              <m:r>
                                <a:rPr lang="en-US" sz="1200" i="1">
                                  <a:latin typeface="Cambria Math" panose="02040503050406030204" pitchFamily="18" charset="0"/>
                                </a:rPr>
                                <m:t>=</m:t>
                              </m:r>
                            </m:e>
                          </m:nary>
                        </m:e>
                      </m:nary>
                      <m:d>
                        <m:dPr>
                          <m:ctrlPr>
                            <a:rPr lang="en-US" sz="1200" i="1">
                              <a:solidFill>
                                <a:srgbClr val="000000"/>
                              </a:solidFill>
                              <a:latin typeface="Cambria Math" panose="02040503050406030204" pitchFamily="18" charset="0"/>
                            </a:rPr>
                          </m:ctrlPr>
                        </m:dPr>
                        <m:e>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𝑀</m:t>
                                  </m:r>
                                </m:e>
                                <m:sub>
                                  <m:r>
                                    <a:rPr lang="en-US" sz="1200" i="1">
                                      <a:solidFill>
                                        <a:srgbClr val="000000"/>
                                      </a:solidFill>
                                      <a:latin typeface="Cambria Math" panose="02040503050406030204" pitchFamily="18" charset="0"/>
                                    </a:rPr>
                                    <m:t>21</m:t>
                                  </m:r>
                                </m:sub>
                              </m:sSub>
                            </m:num>
                            <m:den>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𝜃</m:t>
                                  </m:r>
                                </m:e>
                                <m:sub>
                                  <m:r>
                                    <a:rPr lang="en-US" sz="1200" i="1">
                                      <a:solidFill>
                                        <a:srgbClr val="000000"/>
                                      </a:solidFill>
                                      <a:latin typeface="Cambria Math" panose="02040503050406030204" pitchFamily="18" charset="0"/>
                                    </a:rPr>
                                    <m:t>1</m:t>
                                  </m:r>
                                </m:sub>
                              </m:sSub>
                            </m:den>
                          </m:f>
                          <m:r>
                            <a:rPr lang="en-US" sz="1200" i="1">
                              <a:solidFill>
                                <a:srgbClr val="000000"/>
                              </a:solidFill>
                              <a:latin typeface="Cambria Math" panose="02040503050406030204" pitchFamily="18" charset="0"/>
                            </a:rPr>
                            <m:t>−</m:t>
                          </m:r>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1</m:t>
                              </m:r>
                            </m:num>
                            <m:den>
                              <m:r>
                                <a:rPr lang="en-US" sz="1200" i="1">
                                  <a:solidFill>
                                    <a:srgbClr val="000000"/>
                                  </a:solidFill>
                                  <a:latin typeface="Cambria Math" panose="02040503050406030204" pitchFamily="18" charset="0"/>
                                </a:rPr>
                                <m:t>2</m:t>
                              </m:r>
                            </m:den>
                          </m:f>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𝑀</m:t>
                                  </m:r>
                                </m:e>
                                <m:sub>
                                  <m:r>
                                    <a:rPr lang="en-US" sz="1200" i="1">
                                      <a:solidFill>
                                        <a:srgbClr val="000000"/>
                                      </a:solidFill>
                                      <a:latin typeface="Cambria Math" panose="02040503050406030204" pitchFamily="18" charset="0"/>
                                    </a:rPr>
                                    <m:t>11</m:t>
                                  </m:r>
                                </m:sub>
                              </m:sSub>
                            </m:num>
                            <m:den>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𝜃</m:t>
                                  </m:r>
                                </m:e>
                                <m:sub>
                                  <m:r>
                                    <a:rPr lang="en-US" sz="1200" i="1">
                                      <a:solidFill>
                                        <a:srgbClr val="000000"/>
                                      </a:solidFill>
                                      <a:latin typeface="Cambria Math" panose="02040503050406030204" pitchFamily="18" charset="0"/>
                                    </a:rPr>
                                    <m:t>1</m:t>
                                  </m:r>
                                </m:sub>
                              </m:sSub>
                            </m:den>
                          </m:f>
                        </m:e>
                      </m:d>
                      <m:sSub>
                        <m:sSubPr>
                          <m:ctrlPr>
                            <a:rPr lang="en-US" sz="1200" i="1">
                              <a:solidFill>
                                <a:srgbClr val="000000"/>
                              </a:solidFill>
                              <a:latin typeface="Cambria Math" panose="02040503050406030204" pitchFamily="18" charset="0"/>
                            </a:rPr>
                          </m:ctrlPr>
                        </m:sSubPr>
                        <m:e>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𝜃</m:t>
                              </m:r>
                            </m:e>
                          </m:acc>
                        </m:e>
                        <m:sub>
                          <m:r>
                            <a:rPr lang="en-US" sz="1200" i="1">
                              <a:solidFill>
                                <a:srgbClr val="000000"/>
                              </a:solidFill>
                              <a:latin typeface="Cambria Math" panose="02040503050406030204" pitchFamily="18" charset="0"/>
                            </a:rPr>
                            <m:t>1</m:t>
                          </m:r>
                        </m:sub>
                      </m:sSub>
                      <m:sSub>
                        <m:sSubPr>
                          <m:ctrlPr>
                            <a:rPr lang="en-US" sz="1200" i="1">
                              <a:solidFill>
                                <a:srgbClr val="000000"/>
                              </a:solidFill>
                              <a:latin typeface="Cambria Math" panose="02040503050406030204" pitchFamily="18" charset="0"/>
                            </a:rPr>
                          </m:ctrlPr>
                        </m:sSubPr>
                        <m:e>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𝜃</m:t>
                              </m:r>
                            </m:e>
                          </m:acc>
                        </m:e>
                        <m:sub>
                          <m:r>
                            <a:rPr lang="en-US" sz="1200" i="1">
                              <a:solidFill>
                                <a:srgbClr val="000000"/>
                              </a:solidFill>
                              <a:latin typeface="Cambria Math" panose="02040503050406030204" pitchFamily="18" charset="0"/>
                            </a:rPr>
                            <m:t>1</m:t>
                          </m:r>
                        </m:sub>
                      </m:sSub>
                      <m:r>
                        <a:rPr lang="en-US" sz="1200" i="1">
                          <a:solidFill>
                            <a:srgbClr val="000000"/>
                          </a:solidFill>
                          <a:latin typeface="Cambria Math" panose="02040503050406030204" pitchFamily="18" charset="0"/>
                        </a:rPr>
                        <m:t>+</m:t>
                      </m:r>
                      <m:d>
                        <m:dPr>
                          <m:ctrlPr>
                            <a:rPr lang="en-US" sz="1200" i="1">
                              <a:solidFill>
                                <a:srgbClr val="000000"/>
                              </a:solidFill>
                              <a:latin typeface="Cambria Math" panose="02040503050406030204" pitchFamily="18" charset="0"/>
                            </a:rPr>
                          </m:ctrlPr>
                        </m:dPr>
                        <m:e>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𝑀</m:t>
                                  </m:r>
                                </m:e>
                                <m:sub>
                                  <m:r>
                                    <a:rPr lang="en-US" sz="1200" i="1">
                                      <a:solidFill>
                                        <a:srgbClr val="000000"/>
                                      </a:solidFill>
                                      <a:latin typeface="Cambria Math" panose="02040503050406030204" pitchFamily="18" charset="0"/>
                                    </a:rPr>
                                    <m:t>11</m:t>
                                  </m:r>
                                </m:sub>
                              </m:sSub>
                            </m:num>
                            <m:den>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𝜃</m:t>
                                  </m:r>
                                </m:e>
                                <m:sub>
                                  <m:r>
                                    <a:rPr lang="en-US" sz="1200" i="1">
                                      <a:solidFill>
                                        <a:srgbClr val="000000"/>
                                      </a:solidFill>
                                      <a:latin typeface="Cambria Math" panose="02040503050406030204" pitchFamily="18" charset="0"/>
                                    </a:rPr>
                                    <m:t>2</m:t>
                                  </m:r>
                                </m:sub>
                              </m:sSub>
                            </m:den>
                          </m:f>
                          <m:r>
                            <a:rPr lang="en-US" sz="1200" i="1">
                              <a:solidFill>
                                <a:srgbClr val="000000"/>
                              </a:solidFill>
                              <a:latin typeface="Cambria Math" panose="02040503050406030204" pitchFamily="18" charset="0"/>
                            </a:rPr>
                            <m:t>−</m:t>
                          </m:r>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1</m:t>
                              </m:r>
                            </m:num>
                            <m:den>
                              <m:r>
                                <a:rPr lang="en-US" sz="1200" i="1">
                                  <a:solidFill>
                                    <a:srgbClr val="000000"/>
                                  </a:solidFill>
                                  <a:latin typeface="Cambria Math" panose="02040503050406030204" pitchFamily="18" charset="0"/>
                                </a:rPr>
                                <m:t>2</m:t>
                              </m:r>
                            </m:den>
                          </m:f>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𝑀</m:t>
                                  </m:r>
                                </m:e>
                                <m:sub>
                                  <m:r>
                                    <a:rPr lang="en-US" sz="1200" i="1">
                                      <a:solidFill>
                                        <a:srgbClr val="000000"/>
                                      </a:solidFill>
                                      <a:latin typeface="Cambria Math" panose="02040503050406030204" pitchFamily="18" charset="0"/>
                                    </a:rPr>
                                    <m:t>12</m:t>
                                  </m:r>
                                </m:sub>
                              </m:sSub>
                            </m:num>
                            <m:den>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𝜃</m:t>
                                  </m:r>
                                </m:e>
                                <m:sub>
                                  <m:r>
                                    <a:rPr lang="en-US" sz="1200" i="1">
                                      <a:solidFill>
                                        <a:srgbClr val="000000"/>
                                      </a:solidFill>
                                      <a:latin typeface="Cambria Math" panose="02040503050406030204" pitchFamily="18" charset="0"/>
                                    </a:rPr>
                                    <m:t>1</m:t>
                                  </m:r>
                                </m:sub>
                              </m:sSub>
                            </m:den>
                          </m:f>
                        </m:e>
                      </m:d>
                      <m:sSub>
                        <m:sSubPr>
                          <m:ctrlPr>
                            <a:rPr lang="en-US" sz="1200" i="1">
                              <a:solidFill>
                                <a:srgbClr val="000000"/>
                              </a:solidFill>
                              <a:latin typeface="Cambria Math" panose="02040503050406030204" pitchFamily="18" charset="0"/>
                            </a:rPr>
                          </m:ctrlPr>
                        </m:sSubPr>
                        <m:e>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𝜃</m:t>
                              </m:r>
                            </m:e>
                          </m:acc>
                        </m:e>
                        <m:sub>
                          <m:r>
                            <a:rPr lang="en-US" sz="1200" i="1">
                              <a:solidFill>
                                <a:srgbClr val="000000"/>
                              </a:solidFill>
                              <a:latin typeface="Cambria Math" panose="02040503050406030204" pitchFamily="18" charset="0"/>
                            </a:rPr>
                            <m:t>1</m:t>
                          </m:r>
                        </m:sub>
                      </m:sSub>
                      <m:sSub>
                        <m:sSubPr>
                          <m:ctrlPr>
                            <a:rPr lang="en-US" sz="1200" i="1">
                              <a:solidFill>
                                <a:srgbClr val="000000"/>
                              </a:solidFill>
                              <a:latin typeface="Cambria Math" panose="02040503050406030204" pitchFamily="18" charset="0"/>
                            </a:rPr>
                          </m:ctrlPr>
                        </m:sSubPr>
                        <m:e>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𝜃</m:t>
                              </m:r>
                            </m:e>
                          </m:acc>
                        </m:e>
                        <m:sub>
                          <m:r>
                            <a:rPr lang="en-US" sz="1200" i="1">
                              <a:solidFill>
                                <a:srgbClr val="000000"/>
                              </a:solidFill>
                              <a:latin typeface="Cambria Math" panose="02040503050406030204" pitchFamily="18" charset="0"/>
                            </a:rPr>
                            <m:t>2</m:t>
                          </m:r>
                        </m:sub>
                      </m:sSub>
                      <m:r>
                        <a:rPr lang="en-US" sz="1200" i="1">
                          <a:solidFill>
                            <a:srgbClr val="000000"/>
                          </a:solidFill>
                          <a:latin typeface="Cambria Math" panose="02040503050406030204" pitchFamily="18" charset="0"/>
                        </a:rPr>
                        <m:t>+</m:t>
                      </m:r>
                      <m:d>
                        <m:dPr>
                          <m:ctrlPr>
                            <a:rPr lang="en-US" sz="1200" i="1">
                              <a:solidFill>
                                <a:srgbClr val="000000"/>
                              </a:solidFill>
                              <a:latin typeface="Cambria Math" panose="02040503050406030204" pitchFamily="18" charset="0"/>
                            </a:rPr>
                          </m:ctrlPr>
                        </m:dPr>
                        <m:e>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𝑀</m:t>
                                  </m:r>
                                </m:e>
                                <m:sub>
                                  <m:r>
                                    <a:rPr lang="en-US" sz="1200" i="1">
                                      <a:solidFill>
                                        <a:srgbClr val="000000"/>
                                      </a:solidFill>
                                      <a:latin typeface="Cambria Math" panose="02040503050406030204" pitchFamily="18" charset="0"/>
                                    </a:rPr>
                                    <m:t>12</m:t>
                                  </m:r>
                                </m:sub>
                              </m:sSub>
                            </m:num>
                            <m:den>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𝜃</m:t>
                                  </m:r>
                                </m:e>
                                <m:sub>
                                  <m:r>
                                    <a:rPr lang="en-US" sz="1200" i="1">
                                      <a:solidFill>
                                        <a:srgbClr val="000000"/>
                                      </a:solidFill>
                                      <a:latin typeface="Cambria Math" panose="02040503050406030204" pitchFamily="18" charset="0"/>
                                    </a:rPr>
                                    <m:t>1</m:t>
                                  </m:r>
                                </m:sub>
                              </m:sSub>
                            </m:den>
                          </m:f>
                          <m:r>
                            <a:rPr lang="en-US" sz="1200" i="1">
                              <a:solidFill>
                                <a:srgbClr val="000000"/>
                              </a:solidFill>
                              <a:latin typeface="Cambria Math" panose="02040503050406030204" pitchFamily="18" charset="0"/>
                            </a:rPr>
                            <m:t>−</m:t>
                          </m:r>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1</m:t>
                              </m:r>
                            </m:num>
                            <m:den>
                              <m:r>
                                <a:rPr lang="en-US" sz="1200" i="1">
                                  <a:solidFill>
                                    <a:srgbClr val="000000"/>
                                  </a:solidFill>
                                  <a:latin typeface="Cambria Math" panose="02040503050406030204" pitchFamily="18" charset="0"/>
                                </a:rPr>
                                <m:t>2</m:t>
                              </m:r>
                            </m:den>
                          </m:f>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𝑀</m:t>
                                  </m:r>
                                </m:e>
                                <m:sub>
                                  <m:r>
                                    <a:rPr lang="en-US" sz="1200" i="1">
                                      <a:solidFill>
                                        <a:srgbClr val="000000"/>
                                      </a:solidFill>
                                      <a:latin typeface="Cambria Math" panose="02040503050406030204" pitchFamily="18" charset="0"/>
                                    </a:rPr>
                                    <m:t>21</m:t>
                                  </m:r>
                                </m:sub>
                              </m:sSub>
                            </m:num>
                            <m:den>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𝜃</m:t>
                                  </m:r>
                                </m:e>
                                <m:sub>
                                  <m:r>
                                    <a:rPr lang="en-US" sz="1200" i="1">
                                      <a:solidFill>
                                        <a:srgbClr val="000000"/>
                                      </a:solidFill>
                                      <a:latin typeface="Cambria Math" panose="02040503050406030204" pitchFamily="18" charset="0"/>
                                    </a:rPr>
                                    <m:t>1</m:t>
                                  </m:r>
                                </m:sub>
                              </m:sSub>
                            </m:den>
                          </m:f>
                        </m:e>
                      </m:d>
                      <m:sSub>
                        <m:sSubPr>
                          <m:ctrlPr>
                            <a:rPr lang="en-US" sz="1200" i="1">
                              <a:solidFill>
                                <a:srgbClr val="000000"/>
                              </a:solidFill>
                              <a:latin typeface="Cambria Math" panose="02040503050406030204" pitchFamily="18" charset="0"/>
                            </a:rPr>
                          </m:ctrlPr>
                        </m:sSubPr>
                        <m:e>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𝜃</m:t>
                              </m:r>
                            </m:e>
                          </m:acc>
                        </m:e>
                        <m:sub>
                          <m:r>
                            <a:rPr lang="en-US" sz="1200" i="1">
                              <a:solidFill>
                                <a:srgbClr val="000000"/>
                              </a:solidFill>
                              <a:latin typeface="Cambria Math" panose="02040503050406030204" pitchFamily="18" charset="0"/>
                            </a:rPr>
                            <m:t>2</m:t>
                          </m:r>
                        </m:sub>
                      </m:sSub>
                      <m:sSub>
                        <m:sSubPr>
                          <m:ctrlPr>
                            <a:rPr lang="en-US" sz="1200" i="1">
                              <a:solidFill>
                                <a:srgbClr val="000000"/>
                              </a:solidFill>
                              <a:latin typeface="Cambria Math" panose="02040503050406030204" pitchFamily="18" charset="0"/>
                            </a:rPr>
                          </m:ctrlPr>
                        </m:sSubPr>
                        <m:e>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𝜃</m:t>
                              </m:r>
                            </m:e>
                          </m:acc>
                        </m:e>
                        <m:sub>
                          <m:r>
                            <a:rPr lang="en-US" sz="1200" i="1">
                              <a:solidFill>
                                <a:srgbClr val="000000"/>
                              </a:solidFill>
                              <a:latin typeface="Cambria Math" panose="02040503050406030204" pitchFamily="18" charset="0"/>
                            </a:rPr>
                            <m:t>1</m:t>
                          </m:r>
                        </m:sub>
                      </m:sSub>
                      <m:r>
                        <a:rPr lang="en-US" sz="1200" i="1">
                          <a:solidFill>
                            <a:srgbClr val="000000"/>
                          </a:solidFill>
                          <a:latin typeface="Cambria Math" panose="02040503050406030204" pitchFamily="18" charset="0"/>
                        </a:rPr>
                        <m:t> +</m:t>
                      </m:r>
                      <m:d>
                        <m:dPr>
                          <m:ctrlPr>
                            <a:rPr lang="en-US" sz="1200" i="1">
                              <a:solidFill>
                                <a:srgbClr val="000000"/>
                              </a:solidFill>
                              <a:latin typeface="Cambria Math" panose="02040503050406030204" pitchFamily="18" charset="0"/>
                            </a:rPr>
                          </m:ctrlPr>
                        </m:dPr>
                        <m:e>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𝑀</m:t>
                                  </m:r>
                                </m:e>
                                <m:sub>
                                  <m:r>
                                    <a:rPr lang="en-US" sz="1200" i="1">
                                      <a:solidFill>
                                        <a:srgbClr val="000000"/>
                                      </a:solidFill>
                                      <a:latin typeface="Cambria Math" panose="02040503050406030204" pitchFamily="18" charset="0"/>
                                    </a:rPr>
                                    <m:t>12</m:t>
                                  </m:r>
                                </m:sub>
                              </m:sSub>
                            </m:num>
                            <m:den>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𝜃</m:t>
                                  </m:r>
                                </m:e>
                                <m:sub>
                                  <m:r>
                                    <a:rPr lang="en-US" sz="1200" i="1">
                                      <a:solidFill>
                                        <a:srgbClr val="000000"/>
                                      </a:solidFill>
                                      <a:latin typeface="Cambria Math" panose="02040503050406030204" pitchFamily="18" charset="0"/>
                                    </a:rPr>
                                    <m:t>2</m:t>
                                  </m:r>
                                </m:sub>
                              </m:sSub>
                            </m:den>
                          </m:f>
                          <m:r>
                            <a:rPr lang="en-US" sz="1200" i="1">
                              <a:solidFill>
                                <a:srgbClr val="000000"/>
                              </a:solidFill>
                              <a:latin typeface="Cambria Math" panose="02040503050406030204" pitchFamily="18" charset="0"/>
                            </a:rPr>
                            <m:t>−</m:t>
                          </m:r>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1</m:t>
                              </m:r>
                            </m:num>
                            <m:den>
                              <m:r>
                                <a:rPr lang="en-US" sz="1200" i="1">
                                  <a:solidFill>
                                    <a:srgbClr val="000000"/>
                                  </a:solidFill>
                                  <a:latin typeface="Cambria Math" panose="02040503050406030204" pitchFamily="18" charset="0"/>
                                </a:rPr>
                                <m:t>2</m:t>
                              </m:r>
                            </m:den>
                          </m:f>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𝑀</m:t>
                                  </m:r>
                                </m:e>
                                <m:sub>
                                  <m:r>
                                    <a:rPr lang="en-US" sz="1200" i="1">
                                      <a:solidFill>
                                        <a:srgbClr val="000000"/>
                                      </a:solidFill>
                                      <a:latin typeface="Cambria Math" panose="02040503050406030204" pitchFamily="18" charset="0"/>
                                    </a:rPr>
                                    <m:t>22</m:t>
                                  </m:r>
                                </m:sub>
                              </m:sSub>
                            </m:num>
                            <m:den>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𝜃</m:t>
                                  </m:r>
                                </m:e>
                                <m:sub>
                                  <m:r>
                                    <a:rPr lang="en-US" sz="1200" i="1">
                                      <a:solidFill>
                                        <a:srgbClr val="000000"/>
                                      </a:solidFill>
                                      <a:latin typeface="Cambria Math" panose="02040503050406030204" pitchFamily="18" charset="0"/>
                                    </a:rPr>
                                    <m:t>1</m:t>
                                  </m:r>
                                </m:sub>
                              </m:sSub>
                            </m:den>
                          </m:f>
                        </m:e>
                      </m:d>
                      <m:sSub>
                        <m:sSubPr>
                          <m:ctrlPr>
                            <a:rPr lang="en-US" sz="1200" i="1">
                              <a:solidFill>
                                <a:srgbClr val="000000"/>
                              </a:solidFill>
                              <a:latin typeface="Cambria Math" panose="02040503050406030204" pitchFamily="18" charset="0"/>
                            </a:rPr>
                          </m:ctrlPr>
                        </m:sSubPr>
                        <m:e>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𝜃</m:t>
                              </m:r>
                            </m:e>
                          </m:acc>
                        </m:e>
                        <m:sub>
                          <m:r>
                            <a:rPr lang="en-US" sz="1200" i="1">
                              <a:solidFill>
                                <a:srgbClr val="000000"/>
                              </a:solidFill>
                              <a:latin typeface="Cambria Math" panose="02040503050406030204" pitchFamily="18" charset="0"/>
                            </a:rPr>
                            <m:t>2</m:t>
                          </m:r>
                        </m:sub>
                      </m:sSub>
                      <m:sSub>
                        <m:sSubPr>
                          <m:ctrlPr>
                            <a:rPr lang="en-US" sz="1200" i="1">
                              <a:solidFill>
                                <a:srgbClr val="000000"/>
                              </a:solidFill>
                              <a:latin typeface="Cambria Math" panose="02040503050406030204" pitchFamily="18" charset="0"/>
                            </a:rPr>
                          </m:ctrlPr>
                        </m:sSubPr>
                        <m:e>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𝜃</m:t>
                              </m:r>
                            </m:e>
                          </m:acc>
                        </m:e>
                        <m:sub>
                          <m:r>
                            <a:rPr lang="en-US" sz="1200" i="1">
                              <a:solidFill>
                                <a:srgbClr val="000000"/>
                              </a:solidFill>
                              <a:latin typeface="Cambria Math" panose="02040503050406030204" pitchFamily="18" charset="0"/>
                            </a:rPr>
                            <m:t>2</m:t>
                          </m:r>
                        </m:sub>
                      </m:sSub>
                      <m:r>
                        <a:rPr lang="en-US" sz="1200" b="0" i="1" smtClean="0">
                          <a:solidFill>
                            <a:srgbClr val="000000"/>
                          </a:solidFill>
                          <a:latin typeface="Cambria Math" panose="02040503050406030204" pitchFamily="18" charset="0"/>
                        </a:rPr>
                        <m:t>+ …</m:t>
                      </m:r>
                    </m:oMath>
                  </m:oMathPara>
                </a14:m>
                <a:endParaRPr lang="en-US" sz="1200" i="1" dirty="0">
                  <a:solidFill>
                    <a:srgbClr val="000000"/>
                  </a:solidFill>
                  <a:latin typeface="Cambria Math" panose="02040503050406030204" pitchFamily="18" charset="0"/>
                </a:endParaRPr>
              </a:p>
            </p:txBody>
          </p:sp>
        </mc:Choice>
        <mc:Fallback xmlns="">
          <p:sp>
            <p:nvSpPr>
              <p:cNvPr id="15" name="TextBox 14">
                <a:extLst>
                  <a:ext uri="{FF2B5EF4-FFF2-40B4-BE49-F238E27FC236}">
                    <a16:creationId xmlns:a16="http://schemas.microsoft.com/office/drawing/2014/main" id="{51BD809C-8AB1-0BDC-F6E7-61EC7A372E45}"/>
                  </a:ext>
                </a:extLst>
              </p:cNvPr>
              <p:cNvSpPr txBox="1">
                <a:spLocks noRot="1" noChangeAspect="1" noMove="1" noResize="1" noEditPoints="1" noAdjustHandles="1" noChangeArrowheads="1" noChangeShapeType="1" noTextEdit="1"/>
              </p:cNvSpPr>
              <p:nvPr/>
            </p:nvSpPr>
            <p:spPr>
              <a:xfrm>
                <a:off x="1122851" y="3758057"/>
                <a:ext cx="10500807" cy="63241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E2C5077-7344-37D0-D725-89A920E54445}"/>
                  </a:ext>
                </a:extLst>
              </p:cNvPr>
              <p:cNvSpPr txBox="1"/>
              <p:nvPr/>
            </p:nvSpPr>
            <p:spPr>
              <a:xfrm>
                <a:off x="1122851" y="2964766"/>
                <a:ext cx="9128313" cy="632417"/>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1200" i="1" smtClean="0">
                              <a:latin typeface="Cambria Math" panose="02040503050406030204" pitchFamily="18" charset="0"/>
                            </a:rPr>
                          </m:ctrlPr>
                        </m:sSubPr>
                        <m:e>
                          <m:r>
                            <a:rPr lang="en-US" sz="1200" i="1">
                              <a:latin typeface="Cambria Math" panose="02040503050406030204" pitchFamily="18" charset="0"/>
                            </a:rPr>
                            <m:t>𝑉</m:t>
                          </m:r>
                        </m:e>
                        <m:sub>
                          <m:r>
                            <a:rPr lang="en-US" sz="1200" i="1">
                              <a:latin typeface="Cambria Math" panose="02040503050406030204" pitchFamily="18" charset="0"/>
                            </a:rPr>
                            <m:t>1</m:t>
                          </m:r>
                        </m:sub>
                      </m:sSub>
                      <m:r>
                        <a:rPr lang="en-US" sz="1200" i="1">
                          <a:latin typeface="Cambria Math" panose="02040503050406030204" pitchFamily="18" charset="0"/>
                        </a:rPr>
                        <m:t>=</m:t>
                      </m:r>
                      <m:nary>
                        <m:naryPr>
                          <m:chr m:val="∑"/>
                          <m:ctrlPr>
                            <a:rPr lang="en-US" sz="1200" i="1">
                              <a:latin typeface="Cambria Math" panose="02040503050406030204" pitchFamily="18" charset="0"/>
                            </a:rPr>
                          </m:ctrlPr>
                        </m:naryPr>
                        <m:sub>
                          <m:r>
                            <m:rPr>
                              <m:brk m:alnAt="23"/>
                            </m:rPr>
                            <a:rPr lang="en-US" sz="1200" i="1">
                              <a:latin typeface="Cambria Math" panose="02040503050406030204" pitchFamily="18" charset="0"/>
                            </a:rPr>
                            <m:t>𝑗</m:t>
                          </m:r>
                          <m:r>
                            <a:rPr lang="en-US" sz="1200" i="1">
                              <a:latin typeface="Cambria Math" panose="02040503050406030204" pitchFamily="18" charset="0"/>
                            </a:rPr>
                            <m:t>=1</m:t>
                          </m:r>
                        </m:sub>
                        <m:sup>
                          <m:r>
                            <a:rPr lang="en-US" sz="1200" b="0" i="1" smtClean="0">
                              <a:latin typeface="Cambria Math" panose="02040503050406030204" pitchFamily="18" charset="0"/>
                            </a:rPr>
                            <m:t>𝑛</m:t>
                          </m:r>
                        </m:sup>
                        <m:e>
                          <m:nary>
                            <m:naryPr>
                              <m:chr m:val="∑"/>
                              <m:ctrlPr>
                                <a:rPr lang="en-US" sz="1200" i="1">
                                  <a:latin typeface="Cambria Math" panose="02040503050406030204" pitchFamily="18" charset="0"/>
                                </a:rPr>
                              </m:ctrlPr>
                            </m:naryPr>
                            <m:sub>
                              <m:r>
                                <m:rPr>
                                  <m:brk m:alnAt="23"/>
                                </m:rPr>
                                <a:rPr lang="en-US" sz="1200" i="1">
                                  <a:latin typeface="Cambria Math" panose="02040503050406030204" pitchFamily="18" charset="0"/>
                                </a:rPr>
                                <m:t>𝑘</m:t>
                              </m:r>
                              <m:r>
                                <a:rPr lang="en-US" sz="1200" i="1">
                                  <a:latin typeface="Cambria Math" panose="02040503050406030204" pitchFamily="18" charset="0"/>
                                </a:rPr>
                                <m:t>=1</m:t>
                              </m:r>
                            </m:sub>
                            <m:sup>
                              <m:r>
                                <a:rPr lang="en-US" sz="1200" b="0" i="1" smtClean="0">
                                  <a:latin typeface="Cambria Math" panose="02040503050406030204" pitchFamily="18" charset="0"/>
                                </a:rPr>
                                <m:t>𝑛</m:t>
                              </m:r>
                            </m:sup>
                            <m:e>
                              <m:d>
                                <m:dPr>
                                  <m:ctrlPr>
                                    <a:rPr lang="en-US" sz="1200" i="1">
                                      <a:solidFill>
                                        <a:srgbClr val="000000"/>
                                      </a:solidFill>
                                      <a:latin typeface="Cambria Math" panose="02040503050406030204" pitchFamily="18" charset="0"/>
                                    </a:rPr>
                                  </m:ctrlPr>
                                </m:dPr>
                                <m:e>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𝑀</m:t>
                                          </m:r>
                                        </m:e>
                                        <m:sub>
                                          <m:r>
                                            <a:rPr lang="en-US" sz="1200" i="1">
                                              <a:solidFill>
                                                <a:srgbClr val="000000"/>
                                              </a:solidFill>
                                              <a:latin typeface="Cambria Math" panose="02040503050406030204" pitchFamily="18" charset="0"/>
                                            </a:rPr>
                                            <m:t>1</m:t>
                                          </m:r>
                                          <m:r>
                                            <a:rPr lang="en-US" sz="1200" i="1">
                                              <a:solidFill>
                                                <a:srgbClr val="000000"/>
                                              </a:solidFill>
                                              <a:latin typeface="Cambria Math" panose="02040503050406030204" pitchFamily="18" charset="0"/>
                                            </a:rPr>
                                            <m:t>𝑗</m:t>
                                          </m:r>
                                        </m:sub>
                                      </m:sSub>
                                    </m:num>
                                    <m:den>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𝜃</m:t>
                                          </m:r>
                                        </m:e>
                                        <m:sub>
                                          <m:r>
                                            <a:rPr lang="en-US" sz="1200" i="1">
                                              <a:solidFill>
                                                <a:srgbClr val="000000"/>
                                              </a:solidFill>
                                              <a:latin typeface="Cambria Math" panose="02040503050406030204" pitchFamily="18" charset="0"/>
                                            </a:rPr>
                                            <m:t>𝑘</m:t>
                                          </m:r>
                                        </m:sub>
                                      </m:sSub>
                                    </m:den>
                                  </m:f>
                                  <m:r>
                                    <a:rPr lang="en-US" sz="1200" i="1">
                                      <a:solidFill>
                                        <a:srgbClr val="000000"/>
                                      </a:solidFill>
                                      <a:latin typeface="Cambria Math" panose="02040503050406030204" pitchFamily="18" charset="0"/>
                                    </a:rPr>
                                    <m:t>−</m:t>
                                  </m:r>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1</m:t>
                                      </m:r>
                                    </m:num>
                                    <m:den>
                                      <m:r>
                                        <a:rPr lang="en-US" sz="1200" i="1">
                                          <a:solidFill>
                                            <a:srgbClr val="000000"/>
                                          </a:solidFill>
                                          <a:latin typeface="Cambria Math" panose="02040503050406030204" pitchFamily="18" charset="0"/>
                                        </a:rPr>
                                        <m:t>2</m:t>
                                      </m:r>
                                    </m:den>
                                  </m:f>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𝑀</m:t>
                                          </m:r>
                                        </m:e>
                                        <m:sub>
                                          <m:r>
                                            <a:rPr lang="en-US" sz="1200" i="1">
                                              <a:solidFill>
                                                <a:srgbClr val="000000"/>
                                              </a:solidFill>
                                              <a:latin typeface="Cambria Math" panose="02040503050406030204" pitchFamily="18" charset="0"/>
                                            </a:rPr>
                                            <m:t>𝑗𝑘</m:t>
                                          </m:r>
                                        </m:sub>
                                      </m:sSub>
                                    </m:num>
                                    <m:den>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𝜃</m:t>
                                          </m:r>
                                        </m:e>
                                        <m:sub>
                                          <m:r>
                                            <a:rPr lang="en-US" sz="1200" i="1">
                                              <a:solidFill>
                                                <a:srgbClr val="000000"/>
                                              </a:solidFill>
                                              <a:latin typeface="Cambria Math" panose="02040503050406030204" pitchFamily="18" charset="0"/>
                                            </a:rPr>
                                            <m:t>1</m:t>
                                          </m:r>
                                        </m:sub>
                                      </m:sSub>
                                    </m:den>
                                  </m:f>
                                </m:e>
                              </m:d>
                              <m:r>
                                <a:rPr lang="en-US" sz="1200" i="1">
                                  <a:latin typeface="Cambria Math" panose="02040503050406030204" pitchFamily="18" charset="0"/>
                                </a:rPr>
                                <m:t>=</m:t>
                              </m:r>
                            </m:e>
                          </m:nary>
                        </m:e>
                      </m:nary>
                      <m:d>
                        <m:dPr>
                          <m:ctrlPr>
                            <a:rPr lang="en-US" sz="1200" i="1">
                              <a:solidFill>
                                <a:srgbClr val="000000"/>
                              </a:solidFill>
                              <a:latin typeface="Cambria Math" panose="02040503050406030204" pitchFamily="18" charset="0"/>
                            </a:rPr>
                          </m:ctrlPr>
                        </m:dPr>
                        <m:e>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𝑀</m:t>
                                  </m:r>
                                </m:e>
                                <m:sub>
                                  <m:r>
                                    <a:rPr lang="en-US" sz="1200" i="1">
                                      <a:solidFill>
                                        <a:srgbClr val="000000"/>
                                      </a:solidFill>
                                      <a:latin typeface="Cambria Math" panose="02040503050406030204" pitchFamily="18" charset="0"/>
                                    </a:rPr>
                                    <m:t>11</m:t>
                                  </m:r>
                                </m:sub>
                              </m:sSub>
                            </m:num>
                            <m:den>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𝜃</m:t>
                                  </m:r>
                                </m:e>
                                <m:sub>
                                  <m:r>
                                    <a:rPr lang="en-US" sz="1200" i="1">
                                      <a:solidFill>
                                        <a:srgbClr val="000000"/>
                                      </a:solidFill>
                                      <a:latin typeface="Cambria Math" panose="02040503050406030204" pitchFamily="18" charset="0"/>
                                    </a:rPr>
                                    <m:t>1</m:t>
                                  </m:r>
                                </m:sub>
                              </m:sSub>
                            </m:den>
                          </m:f>
                          <m:r>
                            <a:rPr lang="en-US" sz="1200" i="1">
                              <a:solidFill>
                                <a:srgbClr val="000000"/>
                              </a:solidFill>
                              <a:latin typeface="Cambria Math" panose="02040503050406030204" pitchFamily="18" charset="0"/>
                            </a:rPr>
                            <m:t>−</m:t>
                          </m:r>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1</m:t>
                              </m:r>
                            </m:num>
                            <m:den>
                              <m:r>
                                <a:rPr lang="en-US" sz="1200" i="1">
                                  <a:solidFill>
                                    <a:srgbClr val="000000"/>
                                  </a:solidFill>
                                  <a:latin typeface="Cambria Math" panose="02040503050406030204" pitchFamily="18" charset="0"/>
                                </a:rPr>
                                <m:t>2</m:t>
                              </m:r>
                            </m:den>
                          </m:f>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𝑀</m:t>
                                  </m:r>
                                </m:e>
                                <m:sub>
                                  <m:r>
                                    <a:rPr lang="en-US" sz="1200" i="1">
                                      <a:solidFill>
                                        <a:srgbClr val="000000"/>
                                      </a:solidFill>
                                      <a:latin typeface="Cambria Math" panose="02040503050406030204" pitchFamily="18" charset="0"/>
                                    </a:rPr>
                                    <m:t>11</m:t>
                                  </m:r>
                                </m:sub>
                              </m:sSub>
                            </m:num>
                            <m:den>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𝜃</m:t>
                                  </m:r>
                                </m:e>
                                <m:sub>
                                  <m:r>
                                    <a:rPr lang="en-US" sz="1200" i="1">
                                      <a:solidFill>
                                        <a:srgbClr val="000000"/>
                                      </a:solidFill>
                                      <a:latin typeface="Cambria Math" panose="02040503050406030204" pitchFamily="18" charset="0"/>
                                    </a:rPr>
                                    <m:t>1</m:t>
                                  </m:r>
                                </m:sub>
                              </m:sSub>
                            </m:den>
                          </m:f>
                        </m:e>
                      </m:d>
                      <m:sSub>
                        <m:sSubPr>
                          <m:ctrlPr>
                            <a:rPr lang="en-US" sz="1200" i="1">
                              <a:solidFill>
                                <a:srgbClr val="000000"/>
                              </a:solidFill>
                              <a:latin typeface="Cambria Math" panose="02040503050406030204" pitchFamily="18" charset="0"/>
                            </a:rPr>
                          </m:ctrlPr>
                        </m:sSubPr>
                        <m:e>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𝜃</m:t>
                              </m:r>
                            </m:e>
                          </m:acc>
                        </m:e>
                        <m:sub>
                          <m:r>
                            <a:rPr lang="en-US" sz="1200" i="1">
                              <a:solidFill>
                                <a:srgbClr val="000000"/>
                              </a:solidFill>
                              <a:latin typeface="Cambria Math" panose="02040503050406030204" pitchFamily="18" charset="0"/>
                            </a:rPr>
                            <m:t>1</m:t>
                          </m:r>
                        </m:sub>
                      </m:sSub>
                      <m:sSub>
                        <m:sSubPr>
                          <m:ctrlPr>
                            <a:rPr lang="en-US" sz="1200" i="1">
                              <a:solidFill>
                                <a:srgbClr val="000000"/>
                              </a:solidFill>
                              <a:latin typeface="Cambria Math" panose="02040503050406030204" pitchFamily="18" charset="0"/>
                            </a:rPr>
                          </m:ctrlPr>
                        </m:sSubPr>
                        <m:e>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𝜃</m:t>
                              </m:r>
                            </m:e>
                          </m:acc>
                        </m:e>
                        <m:sub>
                          <m:r>
                            <a:rPr lang="en-US" sz="1200" i="1">
                              <a:solidFill>
                                <a:srgbClr val="000000"/>
                              </a:solidFill>
                              <a:latin typeface="Cambria Math" panose="02040503050406030204" pitchFamily="18" charset="0"/>
                            </a:rPr>
                            <m:t>1</m:t>
                          </m:r>
                        </m:sub>
                      </m:sSub>
                      <m:r>
                        <a:rPr lang="en-US" sz="1200" i="1">
                          <a:solidFill>
                            <a:srgbClr val="000000"/>
                          </a:solidFill>
                          <a:latin typeface="Cambria Math" panose="02040503050406030204" pitchFamily="18" charset="0"/>
                        </a:rPr>
                        <m:t>+</m:t>
                      </m:r>
                      <m:d>
                        <m:dPr>
                          <m:ctrlPr>
                            <a:rPr lang="en-US" sz="1200" i="1">
                              <a:solidFill>
                                <a:srgbClr val="000000"/>
                              </a:solidFill>
                              <a:latin typeface="Cambria Math" panose="02040503050406030204" pitchFamily="18" charset="0"/>
                            </a:rPr>
                          </m:ctrlPr>
                        </m:dPr>
                        <m:e>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𝑀</m:t>
                                  </m:r>
                                </m:e>
                                <m:sub>
                                  <m:r>
                                    <a:rPr lang="en-US" sz="1200" i="1">
                                      <a:solidFill>
                                        <a:srgbClr val="000000"/>
                                      </a:solidFill>
                                      <a:latin typeface="Cambria Math" panose="02040503050406030204" pitchFamily="18" charset="0"/>
                                    </a:rPr>
                                    <m:t>21</m:t>
                                  </m:r>
                                </m:sub>
                              </m:sSub>
                            </m:num>
                            <m:den>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𝜃</m:t>
                                  </m:r>
                                </m:e>
                                <m:sub>
                                  <m:r>
                                    <a:rPr lang="en-US" sz="1200" i="1">
                                      <a:solidFill>
                                        <a:srgbClr val="000000"/>
                                      </a:solidFill>
                                      <a:latin typeface="Cambria Math" panose="02040503050406030204" pitchFamily="18" charset="0"/>
                                    </a:rPr>
                                    <m:t>2</m:t>
                                  </m:r>
                                </m:sub>
                              </m:sSub>
                            </m:den>
                          </m:f>
                          <m:r>
                            <a:rPr lang="en-US" sz="1200" i="1">
                              <a:solidFill>
                                <a:srgbClr val="000000"/>
                              </a:solidFill>
                              <a:latin typeface="Cambria Math" panose="02040503050406030204" pitchFamily="18" charset="0"/>
                            </a:rPr>
                            <m:t>−</m:t>
                          </m:r>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1</m:t>
                              </m:r>
                            </m:num>
                            <m:den>
                              <m:r>
                                <a:rPr lang="en-US" sz="1200" i="1">
                                  <a:solidFill>
                                    <a:srgbClr val="000000"/>
                                  </a:solidFill>
                                  <a:latin typeface="Cambria Math" panose="02040503050406030204" pitchFamily="18" charset="0"/>
                                </a:rPr>
                                <m:t>2</m:t>
                              </m:r>
                            </m:den>
                          </m:f>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𝑀</m:t>
                                  </m:r>
                                </m:e>
                                <m:sub>
                                  <m:r>
                                    <a:rPr lang="en-US" sz="1200" i="1">
                                      <a:solidFill>
                                        <a:srgbClr val="000000"/>
                                      </a:solidFill>
                                      <a:latin typeface="Cambria Math" panose="02040503050406030204" pitchFamily="18" charset="0"/>
                                    </a:rPr>
                                    <m:t>12</m:t>
                                  </m:r>
                                </m:sub>
                              </m:sSub>
                            </m:num>
                            <m:den>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𝜃</m:t>
                                  </m:r>
                                </m:e>
                                <m:sub>
                                  <m:r>
                                    <a:rPr lang="en-US" sz="1200" i="1">
                                      <a:solidFill>
                                        <a:srgbClr val="000000"/>
                                      </a:solidFill>
                                      <a:latin typeface="Cambria Math" panose="02040503050406030204" pitchFamily="18" charset="0"/>
                                    </a:rPr>
                                    <m:t>1</m:t>
                                  </m:r>
                                </m:sub>
                              </m:sSub>
                            </m:den>
                          </m:f>
                        </m:e>
                      </m:d>
                      <m:sSub>
                        <m:sSubPr>
                          <m:ctrlPr>
                            <a:rPr lang="en-US" sz="1200" i="1">
                              <a:solidFill>
                                <a:srgbClr val="000000"/>
                              </a:solidFill>
                              <a:latin typeface="Cambria Math" panose="02040503050406030204" pitchFamily="18" charset="0"/>
                            </a:rPr>
                          </m:ctrlPr>
                        </m:sSubPr>
                        <m:e>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𝜃</m:t>
                              </m:r>
                            </m:e>
                          </m:acc>
                        </m:e>
                        <m:sub>
                          <m:r>
                            <a:rPr lang="en-US" sz="1200" i="1">
                              <a:solidFill>
                                <a:srgbClr val="000000"/>
                              </a:solidFill>
                              <a:latin typeface="Cambria Math" panose="02040503050406030204" pitchFamily="18" charset="0"/>
                            </a:rPr>
                            <m:t>1</m:t>
                          </m:r>
                        </m:sub>
                      </m:sSub>
                      <m:sSub>
                        <m:sSubPr>
                          <m:ctrlPr>
                            <a:rPr lang="en-US" sz="1200" i="1">
                              <a:solidFill>
                                <a:srgbClr val="000000"/>
                              </a:solidFill>
                              <a:latin typeface="Cambria Math" panose="02040503050406030204" pitchFamily="18" charset="0"/>
                            </a:rPr>
                          </m:ctrlPr>
                        </m:sSubPr>
                        <m:e>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𝜃</m:t>
                              </m:r>
                            </m:e>
                          </m:acc>
                        </m:e>
                        <m:sub>
                          <m:r>
                            <a:rPr lang="en-US" sz="1200" i="1">
                              <a:solidFill>
                                <a:srgbClr val="000000"/>
                              </a:solidFill>
                              <a:latin typeface="Cambria Math" panose="02040503050406030204" pitchFamily="18" charset="0"/>
                            </a:rPr>
                            <m:t>2</m:t>
                          </m:r>
                        </m:sub>
                      </m:sSub>
                      <m:r>
                        <a:rPr lang="en-US" sz="1200" i="1">
                          <a:solidFill>
                            <a:srgbClr val="000000"/>
                          </a:solidFill>
                          <a:latin typeface="Cambria Math" panose="02040503050406030204" pitchFamily="18" charset="0"/>
                        </a:rPr>
                        <m:t>+</m:t>
                      </m:r>
                      <m:d>
                        <m:dPr>
                          <m:ctrlPr>
                            <a:rPr lang="en-US" sz="1200" i="1">
                              <a:solidFill>
                                <a:srgbClr val="000000"/>
                              </a:solidFill>
                              <a:latin typeface="Cambria Math" panose="02040503050406030204" pitchFamily="18" charset="0"/>
                            </a:rPr>
                          </m:ctrlPr>
                        </m:dPr>
                        <m:e>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𝑀</m:t>
                                  </m:r>
                                </m:e>
                                <m:sub>
                                  <m:r>
                                    <a:rPr lang="en-US" sz="1200" i="1">
                                      <a:solidFill>
                                        <a:srgbClr val="000000"/>
                                      </a:solidFill>
                                      <a:latin typeface="Cambria Math" panose="02040503050406030204" pitchFamily="18" charset="0"/>
                                    </a:rPr>
                                    <m:t>22</m:t>
                                  </m:r>
                                </m:sub>
                              </m:sSub>
                            </m:num>
                            <m:den>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𝜃</m:t>
                                  </m:r>
                                </m:e>
                                <m:sub>
                                  <m:r>
                                    <a:rPr lang="en-US" sz="1200" i="1">
                                      <a:solidFill>
                                        <a:srgbClr val="000000"/>
                                      </a:solidFill>
                                      <a:latin typeface="Cambria Math" panose="02040503050406030204" pitchFamily="18" charset="0"/>
                                    </a:rPr>
                                    <m:t>1</m:t>
                                  </m:r>
                                </m:sub>
                              </m:sSub>
                            </m:den>
                          </m:f>
                          <m:r>
                            <a:rPr lang="en-US" sz="1200" i="1">
                              <a:solidFill>
                                <a:srgbClr val="000000"/>
                              </a:solidFill>
                              <a:latin typeface="Cambria Math" panose="02040503050406030204" pitchFamily="18" charset="0"/>
                            </a:rPr>
                            <m:t>−</m:t>
                          </m:r>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1</m:t>
                              </m:r>
                            </m:num>
                            <m:den>
                              <m:r>
                                <a:rPr lang="en-US" sz="1200" i="1">
                                  <a:solidFill>
                                    <a:srgbClr val="000000"/>
                                  </a:solidFill>
                                  <a:latin typeface="Cambria Math" panose="02040503050406030204" pitchFamily="18" charset="0"/>
                                </a:rPr>
                                <m:t>2</m:t>
                              </m:r>
                            </m:den>
                          </m:f>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𝑀</m:t>
                                  </m:r>
                                </m:e>
                                <m:sub>
                                  <m:r>
                                    <a:rPr lang="en-US" sz="1200" i="1">
                                      <a:solidFill>
                                        <a:srgbClr val="000000"/>
                                      </a:solidFill>
                                      <a:latin typeface="Cambria Math" panose="02040503050406030204" pitchFamily="18" charset="0"/>
                                    </a:rPr>
                                    <m:t>21</m:t>
                                  </m:r>
                                </m:sub>
                              </m:sSub>
                            </m:num>
                            <m:den>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𝜃</m:t>
                                  </m:r>
                                </m:e>
                                <m:sub>
                                  <m:r>
                                    <a:rPr lang="en-US" sz="1200" i="1">
                                      <a:solidFill>
                                        <a:srgbClr val="000000"/>
                                      </a:solidFill>
                                      <a:latin typeface="Cambria Math" panose="02040503050406030204" pitchFamily="18" charset="0"/>
                                    </a:rPr>
                                    <m:t>1</m:t>
                                  </m:r>
                                </m:sub>
                              </m:sSub>
                            </m:den>
                          </m:f>
                        </m:e>
                      </m:d>
                      <m:sSub>
                        <m:sSubPr>
                          <m:ctrlPr>
                            <a:rPr lang="en-US" sz="1200" i="1">
                              <a:solidFill>
                                <a:srgbClr val="000000"/>
                              </a:solidFill>
                              <a:latin typeface="Cambria Math" panose="02040503050406030204" pitchFamily="18" charset="0"/>
                            </a:rPr>
                          </m:ctrlPr>
                        </m:sSubPr>
                        <m:e>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𝜃</m:t>
                              </m:r>
                            </m:e>
                          </m:acc>
                        </m:e>
                        <m:sub>
                          <m:r>
                            <a:rPr lang="en-US" sz="1200" i="1">
                              <a:solidFill>
                                <a:srgbClr val="000000"/>
                              </a:solidFill>
                              <a:latin typeface="Cambria Math" panose="02040503050406030204" pitchFamily="18" charset="0"/>
                            </a:rPr>
                            <m:t>2</m:t>
                          </m:r>
                        </m:sub>
                      </m:sSub>
                      <m:sSub>
                        <m:sSubPr>
                          <m:ctrlPr>
                            <a:rPr lang="en-US" sz="1200" i="1">
                              <a:solidFill>
                                <a:srgbClr val="000000"/>
                              </a:solidFill>
                              <a:latin typeface="Cambria Math" panose="02040503050406030204" pitchFamily="18" charset="0"/>
                            </a:rPr>
                          </m:ctrlPr>
                        </m:sSubPr>
                        <m:e>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𝜃</m:t>
                              </m:r>
                            </m:e>
                          </m:acc>
                        </m:e>
                        <m:sub>
                          <m:r>
                            <a:rPr lang="en-US" sz="1200" i="1">
                              <a:solidFill>
                                <a:srgbClr val="000000"/>
                              </a:solidFill>
                              <a:latin typeface="Cambria Math" panose="02040503050406030204" pitchFamily="18" charset="0"/>
                            </a:rPr>
                            <m:t>1</m:t>
                          </m:r>
                        </m:sub>
                      </m:sSub>
                      <m:r>
                        <a:rPr lang="en-US" sz="1200" i="1">
                          <a:solidFill>
                            <a:srgbClr val="000000"/>
                          </a:solidFill>
                          <a:latin typeface="Cambria Math" panose="02040503050406030204" pitchFamily="18" charset="0"/>
                        </a:rPr>
                        <m:t> +</m:t>
                      </m:r>
                      <m:d>
                        <m:dPr>
                          <m:ctrlPr>
                            <a:rPr lang="en-US" sz="1200" i="1">
                              <a:solidFill>
                                <a:srgbClr val="000000"/>
                              </a:solidFill>
                              <a:latin typeface="Cambria Math" panose="02040503050406030204" pitchFamily="18" charset="0"/>
                            </a:rPr>
                          </m:ctrlPr>
                        </m:dPr>
                        <m:e>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𝑀</m:t>
                                  </m:r>
                                </m:e>
                                <m:sub>
                                  <m:r>
                                    <a:rPr lang="en-US" sz="1200" i="1">
                                      <a:solidFill>
                                        <a:srgbClr val="000000"/>
                                      </a:solidFill>
                                      <a:latin typeface="Cambria Math" panose="02040503050406030204" pitchFamily="18" charset="0"/>
                                    </a:rPr>
                                    <m:t>22</m:t>
                                  </m:r>
                                </m:sub>
                              </m:sSub>
                            </m:num>
                            <m:den>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𝜃</m:t>
                                  </m:r>
                                </m:e>
                                <m:sub>
                                  <m:r>
                                    <a:rPr lang="en-US" sz="1200" i="1">
                                      <a:solidFill>
                                        <a:srgbClr val="000000"/>
                                      </a:solidFill>
                                      <a:latin typeface="Cambria Math" panose="02040503050406030204" pitchFamily="18" charset="0"/>
                                    </a:rPr>
                                    <m:t>2</m:t>
                                  </m:r>
                                </m:sub>
                              </m:sSub>
                            </m:den>
                          </m:f>
                          <m:r>
                            <a:rPr lang="en-US" sz="1200" i="1">
                              <a:solidFill>
                                <a:srgbClr val="000000"/>
                              </a:solidFill>
                              <a:latin typeface="Cambria Math" panose="02040503050406030204" pitchFamily="18" charset="0"/>
                            </a:rPr>
                            <m:t>−</m:t>
                          </m:r>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1</m:t>
                              </m:r>
                            </m:num>
                            <m:den>
                              <m:r>
                                <a:rPr lang="en-US" sz="1200" i="1">
                                  <a:solidFill>
                                    <a:srgbClr val="000000"/>
                                  </a:solidFill>
                                  <a:latin typeface="Cambria Math" panose="02040503050406030204" pitchFamily="18" charset="0"/>
                                </a:rPr>
                                <m:t>2</m:t>
                              </m:r>
                            </m:den>
                          </m:f>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𝑀</m:t>
                                  </m:r>
                                </m:e>
                                <m:sub>
                                  <m:r>
                                    <a:rPr lang="en-US" sz="1200" i="1">
                                      <a:solidFill>
                                        <a:srgbClr val="000000"/>
                                      </a:solidFill>
                                      <a:latin typeface="Cambria Math" panose="02040503050406030204" pitchFamily="18" charset="0"/>
                                    </a:rPr>
                                    <m:t>22</m:t>
                                  </m:r>
                                </m:sub>
                              </m:sSub>
                            </m:num>
                            <m:den>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𝜃</m:t>
                                  </m:r>
                                </m:e>
                                <m:sub>
                                  <m:r>
                                    <a:rPr lang="en-US" sz="1200" i="1">
                                      <a:solidFill>
                                        <a:srgbClr val="000000"/>
                                      </a:solidFill>
                                      <a:latin typeface="Cambria Math" panose="02040503050406030204" pitchFamily="18" charset="0"/>
                                    </a:rPr>
                                    <m:t>1</m:t>
                                  </m:r>
                                </m:sub>
                              </m:sSub>
                            </m:den>
                          </m:f>
                        </m:e>
                      </m:d>
                      <m:sSub>
                        <m:sSubPr>
                          <m:ctrlPr>
                            <a:rPr lang="en-US" sz="1200" i="1">
                              <a:solidFill>
                                <a:srgbClr val="000000"/>
                              </a:solidFill>
                              <a:latin typeface="Cambria Math" panose="02040503050406030204" pitchFamily="18" charset="0"/>
                            </a:rPr>
                          </m:ctrlPr>
                        </m:sSubPr>
                        <m:e>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𝜃</m:t>
                              </m:r>
                            </m:e>
                          </m:acc>
                        </m:e>
                        <m:sub>
                          <m:r>
                            <a:rPr lang="en-US" sz="1200" i="1">
                              <a:solidFill>
                                <a:srgbClr val="000000"/>
                              </a:solidFill>
                              <a:latin typeface="Cambria Math" panose="02040503050406030204" pitchFamily="18" charset="0"/>
                            </a:rPr>
                            <m:t>2</m:t>
                          </m:r>
                        </m:sub>
                      </m:sSub>
                      <m:sSub>
                        <m:sSubPr>
                          <m:ctrlPr>
                            <a:rPr lang="en-US" sz="1200" i="1">
                              <a:solidFill>
                                <a:srgbClr val="000000"/>
                              </a:solidFill>
                              <a:latin typeface="Cambria Math" panose="02040503050406030204" pitchFamily="18" charset="0"/>
                            </a:rPr>
                          </m:ctrlPr>
                        </m:sSubPr>
                        <m:e>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𝜃</m:t>
                              </m:r>
                            </m:e>
                          </m:acc>
                        </m:e>
                        <m:sub>
                          <m:r>
                            <a:rPr lang="en-US" sz="1200" i="1">
                              <a:solidFill>
                                <a:srgbClr val="000000"/>
                              </a:solidFill>
                              <a:latin typeface="Cambria Math" panose="02040503050406030204" pitchFamily="18" charset="0"/>
                            </a:rPr>
                            <m:t>2</m:t>
                          </m:r>
                        </m:sub>
                      </m:sSub>
                      <m:r>
                        <a:rPr lang="en-US" sz="1200" b="0" i="1" smtClean="0">
                          <a:solidFill>
                            <a:srgbClr val="000000"/>
                          </a:solidFill>
                          <a:latin typeface="Cambria Math" panose="02040503050406030204" pitchFamily="18" charset="0"/>
                        </a:rPr>
                        <m:t>+…</m:t>
                      </m:r>
                    </m:oMath>
                  </m:oMathPara>
                </a14:m>
                <a:endParaRPr lang="en-US" sz="1200" i="1" dirty="0">
                  <a:solidFill>
                    <a:srgbClr val="000000"/>
                  </a:solidFill>
                  <a:latin typeface="Cambria Math" panose="02040503050406030204" pitchFamily="18" charset="0"/>
                </a:endParaRPr>
              </a:p>
            </p:txBody>
          </p:sp>
        </mc:Choice>
        <mc:Fallback xmlns="">
          <p:sp>
            <p:nvSpPr>
              <p:cNvPr id="16" name="TextBox 15">
                <a:extLst>
                  <a:ext uri="{FF2B5EF4-FFF2-40B4-BE49-F238E27FC236}">
                    <a16:creationId xmlns:a16="http://schemas.microsoft.com/office/drawing/2014/main" id="{5E2C5077-7344-37D0-D725-89A920E54445}"/>
                  </a:ext>
                </a:extLst>
              </p:cNvPr>
              <p:cNvSpPr txBox="1">
                <a:spLocks noRot="1" noChangeAspect="1" noMove="1" noResize="1" noEditPoints="1" noAdjustHandles="1" noChangeArrowheads="1" noChangeShapeType="1" noTextEdit="1"/>
              </p:cNvSpPr>
              <p:nvPr/>
            </p:nvSpPr>
            <p:spPr>
              <a:xfrm>
                <a:off x="1122851" y="2964766"/>
                <a:ext cx="9128313" cy="632417"/>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164156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01DA0-0016-11CF-7C95-E67A87C90B02}"/>
            </a:ext>
          </a:extLst>
        </p:cNvPr>
        <p:cNvGrpSpPr/>
        <p:nvPr/>
      </p:nvGrpSpPr>
      <p:grpSpPr>
        <a:xfrm>
          <a:off x="0" y="0"/>
          <a:ext cx="0" cy="0"/>
          <a:chOff x="0" y="0"/>
          <a:chExt cx="0" cy="0"/>
        </a:xfrm>
      </p:grpSpPr>
      <p:sp>
        <p:nvSpPr>
          <p:cNvPr id="46082" name="Rectangle 2">
            <a:extLst>
              <a:ext uri="{FF2B5EF4-FFF2-40B4-BE49-F238E27FC236}">
                <a16:creationId xmlns:a16="http://schemas.microsoft.com/office/drawing/2014/main" id="{3862EAB2-1DD8-FFE5-2175-40E7376D6B8A}"/>
              </a:ext>
            </a:extLst>
          </p:cNvPr>
          <p:cNvSpPr>
            <a:spLocks noGrp="1" noChangeArrowheads="1"/>
          </p:cNvSpPr>
          <p:nvPr>
            <p:ph type="title"/>
          </p:nvPr>
        </p:nvSpPr>
        <p:spPr/>
        <p:txBody>
          <a:bodyPr/>
          <a:lstStyle/>
          <a:p>
            <a:r>
              <a:rPr lang="en-US" altLang="en-US" dirty="0" err="1"/>
              <a:t>Lagrangian</a:t>
            </a:r>
            <a:r>
              <a:rPr lang="en-US" altLang="en-US" dirty="0"/>
              <a:t> Formulation of Manipulator Dynamics – Summary </a:t>
            </a:r>
          </a:p>
        </p:txBody>
      </p:sp>
      <p:sp>
        <p:nvSpPr>
          <p:cNvPr id="7" name="Footer Placeholder 2">
            <a:extLst>
              <a:ext uri="{FF2B5EF4-FFF2-40B4-BE49-F238E27FC236}">
                <a16:creationId xmlns:a16="http://schemas.microsoft.com/office/drawing/2014/main" id="{9E9A763D-8583-A54E-2255-FCB384EA3A32}"/>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5" name="Picture 2" descr="http://brand.ucla.edu/wp-content/uploads/2013/08/ucla-logotype-main-11.jpg">
            <a:extLst>
              <a:ext uri="{FF2B5EF4-FFF2-40B4-BE49-F238E27FC236}">
                <a16:creationId xmlns:a16="http://schemas.microsoft.com/office/drawing/2014/main" id="{ACFAF3FE-8A2D-919C-7626-F31A9C7CE5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a:extLst>
              <a:ext uri="{FF2B5EF4-FFF2-40B4-BE49-F238E27FC236}">
                <a16:creationId xmlns:a16="http://schemas.microsoft.com/office/drawing/2014/main" id="{3462808A-31C9-5948-0B3F-FEE24A978542}"/>
              </a:ext>
            </a:extLst>
          </p:cNvPr>
          <p:cNvSpPr txBox="1">
            <a:spLocks noChangeArrowheads="1"/>
          </p:cNvSpPr>
          <p:nvPr/>
        </p:nvSpPr>
        <p:spPr bwMode="auto">
          <a:xfrm>
            <a:off x="944056" y="1314451"/>
            <a:ext cx="10433858" cy="4700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r>
              <a:rPr lang="en-US" altLang="en-US" b="1" kern="0" dirty="0">
                <a:solidFill>
                  <a:srgbClr val="FF0000"/>
                </a:solidFill>
              </a:rPr>
              <a:t>Step 9: </a:t>
            </a:r>
            <a:r>
              <a:rPr lang="en-US" altLang="en-US" dirty="0"/>
              <a:t>Calculate the gravity vector  for </a:t>
            </a:r>
            <a:r>
              <a:rPr lang="en-US" altLang="en-US" i="1" dirty="0" err="1">
                <a:latin typeface="Times New Roman" panose="02020603050405020304" pitchFamily="18" charset="0"/>
              </a:rPr>
              <a:t>i</a:t>
            </a:r>
            <a:r>
              <a:rPr lang="en-US" altLang="en-US" i="1" dirty="0">
                <a:latin typeface="Times New Roman" panose="02020603050405020304" pitchFamily="18" charset="0"/>
              </a:rPr>
              <a:t>=1,2,3…N. </a:t>
            </a:r>
            <a:r>
              <a:rPr lang="en-US" altLang="en-US" dirty="0"/>
              <a:t>as:</a:t>
            </a:r>
          </a:p>
          <a:p>
            <a:endParaRPr lang="en-US" altLang="en-US" dirty="0"/>
          </a:p>
          <a:p>
            <a:endParaRPr lang="en-US" altLang="en-US" dirty="0"/>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a:p>
            <a:pPr marL="0" indent="0">
              <a:buNone/>
            </a:pPr>
            <a:r>
              <a:rPr lang="en-US" altLang="en-US" dirty="0"/>
              <a:t>Note that the gravity is defined as </a:t>
            </a:r>
          </a:p>
          <a:p>
            <a:endParaRPr lang="en-US" altLang="en-US" i="1" dirty="0">
              <a:latin typeface="Times New Roman" panose="02020603050405020304" pitchFamily="18" charset="0"/>
            </a:endParaRPr>
          </a:p>
          <a:p>
            <a:endParaRPr lang="en-US" altLang="en-US" i="1" dirty="0">
              <a:latin typeface="Times New Roman" panose="02020603050405020304" pitchFamily="18" charset="0"/>
            </a:endParaRPr>
          </a:p>
          <a:p>
            <a:endParaRPr lang="en-US" altLang="en-US" i="1" dirty="0">
              <a:latin typeface="Times New Roman" panose="02020603050405020304" pitchFamily="18" charset="0"/>
            </a:endParaRPr>
          </a:p>
          <a:p>
            <a:endParaRPr lang="en-US" altLang="en-US" i="1" dirty="0">
              <a:latin typeface="Times New Roman" panose="02020603050405020304" pitchFamily="18" charset="0"/>
            </a:endParaRPr>
          </a:p>
          <a:p>
            <a:endParaRPr lang="en-US" altLang="en-US" i="1" dirty="0">
              <a:latin typeface="Times New Roman" panose="02020603050405020304" pitchFamily="18" charset="0"/>
            </a:endParaRPr>
          </a:p>
          <a:p>
            <a:endParaRPr lang="en-US" altLang="en-US" i="1" dirty="0">
              <a:latin typeface="Times New Roman" panose="02020603050405020304" pitchFamily="18" charset="0"/>
            </a:endParaRPr>
          </a:p>
          <a:p>
            <a:endParaRPr lang="en-US" altLang="en-US" i="1" dirty="0">
              <a:latin typeface="Times New Roman" panose="02020603050405020304" pitchFamily="18" charset="0"/>
            </a:endParaRPr>
          </a:p>
          <a:p>
            <a:endParaRPr lang="en-US" altLang="en-US" i="1" dirty="0">
              <a:latin typeface="Times New Roman" panose="02020603050405020304" pitchFamily="18" charset="0"/>
            </a:endParaRPr>
          </a:p>
          <a:p>
            <a:endParaRPr lang="en-US" altLang="en-US" i="1" dirty="0">
              <a:latin typeface="Times New Roman" panose="02020603050405020304" pitchFamily="18" charset="0"/>
            </a:endParaRPr>
          </a:p>
          <a:p>
            <a:endParaRPr lang="en-US" altLang="en-US" i="1" dirty="0">
              <a:latin typeface="Times New Roman" panose="02020603050405020304" pitchFamily="18" charset="0"/>
            </a:endParaRPr>
          </a:p>
          <a:p>
            <a:endParaRPr lang="en-US" altLang="en-US" i="1"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F8EC7F2-A22F-9587-3FF6-F51E17FC506F}"/>
                  </a:ext>
                </a:extLst>
              </p:cNvPr>
              <p:cNvSpPr txBox="1"/>
              <p:nvPr/>
            </p:nvSpPr>
            <p:spPr>
              <a:xfrm>
                <a:off x="4666633" y="1872541"/>
                <a:ext cx="1706621" cy="7923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𝐺</m:t>
                          </m:r>
                        </m:e>
                        <m:sub>
                          <m:r>
                            <a:rPr lang="en-US" sz="1600" i="1">
                              <a:latin typeface="Cambria Math" panose="02040503050406030204" pitchFamily="18" charset="0"/>
                            </a:rPr>
                            <m:t>𝑖</m:t>
                          </m:r>
                        </m:sub>
                      </m:sSub>
                      <m:r>
                        <a:rPr lang="en-US" sz="1600" i="1">
                          <a:latin typeface="Cambria Math" panose="02040503050406030204" pitchFamily="18" charset="0"/>
                        </a:rPr>
                        <m:t>=</m:t>
                      </m:r>
                      <m:nary>
                        <m:naryPr>
                          <m:chr m:val="∑"/>
                          <m:ctrlPr>
                            <a:rPr lang="en-US" sz="1600" i="1">
                              <a:latin typeface="Cambria Math" panose="02040503050406030204" pitchFamily="18" charset="0"/>
                            </a:rPr>
                          </m:ctrlPr>
                        </m:naryPr>
                        <m:sub>
                          <m:r>
                            <m:rPr>
                              <m:brk m:alnAt="23"/>
                            </m:rPr>
                            <a:rPr lang="en-US" sz="1600" i="1">
                              <a:latin typeface="Cambria Math" panose="02040503050406030204" pitchFamily="18" charset="0"/>
                            </a:rPr>
                            <m:t>𝑗</m:t>
                          </m:r>
                          <m:r>
                            <a:rPr lang="en-US" sz="1600" i="1">
                              <a:latin typeface="Cambria Math" panose="02040503050406030204" pitchFamily="18" charset="0"/>
                            </a:rPr>
                            <m:t>=1</m:t>
                          </m:r>
                        </m:sub>
                        <m:sup>
                          <m:r>
                            <a:rPr lang="en-US" sz="1600" i="1">
                              <a:latin typeface="Cambria Math" panose="02040503050406030204" pitchFamily="18" charset="0"/>
                            </a:rPr>
                            <m:t>𝑛</m:t>
                          </m:r>
                        </m:sup>
                        <m:e>
                          <m:sSub>
                            <m:sSubPr>
                              <m:ctrlPr>
                                <a:rPr lang="en-US" sz="1600" i="1">
                                  <a:latin typeface="Cambria Math" panose="02040503050406030204" pitchFamily="18" charset="0"/>
                                </a:rPr>
                              </m:ctrlPr>
                            </m:sSubPr>
                            <m:e>
                              <m:r>
                                <a:rPr lang="en-US" sz="1600" i="1">
                                  <a:latin typeface="Cambria Math" panose="02040503050406030204" pitchFamily="18" charset="0"/>
                                </a:rPr>
                                <m:t>𝑚</m:t>
                              </m:r>
                            </m:e>
                            <m:sub>
                              <m:r>
                                <a:rPr lang="en-US" sz="1600" i="1">
                                  <a:latin typeface="Cambria Math" panose="02040503050406030204" pitchFamily="18" charset="0"/>
                                </a:rPr>
                                <m:t>𝑗</m:t>
                              </m:r>
                            </m:sub>
                          </m:sSub>
                          <m:sSup>
                            <m:sSupPr>
                              <m:ctrlPr>
                                <a:rPr lang="en-US" sz="1600" i="1">
                                  <a:latin typeface="Cambria Math" panose="02040503050406030204" pitchFamily="18" charset="0"/>
                                </a:rPr>
                              </m:ctrlPr>
                            </m:sSupPr>
                            <m:e>
                              <m:r>
                                <a:rPr lang="en-US" sz="1600" i="1">
                                  <a:latin typeface="Cambria Math" panose="02040503050406030204" pitchFamily="18" charset="0"/>
                                </a:rPr>
                                <m:t>𝑔</m:t>
                              </m:r>
                            </m:e>
                            <m:sup>
                              <m:r>
                                <a:rPr lang="en-US" sz="1600" i="1">
                                  <a:latin typeface="Cambria Math" panose="02040503050406030204" pitchFamily="18" charset="0"/>
                                </a:rPr>
                                <m:t>𝑇</m:t>
                              </m:r>
                            </m:sup>
                          </m:sSup>
                          <m:sSubSup>
                            <m:sSubSupPr>
                              <m:ctrlPr>
                                <a:rPr lang="en-US" sz="1600" i="1">
                                  <a:latin typeface="Cambria Math" panose="02040503050406030204" pitchFamily="18" charset="0"/>
                                </a:rPr>
                              </m:ctrlPr>
                            </m:sSubSupPr>
                            <m:e>
                              <m:r>
                                <a:rPr lang="en-US" sz="1600" i="1">
                                  <a:latin typeface="Cambria Math" panose="02040503050406030204" pitchFamily="18" charset="0"/>
                                </a:rPr>
                                <m:t>𝐽</m:t>
                              </m:r>
                            </m:e>
                            <m:sub>
                              <m:r>
                                <a:rPr lang="en-US" sz="1600" i="1">
                                  <a:latin typeface="Cambria Math" panose="02040503050406030204" pitchFamily="18" charset="0"/>
                                </a:rPr>
                                <m:t>𝑣𝑗</m:t>
                              </m:r>
                            </m:sub>
                            <m:sup>
                              <m:r>
                                <a:rPr lang="en-US" sz="1600" i="1">
                                  <a:latin typeface="Cambria Math" panose="02040503050406030204" pitchFamily="18" charset="0"/>
                                </a:rPr>
                                <m:t>𝑖</m:t>
                              </m:r>
                            </m:sup>
                          </m:sSubSup>
                        </m:e>
                      </m:nary>
                    </m:oMath>
                  </m:oMathPara>
                </a14:m>
                <a:endParaRPr lang="en-US" sz="1600" dirty="0"/>
              </a:p>
            </p:txBody>
          </p:sp>
        </mc:Choice>
        <mc:Fallback xmlns="">
          <p:sp>
            <p:nvSpPr>
              <p:cNvPr id="14" name="TextBox 13">
                <a:extLst>
                  <a:ext uri="{FF2B5EF4-FFF2-40B4-BE49-F238E27FC236}">
                    <a16:creationId xmlns:a16="http://schemas.microsoft.com/office/drawing/2014/main" id="{DF8EC7F2-A22F-9587-3FF6-F51E17FC506F}"/>
                  </a:ext>
                </a:extLst>
              </p:cNvPr>
              <p:cNvSpPr txBox="1">
                <a:spLocks noRot="1" noChangeAspect="1" noMove="1" noResize="1" noEditPoints="1" noAdjustHandles="1" noChangeArrowheads="1" noChangeShapeType="1" noTextEdit="1"/>
              </p:cNvSpPr>
              <p:nvPr/>
            </p:nvSpPr>
            <p:spPr>
              <a:xfrm>
                <a:off x="4666633" y="1872541"/>
                <a:ext cx="1706621" cy="79239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1BD809C-8AB1-0BDC-F6E7-61EC7A372E45}"/>
                  </a:ext>
                </a:extLst>
              </p:cNvPr>
              <p:cNvSpPr txBox="1"/>
              <p:nvPr/>
            </p:nvSpPr>
            <p:spPr>
              <a:xfrm>
                <a:off x="3831453" y="3575090"/>
                <a:ext cx="3790195" cy="343107"/>
              </a:xfrm>
              <a:prstGeom prst="rect">
                <a:avLst/>
              </a:prstGeom>
              <a:noFill/>
            </p:spPr>
            <p:txBody>
              <a:bodyPr wrap="square">
                <a:spAutoFit/>
              </a:bodyPr>
              <a:lstStyle/>
              <a:p>
                <a14:m>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rPr>
                          <m:t>𝐺</m:t>
                        </m:r>
                      </m:e>
                      <m:sub>
                        <m:r>
                          <a:rPr lang="en-US" sz="1600" i="1">
                            <a:latin typeface="Cambria Math" panose="02040503050406030204" pitchFamily="18" charset="0"/>
                          </a:rPr>
                          <m:t>2</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𝑚</m:t>
                        </m:r>
                      </m:e>
                      <m:sub>
                        <m:r>
                          <a:rPr lang="en-US" sz="1600" i="1">
                            <a:latin typeface="Cambria Math" panose="02040503050406030204" pitchFamily="18" charset="0"/>
                          </a:rPr>
                          <m:t>1</m:t>
                        </m:r>
                      </m:sub>
                    </m:sSub>
                    <m:sSup>
                      <m:sSupPr>
                        <m:ctrlPr>
                          <a:rPr lang="en-US" sz="1600" i="1">
                            <a:latin typeface="Cambria Math" panose="02040503050406030204" pitchFamily="18" charset="0"/>
                          </a:rPr>
                        </m:ctrlPr>
                      </m:sSupPr>
                      <m:e>
                        <m:r>
                          <a:rPr lang="en-US" sz="1600" b="0" i="1" smtClean="0">
                            <a:latin typeface="Cambria Math" panose="02040503050406030204" pitchFamily="18" charset="0"/>
                          </a:rPr>
                          <m:t>𝑔</m:t>
                        </m:r>
                      </m:e>
                      <m:sup>
                        <m:r>
                          <a:rPr lang="en-US" sz="1600" i="1">
                            <a:latin typeface="Cambria Math" panose="02040503050406030204" pitchFamily="18" charset="0"/>
                          </a:rPr>
                          <m:t>𝑇</m:t>
                        </m:r>
                      </m:sup>
                    </m:sSup>
                    <m:sSubSup>
                      <m:sSubSupPr>
                        <m:ctrlPr>
                          <a:rPr lang="en-US" sz="1600" i="1">
                            <a:latin typeface="Cambria Math" panose="02040503050406030204" pitchFamily="18" charset="0"/>
                          </a:rPr>
                        </m:ctrlPr>
                      </m:sSubSupPr>
                      <m:e>
                        <m:r>
                          <a:rPr lang="en-US" sz="1600" i="1">
                            <a:latin typeface="Cambria Math" panose="02040503050406030204" pitchFamily="18" charset="0"/>
                          </a:rPr>
                          <m:t>𝐽</m:t>
                        </m:r>
                      </m:e>
                      <m:sub>
                        <m:r>
                          <a:rPr lang="en-US" sz="1600" i="1">
                            <a:latin typeface="Cambria Math" panose="02040503050406030204" pitchFamily="18" charset="0"/>
                          </a:rPr>
                          <m:t>𝑣</m:t>
                        </m:r>
                        <m:r>
                          <a:rPr lang="en-US" sz="1600" i="1">
                            <a:latin typeface="Cambria Math" panose="02040503050406030204" pitchFamily="18" charset="0"/>
                          </a:rPr>
                          <m:t>1</m:t>
                        </m:r>
                      </m:sub>
                      <m:sup>
                        <m:r>
                          <a:rPr lang="en-US" sz="1600" i="1">
                            <a:latin typeface="Cambria Math" panose="02040503050406030204" pitchFamily="18" charset="0"/>
                          </a:rPr>
                          <m:t>2</m:t>
                        </m:r>
                      </m:sup>
                    </m:sSubSup>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𝑚</m:t>
                        </m:r>
                      </m:e>
                      <m:sub>
                        <m:r>
                          <a:rPr lang="en-US" sz="1600" i="1">
                            <a:latin typeface="Cambria Math" panose="02040503050406030204" pitchFamily="18" charset="0"/>
                          </a:rPr>
                          <m:t>2</m:t>
                        </m:r>
                      </m:sub>
                    </m:sSub>
                    <m:sSup>
                      <m:sSupPr>
                        <m:ctrlPr>
                          <a:rPr lang="en-US" sz="1600" i="1">
                            <a:latin typeface="Cambria Math" panose="02040503050406030204" pitchFamily="18" charset="0"/>
                          </a:rPr>
                        </m:ctrlPr>
                      </m:sSupPr>
                      <m:e>
                        <m:r>
                          <a:rPr lang="en-US" sz="1600" i="1">
                            <a:latin typeface="Cambria Math" panose="02040503050406030204" pitchFamily="18" charset="0"/>
                          </a:rPr>
                          <m:t>𝑔</m:t>
                        </m:r>
                      </m:e>
                      <m:sup>
                        <m:r>
                          <a:rPr lang="en-US" sz="1600" i="1">
                            <a:latin typeface="Cambria Math" panose="02040503050406030204" pitchFamily="18" charset="0"/>
                          </a:rPr>
                          <m:t>𝑇</m:t>
                        </m:r>
                      </m:sup>
                    </m:sSup>
                    <m:sSubSup>
                      <m:sSubSupPr>
                        <m:ctrlPr>
                          <a:rPr lang="en-US" sz="1600" i="1">
                            <a:latin typeface="Cambria Math" panose="02040503050406030204" pitchFamily="18" charset="0"/>
                          </a:rPr>
                        </m:ctrlPr>
                      </m:sSubSupPr>
                      <m:e>
                        <m:r>
                          <a:rPr lang="en-US" sz="1600" i="1">
                            <a:latin typeface="Cambria Math" panose="02040503050406030204" pitchFamily="18" charset="0"/>
                          </a:rPr>
                          <m:t>𝐽</m:t>
                        </m:r>
                      </m:e>
                      <m:sub>
                        <m:r>
                          <a:rPr lang="en-US" sz="1600" i="1">
                            <a:latin typeface="Cambria Math" panose="02040503050406030204" pitchFamily="18" charset="0"/>
                          </a:rPr>
                          <m:t>𝑣</m:t>
                        </m:r>
                        <m:r>
                          <a:rPr lang="en-US" sz="1600" i="1">
                            <a:latin typeface="Cambria Math" panose="02040503050406030204" pitchFamily="18" charset="0"/>
                          </a:rPr>
                          <m:t>2</m:t>
                        </m:r>
                      </m:sub>
                      <m:sup>
                        <m:r>
                          <a:rPr lang="en-US" sz="1600" i="1">
                            <a:latin typeface="Cambria Math" panose="02040503050406030204" pitchFamily="18" charset="0"/>
                          </a:rPr>
                          <m:t>2</m:t>
                        </m:r>
                      </m:sup>
                    </m:sSubSup>
                  </m:oMath>
                </a14:m>
                <a:r>
                  <a:rPr lang="en-US" sz="1600" i="1" dirty="0">
                    <a:solidFill>
                      <a:srgbClr val="000000"/>
                    </a:solidFill>
                    <a:latin typeface="Cambria Math" panose="02040503050406030204" pitchFamily="18" charset="0"/>
                  </a:rPr>
                  <a:t> </a:t>
                </a:r>
                <a14:m>
                  <m:oMath xmlns:m="http://schemas.openxmlformats.org/officeDocument/2006/math">
                    <m:r>
                      <a:rPr lang="en-US" sz="1600" i="1">
                        <a:solidFill>
                          <a:srgbClr val="000000"/>
                        </a:solidFill>
                        <a:latin typeface="Cambria Math" panose="02040503050406030204" pitchFamily="18" charset="0"/>
                      </a:rPr>
                      <m:t>+…</m:t>
                    </m:r>
                  </m:oMath>
                </a14:m>
                <a:endParaRPr lang="en-US" sz="1600" i="1" dirty="0">
                  <a:solidFill>
                    <a:srgbClr val="000000"/>
                  </a:solidFill>
                  <a:latin typeface="Cambria Math" panose="02040503050406030204" pitchFamily="18" charset="0"/>
                </a:endParaRPr>
              </a:p>
            </p:txBody>
          </p:sp>
        </mc:Choice>
        <mc:Fallback xmlns="">
          <p:sp>
            <p:nvSpPr>
              <p:cNvPr id="15" name="TextBox 14">
                <a:extLst>
                  <a:ext uri="{FF2B5EF4-FFF2-40B4-BE49-F238E27FC236}">
                    <a16:creationId xmlns:a16="http://schemas.microsoft.com/office/drawing/2014/main" id="{51BD809C-8AB1-0BDC-F6E7-61EC7A372E45}"/>
                  </a:ext>
                </a:extLst>
              </p:cNvPr>
              <p:cNvSpPr txBox="1">
                <a:spLocks noRot="1" noChangeAspect="1" noMove="1" noResize="1" noEditPoints="1" noAdjustHandles="1" noChangeArrowheads="1" noChangeShapeType="1" noTextEdit="1"/>
              </p:cNvSpPr>
              <p:nvPr/>
            </p:nvSpPr>
            <p:spPr>
              <a:xfrm>
                <a:off x="3831453" y="3575090"/>
                <a:ext cx="3790195" cy="343107"/>
              </a:xfrm>
              <a:prstGeom prst="rect">
                <a:avLst/>
              </a:prstGeom>
              <a:blipFill>
                <a:blip r:embed="rId5"/>
                <a:stretch>
                  <a:fillRect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E2C5077-7344-37D0-D725-89A920E54445}"/>
                  </a:ext>
                </a:extLst>
              </p:cNvPr>
              <p:cNvSpPr txBox="1"/>
              <p:nvPr/>
            </p:nvSpPr>
            <p:spPr>
              <a:xfrm>
                <a:off x="3782026" y="2999365"/>
                <a:ext cx="3261326" cy="34259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𝐺</m:t>
                          </m:r>
                        </m:e>
                        <m:sub>
                          <m:r>
                            <a:rPr lang="en-US" sz="1600" i="1">
                              <a:latin typeface="Cambria Math" panose="02040503050406030204" pitchFamily="18" charset="0"/>
                            </a:rPr>
                            <m:t>1</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𝑚</m:t>
                          </m:r>
                        </m:e>
                        <m:sub>
                          <m:r>
                            <a:rPr lang="en-US" sz="1600" i="1">
                              <a:latin typeface="Cambria Math" panose="02040503050406030204" pitchFamily="18" charset="0"/>
                            </a:rPr>
                            <m:t>1</m:t>
                          </m:r>
                        </m:sub>
                      </m:sSub>
                      <m:sSup>
                        <m:sSupPr>
                          <m:ctrlPr>
                            <a:rPr lang="en-US" sz="1600" i="1">
                              <a:latin typeface="Cambria Math" panose="02040503050406030204" pitchFamily="18" charset="0"/>
                            </a:rPr>
                          </m:ctrlPr>
                        </m:sSupPr>
                        <m:e>
                          <m:r>
                            <a:rPr lang="en-US" sz="1600" i="1">
                              <a:latin typeface="Cambria Math" panose="02040503050406030204" pitchFamily="18" charset="0"/>
                            </a:rPr>
                            <m:t>𝑔</m:t>
                          </m:r>
                        </m:e>
                        <m:sup>
                          <m:r>
                            <a:rPr lang="en-US" sz="1600" i="1">
                              <a:latin typeface="Cambria Math" panose="02040503050406030204" pitchFamily="18" charset="0"/>
                            </a:rPr>
                            <m:t>𝑇</m:t>
                          </m:r>
                        </m:sup>
                      </m:sSup>
                      <m:sSubSup>
                        <m:sSubSupPr>
                          <m:ctrlPr>
                            <a:rPr lang="en-US" sz="1600" i="1">
                              <a:latin typeface="Cambria Math" panose="02040503050406030204" pitchFamily="18" charset="0"/>
                            </a:rPr>
                          </m:ctrlPr>
                        </m:sSubSupPr>
                        <m:e>
                          <m:r>
                            <a:rPr lang="en-US" sz="1600" i="1">
                              <a:latin typeface="Cambria Math" panose="02040503050406030204" pitchFamily="18" charset="0"/>
                            </a:rPr>
                            <m:t>𝐽</m:t>
                          </m:r>
                        </m:e>
                        <m:sub>
                          <m:r>
                            <a:rPr lang="en-US" sz="1600" i="1">
                              <a:latin typeface="Cambria Math" panose="02040503050406030204" pitchFamily="18" charset="0"/>
                            </a:rPr>
                            <m:t>𝑣</m:t>
                          </m:r>
                          <m:r>
                            <a:rPr lang="en-US" sz="1600" i="1">
                              <a:latin typeface="Cambria Math" panose="02040503050406030204" pitchFamily="18" charset="0"/>
                            </a:rPr>
                            <m:t>1</m:t>
                          </m:r>
                        </m:sub>
                        <m:sup>
                          <m:r>
                            <a:rPr lang="en-US" sz="1600" i="1">
                              <a:latin typeface="Cambria Math" panose="02040503050406030204" pitchFamily="18" charset="0"/>
                            </a:rPr>
                            <m:t>1</m:t>
                          </m:r>
                        </m:sup>
                      </m:sSubSup>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𝑚</m:t>
                          </m:r>
                        </m:e>
                        <m:sub>
                          <m:r>
                            <a:rPr lang="en-US" sz="1600" i="1">
                              <a:latin typeface="Cambria Math" panose="02040503050406030204" pitchFamily="18" charset="0"/>
                            </a:rPr>
                            <m:t>2</m:t>
                          </m:r>
                        </m:sub>
                      </m:sSub>
                      <m:sSup>
                        <m:sSupPr>
                          <m:ctrlPr>
                            <a:rPr lang="en-US" sz="1600" i="1">
                              <a:latin typeface="Cambria Math" panose="02040503050406030204" pitchFamily="18" charset="0"/>
                            </a:rPr>
                          </m:ctrlPr>
                        </m:sSupPr>
                        <m:e>
                          <m:r>
                            <a:rPr lang="en-US" sz="1600" i="1">
                              <a:latin typeface="Cambria Math" panose="02040503050406030204" pitchFamily="18" charset="0"/>
                            </a:rPr>
                            <m:t>𝑔</m:t>
                          </m:r>
                        </m:e>
                        <m:sup>
                          <m:r>
                            <a:rPr lang="en-US" sz="1600" i="1">
                              <a:latin typeface="Cambria Math" panose="02040503050406030204" pitchFamily="18" charset="0"/>
                            </a:rPr>
                            <m:t>𝑇</m:t>
                          </m:r>
                        </m:sup>
                      </m:sSup>
                      <m:sSubSup>
                        <m:sSubSupPr>
                          <m:ctrlPr>
                            <a:rPr lang="en-US" sz="1600" i="1">
                              <a:latin typeface="Cambria Math" panose="02040503050406030204" pitchFamily="18" charset="0"/>
                            </a:rPr>
                          </m:ctrlPr>
                        </m:sSubSupPr>
                        <m:e>
                          <m:r>
                            <a:rPr lang="en-US" sz="1600" i="1">
                              <a:latin typeface="Cambria Math" panose="02040503050406030204" pitchFamily="18" charset="0"/>
                            </a:rPr>
                            <m:t>𝐽</m:t>
                          </m:r>
                        </m:e>
                        <m:sub>
                          <m:r>
                            <a:rPr lang="en-US" sz="1600" i="1">
                              <a:latin typeface="Cambria Math" panose="02040503050406030204" pitchFamily="18" charset="0"/>
                            </a:rPr>
                            <m:t>𝑣</m:t>
                          </m:r>
                          <m:r>
                            <a:rPr lang="en-US" sz="1600" i="1">
                              <a:latin typeface="Cambria Math" panose="02040503050406030204" pitchFamily="18" charset="0"/>
                            </a:rPr>
                            <m:t>2</m:t>
                          </m:r>
                        </m:sub>
                        <m:sup>
                          <m:r>
                            <a:rPr lang="en-US" sz="1600" i="1">
                              <a:latin typeface="Cambria Math" panose="02040503050406030204" pitchFamily="18" charset="0"/>
                            </a:rPr>
                            <m:t>1</m:t>
                          </m:r>
                        </m:sup>
                      </m:sSubSup>
                      <m:r>
                        <a:rPr lang="en-US" sz="1600" b="0" i="1" smtClean="0">
                          <a:solidFill>
                            <a:srgbClr val="000000"/>
                          </a:solidFill>
                          <a:latin typeface="Cambria Math" panose="02040503050406030204" pitchFamily="18" charset="0"/>
                        </a:rPr>
                        <m:t>+…</m:t>
                      </m:r>
                    </m:oMath>
                  </m:oMathPara>
                </a14:m>
                <a:endParaRPr lang="en-US" sz="1600" i="1" dirty="0">
                  <a:solidFill>
                    <a:srgbClr val="000000"/>
                  </a:solidFill>
                  <a:latin typeface="Cambria Math" panose="02040503050406030204" pitchFamily="18" charset="0"/>
                </a:endParaRPr>
              </a:p>
            </p:txBody>
          </p:sp>
        </mc:Choice>
        <mc:Fallback xmlns="">
          <p:sp>
            <p:nvSpPr>
              <p:cNvPr id="16" name="TextBox 15">
                <a:extLst>
                  <a:ext uri="{FF2B5EF4-FFF2-40B4-BE49-F238E27FC236}">
                    <a16:creationId xmlns:a16="http://schemas.microsoft.com/office/drawing/2014/main" id="{5E2C5077-7344-37D0-D725-89A920E54445}"/>
                  </a:ext>
                </a:extLst>
              </p:cNvPr>
              <p:cNvSpPr txBox="1">
                <a:spLocks noRot="1" noChangeAspect="1" noMove="1" noResize="1" noEditPoints="1" noAdjustHandles="1" noChangeArrowheads="1" noChangeShapeType="1" noTextEdit="1"/>
              </p:cNvSpPr>
              <p:nvPr/>
            </p:nvSpPr>
            <p:spPr>
              <a:xfrm>
                <a:off x="3782026" y="2999365"/>
                <a:ext cx="3261326" cy="342594"/>
              </a:xfrm>
              <a:prstGeom prst="rect">
                <a:avLst/>
              </a:prstGeom>
              <a:blipFill>
                <a:blip r:embed="rId6"/>
                <a:stretch>
                  <a:fillRect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4586828" y="5026873"/>
                <a:ext cx="180094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i="1">
                              <a:latin typeface="Cambria Math" panose="02040503050406030204" pitchFamily="18" charset="0"/>
                            </a:rPr>
                            <m:t>𝑔</m:t>
                          </m:r>
                        </m:e>
                        <m:sup>
                          <m:r>
                            <a:rPr lang="en-US" sz="1600" i="1">
                              <a:latin typeface="Cambria Math" panose="02040503050406030204" pitchFamily="18" charset="0"/>
                            </a:rPr>
                            <m:t>𝑇</m:t>
                          </m:r>
                        </m:sup>
                      </m:sSup>
                      <m:r>
                        <a:rPr lang="en-US" sz="1600" b="0" i="1" smtClean="0">
                          <a:latin typeface="Cambria Math" panose="02040503050406030204" pitchFamily="18" charset="0"/>
                        </a:rPr>
                        <m:t>=</m:t>
                      </m:r>
                      <m:d>
                        <m:dPr>
                          <m:begChr m:val="["/>
                          <m:endChr m:val="]"/>
                          <m:ctrlPr>
                            <a:rPr lang="en-US" sz="1600" i="1">
                              <a:latin typeface="Cambria Math" panose="02040503050406030204" pitchFamily="18" charset="0"/>
                            </a:rPr>
                          </m:ctrlPr>
                        </m:dPr>
                        <m:e>
                          <m:m>
                            <m:mPr>
                              <m:mcs>
                                <m:mc>
                                  <m:mcPr>
                                    <m:count m:val="3"/>
                                    <m:mcJc m:val="center"/>
                                  </m:mcPr>
                                </m:mc>
                              </m:mcs>
                              <m:ctrlPr>
                                <a:rPr lang="en-US" sz="1600" i="1">
                                  <a:latin typeface="Cambria Math" panose="02040503050406030204" pitchFamily="18" charset="0"/>
                                </a:rPr>
                              </m:ctrlPr>
                            </m:mPr>
                            <m:mr>
                              <m:e>
                                <m:r>
                                  <m:rPr>
                                    <m:brk m:alnAt="7"/>
                                  </m:rPr>
                                  <a:rPr lang="en-US" sz="1600" i="1">
                                    <a:latin typeface="Cambria Math" panose="02040503050406030204" pitchFamily="18" charset="0"/>
                                  </a:rPr>
                                  <m:t>0</m:t>
                                </m:r>
                              </m:e>
                              <m:e>
                                <m:r>
                                  <a:rPr lang="en-US" sz="1600" i="1">
                                    <a:latin typeface="Cambria Math" panose="02040503050406030204" pitchFamily="18" charset="0"/>
                                  </a:rPr>
                                  <m:t>−</m:t>
                                </m:r>
                                <m:r>
                                  <a:rPr lang="en-US" sz="1600" i="1">
                                    <a:latin typeface="Cambria Math" panose="02040503050406030204" pitchFamily="18" charset="0"/>
                                  </a:rPr>
                                  <m:t>𝑔</m:t>
                                </m:r>
                              </m:e>
                              <m:e>
                                <m:r>
                                  <a:rPr lang="en-US" sz="1600" i="1">
                                    <a:latin typeface="Cambria Math" panose="02040503050406030204" pitchFamily="18" charset="0"/>
                                  </a:rPr>
                                  <m:t>0</m:t>
                                </m:r>
                              </m:e>
                            </m:mr>
                          </m:m>
                        </m:e>
                      </m:d>
                    </m:oMath>
                  </m:oMathPara>
                </a14:m>
                <a:endParaRPr lang="en-US" sz="1600" dirty="0"/>
              </a:p>
            </p:txBody>
          </p:sp>
        </mc:Choice>
        <mc:Fallback xmlns="">
          <p:sp>
            <p:nvSpPr>
              <p:cNvPr id="2" name="TextBox 1"/>
              <p:cNvSpPr txBox="1">
                <a:spLocks noRot="1" noChangeAspect="1" noMove="1" noResize="1" noEditPoints="1" noAdjustHandles="1" noChangeArrowheads="1" noChangeShapeType="1" noTextEdit="1"/>
              </p:cNvSpPr>
              <p:nvPr/>
            </p:nvSpPr>
            <p:spPr>
              <a:xfrm>
                <a:off x="4586828" y="5026873"/>
                <a:ext cx="1800941" cy="338554"/>
              </a:xfrm>
              <a:prstGeom prst="rect">
                <a:avLst/>
              </a:prstGeom>
              <a:blipFill>
                <a:blip r:embed="rId7"/>
                <a:stretch>
                  <a:fillRect b="-5455"/>
                </a:stretch>
              </a:blipFill>
            </p:spPr>
            <p:txBody>
              <a:bodyPr/>
              <a:lstStyle/>
              <a:p>
                <a:r>
                  <a:rPr lang="en-US">
                    <a:noFill/>
                  </a:rPr>
                  <a:t> </a:t>
                </a:r>
              </a:p>
            </p:txBody>
          </p:sp>
        </mc:Fallback>
      </mc:AlternateContent>
    </p:spTree>
    <p:extLst>
      <p:ext uri="{BB962C8B-B14F-4D97-AF65-F5344CB8AC3E}">
        <p14:creationId xmlns:p14="http://schemas.microsoft.com/office/powerpoint/2010/main" val="7278787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01DA0-0016-11CF-7C95-E67A87C90B02}"/>
            </a:ext>
          </a:extLst>
        </p:cNvPr>
        <p:cNvGrpSpPr/>
        <p:nvPr/>
      </p:nvGrpSpPr>
      <p:grpSpPr>
        <a:xfrm>
          <a:off x="0" y="0"/>
          <a:ext cx="0" cy="0"/>
          <a:chOff x="0" y="0"/>
          <a:chExt cx="0" cy="0"/>
        </a:xfrm>
      </p:grpSpPr>
      <p:sp>
        <p:nvSpPr>
          <p:cNvPr id="46082" name="Rectangle 2">
            <a:extLst>
              <a:ext uri="{FF2B5EF4-FFF2-40B4-BE49-F238E27FC236}">
                <a16:creationId xmlns:a16="http://schemas.microsoft.com/office/drawing/2014/main" id="{3862EAB2-1DD8-FFE5-2175-40E7376D6B8A}"/>
              </a:ext>
            </a:extLst>
          </p:cNvPr>
          <p:cNvSpPr>
            <a:spLocks noGrp="1" noChangeArrowheads="1"/>
          </p:cNvSpPr>
          <p:nvPr>
            <p:ph type="title"/>
          </p:nvPr>
        </p:nvSpPr>
        <p:spPr/>
        <p:txBody>
          <a:bodyPr/>
          <a:lstStyle/>
          <a:p>
            <a:r>
              <a:rPr lang="en-US" altLang="en-US" dirty="0" err="1"/>
              <a:t>Lagrangian</a:t>
            </a:r>
            <a:r>
              <a:rPr lang="en-US" altLang="en-US" dirty="0"/>
              <a:t> Formulation of Manipulator Dynamics – Summary </a:t>
            </a:r>
          </a:p>
        </p:txBody>
      </p:sp>
      <p:sp>
        <p:nvSpPr>
          <p:cNvPr id="7" name="Footer Placeholder 2">
            <a:extLst>
              <a:ext uri="{FF2B5EF4-FFF2-40B4-BE49-F238E27FC236}">
                <a16:creationId xmlns:a16="http://schemas.microsoft.com/office/drawing/2014/main" id="{9E9A763D-8583-A54E-2255-FCB384EA3A32}"/>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85" name="Picture 2" descr="http://brand.ucla.edu/wp-content/uploads/2013/08/ucla-logotype-main-11.jpg">
            <a:extLst>
              <a:ext uri="{FF2B5EF4-FFF2-40B4-BE49-F238E27FC236}">
                <a16:creationId xmlns:a16="http://schemas.microsoft.com/office/drawing/2014/main" id="{ACFAF3FE-8A2D-919C-7626-F31A9C7CE5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a:extLst>
              <a:ext uri="{FF2B5EF4-FFF2-40B4-BE49-F238E27FC236}">
                <a16:creationId xmlns:a16="http://schemas.microsoft.com/office/drawing/2014/main" id="{3462808A-31C9-5948-0B3F-FEE24A978542}"/>
              </a:ext>
            </a:extLst>
          </p:cNvPr>
          <p:cNvSpPr txBox="1">
            <a:spLocks noChangeArrowheads="1"/>
          </p:cNvSpPr>
          <p:nvPr/>
        </p:nvSpPr>
        <p:spPr bwMode="auto">
          <a:xfrm>
            <a:off x="944056" y="1314451"/>
            <a:ext cx="10433858" cy="4700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r>
              <a:rPr lang="en-US" altLang="en-US" b="1" kern="0" dirty="0">
                <a:solidFill>
                  <a:srgbClr val="FF0000"/>
                </a:solidFill>
              </a:rPr>
              <a:t>Step 10: </a:t>
            </a:r>
            <a:r>
              <a:rPr lang="en-US" altLang="en-US" dirty="0"/>
              <a:t>Define the equation of motion   for </a:t>
            </a:r>
            <a:r>
              <a:rPr lang="en-US" altLang="en-US" i="1" dirty="0" err="1">
                <a:latin typeface="Times New Roman" panose="02020603050405020304" pitchFamily="18" charset="0"/>
              </a:rPr>
              <a:t>i</a:t>
            </a:r>
            <a:r>
              <a:rPr lang="en-US" altLang="en-US" i="1" dirty="0">
                <a:latin typeface="Times New Roman" panose="02020603050405020304" pitchFamily="18" charset="0"/>
              </a:rPr>
              <a:t>=1,2,3…N. </a:t>
            </a:r>
            <a:r>
              <a:rPr lang="en-US" altLang="en-US" dirty="0"/>
              <a:t>as:</a:t>
            </a:r>
          </a:p>
          <a:p>
            <a:endParaRPr lang="en-US" altLang="en-US" dirty="0"/>
          </a:p>
          <a:p>
            <a:endParaRPr lang="en-US" altLang="en-US" dirty="0"/>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a:p>
            <a:endParaRPr lang="en-US" altLang="en-US" i="1" dirty="0">
              <a:latin typeface="Times New Roman" panose="02020603050405020304" pitchFamily="18" charset="0"/>
            </a:endParaRPr>
          </a:p>
          <a:p>
            <a:endParaRPr lang="en-US" altLang="en-US" i="1" dirty="0">
              <a:latin typeface="Times New Roman" panose="02020603050405020304" pitchFamily="18" charset="0"/>
            </a:endParaRPr>
          </a:p>
          <a:p>
            <a:endParaRPr lang="en-US" altLang="en-US" i="1" dirty="0">
              <a:latin typeface="Times New Roman" panose="02020603050405020304" pitchFamily="18" charset="0"/>
            </a:endParaRPr>
          </a:p>
          <a:p>
            <a:endParaRPr lang="en-US" altLang="en-US" i="1" dirty="0">
              <a:latin typeface="Times New Roman" panose="02020603050405020304" pitchFamily="18" charset="0"/>
            </a:endParaRPr>
          </a:p>
          <a:p>
            <a:endParaRPr lang="en-US" altLang="en-US" i="1" dirty="0">
              <a:latin typeface="Times New Roman" panose="02020603050405020304" pitchFamily="18" charset="0"/>
            </a:endParaRPr>
          </a:p>
          <a:p>
            <a:endParaRPr lang="en-US" altLang="en-US" i="1" dirty="0">
              <a:latin typeface="Times New Roman" panose="02020603050405020304" pitchFamily="18" charset="0"/>
            </a:endParaRPr>
          </a:p>
          <a:p>
            <a:endParaRPr lang="en-US" altLang="en-US" i="1" dirty="0">
              <a:latin typeface="Times New Roman" panose="02020603050405020304" pitchFamily="18" charset="0"/>
            </a:endParaRPr>
          </a:p>
          <a:p>
            <a:endParaRPr lang="en-US" altLang="en-US" i="1" dirty="0">
              <a:latin typeface="Times New Roman" panose="02020603050405020304" pitchFamily="18" charset="0"/>
            </a:endParaRPr>
          </a:p>
          <a:p>
            <a:endParaRPr lang="en-US" altLang="en-US" i="1" dirty="0">
              <a:latin typeface="Times New Roman" panose="02020603050405020304" pitchFamily="18" charset="0"/>
            </a:endParaRPr>
          </a:p>
          <a:p>
            <a:endParaRPr lang="en-US" altLang="en-US" i="1" dirty="0">
              <a:latin typeface="Times New Roman" panose="02020603050405020304" pitchFamily="18" charset="0"/>
            </a:endParaRPr>
          </a:p>
          <a:p>
            <a:endParaRPr lang="en-US" altLang="en-US" i="1"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4123756" y="2375357"/>
                <a:ext cx="2382382" cy="7898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ctrlPr>
                            <a:rPr lang="en-US" sz="1600" i="1">
                              <a:solidFill>
                                <a:srgbClr val="000000"/>
                              </a:solidFill>
                              <a:latin typeface="Cambria Math" panose="02040503050406030204" pitchFamily="18" charset="0"/>
                            </a:rPr>
                          </m:ctrlPr>
                        </m:naryPr>
                        <m:sub>
                          <m:r>
                            <m:rPr>
                              <m:brk m:alnAt="23"/>
                            </m:rPr>
                            <a:rPr lang="en-US" sz="1600" i="1">
                              <a:solidFill>
                                <a:srgbClr val="000000"/>
                              </a:solidFill>
                              <a:latin typeface="Cambria Math" panose="02040503050406030204" pitchFamily="18" charset="0"/>
                            </a:rPr>
                            <m:t>𝐽</m:t>
                          </m:r>
                          <m:r>
                            <a:rPr lang="en-US" sz="1600" i="1">
                              <a:solidFill>
                                <a:srgbClr val="000000"/>
                              </a:solidFill>
                              <a:latin typeface="Cambria Math" panose="02040503050406030204" pitchFamily="18" charset="0"/>
                            </a:rPr>
                            <m:t>=1</m:t>
                          </m:r>
                        </m:sub>
                        <m:sup>
                          <m:r>
                            <a:rPr lang="en-US" sz="1600" i="1">
                              <a:solidFill>
                                <a:srgbClr val="000000"/>
                              </a:solidFill>
                              <a:latin typeface="Cambria Math" panose="02040503050406030204" pitchFamily="18" charset="0"/>
                            </a:rPr>
                            <m:t>𝑛</m:t>
                          </m:r>
                        </m:sup>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𝑀</m:t>
                              </m:r>
                            </m:e>
                            <m:sub>
                              <m:r>
                                <a:rPr lang="en-US" sz="1600" i="1">
                                  <a:solidFill>
                                    <a:srgbClr val="000000"/>
                                  </a:solidFill>
                                  <a:latin typeface="Cambria Math" panose="02040503050406030204" pitchFamily="18" charset="0"/>
                                </a:rPr>
                                <m:t>𝑖𝑗</m:t>
                              </m:r>
                            </m:sub>
                          </m:sSub>
                        </m:e>
                      </m:nary>
                      <m:sSub>
                        <m:sSubPr>
                          <m:ctrlPr>
                            <a:rPr lang="en-US" sz="1600" i="1">
                              <a:solidFill>
                                <a:srgbClr val="000000"/>
                              </a:solidFill>
                              <a:latin typeface="Cambria Math" panose="02040503050406030204" pitchFamily="18" charset="0"/>
                            </a:rPr>
                          </m:ctrlPr>
                        </m:sSubPr>
                        <m:e>
                          <m:acc>
                            <m:accPr>
                              <m:chr m:val="̈"/>
                              <m:ctrlPr>
                                <a:rPr lang="en-US" sz="1600" i="1">
                                  <a:solidFill>
                                    <a:srgbClr val="000000"/>
                                  </a:solidFill>
                                  <a:latin typeface="Cambria Math" panose="02040503050406030204" pitchFamily="18" charset="0"/>
                                </a:rPr>
                              </m:ctrlPr>
                            </m:accPr>
                            <m:e>
                              <m:r>
                                <a:rPr lang="en-US" sz="1600" i="1">
                                  <a:solidFill>
                                    <a:srgbClr val="000000"/>
                                  </a:solidFill>
                                  <a:latin typeface="Cambria Math" panose="02040503050406030204" pitchFamily="18" charset="0"/>
                                </a:rPr>
                                <m:t>𝑞</m:t>
                              </m:r>
                            </m:e>
                          </m:acc>
                        </m:e>
                        <m:sub>
                          <m:r>
                            <a:rPr lang="en-US" sz="1600" i="1">
                              <a:solidFill>
                                <a:srgbClr val="000000"/>
                              </a:solidFill>
                              <a:latin typeface="Cambria Math" panose="02040503050406030204" pitchFamily="18" charset="0"/>
                            </a:rPr>
                            <m:t>𝑗</m:t>
                          </m:r>
                        </m:sub>
                      </m:sSub>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𝑉</m:t>
                          </m:r>
                        </m:e>
                        <m:sub>
                          <m:r>
                            <a:rPr lang="en-US" sz="1600" i="1">
                              <a:solidFill>
                                <a:srgbClr val="000000"/>
                              </a:solidFill>
                              <a:latin typeface="Cambria Math" panose="02040503050406030204" pitchFamily="18" charset="0"/>
                            </a:rPr>
                            <m:t>𝑖</m:t>
                          </m:r>
                        </m:sub>
                      </m:sSub>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𝐺</m:t>
                          </m:r>
                        </m:e>
                        <m:sub>
                          <m:r>
                            <a:rPr lang="en-US" sz="1600" i="1">
                              <a:solidFill>
                                <a:srgbClr val="000000"/>
                              </a:solidFill>
                              <a:latin typeface="Cambria Math" panose="02040503050406030204" pitchFamily="18" charset="0"/>
                            </a:rPr>
                            <m:t>𝑖</m:t>
                          </m:r>
                        </m:sub>
                      </m:sSub>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𝑄</m:t>
                          </m:r>
                        </m:e>
                        <m:sub>
                          <m:r>
                            <a:rPr lang="en-US" sz="1600" i="1">
                              <a:solidFill>
                                <a:srgbClr val="000000"/>
                              </a:solidFill>
                              <a:latin typeface="Cambria Math" panose="02040503050406030204" pitchFamily="18" charset="0"/>
                            </a:rPr>
                            <m:t>𝑖</m:t>
                          </m:r>
                        </m:sub>
                      </m:sSub>
                    </m:oMath>
                  </m:oMathPara>
                </a14:m>
                <a:endParaRPr lang="en-US" sz="1600" dirty="0"/>
              </a:p>
            </p:txBody>
          </p:sp>
        </mc:Choice>
        <mc:Fallback xmlns="">
          <p:sp>
            <p:nvSpPr>
              <p:cNvPr id="4" name="Rectangle 3"/>
              <p:cNvSpPr>
                <a:spLocks noRot="1" noChangeAspect="1" noMove="1" noResize="1" noEditPoints="1" noAdjustHandles="1" noChangeArrowheads="1" noChangeShapeType="1" noTextEdit="1"/>
              </p:cNvSpPr>
              <p:nvPr/>
            </p:nvSpPr>
            <p:spPr>
              <a:xfrm>
                <a:off x="4123756" y="2375357"/>
                <a:ext cx="2382382" cy="789896"/>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426640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26D697F-27FA-970E-65A1-68B6FFB22E3D}"/>
              </a:ext>
            </a:extLst>
          </p:cNvPr>
          <p:cNvSpPr>
            <a:spLocks noGrp="1" noChangeArrowheads="1"/>
          </p:cNvSpPr>
          <p:nvPr>
            <p:ph type="ctrTitle"/>
          </p:nvPr>
        </p:nvSpPr>
        <p:spPr>
          <a:xfrm>
            <a:off x="2209800" y="2286000"/>
            <a:ext cx="7772400" cy="1143000"/>
          </a:xfrm>
        </p:spPr>
        <p:txBody>
          <a:bodyPr/>
          <a:lstStyle/>
          <a:p>
            <a:r>
              <a:rPr lang="en-US" altLang="en-US" dirty="0"/>
              <a:t>Equations of Motion in Various Spaces </a:t>
            </a:r>
            <a:br>
              <a:rPr lang="en-US" altLang="en-US" dirty="0"/>
            </a:br>
            <a:endParaRPr lang="en-US" altLang="en-US" dirty="0"/>
          </a:p>
        </p:txBody>
      </p:sp>
      <p:sp>
        <p:nvSpPr>
          <p:cNvPr id="15363" name="Rectangle 3">
            <a:extLst>
              <a:ext uri="{FF2B5EF4-FFF2-40B4-BE49-F238E27FC236}">
                <a16:creationId xmlns:a16="http://schemas.microsoft.com/office/drawing/2014/main" id="{DC6DC451-8A08-AE00-48CB-5F4DBF9CD11B}"/>
              </a:ext>
            </a:extLst>
          </p:cNvPr>
          <p:cNvSpPr>
            <a:spLocks noGrp="1" noChangeArrowheads="1"/>
          </p:cNvSpPr>
          <p:nvPr>
            <p:ph type="subTitle" idx="1"/>
          </p:nvPr>
        </p:nvSpPr>
        <p:spPr/>
        <p:txBody>
          <a:bodyPr/>
          <a:lstStyle/>
          <a:p>
            <a:r>
              <a:rPr lang="en-US" altLang="en-US" dirty="0"/>
              <a:t>Joint Space versus Task Space  </a:t>
            </a:r>
          </a:p>
        </p:txBody>
      </p:sp>
      <p:sp>
        <p:nvSpPr>
          <p:cNvPr id="6" name="Footer Placeholder 2">
            <a:extLst>
              <a:ext uri="{FF2B5EF4-FFF2-40B4-BE49-F238E27FC236}">
                <a16:creationId xmlns:a16="http://schemas.microsoft.com/office/drawing/2014/main" id="{4C603289-20EB-1143-9A39-F9F9F228C0A9}"/>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5365" name="Picture 2" descr="http://brand.ucla.edu/wp-content/uploads/2013/08/ucla-logotype-main-11.jpg">
            <a:extLst>
              <a:ext uri="{FF2B5EF4-FFF2-40B4-BE49-F238E27FC236}">
                <a16:creationId xmlns:a16="http://schemas.microsoft.com/office/drawing/2014/main" id="{A21EA0EE-D88D-1E7A-0D4A-09102FB305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34089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1382CD2D-6F00-E307-829B-1131BB90694C}"/>
              </a:ext>
            </a:extLst>
          </p:cNvPr>
          <p:cNvSpPr>
            <a:spLocks noGrp="1" noChangeArrowheads="1"/>
          </p:cNvSpPr>
          <p:nvPr>
            <p:ph type="title"/>
          </p:nvPr>
        </p:nvSpPr>
        <p:spPr/>
        <p:txBody>
          <a:bodyPr/>
          <a:lstStyle/>
          <a:p>
            <a:r>
              <a:rPr lang="en-US" altLang="en-US"/>
              <a:t>Dynamic Equations - State Space Equation</a:t>
            </a:r>
          </a:p>
        </p:txBody>
      </p:sp>
      <p:sp>
        <p:nvSpPr>
          <p:cNvPr id="62467" name="Rectangle 3">
            <a:extLst>
              <a:ext uri="{FF2B5EF4-FFF2-40B4-BE49-F238E27FC236}">
                <a16:creationId xmlns:a16="http://schemas.microsoft.com/office/drawing/2014/main" id="{894E3083-6866-76BB-937D-8D9A2913D713}"/>
              </a:ext>
            </a:extLst>
          </p:cNvPr>
          <p:cNvSpPr>
            <a:spLocks noGrp="1" noChangeArrowheads="1"/>
          </p:cNvSpPr>
          <p:nvPr>
            <p:ph type="body" idx="1"/>
          </p:nvPr>
        </p:nvSpPr>
        <p:spPr/>
        <p:txBody>
          <a:bodyPr/>
          <a:lstStyle/>
          <a:p>
            <a:r>
              <a:rPr lang="en-US" altLang="en-US" dirty="0"/>
              <a:t>It is often convenient to express the dynamic equations of a manipulator in a single equation </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pPr>
              <a:buFontTx/>
              <a:buNone/>
            </a:pPr>
            <a:r>
              <a:rPr lang="en-US" altLang="en-US" dirty="0"/>
              <a:t>where</a:t>
            </a:r>
          </a:p>
          <a:p>
            <a:pPr>
              <a:buFontTx/>
              <a:buNone/>
            </a:pPr>
            <a:endParaRPr lang="en-US" altLang="en-US" dirty="0"/>
          </a:p>
          <a:p>
            <a:pPr>
              <a:buFontTx/>
              <a:buNone/>
            </a:pPr>
            <a:r>
              <a:rPr lang="en-US" altLang="en-US" dirty="0"/>
              <a:t>         - Mass matrix  (includes inertia terms) - </a:t>
            </a:r>
            <a:r>
              <a:rPr lang="en-US" altLang="en-US" b="1" i="1" dirty="0" err="1">
                <a:latin typeface="Times New Roman" panose="02020603050405020304" pitchFamily="18" charset="0"/>
              </a:rPr>
              <a:t>nxn</a:t>
            </a:r>
            <a:r>
              <a:rPr lang="en-US" altLang="en-US" b="1" i="1" dirty="0">
                <a:latin typeface="Times New Roman" panose="02020603050405020304" pitchFamily="18" charset="0"/>
              </a:rPr>
              <a:t> Matrix</a:t>
            </a:r>
            <a:endParaRPr lang="en-US" altLang="en-US" dirty="0"/>
          </a:p>
          <a:p>
            <a:pPr>
              <a:buFontTx/>
              <a:buNone/>
            </a:pPr>
            <a:r>
              <a:rPr lang="en-US" altLang="en-US" dirty="0"/>
              <a:t>          - Centrifugal (square of joint velocity) and Coriolis (product of two different  </a:t>
            </a:r>
          </a:p>
          <a:p>
            <a:pPr>
              <a:buFontTx/>
              <a:buNone/>
            </a:pPr>
            <a:r>
              <a:rPr lang="en-US" altLang="en-US" dirty="0"/>
              <a:t>             joint  velocities) terms - </a:t>
            </a:r>
            <a:r>
              <a:rPr lang="en-US" altLang="en-US" b="1" i="1" dirty="0">
                <a:latin typeface="Times New Roman" panose="02020603050405020304" pitchFamily="18" charset="0"/>
              </a:rPr>
              <a:t>nx1 Vector</a:t>
            </a:r>
            <a:endParaRPr lang="en-US" altLang="en-US" dirty="0"/>
          </a:p>
          <a:p>
            <a:pPr>
              <a:buFontTx/>
              <a:buNone/>
            </a:pPr>
            <a:r>
              <a:rPr lang="en-US" altLang="en-US" dirty="0"/>
              <a:t>          - gravitational terms - </a:t>
            </a:r>
            <a:r>
              <a:rPr lang="en-US" altLang="en-US" b="1" i="1" dirty="0">
                <a:latin typeface="Times New Roman" panose="02020603050405020304" pitchFamily="18" charset="0"/>
              </a:rPr>
              <a:t>nx1 Vector</a:t>
            </a:r>
            <a:r>
              <a:rPr lang="en-US" altLang="en-US" dirty="0"/>
              <a:t>.</a:t>
            </a:r>
          </a:p>
          <a:p>
            <a:endParaRPr lang="en-US" altLang="en-US" dirty="0"/>
          </a:p>
        </p:txBody>
      </p:sp>
      <mc:AlternateContent xmlns:mc="http://schemas.openxmlformats.org/markup-compatibility/2006" xmlns:a14="http://schemas.microsoft.com/office/drawing/2010/main">
        <mc:Choice Requires="a14">
          <p:sp>
            <p:nvSpPr>
              <p:cNvPr id="62468" name="Object 4">
                <a:extLst>
                  <a:ext uri="{FF2B5EF4-FFF2-40B4-BE49-F238E27FC236}">
                    <a16:creationId xmlns:a16="http://schemas.microsoft.com/office/drawing/2014/main" id="{02BDF5D6-A6E8-AA59-244D-B43D324849F4}"/>
                  </a:ext>
                </a:extLst>
              </p:cNvPr>
              <p:cNvSpPr txBox="1"/>
              <p:nvPr/>
            </p:nvSpPr>
            <p:spPr bwMode="auto">
              <a:xfrm>
                <a:off x="4976813" y="2660651"/>
                <a:ext cx="2660650" cy="365125"/>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𝜏</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𝑀</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e>
                      </m:d>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𝑉</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d>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𝐺</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e>
                      </m:d>
                    </m:oMath>
                  </m:oMathPara>
                </a14:m>
                <a:endParaRPr lang="en-US"/>
              </a:p>
            </p:txBody>
          </p:sp>
        </mc:Choice>
        <mc:Fallback xmlns="">
          <p:sp>
            <p:nvSpPr>
              <p:cNvPr id="62468" name="Object 4">
                <a:extLst>
                  <a:ext uri="{FF2B5EF4-FFF2-40B4-BE49-F238E27FC236}">
                    <a16:creationId xmlns:a16="http://schemas.microsoft.com/office/drawing/2014/main" id="{02BDF5D6-A6E8-AA59-244D-B43D324849F4}"/>
                  </a:ext>
                </a:extLst>
              </p:cNvPr>
              <p:cNvSpPr txBox="1">
                <a:spLocks noRot="1" noChangeAspect="1" noMove="1" noResize="1" noEditPoints="1" noAdjustHandles="1" noChangeArrowheads="1" noChangeShapeType="1" noTextEdit="1"/>
              </p:cNvSpPr>
              <p:nvPr/>
            </p:nvSpPr>
            <p:spPr bwMode="auto">
              <a:xfrm>
                <a:off x="4976813" y="2660651"/>
                <a:ext cx="2660650" cy="365125"/>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469" name="Object 5">
                <a:extLst>
                  <a:ext uri="{FF2B5EF4-FFF2-40B4-BE49-F238E27FC236}">
                    <a16:creationId xmlns:a16="http://schemas.microsoft.com/office/drawing/2014/main" id="{70D188E2-E3B8-30D7-30A5-421B85B23C64}"/>
                  </a:ext>
                </a:extLst>
              </p:cNvPr>
              <p:cNvSpPr txBox="1"/>
              <p:nvPr/>
            </p:nvSpPr>
            <p:spPr bwMode="auto">
              <a:xfrm>
                <a:off x="914400" y="4002706"/>
                <a:ext cx="622300" cy="349250"/>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𝑀</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e>
                      </m:d>
                    </m:oMath>
                  </m:oMathPara>
                </a14:m>
                <a:endParaRPr lang="en-US" dirty="0"/>
              </a:p>
            </p:txBody>
          </p:sp>
        </mc:Choice>
        <mc:Fallback xmlns="">
          <p:sp>
            <p:nvSpPr>
              <p:cNvPr id="62469" name="Object 5">
                <a:extLst>
                  <a:ext uri="{FF2B5EF4-FFF2-40B4-BE49-F238E27FC236}">
                    <a16:creationId xmlns:a16="http://schemas.microsoft.com/office/drawing/2014/main" id="{70D188E2-E3B8-30D7-30A5-421B85B23C64}"/>
                  </a:ext>
                </a:extLst>
              </p:cNvPr>
              <p:cNvSpPr txBox="1">
                <a:spLocks noRot="1" noChangeAspect="1" noMove="1" noResize="1" noEditPoints="1" noAdjustHandles="1" noChangeArrowheads="1" noChangeShapeType="1" noTextEdit="1"/>
              </p:cNvSpPr>
              <p:nvPr/>
            </p:nvSpPr>
            <p:spPr bwMode="auto">
              <a:xfrm>
                <a:off x="914400" y="4002706"/>
                <a:ext cx="622300" cy="349250"/>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470" name="Object 6">
                <a:extLst>
                  <a:ext uri="{FF2B5EF4-FFF2-40B4-BE49-F238E27FC236}">
                    <a16:creationId xmlns:a16="http://schemas.microsoft.com/office/drawing/2014/main" id="{B610A285-DA63-567C-212D-31DB819935A2}"/>
                  </a:ext>
                </a:extLst>
              </p:cNvPr>
              <p:cNvSpPr txBox="1"/>
              <p:nvPr/>
            </p:nvSpPr>
            <p:spPr bwMode="auto">
              <a:xfrm>
                <a:off x="859631" y="4292919"/>
                <a:ext cx="731837" cy="365125"/>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𝑉</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d>
                    </m:oMath>
                  </m:oMathPara>
                </a14:m>
                <a:endParaRPr lang="en-US" dirty="0"/>
              </a:p>
            </p:txBody>
          </p:sp>
        </mc:Choice>
        <mc:Fallback xmlns="">
          <p:sp>
            <p:nvSpPr>
              <p:cNvPr id="62470" name="Object 6">
                <a:extLst>
                  <a:ext uri="{FF2B5EF4-FFF2-40B4-BE49-F238E27FC236}">
                    <a16:creationId xmlns:a16="http://schemas.microsoft.com/office/drawing/2014/main" id="{B610A285-DA63-567C-212D-31DB819935A2}"/>
                  </a:ext>
                </a:extLst>
              </p:cNvPr>
              <p:cNvSpPr txBox="1">
                <a:spLocks noRot="1" noChangeAspect="1" noMove="1" noResize="1" noEditPoints="1" noAdjustHandles="1" noChangeArrowheads="1" noChangeShapeType="1" noTextEdit="1"/>
              </p:cNvSpPr>
              <p:nvPr/>
            </p:nvSpPr>
            <p:spPr bwMode="auto">
              <a:xfrm>
                <a:off x="859631" y="4292919"/>
                <a:ext cx="731837" cy="365125"/>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471" name="Object 7">
                <a:extLst>
                  <a:ext uri="{FF2B5EF4-FFF2-40B4-BE49-F238E27FC236}">
                    <a16:creationId xmlns:a16="http://schemas.microsoft.com/office/drawing/2014/main" id="{FCDD8BCB-038B-2B02-F0CB-43866478CF7D}"/>
                  </a:ext>
                </a:extLst>
              </p:cNvPr>
              <p:cNvSpPr txBox="1"/>
              <p:nvPr/>
            </p:nvSpPr>
            <p:spPr bwMode="auto">
              <a:xfrm>
                <a:off x="990600" y="4862672"/>
                <a:ext cx="546100" cy="342900"/>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𝐺</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e>
                      </m:d>
                    </m:oMath>
                  </m:oMathPara>
                </a14:m>
                <a:endParaRPr lang="en-US" dirty="0"/>
              </a:p>
            </p:txBody>
          </p:sp>
        </mc:Choice>
        <mc:Fallback xmlns="">
          <p:sp>
            <p:nvSpPr>
              <p:cNvPr id="62471" name="Object 7">
                <a:extLst>
                  <a:ext uri="{FF2B5EF4-FFF2-40B4-BE49-F238E27FC236}">
                    <a16:creationId xmlns:a16="http://schemas.microsoft.com/office/drawing/2014/main" id="{FCDD8BCB-038B-2B02-F0CB-43866478CF7D}"/>
                  </a:ext>
                </a:extLst>
              </p:cNvPr>
              <p:cNvSpPr txBox="1">
                <a:spLocks noRot="1" noChangeAspect="1" noMove="1" noResize="1" noEditPoints="1" noAdjustHandles="1" noChangeArrowheads="1" noChangeShapeType="1" noTextEdit="1"/>
              </p:cNvSpPr>
              <p:nvPr/>
            </p:nvSpPr>
            <p:spPr bwMode="auto">
              <a:xfrm>
                <a:off x="990600" y="4862672"/>
                <a:ext cx="546100" cy="342900"/>
              </a:xfrm>
              <a:prstGeom prst="rect">
                <a:avLst/>
              </a:prstGeom>
              <a:blipFill>
                <a:blip r:embed="rId6"/>
                <a:stretch>
                  <a:fillRect/>
                </a:stretch>
              </a:blipFill>
              <a:ln>
                <a:noFill/>
              </a:ln>
              <a:effectLst/>
            </p:spPr>
            <p:txBody>
              <a:bodyPr/>
              <a:lstStyle/>
              <a:p>
                <a:r>
                  <a:rPr lang="en-US">
                    <a:noFill/>
                  </a:rPr>
                  <a:t> </a:t>
                </a:r>
              </a:p>
            </p:txBody>
          </p:sp>
        </mc:Fallback>
      </mc:AlternateContent>
      <p:sp>
        <p:nvSpPr>
          <p:cNvPr id="62472" name="Rectangle 8">
            <a:extLst>
              <a:ext uri="{FF2B5EF4-FFF2-40B4-BE49-F238E27FC236}">
                <a16:creationId xmlns:a16="http://schemas.microsoft.com/office/drawing/2014/main" id="{7D1AE364-5574-E214-D884-C155D1796D5F}"/>
              </a:ext>
            </a:extLst>
          </p:cNvPr>
          <p:cNvSpPr>
            <a:spLocks noChangeArrowheads="1"/>
          </p:cNvSpPr>
          <p:nvPr/>
        </p:nvSpPr>
        <p:spPr bwMode="auto">
          <a:xfrm>
            <a:off x="4602163" y="2547939"/>
            <a:ext cx="3427412" cy="5937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1" name="Footer Placeholder 2">
            <a:extLst>
              <a:ext uri="{FF2B5EF4-FFF2-40B4-BE49-F238E27FC236}">
                <a16:creationId xmlns:a16="http://schemas.microsoft.com/office/drawing/2014/main" id="{2984D933-0C4A-7DAF-FB20-6ADF2C1B9E9F}"/>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62474" name="Picture 2" descr="http://brand.ucla.edu/wp-content/uploads/2013/08/ucla-logotype-main-11.jpg">
            <a:extLst>
              <a:ext uri="{FF2B5EF4-FFF2-40B4-BE49-F238E27FC236}">
                <a16:creationId xmlns:a16="http://schemas.microsoft.com/office/drawing/2014/main" id="{5B4AAEAD-1B56-BD42-A6F7-3FE921F4AA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4D17BCCF-6235-F7CC-5CDA-85BA15290ED5}"/>
              </a:ext>
            </a:extLst>
          </p:cNvPr>
          <p:cNvSpPr>
            <a:spLocks noGrp="1" noChangeArrowheads="1"/>
          </p:cNvSpPr>
          <p:nvPr>
            <p:ph type="title"/>
          </p:nvPr>
        </p:nvSpPr>
        <p:spPr/>
        <p:txBody>
          <a:bodyPr/>
          <a:lstStyle/>
          <a:p>
            <a:r>
              <a:rPr lang="en-US" altLang="en-US"/>
              <a:t>Dynamic Equations - Configuration Space Equation</a:t>
            </a:r>
          </a:p>
        </p:txBody>
      </p:sp>
      <mc:AlternateContent xmlns:mc="http://schemas.openxmlformats.org/markup-compatibility/2006" xmlns:a14="http://schemas.microsoft.com/office/drawing/2010/main">
        <mc:Choice Requires="a14">
          <p:sp>
            <p:nvSpPr>
              <p:cNvPr id="64515" name="Rectangle 3">
                <a:extLst>
                  <a:ext uri="{FF2B5EF4-FFF2-40B4-BE49-F238E27FC236}">
                    <a16:creationId xmlns:a16="http://schemas.microsoft.com/office/drawing/2014/main" id="{1FCAA019-BF63-1B87-DC9D-D3D2EF212116}"/>
                  </a:ext>
                </a:extLst>
              </p:cNvPr>
              <p:cNvSpPr>
                <a:spLocks noGrp="1" noChangeArrowheads="1"/>
              </p:cNvSpPr>
              <p:nvPr>
                <p:ph type="body" idx="1"/>
              </p:nvPr>
            </p:nvSpPr>
            <p:spPr/>
            <p:txBody>
              <a:bodyPr/>
              <a:lstStyle/>
              <a:p>
                <a:r>
                  <a:rPr lang="en-US" altLang="en-US" dirty="0"/>
                  <a:t>By rewriting the velocity  dependent term </a:t>
                </a:r>
                <a14:m>
                  <m:oMath xmlns:m="http://schemas.openxmlformats.org/officeDocument/2006/math">
                    <m:r>
                      <a:rPr lang="en-US" i="1" smtClean="0">
                        <a:solidFill>
                          <a:srgbClr val="000000"/>
                        </a:solidFill>
                        <a:latin typeface="Cambria Math" panose="02040503050406030204" pitchFamily="18" charset="0"/>
                      </a:rPr>
                      <m:t>𝑉</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d>
                  </m:oMath>
                </a14:m>
                <a:r>
                  <a:rPr lang="en-US" altLang="en-US" dirty="0"/>
                  <a:t>  in a different form, we can write the dynamic equations as</a:t>
                </a:r>
              </a:p>
              <a:p>
                <a:endParaRPr lang="en-US" altLang="en-US" dirty="0"/>
              </a:p>
              <a:p>
                <a:endParaRPr lang="en-US" altLang="en-US" dirty="0"/>
              </a:p>
              <a:p>
                <a:endParaRPr lang="en-US" altLang="en-US" dirty="0"/>
              </a:p>
              <a:p>
                <a:endParaRPr lang="en-US" altLang="en-US" dirty="0"/>
              </a:p>
              <a:p>
                <a:endParaRPr lang="en-US" altLang="en-US" dirty="0"/>
              </a:p>
              <a:p>
                <a:pPr>
                  <a:buFontTx/>
                  <a:buNone/>
                </a:pPr>
                <a:r>
                  <a:rPr lang="en-US" altLang="en-US" dirty="0"/>
                  <a:t>where</a:t>
                </a:r>
              </a:p>
              <a:p>
                <a:pPr>
                  <a:buFontTx/>
                  <a:buNone/>
                </a:pPr>
                <a:endParaRPr lang="en-US" altLang="en-US" dirty="0"/>
              </a:p>
              <a:p>
                <a:pPr>
                  <a:buNone/>
                </a:pPr>
                <a:r>
                  <a:rPr lang="en-US" altLang="en-US" dirty="0"/>
                  <a:t>                  </a:t>
                </a:r>
                <a14:m>
                  <m:oMath xmlns:m="http://schemas.openxmlformats.org/officeDocument/2006/math">
                    <m:r>
                      <a:rPr lang="en-US" i="1" smtClean="0">
                        <a:solidFill>
                          <a:srgbClr val="000000"/>
                        </a:solidFill>
                        <a:latin typeface="Cambria Math" panose="02040503050406030204" pitchFamily="18" charset="0"/>
                      </a:rPr>
                      <m:t>𝐶</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e>
                    </m:d>
                  </m:oMath>
                </a14:m>
                <a:r>
                  <a:rPr lang="en-US" altLang="en-US" dirty="0"/>
                  <a:t> - Centrifugal coefficients(square of joint velocity) </a:t>
                </a:r>
              </a:p>
              <a:p>
                <a:pPr>
                  <a:buNone/>
                </a:pPr>
                <a:r>
                  <a:rPr lang="en-US" altLang="en-US" dirty="0"/>
                  <a:t>                   </a:t>
                </a:r>
                <a14:m>
                  <m:oMath xmlns:m="http://schemas.openxmlformats.org/officeDocument/2006/math">
                    <m:r>
                      <a:rPr lang="en-US" i="1" smtClean="0">
                        <a:solidFill>
                          <a:srgbClr val="000000"/>
                        </a:solidFill>
                        <a:latin typeface="Cambria Math" panose="02040503050406030204" pitchFamily="18" charset="0"/>
                      </a:rPr>
                      <m:t>𝐵</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e>
                    </m:d>
                  </m:oMath>
                </a14:m>
                <a:r>
                  <a:rPr lang="en-US" altLang="en-US" dirty="0"/>
                  <a:t> - Coriolis coefficients (product of two different  joint  velocities) </a:t>
                </a:r>
              </a:p>
              <a:p>
                <a:endParaRPr lang="en-US" altLang="en-US" dirty="0"/>
              </a:p>
              <a:p>
                <a:r>
                  <a:rPr lang="en-US" altLang="en-US" dirty="0"/>
                  <a:t>We may refer to this formulation as the </a:t>
                </a:r>
                <a:r>
                  <a:rPr lang="en-US" altLang="en-US" b="1" dirty="0"/>
                  <a:t>configuration space equation </a:t>
                </a:r>
                <a:r>
                  <a:rPr lang="en-US" altLang="en-US" dirty="0"/>
                  <a:t>or</a:t>
                </a:r>
                <a:r>
                  <a:rPr lang="en-US" altLang="en-US" b="1" dirty="0"/>
                  <a:t> </a:t>
                </a:r>
                <a:r>
                  <a:rPr lang="en-US" altLang="en-US" dirty="0"/>
                  <a:t>the</a:t>
                </a:r>
                <a:r>
                  <a:rPr lang="en-US" altLang="en-US" b="1" dirty="0"/>
                  <a:t> joint space </a:t>
                </a:r>
              </a:p>
              <a:p>
                <a:pPr>
                  <a:buFontTx/>
                  <a:buNone/>
                </a:pPr>
                <a:endParaRPr lang="en-US" altLang="en-US" dirty="0"/>
              </a:p>
            </p:txBody>
          </p:sp>
        </mc:Choice>
        <mc:Fallback xmlns="">
          <p:sp>
            <p:nvSpPr>
              <p:cNvPr id="64515" name="Rectangle 3">
                <a:extLst>
                  <a:ext uri="{FF2B5EF4-FFF2-40B4-BE49-F238E27FC236}">
                    <a16:creationId xmlns:a16="http://schemas.microsoft.com/office/drawing/2014/main" id="{1FCAA019-BF63-1B87-DC9D-D3D2EF212116}"/>
                  </a:ext>
                </a:extLst>
              </p:cNvPr>
              <p:cNvSpPr>
                <a:spLocks noGrp="1" noRot="1" noChangeAspect="1" noMove="1" noResize="1" noEditPoints="1" noAdjustHandles="1" noChangeArrowheads="1" noChangeShapeType="1" noTextEdit="1"/>
              </p:cNvSpPr>
              <p:nvPr>
                <p:ph type="body" idx="1"/>
              </p:nvPr>
            </p:nvSpPr>
            <p:spPr>
              <a:blipFill>
                <a:blip r:embed="rId3"/>
                <a:stretch>
                  <a:fillRect l="-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516" name="Object 4">
                <a:extLst>
                  <a:ext uri="{FF2B5EF4-FFF2-40B4-BE49-F238E27FC236}">
                    <a16:creationId xmlns:a16="http://schemas.microsoft.com/office/drawing/2014/main" id="{8AEBAFDB-D843-743E-165B-EC04849CB7BC}"/>
                  </a:ext>
                </a:extLst>
              </p:cNvPr>
              <p:cNvSpPr txBox="1"/>
              <p:nvPr/>
            </p:nvSpPr>
            <p:spPr bwMode="auto">
              <a:xfrm>
                <a:off x="4265614" y="2449514"/>
                <a:ext cx="3921125" cy="365125"/>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𝜏</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𝑀</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e>
                      </m:d>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𝐵</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e>
                      </m:d>
                      <m:d>
                        <m:dPr>
                          <m:begChr m:val="["/>
                          <m:endChr m:val="]"/>
                          <m:ctrlPr>
                            <a:rPr lang="en-US" i="1">
                              <a:solidFill>
                                <a:srgbClr val="000000"/>
                              </a:solidFill>
                              <a:latin typeface="Cambria Math" panose="02040503050406030204" pitchFamily="18" charset="0"/>
                            </a:rPr>
                          </m:ctrlPr>
                        </m:d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r>
                            <a:rPr lang="en-US" i="1">
                              <a:solidFill>
                                <a:srgbClr val="000000"/>
                              </a:solidFill>
                              <a:latin typeface="Cambria Math" panose="02040503050406030204" pitchFamily="18" charset="0"/>
                            </a:rPr>
                            <m:t> </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d>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𝐶</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e>
                      </m:d>
                      <m:d>
                        <m:dPr>
                          <m:begChr m:val="["/>
                          <m:endChr m:val="]"/>
                          <m:ctrlPr>
                            <a:rPr lang="en-US" i="1">
                              <a:solidFill>
                                <a:srgbClr val="000000"/>
                              </a:solidFill>
                              <a:latin typeface="Cambria Math" panose="02040503050406030204" pitchFamily="18" charset="0"/>
                            </a:rPr>
                          </m:ctrlPr>
                        </m:dPr>
                        <m:e>
                          <m:sSup>
                            <m:sSupPr>
                              <m:ctrlPr>
                                <a:rPr lang="en-US" i="1">
                                  <a:solidFill>
                                    <a:srgbClr val="000000"/>
                                  </a:solidFill>
                                  <a:latin typeface="Cambria Math" panose="02040503050406030204" pitchFamily="18" charset="0"/>
                                </a:rPr>
                              </m:ctrlPr>
                            </m:sSup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sup>
                              <m:r>
                                <a:rPr lang="en-US" i="1">
                                  <a:solidFill>
                                    <a:srgbClr val="000000"/>
                                  </a:solidFill>
                                  <a:latin typeface="Cambria Math" panose="02040503050406030204" pitchFamily="18" charset="0"/>
                                </a:rPr>
                                <m:t>2</m:t>
                              </m:r>
                            </m:sup>
                          </m:sSup>
                        </m:e>
                      </m:d>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𝐺</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e>
                      </m:d>
                    </m:oMath>
                  </m:oMathPara>
                </a14:m>
                <a:endParaRPr lang="en-US"/>
              </a:p>
            </p:txBody>
          </p:sp>
        </mc:Choice>
        <mc:Fallback xmlns="">
          <p:sp>
            <p:nvSpPr>
              <p:cNvPr id="64516" name="Object 4">
                <a:extLst>
                  <a:ext uri="{FF2B5EF4-FFF2-40B4-BE49-F238E27FC236}">
                    <a16:creationId xmlns:a16="http://schemas.microsoft.com/office/drawing/2014/main" id="{8AEBAFDB-D843-743E-165B-EC04849CB7BC}"/>
                  </a:ext>
                </a:extLst>
              </p:cNvPr>
              <p:cNvSpPr txBox="1">
                <a:spLocks noRot="1" noChangeAspect="1" noMove="1" noResize="1" noEditPoints="1" noAdjustHandles="1" noChangeArrowheads="1" noChangeShapeType="1" noTextEdit="1"/>
              </p:cNvSpPr>
              <p:nvPr/>
            </p:nvSpPr>
            <p:spPr bwMode="auto">
              <a:xfrm>
                <a:off x="4265614" y="2449514"/>
                <a:ext cx="3921125" cy="365125"/>
              </a:xfrm>
              <a:prstGeom prst="rect">
                <a:avLst/>
              </a:prstGeom>
              <a:blipFill>
                <a:blip r:embed="rId4"/>
                <a:stretch>
                  <a:fillRect/>
                </a:stretch>
              </a:blipFill>
              <a:ln>
                <a:noFill/>
              </a:ln>
              <a:effectLst/>
            </p:spPr>
            <p:txBody>
              <a:bodyPr/>
              <a:lstStyle/>
              <a:p>
                <a:r>
                  <a:rPr lang="en-US">
                    <a:noFill/>
                  </a:rPr>
                  <a:t> </a:t>
                </a:r>
              </a:p>
            </p:txBody>
          </p:sp>
        </mc:Fallback>
      </mc:AlternateContent>
      <p:sp>
        <p:nvSpPr>
          <p:cNvPr id="64520" name="Rectangle 8">
            <a:extLst>
              <a:ext uri="{FF2B5EF4-FFF2-40B4-BE49-F238E27FC236}">
                <a16:creationId xmlns:a16="http://schemas.microsoft.com/office/drawing/2014/main" id="{2A6D9DF4-8AF0-3C38-002D-E0B89207A876}"/>
              </a:ext>
            </a:extLst>
          </p:cNvPr>
          <p:cNvSpPr>
            <a:spLocks noChangeArrowheads="1"/>
          </p:cNvSpPr>
          <p:nvPr/>
        </p:nvSpPr>
        <p:spPr bwMode="auto">
          <a:xfrm>
            <a:off x="4033838" y="2325689"/>
            <a:ext cx="4379912" cy="5937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1" name="Footer Placeholder 2">
            <a:extLst>
              <a:ext uri="{FF2B5EF4-FFF2-40B4-BE49-F238E27FC236}">
                <a16:creationId xmlns:a16="http://schemas.microsoft.com/office/drawing/2014/main" id="{79D917E2-23AA-7C4A-6BAA-78B5C0837D0A}"/>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64522" name="Picture 2" descr="http://brand.ucla.edu/wp-content/uploads/2013/08/ucla-logotype-main-11.jpg">
            <a:extLst>
              <a:ext uri="{FF2B5EF4-FFF2-40B4-BE49-F238E27FC236}">
                <a16:creationId xmlns:a16="http://schemas.microsoft.com/office/drawing/2014/main" id="{34A868FB-36FE-D960-4638-F821D55404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40682C67-AE81-AF61-5AC2-866857F9C624}"/>
              </a:ext>
            </a:extLst>
          </p:cNvPr>
          <p:cNvSpPr>
            <a:spLocks noGrp="1" noChangeArrowheads="1"/>
          </p:cNvSpPr>
          <p:nvPr>
            <p:ph type="body" idx="1"/>
          </p:nvPr>
        </p:nvSpPr>
        <p:spPr/>
        <p:txBody>
          <a:bodyPr/>
          <a:lstStyle/>
          <a:p>
            <a:r>
              <a:rPr lang="en-US" altLang="en-US" dirty="0"/>
              <a:t>It can sometimes be desirable to have a relationship between the end effector’s Cartesian accelerations and the joint torques.  </a:t>
            </a:r>
          </a:p>
          <a:p>
            <a:endParaRPr lang="en-US" altLang="en-US" dirty="0"/>
          </a:p>
          <a:p>
            <a:endParaRPr lang="en-US" altLang="en-US" dirty="0"/>
          </a:p>
          <a:p>
            <a:endParaRPr lang="en-US" altLang="en-US" dirty="0"/>
          </a:p>
          <a:p>
            <a:r>
              <a:rPr lang="en-US" altLang="en-US" dirty="0"/>
              <a:t>Beginning from the Configuration Space equation</a:t>
            </a:r>
          </a:p>
          <a:p>
            <a:pPr marL="0" indent="0">
              <a:buNone/>
            </a:pPr>
            <a:endParaRPr lang="en-US" altLang="en-US" dirty="0"/>
          </a:p>
          <a:p>
            <a:endParaRPr lang="en-US" altLang="en-US" dirty="0"/>
          </a:p>
          <a:p>
            <a:r>
              <a:rPr lang="en-US" altLang="en-US" dirty="0"/>
              <a:t>we can substitute the joint moments using our definition of the Jacobian matrix:</a:t>
            </a:r>
          </a:p>
          <a:p>
            <a:pPr marL="0" indent="0">
              <a:buNone/>
            </a:pPr>
            <a:endParaRPr lang="en-US" altLang="en-US" dirty="0"/>
          </a:p>
          <a:p>
            <a:endParaRPr lang="en-US" altLang="en-US" dirty="0"/>
          </a:p>
          <a:p>
            <a:endParaRPr lang="en-US" altLang="en-US" dirty="0"/>
          </a:p>
          <a:p>
            <a:endParaRPr lang="en-US" altLang="en-US" dirty="0"/>
          </a:p>
          <a:p>
            <a:r>
              <a:rPr lang="en-US" altLang="en-US" dirty="0"/>
              <a:t>By differentiation, we find</a:t>
            </a:r>
          </a:p>
          <a:p>
            <a:endParaRPr lang="en-US" altLang="en-US" dirty="0"/>
          </a:p>
          <a:p>
            <a:endParaRPr lang="en-US" altLang="en-US" dirty="0"/>
          </a:p>
          <a:p>
            <a:endParaRPr lang="en-US" altLang="en-US" dirty="0"/>
          </a:p>
          <a:p>
            <a:endParaRPr lang="en-US" altLang="en-US" dirty="0"/>
          </a:p>
        </p:txBody>
      </p:sp>
      <p:sp>
        <p:nvSpPr>
          <p:cNvPr id="66562" name="Rectangle 2">
            <a:extLst>
              <a:ext uri="{FF2B5EF4-FFF2-40B4-BE49-F238E27FC236}">
                <a16:creationId xmlns:a16="http://schemas.microsoft.com/office/drawing/2014/main" id="{C05934A2-7BB1-921F-C178-39A5B0FC9025}"/>
              </a:ext>
            </a:extLst>
          </p:cNvPr>
          <p:cNvSpPr>
            <a:spLocks noGrp="1" noChangeArrowheads="1"/>
          </p:cNvSpPr>
          <p:nvPr>
            <p:ph type="title"/>
          </p:nvPr>
        </p:nvSpPr>
        <p:spPr/>
        <p:txBody>
          <a:bodyPr/>
          <a:lstStyle/>
          <a:p>
            <a:r>
              <a:rPr lang="en-US" altLang="en-US"/>
              <a:t>Dynamic Equations - Cartesian State Space Equation</a:t>
            </a:r>
          </a:p>
        </p:txBody>
      </p:sp>
      <mc:AlternateContent xmlns:mc="http://schemas.openxmlformats.org/markup-compatibility/2006" xmlns:a14="http://schemas.microsoft.com/office/drawing/2010/main">
        <mc:Choice Requires="a14">
          <p:sp>
            <p:nvSpPr>
              <p:cNvPr id="66564" name="Object 4">
                <a:extLst>
                  <a:ext uri="{FF2B5EF4-FFF2-40B4-BE49-F238E27FC236}">
                    <a16:creationId xmlns:a16="http://schemas.microsoft.com/office/drawing/2014/main" id="{B92061EF-079A-0730-3CC5-A67F3820AC24}"/>
                  </a:ext>
                </a:extLst>
              </p:cNvPr>
              <p:cNvSpPr txBox="1"/>
              <p:nvPr/>
            </p:nvSpPr>
            <p:spPr bwMode="auto">
              <a:xfrm>
                <a:off x="4643155" y="3211537"/>
                <a:ext cx="2660650" cy="365125"/>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𝜏</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𝑀</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e>
                      </m:d>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𝑉</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d>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𝐺</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e>
                      </m:d>
                    </m:oMath>
                  </m:oMathPara>
                </a14:m>
                <a:endParaRPr lang="en-US" dirty="0"/>
              </a:p>
            </p:txBody>
          </p:sp>
        </mc:Choice>
        <mc:Fallback xmlns="">
          <p:sp>
            <p:nvSpPr>
              <p:cNvPr id="66564" name="Object 4">
                <a:extLst>
                  <a:ext uri="{FF2B5EF4-FFF2-40B4-BE49-F238E27FC236}">
                    <a16:creationId xmlns:a16="http://schemas.microsoft.com/office/drawing/2014/main" id="{B92061EF-079A-0730-3CC5-A67F3820AC24}"/>
                  </a:ext>
                </a:extLst>
              </p:cNvPr>
              <p:cNvSpPr txBox="1">
                <a:spLocks noRot="1" noChangeAspect="1" noMove="1" noResize="1" noEditPoints="1" noAdjustHandles="1" noChangeArrowheads="1" noChangeShapeType="1" noTextEdit="1"/>
              </p:cNvSpPr>
              <p:nvPr/>
            </p:nvSpPr>
            <p:spPr bwMode="auto">
              <a:xfrm>
                <a:off x="4643155" y="3211537"/>
                <a:ext cx="2660650" cy="365125"/>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565" name="Object 5">
                <a:extLst>
                  <a:ext uri="{FF2B5EF4-FFF2-40B4-BE49-F238E27FC236}">
                    <a16:creationId xmlns:a16="http://schemas.microsoft.com/office/drawing/2014/main" id="{F9315463-C5E0-9E11-E64E-70805877236C}"/>
                  </a:ext>
                </a:extLst>
              </p:cNvPr>
              <p:cNvSpPr txBox="1"/>
              <p:nvPr/>
            </p:nvSpPr>
            <p:spPr bwMode="auto">
              <a:xfrm>
                <a:off x="4784443" y="4140058"/>
                <a:ext cx="1189037" cy="368300"/>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𝜏</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𝐽</m:t>
                          </m:r>
                        </m:e>
                        <m:sup>
                          <m:r>
                            <a:rPr lang="en-US" i="1">
                              <a:solidFill>
                                <a:srgbClr val="000000"/>
                              </a:solidFill>
                              <a:latin typeface="Cambria Math" panose="02040503050406030204" pitchFamily="18" charset="0"/>
                            </a:rPr>
                            <m:t>𝑇</m:t>
                          </m:r>
                        </m:sup>
                      </m:sSup>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e>
                      </m:d>
                      <m:r>
                        <a:rPr lang="en-US" i="1">
                          <a:solidFill>
                            <a:srgbClr val="000000"/>
                          </a:solidFill>
                          <a:latin typeface="Cambria Math" panose="02040503050406030204" pitchFamily="18" charset="0"/>
                        </a:rPr>
                        <m:t>𝐹</m:t>
                      </m:r>
                    </m:oMath>
                  </m:oMathPara>
                </a14:m>
                <a:endParaRPr lang="en-US" dirty="0"/>
              </a:p>
            </p:txBody>
          </p:sp>
        </mc:Choice>
        <mc:Fallback xmlns="">
          <p:sp>
            <p:nvSpPr>
              <p:cNvPr id="66565" name="Object 5">
                <a:extLst>
                  <a:ext uri="{FF2B5EF4-FFF2-40B4-BE49-F238E27FC236}">
                    <a16:creationId xmlns:a16="http://schemas.microsoft.com/office/drawing/2014/main" id="{F9315463-C5E0-9E11-E64E-70805877236C}"/>
                  </a:ext>
                </a:extLst>
              </p:cNvPr>
              <p:cNvSpPr txBox="1">
                <a:spLocks noRot="1" noChangeAspect="1" noMove="1" noResize="1" noEditPoints="1" noAdjustHandles="1" noChangeArrowheads="1" noChangeShapeType="1" noTextEdit="1"/>
              </p:cNvSpPr>
              <p:nvPr/>
            </p:nvSpPr>
            <p:spPr bwMode="auto">
              <a:xfrm>
                <a:off x="4784443" y="4140058"/>
                <a:ext cx="1189037" cy="368300"/>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566" name="Object 6">
                <a:extLst>
                  <a:ext uri="{FF2B5EF4-FFF2-40B4-BE49-F238E27FC236}">
                    <a16:creationId xmlns:a16="http://schemas.microsoft.com/office/drawing/2014/main" id="{933671D4-A096-8429-ECBE-D717276F4B2B}"/>
                  </a:ext>
                </a:extLst>
              </p:cNvPr>
              <p:cNvSpPr txBox="1"/>
              <p:nvPr/>
            </p:nvSpPr>
            <p:spPr bwMode="auto">
              <a:xfrm>
                <a:off x="6349717" y="4154346"/>
                <a:ext cx="1289050" cy="368300"/>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𝐹</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𝐽</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𝑇</m:t>
                          </m:r>
                        </m:sup>
                      </m:sSup>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e>
                      </m:d>
                      <m:r>
                        <a:rPr lang="en-US" i="1">
                          <a:solidFill>
                            <a:srgbClr val="000000"/>
                          </a:solidFill>
                          <a:latin typeface="Cambria Math" panose="02040503050406030204" pitchFamily="18" charset="0"/>
                        </a:rPr>
                        <m:t>𝜏</m:t>
                      </m:r>
                    </m:oMath>
                  </m:oMathPara>
                </a14:m>
                <a:endParaRPr lang="en-US"/>
              </a:p>
            </p:txBody>
          </p:sp>
        </mc:Choice>
        <mc:Fallback xmlns="">
          <p:sp>
            <p:nvSpPr>
              <p:cNvPr id="66566" name="Object 6">
                <a:extLst>
                  <a:ext uri="{FF2B5EF4-FFF2-40B4-BE49-F238E27FC236}">
                    <a16:creationId xmlns:a16="http://schemas.microsoft.com/office/drawing/2014/main" id="{933671D4-A096-8429-ECBE-D717276F4B2B}"/>
                  </a:ext>
                </a:extLst>
              </p:cNvPr>
              <p:cNvSpPr txBox="1">
                <a:spLocks noRot="1" noChangeAspect="1" noMove="1" noResize="1" noEditPoints="1" noAdjustHandles="1" noChangeArrowheads="1" noChangeShapeType="1" noTextEdit="1"/>
              </p:cNvSpPr>
              <p:nvPr/>
            </p:nvSpPr>
            <p:spPr bwMode="auto">
              <a:xfrm>
                <a:off x="6349717" y="4154346"/>
                <a:ext cx="1289050" cy="368300"/>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567" name="Object 7">
                <a:extLst>
                  <a:ext uri="{FF2B5EF4-FFF2-40B4-BE49-F238E27FC236}">
                    <a16:creationId xmlns:a16="http://schemas.microsoft.com/office/drawing/2014/main" id="{F57B0B03-5601-DA62-34B3-403470E2968C}"/>
                  </a:ext>
                </a:extLst>
              </p:cNvPr>
              <p:cNvSpPr txBox="1"/>
              <p:nvPr/>
            </p:nvSpPr>
            <p:spPr bwMode="auto">
              <a:xfrm>
                <a:off x="4774918" y="4609958"/>
                <a:ext cx="1004887" cy="363538"/>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𝑥</m:t>
                          </m:r>
                        </m:e>
                      </m:ac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e>
                      </m:d>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oMath>
                  </m:oMathPara>
                </a14:m>
                <a:endParaRPr lang="en-US" dirty="0"/>
              </a:p>
            </p:txBody>
          </p:sp>
        </mc:Choice>
        <mc:Fallback xmlns="">
          <p:sp>
            <p:nvSpPr>
              <p:cNvPr id="66567" name="Object 7">
                <a:extLst>
                  <a:ext uri="{FF2B5EF4-FFF2-40B4-BE49-F238E27FC236}">
                    <a16:creationId xmlns:a16="http://schemas.microsoft.com/office/drawing/2014/main" id="{F57B0B03-5601-DA62-34B3-403470E2968C}"/>
                  </a:ext>
                </a:extLst>
              </p:cNvPr>
              <p:cNvSpPr txBox="1">
                <a:spLocks noRot="1" noChangeAspect="1" noMove="1" noResize="1" noEditPoints="1" noAdjustHandles="1" noChangeArrowheads="1" noChangeShapeType="1" noTextEdit="1"/>
              </p:cNvSpPr>
              <p:nvPr/>
            </p:nvSpPr>
            <p:spPr bwMode="auto">
              <a:xfrm>
                <a:off x="4774918" y="4609958"/>
                <a:ext cx="1004887" cy="363538"/>
              </a:xfrm>
              <a:prstGeom prst="rect">
                <a:avLst/>
              </a:prstGeom>
              <a:blipFill>
                <a:blip r:embed="rId6"/>
                <a:stretch>
                  <a:fillRect r="-1212"/>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568" name="Object 8">
                <a:extLst>
                  <a:ext uri="{FF2B5EF4-FFF2-40B4-BE49-F238E27FC236}">
                    <a16:creationId xmlns:a16="http://schemas.microsoft.com/office/drawing/2014/main" id="{D05A4C3F-D7B7-DC8D-6E77-C8A0DB8C228A}"/>
                  </a:ext>
                </a:extLst>
              </p:cNvPr>
              <p:cNvSpPr txBox="1"/>
              <p:nvPr/>
            </p:nvSpPr>
            <p:spPr bwMode="auto">
              <a:xfrm>
                <a:off x="5339663" y="5497513"/>
                <a:ext cx="1828800" cy="365125"/>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𝑥</m:t>
                          </m:r>
                        </m:e>
                      </m:acc>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𝐽</m:t>
                          </m:r>
                        </m:e>
                      </m:acc>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e>
                      </m:d>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e>
                      </m:d>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oMath>
                  </m:oMathPara>
                </a14:m>
                <a:endParaRPr lang="en-US" dirty="0"/>
              </a:p>
            </p:txBody>
          </p:sp>
        </mc:Choice>
        <mc:Fallback xmlns="">
          <p:sp>
            <p:nvSpPr>
              <p:cNvPr id="66568" name="Object 8">
                <a:extLst>
                  <a:ext uri="{FF2B5EF4-FFF2-40B4-BE49-F238E27FC236}">
                    <a16:creationId xmlns:a16="http://schemas.microsoft.com/office/drawing/2014/main" id="{D05A4C3F-D7B7-DC8D-6E77-C8A0DB8C228A}"/>
                  </a:ext>
                </a:extLst>
              </p:cNvPr>
              <p:cNvSpPr txBox="1">
                <a:spLocks noRot="1" noChangeAspect="1" noMove="1" noResize="1" noEditPoints="1" noAdjustHandles="1" noChangeArrowheads="1" noChangeShapeType="1" noTextEdit="1"/>
              </p:cNvSpPr>
              <p:nvPr/>
            </p:nvSpPr>
            <p:spPr bwMode="auto">
              <a:xfrm>
                <a:off x="5339663" y="5497513"/>
                <a:ext cx="1828800" cy="365125"/>
              </a:xfrm>
              <a:prstGeom prst="rect">
                <a:avLst/>
              </a:prstGeom>
              <a:blipFill>
                <a:blip r:embed="rId7"/>
                <a:stretch>
                  <a:fillRect r="-1000"/>
                </a:stretch>
              </a:blipFill>
              <a:ln>
                <a:noFill/>
              </a:ln>
              <a:effectLst/>
            </p:spPr>
            <p:txBody>
              <a:bodyPr/>
              <a:lstStyle/>
              <a:p>
                <a:r>
                  <a:rPr lang="en-US">
                    <a:noFill/>
                  </a:rPr>
                  <a:t> </a:t>
                </a:r>
              </a:p>
            </p:txBody>
          </p:sp>
        </mc:Fallback>
      </mc:AlternateContent>
      <p:sp>
        <p:nvSpPr>
          <p:cNvPr id="11" name="Footer Placeholder 2">
            <a:extLst>
              <a:ext uri="{FF2B5EF4-FFF2-40B4-BE49-F238E27FC236}">
                <a16:creationId xmlns:a16="http://schemas.microsoft.com/office/drawing/2014/main" id="{9592A261-D40B-39E6-3C24-ED35CC88743F}"/>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66570" name="Picture 2" descr="http://brand.ucla.edu/wp-content/uploads/2013/08/ucla-logotype-main-11.jpg">
            <a:extLst>
              <a:ext uri="{FF2B5EF4-FFF2-40B4-BE49-F238E27FC236}">
                <a16:creationId xmlns:a16="http://schemas.microsoft.com/office/drawing/2014/main" id="{769979F1-CAD1-46E7-FDF7-3421F5F3A9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2" name="Object 6">
                <a:extLst>
                  <a:ext uri="{FF2B5EF4-FFF2-40B4-BE49-F238E27FC236}">
                    <a16:creationId xmlns:a16="http://schemas.microsoft.com/office/drawing/2014/main" id="{24D45687-5A48-C344-7DDF-9D0A5FD82561}"/>
                  </a:ext>
                </a:extLst>
              </p:cNvPr>
              <p:cNvSpPr txBox="1"/>
              <p:nvPr/>
            </p:nvSpPr>
            <p:spPr bwMode="auto">
              <a:xfrm>
                <a:off x="4668554" y="2193642"/>
                <a:ext cx="2970213" cy="387350"/>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𝐹</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𝑀</m:t>
                          </m:r>
                        </m:e>
                        <m:sub>
                          <m:r>
                            <a:rPr lang="en-US" i="1">
                              <a:solidFill>
                                <a:srgbClr val="000000"/>
                              </a:solidFill>
                              <a:latin typeface="Cambria Math" panose="02040503050406030204" pitchFamily="18" charset="0"/>
                            </a:rPr>
                            <m:t>𝑥</m:t>
                          </m:r>
                        </m:sub>
                      </m:sSub>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e>
                      </m:d>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𝑥</m:t>
                          </m:r>
                        </m:e>
                      </m:acc>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𝑉</m:t>
                          </m:r>
                        </m:e>
                        <m:sub>
                          <m:r>
                            <a:rPr lang="en-US" i="1">
                              <a:solidFill>
                                <a:srgbClr val="000000"/>
                              </a:solidFill>
                              <a:latin typeface="Cambria Math" panose="02040503050406030204" pitchFamily="18" charset="0"/>
                            </a:rPr>
                            <m:t>𝑥</m:t>
                          </m:r>
                        </m:sub>
                      </m:sSub>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d>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𝐺</m:t>
                          </m:r>
                        </m:e>
                        <m:sub>
                          <m:r>
                            <a:rPr lang="en-US" i="1">
                              <a:solidFill>
                                <a:srgbClr val="000000"/>
                              </a:solidFill>
                              <a:latin typeface="Cambria Math" panose="02040503050406030204" pitchFamily="18" charset="0"/>
                            </a:rPr>
                            <m:t>𝑥</m:t>
                          </m:r>
                        </m:sub>
                      </m:sSub>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e>
                      </m:d>
                    </m:oMath>
                  </m:oMathPara>
                </a14:m>
                <a:endParaRPr lang="en-US" dirty="0"/>
              </a:p>
            </p:txBody>
          </p:sp>
        </mc:Choice>
        <mc:Fallback xmlns="">
          <p:sp>
            <p:nvSpPr>
              <p:cNvPr id="12" name="Object 6">
                <a:extLst>
                  <a:ext uri="{FF2B5EF4-FFF2-40B4-BE49-F238E27FC236}">
                    <a16:creationId xmlns:a16="http://schemas.microsoft.com/office/drawing/2014/main" id="{24D45687-5A48-C344-7DDF-9D0A5FD82561}"/>
                  </a:ext>
                </a:extLst>
              </p:cNvPr>
              <p:cNvSpPr txBox="1">
                <a:spLocks noRot="1" noChangeAspect="1" noMove="1" noResize="1" noEditPoints="1" noAdjustHandles="1" noChangeArrowheads="1" noChangeShapeType="1" noTextEdit="1"/>
              </p:cNvSpPr>
              <p:nvPr/>
            </p:nvSpPr>
            <p:spPr bwMode="auto">
              <a:xfrm>
                <a:off x="4668554" y="2193642"/>
                <a:ext cx="2970213" cy="387350"/>
              </a:xfrm>
              <a:prstGeom prst="rect">
                <a:avLst/>
              </a:prstGeom>
              <a:blipFill>
                <a:blip r:embed="rId9"/>
                <a:stretch>
                  <a:fillRect/>
                </a:stretch>
              </a:blipFill>
              <a:ln>
                <a:noFill/>
              </a:ln>
              <a:effectLst/>
            </p:spPr>
            <p:txBody>
              <a:bodyPr/>
              <a:lstStyle/>
              <a:p>
                <a:r>
                  <a:rPr lang="en-US">
                    <a:noFill/>
                  </a:rPr>
                  <a:t> </a:t>
                </a:r>
              </a:p>
            </p:txBody>
          </p:sp>
        </mc:Fallback>
      </mc:AlternateContent>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EBCE39EC-7814-EB66-F974-D2E132BF6BAC}"/>
              </a:ext>
            </a:extLst>
          </p:cNvPr>
          <p:cNvSpPr>
            <a:spLocks noGrp="1" noChangeArrowheads="1"/>
          </p:cNvSpPr>
          <p:nvPr>
            <p:ph type="title"/>
          </p:nvPr>
        </p:nvSpPr>
        <p:spPr/>
        <p:txBody>
          <a:bodyPr/>
          <a:lstStyle/>
          <a:p>
            <a:r>
              <a:rPr lang="en-US" altLang="en-US"/>
              <a:t>Dynamic Equations - Cartesian State Space Equation</a:t>
            </a:r>
          </a:p>
        </p:txBody>
      </p:sp>
      <p:sp>
        <p:nvSpPr>
          <p:cNvPr id="68611" name="Rectangle 3">
            <a:extLst>
              <a:ext uri="{FF2B5EF4-FFF2-40B4-BE49-F238E27FC236}">
                <a16:creationId xmlns:a16="http://schemas.microsoft.com/office/drawing/2014/main" id="{6FBFB82B-DD05-8D9F-BC04-0D26ABFA3FAF}"/>
              </a:ext>
            </a:extLst>
          </p:cNvPr>
          <p:cNvSpPr>
            <a:spLocks noGrp="1" noChangeArrowheads="1"/>
          </p:cNvSpPr>
          <p:nvPr>
            <p:ph type="body" idx="1"/>
          </p:nvPr>
        </p:nvSpPr>
        <p:spPr/>
        <p:txBody>
          <a:bodyPr/>
          <a:lstStyle/>
          <a:p>
            <a:r>
              <a:rPr lang="en-US" altLang="en-US"/>
              <a:t>Solving for joint acceleration gives</a:t>
            </a:r>
          </a:p>
          <a:p>
            <a:endParaRPr lang="en-US" altLang="en-US"/>
          </a:p>
          <a:p>
            <a:r>
              <a:rPr lang="en-US" altLang="en-US"/>
              <a:t>Substitution yields</a:t>
            </a:r>
          </a:p>
          <a:p>
            <a:endParaRPr lang="en-US" altLang="en-US"/>
          </a:p>
          <a:p>
            <a:endParaRPr lang="en-US" altLang="en-US"/>
          </a:p>
          <a:p>
            <a:endParaRPr lang="en-US" altLang="en-US"/>
          </a:p>
          <a:p>
            <a:pPr>
              <a:buFontTx/>
              <a:buNone/>
            </a:pPr>
            <a:endParaRPr lang="en-US" altLang="en-US"/>
          </a:p>
          <a:p>
            <a:pPr>
              <a:buFontTx/>
              <a:buNone/>
            </a:pPr>
            <a:r>
              <a:rPr lang="en-US" altLang="en-US"/>
              <a:t>Where</a:t>
            </a:r>
          </a:p>
          <a:p>
            <a:endParaRPr lang="en-US" altLang="en-US"/>
          </a:p>
          <a:p>
            <a:endParaRPr lang="en-US" altLang="en-US"/>
          </a:p>
          <a:p>
            <a:endParaRPr lang="en-US" altLang="en-US"/>
          </a:p>
          <a:p>
            <a:endParaRPr lang="en-US" altLang="en-US"/>
          </a:p>
          <a:p>
            <a:endParaRPr lang="en-US" altLang="en-US"/>
          </a:p>
          <a:p>
            <a:r>
              <a:rPr lang="en-US" altLang="en-US"/>
              <a:t>This equation relates the forces and moments at the end effector to the Cartesian accelerations of the end effector and the manipulator joint positions and velocities. </a:t>
            </a:r>
          </a:p>
        </p:txBody>
      </p:sp>
      <mc:AlternateContent xmlns:mc="http://schemas.openxmlformats.org/markup-compatibility/2006" xmlns:a14="http://schemas.microsoft.com/office/drawing/2010/main">
        <mc:Choice Requires="a14">
          <p:sp>
            <p:nvSpPr>
              <p:cNvPr id="68612" name="Object 4">
                <a:extLst>
                  <a:ext uri="{FF2B5EF4-FFF2-40B4-BE49-F238E27FC236}">
                    <a16:creationId xmlns:a16="http://schemas.microsoft.com/office/drawing/2014/main" id="{98B9352E-1EDC-B740-013D-6796B6C5EFB3}"/>
                  </a:ext>
                </a:extLst>
              </p:cNvPr>
              <p:cNvSpPr txBox="1"/>
              <p:nvPr/>
            </p:nvSpPr>
            <p:spPr bwMode="auto">
              <a:xfrm>
                <a:off x="5340350" y="1743075"/>
                <a:ext cx="1746250" cy="33020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𝐽</m:t>
                          </m:r>
                        </m:e>
                        <m:sup>
                          <m:r>
                            <a:rPr lang="en-US" i="1">
                              <a:solidFill>
                                <a:srgbClr val="000000"/>
                              </a:solidFill>
                              <a:latin typeface="Cambria Math" panose="02040503050406030204" pitchFamily="18" charset="0"/>
                            </a:rPr>
                            <m:t>−1</m:t>
                          </m:r>
                        </m:sup>
                      </m:sSup>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𝑥</m:t>
                          </m:r>
                        </m:e>
                      </m:acc>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𝐽</m:t>
                          </m:r>
                        </m:e>
                        <m:sup>
                          <m:r>
                            <a:rPr lang="en-US" i="1">
                              <a:solidFill>
                                <a:srgbClr val="000000"/>
                              </a:solidFill>
                              <a:latin typeface="Cambria Math" panose="02040503050406030204" pitchFamily="18" charset="0"/>
                            </a:rPr>
                            <m:t>−1</m:t>
                          </m:r>
                        </m:sup>
                      </m:sSup>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𝐽</m:t>
                          </m:r>
                        </m:e>
                      </m:acc>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oMath>
                  </m:oMathPara>
                </a14:m>
                <a:endParaRPr lang="en-US"/>
              </a:p>
            </p:txBody>
          </p:sp>
        </mc:Choice>
        <mc:Fallback xmlns="">
          <p:sp>
            <p:nvSpPr>
              <p:cNvPr id="68612" name="Object 4">
                <a:extLst>
                  <a:ext uri="{FF2B5EF4-FFF2-40B4-BE49-F238E27FC236}">
                    <a16:creationId xmlns:a16="http://schemas.microsoft.com/office/drawing/2014/main" id="{98B9352E-1EDC-B740-013D-6796B6C5EFB3}"/>
                  </a:ext>
                </a:extLst>
              </p:cNvPr>
              <p:cNvSpPr txBox="1">
                <a:spLocks noRot="1" noChangeAspect="1" noMove="1" noResize="1" noEditPoints="1" noAdjustHandles="1" noChangeArrowheads="1" noChangeShapeType="1" noTextEdit="1"/>
              </p:cNvSpPr>
              <p:nvPr/>
            </p:nvSpPr>
            <p:spPr bwMode="auto">
              <a:xfrm>
                <a:off x="5340350" y="1743075"/>
                <a:ext cx="1746250" cy="330200"/>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613" name="Object 5">
                <a:extLst>
                  <a:ext uri="{FF2B5EF4-FFF2-40B4-BE49-F238E27FC236}">
                    <a16:creationId xmlns:a16="http://schemas.microsoft.com/office/drawing/2014/main" id="{BA47F8B2-A69E-5E83-8F35-E53B8E980A8B}"/>
                  </a:ext>
                </a:extLst>
              </p:cNvPr>
              <p:cNvSpPr txBox="1"/>
              <p:nvPr/>
            </p:nvSpPr>
            <p:spPr bwMode="auto">
              <a:xfrm>
                <a:off x="3159126" y="2400301"/>
                <a:ext cx="6507163" cy="366713"/>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𝐹</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𝐽</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𝑇</m:t>
                          </m:r>
                        </m:sup>
                      </m:sSup>
                      <m:r>
                        <a:rPr lang="en-US" i="1">
                          <a:solidFill>
                            <a:srgbClr val="000000"/>
                          </a:solidFill>
                          <a:latin typeface="Cambria Math" panose="02040503050406030204" pitchFamily="18" charset="0"/>
                        </a:rPr>
                        <m:t>𝜏</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𝐽</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𝑇</m:t>
                          </m:r>
                        </m:sup>
                      </m:sSup>
                      <m:r>
                        <a:rPr lang="en-US" i="1">
                          <a:solidFill>
                            <a:srgbClr val="000000"/>
                          </a:solidFill>
                          <a:latin typeface="Cambria Math" panose="02040503050406030204" pitchFamily="18" charset="0"/>
                        </a:rPr>
                        <m:t>𝑀</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e>
                      </m:d>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𝐽</m:t>
                          </m:r>
                        </m:e>
                        <m:sup>
                          <m:r>
                            <a:rPr lang="en-US" i="1">
                              <a:solidFill>
                                <a:srgbClr val="000000"/>
                              </a:solidFill>
                              <a:latin typeface="Cambria Math" panose="02040503050406030204" pitchFamily="18" charset="0"/>
                            </a:rPr>
                            <m:t>−1</m:t>
                          </m:r>
                        </m:sup>
                      </m:sSup>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𝑥</m:t>
                          </m:r>
                        </m:e>
                      </m:acc>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𝐽</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𝑇</m:t>
                          </m:r>
                        </m:sup>
                      </m:sSup>
                      <m:r>
                        <a:rPr lang="en-US" i="1">
                          <a:solidFill>
                            <a:srgbClr val="000000"/>
                          </a:solidFill>
                          <a:latin typeface="Cambria Math" panose="02040503050406030204" pitchFamily="18" charset="0"/>
                        </a:rPr>
                        <m:t>𝑀</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e>
                      </m:d>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𝐽</m:t>
                          </m:r>
                        </m:e>
                        <m:sup>
                          <m:r>
                            <a:rPr lang="en-US" i="1">
                              <a:solidFill>
                                <a:srgbClr val="000000"/>
                              </a:solidFill>
                              <a:latin typeface="Cambria Math" panose="02040503050406030204" pitchFamily="18" charset="0"/>
                            </a:rPr>
                            <m:t>−1</m:t>
                          </m:r>
                        </m:sup>
                      </m:sSup>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𝐽</m:t>
                          </m:r>
                        </m:e>
                      </m:acc>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𝐽</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𝑇</m:t>
                          </m:r>
                        </m:sup>
                      </m:sSup>
                      <m:r>
                        <a:rPr lang="en-US" i="1">
                          <a:solidFill>
                            <a:srgbClr val="000000"/>
                          </a:solidFill>
                          <a:latin typeface="Cambria Math" panose="02040503050406030204" pitchFamily="18" charset="0"/>
                        </a:rPr>
                        <m:t>𝑉</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d>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𝐽</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𝑇</m:t>
                          </m:r>
                        </m:sup>
                      </m:sSup>
                      <m:r>
                        <a:rPr lang="en-US" i="1">
                          <a:solidFill>
                            <a:srgbClr val="000000"/>
                          </a:solidFill>
                          <a:latin typeface="Cambria Math" panose="02040503050406030204" pitchFamily="18" charset="0"/>
                        </a:rPr>
                        <m:t>𝐺</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e>
                      </m:d>
                    </m:oMath>
                  </m:oMathPara>
                </a14:m>
                <a:endParaRPr lang="en-US"/>
              </a:p>
            </p:txBody>
          </p:sp>
        </mc:Choice>
        <mc:Fallback xmlns="">
          <p:sp>
            <p:nvSpPr>
              <p:cNvPr id="68613" name="Object 5">
                <a:extLst>
                  <a:ext uri="{FF2B5EF4-FFF2-40B4-BE49-F238E27FC236}">
                    <a16:creationId xmlns:a16="http://schemas.microsoft.com/office/drawing/2014/main" id="{BA47F8B2-A69E-5E83-8F35-E53B8E980A8B}"/>
                  </a:ext>
                </a:extLst>
              </p:cNvPr>
              <p:cNvSpPr txBox="1">
                <a:spLocks noRot="1" noChangeAspect="1" noMove="1" noResize="1" noEditPoints="1" noAdjustHandles="1" noChangeArrowheads="1" noChangeShapeType="1" noTextEdit="1"/>
              </p:cNvSpPr>
              <p:nvPr/>
            </p:nvSpPr>
            <p:spPr bwMode="auto">
              <a:xfrm>
                <a:off x="3159126" y="2400301"/>
                <a:ext cx="6507163" cy="366713"/>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614" name="Object 6">
                <a:extLst>
                  <a:ext uri="{FF2B5EF4-FFF2-40B4-BE49-F238E27FC236}">
                    <a16:creationId xmlns:a16="http://schemas.microsoft.com/office/drawing/2014/main" id="{24D45687-5A48-C344-7DDF-9D0A5FD82561}"/>
                  </a:ext>
                </a:extLst>
              </p:cNvPr>
              <p:cNvSpPr txBox="1"/>
              <p:nvPr/>
            </p:nvSpPr>
            <p:spPr bwMode="auto">
              <a:xfrm>
                <a:off x="4816476" y="3121025"/>
                <a:ext cx="2970213" cy="387350"/>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𝐹</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𝑀</m:t>
                          </m:r>
                        </m:e>
                        <m:sub>
                          <m:r>
                            <a:rPr lang="en-US" i="1">
                              <a:solidFill>
                                <a:srgbClr val="000000"/>
                              </a:solidFill>
                              <a:latin typeface="Cambria Math" panose="02040503050406030204" pitchFamily="18" charset="0"/>
                            </a:rPr>
                            <m:t>𝑥</m:t>
                          </m:r>
                        </m:sub>
                      </m:sSub>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e>
                      </m:d>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𝑥</m:t>
                          </m:r>
                        </m:e>
                      </m:acc>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𝑉</m:t>
                          </m:r>
                        </m:e>
                        <m:sub>
                          <m:r>
                            <a:rPr lang="en-US" i="1">
                              <a:solidFill>
                                <a:srgbClr val="000000"/>
                              </a:solidFill>
                              <a:latin typeface="Cambria Math" panose="02040503050406030204" pitchFamily="18" charset="0"/>
                            </a:rPr>
                            <m:t>𝑥</m:t>
                          </m:r>
                        </m:sub>
                      </m:sSub>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d>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𝐺</m:t>
                          </m:r>
                        </m:e>
                        <m:sub>
                          <m:r>
                            <a:rPr lang="en-US" i="1">
                              <a:solidFill>
                                <a:srgbClr val="000000"/>
                              </a:solidFill>
                              <a:latin typeface="Cambria Math" panose="02040503050406030204" pitchFamily="18" charset="0"/>
                            </a:rPr>
                            <m:t>𝑥</m:t>
                          </m:r>
                        </m:sub>
                      </m:sSub>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e>
                      </m:d>
                    </m:oMath>
                  </m:oMathPara>
                </a14:m>
                <a:endParaRPr lang="en-US" dirty="0"/>
              </a:p>
            </p:txBody>
          </p:sp>
        </mc:Choice>
        <mc:Fallback xmlns="">
          <p:sp>
            <p:nvSpPr>
              <p:cNvPr id="68614" name="Object 6">
                <a:extLst>
                  <a:ext uri="{FF2B5EF4-FFF2-40B4-BE49-F238E27FC236}">
                    <a16:creationId xmlns:a16="http://schemas.microsoft.com/office/drawing/2014/main" id="{24D45687-5A48-C344-7DDF-9D0A5FD82561}"/>
                  </a:ext>
                </a:extLst>
              </p:cNvPr>
              <p:cNvSpPr txBox="1">
                <a:spLocks noRot="1" noChangeAspect="1" noMove="1" noResize="1" noEditPoints="1" noAdjustHandles="1" noChangeArrowheads="1" noChangeShapeType="1" noTextEdit="1"/>
              </p:cNvSpPr>
              <p:nvPr/>
            </p:nvSpPr>
            <p:spPr bwMode="auto">
              <a:xfrm>
                <a:off x="4816476" y="3121025"/>
                <a:ext cx="2970213" cy="387350"/>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615" name="Object 7">
                <a:extLst>
                  <a:ext uri="{FF2B5EF4-FFF2-40B4-BE49-F238E27FC236}">
                    <a16:creationId xmlns:a16="http://schemas.microsoft.com/office/drawing/2014/main" id="{A00AC2E0-1D01-5FBF-2CD6-D2770AC9F797}"/>
                  </a:ext>
                </a:extLst>
              </p:cNvPr>
              <p:cNvSpPr txBox="1"/>
              <p:nvPr/>
            </p:nvSpPr>
            <p:spPr bwMode="auto">
              <a:xfrm>
                <a:off x="3252788" y="3843338"/>
                <a:ext cx="2157412" cy="387350"/>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𝑀</m:t>
                          </m:r>
                        </m:e>
                        <m:sub>
                          <m:r>
                            <a:rPr lang="en-US" i="1">
                              <a:solidFill>
                                <a:srgbClr val="000000"/>
                              </a:solidFill>
                              <a:latin typeface="Cambria Math" panose="02040503050406030204" pitchFamily="18" charset="0"/>
                            </a:rPr>
                            <m:t>𝑥</m:t>
                          </m:r>
                        </m:sub>
                      </m:sSub>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e>
                      </m:d>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𝐽</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𝑇</m:t>
                          </m:r>
                        </m:sup>
                      </m:sSup>
                      <m:r>
                        <a:rPr lang="en-US" i="1">
                          <a:solidFill>
                            <a:srgbClr val="000000"/>
                          </a:solidFill>
                          <a:latin typeface="Cambria Math" panose="02040503050406030204" pitchFamily="18" charset="0"/>
                        </a:rPr>
                        <m:t>𝑀</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e>
                      </m:d>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𝐽</m:t>
                          </m:r>
                        </m:e>
                        <m:sup>
                          <m:r>
                            <a:rPr lang="en-US" i="1">
                              <a:solidFill>
                                <a:srgbClr val="000000"/>
                              </a:solidFill>
                              <a:latin typeface="Cambria Math" panose="02040503050406030204" pitchFamily="18" charset="0"/>
                            </a:rPr>
                            <m:t>−1</m:t>
                          </m:r>
                        </m:sup>
                      </m:sSup>
                    </m:oMath>
                  </m:oMathPara>
                </a14:m>
                <a:endParaRPr lang="en-US"/>
              </a:p>
            </p:txBody>
          </p:sp>
        </mc:Choice>
        <mc:Fallback xmlns="">
          <p:sp>
            <p:nvSpPr>
              <p:cNvPr id="68615" name="Object 7">
                <a:extLst>
                  <a:ext uri="{FF2B5EF4-FFF2-40B4-BE49-F238E27FC236}">
                    <a16:creationId xmlns:a16="http://schemas.microsoft.com/office/drawing/2014/main" id="{A00AC2E0-1D01-5FBF-2CD6-D2770AC9F797}"/>
                  </a:ext>
                </a:extLst>
              </p:cNvPr>
              <p:cNvSpPr txBox="1">
                <a:spLocks noRot="1" noChangeAspect="1" noMove="1" noResize="1" noEditPoints="1" noAdjustHandles="1" noChangeArrowheads="1" noChangeShapeType="1" noTextEdit="1"/>
              </p:cNvSpPr>
              <p:nvPr/>
            </p:nvSpPr>
            <p:spPr bwMode="auto">
              <a:xfrm>
                <a:off x="3252788" y="3843338"/>
                <a:ext cx="2157412" cy="387350"/>
              </a:xfrm>
              <a:prstGeom prst="rect">
                <a:avLst/>
              </a:prstGeom>
              <a:blipFill>
                <a:blip r:embed="rId6"/>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616" name="Object 8">
                <a:extLst>
                  <a:ext uri="{FF2B5EF4-FFF2-40B4-BE49-F238E27FC236}">
                    <a16:creationId xmlns:a16="http://schemas.microsoft.com/office/drawing/2014/main" id="{6783F5CC-8918-EFEA-D502-CB139F55CE8E}"/>
                  </a:ext>
                </a:extLst>
              </p:cNvPr>
              <p:cNvSpPr txBox="1"/>
              <p:nvPr/>
            </p:nvSpPr>
            <p:spPr bwMode="auto">
              <a:xfrm>
                <a:off x="3233738" y="4284664"/>
                <a:ext cx="3784600" cy="388937"/>
              </a:xfrm>
              <a:prstGeom prst="rect">
                <a:avLst/>
              </a:prstGeom>
              <a:no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𝑉</m:t>
                          </m:r>
                        </m:e>
                        <m:sub>
                          <m:r>
                            <a:rPr lang="en-US" i="1">
                              <a:solidFill>
                                <a:srgbClr val="000000"/>
                              </a:solidFill>
                              <a:latin typeface="Cambria Math" panose="02040503050406030204" pitchFamily="18" charset="0"/>
                            </a:rPr>
                            <m:t>𝑥</m:t>
                          </m:r>
                        </m:sub>
                      </m:sSub>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d>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𝐽</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𝑇</m:t>
                          </m:r>
                        </m:sup>
                      </m:sSup>
                      <m:r>
                        <a:rPr lang="en-US" i="1">
                          <a:solidFill>
                            <a:srgbClr val="000000"/>
                          </a:solidFill>
                          <a:latin typeface="Cambria Math" panose="02040503050406030204" pitchFamily="18" charset="0"/>
                        </a:rPr>
                        <m:t>𝑀</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e>
                      </m:d>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𝐽</m:t>
                          </m:r>
                        </m:e>
                        <m:sup>
                          <m:r>
                            <a:rPr lang="en-US" i="1">
                              <a:solidFill>
                                <a:srgbClr val="000000"/>
                              </a:solidFill>
                              <a:latin typeface="Cambria Math" panose="02040503050406030204" pitchFamily="18" charset="0"/>
                            </a:rPr>
                            <m:t>−1</m:t>
                          </m:r>
                        </m:sup>
                      </m:sSup>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𝐽</m:t>
                          </m:r>
                        </m:e>
                      </m:acc>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𝐽</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𝑇</m:t>
                          </m:r>
                        </m:sup>
                      </m:sSup>
                      <m:r>
                        <a:rPr lang="en-US" i="1">
                          <a:solidFill>
                            <a:srgbClr val="000000"/>
                          </a:solidFill>
                          <a:latin typeface="Cambria Math" panose="02040503050406030204" pitchFamily="18" charset="0"/>
                        </a:rPr>
                        <m:t>𝑉</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d>
                    </m:oMath>
                  </m:oMathPara>
                </a14:m>
                <a:endParaRPr lang="en-US"/>
              </a:p>
            </p:txBody>
          </p:sp>
        </mc:Choice>
        <mc:Fallback xmlns="">
          <p:sp>
            <p:nvSpPr>
              <p:cNvPr id="68616" name="Object 8">
                <a:extLst>
                  <a:ext uri="{FF2B5EF4-FFF2-40B4-BE49-F238E27FC236}">
                    <a16:creationId xmlns:a16="http://schemas.microsoft.com/office/drawing/2014/main" id="{6783F5CC-8918-EFEA-D502-CB139F55CE8E}"/>
                  </a:ext>
                </a:extLst>
              </p:cNvPr>
              <p:cNvSpPr txBox="1">
                <a:spLocks noRot="1" noChangeAspect="1" noMove="1" noResize="1" noEditPoints="1" noAdjustHandles="1" noChangeArrowheads="1" noChangeShapeType="1" noTextEdit="1"/>
              </p:cNvSpPr>
              <p:nvPr/>
            </p:nvSpPr>
            <p:spPr bwMode="auto">
              <a:xfrm>
                <a:off x="3233738" y="4284664"/>
                <a:ext cx="3784600" cy="388937"/>
              </a:xfrm>
              <a:prstGeom prst="rect">
                <a:avLst/>
              </a:prstGeom>
              <a:blipFill>
                <a:blip r:embed="rId7"/>
                <a:stretch>
                  <a:fillRect b="-4688"/>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617" name="Object 9">
                <a:extLst>
                  <a:ext uri="{FF2B5EF4-FFF2-40B4-BE49-F238E27FC236}">
                    <a16:creationId xmlns:a16="http://schemas.microsoft.com/office/drawing/2014/main" id="{9A31D4DC-B301-6898-8D6E-F3269EA2E87B}"/>
                  </a:ext>
                </a:extLst>
              </p:cNvPr>
              <p:cNvSpPr txBox="1"/>
              <p:nvPr/>
            </p:nvSpPr>
            <p:spPr bwMode="auto">
              <a:xfrm>
                <a:off x="3241676" y="4694238"/>
                <a:ext cx="1700213" cy="387350"/>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𝐺</m:t>
                          </m:r>
                        </m:e>
                        <m:sub>
                          <m:r>
                            <a:rPr lang="en-US" i="1">
                              <a:solidFill>
                                <a:srgbClr val="000000"/>
                              </a:solidFill>
                              <a:latin typeface="Cambria Math" panose="02040503050406030204" pitchFamily="18" charset="0"/>
                            </a:rPr>
                            <m:t>𝑥</m:t>
                          </m:r>
                        </m:sub>
                      </m:sSub>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e>
                      </m:d>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𝐽</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𝑇</m:t>
                          </m:r>
                        </m:sup>
                      </m:sSup>
                      <m:r>
                        <a:rPr lang="en-US" i="1">
                          <a:solidFill>
                            <a:srgbClr val="000000"/>
                          </a:solidFill>
                          <a:latin typeface="Cambria Math" panose="02040503050406030204" pitchFamily="18" charset="0"/>
                        </a:rPr>
                        <m:t>𝐺</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e>
                      </m:d>
                    </m:oMath>
                  </m:oMathPara>
                </a14:m>
                <a:endParaRPr lang="en-US"/>
              </a:p>
            </p:txBody>
          </p:sp>
        </mc:Choice>
        <mc:Fallback xmlns="">
          <p:sp>
            <p:nvSpPr>
              <p:cNvPr id="68617" name="Object 9">
                <a:extLst>
                  <a:ext uri="{FF2B5EF4-FFF2-40B4-BE49-F238E27FC236}">
                    <a16:creationId xmlns:a16="http://schemas.microsoft.com/office/drawing/2014/main" id="{9A31D4DC-B301-6898-8D6E-F3269EA2E87B}"/>
                  </a:ext>
                </a:extLst>
              </p:cNvPr>
              <p:cNvSpPr txBox="1">
                <a:spLocks noRot="1" noChangeAspect="1" noMove="1" noResize="1" noEditPoints="1" noAdjustHandles="1" noChangeArrowheads="1" noChangeShapeType="1" noTextEdit="1"/>
              </p:cNvSpPr>
              <p:nvPr/>
            </p:nvSpPr>
            <p:spPr bwMode="auto">
              <a:xfrm>
                <a:off x="3241676" y="4694238"/>
                <a:ext cx="1700213" cy="387350"/>
              </a:xfrm>
              <a:prstGeom prst="rect">
                <a:avLst/>
              </a:prstGeom>
              <a:blipFill>
                <a:blip r:embed="rId8"/>
                <a:stretch>
                  <a:fillRect/>
                </a:stretch>
              </a:blipFill>
              <a:ln>
                <a:noFill/>
              </a:ln>
              <a:effectLst/>
            </p:spPr>
            <p:txBody>
              <a:bodyPr/>
              <a:lstStyle/>
              <a:p>
                <a:r>
                  <a:rPr lang="en-US">
                    <a:noFill/>
                  </a:rPr>
                  <a:t> </a:t>
                </a:r>
              </a:p>
            </p:txBody>
          </p:sp>
        </mc:Fallback>
      </mc:AlternateContent>
      <p:sp>
        <p:nvSpPr>
          <p:cNvPr id="68618" name="Rectangle 10">
            <a:extLst>
              <a:ext uri="{FF2B5EF4-FFF2-40B4-BE49-F238E27FC236}">
                <a16:creationId xmlns:a16="http://schemas.microsoft.com/office/drawing/2014/main" id="{60DB94FD-5347-2962-F1DB-32C388C0138B}"/>
              </a:ext>
            </a:extLst>
          </p:cNvPr>
          <p:cNvSpPr>
            <a:spLocks noChangeArrowheads="1"/>
          </p:cNvSpPr>
          <p:nvPr/>
        </p:nvSpPr>
        <p:spPr bwMode="auto">
          <a:xfrm>
            <a:off x="4579938" y="3030539"/>
            <a:ext cx="3427412" cy="5937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3" name="Footer Placeholder 2">
            <a:extLst>
              <a:ext uri="{FF2B5EF4-FFF2-40B4-BE49-F238E27FC236}">
                <a16:creationId xmlns:a16="http://schemas.microsoft.com/office/drawing/2014/main" id="{984EA7F0-F94E-3BAE-AA3A-98A3C928D27C}"/>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68620" name="Picture 2" descr="http://brand.ucla.edu/wp-content/uploads/2013/08/ucla-logotype-main-11.jpg">
            <a:extLst>
              <a:ext uri="{FF2B5EF4-FFF2-40B4-BE49-F238E27FC236}">
                <a16:creationId xmlns:a16="http://schemas.microsoft.com/office/drawing/2014/main" id="{D1A3922F-A68C-85FD-1A29-2F9C9D0A90D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3C9733C-80FD-9AA7-8F3B-DA3EBBAD8349}"/>
              </a:ext>
            </a:extLst>
          </p:cNvPr>
          <p:cNvSpPr>
            <a:spLocks noGrp="1" noChangeArrowheads="1"/>
          </p:cNvSpPr>
          <p:nvPr>
            <p:ph type="title"/>
          </p:nvPr>
        </p:nvSpPr>
        <p:spPr/>
        <p:txBody>
          <a:bodyPr/>
          <a:lstStyle/>
          <a:p>
            <a:r>
              <a:rPr lang="en-US" altLang="en-US"/>
              <a:t>Manipulators – Non Linear Control Problem</a:t>
            </a:r>
          </a:p>
        </p:txBody>
      </p:sp>
      <p:sp>
        <p:nvSpPr>
          <p:cNvPr id="39939" name="Rectangle 3">
            <a:extLst>
              <a:ext uri="{FF2B5EF4-FFF2-40B4-BE49-F238E27FC236}">
                <a16:creationId xmlns:a16="http://schemas.microsoft.com/office/drawing/2014/main" id="{7ECD9C2A-73A3-BAFA-D64C-4409CAB77B3D}"/>
              </a:ext>
            </a:extLst>
          </p:cNvPr>
          <p:cNvSpPr>
            <a:spLocks noGrp="1" noChangeArrowheads="1"/>
          </p:cNvSpPr>
          <p:nvPr>
            <p:ph type="body" idx="1"/>
          </p:nvPr>
        </p:nvSpPr>
        <p:spPr/>
        <p:txBody>
          <a:bodyPr/>
          <a:lstStyle/>
          <a:p>
            <a:endParaRPr lang="en-US" altLang="en-US"/>
          </a:p>
        </p:txBody>
      </p:sp>
      <mc:AlternateContent xmlns:mc="http://schemas.openxmlformats.org/markup-compatibility/2006" xmlns:a14="http://schemas.microsoft.com/office/drawing/2010/main">
        <mc:Choice Requires="a14">
          <p:sp>
            <p:nvSpPr>
              <p:cNvPr id="39940" name="Object 4">
                <a:extLst>
                  <a:ext uri="{FF2B5EF4-FFF2-40B4-BE49-F238E27FC236}">
                    <a16:creationId xmlns:a16="http://schemas.microsoft.com/office/drawing/2014/main" id="{A1E68D16-238C-5FA8-205C-E2C29A2A0DA0}"/>
                  </a:ext>
                </a:extLst>
              </p:cNvPr>
              <p:cNvSpPr txBox="1"/>
              <p:nvPr/>
            </p:nvSpPr>
            <p:spPr bwMode="auto">
              <a:xfrm>
                <a:off x="4422776" y="1493839"/>
                <a:ext cx="3554413" cy="365125"/>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𝜏</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𝑀</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e>
                      </m:d>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𝑉</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d>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𝐺</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e>
                      </m:d>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𝐹</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d>
                    </m:oMath>
                  </m:oMathPara>
                </a14:m>
                <a:endParaRPr lang="en-US"/>
              </a:p>
            </p:txBody>
          </p:sp>
        </mc:Choice>
        <mc:Fallback xmlns="">
          <p:sp>
            <p:nvSpPr>
              <p:cNvPr id="39940" name="Object 4">
                <a:extLst>
                  <a:ext uri="{FF2B5EF4-FFF2-40B4-BE49-F238E27FC236}">
                    <a16:creationId xmlns:a16="http://schemas.microsoft.com/office/drawing/2014/main" id="{A1E68D16-238C-5FA8-205C-E2C29A2A0DA0}"/>
                  </a:ext>
                </a:extLst>
              </p:cNvPr>
              <p:cNvSpPr txBox="1">
                <a:spLocks noRot="1" noChangeAspect="1" noMove="1" noResize="1" noEditPoints="1" noAdjustHandles="1" noChangeArrowheads="1" noChangeShapeType="1" noTextEdit="1"/>
              </p:cNvSpPr>
              <p:nvPr/>
            </p:nvSpPr>
            <p:spPr bwMode="auto">
              <a:xfrm>
                <a:off x="4422776" y="1493839"/>
                <a:ext cx="3554413" cy="365125"/>
              </a:xfrm>
              <a:prstGeom prst="rect">
                <a:avLst/>
              </a:prstGeom>
              <a:blipFill>
                <a:blip r:embed="rId3"/>
                <a:stretch>
                  <a:fillRect/>
                </a:stretch>
              </a:blipFill>
              <a:ln>
                <a:noFill/>
              </a:ln>
              <a:effectLst/>
            </p:spPr>
            <p:txBody>
              <a:bodyPr/>
              <a:lstStyle/>
              <a:p>
                <a:r>
                  <a:rPr lang="en-US">
                    <a:noFill/>
                  </a:rPr>
                  <a:t> </a:t>
                </a:r>
              </a:p>
            </p:txBody>
          </p:sp>
        </mc:Fallback>
      </mc:AlternateContent>
      <p:sp>
        <p:nvSpPr>
          <p:cNvPr id="8" name="Footer Placeholder 2">
            <a:extLst>
              <a:ext uri="{FF2B5EF4-FFF2-40B4-BE49-F238E27FC236}">
                <a16:creationId xmlns:a16="http://schemas.microsoft.com/office/drawing/2014/main" id="{CA97C323-D9B9-0E3E-DAE0-59E7740E9200}"/>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9942" name="Picture 2" descr="http://brand.ucla.edu/wp-content/uploads/2013/08/ucla-logotype-main-11.jpg">
            <a:extLst>
              <a:ext uri="{FF2B5EF4-FFF2-40B4-BE49-F238E27FC236}">
                <a16:creationId xmlns:a16="http://schemas.microsoft.com/office/drawing/2014/main" id="{E0D549BE-BB47-F334-D5DB-FAF2E42731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5">
            <p14:nvContentPartPr>
              <p14:cNvPr id="25608" name="Ink 8">
                <a:extLst>
                  <a:ext uri="{FF2B5EF4-FFF2-40B4-BE49-F238E27FC236}">
                    <a16:creationId xmlns:a16="http://schemas.microsoft.com/office/drawing/2014/main" id="{BBCBF7A4-96A8-1E30-670F-D13B0DD91C2D}"/>
                  </a:ext>
                </a:extLst>
              </p14:cNvPr>
              <p14:cNvContentPartPr>
                <a14:cpLocks xmlns:a14="http://schemas.microsoft.com/office/drawing/2010/main" noRot="1" noChangeAspect="1" noEditPoints="1" noChangeArrowheads="1" noChangeShapeType="1"/>
              </p14:cNvContentPartPr>
              <p14:nvPr/>
            </p14:nvContentPartPr>
            <p14:xfrm>
              <a:off x="5145088" y="3854450"/>
              <a:ext cx="4741862" cy="1466850"/>
            </p14:xfrm>
          </p:contentPart>
        </mc:Choice>
        <mc:Fallback xmlns="">
          <p:pic>
            <p:nvPicPr>
              <p:cNvPr id="25608" name="Ink 8">
                <a:extLst>
                  <a:ext uri="{FF2B5EF4-FFF2-40B4-BE49-F238E27FC236}">
                    <a16:creationId xmlns:a16="http://schemas.microsoft.com/office/drawing/2014/main" id="{BBCBF7A4-96A8-1E30-670F-D13B0DD91C2D}"/>
                  </a:ext>
                </a:extLst>
              </p:cNvPr>
              <p:cNvPicPr>
                <a:picLocks noRot="1" noChangeAspect="1" noEditPoints="1" noChangeArrowheads="1" noChangeShapeType="1"/>
              </p:cNvPicPr>
              <p:nvPr/>
            </p:nvPicPr>
            <p:blipFill>
              <a:blip r:embed="rId6"/>
              <a:stretch>
                <a:fillRect/>
              </a:stretch>
            </p:blipFill>
            <p:spPr>
              <a:xfrm>
                <a:off x="5135728" y="3845091"/>
                <a:ext cx="4760582" cy="148556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5610" name="Ink 10">
                <a:extLst>
                  <a:ext uri="{FF2B5EF4-FFF2-40B4-BE49-F238E27FC236}">
                    <a16:creationId xmlns:a16="http://schemas.microsoft.com/office/drawing/2014/main" id="{6A9BDBE5-C505-CC5B-A2DA-22448E465F91}"/>
                  </a:ext>
                </a:extLst>
              </p14:cNvPr>
              <p14:cNvContentPartPr>
                <a14:cpLocks xmlns:a14="http://schemas.microsoft.com/office/drawing/2010/main" noRot="1" noChangeAspect="1" noEditPoints="1" noChangeArrowheads="1" noChangeShapeType="1"/>
              </p14:cNvContentPartPr>
              <p14:nvPr/>
            </p14:nvContentPartPr>
            <p14:xfrm>
              <a:off x="2051050" y="4022726"/>
              <a:ext cx="1854200" cy="511175"/>
            </p14:xfrm>
          </p:contentPart>
        </mc:Choice>
        <mc:Fallback xmlns="">
          <p:pic>
            <p:nvPicPr>
              <p:cNvPr id="25610" name="Ink 10">
                <a:extLst>
                  <a:ext uri="{FF2B5EF4-FFF2-40B4-BE49-F238E27FC236}">
                    <a16:creationId xmlns:a16="http://schemas.microsoft.com/office/drawing/2014/main" id="{6A9BDBE5-C505-CC5B-A2DA-22448E465F91}"/>
                  </a:ext>
                </a:extLst>
              </p:cNvPr>
              <p:cNvPicPr>
                <a:picLocks noRot="1" noChangeAspect="1" noEditPoints="1" noChangeArrowheads="1" noChangeShapeType="1"/>
              </p:cNvPicPr>
              <p:nvPr/>
            </p:nvPicPr>
            <p:blipFill>
              <a:blip r:embed="rId8"/>
              <a:stretch>
                <a:fillRect/>
              </a:stretch>
            </p:blipFill>
            <p:spPr>
              <a:xfrm>
                <a:off x="2041691" y="4013366"/>
                <a:ext cx="1872918" cy="52989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5611" name="Ink 11">
                <a:extLst>
                  <a:ext uri="{FF2B5EF4-FFF2-40B4-BE49-F238E27FC236}">
                    <a16:creationId xmlns:a16="http://schemas.microsoft.com/office/drawing/2014/main" id="{8E1AF3E0-6ACC-3B4D-8392-C5DFFD90FCE5}"/>
                  </a:ext>
                </a:extLst>
              </p14:cNvPr>
              <p14:cNvContentPartPr>
                <a14:cpLocks xmlns:a14="http://schemas.microsoft.com/office/drawing/2010/main" noRot="1" noChangeAspect="1" noEditPoints="1" noChangeArrowheads="1" noChangeShapeType="1"/>
              </p14:cNvContentPartPr>
              <p14:nvPr/>
            </p14:nvContentPartPr>
            <p14:xfrm>
              <a:off x="5486401" y="3692526"/>
              <a:ext cx="315913" cy="11113"/>
            </p14:xfrm>
          </p:contentPart>
        </mc:Choice>
        <mc:Fallback xmlns="">
          <p:pic>
            <p:nvPicPr>
              <p:cNvPr id="25611" name="Ink 11">
                <a:extLst>
                  <a:ext uri="{FF2B5EF4-FFF2-40B4-BE49-F238E27FC236}">
                    <a16:creationId xmlns:a16="http://schemas.microsoft.com/office/drawing/2014/main" id="{8E1AF3E0-6ACC-3B4D-8392-C5DFFD90FCE5}"/>
                  </a:ext>
                </a:extLst>
              </p:cNvPr>
              <p:cNvPicPr>
                <a:picLocks noRot="1" noChangeAspect="1" noEditPoints="1" noChangeArrowheads="1" noChangeShapeType="1"/>
              </p:cNvPicPr>
              <p:nvPr/>
            </p:nvPicPr>
            <p:blipFill>
              <a:blip r:embed="rId10"/>
              <a:stretch>
                <a:fillRect/>
              </a:stretch>
            </p:blipFill>
            <p:spPr>
              <a:xfrm>
                <a:off x="5477046" y="3683205"/>
                <a:ext cx="334623" cy="29754"/>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5612" name="Ink 12">
                <a:extLst>
                  <a:ext uri="{FF2B5EF4-FFF2-40B4-BE49-F238E27FC236}">
                    <a16:creationId xmlns:a16="http://schemas.microsoft.com/office/drawing/2014/main" id="{058A12AC-CA94-D4CD-46C7-3DC159930AD5}"/>
                  </a:ext>
                </a:extLst>
              </p14:cNvPr>
              <p14:cNvContentPartPr>
                <a14:cpLocks xmlns:a14="http://schemas.microsoft.com/office/drawing/2010/main" noRot="1" noChangeAspect="1" noEditPoints="1" noChangeArrowheads="1" noChangeShapeType="1"/>
              </p14:cNvContentPartPr>
              <p14:nvPr/>
            </p14:nvContentPartPr>
            <p14:xfrm>
              <a:off x="3311525" y="4391026"/>
              <a:ext cx="1790700" cy="600075"/>
            </p14:xfrm>
          </p:contentPart>
        </mc:Choice>
        <mc:Fallback xmlns="">
          <p:pic>
            <p:nvPicPr>
              <p:cNvPr id="25612" name="Ink 12">
                <a:extLst>
                  <a:ext uri="{FF2B5EF4-FFF2-40B4-BE49-F238E27FC236}">
                    <a16:creationId xmlns:a16="http://schemas.microsoft.com/office/drawing/2014/main" id="{058A12AC-CA94-D4CD-46C7-3DC159930AD5}"/>
                  </a:ext>
                </a:extLst>
              </p:cNvPr>
              <p:cNvPicPr>
                <a:picLocks noRot="1" noChangeAspect="1" noEditPoints="1" noChangeArrowheads="1" noChangeShapeType="1"/>
              </p:cNvPicPr>
              <p:nvPr/>
            </p:nvPicPr>
            <p:blipFill>
              <a:blip r:embed="rId12"/>
              <a:stretch>
                <a:fillRect/>
              </a:stretch>
            </p:blipFill>
            <p:spPr>
              <a:xfrm>
                <a:off x="3302165" y="4381678"/>
                <a:ext cx="1809421" cy="61877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5613" name="Ink 13">
                <a:extLst>
                  <a:ext uri="{FF2B5EF4-FFF2-40B4-BE49-F238E27FC236}">
                    <a16:creationId xmlns:a16="http://schemas.microsoft.com/office/drawing/2014/main" id="{C6635FB1-78F5-9A92-73C5-529BDF9BAC7D}"/>
                  </a:ext>
                </a:extLst>
              </p14:cNvPr>
              <p14:cNvContentPartPr>
                <a14:cpLocks xmlns:a14="http://schemas.microsoft.com/office/drawing/2010/main" noRot="1" noChangeAspect="1" noEditPoints="1" noChangeArrowheads="1" noChangeShapeType="1"/>
              </p14:cNvContentPartPr>
              <p14:nvPr/>
            </p14:nvContentPartPr>
            <p14:xfrm>
              <a:off x="5799138" y="3722689"/>
              <a:ext cx="400050" cy="688975"/>
            </p14:xfrm>
          </p:contentPart>
        </mc:Choice>
        <mc:Fallback xmlns="">
          <p:pic>
            <p:nvPicPr>
              <p:cNvPr id="25613" name="Ink 13">
                <a:extLst>
                  <a:ext uri="{FF2B5EF4-FFF2-40B4-BE49-F238E27FC236}">
                    <a16:creationId xmlns:a16="http://schemas.microsoft.com/office/drawing/2014/main" id="{C6635FB1-78F5-9A92-73C5-529BDF9BAC7D}"/>
                  </a:ext>
                </a:extLst>
              </p:cNvPr>
              <p:cNvPicPr>
                <a:picLocks noRot="1" noChangeAspect="1" noEditPoints="1" noChangeArrowheads="1" noChangeShapeType="1"/>
              </p:cNvPicPr>
              <p:nvPr/>
            </p:nvPicPr>
            <p:blipFill>
              <a:blip r:embed="rId14"/>
              <a:stretch>
                <a:fillRect/>
              </a:stretch>
            </p:blipFill>
            <p:spPr>
              <a:xfrm>
                <a:off x="5789776" y="3713320"/>
                <a:ext cx="418774" cy="70771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5614" name="Ink 14">
                <a:extLst>
                  <a:ext uri="{FF2B5EF4-FFF2-40B4-BE49-F238E27FC236}">
                    <a16:creationId xmlns:a16="http://schemas.microsoft.com/office/drawing/2014/main" id="{5347AD54-376B-4ACD-721D-B48C8251B063}"/>
                  </a:ext>
                </a:extLst>
              </p14:cNvPr>
              <p14:cNvContentPartPr>
                <a14:cpLocks xmlns:a14="http://schemas.microsoft.com/office/drawing/2010/main" noRot="1" noChangeAspect="1" noEditPoints="1" noChangeArrowheads="1" noChangeShapeType="1"/>
              </p14:cNvContentPartPr>
              <p14:nvPr/>
            </p14:nvContentPartPr>
            <p14:xfrm>
              <a:off x="3684588" y="4684714"/>
              <a:ext cx="450850" cy="1119187"/>
            </p14:xfrm>
          </p:contentPart>
        </mc:Choice>
        <mc:Fallback xmlns="">
          <p:pic>
            <p:nvPicPr>
              <p:cNvPr id="25614" name="Ink 14">
                <a:extLst>
                  <a:ext uri="{FF2B5EF4-FFF2-40B4-BE49-F238E27FC236}">
                    <a16:creationId xmlns:a16="http://schemas.microsoft.com/office/drawing/2014/main" id="{5347AD54-376B-4ACD-721D-B48C8251B063}"/>
                  </a:ext>
                </a:extLst>
              </p:cNvPr>
              <p:cNvPicPr>
                <a:picLocks noRot="1" noChangeAspect="1" noEditPoints="1" noChangeArrowheads="1" noChangeShapeType="1"/>
              </p:cNvPicPr>
              <p:nvPr/>
            </p:nvPicPr>
            <p:blipFill>
              <a:blip r:embed="rId16"/>
              <a:stretch>
                <a:fillRect/>
              </a:stretch>
            </p:blipFill>
            <p:spPr>
              <a:xfrm>
                <a:off x="3675225" y="4675354"/>
                <a:ext cx="469575" cy="1137906"/>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615" name="Ink 15">
                <a:extLst>
                  <a:ext uri="{FF2B5EF4-FFF2-40B4-BE49-F238E27FC236}">
                    <a16:creationId xmlns:a16="http://schemas.microsoft.com/office/drawing/2014/main" id="{D069F673-B4A5-EDDF-1D91-650535B0C9F0}"/>
                  </a:ext>
                </a:extLst>
              </p14:cNvPr>
              <p14:cNvContentPartPr>
                <a14:cpLocks xmlns:a14="http://schemas.microsoft.com/office/drawing/2010/main" noRot="1" noChangeAspect="1" noEditPoints="1" noChangeArrowheads="1" noChangeShapeType="1"/>
              </p14:cNvContentPartPr>
              <p14:nvPr/>
            </p14:nvContentPartPr>
            <p14:xfrm>
              <a:off x="4167188" y="3898901"/>
              <a:ext cx="5797550" cy="1935163"/>
            </p14:xfrm>
          </p:contentPart>
        </mc:Choice>
        <mc:Fallback xmlns="">
          <p:pic>
            <p:nvPicPr>
              <p:cNvPr id="25615" name="Ink 15">
                <a:extLst>
                  <a:ext uri="{FF2B5EF4-FFF2-40B4-BE49-F238E27FC236}">
                    <a16:creationId xmlns:a16="http://schemas.microsoft.com/office/drawing/2014/main" id="{D069F673-B4A5-EDDF-1D91-650535B0C9F0}"/>
                  </a:ext>
                </a:extLst>
              </p:cNvPr>
              <p:cNvPicPr>
                <a:picLocks noRot="1" noChangeAspect="1" noEditPoints="1" noChangeArrowheads="1" noChangeShapeType="1"/>
              </p:cNvPicPr>
              <p:nvPr/>
            </p:nvPicPr>
            <p:blipFill>
              <a:blip r:embed="rId18"/>
              <a:stretch>
                <a:fillRect/>
              </a:stretch>
            </p:blipFill>
            <p:spPr>
              <a:xfrm>
                <a:off x="4157829" y="3889540"/>
                <a:ext cx="5816268" cy="1953885"/>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5616" name="Ink 16">
                <a:extLst>
                  <a:ext uri="{FF2B5EF4-FFF2-40B4-BE49-F238E27FC236}">
                    <a16:creationId xmlns:a16="http://schemas.microsoft.com/office/drawing/2014/main" id="{61C68D49-F6F5-3648-BA96-5F7221E8772C}"/>
                  </a:ext>
                </a:extLst>
              </p14:cNvPr>
              <p14:cNvContentPartPr>
                <a14:cpLocks xmlns:a14="http://schemas.microsoft.com/office/drawing/2010/main" noRot="1" noChangeAspect="1" noEditPoints="1" noChangeArrowheads="1" noChangeShapeType="1"/>
              </p14:cNvContentPartPr>
              <p14:nvPr/>
            </p14:nvContentPartPr>
            <p14:xfrm>
              <a:off x="4379914" y="3905250"/>
              <a:ext cx="307975" cy="103188"/>
            </p14:xfrm>
          </p:contentPart>
        </mc:Choice>
        <mc:Fallback xmlns="">
          <p:pic>
            <p:nvPicPr>
              <p:cNvPr id="25616" name="Ink 16">
                <a:extLst>
                  <a:ext uri="{FF2B5EF4-FFF2-40B4-BE49-F238E27FC236}">
                    <a16:creationId xmlns:a16="http://schemas.microsoft.com/office/drawing/2014/main" id="{61C68D49-F6F5-3648-BA96-5F7221E8772C}"/>
                  </a:ext>
                </a:extLst>
              </p:cNvPr>
              <p:cNvPicPr>
                <a:picLocks noRot="1" noChangeAspect="1" noEditPoints="1" noChangeArrowheads="1" noChangeShapeType="1"/>
              </p:cNvPicPr>
              <p:nvPr/>
            </p:nvPicPr>
            <p:blipFill>
              <a:blip r:embed="rId20"/>
              <a:stretch>
                <a:fillRect/>
              </a:stretch>
            </p:blipFill>
            <p:spPr>
              <a:xfrm>
                <a:off x="4370549" y="3895902"/>
                <a:ext cx="326706" cy="121884"/>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5617" name="Ink 17">
                <a:extLst>
                  <a:ext uri="{FF2B5EF4-FFF2-40B4-BE49-F238E27FC236}">
                    <a16:creationId xmlns:a16="http://schemas.microsoft.com/office/drawing/2014/main" id="{02871250-5645-3F14-EF19-4DFBA6A7E2E5}"/>
                  </a:ext>
                </a:extLst>
              </p14:cNvPr>
              <p14:cNvContentPartPr>
                <a14:cpLocks xmlns:a14="http://schemas.microsoft.com/office/drawing/2010/main" noRot="1" noChangeAspect="1" noEditPoints="1" noChangeArrowheads="1" noChangeShapeType="1"/>
              </p14:cNvContentPartPr>
              <p14:nvPr/>
            </p14:nvContentPartPr>
            <p14:xfrm>
              <a:off x="4848225" y="3532188"/>
              <a:ext cx="647700" cy="277812"/>
            </p14:xfrm>
          </p:contentPart>
        </mc:Choice>
        <mc:Fallback xmlns="">
          <p:pic>
            <p:nvPicPr>
              <p:cNvPr id="25617" name="Ink 17">
                <a:extLst>
                  <a:ext uri="{FF2B5EF4-FFF2-40B4-BE49-F238E27FC236}">
                    <a16:creationId xmlns:a16="http://schemas.microsoft.com/office/drawing/2014/main" id="{02871250-5645-3F14-EF19-4DFBA6A7E2E5}"/>
                  </a:ext>
                </a:extLst>
              </p:cNvPr>
              <p:cNvPicPr>
                <a:picLocks noRot="1" noChangeAspect="1" noEditPoints="1" noChangeArrowheads="1" noChangeShapeType="1"/>
              </p:cNvPicPr>
              <p:nvPr/>
            </p:nvPicPr>
            <p:blipFill>
              <a:blip r:embed="rId22"/>
              <a:stretch>
                <a:fillRect/>
              </a:stretch>
            </p:blipFill>
            <p:spPr>
              <a:xfrm>
                <a:off x="4838864" y="3522807"/>
                <a:ext cx="666422" cy="296573"/>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5618" name="Ink 18">
                <a:extLst>
                  <a:ext uri="{FF2B5EF4-FFF2-40B4-BE49-F238E27FC236}">
                    <a16:creationId xmlns:a16="http://schemas.microsoft.com/office/drawing/2014/main" id="{9B5D511F-E753-E99C-8E51-9F7FCCE8AD72}"/>
                  </a:ext>
                </a:extLst>
              </p14:cNvPr>
              <p14:cNvContentPartPr>
                <a14:cpLocks xmlns:a14="http://schemas.microsoft.com/office/drawing/2010/main" noRot="1" noChangeAspect="1" noEditPoints="1" noChangeArrowheads="1" noChangeShapeType="1"/>
              </p14:cNvContentPartPr>
              <p14:nvPr/>
            </p14:nvContentPartPr>
            <p14:xfrm>
              <a:off x="2532064" y="1808164"/>
              <a:ext cx="4308475" cy="2560637"/>
            </p14:xfrm>
          </p:contentPart>
        </mc:Choice>
        <mc:Fallback xmlns="">
          <p:pic>
            <p:nvPicPr>
              <p:cNvPr id="25618" name="Ink 18">
                <a:extLst>
                  <a:ext uri="{FF2B5EF4-FFF2-40B4-BE49-F238E27FC236}">
                    <a16:creationId xmlns:a16="http://schemas.microsoft.com/office/drawing/2014/main" id="{9B5D511F-E753-E99C-8E51-9F7FCCE8AD72}"/>
                  </a:ext>
                </a:extLst>
              </p:cNvPr>
              <p:cNvPicPr>
                <a:picLocks noRot="1" noChangeAspect="1" noEditPoints="1" noChangeArrowheads="1" noChangeShapeType="1"/>
              </p:cNvPicPr>
              <p:nvPr/>
            </p:nvPicPr>
            <p:blipFill>
              <a:blip r:embed="rId24"/>
              <a:stretch>
                <a:fillRect/>
              </a:stretch>
            </p:blipFill>
            <p:spPr>
              <a:xfrm>
                <a:off x="2522704" y="1798804"/>
                <a:ext cx="4327195" cy="2579357"/>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5619" name="Ink 19">
                <a:extLst>
                  <a:ext uri="{FF2B5EF4-FFF2-40B4-BE49-F238E27FC236}">
                    <a16:creationId xmlns:a16="http://schemas.microsoft.com/office/drawing/2014/main" id="{AE4678E1-D6CF-88C7-BE3A-2C450A852F00}"/>
                  </a:ext>
                </a:extLst>
              </p14:cNvPr>
              <p14:cNvContentPartPr>
                <a14:cpLocks xmlns:a14="http://schemas.microsoft.com/office/drawing/2010/main" noRot="1" noChangeAspect="1" noEditPoints="1" noChangeArrowheads="1" noChangeShapeType="1"/>
              </p14:cNvContentPartPr>
              <p14:nvPr/>
            </p14:nvContentPartPr>
            <p14:xfrm>
              <a:off x="2525714" y="2695576"/>
              <a:ext cx="2752725" cy="612775"/>
            </p14:xfrm>
          </p:contentPart>
        </mc:Choice>
        <mc:Fallback xmlns="">
          <p:pic>
            <p:nvPicPr>
              <p:cNvPr id="25619" name="Ink 19">
                <a:extLst>
                  <a:ext uri="{FF2B5EF4-FFF2-40B4-BE49-F238E27FC236}">
                    <a16:creationId xmlns:a16="http://schemas.microsoft.com/office/drawing/2014/main" id="{AE4678E1-D6CF-88C7-BE3A-2C450A852F00}"/>
                  </a:ext>
                </a:extLst>
              </p:cNvPr>
              <p:cNvPicPr>
                <a:picLocks noRot="1" noChangeAspect="1" noEditPoints="1" noChangeArrowheads="1" noChangeShapeType="1"/>
              </p:cNvPicPr>
              <p:nvPr/>
            </p:nvPicPr>
            <p:blipFill>
              <a:blip r:embed="rId26"/>
              <a:stretch>
                <a:fillRect/>
              </a:stretch>
            </p:blipFill>
            <p:spPr>
              <a:xfrm>
                <a:off x="2516353" y="2686215"/>
                <a:ext cx="2771446" cy="631497"/>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620" name="Ink 20">
                <a:extLst>
                  <a:ext uri="{FF2B5EF4-FFF2-40B4-BE49-F238E27FC236}">
                    <a16:creationId xmlns:a16="http://schemas.microsoft.com/office/drawing/2014/main" id="{8E777B63-FF2A-D55E-2C38-51596E6B3063}"/>
                  </a:ext>
                </a:extLst>
              </p14:cNvPr>
              <p14:cNvContentPartPr>
                <a14:cpLocks xmlns:a14="http://schemas.microsoft.com/office/drawing/2010/main" noRot="1" noChangeAspect="1" noEditPoints="1" noChangeArrowheads="1" noChangeShapeType="1"/>
              </p14:cNvContentPartPr>
              <p14:nvPr/>
            </p14:nvContentPartPr>
            <p14:xfrm>
              <a:off x="2590800" y="3490913"/>
              <a:ext cx="2306638" cy="868362"/>
            </p14:xfrm>
          </p:contentPart>
        </mc:Choice>
        <mc:Fallback xmlns="">
          <p:pic>
            <p:nvPicPr>
              <p:cNvPr id="25620" name="Ink 20">
                <a:extLst>
                  <a:ext uri="{FF2B5EF4-FFF2-40B4-BE49-F238E27FC236}">
                    <a16:creationId xmlns:a16="http://schemas.microsoft.com/office/drawing/2014/main" id="{8E777B63-FF2A-D55E-2C38-51596E6B3063}"/>
                  </a:ext>
                </a:extLst>
              </p:cNvPr>
              <p:cNvPicPr>
                <a:picLocks noRot="1" noChangeAspect="1" noEditPoints="1" noChangeArrowheads="1" noChangeShapeType="1"/>
              </p:cNvPicPr>
              <p:nvPr/>
            </p:nvPicPr>
            <p:blipFill>
              <a:blip r:embed="rId28"/>
              <a:stretch>
                <a:fillRect/>
              </a:stretch>
            </p:blipFill>
            <p:spPr>
              <a:xfrm>
                <a:off x="2581440" y="3481556"/>
                <a:ext cx="2325359" cy="887075"/>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621" name="Ink 21">
                <a:extLst>
                  <a:ext uri="{FF2B5EF4-FFF2-40B4-BE49-F238E27FC236}">
                    <a16:creationId xmlns:a16="http://schemas.microsoft.com/office/drawing/2014/main" id="{347E0C05-1C87-32BC-E7C6-FE16A046B592}"/>
                  </a:ext>
                </a:extLst>
              </p14:cNvPr>
              <p14:cNvContentPartPr>
                <a14:cpLocks xmlns:a14="http://schemas.microsoft.com/office/drawing/2010/main" noRot="1" noChangeAspect="1" noEditPoints="1" noChangeArrowheads="1" noChangeShapeType="1"/>
              </p14:cNvContentPartPr>
              <p14:nvPr/>
            </p14:nvContentPartPr>
            <p14:xfrm>
              <a:off x="4205289" y="1885951"/>
              <a:ext cx="681037" cy="295275"/>
            </p14:xfrm>
          </p:contentPart>
        </mc:Choice>
        <mc:Fallback xmlns="">
          <p:pic>
            <p:nvPicPr>
              <p:cNvPr id="25621" name="Ink 21">
                <a:extLst>
                  <a:ext uri="{FF2B5EF4-FFF2-40B4-BE49-F238E27FC236}">
                    <a16:creationId xmlns:a16="http://schemas.microsoft.com/office/drawing/2014/main" id="{347E0C05-1C87-32BC-E7C6-FE16A046B592}"/>
                  </a:ext>
                </a:extLst>
              </p:cNvPr>
              <p:cNvPicPr>
                <a:picLocks noRot="1" noChangeAspect="1" noEditPoints="1" noChangeArrowheads="1" noChangeShapeType="1"/>
              </p:cNvPicPr>
              <p:nvPr/>
            </p:nvPicPr>
            <p:blipFill>
              <a:blip r:embed="rId30"/>
              <a:stretch>
                <a:fillRect/>
              </a:stretch>
            </p:blipFill>
            <p:spPr>
              <a:xfrm>
                <a:off x="4195930" y="1876589"/>
                <a:ext cx="699755" cy="314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622" name="Ink 22">
                <a:extLst>
                  <a:ext uri="{FF2B5EF4-FFF2-40B4-BE49-F238E27FC236}">
                    <a16:creationId xmlns:a16="http://schemas.microsoft.com/office/drawing/2014/main" id="{0A0B228B-DA05-AE87-4FFF-E15209AB88BA}"/>
                  </a:ext>
                </a:extLst>
              </p14:cNvPr>
              <p14:cNvContentPartPr>
                <a14:cpLocks xmlns:a14="http://schemas.microsoft.com/office/drawing/2010/main" noRot="1" noChangeAspect="1" noEditPoints="1" noChangeArrowheads="1" noChangeShapeType="1"/>
              </p14:cNvContentPartPr>
              <p14:nvPr/>
            </p14:nvContentPartPr>
            <p14:xfrm>
              <a:off x="4243388" y="2308226"/>
              <a:ext cx="639762" cy="238125"/>
            </p14:xfrm>
          </p:contentPart>
        </mc:Choice>
        <mc:Fallback xmlns="">
          <p:pic>
            <p:nvPicPr>
              <p:cNvPr id="25622" name="Ink 22">
                <a:extLst>
                  <a:ext uri="{FF2B5EF4-FFF2-40B4-BE49-F238E27FC236}">
                    <a16:creationId xmlns:a16="http://schemas.microsoft.com/office/drawing/2014/main" id="{0A0B228B-DA05-AE87-4FFF-E15209AB88BA}"/>
                  </a:ext>
                </a:extLst>
              </p:cNvPr>
              <p:cNvPicPr>
                <a:picLocks noRot="1" noChangeAspect="1" noEditPoints="1" noChangeArrowheads="1" noChangeShapeType="1"/>
              </p:cNvPicPr>
              <p:nvPr/>
            </p:nvPicPr>
            <p:blipFill>
              <a:blip r:embed="rId32"/>
              <a:stretch>
                <a:fillRect/>
              </a:stretch>
            </p:blipFill>
            <p:spPr>
              <a:xfrm>
                <a:off x="4234027" y="2298802"/>
                <a:ext cx="658483" cy="256972"/>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623" name="Ink 23">
                <a:extLst>
                  <a:ext uri="{FF2B5EF4-FFF2-40B4-BE49-F238E27FC236}">
                    <a16:creationId xmlns:a16="http://schemas.microsoft.com/office/drawing/2014/main" id="{306DEDF7-DFA2-7328-AAA5-6E65312E57BB}"/>
                  </a:ext>
                </a:extLst>
              </p14:cNvPr>
              <p14:cNvContentPartPr>
                <a14:cpLocks xmlns:a14="http://schemas.microsoft.com/office/drawing/2010/main" noRot="1" noChangeAspect="1" noEditPoints="1" noChangeArrowheads="1" noChangeShapeType="1"/>
              </p14:cNvContentPartPr>
              <p14:nvPr/>
            </p14:nvContentPartPr>
            <p14:xfrm>
              <a:off x="3573463" y="3225801"/>
              <a:ext cx="728662" cy="1177925"/>
            </p14:xfrm>
          </p:contentPart>
        </mc:Choice>
        <mc:Fallback xmlns="">
          <p:pic>
            <p:nvPicPr>
              <p:cNvPr id="25623" name="Ink 23">
                <a:extLst>
                  <a:ext uri="{FF2B5EF4-FFF2-40B4-BE49-F238E27FC236}">
                    <a16:creationId xmlns:a16="http://schemas.microsoft.com/office/drawing/2014/main" id="{306DEDF7-DFA2-7328-AAA5-6E65312E57BB}"/>
                  </a:ext>
                </a:extLst>
              </p:cNvPr>
              <p:cNvPicPr>
                <a:picLocks noRot="1" noChangeAspect="1" noEditPoints="1" noChangeArrowheads="1" noChangeShapeType="1"/>
              </p:cNvPicPr>
              <p:nvPr/>
            </p:nvPicPr>
            <p:blipFill>
              <a:blip r:embed="rId34"/>
              <a:stretch>
                <a:fillRect/>
              </a:stretch>
            </p:blipFill>
            <p:spPr>
              <a:xfrm>
                <a:off x="3564103" y="3216441"/>
                <a:ext cx="747383" cy="1196645"/>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624" name="Ink 24">
                <a:extLst>
                  <a:ext uri="{FF2B5EF4-FFF2-40B4-BE49-F238E27FC236}">
                    <a16:creationId xmlns:a16="http://schemas.microsoft.com/office/drawing/2014/main" id="{C83EB578-4728-E738-7694-0DE776C30741}"/>
                  </a:ext>
                </a:extLst>
              </p14:cNvPr>
              <p14:cNvContentPartPr>
                <a14:cpLocks xmlns:a14="http://schemas.microsoft.com/office/drawing/2010/main" noRot="1" noChangeAspect="1" noEditPoints="1" noChangeArrowheads="1" noChangeShapeType="1"/>
              </p14:cNvContentPartPr>
              <p14:nvPr/>
            </p14:nvContentPartPr>
            <p14:xfrm>
              <a:off x="4876800" y="3130550"/>
              <a:ext cx="1270000" cy="84138"/>
            </p14:xfrm>
          </p:contentPart>
        </mc:Choice>
        <mc:Fallback xmlns="">
          <p:pic>
            <p:nvPicPr>
              <p:cNvPr id="25624" name="Ink 24">
                <a:extLst>
                  <a:ext uri="{FF2B5EF4-FFF2-40B4-BE49-F238E27FC236}">
                    <a16:creationId xmlns:a16="http://schemas.microsoft.com/office/drawing/2014/main" id="{C83EB578-4728-E738-7694-0DE776C30741}"/>
                  </a:ext>
                </a:extLst>
              </p:cNvPr>
              <p:cNvPicPr>
                <a:picLocks noRot="1" noChangeAspect="1" noEditPoints="1" noChangeArrowheads="1" noChangeShapeType="1"/>
              </p:cNvPicPr>
              <p:nvPr/>
            </p:nvPicPr>
            <p:blipFill>
              <a:blip r:embed="rId36"/>
              <a:stretch>
                <a:fillRect/>
              </a:stretch>
            </p:blipFill>
            <p:spPr>
              <a:xfrm>
                <a:off x="4867441" y="3121201"/>
                <a:ext cx="1288719" cy="102835"/>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625" name="Ink 25">
                <a:extLst>
                  <a:ext uri="{FF2B5EF4-FFF2-40B4-BE49-F238E27FC236}">
                    <a16:creationId xmlns:a16="http://schemas.microsoft.com/office/drawing/2014/main" id="{5E9008D2-D87B-5D1A-CE48-6681E12795B4}"/>
                  </a:ext>
                </a:extLst>
              </p14:cNvPr>
              <p14:cNvContentPartPr>
                <a14:cpLocks xmlns:a14="http://schemas.microsoft.com/office/drawing/2010/main" noRot="1" noChangeAspect="1" noEditPoints="1" noChangeArrowheads="1" noChangeShapeType="1"/>
              </p14:cNvContentPartPr>
              <p14:nvPr/>
            </p14:nvContentPartPr>
            <p14:xfrm>
              <a:off x="2490788" y="2058988"/>
              <a:ext cx="38100" cy="2184400"/>
            </p14:xfrm>
          </p:contentPart>
        </mc:Choice>
        <mc:Fallback xmlns="">
          <p:pic>
            <p:nvPicPr>
              <p:cNvPr id="25625" name="Ink 25">
                <a:extLst>
                  <a:ext uri="{FF2B5EF4-FFF2-40B4-BE49-F238E27FC236}">
                    <a16:creationId xmlns:a16="http://schemas.microsoft.com/office/drawing/2014/main" id="{5E9008D2-D87B-5D1A-CE48-6681E12795B4}"/>
                  </a:ext>
                </a:extLst>
              </p:cNvPr>
              <p:cNvPicPr>
                <a:picLocks noRot="1" noChangeAspect="1" noEditPoints="1" noChangeArrowheads="1" noChangeShapeType="1"/>
              </p:cNvPicPr>
              <p:nvPr/>
            </p:nvPicPr>
            <p:blipFill>
              <a:blip r:embed="rId38"/>
              <a:stretch>
                <a:fillRect/>
              </a:stretch>
            </p:blipFill>
            <p:spPr>
              <a:xfrm>
                <a:off x="2481530" y="2049628"/>
                <a:ext cx="56616" cy="2203119"/>
              </a:xfrm>
              <a:prstGeom prst="rect">
                <a:avLst/>
              </a:prstGeom>
            </p:spPr>
          </p:pic>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E566DC6F-D147-290B-451A-0F3DACCC1259}"/>
              </a:ext>
            </a:extLst>
          </p:cNvPr>
          <p:cNvSpPr>
            <a:spLocks noGrp="1" noChangeArrowheads="1"/>
          </p:cNvSpPr>
          <p:nvPr>
            <p:ph type="title"/>
          </p:nvPr>
        </p:nvSpPr>
        <p:spPr/>
        <p:txBody>
          <a:bodyPr/>
          <a:lstStyle/>
          <a:p>
            <a:r>
              <a:rPr lang="en-US" altLang="en-US"/>
              <a:t>Manipulators – Non Linear Control Problem</a:t>
            </a:r>
          </a:p>
        </p:txBody>
      </p:sp>
      <p:sp>
        <p:nvSpPr>
          <p:cNvPr id="41987" name="Rectangle 3">
            <a:extLst>
              <a:ext uri="{FF2B5EF4-FFF2-40B4-BE49-F238E27FC236}">
                <a16:creationId xmlns:a16="http://schemas.microsoft.com/office/drawing/2014/main" id="{4F9B70B4-0BAE-ED83-E1DD-8DE44039F8FE}"/>
              </a:ext>
            </a:extLst>
          </p:cNvPr>
          <p:cNvSpPr>
            <a:spLocks noGrp="1" noChangeArrowheads="1"/>
          </p:cNvSpPr>
          <p:nvPr>
            <p:ph type="body" idx="1"/>
          </p:nvPr>
        </p:nvSpPr>
        <p:spPr/>
        <p:txBody>
          <a:bodyPr/>
          <a:lstStyle/>
          <a:p>
            <a:endParaRPr lang="en-US" altLang="en-US"/>
          </a:p>
        </p:txBody>
      </p:sp>
      <p:pic>
        <p:nvPicPr>
          <p:cNvPr id="41988" name="Picture 4">
            <a:extLst>
              <a:ext uri="{FF2B5EF4-FFF2-40B4-BE49-F238E27FC236}">
                <a16:creationId xmlns:a16="http://schemas.microsoft.com/office/drawing/2014/main" id="{63141566-2300-07FE-CB33-753AC3038B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8589" y="2132013"/>
            <a:ext cx="6999287"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1989" name="Object 4">
                <a:extLst>
                  <a:ext uri="{FF2B5EF4-FFF2-40B4-BE49-F238E27FC236}">
                    <a16:creationId xmlns:a16="http://schemas.microsoft.com/office/drawing/2014/main" id="{08D371E3-6A7C-15DE-8A1F-3F6176A422C7}"/>
                  </a:ext>
                </a:extLst>
              </p:cNvPr>
              <p:cNvSpPr txBox="1"/>
              <p:nvPr/>
            </p:nvSpPr>
            <p:spPr bwMode="auto">
              <a:xfrm>
                <a:off x="4422776" y="1493839"/>
                <a:ext cx="3554413" cy="365125"/>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𝜏</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𝑀</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e>
                      </m:d>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𝑉</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d>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𝐺</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e>
                      </m:d>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𝐹</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d>
                    </m:oMath>
                  </m:oMathPara>
                </a14:m>
                <a:endParaRPr lang="en-US"/>
              </a:p>
            </p:txBody>
          </p:sp>
        </mc:Choice>
        <mc:Fallback xmlns="">
          <p:sp>
            <p:nvSpPr>
              <p:cNvPr id="41989" name="Object 4">
                <a:extLst>
                  <a:ext uri="{FF2B5EF4-FFF2-40B4-BE49-F238E27FC236}">
                    <a16:creationId xmlns:a16="http://schemas.microsoft.com/office/drawing/2014/main" id="{08D371E3-6A7C-15DE-8A1F-3F6176A422C7}"/>
                  </a:ext>
                </a:extLst>
              </p:cNvPr>
              <p:cNvSpPr txBox="1">
                <a:spLocks noRot="1" noChangeAspect="1" noMove="1" noResize="1" noEditPoints="1" noAdjustHandles="1" noChangeArrowheads="1" noChangeShapeType="1" noTextEdit="1"/>
              </p:cNvSpPr>
              <p:nvPr/>
            </p:nvSpPr>
            <p:spPr bwMode="auto">
              <a:xfrm>
                <a:off x="4422776" y="1493839"/>
                <a:ext cx="3554413" cy="365125"/>
              </a:xfrm>
              <a:prstGeom prst="rect">
                <a:avLst/>
              </a:prstGeom>
              <a:blipFill>
                <a:blip r:embed="rId4"/>
                <a:stretch>
                  <a:fillRect/>
                </a:stretch>
              </a:blipFill>
              <a:ln>
                <a:noFill/>
              </a:ln>
              <a:effectLst/>
            </p:spPr>
            <p:txBody>
              <a:bodyPr/>
              <a:lstStyle/>
              <a:p>
                <a:r>
                  <a:rPr lang="en-US">
                    <a:noFill/>
                  </a:rPr>
                  <a:t> </a:t>
                </a:r>
              </a:p>
            </p:txBody>
          </p:sp>
        </mc:Fallback>
      </mc:AlternateContent>
      <p:sp>
        <p:nvSpPr>
          <p:cNvPr id="8" name="Footer Placeholder 2">
            <a:extLst>
              <a:ext uri="{FF2B5EF4-FFF2-40B4-BE49-F238E27FC236}">
                <a16:creationId xmlns:a16="http://schemas.microsoft.com/office/drawing/2014/main" id="{B69D2741-34B9-1E1A-1008-49E81EADF81D}"/>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1991" name="Picture 2" descr="http://brand.ucla.edu/wp-content/uploads/2013/08/ucla-logotype-main-11.jpg">
            <a:extLst>
              <a:ext uri="{FF2B5EF4-FFF2-40B4-BE49-F238E27FC236}">
                <a16:creationId xmlns:a16="http://schemas.microsoft.com/office/drawing/2014/main" id="{7E09619A-DC8C-E012-7AEB-FE94700AAB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26D697F-27FA-970E-65A1-68B6FFB22E3D}"/>
              </a:ext>
            </a:extLst>
          </p:cNvPr>
          <p:cNvSpPr>
            <a:spLocks noGrp="1" noChangeArrowheads="1"/>
          </p:cNvSpPr>
          <p:nvPr>
            <p:ph type="ctrTitle"/>
          </p:nvPr>
        </p:nvSpPr>
        <p:spPr>
          <a:xfrm>
            <a:off x="2209800" y="2286000"/>
            <a:ext cx="7772400" cy="1143000"/>
          </a:xfrm>
        </p:spPr>
        <p:txBody>
          <a:bodyPr/>
          <a:lstStyle/>
          <a:p>
            <a:r>
              <a:rPr lang="en-US" altLang="en-US" dirty="0"/>
              <a:t>Lagrange Method </a:t>
            </a:r>
            <a:br>
              <a:rPr lang="en-US" altLang="en-US" dirty="0"/>
            </a:br>
            <a:endParaRPr lang="en-US" altLang="en-US" dirty="0"/>
          </a:p>
        </p:txBody>
      </p:sp>
      <p:sp>
        <p:nvSpPr>
          <p:cNvPr id="15363" name="Rectangle 3">
            <a:extLst>
              <a:ext uri="{FF2B5EF4-FFF2-40B4-BE49-F238E27FC236}">
                <a16:creationId xmlns:a16="http://schemas.microsoft.com/office/drawing/2014/main" id="{DC6DC451-8A08-AE00-48CB-5F4DBF9CD11B}"/>
              </a:ext>
            </a:extLst>
          </p:cNvPr>
          <p:cNvSpPr>
            <a:spLocks noGrp="1" noChangeArrowheads="1"/>
          </p:cNvSpPr>
          <p:nvPr>
            <p:ph type="subTitle" idx="1"/>
          </p:nvPr>
        </p:nvSpPr>
        <p:spPr/>
        <p:txBody>
          <a:bodyPr/>
          <a:lstStyle/>
          <a:p>
            <a:r>
              <a:rPr lang="en-US" altLang="en-US" dirty="0"/>
              <a:t>General Approach – Formal Derivation </a:t>
            </a:r>
          </a:p>
        </p:txBody>
      </p:sp>
      <p:sp>
        <p:nvSpPr>
          <p:cNvPr id="6" name="Footer Placeholder 2">
            <a:extLst>
              <a:ext uri="{FF2B5EF4-FFF2-40B4-BE49-F238E27FC236}">
                <a16:creationId xmlns:a16="http://schemas.microsoft.com/office/drawing/2014/main" id="{4C603289-20EB-1143-9A39-F9F9F228C0A9}"/>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5365" name="Picture 2" descr="http://brand.ucla.edu/wp-content/uploads/2013/08/ucla-logotype-main-11.jpg">
            <a:extLst>
              <a:ext uri="{FF2B5EF4-FFF2-40B4-BE49-F238E27FC236}">
                <a16:creationId xmlns:a16="http://schemas.microsoft.com/office/drawing/2014/main" id="{A21EA0EE-D88D-1E7A-0D4A-09102FB305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6"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814768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31224</TotalTime>
  <Words>4602</Words>
  <Application>Microsoft Office PowerPoint</Application>
  <PresentationFormat>Widescreen</PresentationFormat>
  <Paragraphs>857</Paragraphs>
  <Slides>67</Slides>
  <Notes>67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67</vt:i4>
      </vt:variant>
    </vt:vector>
  </HeadingPairs>
  <TitlesOfParts>
    <vt:vector size="71" baseType="lpstr">
      <vt:lpstr>Arial</vt:lpstr>
      <vt:lpstr>Cambria Math</vt:lpstr>
      <vt:lpstr>Times New Roman</vt:lpstr>
      <vt:lpstr>Default Design</vt:lpstr>
      <vt:lpstr>Manipulator Dynamics 4 </vt:lpstr>
      <vt:lpstr>Lagrange Method  </vt:lpstr>
      <vt:lpstr>Lagrangian Formulation of Manipulator Dynamics - Summary</vt:lpstr>
      <vt:lpstr>Langrangian Formulation of Manipulator Dynamics 2/</vt:lpstr>
      <vt:lpstr>Langrangian Formulation of Manipulator Dynamics 3/</vt:lpstr>
      <vt:lpstr>Gravity Effects - Langrangian Formulation</vt:lpstr>
      <vt:lpstr>Manipulators – Non Linear Control Problem</vt:lpstr>
      <vt:lpstr>Manipulators – Non Linear Control Problem</vt:lpstr>
      <vt:lpstr>Lagrange Method  </vt:lpstr>
      <vt:lpstr>Lagrangian Formulation of Manipulator Dynamics</vt:lpstr>
      <vt:lpstr>Lagrangian Formulation of Manipulator Dynamics</vt:lpstr>
      <vt:lpstr>Lagrangian Formulation of Manipulator Dynamics</vt:lpstr>
      <vt:lpstr>Lagrangian Formulation of Manipulator Dynamics</vt:lpstr>
      <vt:lpstr>Lagrangian Formulation of Manipulator Dynamics</vt:lpstr>
      <vt:lpstr>Lagrangian Formulation of Manipulator Dynamics</vt:lpstr>
      <vt:lpstr>Lagrangian Formulation of Manipulator Dynamics</vt:lpstr>
      <vt:lpstr>Lagrangian Formulation of Manipulator Dynamics</vt:lpstr>
      <vt:lpstr>Lagrangian Formulation of Manipulator Dynamics</vt:lpstr>
      <vt:lpstr>Lagrangian Formulation of Manipulator Dynamics</vt:lpstr>
      <vt:lpstr>Lagrangian Formulation of Manipulator Dynamics</vt:lpstr>
      <vt:lpstr>Lagrangian Formulation of Manipulator Dynamics</vt:lpstr>
      <vt:lpstr>Lagrangian Formulation of Manipulator Dynamics</vt:lpstr>
      <vt:lpstr>Lagrangian Formulation of Manipulator Dynamics</vt:lpstr>
      <vt:lpstr>Lagrangian Formulation of Manipulator Dynamics</vt:lpstr>
      <vt:lpstr>Lagrangian Formulation of Manipulator Dynamics</vt:lpstr>
      <vt:lpstr>Lagrangian Formulation of Manipulator Dynamics</vt:lpstr>
      <vt:lpstr>Lagrangian Formulation of Manipulator Dynamics</vt:lpstr>
      <vt:lpstr>Lagrangian Formulation of Manipulator Dynamics</vt:lpstr>
      <vt:lpstr>Lagrangian Formulation of Manipulator Dynamics</vt:lpstr>
      <vt:lpstr>Lagrangian Formulation of Manipulator Dynamics</vt:lpstr>
      <vt:lpstr>Lagrangian Formulation of Manipulator Dynamics</vt:lpstr>
      <vt:lpstr>Lagrangian Formulation of Manipulator Dynamics</vt:lpstr>
      <vt:lpstr>Lagrangian Formulation of Manipulator Dynamics</vt:lpstr>
      <vt:lpstr>Lagrangian Formulation of Manipulator Dynamics</vt:lpstr>
      <vt:lpstr>Lagrange Method  </vt:lpstr>
      <vt:lpstr>Lagrangian Formulation of Manipulator Dynamics</vt:lpstr>
      <vt:lpstr>Lagrangian Formulation of Manipulator Dynamics</vt:lpstr>
      <vt:lpstr>Lagrangian Formulation of Manipulator Dynamics</vt:lpstr>
      <vt:lpstr>Lagrangian Formulation of Manipulator Dynamics</vt:lpstr>
      <vt:lpstr>Lagrangian Formulation of Manipulator Dynamics</vt:lpstr>
      <vt:lpstr>Lagrangian Formulation of Manipulator Dynamics</vt:lpstr>
      <vt:lpstr>Lagrangian Formulation of Manipulator Dynamics</vt:lpstr>
      <vt:lpstr>Lagrangian Formulation of Manipulator Dynamics</vt:lpstr>
      <vt:lpstr>Lagrangian Formulation of Manipulator Dynamics</vt:lpstr>
      <vt:lpstr>Lagrangian Formulation of Manipulator Dynamics</vt:lpstr>
      <vt:lpstr>Lagrangian Formulation of Manipulator Dynamics</vt:lpstr>
      <vt:lpstr>Lagrangian Formulation of Manipulator Dynamics</vt:lpstr>
      <vt:lpstr>Lagrangian Formulation of Manipulator Dynamics</vt:lpstr>
      <vt:lpstr>Lagrangian Formulation of Manipulator Dynamics</vt:lpstr>
      <vt:lpstr>Lagrangian Formulation of Manipulator Dynamics</vt:lpstr>
      <vt:lpstr>Lagangian Formulation of Manipulator Dynamics</vt:lpstr>
      <vt:lpstr>Lagrangian Formulation of Manipulator Dynamics</vt:lpstr>
      <vt:lpstr>Lagrangian Formulation of Manipulator Dynamics</vt:lpstr>
      <vt:lpstr>Lagrangian Formulation of Manipulator Dynamics</vt:lpstr>
      <vt:lpstr>Lagrangian Formulation of Manipulator Dynamics</vt:lpstr>
      <vt:lpstr>Lagrangian Formulation of Manipulator Dynamics</vt:lpstr>
      <vt:lpstr>Lagrange Method  </vt:lpstr>
      <vt:lpstr>Lagrangian Formulation of Manipulator Dynamics – Summary </vt:lpstr>
      <vt:lpstr>Lagrangian Formulation of Manipulator Dynamics – Summary </vt:lpstr>
      <vt:lpstr>Lagrangian Formulation of Manipulator Dynamics – Summary </vt:lpstr>
      <vt:lpstr>Lagrangian Formulation of Manipulator Dynamics – Summary </vt:lpstr>
      <vt:lpstr>Lagrangian Formulation of Manipulator Dynamics – Summary </vt:lpstr>
      <vt:lpstr>Equations of Motion in Various Spaces  </vt:lpstr>
      <vt:lpstr>Dynamic Equations - State Space Equation</vt:lpstr>
      <vt:lpstr>Dynamic Equations - Configuration Space Equation</vt:lpstr>
      <vt:lpstr>Dynamic Equations - Cartesian State Space Equation</vt:lpstr>
      <vt:lpstr>Dynamic Equations - Cartesian State Space Equation</vt:lpstr>
    </vt:vector>
  </TitlesOfParts>
  <Company>University of Washington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Models of Robot Manipulation - EE 543</dc:title>
  <dc:creator>Jacob Rosen Ph.D.</dc:creator>
  <cp:lastModifiedBy>Jacob Rosen</cp:lastModifiedBy>
  <cp:revision>247</cp:revision>
  <cp:lastPrinted>2024-03-05T19:24:01Z</cp:lastPrinted>
  <dcterms:created xsi:type="dcterms:W3CDTF">2001-10-30T18:42:11Z</dcterms:created>
  <dcterms:modified xsi:type="dcterms:W3CDTF">2024-03-13T02:30:49Z</dcterms:modified>
</cp:coreProperties>
</file>